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200CE6-5931-4699-96AB-1FC9FBD9596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6B10A4-7005-4CD9-9773-9C1DDEC99A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096000" cy="1894362"/>
          </a:xfrm>
        </p:spPr>
        <p:txBody>
          <a:bodyPr/>
          <a:lstStyle/>
          <a:p>
            <a:r>
              <a:rPr lang="en-US" dirty="0" smtClean="0"/>
              <a:t>Additional notes about asynchronous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default, IBM Rational Architect would show the execution occurrences for asynchronous messages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remove it, before drawing your sequence diagram, please do the following steps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99" y="2667000"/>
            <a:ext cx="3048426" cy="1971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409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</a:t>
            </a:r>
            <a:r>
              <a:rPr lang="en-US" dirty="0" err="1" smtClean="0"/>
              <a:t>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Window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Perferences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57340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18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077200" cy="6245352"/>
          </a:xfrm>
        </p:spPr>
        <p:txBody>
          <a:bodyPr/>
          <a:lstStyle/>
          <a:p>
            <a:r>
              <a:rPr lang="en-US" dirty="0" smtClean="0"/>
              <a:t>Under “UML Diagrams” </a:t>
            </a:r>
            <a:r>
              <a:rPr lang="en-US" dirty="0" smtClean="0">
                <a:sym typeface="Wingdings" pitchFamily="2" charset="2"/>
              </a:rPr>
              <a:t> “Sequence and Communications” </a:t>
            </a:r>
          </a:p>
          <a:p>
            <a:r>
              <a:rPr lang="en-US" dirty="0" smtClean="0">
                <a:sym typeface="Wingdings" pitchFamily="2" charset="2"/>
              </a:rPr>
              <a:t>In “Execution Specification”  remove the tick for the option “Create Execution Specification for Asynchronous Messages”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5743965" cy="475317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5800" y="4953000"/>
            <a:ext cx="19050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2200" y="5311254"/>
            <a:ext cx="3460845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2057687" cy="1790950"/>
          </a:xfrm>
        </p:spPr>
      </p:pic>
    </p:spTree>
    <p:extLst>
      <p:ext uri="{BB962C8B-B14F-4D97-AF65-F5344CB8AC3E}">
        <p14:creationId xmlns:p14="http://schemas.microsoft.com/office/powerpoint/2010/main" val="3411052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</TotalTime>
  <Words>74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Additional notes about asynchronous messages</vt:lpstr>
      <vt:lpstr>Asynchronous messages</vt:lpstr>
      <vt:lpstr>Remove the asy</vt:lpstr>
      <vt:lpstr>PowerPoint Presentation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notes about asynchronous messages</dc:title>
  <dc:creator>Jolly Cheng</dc:creator>
  <cp:lastModifiedBy>Jolly Cheng</cp:lastModifiedBy>
  <cp:revision>2</cp:revision>
  <dcterms:created xsi:type="dcterms:W3CDTF">2016-10-16T06:21:39Z</dcterms:created>
  <dcterms:modified xsi:type="dcterms:W3CDTF">2016-10-16T06:33:34Z</dcterms:modified>
</cp:coreProperties>
</file>