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16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7802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54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844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317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0895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4782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424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222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590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2096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6E3B-989B-485F-9EFD-CF8F347DE0B4}" type="datetimeFigureOut">
              <a:rPr lang="et-EE" smtClean="0"/>
              <a:t>31.03.2017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1C1F-94FA-4C96-9C1D-EC6880D1C5BC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7355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Progress 31.03.2017</a:t>
            </a:r>
            <a:br>
              <a:rPr lang="et-EE" dirty="0"/>
            </a:b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Andres Namm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95948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Topics worked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579" y="1857709"/>
            <a:ext cx="10515600" cy="4351338"/>
          </a:xfrm>
        </p:spPr>
        <p:txBody>
          <a:bodyPr/>
          <a:lstStyle/>
          <a:p>
            <a:endParaRPr lang="et-EE" dirty="0"/>
          </a:p>
          <a:p>
            <a:r>
              <a:rPr lang="et-EE" dirty="0"/>
              <a:t>Overall Idea how to continue on with the Thesis</a:t>
            </a:r>
          </a:p>
          <a:p>
            <a:r>
              <a:rPr lang="et-EE" dirty="0"/>
              <a:t>Latent Dirichlet Allocation</a:t>
            </a:r>
          </a:p>
          <a:p>
            <a:pPr lvl="1"/>
            <a:r>
              <a:rPr lang="en-US" dirty="0"/>
              <a:t>Real-time traffic incident detection using a probabilistic topic mode</a:t>
            </a:r>
            <a:r>
              <a:rPr lang="et-EE" dirty="0"/>
              <a:t>l</a:t>
            </a:r>
          </a:p>
          <a:p>
            <a:pPr lvl="1"/>
            <a:r>
              <a:rPr lang="en-US" dirty="0"/>
              <a:t>E</a:t>
            </a:r>
            <a:r>
              <a:rPr lang="et-EE" dirty="0"/>
              <a:t>stimating</a:t>
            </a:r>
            <a:r>
              <a:rPr lang="en-US" dirty="0"/>
              <a:t> </a:t>
            </a:r>
            <a:r>
              <a:rPr lang="et-EE" dirty="0"/>
              <a:t>traffic</a:t>
            </a:r>
            <a:r>
              <a:rPr lang="en-US" dirty="0"/>
              <a:t> </a:t>
            </a:r>
            <a:r>
              <a:rPr lang="et-EE" dirty="0"/>
              <a:t>states</a:t>
            </a:r>
            <a:r>
              <a:rPr lang="en-US" dirty="0"/>
              <a:t> </a:t>
            </a:r>
            <a:r>
              <a:rPr lang="et-EE" dirty="0"/>
              <a:t>and</a:t>
            </a:r>
            <a:r>
              <a:rPr lang="en-US" dirty="0"/>
              <a:t> </a:t>
            </a:r>
            <a:r>
              <a:rPr lang="et-EE" dirty="0"/>
              <a:t>identifying</a:t>
            </a:r>
            <a:r>
              <a:rPr lang="en-US" dirty="0"/>
              <a:t> </a:t>
            </a:r>
            <a:r>
              <a:rPr lang="et-EE" dirty="0"/>
              <a:t>their</a:t>
            </a:r>
            <a:r>
              <a:rPr lang="en-US" dirty="0"/>
              <a:t> </a:t>
            </a:r>
            <a:r>
              <a:rPr lang="et-EE" dirty="0"/>
              <a:t>causes</a:t>
            </a:r>
            <a:r>
              <a:rPr lang="en-US" dirty="0"/>
              <a:t> </a:t>
            </a:r>
            <a:r>
              <a:rPr lang="et-EE" dirty="0"/>
              <a:t>and</a:t>
            </a:r>
            <a:r>
              <a:rPr lang="en-US" dirty="0"/>
              <a:t> </a:t>
            </a:r>
            <a:r>
              <a:rPr lang="et-EE" dirty="0"/>
              <a:t>effects through</a:t>
            </a:r>
            <a:r>
              <a:rPr lang="en-US" dirty="0"/>
              <a:t> </a:t>
            </a:r>
            <a:r>
              <a:rPr lang="et-EE" dirty="0"/>
              <a:t>probe</a:t>
            </a:r>
            <a:r>
              <a:rPr lang="en-US" dirty="0"/>
              <a:t> </a:t>
            </a:r>
            <a:r>
              <a:rPr lang="et-EE" dirty="0"/>
              <a:t>and</a:t>
            </a:r>
            <a:r>
              <a:rPr lang="en-US" dirty="0"/>
              <a:t> </a:t>
            </a:r>
            <a:r>
              <a:rPr lang="et-EE" dirty="0"/>
              <a:t>social</a:t>
            </a:r>
            <a:r>
              <a:rPr lang="en-US" dirty="0"/>
              <a:t> </a:t>
            </a:r>
            <a:r>
              <a:rPr lang="et-EE" dirty="0"/>
              <a:t>media</a:t>
            </a:r>
            <a:r>
              <a:rPr lang="en-US" dirty="0"/>
              <a:t> </a:t>
            </a:r>
            <a:r>
              <a:rPr lang="et-EE" dirty="0"/>
              <a:t>data</a:t>
            </a:r>
            <a:r>
              <a:rPr lang="en-US" dirty="0"/>
              <a:t> </a:t>
            </a:r>
            <a:r>
              <a:rPr lang="et-EE" dirty="0"/>
              <a:t>analysis. </a:t>
            </a:r>
          </a:p>
          <a:p>
            <a:pPr lvl="1"/>
            <a:r>
              <a:rPr lang="et-EE" dirty="0"/>
              <a:t>Way to analyze social Media and News </a:t>
            </a:r>
          </a:p>
          <a:p>
            <a:r>
              <a:rPr lang="et-EE" dirty="0"/>
              <a:t>Explored a potential data source.  </a:t>
            </a:r>
          </a:p>
        </p:txBody>
      </p:sp>
    </p:spTree>
    <p:extLst>
      <p:ext uri="{BB962C8B-B14F-4D97-AF65-F5344CB8AC3E}">
        <p14:creationId xmlns:p14="http://schemas.microsoft.com/office/powerpoint/2010/main" val="291217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Possible Structure to approach the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t-EE" dirty="0"/>
              <a:t>Compare ways To model traffic states </a:t>
            </a:r>
          </a:p>
          <a:p>
            <a:pPr lvl="1"/>
            <a:r>
              <a:rPr lang="et-EE" dirty="0"/>
              <a:t>LDA </a:t>
            </a:r>
          </a:p>
          <a:p>
            <a:pPr lvl="1"/>
            <a:r>
              <a:rPr lang="et-EE" dirty="0"/>
              <a:t>Hidden Markov Models </a:t>
            </a:r>
            <a:r>
              <a:rPr lang="et-EE" i="1" dirty="0"/>
              <a:t>Enhancing Traffic Congestion Estimation </a:t>
            </a:r>
            <a:r>
              <a:rPr lang="en-US" i="1" dirty="0"/>
              <a:t>with Social Media by Coupled Hidden</a:t>
            </a:r>
            <a:r>
              <a:rPr lang="et-EE" i="1" dirty="0"/>
              <a:t> Markov Model</a:t>
            </a:r>
          </a:p>
          <a:p>
            <a:pPr lvl="1"/>
            <a:r>
              <a:rPr lang="et-EE" dirty="0"/>
              <a:t>Explore the oportunities of using RNN-s, CNN-s to model Traffic states </a:t>
            </a:r>
          </a:p>
          <a:p>
            <a:pPr lvl="1"/>
            <a:r>
              <a:rPr lang="et-EE" dirty="0"/>
              <a:t>…</a:t>
            </a:r>
          </a:p>
          <a:p>
            <a:pPr lvl="1"/>
            <a:endParaRPr lang="et-EE" dirty="0"/>
          </a:p>
          <a:p>
            <a:r>
              <a:rPr lang="et-EE" dirty="0"/>
              <a:t>Compare </a:t>
            </a:r>
          </a:p>
          <a:p>
            <a:pPr lvl="1"/>
            <a:r>
              <a:rPr lang="et-EE" dirty="0"/>
              <a:t>Theory </a:t>
            </a:r>
          </a:p>
          <a:p>
            <a:pPr lvl="2"/>
            <a:r>
              <a:rPr lang="et-EE" dirty="0"/>
              <a:t>Underlying math</a:t>
            </a:r>
          </a:p>
          <a:p>
            <a:pPr lvl="2"/>
            <a:r>
              <a:rPr lang="et-EE" dirty="0"/>
              <a:t>Application to traffic  </a:t>
            </a:r>
          </a:p>
          <a:p>
            <a:pPr lvl="1"/>
            <a:r>
              <a:rPr lang="et-EE" dirty="0"/>
              <a:t>Execution on Hong Kong Data </a:t>
            </a:r>
          </a:p>
          <a:p>
            <a:pPr lvl="1"/>
            <a:endParaRPr lang="et-EE" dirty="0"/>
          </a:p>
          <a:p>
            <a:pPr lvl="1"/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3878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LDA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Based on </a:t>
            </a:r>
            <a:r>
              <a:rPr lang="et-EE" dirty="0">
                <a:solidFill>
                  <a:srgbClr val="FF0000"/>
                </a:solidFill>
              </a:rPr>
              <a:t>Prior </a:t>
            </a:r>
            <a:r>
              <a:rPr lang="et-EE" dirty="0"/>
              <a:t>and </a:t>
            </a:r>
            <a:r>
              <a:rPr lang="et-EE" dirty="0">
                <a:solidFill>
                  <a:srgbClr val="FF0000"/>
                </a:solidFill>
              </a:rPr>
              <a:t>Posterior</a:t>
            </a:r>
            <a:r>
              <a:rPr lang="et-EE" dirty="0"/>
              <a:t> Probability </a:t>
            </a:r>
          </a:p>
          <a:p>
            <a:pPr lvl="1"/>
            <a:r>
              <a:rPr lang="et-EE" dirty="0">
                <a:solidFill>
                  <a:srgbClr val="FF0000"/>
                </a:solidFill>
              </a:rPr>
              <a:t>Bayesian Statistics</a:t>
            </a:r>
          </a:p>
          <a:p>
            <a:pPr lvl="1"/>
            <a:r>
              <a:rPr lang="et-EE" dirty="0"/>
              <a:t>Unsupervised Method</a:t>
            </a:r>
          </a:p>
          <a:p>
            <a:pPr lvl="1"/>
            <a:r>
              <a:rPr lang="et-EE" dirty="0"/>
              <a:t>Used Heavily in Article Categorization</a:t>
            </a:r>
          </a:p>
          <a:p>
            <a:pPr lvl="1"/>
            <a:r>
              <a:rPr lang="et-EE" dirty="0"/>
              <a:t>Algorithm itself is fairly Simple </a:t>
            </a:r>
          </a:p>
          <a:p>
            <a:pPr lvl="2"/>
            <a:r>
              <a:rPr lang="et-EE" dirty="0">
                <a:solidFill>
                  <a:srgbClr val="FF0000"/>
                </a:solidFill>
              </a:rPr>
              <a:t>The Theory, however needs some time to digest</a:t>
            </a:r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36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LDA2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CORPUS </a:t>
            </a:r>
          </a:p>
          <a:p>
            <a:r>
              <a:rPr lang="et-EE" dirty="0"/>
              <a:t>DOCUMENT – is a distribution over topics</a:t>
            </a:r>
          </a:p>
          <a:p>
            <a:r>
              <a:rPr lang="et-EE" dirty="0"/>
              <a:t>TOPIC – is a distribution over words </a:t>
            </a:r>
          </a:p>
          <a:p>
            <a:r>
              <a:rPr lang="et-EE" dirty="0"/>
              <a:t>WORD </a:t>
            </a:r>
          </a:p>
          <a:p>
            <a:endParaRPr lang="et-EE" dirty="0"/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6778305" y="4278385"/>
            <a:ext cx="4177717" cy="16442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>
                <a:solidFill>
                  <a:schemeClr val="tx1"/>
                </a:solidFill>
              </a:rPr>
              <a:t>1. We assume every Document in Corpus is </a:t>
            </a:r>
          </a:p>
          <a:p>
            <a:pPr algn="ctr"/>
            <a:r>
              <a:rPr lang="et-EE" dirty="0">
                <a:solidFill>
                  <a:schemeClr val="tx1"/>
                </a:solidFill>
              </a:rPr>
              <a:t>Generated based on this method.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461233" y="3691156"/>
            <a:ext cx="1317072" cy="74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4558" y="1325461"/>
            <a:ext cx="7046752" cy="29529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8" name="Rectangle 7"/>
          <p:cNvSpPr/>
          <p:nvPr/>
        </p:nvSpPr>
        <p:spPr>
          <a:xfrm>
            <a:off x="838200" y="4764505"/>
            <a:ext cx="4840705" cy="16042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>
                <a:solidFill>
                  <a:schemeClr val="tx1"/>
                </a:solidFill>
              </a:rPr>
              <a:t>2. Using prior and posterior analysis, we try to backward engineer this proccess and as a result get The Categorization of documents into Topics</a:t>
            </a:r>
          </a:p>
          <a:p>
            <a:pPr algn="ctr"/>
            <a:endParaRPr lang="et-EE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678905" y="5486400"/>
            <a:ext cx="1099400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Special </a:t>
            </a:r>
            <a:r>
              <a:rPr lang="et-EE"/>
              <a:t>traffic .Gov news </a:t>
            </a:r>
            <a:r>
              <a:rPr lang="et-EE" dirty="0"/>
              <a:t>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672 mentions of word „accident“ over the course of 2 years – Might provide some help. </a:t>
            </a:r>
          </a:p>
          <a:p>
            <a:r>
              <a:rPr lang="et-EE" dirty="0"/>
              <a:t>572 mentions of word „congrestion“</a:t>
            </a:r>
          </a:p>
          <a:p>
            <a:pPr lvl="1"/>
            <a:r>
              <a:rPr lang="et-EE" dirty="0">
                <a:solidFill>
                  <a:srgbClr val="FF0000"/>
                </a:solidFill>
              </a:rPr>
              <a:t>2015-2017</a:t>
            </a:r>
          </a:p>
          <a:p>
            <a:r>
              <a:rPr lang="et-EE" dirty="0"/>
              <a:t>22602 accidents reported in our data in year 2010</a:t>
            </a:r>
          </a:p>
          <a:p>
            <a:endParaRPr lang="et-EE" dirty="0">
              <a:solidFill>
                <a:srgbClr val="FF0000"/>
              </a:solidFill>
            </a:endParaRPr>
          </a:p>
          <a:p>
            <a:r>
              <a:rPr lang="et-EE" dirty="0"/>
              <a:t>Can we get accidents to traffic accident data, to find some matches ?</a:t>
            </a:r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9837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Progress 31.03.2017 </vt:lpstr>
      <vt:lpstr>Topics worked on</vt:lpstr>
      <vt:lpstr>Possible Structure to approach the Problem </vt:lpstr>
      <vt:lpstr>LDA </vt:lpstr>
      <vt:lpstr>LDA2 </vt:lpstr>
      <vt:lpstr>Special traffic .Gov news 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31.03.2017</dc:title>
  <dc:creator>Andres Namm</dc:creator>
  <cp:lastModifiedBy>Andres Namm</cp:lastModifiedBy>
  <cp:revision>12</cp:revision>
  <dcterms:created xsi:type="dcterms:W3CDTF">2017-03-30T03:21:57Z</dcterms:created>
  <dcterms:modified xsi:type="dcterms:W3CDTF">2017-03-31T03:26:22Z</dcterms:modified>
</cp:coreProperties>
</file>