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Proposal </a:t>
            </a:r>
            <a:br>
              <a:rPr lang="en-US">
                <a:latin typeface="+mj-ea"/>
                <a:cs typeface="+mj-ea"/>
              </a:rPr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Andres Namm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5C5E-9339-4F5C-B8C3-81DF1657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 of RS data including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5305-5793-4952-B522-9E229369B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Speedpanel</a:t>
            </a:r>
            <a:r>
              <a:rPr lang="en-US"/>
              <a:t> matching to Segments Spatially </a:t>
            </a:r>
          </a:p>
          <a:p>
            <a:r>
              <a:rPr lang="en-US" err="1"/>
              <a:t>Speedpanels</a:t>
            </a:r>
            <a:r>
              <a:rPr lang="en-US"/>
              <a:t> themselves don't provide the best segments for GPS</a:t>
            </a:r>
          </a:p>
          <a:p>
            <a:endParaRPr lang="en-US"/>
          </a:p>
        </p:txBody>
      </p:sp>
      <p:pic>
        <p:nvPicPr>
          <p:cNvPr id="4" name="Picture 4" descr="map_match25.png">
            <a:extLst>
              <a:ext uri="{FF2B5EF4-FFF2-40B4-BE49-F238E27FC236}">
                <a16:creationId xmlns:a16="http://schemas.microsoft.com/office/drawing/2014/main" id="{FB2C39BD-E506-4887-818E-44E5D21C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72" y="2771775"/>
            <a:ext cx="5399732" cy="2889024"/>
          </a:xfrm>
          <a:prstGeom prst="rect">
            <a:avLst/>
          </a:prstGeom>
        </p:spPr>
      </p:pic>
      <p:pic>
        <p:nvPicPr>
          <p:cNvPr id="6" name="Picture 6" descr="map_match100.png">
            <a:extLst>
              <a:ext uri="{FF2B5EF4-FFF2-40B4-BE49-F238E27FC236}">
                <a16:creationId xmlns:a16="http://schemas.microsoft.com/office/drawing/2014/main" id="{856592C8-E0A4-4601-B9BC-118272BA5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713" y="2781619"/>
            <a:ext cx="6028950" cy="292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955B-58F6-4ADE-B4B9-2CC8C9E8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 for RS data including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CD80-22D9-4AF8-963D-9864B9E0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RS information averaged over 2 minutes – different amount of cars go through each time </a:t>
            </a:r>
          </a:p>
          <a:p>
            <a:pPr lvl="1"/>
            <a:r>
              <a:rPr lang="en-US"/>
              <a:t>Calculate the average flow based on historical GPS data and give RS weights based on that</a:t>
            </a:r>
          </a:p>
          <a:p>
            <a:pPr lvl="1"/>
            <a:r>
              <a:rPr lang="en-US"/>
              <a:t>Calculate the average flow based on current GPS data </a:t>
            </a:r>
          </a:p>
          <a:p>
            <a:pPr lvl="1"/>
            <a:r>
              <a:rPr lang="en-US"/>
              <a:t>Mixture of the previous</a:t>
            </a:r>
          </a:p>
        </p:txBody>
      </p:sp>
    </p:spTree>
    <p:extLst>
      <p:ext uri="{BB962C8B-B14F-4D97-AF65-F5344CB8AC3E}">
        <p14:creationId xmlns:p14="http://schemas.microsoft.com/office/powerpoint/2010/main" val="401263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9458-187E-4E4B-BEDF-12CE8649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Imrpovement</a:t>
            </a:r>
            <a:r>
              <a:rPr lang="en-US"/>
              <a:t> for RS data including </a:t>
            </a:r>
          </a:p>
        </p:txBody>
      </p:sp>
      <p:pic>
        <p:nvPicPr>
          <p:cNvPr id="4" name="Picture 4" descr="compare_auc_osm.png">
            <a:extLst>
              <a:ext uri="{FF2B5EF4-FFF2-40B4-BE49-F238E27FC236}">
                <a16:creationId xmlns:a16="http://schemas.microsoft.com/office/drawing/2014/main" id="{9074F941-F019-44BA-8954-DEEF2623A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998" y="1548804"/>
            <a:ext cx="6234932" cy="4850323"/>
          </a:xfrm>
          <a:prstGeom prst="rect">
            <a:avLst/>
          </a:prstGeom>
        </p:spPr>
      </p:pic>
      <p:pic>
        <p:nvPicPr>
          <p:cNvPr id="6" name="Picture 6" descr="comp_leg.png">
            <a:extLst>
              <a:ext uri="{FF2B5EF4-FFF2-40B4-BE49-F238E27FC236}">
                <a16:creationId xmlns:a16="http://schemas.microsoft.com/office/drawing/2014/main" id="{7ABFDCBD-67B9-4A33-87B5-F49A61A91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000" y="5524866"/>
            <a:ext cx="1581150" cy="866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5FED59-8859-4BC2-B907-F6BAA343C59D}"/>
              </a:ext>
            </a:extLst>
          </p:cNvPr>
          <p:cNvSpPr txBox="1"/>
          <p:nvPr/>
        </p:nvSpPr>
        <p:spPr>
          <a:xfrm>
            <a:off x="657338" y="2228850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60 percent of the Data from HK island when RS data included</a:t>
            </a:r>
          </a:p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5C9EF-FC6A-4D48-B00C-4F8C0487401D}"/>
              </a:ext>
            </a:extLst>
          </p:cNvPr>
          <p:cNvSpPr txBox="1"/>
          <p:nvPr/>
        </p:nvSpPr>
        <p:spPr>
          <a:xfrm>
            <a:off x="552545" y="3686175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Not only problem with Road Sensors, I would guess</a:t>
            </a:r>
          </a:p>
        </p:txBody>
      </p:sp>
    </p:spTree>
    <p:extLst>
      <p:ext uri="{BB962C8B-B14F-4D97-AF65-F5344CB8AC3E}">
        <p14:creationId xmlns:p14="http://schemas.microsoft.com/office/powerpoint/2010/main" val="206785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4EAE-C743-4F9A-8E52-1202D026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A978-B1C1-4B5A-A062-C7F0D453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Kinoshita article -&gt; Replace Poisson distributions with Gaussians </a:t>
            </a:r>
          </a:p>
          <a:p>
            <a:r>
              <a:rPr lang="en-US"/>
              <a:t>Currently in the model -&gt; Parameters found by point estimate, consider them as random variables instead -&gt; </a:t>
            </a:r>
            <a:r>
              <a:rPr lang="en-US" err="1"/>
              <a:t>E.g</a:t>
            </a:r>
            <a:r>
              <a:rPr lang="en-US"/>
              <a:t> in the end we will have a distribution over the parameters  </a:t>
            </a:r>
          </a:p>
          <a:p>
            <a:pPr lvl="1"/>
            <a:r>
              <a:rPr lang="en-US" sz="2800"/>
              <a:t>This would take into account when training the amount of data in each segment</a:t>
            </a:r>
          </a:p>
          <a:p>
            <a:pPr lvl="1">
              <a:buFont typeface="Arial"/>
            </a:pPr>
            <a:r>
              <a:rPr lang="en-US" sz="2800"/>
              <a:t>The distribution change of the parameters. </a:t>
            </a:r>
          </a:p>
          <a:p>
            <a:r>
              <a:rPr lang="en-US"/>
              <a:t>The reason to consider parameters as Random variables would be to get information about how reliable is the prediction </a:t>
            </a:r>
          </a:p>
          <a:p>
            <a:pPr lvl="1"/>
            <a:r>
              <a:rPr lang="en-US"/>
              <a:t>Try p-value, trust intervals </a:t>
            </a:r>
          </a:p>
          <a:p>
            <a:r>
              <a:rPr lang="en-US"/>
              <a:t>Find out features </a:t>
            </a:r>
            <a:r>
              <a:rPr lang="en-US" err="1"/>
              <a:t>wich</a:t>
            </a:r>
            <a:r>
              <a:rPr lang="en-US"/>
              <a:t> correlate with AUC 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7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330D-2335-42D1-9545-9676BCEF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Inclusion of the previous in a </a:t>
            </a:r>
            <a:r>
              <a:rPr lang="en-US" err="1"/>
              <a:t>probabalistic</a:t>
            </a:r>
            <a:r>
              <a:rPr lang="en-US"/>
              <a:t>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FB89-2215-4C7D-B458-1E2A69C85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Done in one article before  - M. Hua and J. Pei. Probabilistic path queries in road networks: traffic uncertainty aware path selection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5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Proposal  </vt:lpstr>
      <vt:lpstr>Improvement of RS data including</vt:lpstr>
      <vt:lpstr>Improvement for RS data including</vt:lpstr>
      <vt:lpstr>Imrpovement for RS data including </vt:lpstr>
      <vt:lpstr>Improvement of Model</vt:lpstr>
      <vt:lpstr>Inclusion of the previous in a probabalistic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  </dc:title>
  <cp:revision>1</cp:revision>
  <dcterms:modified xsi:type="dcterms:W3CDTF">2017-11-20T03:24:47Z</dcterms:modified>
</cp:coreProperties>
</file>