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38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9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0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7825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5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9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55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7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36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9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8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98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950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87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116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3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805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4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261" y="2574771"/>
            <a:ext cx="6594765" cy="1041116"/>
          </a:xfrm>
        </p:spPr>
        <p:txBody>
          <a:bodyPr/>
          <a:lstStyle/>
          <a:p>
            <a:r>
              <a:rPr lang="en-US" dirty="0" smtClean="0"/>
              <a:t>Problema </a:t>
            </a:r>
            <a:r>
              <a:rPr lang="en-US" dirty="0" smtClean="0"/>
              <a:t>4 – IWG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669" y="4841825"/>
            <a:ext cx="4047950" cy="1299360"/>
          </a:xfrm>
        </p:spPr>
        <p:txBody>
          <a:bodyPr>
            <a:normAutofit fontScale="92500" lnSpcReduction="20000"/>
          </a:bodyPr>
          <a:lstStyle/>
          <a:p>
            <a:r>
              <a:rPr lang="de-DE" i="1" dirty="0" smtClean="0">
                <a:solidFill>
                  <a:schemeClr val="tx1"/>
                </a:solidFill>
              </a:rPr>
              <a:t>Andrés Navarro – 201673001-k </a:t>
            </a:r>
            <a:endParaRPr lang="de-DE" i="1" dirty="0">
              <a:solidFill>
                <a:schemeClr val="tx1"/>
              </a:solidFill>
            </a:endParaRPr>
          </a:p>
          <a:p>
            <a:r>
              <a:rPr lang="es-ES_tradnl" i="1" dirty="0" smtClean="0">
                <a:solidFill>
                  <a:schemeClr val="tx1"/>
                </a:solidFill>
              </a:rPr>
              <a:t>Bastián Follert  – 201673035-4</a:t>
            </a:r>
            <a:endParaRPr lang="es-ES_tradnl" i="1" dirty="0">
              <a:solidFill>
                <a:schemeClr val="tx1"/>
              </a:solidFill>
            </a:endParaRPr>
          </a:p>
          <a:p>
            <a:r>
              <a:rPr lang="it-IT" i="1" dirty="0">
                <a:solidFill>
                  <a:schemeClr val="tx1"/>
                </a:solidFill>
              </a:rPr>
              <a:t>Diego Pinto </a:t>
            </a:r>
            <a:r>
              <a:rPr lang="it-IT" i="1" dirty="0" smtClean="0">
                <a:solidFill>
                  <a:schemeClr val="tx1"/>
                </a:solidFill>
              </a:rPr>
              <a:t>      – 201673097-4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0109" y="4780115"/>
            <a:ext cx="2409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Profesor : </a:t>
            </a:r>
            <a:r>
              <a:rPr lang="en-US" i="1" dirty="0"/>
              <a:t>Claudio </a:t>
            </a:r>
            <a:r>
              <a:rPr lang="en-US" i="1" dirty="0" smtClean="0"/>
              <a:t>Torres</a:t>
            </a:r>
            <a:endParaRPr lang="hr-HR" i="1" dirty="0" smtClean="0"/>
          </a:p>
          <a:p>
            <a:r>
              <a:rPr lang="es-CL" i="1" dirty="0" smtClean="0"/>
              <a:t>11</a:t>
            </a:r>
            <a:r>
              <a:rPr lang="hr-HR" i="1" dirty="0" smtClean="0"/>
              <a:t>.</a:t>
            </a:r>
            <a:r>
              <a:rPr lang="es-CL" i="1" dirty="0" smtClean="0"/>
              <a:t>10</a:t>
            </a:r>
            <a:r>
              <a:rPr lang="hr-HR" i="1" dirty="0" smtClean="0"/>
              <a:t>.2016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68914"/>
            <a:ext cx="3350864" cy="24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Objetivos GENERALES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974879" cy="3541714"/>
          </a:xfrm>
        </p:spPr>
        <p:txBody>
          <a:bodyPr/>
          <a:lstStyle/>
          <a:p>
            <a:pPr algn="just"/>
            <a:r>
              <a:rPr lang="en-US" dirty="0" smtClean="0"/>
              <a:t>Programar un robot en Python que sea lo suficientemente inteligente para destruir al robot enemigo. En este problema el robot a vencer es el dummy hecho por los ayudantes</a:t>
            </a:r>
            <a:r>
              <a:rPr lang="en-US" dirty="0"/>
              <a:t> </a:t>
            </a:r>
            <a:r>
              <a:rPr lang="en-US" dirty="0" smtClean="0"/>
              <a:t>del ramo.</a:t>
            </a:r>
            <a:endParaRPr lang="en-US" dirty="0"/>
          </a:p>
          <a:p>
            <a:pPr algn="just"/>
            <a:r>
              <a:rPr lang="en-US" dirty="0" smtClean="0"/>
              <a:t>El robot debe seguir las reglas del juego, capaz de seguir las instrucciones </a:t>
            </a:r>
            <a:r>
              <a:rPr lang="en-US" dirty="0"/>
              <a:t>b</a:t>
            </a:r>
            <a:r>
              <a:rPr lang="en-US" dirty="0" smtClean="0"/>
              <a:t>ajo en el cual fue programado.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64" y="2097087"/>
            <a:ext cx="3117273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Estructura de Datos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Diccionarios</a:t>
            </a:r>
            <a:r>
              <a:rPr lang="es-CL" dirty="0" smtClean="0"/>
              <a:t> </a:t>
            </a:r>
            <a:r>
              <a:rPr lang="es-CL" dirty="0" smtClean="0"/>
              <a:t>: En su mayoría se utilizo esta estructura </a:t>
            </a:r>
            <a:r>
              <a:rPr lang="es-CL" dirty="0" smtClean="0"/>
              <a:t>pa</a:t>
            </a:r>
            <a:r>
              <a:rPr lang="es-CL" dirty="0" smtClean="0"/>
              <a:t>ra almacenar información </a:t>
            </a:r>
            <a:r>
              <a:rPr lang="es-CL" dirty="0" smtClean="0"/>
              <a:t>de los cuadrantes y sus respectivas amenazas. Como también los grados de amenaza.</a:t>
            </a:r>
          </a:p>
          <a:p>
            <a:r>
              <a:rPr lang="es-CL" b="1" dirty="0" smtClean="0"/>
              <a:t>Listas</a:t>
            </a:r>
            <a:r>
              <a:rPr lang="es-CL" dirty="0" smtClean="0"/>
              <a:t> </a:t>
            </a:r>
            <a:r>
              <a:rPr lang="es-CL" dirty="0" smtClean="0"/>
              <a:t>: </a:t>
            </a:r>
            <a:r>
              <a:rPr lang="es-CL" dirty="0" smtClean="0"/>
              <a:t>Se utiliza para guardar los grados para escoger el movimiento a realizar por el robot.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9538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6104" y="613581"/>
            <a:ext cx="9905998" cy="1478570"/>
          </a:xfrm>
        </p:spPr>
        <p:txBody>
          <a:bodyPr/>
          <a:lstStyle/>
          <a:p>
            <a:r>
              <a:rPr lang="es-CL" dirty="0" smtClean="0"/>
              <a:t>EN COLABORACION CON GITHUB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3873"/>
            <a:ext cx="6245028" cy="2408473"/>
          </a:xfrm>
        </p:spPr>
        <p:txBody>
          <a:bodyPr/>
          <a:lstStyle/>
          <a:p>
            <a:r>
              <a:rPr lang="es-CL" dirty="0" smtClean="0"/>
              <a:t>Este programa nos permitió </a:t>
            </a:r>
            <a:r>
              <a:rPr lang="es-CL" dirty="0" smtClean="0"/>
              <a:t>tener almacenado nuestro trabajo en un lugar seguro y rápido, en donde todo el grupo tenga acceso en cualquier momento y disponer de él cuando se esté trabajando en el problema</a:t>
            </a:r>
            <a:r>
              <a:rPr lang="es-CL" dirty="0" smtClean="0"/>
              <a:t>.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78" y="1787350"/>
            <a:ext cx="3555487" cy="35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8291" y="2895601"/>
            <a:ext cx="7800109" cy="886691"/>
          </a:xfrm>
        </p:spPr>
        <p:txBody>
          <a:bodyPr>
            <a:normAutofit/>
          </a:bodyPr>
          <a:lstStyle/>
          <a:p>
            <a:r>
              <a:rPr lang="es-CL" sz="5400" b="1" dirty="0" smtClean="0"/>
              <a:t>FIN DE LA PRESENTACIÓN</a:t>
            </a:r>
            <a:endParaRPr lang="es-CL" sz="5400" b="1" dirty="0"/>
          </a:p>
        </p:txBody>
      </p:sp>
    </p:spTree>
    <p:extLst>
      <p:ext uri="{BB962C8B-B14F-4D97-AF65-F5344CB8AC3E}">
        <p14:creationId xmlns:p14="http://schemas.microsoft.com/office/powerpoint/2010/main" val="382981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122</TotalTime>
  <Words>174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Problema 4 – IWG 101</vt:lpstr>
      <vt:lpstr>Objetivos GENERALES</vt:lpstr>
      <vt:lpstr>Estructura de Datos</vt:lpstr>
      <vt:lpstr>EN COLABORACION CON GITHUB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3 – IWG 101</dc:title>
  <dc:creator>Daniel Hebel</dc:creator>
  <cp:lastModifiedBy>Diego Pinto Uribe</cp:lastModifiedBy>
  <cp:revision>14</cp:revision>
  <dcterms:created xsi:type="dcterms:W3CDTF">2016-09-27T03:19:01Z</dcterms:created>
  <dcterms:modified xsi:type="dcterms:W3CDTF">2016-10-11T01:15:15Z</dcterms:modified>
</cp:coreProperties>
</file>