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>
        <p:scale>
          <a:sx n="65" d="100"/>
          <a:sy n="65" d="100"/>
        </p:scale>
        <p:origin x="-90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F05D-072F-40CF-B3EB-47726B614FA6}" type="datetimeFigureOut">
              <a:rPr lang="es-CL" smtClean="0"/>
              <a:t>11-10-2016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2E442-F249-454B-86E2-C02634D1BC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61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2E442-F249-454B-86E2-C02634D1BCC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819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2E442-F249-454B-86E2-C02634D1BC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67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38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9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304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7825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85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96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455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796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336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99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987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98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950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87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116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63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805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47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261" y="2574771"/>
            <a:ext cx="6594765" cy="104111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Problema 4 – IWG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638" y="4841875"/>
            <a:ext cx="4463258" cy="12985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Andrés Navarro – 201673001-k </a:t>
            </a:r>
          </a:p>
          <a:p>
            <a:r>
              <a:rPr lang="es-ES_tradnl" i="1" dirty="0">
                <a:solidFill>
                  <a:schemeClr val="tx1"/>
                </a:solidFill>
              </a:rPr>
              <a:t>Jose </a:t>
            </a:r>
            <a:r>
              <a:rPr lang="es-ES_tradnl" i="1" dirty="0" err="1">
                <a:solidFill>
                  <a:schemeClr val="tx1"/>
                </a:solidFill>
              </a:rPr>
              <a:t>Follert</a:t>
            </a:r>
            <a:r>
              <a:rPr lang="es-ES_tradnl" i="1" dirty="0">
                <a:solidFill>
                  <a:schemeClr val="tx1"/>
                </a:solidFill>
              </a:rPr>
              <a:t>  – 201673035-4</a:t>
            </a:r>
          </a:p>
          <a:p>
            <a:r>
              <a:rPr lang="IT-IT" i="1" dirty="0">
                <a:solidFill>
                  <a:schemeClr val="tx1"/>
                </a:solidFill>
              </a:rPr>
              <a:t>Diego Pinto       – 201673097-4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0109" y="4780115"/>
            <a:ext cx="2409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Profesor : Claudio Torres</a:t>
            </a:r>
            <a:endParaRPr lang="hr-HR" i="1" dirty="0"/>
          </a:p>
          <a:p>
            <a:r>
              <a:rPr lang="es-CL" i="1" dirty="0"/>
              <a:t>11</a:t>
            </a:r>
            <a:r>
              <a:rPr lang="hr-HR" i="1" dirty="0"/>
              <a:t>.</a:t>
            </a:r>
            <a:r>
              <a:rPr lang="es-CL" i="1" dirty="0"/>
              <a:t>10</a:t>
            </a:r>
            <a:r>
              <a:rPr lang="hr-HR" i="1" dirty="0"/>
              <a:t>.2016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168914"/>
            <a:ext cx="3350864" cy="24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8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Objetivos</a:t>
            </a:r>
            <a:r>
              <a:rPr lang="EN-US" b="1" dirty="0"/>
              <a:t> </a:t>
            </a:r>
            <a:r>
              <a:rPr lang="EN-US" b="1" dirty="0" err="1"/>
              <a:t>cumplidos</a:t>
            </a:r>
            <a:endParaRPr lang="en-US" b="1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797487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Se </a:t>
            </a:r>
            <a:r>
              <a:rPr lang="EN-US" dirty="0" err="1"/>
              <a:t>logró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 el bot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 </a:t>
            </a:r>
            <a:r>
              <a:rPr lang="EN-US" dirty="0" err="1"/>
              <a:t>posición</a:t>
            </a:r>
            <a:r>
              <a:rPr lang="EN-US" dirty="0"/>
              <a:t> del bot, </a:t>
            </a:r>
            <a:r>
              <a:rPr lang="EN-US" dirty="0" err="1"/>
              <a:t>ademas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cuadrantes</a:t>
            </a:r>
            <a:r>
              <a:rPr lang="EN-US" dirty="0"/>
              <a:t> y </a:t>
            </a:r>
            <a:r>
              <a:rPr lang="EN-US" dirty="0" err="1"/>
              <a:t>grados</a:t>
            </a:r>
            <a:r>
              <a:rPr lang="EN-US" dirty="0"/>
              <a:t> de </a:t>
            </a:r>
            <a:r>
              <a:rPr lang="EN-US" dirty="0" err="1"/>
              <a:t>amenaza</a:t>
            </a:r>
            <a:r>
              <a:rPr lang="EN-US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Se </a:t>
            </a:r>
            <a:r>
              <a:rPr lang="EN-US" dirty="0" err="1"/>
              <a:t>modifico</a:t>
            </a:r>
            <a:r>
              <a:rPr lang="EN-US" dirty="0"/>
              <a:t> clientes_alumnos.py para </a:t>
            </a:r>
            <a:r>
              <a:rPr lang="EN-US" dirty="0" err="1"/>
              <a:t>corregir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generaba</a:t>
            </a:r>
            <a:r>
              <a:rPr lang="EN-US" dirty="0"/>
              <a:t> y </a:t>
            </a:r>
            <a:r>
              <a:rPr lang="EN-US" dirty="0" err="1"/>
              <a:t>optimizar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64" y="2097087"/>
            <a:ext cx="3117273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Estructura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Diccionarios</a:t>
            </a:r>
            <a:r>
              <a:rPr lang="es-CL" dirty="0"/>
              <a:t> : En su mayoría se utilizo esta estructura para almacenar información de los cuadrantes y sus respectivas amenazas. Como también los grados de amenaza.</a:t>
            </a:r>
          </a:p>
          <a:p>
            <a:r>
              <a:rPr lang="es-CL" b="1" dirty="0"/>
              <a:t>Listas</a:t>
            </a:r>
            <a:r>
              <a:rPr lang="es-CL" dirty="0"/>
              <a:t> : Se utiliza para guardar los grados para escoger el movimiento a realizar por el robot.</a:t>
            </a:r>
          </a:p>
        </p:txBody>
      </p:sp>
    </p:spTree>
    <p:extLst>
      <p:ext uri="{BB962C8B-B14F-4D97-AF65-F5344CB8AC3E}">
        <p14:creationId xmlns:p14="http://schemas.microsoft.com/office/powerpoint/2010/main" val="39538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6104" y="613581"/>
            <a:ext cx="9905998" cy="1478570"/>
          </a:xfrm>
        </p:spPr>
        <p:txBody>
          <a:bodyPr/>
          <a:lstStyle/>
          <a:p>
            <a:r>
              <a:rPr lang="es-CL" dirty="0"/>
              <a:t>EN COLABORACION CON GITHUB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353873"/>
            <a:ext cx="6245028" cy="2408473"/>
          </a:xfrm>
        </p:spPr>
        <p:txBody>
          <a:bodyPr>
            <a:normAutofit fontScale="92500"/>
          </a:bodyPr>
          <a:lstStyle/>
          <a:p>
            <a:r>
              <a:rPr lang="es-CL" dirty="0"/>
              <a:t>Este programa nos permitió tener almacenado nuestro trabajo en un lugar seguro y rápido, en donde todo el grupo tenga acceso en cualquier momento y disponer de él cuando se esté trabajando en el problema.</a:t>
            </a:r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78" y="1787350"/>
            <a:ext cx="3555487" cy="35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2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1585808"/>
            <a:ext cx="9905999" cy="4225055"/>
          </a:xfrm>
        </p:spPr>
        <p:txBody>
          <a:bodyPr>
            <a:normAutofit/>
          </a:bodyPr>
          <a:lstStyle/>
          <a:p>
            <a:r>
              <a:rPr lang="es-CL" dirty="0"/>
              <a:t>Orientación de los ejes extraña y distinta para movimiento y disparo.</a:t>
            </a:r>
          </a:p>
          <a:p>
            <a:r>
              <a:rPr lang="es-CL" dirty="0"/>
              <a:t>La posición esta «invertida», supuestamente se debe entregar en formato (</a:t>
            </a:r>
            <a:r>
              <a:rPr lang="es-CL" dirty="0" err="1"/>
              <a:t>y,x</a:t>
            </a:r>
            <a:r>
              <a:rPr lang="es-CL" dirty="0"/>
              <a:t>), recordando que el y esta invertido, como ocurre con los disparos.</a:t>
            </a:r>
            <a:br>
              <a:rPr lang="es-CL" dirty="0"/>
            </a:br>
            <a:r>
              <a:rPr lang="es-CL" dirty="0"/>
              <a:t>Pero para:</a:t>
            </a:r>
            <a:br>
              <a:rPr lang="es-CL" dirty="0"/>
            </a:br>
            <a:r>
              <a:rPr lang="es-CL" dirty="0"/>
              <a:t>-Moverse hacia arriba-&gt;sumarle numero positivo a x</a:t>
            </a:r>
            <a:br>
              <a:rPr lang="es-CL" dirty="0"/>
            </a:br>
            <a:r>
              <a:rPr lang="es-CL" dirty="0"/>
              <a:t>-Moverse hacia abajo-&gt;sumarle numero negativo a x</a:t>
            </a:r>
            <a:br>
              <a:rPr lang="es-CL" dirty="0"/>
            </a:br>
            <a:r>
              <a:rPr lang="es-CL" dirty="0"/>
              <a:t>-Moverse hacia izquierda-&gt;sumarle numero negativo a y</a:t>
            </a:r>
            <a:br>
              <a:rPr lang="es-CL" dirty="0"/>
            </a:br>
            <a:r>
              <a:rPr lang="es-CL" dirty="0"/>
              <a:t>-Moverse hacia derecha-&gt;sumarle numero positivo a y</a:t>
            </a:r>
          </a:p>
        </p:txBody>
      </p:sp>
    </p:spTree>
    <p:extLst>
      <p:ext uri="{BB962C8B-B14F-4D97-AF65-F5344CB8AC3E}">
        <p14:creationId xmlns:p14="http://schemas.microsoft.com/office/powerpoint/2010/main" val="34527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52400"/>
            <a:ext cx="9144000" cy="62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3760839" y="3421626"/>
            <a:ext cx="442451" cy="3834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Elipse"/>
          <p:cNvSpPr/>
          <p:nvPr/>
        </p:nvSpPr>
        <p:spPr>
          <a:xfrm>
            <a:off x="8037871" y="3406878"/>
            <a:ext cx="501445" cy="38345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018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ganada 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050" y="704850"/>
            <a:ext cx="6006123" cy="3541712"/>
          </a:xfrm>
        </p:spPr>
      </p:pic>
      <p:pic>
        <p:nvPicPr>
          <p:cNvPr id="5" name="Imagen 4" descr="14657786_10205934254276107_1597276247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2711450"/>
            <a:ext cx="6113043" cy="35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8291" y="2895601"/>
            <a:ext cx="7800109" cy="886691"/>
          </a:xfrm>
        </p:spPr>
        <p:txBody>
          <a:bodyPr>
            <a:normAutofit fontScale="90000"/>
          </a:bodyPr>
          <a:lstStyle/>
          <a:p>
            <a:r>
              <a:rPr lang="es-CL" sz="5400" b="1" dirty="0"/>
              <a:t>FIN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82981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131</TotalTime>
  <Words>216</Words>
  <Application>Microsoft Office PowerPoint</Application>
  <PresentationFormat>Panorámica</PresentationFormat>
  <Paragraphs>19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Circuito</vt:lpstr>
      <vt:lpstr>Problema 4 – IWG 101</vt:lpstr>
      <vt:lpstr>Objetivos cumplidos</vt:lpstr>
      <vt:lpstr>Estructura de Datos</vt:lpstr>
      <vt:lpstr>EN COLABORACION CON GITHUB</vt:lpstr>
      <vt:lpstr>Dificultades</vt:lpstr>
      <vt:lpstr>Presentación de PowerPoint</vt:lpstr>
      <vt:lpstr>Presentación de PowerPoint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3 – IWG 101</dc:title>
  <dc:creator>Daniel Hebel</dc:creator>
  <cp:lastModifiedBy>Andrés Navarro</cp:lastModifiedBy>
  <cp:revision>17</cp:revision>
  <dcterms:created xsi:type="dcterms:W3CDTF">2016-09-27T03:19:01Z</dcterms:created>
  <dcterms:modified xsi:type="dcterms:W3CDTF">2016-10-11T11:22:25Z</dcterms:modified>
</cp:coreProperties>
</file>