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 id="2147483674" r:id="rId4"/>
  </p:sldMasterIdLst>
  <p:sldIdLst>
    <p:sldId id="256" r:id="rId5"/>
    <p:sldId id="257" r:id="rId6"/>
    <p:sldId id="258" r:id="rId7"/>
    <p:sldId id="259" r:id="rId8"/>
    <p:sldId id="260" r:id="rId9"/>
    <p:sldId id="261" r:id="rId10"/>
    <p:sldId id="262" r:id="rId11"/>
    <p:sldId id="263" r:id="rId12"/>
    <p:sldId id="265" r:id="rId13"/>
    <p:sldId id="266" r:id="rId14"/>
    <p:sldId id="268" r:id="rId15"/>
    <p:sldId id="269" r:id="rId16"/>
    <p:sldId id="270" r:id="rId17"/>
    <p:sldId id="272" r:id="rId18"/>
    <p:sldId id="273" r:id="rId19"/>
    <p:sldId id="274" r:id="rId20"/>
    <p:sldId id="275" r:id="rId21"/>
    <p:sldId id="264" r:id="rId22"/>
  </p:sldIdLst>
  <p:sldSz cx="10080625" cy="7559675"/>
  <p:notesSz cx="7772400" cy="10058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4608" cy="46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slide" Target="slides/slide1.xml"/><Relationship Id="rId4" Type="http://schemas.openxmlformats.org/officeDocument/2006/relationships/slideMaster" Target="slideMasters/slideMaster3.xml"/><Relationship Id="rId3" Type="http://schemas.openxmlformats.org/officeDocument/2006/relationships/slideMaster" Target="slideMasters/slideMaster2.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287640"/>
            <a:ext cx="7020000" cy="1248120"/>
          </a:xfrm>
          <a:prstGeom prst="rect">
            <a:avLst/>
          </a:prstGeom>
        </p:spPr>
        <p:txBody>
          <a:bodyPr lIns="0" tIns="0" rIns="0" bIns="0" anchor="ctr"/>
          <a:p>
            <a:endParaRPr lang="es-MX" sz="4000" b="0" strike="noStrike" spc="-1">
              <a:solidFill>
                <a:srgbClr val="000000"/>
              </a:solidFill>
              <a:uFill>
                <a:solidFill>
                  <a:srgbClr val="FFFFFF"/>
                </a:solidFill>
              </a:uFill>
              <a:latin typeface="Arial" charset="0"/>
            </a:endParaRPr>
          </a:p>
        </p:txBody>
      </p:sp>
      <p:sp>
        <p:nvSpPr>
          <p:cNvPr id="27" name="PlaceHolder 2"/>
          <p:cNvSpPr>
            <a:spLocks noGrp="1"/>
          </p:cNvSpPr>
          <p:nvPr>
            <p:ph type="body"/>
          </p:nvPr>
        </p:nvSpPr>
        <p:spPr>
          <a:xfrm>
            <a:off x="504000" y="1823760"/>
            <a:ext cx="9072000" cy="2091240"/>
          </a:xfrm>
          <a:prstGeom prst="rect">
            <a:avLst/>
          </a:prstGeom>
        </p:spPr>
        <p:txBody>
          <a:bodyPr lIns="0" tIns="0" rIns="0" bIns="0"/>
          <a:p>
            <a:endParaRPr lang="es-MX" sz="4620" b="0" strike="noStrike" spc="-1">
              <a:solidFill>
                <a:srgbClr val="000000"/>
              </a:solidFill>
              <a:uFill>
                <a:solidFill>
                  <a:srgbClr val="FFFFFF"/>
                </a:solidFill>
              </a:uFill>
              <a:latin typeface="Arial" charset="0"/>
            </a:endParaRPr>
          </a:p>
        </p:txBody>
      </p:sp>
      <p:sp>
        <p:nvSpPr>
          <p:cNvPr id="28" name="PlaceHolder 3"/>
          <p:cNvSpPr>
            <a:spLocks noGrp="1"/>
          </p:cNvSpPr>
          <p:nvPr>
            <p:ph type="body"/>
          </p:nvPr>
        </p:nvSpPr>
        <p:spPr>
          <a:xfrm>
            <a:off x="504000" y="4114080"/>
            <a:ext cx="9072000" cy="2091240"/>
          </a:xfrm>
          <a:prstGeom prst="rect">
            <a:avLst/>
          </a:prstGeom>
        </p:spPr>
        <p:txBody>
          <a:bodyPr lIns="0" tIns="0" rIns="0" bIns="0"/>
          <a:p>
            <a:endParaRPr lang="es-MX" sz="4620" b="0" strike="noStrike" spc="-1">
              <a:solidFill>
                <a:srgbClr val="000000"/>
              </a:solidFill>
              <a:uFill>
                <a:solidFill>
                  <a:srgbClr val="FFFFFF"/>
                </a:solidFill>
              </a:uFill>
              <a:latin typeface="Arial"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287640"/>
            <a:ext cx="7020000" cy="1248120"/>
          </a:xfrm>
          <a:prstGeom prst="rect">
            <a:avLst/>
          </a:prstGeom>
        </p:spPr>
        <p:txBody>
          <a:bodyPr lIns="0" tIns="0" rIns="0" bIns="0" anchor="ctr"/>
          <a:p>
            <a:endParaRPr lang="es-MX" sz="4000" b="0" strike="noStrike" spc="-1">
              <a:solidFill>
                <a:srgbClr val="000000"/>
              </a:solidFill>
              <a:uFill>
                <a:solidFill>
                  <a:srgbClr val="FFFFFF"/>
                </a:solidFill>
              </a:uFill>
              <a:latin typeface="Arial" charset="0"/>
            </a:endParaRPr>
          </a:p>
        </p:txBody>
      </p:sp>
      <p:sp>
        <p:nvSpPr>
          <p:cNvPr id="30" name="PlaceHolder 2"/>
          <p:cNvSpPr>
            <a:spLocks noGrp="1"/>
          </p:cNvSpPr>
          <p:nvPr>
            <p:ph type="body"/>
          </p:nvPr>
        </p:nvSpPr>
        <p:spPr>
          <a:xfrm>
            <a:off x="504000" y="1823760"/>
            <a:ext cx="4426920" cy="2091240"/>
          </a:xfrm>
          <a:prstGeom prst="rect">
            <a:avLst/>
          </a:prstGeom>
        </p:spPr>
        <p:txBody>
          <a:bodyPr lIns="0" tIns="0" rIns="0" bIns="0"/>
          <a:p>
            <a:endParaRPr lang="es-MX" sz="4620" b="0" strike="noStrike" spc="-1">
              <a:solidFill>
                <a:srgbClr val="000000"/>
              </a:solidFill>
              <a:uFill>
                <a:solidFill>
                  <a:srgbClr val="FFFFFF"/>
                </a:solidFill>
              </a:uFill>
              <a:latin typeface="Arial" charset="0"/>
            </a:endParaRPr>
          </a:p>
        </p:txBody>
      </p:sp>
      <p:sp>
        <p:nvSpPr>
          <p:cNvPr id="31" name="PlaceHolder 3"/>
          <p:cNvSpPr>
            <a:spLocks noGrp="1"/>
          </p:cNvSpPr>
          <p:nvPr>
            <p:ph type="body"/>
          </p:nvPr>
        </p:nvSpPr>
        <p:spPr>
          <a:xfrm>
            <a:off x="5152680" y="1823760"/>
            <a:ext cx="4426920" cy="2091240"/>
          </a:xfrm>
          <a:prstGeom prst="rect">
            <a:avLst/>
          </a:prstGeom>
        </p:spPr>
        <p:txBody>
          <a:bodyPr lIns="0" tIns="0" rIns="0" bIns="0"/>
          <a:p>
            <a:endParaRPr lang="es-MX" sz="4620" b="0" strike="noStrike" spc="-1">
              <a:solidFill>
                <a:srgbClr val="000000"/>
              </a:solidFill>
              <a:uFill>
                <a:solidFill>
                  <a:srgbClr val="FFFFFF"/>
                </a:solidFill>
              </a:uFill>
              <a:latin typeface="Arial" charset="0"/>
            </a:endParaRPr>
          </a:p>
        </p:txBody>
      </p:sp>
      <p:sp>
        <p:nvSpPr>
          <p:cNvPr id="32" name="PlaceHolder 4"/>
          <p:cNvSpPr>
            <a:spLocks noGrp="1"/>
          </p:cNvSpPr>
          <p:nvPr>
            <p:ph type="body"/>
          </p:nvPr>
        </p:nvSpPr>
        <p:spPr>
          <a:xfrm>
            <a:off x="5152680" y="4114080"/>
            <a:ext cx="4426920" cy="2091240"/>
          </a:xfrm>
          <a:prstGeom prst="rect">
            <a:avLst/>
          </a:prstGeom>
        </p:spPr>
        <p:txBody>
          <a:bodyPr lIns="0" tIns="0" rIns="0" bIns="0"/>
          <a:p>
            <a:endParaRPr lang="es-MX" sz="4620" b="0" strike="noStrike" spc="-1">
              <a:solidFill>
                <a:srgbClr val="000000"/>
              </a:solidFill>
              <a:uFill>
                <a:solidFill>
                  <a:srgbClr val="FFFFFF"/>
                </a:solidFill>
              </a:uFill>
              <a:latin typeface="Arial" charset="0"/>
            </a:endParaRPr>
          </a:p>
        </p:txBody>
      </p:sp>
      <p:sp>
        <p:nvSpPr>
          <p:cNvPr id="33" name="PlaceHolder 5"/>
          <p:cNvSpPr>
            <a:spLocks noGrp="1"/>
          </p:cNvSpPr>
          <p:nvPr>
            <p:ph type="body"/>
          </p:nvPr>
        </p:nvSpPr>
        <p:spPr>
          <a:xfrm>
            <a:off x="504000" y="4114080"/>
            <a:ext cx="4426920" cy="2091240"/>
          </a:xfrm>
          <a:prstGeom prst="rect">
            <a:avLst/>
          </a:prstGeom>
        </p:spPr>
        <p:txBody>
          <a:bodyPr lIns="0" tIns="0" rIns="0" bIns="0"/>
          <a:p>
            <a:endParaRPr lang="es-MX" sz="4620" b="0" strike="noStrike" spc="-1">
              <a:solidFill>
                <a:srgbClr val="000000"/>
              </a:solidFill>
              <a:uFill>
                <a:solidFill>
                  <a:srgbClr val="FFFFFF"/>
                </a:solidFill>
              </a:uFill>
              <a:latin typeface="Arial"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287640"/>
            <a:ext cx="7020000" cy="1248120"/>
          </a:xfrm>
          <a:prstGeom prst="rect">
            <a:avLst/>
          </a:prstGeom>
        </p:spPr>
        <p:txBody>
          <a:bodyPr lIns="0" tIns="0" rIns="0" bIns="0" anchor="ctr"/>
          <a:p>
            <a:endParaRPr lang="es-MX" sz="4000" b="0" strike="noStrike" spc="-1">
              <a:solidFill>
                <a:srgbClr val="000000"/>
              </a:solidFill>
              <a:uFill>
                <a:solidFill>
                  <a:srgbClr val="FFFFFF"/>
                </a:solidFill>
              </a:uFill>
              <a:latin typeface="Arial" charset="0"/>
            </a:endParaRPr>
          </a:p>
        </p:txBody>
      </p:sp>
      <p:sp>
        <p:nvSpPr>
          <p:cNvPr id="35" name="PlaceHolder 2"/>
          <p:cNvSpPr>
            <a:spLocks noGrp="1"/>
          </p:cNvSpPr>
          <p:nvPr>
            <p:ph type="body"/>
          </p:nvPr>
        </p:nvSpPr>
        <p:spPr>
          <a:xfrm>
            <a:off x="504000" y="1823760"/>
            <a:ext cx="9072000" cy="4384440"/>
          </a:xfrm>
          <a:prstGeom prst="rect">
            <a:avLst/>
          </a:prstGeom>
        </p:spPr>
        <p:txBody>
          <a:bodyPr lIns="0" tIns="0" rIns="0" bIns="0"/>
          <a:p>
            <a:endParaRPr lang="es-MX" sz="4620" b="0" strike="noStrike" spc="-1">
              <a:solidFill>
                <a:srgbClr val="000000"/>
              </a:solidFill>
              <a:uFill>
                <a:solidFill>
                  <a:srgbClr val="FFFFFF"/>
                </a:solidFill>
              </a:uFill>
              <a:latin typeface="Arial" charset="0"/>
            </a:endParaRPr>
          </a:p>
        </p:txBody>
      </p:sp>
      <p:sp>
        <p:nvSpPr>
          <p:cNvPr id="36" name="PlaceHolder 3"/>
          <p:cNvSpPr>
            <a:spLocks noGrp="1"/>
          </p:cNvSpPr>
          <p:nvPr>
            <p:ph type="body"/>
          </p:nvPr>
        </p:nvSpPr>
        <p:spPr>
          <a:xfrm>
            <a:off x="504000" y="1823760"/>
            <a:ext cx="9072000" cy="4384440"/>
          </a:xfrm>
          <a:prstGeom prst="rect">
            <a:avLst/>
          </a:prstGeom>
        </p:spPr>
        <p:txBody>
          <a:bodyPr lIns="0" tIns="0" rIns="0" bIns="0"/>
          <a:p>
            <a:endParaRPr lang="es-MX" sz="4620" b="0" strike="noStrike" spc="-1">
              <a:solidFill>
                <a:srgbClr val="000000"/>
              </a:solidFill>
              <a:uFill>
                <a:solidFill>
                  <a:srgbClr val="FFFFFF"/>
                </a:solidFill>
              </a:uFill>
              <a:latin typeface="Arial" charset="0"/>
            </a:endParaRPr>
          </a:p>
        </p:txBody>
      </p:sp>
      <p:pic>
        <p:nvPicPr>
          <p:cNvPr id="37" name="Picture 36"/>
          <p:cNvPicPr/>
          <p:nvPr/>
        </p:nvPicPr>
        <p:blipFill>
          <a:blip r:embed="rId2"/>
          <a:stretch>
            <a:fillRect/>
          </a:stretch>
        </p:blipFill>
        <p:spPr>
          <a:xfrm>
            <a:off x="2292480" y="1823400"/>
            <a:ext cx="5495040" cy="4384440"/>
          </a:xfrm>
          <a:prstGeom prst="rect">
            <a:avLst/>
          </a:prstGeom>
          <a:ln>
            <a:noFill/>
          </a:ln>
        </p:spPr>
      </p:pic>
      <p:pic>
        <p:nvPicPr>
          <p:cNvPr id="38" name="Picture 37"/>
          <p:cNvPicPr/>
          <p:nvPr/>
        </p:nvPicPr>
        <p:blipFill>
          <a:blip r:embed="rId3"/>
          <a:stretch>
            <a:fillRect/>
          </a:stretch>
        </p:blipFill>
        <p:spPr>
          <a:xfrm>
            <a:off x="2292480" y="1823400"/>
            <a:ext cx="5495040" cy="438444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5" name="PlaceHolder 1"/>
          <p:cNvSpPr>
            <a:spLocks noGrp="1"/>
          </p:cNvSpPr>
          <p:nvPr>
            <p:ph type="title"/>
          </p:nvPr>
        </p:nvSpPr>
        <p:spPr>
          <a:xfrm>
            <a:off x="504000" y="287640"/>
            <a:ext cx="7020000" cy="1248120"/>
          </a:xfrm>
          <a:prstGeom prst="rect">
            <a:avLst/>
          </a:prstGeom>
        </p:spPr>
        <p:txBody>
          <a:bodyPr lIns="0" tIns="0" rIns="0" bIns="0" anchor="ctr"/>
          <a:p>
            <a:endParaRPr lang="es-MX" sz="4000" b="0" strike="noStrike" spc="-1">
              <a:solidFill>
                <a:srgbClr val="000000"/>
              </a:solidFill>
              <a:uFill>
                <a:solidFill>
                  <a:srgbClr val="FFFFFF"/>
                </a:solidFill>
              </a:uFill>
              <a:latin typeface="Arial" charset="0"/>
            </a:endParaRPr>
          </a:p>
        </p:txBody>
      </p:sp>
      <p:sp>
        <p:nvSpPr>
          <p:cNvPr id="46" name="PlaceHolder 2"/>
          <p:cNvSpPr>
            <a:spLocks noGrp="1"/>
          </p:cNvSpPr>
          <p:nvPr>
            <p:ph type="subTitle"/>
          </p:nvPr>
        </p:nvSpPr>
        <p:spPr>
          <a:xfrm>
            <a:off x="504000" y="1823760"/>
            <a:ext cx="9072000" cy="4384440"/>
          </a:xfrm>
          <a:prstGeom prst="rect">
            <a:avLst/>
          </a:prstGeom>
        </p:spPr>
        <p:txBody>
          <a:bodyPr lIns="0" tIns="0" rIns="0" bIns="0" anchor="ctr"/>
          <a:p>
            <a:pPr algn="ctr"/>
            <a:endParaRPr lang="es-MX" sz="3200" b="0" strike="noStrike" spc="-1">
              <a:solidFill>
                <a:srgbClr val="000000"/>
              </a:solidFill>
              <a:uFill>
                <a:solidFill>
                  <a:srgbClr val="FFFFFF"/>
                </a:solidFill>
              </a:uFill>
              <a:latin typeface="Arial" charset="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504000" y="287640"/>
            <a:ext cx="7020000" cy="1248120"/>
          </a:xfrm>
          <a:prstGeom prst="rect">
            <a:avLst/>
          </a:prstGeom>
        </p:spPr>
        <p:txBody>
          <a:bodyPr lIns="0" tIns="0" rIns="0" bIns="0" anchor="ctr"/>
          <a:p>
            <a:endParaRPr lang="es-MX" sz="4000" b="0" strike="noStrike" spc="-1">
              <a:solidFill>
                <a:srgbClr val="000000"/>
              </a:solidFill>
              <a:uFill>
                <a:solidFill>
                  <a:srgbClr val="FFFFFF"/>
                </a:solidFill>
              </a:uFill>
              <a:latin typeface="Arial" charset="0"/>
            </a:endParaRPr>
          </a:p>
        </p:txBody>
      </p:sp>
      <p:sp>
        <p:nvSpPr>
          <p:cNvPr id="48" name="PlaceHolder 2"/>
          <p:cNvSpPr>
            <a:spLocks noGrp="1"/>
          </p:cNvSpPr>
          <p:nvPr>
            <p:ph type="body"/>
          </p:nvPr>
        </p:nvSpPr>
        <p:spPr>
          <a:xfrm>
            <a:off x="504000" y="1823760"/>
            <a:ext cx="9072000" cy="4384440"/>
          </a:xfrm>
          <a:prstGeom prst="rect">
            <a:avLst/>
          </a:prstGeom>
        </p:spPr>
        <p:txBody>
          <a:bodyPr lIns="0" tIns="0" rIns="0" bIns="0"/>
          <a:p>
            <a:endParaRPr lang="es-MX" sz="4620" b="0" strike="noStrike" spc="-1">
              <a:solidFill>
                <a:srgbClr val="000000"/>
              </a:solidFill>
              <a:uFill>
                <a:solidFill>
                  <a:srgbClr val="FFFFFF"/>
                </a:solidFill>
              </a:uFill>
              <a:latin typeface="Arial" charset="0"/>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504000" y="287640"/>
            <a:ext cx="7020000" cy="1248120"/>
          </a:xfrm>
          <a:prstGeom prst="rect">
            <a:avLst/>
          </a:prstGeom>
        </p:spPr>
        <p:txBody>
          <a:bodyPr lIns="0" tIns="0" rIns="0" bIns="0" anchor="ctr"/>
          <a:p>
            <a:endParaRPr lang="es-MX" sz="4000" b="0" strike="noStrike" spc="-1">
              <a:solidFill>
                <a:srgbClr val="000000"/>
              </a:solidFill>
              <a:uFill>
                <a:solidFill>
                  <a:srgbClr val="FFFFFF"/>
                </a:solidFill>
              </a:uFill>
              <a:latin typeface="Arial" charset="0"/>
            </a:endParaRPr>
          </a:p>
        </p:txBody>
      </p:sp>
      <p:sp>
        <p:nvSpPr>
          <p:cNvPr id="50" name="PlaceHolder 2"/>
          <p:cNvSpPr>
            <a:spLocks noGrp="1"/>
          </p:cNvSpPr>
          <p:nvPr>
            <p:ph type="body"/>
          </p:nvPr>
        </p:nvSpPr>
        <p:spPr>
          <a:xfrm>
            <a:off x="504000" y="1823760"/>
            <a:ext cx="4426920" cy="4384440"/>
          </a:xfrm>
          <a:prstGeom prst="rect">
            <a:avLst/>
          </a:prstGeom>
        </p:spPr>
        <p:txBody>
          <a:bodyPr lIns="0" tIns="0" rIns="0" bIns="0"/>
          <a:p>
            <a:endParaRPr lang="es-MX" sz="4620" b="0" strike="noStrike" spc="-1">
              <a:solidFill>
                <a:srgbClr val="000000"/>
              </a:solidFill>
              <a:uFill>
                <a:solidFill>
                  <a:srgbClr val="FFFFFF"/>
                </a:solidFill>
              </a:uFill>
              <a:latin typeface="Arial" charset="0"/>
            </a:endParaRPr>
          </a:p>
        </p:txBody>
      </p:sp>
      <p:sp>
        <p:nvSpPr>
          <p:cNvPr id="51" name="PlaceHolder 3"/>
          <p:cNvSpPr>
            <a:spLocks noGrp="1"/>
          </p:cNvSpPr>
          <p:nvPr>
            <p:ph type="body"/>
          </p:nvPr>
        </p:nvSpPr>
        <p:spPr>
          <a:xfrm>
            <a:off x="5152680" y="1823760"/>
            <a:ext cx="4426920" cy="4384440"/>
          </a:xfrm>
          <a:prstGeom prst="rect">
            <a:avLst/>
          </a:prstGeom>
        </p:spPr>
        <p:txBody>
          <a:bodyPr lIns="0" tIns="0" rIns="0" bIns="0"/>
          <a:p>
            <a:endParaRPr lang="es-MX" sz="4620" b="0" strike="noStrike" spc="-1">
              <a:solidFill>
                <a:srgbClr val="000000"/>
              </a:solidFill>
              <a:uFill>
                <a:solidFill>
                  <a:srgbClr val="FFFFFF"/>
                </a:solidFill>
              </a:uFill>
              <a:latin typeface="Arial" charset="0"/>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2" name="PlaceHolder 1"/>
          <p:cNvSpPr>
            <a:spLocks noGrp="1"/>
          </p:cNvSpPr>
          <p:nvPr>
            <p:ph type="title"/>
          </p:nvPr>
        </p:nvSpPr>
        <p:spPr>
          <a:xfrm>
            <a:off x="504000" y="287640"/>
            <a:ext cx="7020000" cy="1248120"/>
          </a:xfrm>
          <a:prstGeom prst="rect">
            <a:avLst/>
          </a:prstGeom>
        </p:spPr>
        <p:txBody>
          <a:bodyPr lIns="0" tIns="0" rIns="0" bIns="0" anchor="ctr"/>
          <a:p>
            <a:endParaRPr lang="es-MX" sz="4000" b="0" strike="noStrike" spc="-1">
              <a:solidFill>
                <a:srgbClr val="000000"/>
              </a:solidFill>
              <a:uFill>
                <a:solidFill>
                  <a:srgbClr val="FFFFFF"/>
                </a:solidFill>
              </a:uFill>
              <a:latin typeface="Arial" charset="0"/>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3" name="PlaceHolder 1"/>
          <p:cNvSpPr>
            <a:spLocks noGrp="1"/>
          </p:cNvSpPr>
          <p:nvPr>
            <p:ph type="subTitle"/>
          </p:nvPr>
        </p:nvSpPr>
        <p:spPr>
          <a:xfrm>
            <a:off x="504000" y="287640"/>
            <a:ext cx="7020000" cy="5787000"/>
          </a:xfrm>
          <a:prstGeom prst="rect">
            <a:avLst/>
          </a:prstGeom>
        </p:spPr>
        <p:txBody>
          <a:bodyPr lIns="0" tIns="0" rIns="0" bIns="0" anchor="ctr"/>
          <a:p>
            <a:pPr algn="ctr"/>
            <a:endParaRPr lang="es-MX" sz="3200" b="0" strike="noStrike" spc="-1">
              <a:solidFill>
                <a:srgbClr val="000000"/>
              </a:solidFill>
              <a:uFill>
                <a:solidFill>
                  <a:srgbClr val="FFFFFF"/>
                </a:solidFill>
              </a:uFill>
              <a:latin typeface="Arial" charset="0"/>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504000" y="287640"/>
            <a:ext cx="7020000" cy="1248120"/>
          </a:xfrm>
          <a:prstGeom prst="rect">
            <a:avLst/>
          </a:prstGeom>
        </p:spPr>
        <p:txBody>
          <a:bodyPr lIns="0" tIns="0" rIns="0" bIns="0" anchor="ctr"/>
          <a:p>
            <a:endParaRPr lang="es-MX" sz="4000" b="0" strike="noStrike" spc="-1">
              <a:solidFill>
                <a:srgbClr val="000000"/>
              </a:solidFill>
              <a:uFill>
                <a:solidFill>
                  <a:srgbClr val="FFFFFF"/>
                </a:solidFill>
              </a:uFill>
              <a:latin typeface="Arial" charset="0"/>
            </a:endParaRPr>
          </a:p>
        </p:txBody>
      </p:sp>
      <p:sp>
        <p:nvSpPr>
          <p:cNvPr id="55" name="PlaceHolder 2"/>
          <p:cNvSpPr>
            <a:spLocks noGrp="1"/>
          </p:cNvSpPr>
          <p:nvPr>
            <p:ph type="body"/>
          </p:nvPr>
        </p:nvSpPr>
        <p:spPr>
          <a:xfrm>
            <a:off x="504000" y="1823760"/>
            <a:ext cx="4426920" cy="2091240"/>
          </a:xfrm>
          <a:prstGeom prst="rect">
            <a:avLst/>
          </a:prstGeom>
        </p:spPr>
        <p:txBody>
          <a:bodyPr lIns="0" tIns="0" rIns="0" bIns="0"/>
          <a:p>
            <a:endParaRPr lang="es-MX" sz="4620" b="0" strike="noStrike" spc="-1">
              <a:solidFill>
                <a:srgbClr val="000000"/>
              </a:solidFill>
              <a:uFill>
                <a:solidFill>
                  <a:srgbClr val="FFFFFF"/>
                </a:solidFill>
              </a:uFill>
              <a:latin typeface="Arial" charset="0"/>
            </a:endParaRPr>
          </a:p>
        </p:txBody>
      </p:sp>
      <p:sp>
        <p:nvSpPr>
          <p:cNvPr id="56" name="PlaceHolder 3"/>
          <p:cNvSpPr>
            <a:spLocks noGrp="1"/>
          </p:cNvSpPr>
          <p:nvPr>
            <p:ph type="body"/>
          </p:nvPr>
        </p:nvSpPr>
        <p:spPr>
          <a:xfrm>
            <a:off x="504000" y="4114080"/>
            <a:ext cx="4426920" cy="2091240"/>
          </a:xfrm>
          <a:prstGeom prst="rect">
            <a:avLst/>
          </a:prstGeom>
        </p:spPr>
        <p:txBody>
          <a:bodyPr lIns="0" tIns="0" rIns="0" bIns="0"/>
          <a:p>
            <a:endParaRPr lang="es-MX" sz="4620" b="0" strike="noStrike" spc="-1">
              <a:solidFill>
                <a:srgbClr val="000000"/>
              </a:solidFill>
              <a:uFill>
                <a:solidFill>
                  <a:srgbClr val="FFFFFF"/>
                </a:solidFill>
              </a:uFill>
              <a:latin typeface="Arial" charset="0"/>
            </a:endParaRPr>
          </a:p>
        </p:txBody>
      </p:sp>
      <p:sp>
        <p:nvSpPr>
          <p:cNvPr id="57" name="PlaceHolder 4"/>
          <p:cNvSpPr>
            <a:spLocks noGrp="1"/>
          </p:cNvSpPr>
          <p:nvPr>
            <p:ph type="body"/>
          </p:nvPr>
        </p:nvSpPr>
        <p:spPr>
          <a:xfrm>
            <a:off x="5152680" y="1823760"/>
            <a:ext cx="4426920" cy="4384440"/>
          </a:xfrm>
          <a:prstGeom prst="rect">
            <a:avLst/>
          </a:prstGeom>
        </p:spPr>
        <p:txBody>
          <a:bodyPr lIns="0" tIns="0" rIns="0" bIns="0"/>
          <a:p>
            <a:endParaRPr lang="es-MX" sz="4620" b="0" strike="noStrike" spc="-1">
              <a:solidFill>
                <a:srgbClr val="000000"/>
              </a:solidFill>
              <a:uFill>
                <a:solidFill>
                  <a:srgbClr val="FFFFFF"/>
                </a:solidFill>
              </a:uFill>
              <a:latin typeface="Arial"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287640"/>
            <a:ext cx="7020000" cy="1248120"/>
          </a:xfrm>
          <a:prstGeom prst="rect">
            <a:avLst/>
          </a:prstGeom>
        </p:spPr>
        <p:txBody>
          <a:bodyPr lIns="0" tIns="0" rIns="0" bIns="0" anchor="ctr"/>
          <a:p>
            <a:endParaRPr lang="es-MX" sz="4000" b="0" strike="noStrike" spc="-1">
              <a:solidFill>
                <a:srgbClr val="000000"/>
              </a:solidFill>
              <a:uFill>
                <a:solidFill>
                  <a:srgbClr val="FFFFFF"/>
                </a:solidFill>
              </a:uFill>
              <a:latin typeface="Arial" charset="0"/>
            </a:endParaRPr>
          </a:p>
        </p:txBody>
      </p:sp>
      <p:sp>
        <p:nvSpPr>
          <p:cNvPr id="6" name="PlaceHolder 2"/>
          <p:cNvSpPr>
            <a:spLocks noGrp="1"/>
          </p:cNvSpPr>
          <p:nvPr>
            <p:ph type="subTitle"/>
          </p:nvPr>
        </p:nvSpPr>
        <p:spPr>
          <a:xfrm>
            <a:off x="504000" y="1823760"/>
            <a:ext cx="9072000" cy="4384440"/>
          </a:xfrm>
          <a:prstGeom prst="rect">
            <a:avLst/>
          </a:prstGeom>
        </p:spPr>
        <p:txBody>
          <a:bodyPr lIns="0" tIns="0" rIns="0" bIns="0" anchor="ctr"/>
          <a:p>
            <a:pPr algn="ctr"/>
            <a:endParaRPr lang="es-MX" sz="3200" b="0" strike="noStrike" spc="-1">
              <a:solidFill>
                <a:srgbClr val="000000"/>
              </a:solidFill>
              <a:uFill>
                <a:solidFill>
                  <a:srgbClr val="FFFFFF"/>
                </a:solidFill>
              </a:uFill>
              <a:latin typeface="Arial" charset="0"/>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504000" y="287640"/>
            <a:ext cx="7020000" cy="1248120"/>
          </a:xfrm>
          <a:prstGeom prst="rect">
            <a:avLst/>
          </a:prstGeom>
        </p:spPr>
        <p:txBody>
          <a:bodyPr lIns="0" tIns="0" rIns="0" bIns="0" anchor="ctr"/>
          <a:p>
            <a:endParaRPr lang="es-MX" sz="4000" b="0" strike="noStrike" spc="-1">
              <a:solidFill>
                <a:srgbClr val="000000"/>
              </a:solidFill>
              <a:uFill>
                <a:solidFill>
                  <a:srgbClr val="FFFFFF"/>
                </a:solidFill>
              </a:uFill>
              <a:latin typeface="Arial" charset="0"/>
            </a:endParaRPr>
          </a:p>
        </p:txBody>
      </p:sp>
      <p:sp>
        <p:nvSpPr>
          <p:cNvPr id="59" name="PlaceHolder 2"/>
          <p:cNvSpPr>
            <a:spLocks noGrp="1"/>
          </p:cNvSpPr>
          <p:nvPr>
            <p:ph type="body"/>
          </p:nvPr>
        </p:nvSpPr>
        <p:spPr>
          <a:xfrm>
            <a:off x="504000" y="1823760"/>
            <a:ext cx="4426920" cy="4384440"/>
          </a:xfrm>
          <a:prstGeom prst="rect">
            <a:avLst/>
          </a:prstGeom>
        </p:spPr>
        <p:txBody>
          <a:bodyPr lIns="0" tIns="0" rIns="0" bIns="0"/>
          <a:p>
            <a:endParaRPr lang="es-MX" sz="4620" b="0" strike="noStrike" spc="-1">
              <a:solidFill>
                <a:srgbClr val="000000"/>
              </a:solidFill>
              <a:uFill>
                <a:solidFill>
                  <a:srgbClr val="FFFFFF"/>
                </a:solidFill>
              </a:uFill>
              <a:latin typeface="Arial" charset="0"/>
            </a:endParaRPr>
          </a:p>
        </p:txBody>
      </p:sp>
      <p:sp>
        <p:nvSpPr>
          <p:cNvPr id="60" name="PlaceHolder 3"/>
          <p:cNvSpPr>
            <a:spLocks noGrp="1"/>
          </p:cNvSpPr>
          <p:nvPr>
            <p:ph type="body"/>
          </p:nvPr>
        </p:nvSpPr>
        <p:spPr>
          <a:xfrm>
            <a:off x="5152680" y="1823760"/>
            <a:ext cx="4426920" cy="2091240"/>
          </a:xfrm>
          <a:prstGeom prst="rect">
            <a:avLst/>
          </a:prstGeom>
        </p:spPr>
        <p:txBody>
          <a:bodyPr lIns="0" tIns="0" rIns="0" bIns="0"/>
          <a:p>
            <a:endParaRPr lang="es-MX" sz="4620" b="0" strike="noStrike" spc="-1">
              <a:solidFill>
                <a:srgbClr val="000000"/>
              </a:solidFill>
              <a:uFill>
                <a:solidFill>
                  <a:srgbClr val="FFFFFF"/>
                </a:solidFill>
              </a:uFill>
              <a:latin typeface="Arial" charset="0"/>
            </a:endParaRPr>
          </a:p>
        </p:txBody>
      </p:sp>
      <p:sp>
        <p:nvSpPr>
          <p:cNvPr id="61" name="PlaceHolder 4"/>
          <p:cNvSpPr>
            <a:spLocks noGrp="1"/>
          </p:cNvSpPr>
          <p:nvPr>
            <p:ph type="body"/>
          </p:nvPr>
        </p:nvSpPr>
        <p:spPr>
          <a:xfrm>
            <a:off x="5152680" y="4114080"/>
            <a:ext cx="4426920" cy="2091240"/>
          </a:xfrm>
          <a:prstGeom prst="rect">
            <a:avLst/>
          </a:prstGeom>
        </p:spPr>
        <p:txBody>
          <a:bodyPr lIns="0" tIns="0" rIns="0" bIns="0"/>
          <a:p>
            <a:endParaRPr lang="es-MX" sz="4620" b="0" strike="noStrike" spc="-1">
              <a:solidFill>
                <a:srgbClr val="000000"/>
              </a:solidFill>
              <a:uFill>
                <a:solidFill>
                  <a:srgbClr val="FFFFFF"/>
                </a:solidFill>
              </a:uFill>
              <a:latin typeface="Arial" charset="0"/>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504000" y="287640"/>
            <a:ext cx="7020000" cy="1248120"/>
          </a:xfrm>
          <a:prstGeom prst="rect">
            <a:avLst/>
          </a:prstGeom>
        </p:spPr>
        <p:txBody>
          <a:bodyPr lIns="0" tIns="0" rIns="0" bIns="0" anchor="ctr"/>
          <a:p>
            <a:endParaRPr lang="es-MX" sz="4000" b="0" strike="noStrike" spc="-1">
              <a:solidFill>
                <a:srgbClr val="000000"/>
              </a:solidFill>
              <a:uFill>
                <a:solidFill>
                  <a:srgbClr val="FFFFFF"/>
                </a:solidFill>
              </a:uFill>
              <a:latin typeface="Arial" charset="0"/>
            </a:endParaRPr>
          </a:p>
        </p:txBody>
      </p:sp>
      <p:sp>
        <p:nvSpPr>
          <p:cNvPr id="63" name="PlaceHolder 2"/>
          <p:cNvSpPr>
            <a:spLocks noGrp="1"/>
          </p:cNvSpPr>
          <p:nvPr>
            <p:ph type="body"/>
          </p:nvPr>
        </p:nvSpPr>
        <p:spPr>
          <a:xfrm>
            <a:off x="504000" y="1823760"/>
            <a:ext cx="4426920" cy="2091240"/>
          </a:xfrm>
          <a:prstGeom prst="rect">
            <a:avLst/>
          </a:prstGeom>
        </p:spPr>
        <p:txBody>
          <a:bodyPr lIns="0" tIns="0" rIns="0" bIns="0"/>
          <a:p>
            <a:endParaRPr lang="es-MX" sz="4620" b="0" strike="noStrike" spc="-1">
              <a:solidFill>
                <a:srgbClr val="000000"/>
              </a:solidFill>
              <a:uFill>
                <a:solidFill>
                  <a:srgbClr val="FFFFFF"/>
                </a:solidFill>
              </a:uFill>
              <a:latin typeface="Arial" charset="0"/>
            </a:endParaRPr>
          </a:p>
        </p:txBody>
      </p:sp>
      <p:sp>
        <p:nvSpPr>
          <p:cNvPr id="64" name="PlaceHolder 3"/>
          <p:cNvSpPr>
            <a:spLocks noGrp="1"/>
          </p:cNvSpPr>
          <p:nvPr>
            <p:ph type="body"/>
          </p:nvPr>
        </p:nvSpPr>
        <p:spPr>
          <a:xfrm>
            <a:off x="5152680" y="1823760"/>
            <a:ext cx="4426920" cy="2091240"/>
          </a:xfrm>
          <a:prstGeom prst="rect">
            <a:avLst/>
          </a:prstGeom>
        </p:spPr>
        <p:txBody>
          <a:bodyPr lIns="0" tIns="0" rIns="0" bIns="0"/>
          <a:p>
            <a:endParaRPr lang="es-MX" sz="4620" b="0" strike="noStrike" spc="-1">
              <a:solidFill>
                <a:srgbClr val="000000"/>
              </a:solidFill>
              <a:uFill>
                <a:solidFill>
                  <a:srgbClr val="FFFFFF"/>
                </a:solidFill>
              </a:uFill>
              <a:latin typeface="Arial" charset="0"/>
            </a:endParaRPr>
          </a:p>
        </p:txBody>
      </p:sp>
      <p:sp>
        <p:nvSpPr>
          <p:cNvPr id="65" name="PlaceHolder 4"/>
          <p:cNvSpPr>
            <a:spLocks noGrp="1"/>
          </p:cNvSpPr>
          <p:nvPr>
            <p:ph type="body"/>
          </p:nvPr>
        </p:nvSpPr>
        <p:spPr>
          <a:xfrm>
            <a:off x="504000" y="4114080"/>
            <a:ext cx="9072000" cy="2091240"/>
          </a:xfrm>
          <a:prstGeom prst="rect">
            <a:avLst/>
          </a:prstGeom>
        </p:spPr>
        <p:txBody>
          <a:bodyPr lIns="0" tIns="0" rIns="0" bIns="0"/>
          <a:p>
            <a:endParaRPr lang="es-MX" sz="4620" b="0" strike="noStrike" spc="-1">
              <a:solidFill>
                <a:srgbClr val="000000"/>
              </a:solidFill>
              <a:uFill>
                <a:solidFill>
                  <a:srgbClr val="FFFFFF"/>
                </a:solidFill>
              </a:uFill>
              <a:latin typeface="Arial" charset="0"/>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04000" y="287640"/>
            <a:ext cx="7020000" cy="1248120"/>
          </a:xfrm>
          <a:prstGeom prst="rect">
            <a:avLst/>
          </a:prstGeom>
        </p:spPr>
        <p:txBody>
          <a:bodyPr lIns="0" tIns="0" rIns="0" bIns="0" anchor="ctr"/>
          <a:p>
            <a:endParaRPr lang="es-MX" sz="4000" b="0" strike="noStrike" spc="-1">
              <a:solidFill>
                <a:srgbClr val="000000"/>
              </a:solidFill>
              <a:uFill>
                <a:solidFill>
                  <a:srgbClr val="FFFFFF"/>
                </a:solidFill>
              </a:uFill>
              <a:latin typeface="Arial" charset="0"/>
            </a:endParaRPr>
          </a:p>
        </p:txBody>
      </p:sp>
      <p:sp>
        <p:nvSpPr>
          <p:cNvPr id="67" name="PlaceHolder 2"/>
          <p:cNvSpPr>
            <a:spLocks noGrp="1"/>
          </p:cNvSpPr>
          <p:nvPr>
            <p:ph type="body"/>
          </p:nvPr>
        </p:nvSpPr>
        <p:spPr>
          <a:xfrm>
            <a:off x="504000" y="1823760"/>
            <a:ext cx="9072000" cy="2091240"/>
          </a:xfrm>
          <a:prstGeom prst="rect">
            <a:avLst/>
          </a:prstGeom>
        </p:spPr>
        <p:txBody>
          <a:bodyPr lIns="0" tIns="0" rIns="0" bIns="0"/>
          <a:p>
            <a:endParaRPr lang="es-MX" sz="4620" b="0" strike="noStrike" spc="-1">
              <a:solidFill>
                <a:srgbClr val="000000"/>
              </a:solidFill>
              <a:uFill>
                <a:solidFill>
                  <a:srgbClr val="FFFFFF"/>
                </a:solidFill>
              </a:uFill>
              <a:latin typeface="Arial" charset="0"/>
            </a:endParaRPr>
          </a:p>
        </p:txBody>
      </p:sp>
      <p:sp>
        <p:nvSpPr>
          <p:cNvPr id="68" name="PlaceHolder 3"/>
          <p:cNvSpPr>
            <a:spLocks noGrp="1"/>
          </p:cNvSpPr>
          <p:nvPr>
            <p:ph type="body"/>
          </p:nvPr>
        </p:nvSpPr>
        <p:spPr>
          <a:xfrm>
            <a:off x="504000" y="4114080"/>
            <a:ext cx="9072000" cy="2091240"/>
          </a:xfrm>
          <a:prstGeom prst="rect">
            <a:avLst/>
          </a:prstGeom>
        </p:spPr>
        <p:txBody>
          <a:bodyPr lIns="0" tIns="0" rIns="0" bIns="0"/>
          <a:p>
            <a:endParaRPr lang="es-MX" sz="4620" b="0" strike="noStrike" spc="-1">
              <a:solidFill>
                <a:srgbClr val="000000"/>
              </a:solidFill>
              <a:uFill>
                <a:solidFill>
                  <a:srgbClr val="FFFFFF"/>
                </a:solidFill>
              </a:uFill>
              <a:latin typeface="Arial" charset="0"/>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504000" y="287640"/>
            <a:ext cx="7020000" cy="1248120"/>
          </a:xfrm>
          <a:prstGeom prst="rect">
            <a:avLst/>
          </a:prstGeom>
        </p:spPr>
        <p:txBody>
          <a:bodyPr lIns="0" tIns="0" rIns="0" bIns="0" anchor="ctr"/>
          <a:p>
            <a:endParaRPr lang="es-MX" sz="4000" b="0" strike="noStrike" spc="-1">
              <a:solidFill>
                <a:srgbClr val="000000"/>
              </a:solidFill>
              <a:uFill>
                <a:solidFill>
                  <a:srgbClr val="FFFFFF"/>
                </a:solidFill>
              </a:uFill>
              <a:latin typeface="Arial" charset="0"/>
            </a:endParaRPr>
          </a:p>
        </p:txBody>
      </p:sp>
      <p:sp>
        <p:nvSpPr>
          <p:cNvPr id="70" name="PlaceHolder 2"/>
          <p:cNvSpPr>
            <a:spLocks noGrp="1"/>
          </p:cNvSpPr>
          <p:nvPr>
            <p:ph type="body"/>
          </p:nvPr>
        </p:nvSpPr>
        <p:spPr>
          <a:xfrm>
            <a:off x="504000" y="1823760"/>
            <a:ext cx="4426920" cy="2091240"/>
          </a:xfrm>
          <a:prstGeom prst="rect">
            <a:avLst/>
          </a:prstGeom>
        </p:spPr>
        <p:txBody>
          <a:bodyPr lIns="0" tIns="0" rIns="0" bIns="0"/>
          <a:p>
            <a:endParaRPr lang="es-MX" sz="4620" b="0" strike="noStrike" spc="-1">
              <a:solidFill>
                <a:srgbClr val="000000"/>
              </a:solidFill>
              <a:uFill>
                <a:solidFill>
                  <a:srgbClr val="FFFFFF"/>
                </a:solidFill>
              </a:uFill>
              <a:latin typeface="Arial" charset="0"/>
            </a:endParaRPr>
          </a:p>
        </p:txBody>
      </p:sp>
      <p:sp>
        <p:nvSpPr>
          <p:cNvPr id="71" name="PlaceHolder 3"/>
          <p:cNvSpPr>
            <a:spLocks noGrp="1"/>
          </p:cNvSpPr>
          <p:nvPr>
            <p:ph type="body"/>
          </p:nvPr>
        </p:nvSpPr>
        <p:spPr>
          <a:xfrm>
            <a:off x="5152680" y="1823760"/>
            <a:ext cx="4426920" cy="2091240"/>
          </a:xfrm>
          <a:prstGeom prst="rect">
            <a:avLst/>
          </a:prstGeom>
        </p:spPr>
        <p:txBody>
          <a:bodyPr lIns="0" tIns="0" rIns="0" bIns="0"/>
          <a:p>
            <a:endParaRPr lang="es-MX" sz="4620" b="0" strike="noStrike" spc="-1">
              <a:solidFill>
                <a:srgbClr val="000000"/>
              </a:solidFill>
              <a:uFill>
                <a:solidFill>
                  <a:srgbClr val="FFFFFF"/>
                </a:solidFill>
              </a:uFill>
              <a:latin typeface="Arial" charset="0"/>
            </a:endParaRPr>
          </a:p>
        </p:txBody>
      </p:sp>
      <p:sp>
        <p:nvSpPr>
          <p:cNvPr id="72" name="PlaceHolder 4"/>
          <p:cNvSpPr>
            <a:spLocks noGrp="1"/>
          </p:cNvSpPr>
          <p:nvPr>
            <p:ph type="body"/>
          </p:nvPr>
        </p:nvSpPr>
        <p:spPr>
          <a:xfrm>
            <a:off x="5152680" y="4114080"/>
            <a:ext cx="4426920" cy="2091240"/>
          </a:xfrm>
          <a:prstGeom prst="rect">
            <a:avLst/>
          </a:prstGeom>
        </p:spPr>
        <p:txBody>
          <a:bodyPr lIns="0" tIns="0" rIns="0" bIns="0"/>
          <a:p>
            <a:endParaRPr lang="es-MX" sz="4620" b="0" strike="noStrike" spc="-1">
              <a:solidFill>
                <a:srgbClr val="000000"/>
              </a:solidFill>
              <a:uFill>
                <a:solidFill>
                  <a:srgbClr val="FFFFFF"/>
                </a:solidFill>
              </a:uFill>
              <a:latin typeface="Arial" charset="0"/>
            </a:endParaRPr>
          </a:p>
        </p:txBody>
      </p:sp>
      <p:sp>
        <p:nvSpPr>
          <p:cNvPr id="73" name="PlaceHolder 5"/>
          <p:cNvSpPr>
            <a:spLocks noGrp="1"/>
          </p:cNvSpPr>
          <p:nvPr>
            <p:ph type="body"/>
          </p:nvPr>
        </p:nvSpPr>
        <p:spPr>
          <a:xfrm>
            <a:off x="504000" y="4114080"/>
            <a:ext cx="4426920" cy="2091240"/>
          </a:xfrm>
          <a:prstGeom prst="rect">
            <a:avLst/>
          </a:prstGeom>
        </p:spPr>
        <p:txBody>
          <a:bodyPr lIns="0" tIns="0" rIns="0" bIns="0"/>
          <a:p>
            <a:endParaRPr lang="es-MX" sz="4620" b="0" strike="noStrike" spc="-1">
              <a:solidFill>
                <a:srgbClr val="000000"/>
              </a:solidFill>
              <a:uFill>
                <a:solidFill>
                  <a:srgbClr val="FFFFFF"/>
                </a:solidFill>
              </a:uFill>
              <a:latin typeface="Arial" charset="0"/>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504000" y="287640"/>
            <a:ext cx="7020000" cy="1248120"/>
          </a:xfrm>
          <a:prstGeom prst="rect">
            <a:avLst/>
          </a:prstGeom>
        </p:spPr>
        <p:txBody>
          <a:bodyPr lIns="0" tIns="0" rIns="0" bIns="0" anchor="ctr"/>
          <a:p>
            <a:endParaRPr lang="es-MX" sz="4000" b="0" strike="noStrike" spc="-1">
              <a:solidFill>
                <a:srgbClr val="000000"/>
              </a:solidFill>
              <a:uFill>
                <a:solidFill>
                  <a:srgbClr val="FFFFFF"/>
                </a:solidFill>
              </a:uFill>
              <a:latin typeface="Arial" charset="0"/>
            </a:endParaRPr>
          </a:p>
        </p:txBody>
      </p:sp>
      <p:sp>
        <p:nvSpPr>
          <p:cNvPr id="75" name="PlaceHolder 2"/>
          <p:cNvSpPr>
            <a:spLocks noGrp="1"/>
          </p:cNvSpPr>
          <p:nvPr>
            <p:ph type="body"/>
          </p:nvPr>
        </p:nvSpPr>
        <p:spPr>
          <a:xfrm>
            <a:off x="504000" y="1823760"/>
            <a:ext cx="9072000" cy="4384440"/>
          </a:xfrm>
          <a:prstGeom prst="rect">
            <a:avLst/>
          </a:prstGeom>
        </p:spPr>
        <p:txBody>
          <a:bodyPr lIns="0" tIns="0" rIns="0" bIns="0"/>
          <a:p>
            <a:endParaRPr lang="es-MX" sz="4620" b="0" strike="noStrike" spc="-1">
              <a:solidFill>
                <a:srgbClr val="000000"/>
              </a:solidFill>
              <a:uFill>
                <a:solidFill>
                  <a:srgbClr val="FFFFFF"/>
                </a:solidFill>
              </a:uFill>
              <a:latin typeface="Arial" charset="0"/>
            </a:endParaRPr>
          </a:p>
        </p:txBody>
      </p:sp>
      <p:sp>
        <p:nvSpPr>
          <p:cNvPr id="76" name="PlaceHolder 3"/>
          <p:cNvSpPr>
            <a:spLocks noGrp="1"/>
          </p:cNvSpPr>
          <p:nvPr>
            <p:ph type="body"/>
          </p:nvPr>
        </p:nvSpPr>
        <p:spPr>
          <a:xfrm>
            <a:off x="504000" y="1823760"/>
            <a:ext cx="9072000" cy="4384440"/>
          </a:xfrm>
          <a:prstGeom prst="rect">
            <a:avLst/>
          </a:prstGeom>
        </p:spPr>
        <p:txBody>
          <a:bodyPr lIns="0" tIns="0" rIns="0" bIns="0"/>
          <a:p>
            <a:endParaRPr lang="es-MX" sz="4620" b="0" strike="noStrike" spc="-1">
              <a:solidFill>
                <a:srgbClr val="000000"/>
              </a:solidFill>
              <a:uFill>
                <a:solidFill>
                  <a:srgbClr val="FFFFFF"/>
                </a:solidFill>
              </a:uFill>
              <a:latin typeface="Arial" charset="0"/>
            </a:endParaRPr>
          </a:p>
        </p:txBody>
      </p:sp>
      <p:pic>
        <p:nvPicPr>
          <p:cNvPr id="77" name="Picture 76"/>
          <p:cNvPicPr/>
          <p:nvPr/>
        </p:nvPicPr>
        <p:blipFill>
          <a:blip r:embed="rId2"/>
          <a:stretch>
            <a:fillRect/>
          </a:stretch>
        </p:blipFill>
        <p:spPr>
          <a:xfrm>
            <a:off x="2292480" y="1823400"/>
            <a:ext cx="5495040" cy="4384440"/>
          </a:xfrm>
          <a:prstGeom prst="rect">
            <a:avLst/>
          </a:prstGeom>
          <a:ln>
            <a:noFill/>
          </a:ln>
        </p:spPr>
      </p:pic>
      <p:pic>
        <p:nvPicPr>
          <p:cNvPr id="78" name="Picture 77"/>
          <p:cNvPicPr/>
          <p:nvPr/>
        </p:nvPicPr>
        <p:blipFill>
          <a:blip r:embed="rId3"/>
          <a:stretch>
            <a:fillRect/>
          </a:stretch>
        </p:blipFill>
        <p:spPr>
          <a:xfrm>
            <a:off x="2292480" y="1823400"/>
            <a:ext cx="5495040" cy="4384440"/>
          </a:xfrm>
          <a:prstGeom prst="rect">
            <a:avLst/>
          </a:prstGeom>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5" name="PlaceHolder 1"/>
          <p:cNvSpPr>
            <a:spLocks noGrp="1"/>
          </p:cNvSpPr>
          <p:nvPr>
            <p:ph type="title"/>
          </p:nvPr>
        </p:nvSpPr>
        <p:spPr>
          <a:xfrm>
            <a:off x="504000" y="287640"/>
            <a:ext cx="7020000" cy="1248120"/>
          </a:xfrm>
          <a:prstGeom prst="rect">
            <a:avLst/>
          </a:prstGeom>
        </p:spPr>
        <p:txBody>
          <a:bodyPr lIns="0" tIns="0" rIns="0" bIns="0" anchor="ctr"/>
          <a:p>
            <a:endParaRPr lang="es-MX" sz="4000" b="0" strike="noStrike" spc="-1">
              <a:solidFill>
                <a:srgbClr val="000000"/>
              </a:solidFill>
              <a:uFill>
                <a:solidFill>
                  <a:srgbClr val="FFFFFF"/>
                </a:solidFill>
              </a:uFill>
              <a:latin typeface="Arial" charset="0"/>
            </a:endParaRPr>
          </a:p>
        </p:txBody>
      </p:sp>
      <p:sp>
        <p:nvSpPr>
          <p:cNvPr id="86" name="PlaceHolder 2"/>
          <p:cNvSpPr>
            <a:spLocks noGrp="1"/>
          </p:cNvSpPr>
          <p:nvPr>
            <p:ph type="subTitle"/>
          </p:nvPr>
        </p:nvSpPr>
        <p:spPr>
          <a:xfrm>
            <a:off x="504000" y="1823760"/>
            <a:ext cx="9072000" cy="4384440"/>
          </a:xfrm>
          <a:prstGeom prst="rect">
            <a:avLst/>
          </a:prstGeom>
        </p:spPr>
        <p:txBody>
          <a:bodyPr lIns="0" tIns="0" rIns="0" bIns="0" anchor="ctr"/>
          <a:p>
            <a:pPr algn="ctr"/>
            <a:endParaRPr lang="es-MX" sz="3200" b="0" strike="noStrike" spc="-1">
              <a:solidFill>
                <a:srgbClr val="000000"/>
              </a:solidFill>
              <a:uFill>
                <a:solidFill>
                  <a:srgbClr val="FFFFFF"/>
                </a:solidFill>
              </a:uFill>
              <a:latin typeface="Arial" charset="0"/>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504000" y="287640"/>
            <a:ext cx="7020000" cy="1248120"/>
          </a:xfrm>
          <a:prstGeom prst="rect">
            <a:avLst/>
          </a:prstGeom>
        </p:spPr>
        <p:txBody>
          <a:bodyPr lIns="0" tIns="0" rIns="0" bIns="0" anchor="ctr"/>
          <a:p>
            <a:endParaRPr lang="es-MX" sz="4000" b="0" strike="noStrike" spc="-1">
              <a:solidFill>
                <a:srgbClr val="000000"/>
              </a:solidFill>
              <a:uFill>
                <a:solidFill>
                  <a:srgbClr val="FFFFFF"/>
                </a:solidFill>
              </a:uFill>
              <a:latin typeface="Arial" charset="0"/>
            </a:endParaRPr>
          </a:p>
        </p:txBody>
      </p:sp>
      <p:sp>
        <p:nvSpPr>
          <p:cNvPr id="88" name="PlaceHolder 2"/>
          <p:cNvSpPr>
            <a:spLocks noGrp="1"/>
          </p:cNvSpPr>
          <p:nvPr>
            <p:ph type="body"/>
          </p:nvPr>
        </p:nvSpPr>
        <p:spPr>
          <a:xfrm>
            <a:off x="504000" y="1823760"/>
            <a:ext cx="9072000" cy="4384440"/>
          </a:xfrm>
          <a:prstGeom prst="rect">
            <a:avLst/>
          </a:prstGeom>
        </p:spPr>
        <p:txBody>
          <a:bodyPr lIns="0" tIns="0" rIns="0" bIns="0"/>
          <a:p>
            <a:endParaRPr lang="es-MX" sz="4620" b="0" strike="noStrike" spc="-1">
              <a:solidFill>
                <a:srgbClr val="000000"/>
              </a:solidFill>
              <a:uFill>
                <a:solidFill>
                  <a:srgbClr val="FFFFFF"/>
                </a:solidFill>
              </a:uFill>
              <a:latin typeface="Arial" charset="0"/>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504000" y="287640"/>
            <a:ext cx="7020000" cy="1248120"/>
          </a:xfrm>
          <a:prstGeom prst="rect">
            <a:avLst/>
          </a:prstGeom>
        </p:spPr>
        <p:txBody>
          <a:bodyPr lIns="0" tIns="0" rIns="0" bIns="0" anchor="ctr"/>
          <a:p>
            <a:endParaRPr lang="es-MX" sz="4000" b="0" strike="noStrike" spc="-1">
              <a:solidFill>
                <a:srgbClr val="000000"/>
              </a:solidFill>
              <a:uFill>
                <a:solidFill>
                  <a:srgbClr val="FFFFFF"/>
                </a:solidFill>
              </a:uFill>
              <a:latin typeface="Arial" charset="0"/>
            </a:endParaRPr>
          </a:p>
        </p:txBody>
      </p:sp>
      <p:sp>
        <p:nvSpPr>
          <p:cNvPr id="90" name="PlaceHolder 2"/>
          <p:cNvSpPr>
            <a:spLocks noGrp="1"/>
          </p:cNvSpPr>
          <p:nvPr>
            <p:ph type="body"/>
          </p:nvPr>
        </p:nvSpPr>
        <p:spPr>
          <a:xfrm>
            <a:off x="504000" y="1823760"/>
            <a:ext cx="4426920" cy="4384440"/>
          </a:xfrm>
          <a:prstGeom prst="rect">
            <a:avLst/>
          </a:prstGeom>
        </p:spPr>
        <p:txBody>
          <a:bodyPr lIns="0" tIns="0" rIns="0" bIns="0"/>
          <a:p>
            <a:endParaRPr lang="es-MX" sz="4620" b="0" strike="noStrike" spc="-1">
              <a:solidFill>
                <a:srgbClr val="000000"/>
              </a:solidFill>
              <a:uFill>
                <a:solidFill>
                  <a:srgbClr val="FFFFFF"/>
                </a:solidFill>
              </a:uFill>
              <a:latin typeface="Arial" charset="0"/>
            </a:endParaRPr>
          </a:p>
        </p:txBody>
      </p:sp>
      <p:sp>
        <p:nvSpPr>
          <p:cNvPr id="91" name="PlaceHolder 3"/>
          <p:cNvSpPr>
            <a:spLocks noGrp="1"/>
          </p:cNvSpPr>
          <p:nvPr>
            <p:ph type="body"/>
          </p:nvPr>
        </p:nvSpPr>
        <p:spPr>
          <a:xfrm>
            <a:off x="5152680" y="1823760"/>
            <a:ext cx="4426920" cy="4384440"/>
          </a:xfrm>
          <a:prstGeom prst="rect">
            <a:avLst/>
          </a:prstGeom>
        </p:spPr>
        <p:txBody>
          <a:bodyPr lIns="0" tIns="0" rIns="0" bIns="0"/>
          <a:p>
            <a:endParaRPr lang="es-MX" sz="4620" b="0" strike="noStrike" spc="-1">
              <a:solidFill>
                <a:srgbClr val="000000"/>
              </a:solidFill>
              <a:uFill>
                <a:solidFill>
                  <a:srgbClr val="FFFFFF"/>
                </a:solidFill>
              </a:uFill>
              <a:latin typeface="Arial" charset="0"/>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2" name="PlaceHolder 1"/>
          <p:cNvSpPr>
            <a:spLocks noGrp="1"/>
          </p:cNvSpPr>
          <p:nvPr>
            <p:ph type="title"/>
          </p:nvPr>
        </p:nvSpPr>
        <p:spPr>
          <a:xfrm>
            <a:off x="504000" y="287640"/>
            <a:ext cx="7020000" cy="1248120"/>
          </a:xfrm>
          <a:prstGeom prst="rect">
            <a:avLst/>
          </a:prstGeom>
        </p:spPr>
        <p:txBody>
          <a:bodyPr lIns="0" tIns="0" rIns="0" bIns="0" anchor="ctr"/>
          <a:p>
            <a:endParaRPr lang="es-MX" sz="4000" b="0" strike="noStrike" spc="-1">
              <a:solidFill>
                <a:srgbClr val="000000"/>
              </a:solidFill>
              <a:uFill>
                <a:solidFill>
                  <a:srgbClr val="FFFFFF"/>
                </a:solidFill>
              </a:uFill>
              <a:latin typeface="Arial"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287640"/>
            <a:ext cx="7020000" cy="1248120"/>
          </a:xfrm>
          <a:prstGeom prst="rect">
            <a:avLst/>
          </a:prstGeom>
        </p:spPr>
        <p:txBody>
          <a:bodyPr lIns="0" tIns="0" rIns="0" bIns="0" anchor="ctr"/>
          <a:p>
            <a:endParaRPr lang="es-MX" sz="4000" b="0" strike="noStrike" spc="-1">
              <a:solidFill>
                <a:srgbClr val="000000"/>
              </a:solidFill>
              <a:uFill>
                <a:solidFill>
                  <a:srgbClr val="FFFFFF"/>
                </a:solidFill>
              </a:uFill>
              <a:latin typeface="Arial" charset="0"/>
            </a:endParaRPr>
          </a:p>
        </p:txBody>
      </p:sp>
      <p:sp>
        <p:nvSpPr>
          <p:cNvPr id="8" name="PlaceHolder 2"/>
          <p:cNvSpPr>
            <a:spLocks noGrp="1"/>
          </p:cNvSpPr>
          <p:nvPr>
            <p:ph type="body"/>
          </p:nvPr>
        </p:nvSpPr>
        <p:spPr>
          <a:xfrm>
            <a:off x="504000" y="1823760"/>
            <a:ext cx="9072000" cy="4384440"/>
          </a:xfrm>
          <a:prstGeom prst="rect">
            <a:avLst/>
          </a:prstGeom>
        </p:spPr>
        <p:txBody>
          <a:bodyPr lIns="0" tIns="0" rIns="0" bIns="0"/>
          <a:p>
            <a:endParaRPr lang="es-MX" sz="4620" b="0" strike="noStrike" spc="-1">
              <a:solidFill>
                <a:srgbClr val="000000"/>
              </a:solidFill>
              <a:uFill>
                <a:solidFill>
                  <a:srgbClr val="FFFFFF"/>
                </a:solidFill>
              </a:uFill>
              <a:latin typeface="Arial" charset="0"/>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3" name="PlaceHolder 1"/>
          <p:cNvSpPr>
            <a:spLocks noGrp="1"/>
          </p:cNvSpPr>
          <p:nvPr>
            <p:ph type="subTitle"/>
          </p:nvPr>
        </p:nvSpPr>
        <p:spPr>
          <a:xfrm>
            <a:off x="504000" y="287640"/>
            <a:ext cx="7020000" cy="5787000"/>
          </a:xfrm>
          <a:prstGeom prst="rect">
            <a:avLst/>
          </a:prstGeom>
        </p:spPr>
        <p:txBody>
          <a:bodyPr lIns="0" tIns="0" rIns="0" bIns="0" anchor="ctr"/>
          <a:p>
            <a:pPr algn="ctr"/>
            <a:endParaRPr lang="es-MX" sz="3200" b="0" strike="noStrike" spc="-1">
              <a:solidFill>
                <a:srgbClr val="000000"/>
              </a:solidFill>
              <a:uFill>
                <a:solidFill>
                  <a:srgbClr val="FFFFFF"/>
                </a:solidFill>
              </a:uFill>
              <a:latin typeface="Arial" charset="0"/>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504000" y="287640"/>
            <a:ext cx="7020000" cy="1248120"/>
          </a:xfrm>
          <a:prstGeom prst="rect">
            <a:avLst/>
          </a:prstGeom>
        </p:spPr>
        <p:txBody>
          <a:bodyPr lIns="0" tIns="0" rIns="0" bIns="0" anchor="ctr"/>
          <a:p>
            <a:endParaRPr lang="es-MX" sz="4000" b="0" strike="noStrike" spc="-1">
              <a:solidFill>
                <a:srgbClr val="000000"/>
              </a:solidFill>
              <a:uFill>
                <a:solidFill>
                  <a:srgbClr val="FFFFFF"/>
                </a:solidFill>
              </a:uFill>
              <a:latin typeface="Arial" charset="0"/>
            </a:endParaRPr>
          </a:p>
        </p:txBody>
      </p:sp>
      <p:sp>
        <p:nvSpPr>
          <p:cNvPr id="95" name="PlaceHolder 2"/>
          <p:cNvSpPr>
            <a:spLocks noGrp="1"/>
          </p:cNvSpPr>
          <p:nvPr>
            <p:ph type="body"/>
          </p:nvPr>
        </p:nvSpPr>
        <p:spPr>
          <a:xfrm>
            <a:off x="504000" y="1823760"/>
            <a:ext cx="4426920" cy="2091240"/>
          </a:xfrm>
          <a:prstGeom prst="rect">
            <a:avLst/>
          </a:prstGeom>
        </p:spPr>
        <p:txBody>
          <a:bodyPr lIns="0" tIns="0" rIns="0" bIns="0"/>
          <a:p>
            <a:endParaRPr lang="es-MX" sz="4620" b="0" strike="noStrike" spc="-1">
              <a:solidFill>
                <a:srgbClr val="000000"/>
              </a:solidFill>
              <a:uFill>
                <a:solidFill>
                  <a:srgbClr val="FFFFFF"/>
                </a:solidFill>
              </a:uFill>
              <a:latin typeface="Arial" charset="0"/>
            </a:endParaRPr>
          </a:p>
        </p:txBody>
      </p:sp>
      <p:sp>
        <p:nvSpPr>
          <p:cNvPr id="96" name="PlaceHolder 3"/>
          <p:cNvSpPr>
            <a:spLocks noGrp="1"/>
          </p:cNvSpPr>
          <p:nvPr>
            <p:ph type="body"/>
          </p:nvPr>
        </p:nvSpPr>
        <p:spPr>
          <a:xfrm>
            <a:off x="504000" y="4114080"/>
            <a:ext cx="4426920" cy="2091240"/>
          </a:xfrm>
          <a:prstGeom prst="rect">
            <a:avLst/>
          </a:prstGeom>
        </p:spPr>
        <p:txBody>
          <a:bodyPr lIns="0" tIns="0" rIns="0" bIns="0"/>
          <a:p>
            <a:endParaRPr lang="es-MX" sz="4620" b="0" strike="noStrike" spc="-1">
              <a:solidFill>
                <a:srgbClr val="000000"/>
              </a:solidFill>
              <a:uFill>
                <a:solidFill>
                  <a:srgbClr val="FFFFFF"/>
                </a:solidFill>
              </a:uFill>
              <a:latin typeface="Arial" charset="0"/>
            </a:endParaRPr>
          </a:p>
        </p:txBody>
      </p:sp>
      <p:sp>
        <p:nvSpPr>
          <p:cNvPr id="97" name="PlaceHolder 4"/>
          <p:cNvSpPr>
            <a:spLocks noGrp="1"/>
          </p:cNvSpPr>
          <p:nvPr>
            <p:ph type="body"/>
          </p:nvPr>
        </p:nvSpPr>
        <p:spPr>
          <a:xfrm>
            <a:off x="5152680" y="1823760"/>
            <a:ext cx="4426920" cy="4384440"/>
          </a:xfrm>
          <a:prstGeom prst="rect">
            <a:avLst/>
          </a:prstGeom>
        </p:spPr>
        <p:txBody>
          <a:bodyPr lIns="0" tIns="0" rIns="0" bIns="0"/>
          <a:p>
            <a:endParaRPr lang="es-MX" sz="4620" b="0" strike="noStrike" spc="-1">
              <a:solidFill>
                <a:srgbClr val="000000"/>
              </a:solidFill>
              <a:uFill>
                <a:solidFill>
                  <a:srgbClr val="FFFFFF"/>
                </a:solidFill>
              </a:uFill>
              <a:latin typeface="Arial" charset="0"/>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504000" y="287640"/>
            <a:ext cx="7020000" cy="1248120"/>
          </a:xfrm>
          <a:prstGeom prst="rect">
            <a:avLst/>
          </a:prstGeom>
        </p:spPr>
        <p:txBody>
          <a:bodyPr lIns="0" tIns="0" rIns="0" bIns="0" anchor="ctr"/>
          <a:p>
            <a:endParaRPr lang="es-MX" sz="4000" b="0" strike="noStrike" spc="-1">
              <a:solidFill>
                <a:srgbClr val="000000"/>
              </a:solidFill>
              <a:uFill>
                <a:solidFill>
                  <a:srgbClr val="FFFFFF"/>
                </a:solidFill>
              </a:uFill>
              <a:latin typeface="Arial" charset="0"/>
            </a:endParaRPr>
          </a:p>
        </p:txBody>
      </p:sp>
      <p:sp>
        <p:nvSpPr>
          <p:cNvPr id="99" name="PlaceHolder 2"/>
          <p:cNvSpPr>
            <a:spLocks noGrp="1"/>
          </p:cNvSpPr>
          <p:nvPr>
            <p:ph type="body"/>
          </p:nvPr>
        </p:nvSpPr>
        <p:spPr>
          <a:xfrm>
            <a:off x="504000" y="1823760"/>
            <a:ext cx="4426920" cy="4384440"/>
          </a:xfrm>
          <a:prstGeom prst="rect">
            <a:avLst/>
          </a:prstGeom>
        </p:spPr>
        <p:txBody>
          <a:bodyPr lIns="0" tIns="0" rIns="0" bIns="0"/>
          <a:p>
            <a:endParaRPr lang="es-MX" sz="4620" b="0" strike="noStrike" spc="-1">
              <a:solidFill>
                <a:srgbClr val="000000"/>
              </a:solidFill>
              <a:uFill>
                <a:solidFill>
                  <a:srgbClr val="FFFFFF"/>
                </a:solidFill>
              </a:uFill>
              <a:latin typeface="Arial" charset="0"/>
            </a:endParaRPr>
          </a:p>
        </p:txBody>
      </p:sp>
      <p:sp>
        <p:nvSpPr>
          <p:cNvPr id="100" name="PlaceHolder 3"/>
          <p:cNvSpPr>
            <a:spLocks noGrp="1"/>
          </p:cNvSpPr>
          <p:nvPr>
            <p:ph type="body"/>
          </p:nvPr>
        </p:nvSpPr>
        <p:spPr>
          <a:xfrm>
            <a:off x="5152680" y="1823760"/>
            <a:ext cx="4426920" cy="2091240"/>
          </a:xfrm>
          <a:prstGeom prst="rect">
            <a:avLst/>
          </a:prstGeom>
        </p:spPr>
        <p:txBody>
          <a:bodyPr lIns="0" tIns="0" rIns="0" bIns="0"/>
          <a:p>
            <a:endParaRPr lang="es-MX" sz="4620" b="0" strike="noStrike" spc="-1">
              <a:solidFill>
                <a:srgbClr val="000000"/>
              </a:solidFill>
              <a:uFill>
                <a:solidFill>
                  <a:srgbClr val="FFFFFF"/>
                </a:solidFill>
              </a:uFill>
              <a:latin typeface="Arial" charset="0"/>
            </a:endParaRPr>
          </a:p>
        </p:txBody>
      </p:sp>
      <p:sp>
        <p:nvSpPr>
          <p:cNvPr id="101" name="PlaceHolder 4"/>
          <p:cNvSpPr>
            <a:spLocks noGrp="1"/>
          </p:cNvSpPr>
          <p:nvPr>
            <p:ph type="body"/>
          </p:nvPr>
        </p:nvSpPr>
        <p:spPr>
          <a:xfrm>
            <a:off x="5152680" y="4114080"/>
            <a:ext cx="4426920" cy="2091240"/>
          </a:xfrm>
          <a:prstGeom prst="rect">
            <a:avLst/>
          </a:prstGeom>
        </p:spPr>
        <p:txBody>
          <a:bodyPr lIns="0" tIns="0" rIns="0" bIns="0"/>
          <a:p>
            <a:endParaRPr lang="es-MX" sz="4620" b="0" strike="noStrike" spc="-1">
              <a:solidFill>
                <a:srgbClr val="000000"/>
              </a:solidFill>
              <a:uFill>
                <a:solidFill>
                  <a:srgbClr val="FFFFFF"/>
                </a:solidFill>
              </a:uFill>
              <a:latin typeface="Arial" charset="0"/>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504000" y="287640"/>
            <a:ext cx="7020000" cy="1248120"/>
          </a:xfrm>
          <a:prstGeom prst="rect">
            <a:avLst/>
          </a:prstGeom>
        </p:spPr>
        <p:txBody>
          <a:bodyPr lIns="0" tIns="0" rIns="0" bIns="0" anchor="ctr"/>
          <a:p>
            <a:endParaRPr lang="es-MX" sz="4000" b="0" strike="noStrike" spc="-1">
              <a:solidFill>
                <a:srgbClr val="000000"/>
              </a:solidFill>
              <a:uFill>
                <a:solidFill>
                  <a:srgbClr val="FFFFFF"/>
                </a:solidFill>
              </a:uFill>
              <a:latin typeface="Arial" charset="0"/>
            </a:endParaRPr>
          </a:p>
        </p:txBody>
      </p:sp>
      <p:sp>
        <p:nvSpPr>
          <p:cNvPr id="103" name="PlaceHolder 2"/>
          <p:cNvSpPr>
            <a:spLocks noGrp="1"/>
          </p:cNvSpPr>
          <p:nvPr>
            <p:ph type="body"/>
          </p:nvPr>
        </p:nvSpPr>
        <p:spPr>
          <a:xfrm>
            <a:off x="504000" y="1823760"/>
            <a:ext cx="4426920" cy="2091240"/>
          </a:xfrm>
          <a:prstGeom prst="rect">
            <a:avLst/>
          </a:prstGeom>
        </p:spPr>
        <p:txBody>
          <a:bodyPr lIns="0" tIns="0" rIns="0" bIns="0"/>
          <a:p>
            <a:endParaRPr lang="es-MX" sz="4620" b="0" strike="noStrike" spc="-1">
              <a:solidFill>
                <a:srgbClr val="000000"/>
              </a:solidFill>
              <a:uFill>
                <a:solidFill>
                  <a:srgbClr val="FFFFFF"/>
                </a:solidFill>
              </a:uFill>
              <a:latin typeface="Arial" charset="0"/>
            </a:endParaRPr>
          </a:p>
        </p:txBody>
      </p:sp>
      <p:sp>
        <p:nvSpPr>
          <p:cNvPr id="104" name="PlaceHolder 3"/>
          <p:cNvSpPr>
            <a:spLocks noGrp="1"/>
          </p:cNvSpPr>
          <p:nvPr>
            <p:ph type="body"/>
          </p:nvPr>
        </p:nvSpPr>
        <p:spPr>
          <a:xfrm>
            <a:off x="5152680" y="1823760"/>
            <a:ext cx="4426920" cy="2091240"/>
          </a:xfrm>
          <a:prstGeom prst="rect">
            <a:avLst/>
          </a:prstGeom>
        </p:spPr>
        <p:txBody>
          <a:bodyPr lIns="0" tIns="0" rIns="0" bIns="0"/>
          <a:p>
            <a:endParaRPr lang="es-MX" sz="4620" b="0" strike="noStrike" spc="-1">
              <a:solidFill>
                <a:srgbClr val="000000"/>
              </a:solidFill>
              <a:uFill>
                <a:solidFill>
                  <a:srgbClr val="FFFFFF"/>
                </a:solidFill>
              </a:uFill>
              <a:latin typeface="Arial" charset="0"/>
            </a:endParaRPr>
          </a:p>
        </p:txBody>
      </p:sp>
      <p:sp>
        <p:nvSpPr>
          <p:cNvPr id="105" name="PlaceHolder 4"/>
          <p:cNvSpPr>
            <a:spLocks noGrp="1"/>
          </p:cNvSpPr>
          <p:nvPr>
            <p:ph type="body"/>
          </p:nvPr>
        </p:nvSpPr>
        <p:spPr>
          <a:xfrm>
            <a:off x="504000" y="4114080"/>
            <a:ext cx="9072000" cy="2091240"/>
          </a:xfrm>
          <a:prstGeom prst="rect">
            <a:avLst/>
          </a:prstGeom>
        </p:spPr>
        <p:txBody>
          <a:bodyPr lIns="0" tIns="0" rIns="0" bIns="0"/>
          <a:p>
            <a:endParaRPr lang="es-MX" sz="4620" b="0" strike="noStrike" spc="-1">
              <a:solidFill>
                <a:srgbClr val="000000"/>
              </a:solidFill>
              <a:uFill>
                <a:solidFill>
                  <a:srgbClr val="FFFFFF"/>
                </a:solidFill>
              </a:uFill>
              <a:latin typeface="Arial" charset="0"/>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504000" y="287640"/>
            <a:ext cx="7020000" cy="1248120"/>
          </a:xfrm>
          <a:prstGeom prst="rect">
            <a:avLst/>
          </a:prstGeom>
        </p:spPr>
        <p:txBody>
          <a:bodyPr lIns="0" tIns="0" rIns="0" bIns="0" anchor="ctr"/>
          <a:p>
            <a:endParaRPr lang="es-MX" sz="4000" b="0" strike="noStrike" spc="-1">
              <a:solidFill>
                <a:srgbClr val="000000"/>
              </a:solidFill>
              <a:uFill>
                <a:solidFill>
                  <a:srgbClr val="FFFFFF"/>
                </a:solidFill>
              </a:uFill>
              <a:latin typeface="Arial" charset="0"/>
            </a:endParaRPr>
          </a:p>
        </p:txBody>
      </p:sp>
      <p:sp>
        <p:nvSpPr>
          <p:cNvPr id="107" name="PlaceHolder 2"/>
          <p:cNvSpPr>
            <a:spLocks noGrp="1"/>
          </p:cNvSpPr>
          <p:nvPr>
            <p:ph type="body"/>
          </p:nvPr>
        </p:nvSpPr>
        <p:spPr>
          <a:xfrm>
            <a:off x="504000" y="1823760"/>
            <a:ext cx="9072000" cy="2091240"/>
          </a:xfrm>
          <a:prstGeom prst="rect">
            <a:avLst/>
          </a:prstGeom>
        </p:spPr>
        <p:txBody>
          <a:bodyPr lIns="0" tIns="0" rIns="0" bIns="0"/>
          <a:p>
            <a:endParaRPr lang="es-MX" sz="4620" b="0" strike="noStrike" spc="-1">
              <a:solidFill>
                <a:srgbClr val="000000"/>
              </a:solidFill>
              <a:uFill>
                <a:solidFill>
                  <a:srgbClr val="FFFFFF"/>
                </a:solidFill>
              </a:uFill>
              <a:latin typeface="Arial" charset="0"/>
            </a:endParaRPr>
          </a:p>
        </p:txBody>
      </p:sp>
      <p:sp>
        <p:nvSpPr>
          <p:cNvPr id="108" name="PlaceHolder 3"/>
          <p:cNvSpPr>
            <a:spLocks noGrp="1"/>
          </p:cNvSpPr>
          <p:nvPr>
            <p:ph type="body"/>
          </p:nvPr>
        </p:nvSpPr>
        <p:spPr>
          <a:xfrm>
            <a:off x="504000" y="4114080"/>
            <a:ext cx="9072000" cy="2091240"/>
          </a:xfrm>
          <a:prstGeom prst="rect">
            <a:avLst/>
          </a:prstGeom>
        </p:spPr>
        <p:txBody>
          <a:bodyPr lIns="0" tIns="0" rIns="0" bIns="0"/>
          <a:p>
            <a:endParaRPr lang="es-MX" sz="4620" b="0" strike="noStrike" spc="-1">
              <a:solidFill>
                <a:srgbClr val="000000"/>
              </a:solidFill>
              <a:uFill>
                <a:solidFill>
                  <a:srgbClr val="FFFFFF"/>
                </a:solidFill>
              </a:uFill>
              <a:latin typeface="Arial" charset="0"/>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504000" y="287640"/>
            <a:ext cx="7020000" cy="1248120"/>
          </a:xfrm>
          <a:prstGeom prst="rect">
            <a:avLst/>
          </a:prstGeom>
        </p:spPr>
        <p:txBody>
          <a:bodyPr lIns="0" tIns="0" rIns="0" bIns="0" anchor="ctr"/>
          <a:p>
            <a:endParaRPr lang="es-MX" sz="4000" b="0" strike="noStrike" spc="-1">
              <a:solidFill>
                <a:srgbClr val="000000"/>
              </a:solidFill>
              <a:uFill>
                <a:solidFill>
                  <a:srgbClr val="FFFFFF"/>
                </a:solidFill>
              </a:uFill>
              <a:latin typeface="Arial" charset="0"/>
            </a:endParaRPr>
          </a:p>
        </p:txBody>
      </p:sp>
      <p:sp>
        <p:nvSpPr>
          <p:cNvPr id="110" name="PlaceHolder 2"/>
          <p:cNvSpPr>
            <a:spLocks noGrp="1"/>
          </p:cNvSpPr>
          <p:nvPr>
            <p:ph type="body"/>
          </p:nvPr>
        </p:nvSpPr>
        <p:spPr>
          <a:xfrm>
            <a:off x="504000" y="1823760"/>
            <a:ext cx="4426920" cy="2091240"/>
          </a:xfrm>
          <a:prstGeom prst="rect">
            <a:avLst/>
          </a:prstGeom>
        </p:spPr>
        <p:txBody>
          <a:bodyPr lIns="0" tIns="0" rIns="0" bIns="0"/>
          <a:p>
            <a:endParaRPr lang="es-MX" sz="4620" b="0" strike="noStrike" spc="-1">
              <a:solidFill>
                <a:srgbClr val="000000"/>
              </a:solidFill>
              <a:uFill>
                <a:solidFill>
                  <a:srgbClr val="FFFFFF"/>
                </a:solidFill>
              </a:uFill>
              <a:latin typeface="Arial" charset="0"/>
            </a:endParaRPr>
          </a:p>
        </p:txBody>
      </p:sp>
      <p:sp>
        <p:nvSpPr>
          <p:cNvPr id="111" name="PlaceHolder 3"/>
          <p:cNvSpPr>
            <a:spLocks noGrp="1"/>
          </p:cNvSpPr>
          <p:nvPr>
            <p:ph type="body"/>
          </p:nvPr>
        </p:nvSpPr>
        <p:spPr>
          <a:xfrm>
            <a:off x="5152680" y="1823760"/>
            <a:ext cx="4426920" cy="2091240"/>
          </a:xfrm>
          <a:prstGeom prst="rect">
            <a:avLst/>
          </a:prstGeom>
        </p:spPr>
        <p:txBody>
          <a:bodyPr lIns="0" tIns="0" rIns="0" bIns="0"/>
          <a:p>
            <a:endParaRPr lang="es-MX" sz="4620" b="0" strike="noStrike" spc="-1">
              <a:solidFill>
                <a:srgbClr val="000000"/>
              </a:solidFill>
              <a:uFill>
                <a:solidFill>
                  <a:srgbClr val="FFFFFF"/>
                </a:solidFill>
              </a:uFill>
              <a:latin typeface="Arial" charset="0"/>
            </a:endParaRPr>
          </a:p>
        </p:txBody>
      </p:sp>
      <p:sp>
        <p:nvSpPr>
          <p:cNvPr id="112" name="PlaceHolder 4"/>
          <p:cNvSpPr>
            <a:spLocks noGrp="1"/>
          </p:cNvSpPr>
          <p:nvPr>
            <p:ph type="body"/>
          </p:nvPr>
        </p:nvSpPr>
        <p:spPr>
          <a:xfrm>
            <a:off x="5152680" y="4114080"/>
            <a:ext cx="4426920" cy="2091240"/>
          </a:xfrm>
          <a:prstGeom prst="rect">
            <a:avLst/>
          </a:prstGeom>
        </p:spPr>
        <p:txBody>
          <a:bodyPr lIns="0" tIns="0" rIns="0" bIns="0"/>
          <a:p>
            <a:endParaRPr lang="es-MX" sz="4620" b="0" strike="noStrike" spc="-1">
              <a:solidFill>
                <a:srgbClr val="000000"/>
              </a:solidFill>
              <a:uFill>
                <a:solidFill>
                  <a:srgbClr val="FFFFFF"/>
                </a:solidFill>
              </a:uFill>
              <a:latin typeface="Arial" charset="0"/>
            </a:endParaRPr>
          </a:p>
        </p:txBody>
      </p:sp>
      <p:sp>
        <p:nvSpPr>
          <p:cNvPr id="113" name="PlaceHolder 5"/>
          <p:cNvSpPr>
            <a:spLocks noGrp="1"/>
          </p:cNvSpPr>
          <p:nvPr>
            <p:ph type="body"/>
          </p:nvPr>
        </p:nvSpPr>
        <p:spPr>
          <a:xfrm>
            <a:off x="504000" y="4114080"/>
            <a:ext cx="4426920" cy="2091240"/>
          </a:xfrm>
          <a:prstGeom prst="rect">
            <a:avLst/>
          </a:prstGeom>
        </p:spPr>
        <p:txBody>
          <a:bodyPr lIns="0" tIns="0" rIns="0" bIns="0"/>
          <a:p>
            <a:endParaRPr lang="es-MX" sz="4620" b="0" strike="noStrike" spc="-1">
              <a:solidFill>
                <a:srgbClr val="000000"/>
              </a:solidFill>
              <a:uFill>
                <a:solidFill>
                  <a:srgbClr val="FFFFFF"/>
                </a:solidFill>
              </a:uFill>
              <a:latin typeface="Arial" charset="0"/>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504000" y="287640"/>
            <a:ext cx="7020000" cy="1248120"/>
          </a:xfrm>
          <a:prstGeom prst="rect">
            <a:avLst/>
          </a:prstGeom>
        </p:spPr>
        <p:txBody>
          <a:bodyPr lIns="0" tIns="0" rIns="0" bIns="0" anchor="ctr"/>
          <a:p>
            <a:endParaRPr lang="es-MX" sz="4000" b="0" strike="noStrike" spc="-1">
              <a:solidFill>
                <a:srgbClr val="000000"/>
              </a:solidFill>
              <a:uFill>
                <a:solidFill>
                  <a:srgbClr val="FFFFFF"/>
                </a:solidFill>
              </a:uFill>
              <a:latin typeface="Arial" charset="0"/>
            </a:endParaRPr>
          </a:p>
        </p:txBody>
      </p:sp>
      <p:sp>
        <p:nvSpPr>
          <p:cNvPr id="115" name="PlaceHolder 2"/>
          <p:cNvSpPr>
            <a:spLocks noGrp="1"/>
          </p:cNvSpPr>
          <p:nvPr>
            <p:ph type="body"/>
          </p:nvPr>
        </p:nvSpPr>
        <p:spPr>
          <a:xfrm>
            <a:off x="504000" y="1823760"/>
            <a:ext cx="9072000" cy="4384440"/>
          </a:xfrm>
          <a:prstGeom prst="rect">
            <a:avLst/>
          </a:prstGeom>
        </p:spPr>
        <p:txBody>
          <a:bodyPr lIns="0" tIns="0" rIns="0" bIns="0"/>
          <a:p>
            <a:endParaRPr lang="es-MX" sz="4620" b="0" strike="noStrike" spc="-1">
              <a:solidFill>
                <a:srgbClr val="000000"/>
              </a:solidFill>
              <a:uFill>
                <a:solidFill>
                  <a:srgbClr val="FFFFFF"/>
                </a:solidFill>
              </a:uFill>
              <a:latin typeface="Arial" charset="0"/>
            </a:endParaRPr>
          </a:p>
        </p:txBody>
      </p:sp>
      <p:sp>
        <p:nvSpPr>
          <p:cNvPr id="116" name="PlaceHolder 3"/>
          <p:cNvSpPr>
            <a:spLocks noGrp="1"/>
          </p:cNvSpPr>
          <p:nvPr>
            <p:ph type="body"/>
          </p:nvPr>
        </p:nvSpPr>
        <p:spPr>
          <a:xfrm>
            <a:off x="504000" y="1823760"/>
            <a:ext cx="9072000" cy="4384440"/>
          </a:xfrm>
          <a:prstGeom prst="rect">
            <a:avLst/>
          </a:prstGeom>
        </p:spPr>
        <p:txBody>
          <a:bodyPr lIns="0" tIns="0" rIns="0" bIns="0"/>
          <a:p>
            <a:endParaRPr lang="es-MX" sz="4620" b="0" strike="noStrike" spc="-1">
              <a:solidFill>
                <a:srgbClr val="000000"/>
              </a:solidFill>
              <a:uFill>
                <a:solidFill>
                  <a:srgbClr val="FFFFFF"/>
                </a:solidFill>
              </a:uFill>
              <a:latin typeface="Arial" charset="0"/>
            </a:endParaRPr>
          </a:p>
        </p:txBody>
      </p:sp>
      <p:pic>
        <p:nvPicPr>
          <p:cNvPr id="117" name="Picture 116"/>
          <p:cNvPicPr/>
          <p:nvPr/>
        </p:nvPicPr>
        <p:blipFill>
          <a:blip r:embed="rId2"/>
          <a:stretch>
            <a:fillRect/>
          </a:stretch>
        </p:blipFill>
        <p:spPr>
          <a:xfrm>
            <a:off x="2292480" y="1823400"/>
            <a:ext cx="5495040" cy="4384440"/>
          </a:xfrm>
          <a:prstGeom prst="rect">
            <a:avLst/>
          </a:prstGeom>
          <a:ln>
            <a:noFill/>
          </a:ln>
        </p:spPr>
      </p:pic>
      <p:pic>
        <p:nvPicPr>
          <p:cNvPr id="118" name="Picture 117"/>
          <p:cNvPicPr/>
          <p:nvPr/>
        </p:nvPicPr>
        <p:blipFill>
          <a:blip r:embed="rId3"/>
          <a:stretch>
            <a:fillRect/>
          </a:stretch>
        </p:blipFill>
        <p:spPr>
          <a:xfrm>
            <a:off x="2292480" y="1823400"/>
            <a:ext cx="5495040" cy="4384440"/>
          </a:xfrm>
          <a:prstGeom prst="rect">
            <a:avLst/>
          </a:prstGeom>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287640"/>
            <a:ext cx="7020000" cy="1248120"/>
          </a:xfrm>
          <a:prstGeom prst="rect">
            <a:avLst/>
          </a:prstGeom>
        </p:spPr>
        <p:txBody>
          <a:bodyPr lIns="0" tIns="0" rIns="0" bIns="0" anchor="ctr"/>
          <a:p>
            <a:endParaRPr lang="es-MX" sz="4000" b="0" strike="noStrike" spc="-1">
              <a:solidFill>
                <a:srgbClr val="000000"/>
              </a:solidFill>
              <a:uFill>
                <a:solidFill>
                  <a:srgbClr val="FFFFFF"/>
                </a:solidFill>
              </a:uFill>
              <a:latin typeface="Arial" charset="0"/>
            </a:endParaRPr>
          </a:p>
        </p:txBody>
      </p:sp>
      <p:sp>
        <p:nvSpPr>
          <p:cNvPr id="10" name="PlaceHolder 2"/>
          <p:cNvSpPr>
            <a:spLocks noGrp="1"/>
          </p:cNvSpPr>
          <p:nvPr>
            <p:ph type="body"/>
          </p:nvPr>
        </p:nvSpPr>
        <p:spPr>
          <a:xfrm>
            <a:off x="504000" y="1823760"/>
            <a:ext cx="4426920" cy="4384440"/>
          </a:xfrm>
          <a:prstGeom prst="rect">
            <a:avLst/>
          </a:prstGeom>
        </p:spPr>
        <p:txBody>
          <a:bodyPr lIns="0" tIns="0" rIns="0" bIns="0"/>
          <a:p>
            <a:endParaRPr lang="es-MX" sz="4620" b="0" strike="noStrike" spc="-1">
              <a:solidFill>
                <a:srgbClr val="000000"/>
              </a:solidFill>
              <a:uFill>
                <a:solidFill>
                  <a:srgbClr val="FFFFFF"/>
                </a:solidFill>
              </a:uFill>
              <a:latin typeface="Arial" charset="0"/>
            </a:endParaRPr>
          </a:p>
        </p:txBody>
      </p:sp>
      <p:sp>
        <p:nvSpPr>
          <p:cNvPr id="11" name="PlaceHolder 3"/>
          <p:cNvSpPr>
            <a:spLocks noGrp="1"/>
          </p:cNvSpPr>
          <p:nvPr>
            <p:ph type="body"/>
          </p:nvPr>
        </p:nvSpPr>
        <p:spPr>
          <a:xfrm>
            <a:off x="5152680" y="1823760"/>
            <a:ext cx="4426920" cy="4384440"/>
          </a:xfrm>
          <a:prstGeom prst="rect">
            <a:avLst/>
          </a:prstGeom>
        </p:spPr>
        <p:txBody>
          <a:bodyPr lIns="0" tIns="0" rIns="0" bIns="0"/>
          <a:p>
            <a:endParaRPr lang="es-MX" sz="4620" b="0" strike="noStrike" spc="-1">
              <a:solidFill>
                <a:srgbClr val="000000"/>
              </a:solidFill>
              <a:uFill>
                <a:solidFill>
                  <a:srgbClr val="FFFFFF"/>
                </a:solidFill>
              </a:uFill>
              <a:latin typeface="Arial"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287640"/>
            <a:ext cx="7020000" cy="1248120"/>
          </a:xfrm>
          <a:prstGeom prst="rect">
            <a:avLst/>
          </a:prstGeom>
        </p:spPr>
        <p:txBody>
          <a:bodyPr lIns="0" tIns="0" rIns="0" bIns="0" anchor="ctr"/>
          <a:p>
            <a:endParaRPr lang="es-MX" sz="4000" b="0" strike="noStrike" spc="-1">
              <a:solidFill>
                <a:srgbClr val="000000"/>
              </a:solidFill>
              <a:uFill>
                <a:solidFill>
                  <a:srgbClr val="FFFFFF"/>
                </a:solidFill>
              </a:uFill>
              <a:latin typeface="Arial"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287640"/>
            <a:ext cx="7020000" cy="5787000"/>
          </a:xfrm>
          <a:prstGeom prst="rect">
            <a:avLst/>
          </a:prstGeom>
        </p:spPr>
        <p:txBody>
          <a:bodyPr lIns="0" tIns="0" rIns="0" bIns="0" anchor="ctr"/>
          <a:p>
            <a:pPr algn="ctr"/>
            <a:endParaRPr lang="es-MX" sz="3200" b="0" strike="noStrike" spc="-1">
              <a:solidFill>
                <a:srgbClr val="000000"/>
              </a:solidFill>
              <a:uFill>
                <a:solidFill>
                  <a:srgbClr val="FFFFFF"/>
                </a:solidFill>
              </a:uFill>
              <a:latin typeface="Arial"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287640"/>
            <a:ext cx="7020000" cy="1248120"/>
          </a:xfrm>
          <a:prstGeom prst="rect">
            <a:avLst/>
          </a:prstGeom>
        </p:spPr>
        <p:txBody>
          <a:bodyPr lIns="0" tIns="0" rIns="0" bIns="0" anchor="ctr"/>
          <a:p>
            <a:endParaRPr lang="es-MX" sz="4000" b="0" strike="noStrike" spc="-1">
              <a:solidFill>
                <a:srgbClr val="000000"/>
              </a:solidFill>
              <a:uFill>
                <a:solidFill>
                  <a:srgbClr val="FFFFFF"/>
                </a:solidFill>
              </a:uFill>
              <a:latin typeface="Arial" charset="0"/>
            </a:endParaRPr>
          </a:p>
        </p:txBody>
      </p:sp>
      <p:sp>
        <p:nvSpPr>
          <p:cNvPr id="15" name="PlaceHolder 2"/>
          <p:cNvSpPr>
            <a:spLocks noGrp="1"/>
          </p:cNvSpPr>
          <p:nvPr>
            <p:ph type="body"/>
          </p:nvPr>
        </p:nvSpPr>
        <p:spPr>
          <a:xfrm>
            <a:off x="504000" y="1823760"/>
            <a:ext cx="4426920" cy="2091240"/>
          </a:xfrm>
          <a:prstGeom prst="rect">
            <a:avLst/>
          </a:prstGeom>
        </p:spPr>
        <p:txBody>
          <a:bodyPr lIns="0" tIns="0" rIns="0" bIns="0"/>
          <a:p>
            <a:endParaRPr lang="es-MX" sz="4620" b="0" strike="noStrike" spc="-1">
              <a:solidFill>
                <a:srgbClr val="000000"/>
              </a:solidFill>
              <a:uFill>
                <a:solidFill>
                  <a:srgbClr val="FFFFFF"/>
                </a:solidFill>
              </a:uFill>
              <a:latin typeface="Arial" charset="0"/>
            </a:endParaRPr>
          </a:p>
        </p:txBody>
      </p:sp>
      <p:sp>
        <p:nvSpPr>
          <p:cNvPr id="16" name="PlaceHolder 3"/>
          <p:cNvSpPr>
            <a:spLocks noGrp="1"/>
          </p:cNvSpPr>
          <p:nvPr>
            <p:ph type="body"/>
          </p:nvPr>
        </p:nvSpPr>
        <p:spPr>
          <a:xfrm>
            <a:off x="504000" y="4114080"/>
            <a:ext cx="4426920" cy="2091240"/>
          </a:xfrm>
          <a:prstGeom prst="rect">
            <a:avLst/>
          </a:prstGeom>
        </p:spPr>
        <p:txBody>
          <a:bodyPr lIns="0" tIns="0" rIns="0" bIns="0"/>
          <a:p>
            <a:endParaRPr lang="es-MX" sz="4620" b="0" strike="noStrike" spc="-1">
              <a:solidFill>
                <a:srgbClr val="000000"/>
              </a:solidFill>
              <a:uFill>
                <a:solidFill>
                  <a:srgbClr val="FFFFFF"/>
                </a:solidFill>
              </a:uFill>
              <a:latin typeface="Arial" charset="0"/>
            </a:endParaRPr>
          </a:p>
        </p:txBody>
      </p:sp>
      <p:sp>
        <p:nvSpPr>
          <p:cNvPr id="17" name="PlaceHolder 4"/>
          <p:cNvSpPr>
            <a:spLocks noGrp="1"/>
          </p:cNvSpPr>
          <p:nvPr>
            <p:ph type="body"/>
          </p:nvPr>
        </p:nvSpPr>
        <p:spPr>
          <a:xfrm>
            <a:off x="5152680" y="1823760"/>
            <a:ext cx="4426920" cy="4384440"/>
          </a:xfrm>
          <a:prstGeom prst="rect">
            <a:avLst/>
          </a:prstGeom>
        </p:spPr>
        <p:txBody>
          <a:bodyPr lIns="0" tIns="0" rIns="0" bIns="0"/>
          <a:p>
            <a:endParaRPr lang="es-MX" sz="4620" b="0" strike="noStrike" spc="-1">
              <a:solidFill>
                <a:srgbClr val="000000"/>
              </a:solidFill>
              <a:uFill>
                <a:solidFill>
                  <a:srgbClr val="FFFFFF"/>
                </a:solidFill>
              </a:uFill>
              <a:latin typeface="Arial"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287640"/>
            <a:ext cx="7020000" cy="1248120"/>
          </a:xfrm>
          <a:prstGeom prst="rect">
            <a:avLst/>
          </a:prstGeom>
        </p:spPr>
        <p:txBody>
          <a:bodyPr lIns="0" tIns="0" rIns="0" bIns="0" anchor="ctr"/>
          <a:p>
            <a:endParaRPr lang="es-MX" sz="4000" b="0" strike="noStrike" spc="-1">
              <a:solidFill>
                <a:srgbClr val="000000"/>
              </a:solidFill>
              <a:uFill>
                <a:solidFill>
                  <a:srgbClr val="FFFFFF"/>
                </a:solidFill>
              </a:uFill>
              <a:latin typeface="Arial" charset="0"/>
            </a:endParaRPr>
          </a:p>
        </p:txBody>
      </p:sp>
      <p:sp>
        <p:nvSpPr>
          <p:cNvPr id="19" name="PlaceHolder 2"/>
          <p:cNvSpPr>
            <a:spLocks noGrp="1"/>
          </p:cNvSpPr>
          <p:nvPr>
            <p:ph type="body"/>
          </p:nvPr>
        </p:nvSpPr>
        <p:spPr>
          <a:xfrm>
            <a:off x="504000" y="1823760"/>
            <a:ext cx="4426920" cy="4384440"/>
          </a:xfrm>
          <a:prstGeom prst="rect">
            <a:avLst/>
          </a:prstGeom>
        </p:spPr>
        <p:txBody>
          <a:bodyPr lIns="0" tIns="0" rIns="0" bIns="0"/>
          <a:p>
            <a:endParaRPr lang="es-MX" sz="4620" b="0" strike="noStrike" spc="-1">
              <a:solidFill>
                <a:srgbClr val="000000"/>
              </a:solidFill>
              <a:uFill>
                <a:solidFill>
                  <a:srgbClr val="FFFFFF"/>
                </a:solidFill>
              </a:uFill>
              <a:latin typeface="Arial" charset="0"/>
            </a:endParaRPr>
          </a:p>
        </p:txBody>
      </p:sp>
      <p:sp>
        <p:nvSpPr>
          <p:cNvPr id="20" name="PlaceHolder 3"/>
          <p:cNvSpPr>
            <a:spLocks noGrp="1"/>
          </p:cNvSpPr>
          <p:nvPr>
            <p:ph type="body"/>
          </p:nvPr>
        </p:nvSpPr>
        <p:spPr>
          <a:xfrm>
            <a:off x="5152680" y="1823760"/>
            <a:ext cx="4426920" cy="2091240"/>
          </a:xfrm>
          <a:prstGeom prst="rect">
            <a:avLst/>
          </a:prstGeom>
        </p:spPr>
        <p:txBody>
          <a:bodyPr lIns="0" tIns="0" rIns="0" bIns="0"/>
          <a:p>
            <a:endParaRPr lang="es-MX" sz="4620" b="0" strike="noStrike" spc="-1">
              <a:solidFill>
                <a:srgbClr val="000000"/>
              </a:solidFill>
              <a:uFill>
                <a:solidFill>
                  <a:srgbClr val="FFFFFF"/>
                </a:solidFill>
              </a:uFill>
              <a:latin typeface="Arial" charset="0"/>
            </a:endParaRPr>
          </a:p>
        </p:txBody>
      </p:sp>
      <p:sp>
        <p:nvSpPr>
          <p:cNvPr id="21" name="PlaceHolder 4"/>
          <p:cNvSpPr>
            <a:spLocks noGrp="1"/>
          </p:cNvSpPr>
          <p:nvPr>
            <p:ph type="body"/>
          </p:nvPr>
        </p:nvSpPr>
        <p:spPr>
          <a:xfrm>
            <a:off x="5152680" y="4114080"/>
            <a:ext cx="4426920" cy="2091240"/>
          </a:xfrm>
          <a:prstGeom prst="rect">
            <a:avLst/>
          </a:prstGeom>
        </p:spPr>
        <p:txBody>
          <a:bodyPr lIns="0" tIns="0" rIns="0" bIns="0"/>
          <a:p>
            <a:endParaRPr lang="es-MX" sz="4620" b="0" strike="noStrike" spc="-1">
              <a:solidFill>
                <a:srgbClr val="000000"/>
              </a:solidFill>
              <a:uFill>
                <a:solidFill>
                  <a:srgbClr val="FFFFFF"/>
                </a:solidFill>
              </a:uFill>
              <a:latin typeface="Arial"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287640"/>
            <a:ext cx="7020000" cy="1248120"/>
          </a:xfrm>
          <a:prstGeom prst="rect">
            <a:avLst/>
          </a:prstGeom>
        </p:spPr>
        <p:txBody>
          <a:bodyPr lIns="0" tIns="0" rIns="0" bIns="0" anchor="ctr"/>
          <a:p>
            <a:endParaRPr lang="es-MX" sz="4000" b="0" strike="noStrike" spc="-1">
              <a:solidFill>
                <a:srgbClr val="000000"/>
              </a:solidFill>
              <a:uFill>
                <a:solidFill>
                  <a:srgbClr val="FFFFFF"/>
                </a:solidFill>
              </a:uFill>
              <a:latin typeface="Arial" charset="0"/>
            </a:endParaRPr>
          </a:p>
        </p:txBody>
      </p:sp>
      <p:sp>
        <p:nvSpPr>
          <p:cNvPr id="23" name="PlaceHolder 2"/>
          <p:cNvSpPr>
            <a:spLocks noGrp="1"/>
          </p:cNvSpPr>
          <p:nvPr>
            <p:ph type="body"/>
          </p:nvPr>
        </p:nvSpPr>
        <p:spPr>
          <a:xfrm>
            <a:off x="504000" y="1823760"/>
            <a:ext cx="4426920" cy="2091240"/>
          </a:xfrm>
          <a:prstGeom prst="rect">
            <a:avLst/>
          </a:prstGeom>
        </p:spPr>
        <p:txBody>
          <a:bodyPr lIns="0" tIns="0" rIns="0" bIns="0"/>
          <a:p>
            <a:endParaRPr lang="es-MX" sz="4620" b="0" strike="noStrike" spc="-1">
              <a:solidFill>
                <a:srgbClr val="000000"/>
              </a:solidFill>
              <a:uFill>
                <a:solidFill>
                  <a:srgbClr val="FFFFFF"/>
                </a:solidFill>
              </a:uFill>
              <a:latin typeface="Arial" charset="0"/>
            </a:endParaRPr>
          </a:p>
        </p:txBody>
      </p:sp>
      <p:sp>
        <p:nvSpPr>
          <p:cNvPr id="24" name="PlaceHolder 3"/>
          <p:cNvSpPr>
            <a:spLocks noGrp="1"/>
          </p:cNvSpPr>
          <p:nvPr>
            <p:ph type="body"/>
          </p:nvPr>
        </p:nvSpPr>
        <p:spPr>
          <a:xfrm>
            <a:off x="5152680" y="1823760"/>
            <a:ext cx="4426920" cy="2091240"/>
          </a:xfrm>
          <a:prstGeom prst="rect">
            <a:avLst/>
          </a:prstGeom>
        </p:spPr>
        <p:txBody>
          <a:bodyPr lIns="0" tIns="0" rIns="0" bIns="0"/>
          <a:p>
            <a:endParaRPr lang="es-MX" sz="4620" b="0" strike="noStrike" spc="-1">
              <a:solidFill>
                <a:srgbClr val="000000"/>
              </a:solidFill>
              <a:uFill>
                <a:solidFill>
                  <a:srgbClr val="FFFFFF"/>
                </a:solidFill>
              </a:uFill>
              <a:latin typeface="Arial" charset="0"/>
            </a:endParaRPr>
          </a:p>
        </p:txBody>
      </p:sp>
      <p:sp>
        <p:nvSpPr>
          <p:cNvPr id="25" name="PlaceHolder 4"/>
          <p:cNvSpPr>
            <a:spLocks noGrp="1"/>
          </p:cNvSpPr>
          <p:nvPr>
            <p:ph type="body"/>
          </p:nvPr>
        </p:nvSpPr>
        <p:spPr>
          <a:xfrm>
            <a:off x="504000" y="4114080"/>
            <a:ext cx="9072000" cy="2091240"/>
          </a:xfrm>
          <a:prstGeom prst="rect">
            <a:avLst/>
          </a:prstGeom>
        </p:spPr>
        <p:txBody>
          <a:bodyPr lIns="0" tIns="0" rIns="0" bIns="0"/>
          <a:p>
            <a:endParaRPr lang="es-MX" sz="4620" b="0" strike="noStrike" spc="-1">
              <a:solidFill>
                <a:srgbClr val="000000"/>
              </a:solidFill>
              <a:uFill>
                <a:solidFill>
                  <a:srgbClr val="FFFFFF"/>
                </a:solidFill>
              </a:uFill>
              <a:latin typeface="Arial"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3" Type="http://schemas.openxmlformats.org/officeDocument/2006/relationships/theme" Target="../theme/theme2.xml"/><Relationship Id="rId12" Type="http://schemas.openxmlformats.org/officeDocument/2006/relationships/slideLayout" Target="../slideLayouts/slideLayout24.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3.xml"/><Relationship Id="rId8" Type="http://schemas.openxmlformats.org/officeDocument/2006/relationships/slideLayout" Target="../slideLayouts/slideLayout32.xml"/><Relationship Id="rId7" Type="http://schemas.openxmlformats.org/officeDocument/2006/relationships/slideLayout" Target="../slideLayouts/slideLayout31.xml"/><Relationship Id="rId6" Type="http://schemas.openxmlformats.org/officeDocument/2006/relationships/slideLayout" Target="../slideLayouts/slideLayout30.xml"/><Relationship Id="rId5" Type="http://schemas.openxmlformats.org/officeDocument/2006/relationships/slideLayout" Target="../slideLayouts/slideLayout29.xml"/><Relationship Id="rId4" Type="http://schemas.openxmlformats.org/officeDocument/2006/relationships/slideLayout" Target="../slideLayouts/slideLayout28.xml"/><Relationship Id="rId3" Type="http://schemas.openxmlformats.org/officeDocument/2006/relationships/slideLayout" Target="../slideLayouts/slideLayout27.xml"/><Relationship Id="rId2" Type="http://schemas.openxmlformats.org/officeDocument/2006/relationships/slideLayout" Target="../slideLayouts/slideLayout26.xml"/><Relationship Id="rId14" Type="http://schemas.openxmlformats.org/officeDocument/2006/relationships/theme" Target="../theme/theme3.xml"/><Relationship Id="rId13" Type="http://schemas.openxmlformats.org/officeDocument/2006/relationships/image" Target="../media/image7.png"/><Relationship Id="rId12" Type="http://schemas.openxmlformats.org/officeDocument/2006/relationships/slideLayout" Target="../slideLayouts/slideLayout36.xml"/><Relationship Id="rId11" Type="http://schemas.openxmlformats.org/officeDocument/2006/relationships/slideLayout" Target="../slideLayouts/slideLayout35.xml"/><Relationship Id="rId10" Type="http://schemas.openxmlformats.org/officeDocument/2006/relationships/slideLayout" Target="../slideLayouts/slideLayout34.xml"/><Relationship Id="rId1"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301320"/>
            <a:ext cx="9071640" cy="1262160"/>
          </a:xfrm>
          <a:prstGeom prst="rect">
            <a:avLst/>
          </a:prstGeom>
        </p:spPr>
        <p:txBody>
          <a:bodyPr lIns="0" tIns="0" rIns="0" bIns="0" anchor="ctr"/>
          <a:p>
            <a:pPr algn="ctr"/>
            <a:r>
              <a:rPr lang="es-MX" sz="4400" b="0" strike="noStrike" spc="-1">
                <a:solidFill>
                  <a:srgbClr val="000000"/>
                </a:solidFill>
                <a:uFill>
                  <a:solidFill>
                    <a:srgbClr val="FFFFFF"/>
                  </a:solidFill>
                </a:uFill>
                <a:latin typeface="Arial" charset="0"/>
              </a:rPr>
              <a:t>Click to edit the title text format</a:t>
            </a:r>
            <a:endParaRPr lang="es-MX" sz="4400" b="0" strike="noStrike" spc="-1">
              <a:solidFill>
                <a:srgbClr val="000000"/>
              </a:solidFill>
              <a:uFill>
                <a:solidFill>
                  <a:srgbClr val="FFFFFF"/>
                </a:solidFill>
              </a:uFill>
              <a:latin typeface="Arial" charset="0"/>
            </a:endParaRPr>
          </a:p>
        </p:txBody>
      </p:sp>
      <p:sp>
        <p:nvSpPr>
          <p:cNvPr id="2" name="PlaceHolder 2"/>
          <p:cNvSpPr>
            <a:spLocks noGrp="1"/>
          </p:cNvSpPr>
          <p:nvPr>
            <p:ph type="body"/>
          </p:nvPr>
        </p:nvSpPr>
        <p:spPr>
          <a:xfrm>
            <a:off x="504000" y="1769040"/>
            <a:ext cx="9071640" cy="4384440"/>
          </a:xfrm>
          <a:prstGeom prst="rect">
            <a:avLst/>
          </a:prstGeom>
        </p:spPr>
        <p:txBody>
          <a:bodyPr lIns="0" tIns="0" rIns="0" bIns="0"/>
          <a:p>
            <a:pPr marL="431800" indent="-323850">
              <a:buClr>
                <a:srgbClr val="000000"/>
              </a:buClr>
              <a:buSzPct val="45000"/>
              <a:buFont typeface="Wingdings" panose="05000000000000000000" charset="2"/>
              <a:buChar char=""/>
            </a:pPr>
            <a:r>
              <a:rPr lang="es-MX" sz="3200" b="0" strike="noStrike" spc="-1">
                <a:solidFill>
                  <a:srgbClr val="000000"/>
                </a:solidFill>
                <a:uFill>
                  <a:solidFill>
                    <a:srgbClr val="FFFFFF"/>
                  </a:solidFill>
                </a:uFill>
                <a:latin typeface="Arial" charset="0"/>
              </a:rPr>
              <a:t>Click to edit the outline text format</a:t>
            </a:r>
            <a:endParaRPr lang="es-MX" sz="3200" b="0" strike="noStrike" spc="-1">
              <a:solidFill>
                <a:srgbClr val="000000"/>
              </a:solidFill>
              <a:uFill>
                <a:solidFill>
                  <a:srgbClr val="FFFFFF"/>
                </a:solidFill>
              </a:uFill>
              <a:latin typeface="Arial" charset="0"/>
            </a:endParaRPr>
          </a:p>
          <a:p>
            <a:pPr marL="864235" lvl="1" indent="-323850">
              <a:buClr>
                <a:srgbClr val="000000"/>
              </a:buClr>
              <a:buSzPct val="75000"/>
              <a:buFont typeface="Symbol" charset="2"/>
              <a:buChar char=""/>
            </a:pPr>
            <a:r>
              <a:rPr lang="es-MX" sz="2800" b="0" strike="noStrike" spc="-1">
                <a:solidFill>
                  <a:srgbClr val="000000"/>
                </a:solidFill>
                <a:uFill>
                  <a:solidFill>
                    <a:srgbClr val="FFFFFF"/>
                  </a:solidFill>
                </a:uFill>
                <a:latin typeface="Arial" charset="0"/>
              </a:rPr>
              <a:t>Second Outline Level</a:t>
            </a:r>
            <a:endParaRPr lang="es-MX" sz="2800" b="0" strike="noStrike" spc="-1">
              <a:solidFill>
                <a:srgbClr val="000000"/>
              </a:solidFill>
              <a:uFill>
                <a:solidFill>
                  <a:srgbClr val="FFFFFF"/>
                </a:solidFill>
              </a:uFill>
              <a:latin typeface="Arial" charset="0"/>
            </a:endParaRPr>
          </a:p>
          <a:p>
            <a:pPr marL="1296035" lvl="2" indent="-288290">
              <a:buClr>
                <a:srgbClr val="000000"/>
              </a:buClr>
              <a:buSzPct val="45000"/>
              <a:buFont typeface="Wingdings" panose="05000000000000000000" charset="2"/>
              <a:buChar char=""/>
            </a:pPr>
            <a:r>
              <a:rPr lang="es-MX" sz="2400" b="0" strike="noStrike" spc="-1">
                <a:solidFill>
                  <a:srgbClr val="000000"/>
                </a:solidFill>
                <a:uFill>
                  <a:solidFill>
                    <a:srgbClr val="FFFFFF"/>
                  </a:solidFill>
                </a:uFill>
                <a:latin typeface="Arial" charset="0"/>
              </a:rPr>
              <a:t>Third Outline Level</a:t>
            </a:r>
            <a:endParaRPr lang="es-MX" sz="2400" b="0" strike="noStrike" spc="-1">
              <a:solidFill>
                <a:srgbClr val="000000"/>
              </a:solidFill>
              <a:uFill>
                <a:solidFill>
                  <a:srgbClr val="FFFFFF"/>
                </a:solidFill>
              </a:uFill>
              <a:latin typeface="Arial" charset="0"/>
            </a:endParaRPr>
          </a:p>
          <a:p>
            <a:pPr marL="1727835" lvl="3" indent="-215900">
              <a:buClr>
                <a:srgbClr val="000000"/>
              </a:buClr>
              <a:buSzPct val="75000"/>
              <a:buFont typeface="Symbol" charset="2"/>
              <a:buChar char=""/>
            </a:pPr>
            <a:r>
              <a:rPr lang="es-MX" sz="2000" b="0" strike="noStrike" spc="-1">
                <a:solidFill>
                  <a:srgbClr val="000000"/>
                </a:solidFill>
                <a:uFill>
                  <a:solidFill>
                    <a:srgbClr val="FFFFFF"/>
                  </a:solidFill>
                </a:uFill>
                <a:latin typeface="Arial" charset="0"/>
              </a:rPr>
              <a:t>Fourth Outline Level</a:t>
            </a:r>
            <a:endParaRPr lang="es-MX" sz="2000" b="0" strike="noStrike" spc="-1">
              <a:solidFill>
                <a:srgbClr val="000000"/>
              </a:solidFill>
              <a:uFill>
                <a:solidFill>
                  <a:srgbClr val="FFFFFF"/>
                </a:solidFill>
              </a:uFill>
              <a:latin typeface="Arial" charset="0"/>
            </a:endParaRPr>
          </a:p>
          <a:p>
            <a:pPr marL="2160270" lvl="4" indent="-215900">
              <a:buClr>
                <a:srgbClr val="000000"/>
              </a:buClr>
              <a:buSzPct val="45000"/>
              <a:buFont typeface="Wingdings" panose="05000000000000000000" charset="2"/>
              <a:buChar char=""/>
            </a:pPr>
            <a:r>
              <a:rPr lang="es-MX" sz="2000" b="0" strike="noStrike" spc="-1">
                <a:solidFill>
                  <a:srgbClr val="000000"/>
                </a:solidFill>
                <a:uFill>
                  <a:solidFill>
                    <a:srgbClr val="FFFFFF"/>
                  </a:solidFill>
                </a:uFill>
                <a:latin typeface="Arial" charset="0"/>
              </a:rPr>
              <a:t>Fifth Outline Level</a:t>
            </a:r>
            <a:endParaRPr lang="es-MX" sz="2000" b="0" strike="noStrike" spc="-1">
              <a:solidFill>
                <a:srgbClr val="000000"/>
              </a:solidFill>
              <a:uFill>
                <a:solidFill>
                  <a:srgbClr val="FFFFFF"/>
                </a:solidFill>
              </a:uFill>
              <a:latin typeface="Arial" charset="0"/>
            </a:endParaRPr>
          </a:p>
          <a:p>
            <a:pPr marL="2592070" lvl="5" indent="-215900">
              <a:buClr>
                <a:srgbClr val="000000"/>
              </a:buClr>
              <a:buSzPct val="45000"/>
              <a:buFont typeface="Wingdings" panose="05000000000000000000" charset="2"/>
              <a:buChar char=""/>
            </a:pPr>
            <a:r>
              <a:rPr lang="es-MX" sz="2000" b="0" strike="noStrike" spc="-1">
                <a:solidFill>
                  <a:srgbClr val="000000"/>
                </a:solidFill>
                <a:uFill>
                  <a:solidFill>
                    <a:srgbClr val="FFFFFF"/>
                  </a:solidFill>
                </a:uFill>
                <a:latin typeface="Arial" charset="0"/>
              </a:rPr>
              <a:t>Sixth Outline Level</a:t>
            </a:r>
            <a:endParaRPr lang="es-MX" sz="2000" b="0" strike="noStrike" spc="-1">
              <a:solidFill>
                <a:srgbClr val="000000"/>
              </a:solidFill>
              <a:uFill>
                <a:solidFill>
                  <a:srgbClr val="FFFFFF"/>
                </a:solidFill>
              </a:uFill>
              <a:latin typeface="Arial" charset="0"/>
            </a:endParaRPr>
          </a:p>
          <a:p>
            <a:pPr marL="3023870" lvl="6" indent="-215900">
              <a:buClr>
                <a:srgbClr val="000000"/>
              </a:buClr>
              <a:buSzPct val="45000"/>
              <a:buFont typeface="Wingdings" panose="05000000000000000000" charset="2"/>
              <a:buChar char=""/>
            </a:pPr>
            <a:r>
              <a:rPr lang="es-MX" sz="2000" b="0" strike="noStrike" spc="-1">
                <a:solidFill>
                  <a:srgbClr val="000000"/>
                </a:solidFill>
                <a:uFill>
                  <a:solidFill>
                    <a:srgbClr val="FFFFFF"/>
                  </a:solidFill>
                </a:uFill>
                <a:latin typeface="Arial" charset="0"/>
              </a:rPr>
              <a:t>Seventh Outline Level</a:t>
            </a:r>
            <a:endParaRPr lang="es-MX" sz="2000" b="0" strike="noStrike" spc="-1">
              <a:solidFill>
                <a:srgbClr val="000000"/>
              </a:solidFill>
              <a:uFill>
                <a:solidFill>
                  <a:srgbClr val="FFFFFF"/>
                </a:solidFill>
              </a:uFill>
              <a:latin typeface="Arial" charset="0"/>
            </a:endParaRPr>
          </a:p>
        </p:txBody>
      </p:sp>
      <p:sp>
        <p:nvSpPr>
          <p:cNvPr id="3" name="PlaceHolder 3"/>
          <p:cNvSpPr>
            <a:spLocks noGrp="1"/>
          </p:cNvSpPr>
          <p:nvPr>
            <p:ph type="dt"/>
          </p:nvPr>
        </p:nvSpPr>
        <p:spPr>
          <a:xfrm>
            <a:off x="504000" y="6887160"/>
            <a:ext cx="2348280" cy="521280"/>
          </a:xfrm>
          <a:prstGeom prst="rect">
            <a:avLst/>
          </a:prstGeom>
        </p:spPr>
        <p:txBody>
          <a:bodyPr lIns="0" tIns="0" rIns="0" bIns="0"/>
          <a:p>
            <a:r>
              <a:rPr lang="es-MX" sz="1400" b="0" strike="noStrike" spc="-1">
                <a:solidFill>
                  <a:srgbClr val="000000"/>
                </a:solidFill>
                <a:uFill>
                  <a:solidFill>
                    <a:srgbClr val="FFFFFF"/>
                  </a:solidFill>
                </a:uFill>
                <a:latin typeface="Times New Roman"/>
              </a:rPr>
              <a:t>&lt;date/time&gt;</a:t>
            </a:r>
            <a:endParaRPr lang="es-MX" sz="1400" b="0" strike="noStrike" spc="-1">
              <a:solidFill>
                <a:srgbClr val="000000"/>
              </a:solidFill>
              <a:uFill>
                <a:solidFill>
                  <a:srgbClr val="FFFFFF"/>
                </a:solidFill>
              </a:uFill>
              <a:latin typeface="Times New Roman"/>
            </a:endParaRPr>
          </a:p>
        </p:txBody>
      </p:sp>
      <p:sp>
        <p:nvSpPr>
          <p:cNvPr id="4" name="PlaceHolder 4"/>
          <p:cNvSpPr>
            <a:spLocks noGrp="1"/>
          </p:cNvSpPr>
          <p:nvPr>
            <p:ph type="ftr"/>
          </p:nvPr>
        </p:nvSpPr>
        <p:spPr>
          <a:xfrm>
            <a:off x="3447360" y="6887160"/>
            <a:ext cx="3195000" cy="521280"/>
          </a:xfrm>
          <a:prstGeom prst="rect">
            <a:avLst/>
          </a:prstGeom>
        </p:spPr>
        <p:txBody>
          <a:bodyPr lIns="0" tIns="0" rIns="0" bIns="0"/>
          <a:p>
            <a:pPr algn="ctr"/>
            <a:r>
              <a:rPr lang="es-MX" sz="1400" b="0" strike="noStrike" spc="-1">
                <a:solidFill>
                  <a:srgbClr val="000000"/>
                </a:solidFill>
                <a:uFill>
                  <a:solidFill>
                    <a:srgbClr val="FFFFFF"/>
                  </a:solidFill>
                </a:uFill>
                <a:latin typeface="Times New Roman"/>
              </a:rPr>
              <a:t>&lt;footer&gt;</a:t>
            </a:r>
            <a:endParaRPr lang="es-MX" sz="1400" b="0" strike="noStrike" spc="-1">
              <a:solidFill>
                <a:srgbClr val="000000"/>
              </a:solidFill>
              <a:uFill>
                <a:solidFill>
                  <a:srgbClr val="FFFFFF"/>
                </a:solidFill>
              </a:uFill>
              <a:latin typeface="Times New Roman"/>
            </a:endParaRPr>
          </a:p>
        </p:txBody>
      </p:sp>
      <p:sp>
        <p:nvSpPr>
          <p:cNvPr id="5" name="PlaceHolder 5"/>
          <p:cNvSpPr>
            <a:spLocks noGrp="1"/>
          </p:cNvSpPr>
          <p:nvPr>
            <p:ph type="sldNum"/>
          </p:nvPr>
        </p:nvSpPr>
        <p:spPr>
          <a:xfrm>
            <a:off x="7227360" y="6887160"/>
            <a:ext cx="2348280" cy="521280"/>
          </a:xfrm>
          <a:prstGeom prst="rect">
            <a:avLst/>
          </a:prstGeom>
        </p:spPr>
        <p:txBody>
          <a:bodyPr lIns="0" tIns="0" rIns="0" bIns="0"/>
          <a:p>
            <a:pPr algn="r"/>
            <a:fld id="{98D76728-A07E-4970-847A-6E87AA550B90}" type="slidenum">
              <a:rPr lang="es-MX" sz="1400" b="0" strike="noStrike" spc="-1">
                <a:solidFill>
                  <a:srgbClr val="000000"/>
                </a:solidFill>
                <a:uFill>
                  <a:solidFill>
                    <a:srgbClr val="FFFFFF"/>
                  </a:solidFill>
                </a:uFill>
                <a:latin typeface="Times New Roman"/>
              </a:rPr>
            </a:fld>
            <a:endParaRPr lang="es-MX" sz="1400" b="0" strike="noStrike" spc="-1">
              <a:solidFill>
                <a:srgbClr val="000000"/>
              </a:solidFill>
              <a:uFill>
                <a:solidFill>
                  <a:srgbClr val="FFFFFF"/>
                </a:solidFill>
              </a:uFill>
              <a:latin typeface="Times New Roman"/>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9" name="PlaceHolder 1"/>
          <p:cNvSpPr>
            <a:spLocks noGrp="1"/>
          </p:cNvSpPr>
          <p:nvPr>
            <p:ph type="title"/>
          </p:nvPr>
        </p:nvSpPr>
        <p:spPr>
          <a:xfrm>
            <a:off x="792000" y="4104000"/>
            <a:ext cx="8568000" cy="1440000"/>
          </a:xfrm>
          <a:prstGeom prst="rect">
            <a:avLst/>
          </a:prstGeom>
        </p:spPr>
        <p:txBody>
          <a:bodyPr lIns="0" tIns="0" rIns="0" bIns="0" anchor="ctr"/>
          <a:p>
            <a:r>
              <a:rPr lang="es-MX" sz="4520" b="1" strike="noStrike" spc="-1">
                <a:solidFill>
                  <a:srgbClr val="333333"/>
                </a:solidFill>
                <a:uFill>
                  <a:solidFill>
                    <a:srgbClr val="FFFFFF"/>
                  </a:solidFill>
                </a:uFill>
                <a:latin typeface="Open Sans"/>
              </a:rPr>
              <a:t>Click to edit the title text format</a:t>
            </a:r>
            <a:endParaRPr lang="es-MX" sz="4520" b="1" strike="noStrike" spc="-1">
              <a:solidFill>
                <a:srgbClr val="333333"/>
              </a:solidFill>
              <a:uFill>
                <a:solidFill>
                  <a:srgbClr val="FFFFFF"/>
                </a:solidFill>
              </a:uFill>
              <a:latin typeface="Open Sans"/>
            </a:endParaRPr>
          </a:p>
        </p:txBody>
      </p:sp>
      <p:sp>
        <p:nvSpPr>
          <p:cNvPr id="40" name="PlaceHolder 2"/>
          <p:cNvSpPr>
            <a:spLocks noGrp="1"/>
          </p:cNvSpPr>
          <p:nvPr>
            <p:ph type="body"/>
          </p:nvPr>
        </p:nvSpPr>
        <p:spPr>
          <a:xfrm>
            <a:off x="792000" y="5904000"/>
            <a:ext cx="8568000" cy="4384800"/>
          </a:xfrm>
          <a:prstGeom prst="rect">
            <a:avLst/>
          </a:prstGeom>
        </p:spPr>
        <p:txBody>
          <a:bodyPr lIns="0" tIns="0" rIns="0" bIns="0"/>
          <a:p>
            <a:pPr marL="431800" indent="-323850">
              <a:buClr>
                <a:srgbClr val="333333"/>
              </a:buClr>
              <a:buSzPct val="45000"/>
              <a:buFont typeface="Wingdings" panose="05000000000000000000" charset="2"/>
              <a:buChar char=""/>
            </a:pPr>
            <a:r>
              <a:rPr lang="es-MX" sz="2400" b="0" strike="noStrike" spc="-1">
                <a:solidFill>
                  <a:srgbClr val="333333"/>
                </a:solidFill>
                <a:uFill>
                  <a:solidFill>
                    <a:srgbClr val="FFFFFF"/>
                  </a:solidFill>
                </a:uFill>
                <a:latin typeface="Open Sans"/>
              </a:rPr>
              <a:t>Click to edit the outline text format</a:t>
            </a:r>
            <a:endParaRPr lang="es-MX" sz="2400" b="0" strike="noStrike" spc="-1">
              <a:solidFill>
                <a:srgbClr val="333333"/>
              </a:solidFill>
              <a:uFill>
                <a:solidFill>
                  <a:srgbClr val="FFFFFF"/>
                </a:solidFill>
              </a:uFill>
              <a:latin typeface="Open Sans"/>
            </a:endParaRPr>
          </a:p>
          <a:p>
            <a:pPr marL="864235" lvl="1" indent="-323850">
              <a:buClr>
                <a:srgbClr val="FFFFFF"/>
              </a:buClr>
              <a:buSzPct val="75000"/>
              <a:buFont typeface="Symbol" charset="2"/>
              <a:buChar char=""/>
            </a:pPr>
            <a:r>
              <a:rPr lang="es-MX" sz="2400" b="0" strike="noStrike" spc="-1">
                <a:solidFill>
                  <a:srgbClr val="333333"/>
                </a:solidFill>
                <a:uFill>
                  <a:solidFill>
                    <a:srgbClr val="FFFFFF"/>
                  </a:solidFill>
                </a:uFill>
                <a:latin typeface="Open Sans"/>
              </a:rPr>
              <a:t>Second Outline Level</a:t>
            </a:r>
            <a:endParaRPr lang="es-MX" sz="2400" b="0" strike="noStrike" spc="-1">
              <a:solidFill>
                <a:srgbClr val="333333"/>
              </a:solidFill>
              <a:uFill>
                <a:solidFill>
                  <a:srgbClr val="FFFFFF"/>
                </a:solidFill>
              </a:uFill>
              <a:latin typeface="Open Sans"/>
            </a:endParaRPr>
          </a:p>
          <a:p>
            <a:pPr marL="1296035" lvl="2" indent="-288290">
              <a:buClr>
                <a:srgbClr val="FFFFFF"/>
              </a:buClr>
              <a:buSzPct val="45000"/>
              <a:buFont typeface="Wingdings" panose="05000000000000000000" charset="2"/>
              <a:buChar char=""/>
            </a:pPr>
            <a:r>
              <a:rPr lang="es-MX" sz="2400" b="0" strike="noStrike" spc="-1">
                <a:solidFill>
                  <a:srgbClr val="333333"/>
                </a:solidFill>
                <a:uFill>
                  <a:solidFill>
                    <a:srgbClr val="FFFFFF"/>
                  </a:solidFill>
                </a:uFill>
                <a:latin typeface="Open Sans"/>
              </a:rPr>
              <a:t>Third Outline Level</a:t>
            </a:r>
            <a:endParaRPr lang="es-MX" sz="2400" b="0" strike="noStrike" spc="-1">
              <a:solidFill>
                <a:srgbClr val="333333"/>
              </a:solidFill>
              <a:uFill>
                <a:solidFill>
                  <a:srgbClr val="FFFFFF"/>
                </a:solidFill>
              </a:uFill>
              <a:latin typeface="Open Sans"/>
            </a:endParaRPr>
          </a:p>
          <a:p>
            <a:pPr marL="1727835" lvl="3" indent="-215900">
              <a:buClr>
                <a:srgbClr val="FFFFFF"/>
              </a:buClr>
              <a:buSzPct val="75000"/>
              <a:buFont typeface="Symbol" charset="2"/>
              <a:buChar char=""/>
            </a:pPr>
            <a:r>
              <a:rPr lang="es-MX" sz="2400" b="0" strike="noStrike" spc="-1">
                <a:solidFill>
                  <a:srgbClr val="333333"/>
                </a:solidFill>
                <a:uFill>
                  <a:solidFill>
                    <a:srgbClr val="FFFFFF"/>
                  </a:solidFill>
                </a:uFill>
                <a:latin typeface="Open Sans"/>
              </a:rPr>
              <a:t>Fourth Outline Level</a:t>
            </a:r>
            <a:endParaRPr lang="es-MX" sz="2400" b="0" strike="noStrike" spc="-1">
              <a:solidFill>
                <a:srgbClr val="333333"/>
              </a:solidFill>
              <a:uFill>
                <a:solidFill>
                  <a:srgbClr val="FFFFFF"/>
                </a:solidFill>
              </a:uFill>
              <a:latin typeface="Open Sans"/>
            </a:endParaRPr>
          </a:p>
          <a:p>
            <a:pPr marL="2160270" lvl="4" indent="-215900">
              <a:buClr>
                <a:srgbClr val="FFFFFF"/>
              </a:buClr>
              <a:buSzPct val="45000"/>
              <a:buFont typeface="Wingdings" panose="05000000000000000000" charset="2"/>
              <a:buChar char=""/>
            </a:pPr>
            <a:r>
              <a:rPr lang="es-MX" sz="2400" b="0" strike="noStrike" spc="-1">
                <a:solidFill>
                  <a:srgbClr val="333333"/>
                </a:solidFill>
                <a:uFill>
                  <a:solidFill>
                    <a:srgbClr val="FFFFFF"/>
                  </a:solidFill>
                </a:uFill>
                <a:latin typeface="Open Sans"/>
              </a:rPr>
              <a:t>Fifth Outline Level</a:t>
            </a:r>
            <a:endParaRPr lang="es-MX" sz="2400" b="0" strike="noStrike" spc="-1">
              <a:solidFill>
                <a:srgbClr val="333333"/>
              </a:solidFill>
              <a:uFill>
                <a:solidFill>
                  <a:srgbClr val="FFFFFF"/>
                </a:solidFill>
              </a:uFill>
              <a:latin typeface="Open Sans"/>
            </a:endParaRPr>
          </a:p>
          <a:p>
            <a:pPr marL="2592070" lvl="5" indent="-215900">
              <a:buClr>
                <a:srgbClr val="FFFFFF"/>
              </a:buClr>
              <a:buSzPct val="45000"/>
              <a:buFont typeface="Wingdings" panose="05000000000000000000" charset="2"/>
              <a:buChar char=""/>
            </a:pPr>
            <a:r>
              <a:rPr lang="es-MX" sz="2400" b="0" strike="noStrike" spc="-1">
                <a:solidFill>
                  <a:srgbClr val="333333"/>
                </a:solidFill>
                <a:uFill>
                  <a:solidFill>
                    <a:srgbClr val="FFFFFF"/>
                  </a:solidFill>
                </a:uFill>
                <a:latin typeface="Open Sans"/>
              </a:rPr>
              <a:t>Sixth Outline Level</a:t>
            </a:r>
            <a:endParaRPr lang="es-MX" sz="2400" b="0" strike="noStrike" spc="-1">
              <a:solidFill>
                <a:srgbClr val="333333"/>
              </a:solidFill>
              <a:uFill>
                <a:solidFill>
                  <a:srgbClr val="FFFFFF"/>
                </a:solidFill>
              </a:uFill>
              <a:latin typeface="Open Sans"/>
            </a:endParaRPr>
          </a:p>
          <a:p>
            <a:pPr marL="3023870" lvl="6" indent="-215900">
              <a:buClr>
                <a:srgbClr val="FFFFFF"/>
              </a:buClr>
              <a:buSzPct val="45000"/>
              <a:buFont typeface="Wingdings" panose="05000000000000000000" charset="2"/>
              <a:buChar char=""/>
            </a:pPr>
            <a:r>
              <a:rPr lang="es-MX" sz="2400" b="0" strike="noStrike" spc="-1">
                <a:solidFill>
                  <a:srgbClr val="333333"/>
                </a:solidFill>
                <a:uFill>
                  <a:solidFill>
                    <a:srgbClr val="FFFFFF"/>
                  </a:solidFill>
                </a:uFill>
                <a:latin typeface="Open Sans"/>
              </a:rPr>
              <a:t>Seventh Outline Level</a:t>
            </a:r>
            <a:endParaRPr lang="es-MX" sz="2400" b="0" strike="noStrike" spc="-1">
              <a:solidFill>
                <a:srgbClr val="333333"/>
              </a:solidFill>
              <a:uFill>
                <a:solidFill>
                  <a:srgbClr val="FFFFFF"/>
                </a:solidFill>
              </a:uFill>
              <a:latin typeface="Open Sans"/>
            </a:endParaRPr>
          </a:p>
        </p:txBody>
      </p:sp>
      <p:sp>
        <p:nvSpPr>
          <p:cNvPr id="41" name="PlaceHolder 3"/>
          <p:cNvSpPr>
            <a:spLocks noGrp="1"/>
          </p:cNvSpPr>
          <p:nvPr>
            <p:ph type="dt"/>
          </p:nvPr>
        </p:nvSpPr>
        <p:spPr>
          <a:xfrm>
            <a:off x="504000" y="6886440"/>
            <a:ext cx="2348280" cy="521280"/>
          </a:xfrm>
          <a:prstGeom prst="rect">
            <a:avLst/>
          </a:prstGeom>
        </p:spPr>
        <p:txBody>
          <a:bodyPr lIns="0" tIns="0" rIns="0" bIns="0"/>
          <a:p>
            <a:r>
              <a:rPr lang="es-MX" sz="1400" b="0" strike="noStrike" spc="-1">
                <a:solidFill>
                  <a:srgbClr val="000000"/>
                </a:solidFill>
                <a:uFill>
                  <a:solidFill>
                    <a:srgbClr val="FFFFFF"/>
                  </a:solidFill>
                </a:uFill>
                <a:latin typeface="Open Sans"/>
              </a:rPr>
              <a:t>&lt;date/time&gt;</a:t>
            </a:r>
            <a:endParaRPr lang="es-MX" sz="1400" b="0" strike="noStrike" spc="-1">
              <a:solidFill>
                <a:srgbClr val="000000"/>
              </a:solidFill>
              <a:uFill>
                <a:solidFill>
                  <a:srgbClr val="FFFFFF"/>
                </a:solidFill>
              </a:uFill>
              <a:latin typeface="Times New Roman"/>
            </a:endParaRPr>
          </a:p>
        </p:txBody>
      </p:sp>
      <p:sp>
        <p:nvSpPr>
          <p:cNvPr id="42" name="PlaceHolder 4"/>
          <p:cNvSpPr>
            <a:spLocks noGrp="1"/>
          </p:cNvSpPr>
          <p:nvPr>
            <p:ph type="ftr"/>
          </p:nvPr>
        </p:nvSpPr>
        <p:spPr>
          <a:xfrm>
            <a:off x="3447360" y="6886440"/>
            <a:ext cx="3195000" cy="521280"/>
          </a:xfrm>
          <a:prstGeom prst="rect">
            <a:avLst/>
          </a:prstGeom>
        </p:spPr>
        <p:txBody>
          <a:bodyPr lIns="0" tIns="0" rIns="0" bIns="0"/>
          <a:p>
            <a:pPr algn="ctr"/>
            <a:r>
              <a:rPr lang="es-MX" sz="1400" b="0" strike="noStrike" spc="-1">
                <a:solidFill>
                  <a:srgbClr val="000000"/>
                </a:solidFill>
                <a:uFill>
                  <a:solidFill>
                    <a:srgbClr val="FFFFFF"/>
                  </a:solidFill>
                </a:uFill>
                <a:latin typeface="Open Sans"/>
              </a:rPr>
              <a:t>&lt;footer&gt;</a:t>
            </a:r>
            <a:endParaRPr lang="es-MX" sz="1400" b="0" strike="noStrike" spc="-1">
              <a:solidFill>
                <a:srgbClr val="000000"/>
              </a:solidFill>
              <a:uFill>
                <a:solidFill>
                  <a:srgbClr val="FFFFFF"/>
                </a:solidFill>
              </a:uFill>
              <a:latin typeface="Times New Roman"/>
            </a:endParaRPr>
          </a:p>
        </p:txBody>
      </p:sp>
      <p:sp>
        <p:nvSpPr>
          <p:cNvPr id="43" name="PlaceHolder 5"/>
          <p:cNvSpPr>
            <a:spLocks noGrp="1"/>
          </p:cNvSpPr>
          <p:nvPr>
            <p:ph type="sldNum"/>
          </p:nvPr>
        </p:nvSpPr>
        <p:spPr>
          <a:xfrm>
            <a:off x="7227360" y="6886440"/>
            <a:ext cx="2348280" cy="521280"/>
          </a:xfrm>
          <a:prstGeom prst="rect">
            <a:avLst/>
          </a:prstGeom>
        </p:spPr>
        <p:txBody>
          <a:bodyPr lIns="0" tIns="0" rIns="0" bIns="0"/>
          <a:p>
            <a:pPr algn="r"/>
            <a:fld id="{E521D8F8-5A53-4A19-8157-46F295D56BC0}" type="slidenum">
              <a:rPr lang="es-MX" sz="1400" b="0" strike="noStrike" spc="-1">
                <a:solidFill>
                  <a:srgbClr val="000000"/>
                </a:solidFill>
                <a:uFill>
                  <a:solidFill>
                    <a:srgbClr val="FFFFFF"/>
                  </a:solidFill>
                </a:uFill>
                <a:latin typeface="Open Sans"/>
              </a:rPr>
            </a:fld>
            <a:r>
              <a:rPr lang="es-MX" sz="1400" b="0" strike="noStrike" spc="-1">
                <a:solidFill>
                  <a:srgbClr val="000000"/>
                </a:solidFill>
                <a:uFill>
                  <a:solidFill>
                    <a:srgbClr val="FFFFFF"/>
                  </a:solidFill>
                </a:uFill>
                <a:latin typeface="Open Sans"/>
              </a:rPr>
              <a:t> / 9</a:t>
            </a:r>
            <a:endParaRPr lang="es-MX" sz="1400" b="0" strike="noStrike" spc="-1">
              <a:solidFill>
                <a:srgbClr val="000000"/>
              </a:solidFill>
              <a:uFill>
                <a:solidFill>
                  <a:srgbClr val="FFFFFF"/>
                </a:solidFill>
              </a:uFill>
              <a:latin typeface="Times New Roman"/>
            </a:endParaRPr>
          </a:p>
        </p:txBody>
      </p:sp>
      <p:sp>
        <p:nvSpPr>
          <p:cNvPr id="44" name="CustomShape 6"/>
          <p:cNvSpPr/>
          <p:nvPr/>
        </p:nvSpPr>
        <p:spPr>
          <a:xfrm>
            <a:off x="0" y="4320000"/>
            <a:ext cx="504000" cy="1080000"/>
          </a:xfrm>
          <a:prstGeom prst="rect">
            <a:avLst/>
          </a:prstGeom>
          <a:solidFill>
            <a:srgbClr val="EF2929"/>
          </a:solidFill>
          <a:ln>
            <a:noFill/>
          </a:ln>
        </p:spPr>
        <p:style>
          <a:lnRef idx="0">
            <a:srgbClr val="FFFFFF"/>
          </a:lnRef>
          <a:fillRef idx="0">
            <a:srgbClr val="FFFFFF"/>
          </a:fillRef>
          <a:effectRef idx="0">
            <a:srgbClr val="FFFFFF"/>
          </a:effectRef>
          <a:fontRef idx="minor"/>
        </p:style>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9" name="Picture 78"/>
          <p:cNvPicPr/>
          <p:nvPr/>
        </p:nvPicPr>
        <p:blipFill>
          <a:blip r:embed="rId13"/>
          <a:stretch>
            <a:fillRect/>
          </a:stretch>
        </p:blipFill>
        <p:spPr>
          <a:xfrm>
            <a:off x="-58320" y="108000"/>
            <a:ext cx="7794360" cy="1607400"/>
          </a:xfrm>
          <a:prstGeom prst="rect">
            <a:avLst/>
          </a:prstGeom>
          <a:ln>
            <a:noFill/>
          </a:ln>
        </p:spPr>
      </p:pic>
      <p:sp>
        <p:nvSpPr>
          <p:cNvPr id="80" name="PlaceHolder 1"/>
          <p:cNvSpPr>
            <a:spLocks noGrp="1"/>
          </p:cNvSpPr>
          <p:nvPr>
            <p:ph type="title"/>
          </p:nvPr>
        </p:nvSpPr>
        <p:spPr>
          <a:xfrm>
            <a:off x="504000" y="287640"/>
            <a:ext cx="7020000" cy="1248120"/>
          </a:xfrm>
          <a:prstGeom prst="rect">
            <a:avLst/>
          </a:prstGeom>
        </p:spPr>
        <p:txBody>
          <a:bodyPr lIns="0" tIns="0" rIns="0" bIns="0" anchor="ctr"/>
          <a:p>
            <a:r>
              <a:rPr lang="es-MX" sz="4000" b="0" strike="noStrike" spc="-1">
                <a:solidFill>
                  <a:srgbClr val="000000"/>
                </a:solidFill>
                <a:uFill>
                  <a:solidFill>
                    <a:srgbClr val="FFFFFF"/>
                  </a:solidFill>
                </a:uFill>
                <a:latin typeface="Arial" charset="0"/>
              </a:rPr>
              <a:t>Click to edit the title text format</a:t>
            </a:r>
            <a:endParaRPr lang="es-MX" sz="4000" b="0" strike="noStrike" spc="-1">
              <a:solidFill>
                <a:srgbClr val="000000"/>
              </a:solidFill>
              <a:uFill>
                <a:solidFill>
                  <a:srgbClr val="FFFFFF"/>
                </a:solidFill>
              </a:uFill>
              <a:latin typeface="Arial" charset="0"/>
            </a:endParaRPr>
          </a:p>
        </p:txBody>
      </p:sp>
      <p:sp>
        <p:nvSpPr>
          <p:cNvPr id="81" name="PlaceHolder 2"/>
          <p:cNvSpPr>
            <a:spLocks noGrp="1"/>
          </p:cNvSpPr>
          <p:nvPr>
            <p:ph type="body"/>
          </p:nvPr>
        </p:nvSpPr>
        <p:spPr>
          <a:xfrm>
            <a:off x="504000" y="1823760"/>
            <a:ext cx="9072000" cy="4384440"/>
          </a:xfrm>
          <a:prstGeom prst="rect">
            <a:avLst/>
          </a:prstGeom>
        </p:spPr>
        <p:txBody>
          <a:bodyPr lIns="0" tIns="0" rIns="0" bIns="0"/>
          <a:p>
            <a:pPr marL="431800" indent="-323850">
              <a:buClr>
                <a:srgbClr val="000000"/>
              </a:buClr>
              <a:buSzPct val="45000"/>
              <a:buFont typeface="Wingdings" panose="05000000000000000000" charset="2"/>
              <a:buChar char=""/>
            </a:pPr>
            <a:r>
              <a:rPr lang="es-MX" sz="4620" b="0" strike="noStrike" spc="-1">
                <a:solidFill>
                  <a:srgbClr val="000000"/>
                </a:solidFill>
                <a:uFill>
                  <a:solidFill>
                    <a:srgbClr val="FFFFFF"/>
                  </a:solidFill>
                </a:uFill>
                <a:latin typeface="Arial" charset="0"/>
              </a:rPr>
              <a:t>Click to edit the outline text format</a:t>
            </a:r>
            <a:endParaRPr lang="es-MX" sz="4620" b="0" strike="noStrike" spc="-1">
              <a:solidFill>
                <a:srgbClr val="000000"/>
              </a:solidFill>
              <a:uFill>
                <a:solidFill>
                  <a:srgbClr val="FFFFFF"/>
                </a:solidFill>
              </a:uFill>
              <a:latin typeface="Arial" charset="0"/>
            </a:endParaRPr>
          </a:p>
          <a:p>
            <a:pPr marL="864235" lvl="1" indent="-323850">
              <a:buClr>
                <a:srgbClr val="000000"/>
              </a:buClr>
              <a:buSzPct val="75000"/>
              <a:buFont typeface="Symbol" charset="2"/>
              <a:buChar char=""/>
            </a:pPr>
            <a:r>
              <a:rPr lang="es-MX" sz="4050" b="0" strike="noStrike" spc="-1">
                <a:solidFill>
                  <a:srgbClr val="000000"/>
                </a:solidFill>
                <a:uFill>
                  <a:solidFill>
                    <a:srgbClr val="FFFFFF"/>
                  </a:solidFill>
                </a:uFill>
                <a:latin typeface="Arial" charset="0"/>
              </a:rPr>
              <a:t>Second Outline Level</a:t>
            </a:r>
            <a:endParaRPr lang="es-MX" sz="4050" b="0" strike="noStrike" spc="-1">
              <a:solidFill>
                <a:srgbClr val="000000"/>
              </a:solidFill>
              <a:uFill>
                <a:solidFill>
                  <a:srgbClr val="FFFFFF"/>
                </a:solidFill>
              </a:uFill>
              <a:latin typeface="Arial" charset="0"/>
            </a:endParaRPr>
          </a:p>
          <a:p>
            <a:pPr marL="1296035" lvl="2" indent="-288290">
              <a:buClr>
                <a:srgbClr val="000000"/>
              </a:buClr>
              <a:buSzPct val="45000"/>
              <a:buFont typeface="Wingdings" panose="05000000000000000000" charset="2"/>
              <a:buChar char=""/>
            </a:pPr>
            <a:r>
              <a:rPr lang="es-MX" sz="3470" b="0" strike="noStrike" spc="-1">
                <a:solidFill>
                  <a:srgbClr val="000000"/>
                </a:solidFill>
                <a:uFill>
                  <a:solidFill>
                    <a:srgbClr val="FFFFFF"/>
                  </a:solidFill>
                </a:uFill>
                <a:latin typeface="Arial" charset="0"/>
              </a:rPr>
              <a:t>Third Outline Level</a:t>
            </a:r>
            <a:endParaRPr lang="es-MX" sz="3470" b="0" strike="noStrike" spc="-1">
              <a:solidFill>
                <a:srgbClr val="000000"/>
              </a:solidFill>
              <a:uFill>
                <a:solidFill>
                  <a:srgbClr val="FFFFFF"/>
                </a:solidFill>
              </a:uFill>
              <a:latin typeface="Arial" charset="0"/>
            </a:endParaRPr>
          </a:p>
          <a:p>
            <a:pPr marL="1727835" lvl="3" indent="-215900">
              <a:buClr>
                <a:srgbClr val="000000"/>
              </a:buClr>
              <a:buSzPct val="75000"/>
              <a:buFont typeface="Symbol" charset="2"/>
              <a:buChar char=""/>
            </a:pPr>
            <a:r>
              <a:rPr lang="es-MX" sz="2900" b="0" strike="noStrike" spc="-1">
                <a:solidFill>
                  <a:srgbClr val="000000"/>
                </a:solidFill>
                <a:uFill>
                  <a:solidFill>
                    <a:srgbClr val="FFFFFF"/>
                  </a:solidFill>
                </a:uFill>
                <a:latin typeface="Arial" charset="0"/>
              </a:rPr>
              <a:t>Fourth Outline Level</a:t>
            </a:r>
            <a:endParaRPr lang="es-MX" sz="2900" b="0" strike="noStrike" spc="-1">
              <a:solidFill>
                <a:srgbClr val="000000"/>
              </a:solidFill>
              <a:uFill>
                <a:solidFill>
                  <a:srgbClr val="FFFFFF"/>
                </a:solidFill>
              </a:uFill>
              <a:latin typeface="Arial" charset="0"/>
            </a:endParaRPr>
          </a:p>
          <a:p>
            <a:pPr marL="2160270" lvl="4" indent="-215900">
              <a:buClr>
                <a:srgbClr val="000000"/>
              </a:buClr>
              <a:buSzPct val="45000"/>
              <a:buFont typeface="Wingdings" panose="05000000000000000000" charset="2"/>
              <a:buChar char=""/>
            </a:pPr>
            <a:r>
              <a:rPr lang="es-MX" sz="2900" b="0" strike="noStrike" spc="-1">
                <a:solidFill>
                  <a:srgbClr val="000000"/>
                </a:solidFill>
                <a:uFill>
                  <a:solidFill>
                    <a:srgbClr val="FFFFFF"/>
                  </a:solidFill>
                </a:uFill>
                <a:latin typeface="Arial" charset="0"/>
              </a:rPr>
              <a:t>Fifth Outline Level</a:t>
            </a:r>
            <a:endParaRPr lang="es-MX" sz="2900" b="0" strike="noStrike" spc="-1">
              <a:solidFill>
                <a:srgbClr val="000000"/>
              </a:solidFill>
              <a:uFill>
                <a:solidFill>
                  <a:srgbClr val="FFFFFF"/>
                </a:solidFill>
              </a:uFill>
              <a:latin typeface="Arial" charset="0"/>
            </a:endParaRPr>
          </a:p>
          <a:p>
            <a:pPr marL="2592070" lvl="5" indent="-215900">
              <a:buClr>
                <a:srgbClr val="000000"/>
              </a:buClr>
              <a:buSzPct val="45000"/>
              <a:buFont typeface="Wingdings" panose="05000000000000000000" charset="2"/>
              <a:buChar char=""/>
            </a:pPr>
            <a:r>
              <a:rPr lang="es-MX" sz="2900" b="0" strike="noStrike" spc="-1">
                <a:solidFill>
                  <a:srgbClr val="000000"/>
                </a:solidFill>
                <a:uFill>
                  <a:solidFill>
                    <a:srgbClr val="FFFFFF"/>
                  </a:solidFill>
                </a:uFill>
                <a:latin typeface="Arial" charset="0"/>
              </a:rPr>
              <a:t>Sixth Outline Level</a:t>
            </a:r>
            <a:endParaRPr lang="es-MX" sz="2900" b="0" strike="noStrike" spc="-1">
              <a:solidFill>
                <a:srgbClr val="000000"/>
              </a:solidFill>
              <a:uFill>
                <a:solidFill>
                  <a:srgbClr val="FFFFFF"/>
                </a:solidFill>
              </a:uFill>
              <a:latin typeface="Arial" charset="0"/>
            </a:endParaRPr>
          </a:p>
          <a:p>
            <a:pPr marL="3023870" lvl="6" indent="-215900">
              <a:buClr>
                <a:srgbClr val="000000"/>
              </a:buClr>
              <a:buSzPct val="45000"/>
              <a:buFont typeface="Wingdings" panose="05000000000000000000" charset="2"/>
              <a:buChar char=""/>
            </a:pPr>
            <a:r>
              <a:rPr lang="es-MX" sz="2900" b="0" strike="noStrike" spc="-1">
                <a:solidFill>
                  <a:srgbClr val="000000"/>
                </a:solidFill>
                <a:uFill>
                  <a:solidFill>
                    <a:srgbClr val="FFFFFF"/>
                  </a:solidFill>
                </a:uFill>
                <a:latin typeface="Arial" charset="0"/>
              </a:rPr>
              <a:t>Seventh Outline Level</a:t>
            </a:r>
            <a:endParaRPr lang="es-MX" sz="2900" b="0" strike="noStrike" spc="-1">
              <a:solidFill>
                <a:srgbClr val="000000"/>
              </a:solidFill>
              <a:uFill>
                <a:solidFill>
                  <a:srgbClr val="FFFFFF"/>
                </a:solidFill>
              </a:uFill>
              <a:latin typeface="Arial" charset="0"/>
            </a:endParaRPr>
          </a:p>
        </p:txBody>
      </p:sp>
      <p:sp>
        <p:nvSpPr>
          <p:cNvPr id="82" name="PlaceHolder 3"/>
          <p:cNvSpPr>
            <a:spLocks noGrp="1"/>
          </p:cNvSpPr>
          <p:nvPr>
            <p:ph type="dt"/>
          </p:nvPr>
        </p:nvSpPr>
        <p:spPr>
          <a:xfrm>
            <a:off x="504000" y="6886440"/>
            <a:ext cx="2348280" cy="520920"/>
          </a:xfrm>
          <a:prstGeom prst="rect">
            <a:avLst/>
          </a:prstGeom>
        </p:spPr>
        <p:txBody>
          <a:bodyPr lIns="0" tIns="0" rIns="0" bIns="0"/>
          <a:p>
            <a:r>
              <a:rPr lang="es-MX" sz="1400" b="0" strike="noStrike" spc="-1">
                <a:solidFill>
                  <a:srgbClr val="000000"/>
                </a:solidFill>
                <a:uFill>
                  <a:solidFill>
                    <a:srgbClr val="FFFFFF"/>
                  </a:solidFill>
                </a:uFill>
                <a:latin typeface="Times New Roman"/>
              </a:rPr>
              <a:t>&lt;date/time&gt;</a:t>
            </a:r>
            <a:endParaRPr lang="es-MX" sz="1400" b="0" strike="noStrike" spc="-1">
              <a:solidFill>
                <a:srgbClr val="000000"/>
              </a:solidFill>
              <a:uFill>
                <a:solidFill>
                  <a:srgbClr val="FFFFFF"/>
                </a:solidFill>
              </a:uFill>
              <a:latin typeface="Times New Roman"/>
            </a:endParaRPr>
          </a:p>
        </p:txBody>
      </p:sp>
      <p:sp>
        <p:nvSpPr>
          <p:cNvPr id="83" name="PlaceHolder 4"/>
          <p:cNvSpPr>
            <a:spLocks noGrp="1"/>
          </p:cNvSpPr>
          <p:nvPr>
            <p:ph type="ftr"/>
          </p:nvPr>
        </p:nvSpPr>
        <p:spPr>
          <a:xfrm>
            <a:off x="3447000" y="6886440"/>
            <a:ext cx="3195000" cy="520920"/>
          </a:xfrm>
          <a:prstGeom prst="rect">
            <a:avLst/>
          </a:prstGeom>
        </p:spPr>
        <p:txBody>
          <a:bodyPr lIns="0" tIns="0" rIns="0" bIns="0"/>
          <a:p>
            <a:pPr algn="ctr"/>
            <a:r>
              <a:rPr lang="es-MX" sz="1400" b="0" strike="noStrike" spc="-1">
                <a:solidFill>
                  <a:srgbClr val="000000"/>
                </a:solidFill>
                <a:uFill>
                  <a:solidFill>
                    <a:srgbClr val="FFFFFF"/>
                  </a:solidFill>
                </a:uFill>
                <a:latin typeface="Times New Roman"/>
              </a:rPr>
              <a:t>&lt;footer&gt;</a:t>
            </a:r>
            <a:endParaRPr lang="es-MX" sz="1400" b="0" strike="noStrike" spc="-1">
              <a:solidFill>
                <a:srgbClr val="000000"/>
              </a:solidFill>
              <a:uFill>
                <a:solidFill>
                  <a:srgbClr val="FFFFFF"/>
                </a:solidFill>
              </a:uFill>
              <a:latin typeface="Times New Roman"/>
            </a:endParaRPr>
          </a:p>
        </p:txBody>
      </p:sp>
      <p:sp>
        <p:nvSpPr>
          <p:cNvPr id="84" name="PlaceHolder 5"/>
          <p:cNvSpPr>
            <a:spLocks noGrp="1"/>
          </p:cNvSpPr>
          <p:nvPr>
            <p:ph type="sldNum"/>
          </p:nvPr>
        </p:nvSpPr>
        <p:spPr>
          <a:xfrm>
            <a:off x="7227000" y="6886440"/>
            <a:ext cx="2348280" cy="520920"/>
          </a:xfrm>
          <a:prstGeom prst="rect">
            <a:avLst/>
          </a:prstGeom>
        </p:spPr>
        <p:txBody>
          <a:bodyPr lIns="0" tIns="0" rIns="0" bIns="0"/>
          <a:p>
            <a:pPr algn="r"/>
            <a:fld id="{FF9EC356-D27F-47C6-A837-45486717FE4A}" type="slidenum">
              <a:rPr lang="es-MX" sz="1400" b="0" strike="noStrike" spc="-1">
                <a:solidFill>
                  <a:srgbClr val="000000"/>
                </a:solidFill>
                <a:uFill>
                  <a:solidFill>
                    <a:srgbClr val="FFFFFF"/>
                  </a:solidFill>
                </a:uFill>
                <a:latin typeface="Times New Roman"/>
              </a:rPr>
            </a:fld>
            <a:endParaRPr lang="es-MX" sz="1400" b="0" strike="noStrike" spc="-1">
              <a:solidFill>
                <a:srgbClr val="000000"/>
              </a:solidFill>
              <a:uFill>
                <a:solidFill>
                  <a:srgbClr val="FFFFFF"/>
                </a:solidFill>
              </a:uFill>
              <a:latin typeface="Times New Roman"/>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7.xml"/><Relationship Id="rId1"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27.xml"/><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7.xml"/><Relationship Id="rId1" Type="http://schemas.openxmlformats.org/officeDocument/2006/relationships/hyperlink" Target="http://cs.boisestate.edu/~amit/teaching/597/scheduling.pd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TextShape 1"/>
          <p:cNvSpPr txBox="1"/>
          <p:nvPr/>
        </p:nvSpPr>
        <p:spPr>
          <a:xfrm>
            <a:off x="792000" y="4104000"/>
            <a:ext cx="8568000" cy="1440000"/>
          </a:xfrm>
          <a:prstGeom prst="rect">
            <a:avLst/>
          </a:prstGeom>
          <a:noFill/>
          <a:ln>
            <a:noFill/>
          </a:ln>
        </p:spPr>
        <p:txBody>
          <a:bodyPr lIns="0" tIns="0" rIns="0" bIns="0" anchor="ctr"/>
          <a:p>
            <a:r>
              <a:rPr lang="es-MX" sz="4520" b="1" strike="noStrike" spc="-1">
                <a:solidFill>
                  <a:srgbClr val="333333"/>
                </a:solidFill>
                <a:uFill>
                  <a:solidFill>
                    <a:srgbClr val="FFFFFF"/>
                  </a:solidFill>
                </a:uFill>
                <a:latin typeface="Open Sans"/>
              </a:rPr>
              <a:t>Planificador de procesos de Linux</a:t>
            </a:r>
            <a:endParaRPr lang="es-MX" sz="4520" b="1" strike="noStrike" spc="-1">
              <a:solidFill>
                <a:srgbClr val="333333"/>
              </a:solidFill>
              <a:uFill>
                <a:solidFill>
                  <a:srgbClr val="FFFFFF"/>
                </a:solidFill>
              </a:uFill>
              <a:latin typeface="Open Sans"/>
            </a:endParaRPr>
          </a:p>
        </p:txBody>
      </p:sp>
      <p:sp>
        <p:nvSpPr>
          <p:cNvPr id="120" name="TextShape 2"/>
          <p:cNvSpPr txBox="1"/>
          <p:nvPr/>
        </p:nvSpPr>
        <p:spPr>
          <a:xfrm>
            <a:off x="805970" y="5442460"/>
            <a:ext cx="8568000" cy="4384800"/>
          </a:xfrm>
          <a:prstGeom prst="rect">
            <a:avLst/>
          </a:prstGeom>
          <a:noFill/>
          <a:ln>
            <a:noFill/>
          </a:ln>
        </p:spPr>
        <p:txBody>
          <a:bodyPr lIns="0" tIns="0" rIns="0" bIns="0"/>
          <a:p>
            <a:r>
              <a:rPr lang="es-MX" sz="2600" b="0" strike="noStrike" spc="-1">
                <a:solidFill>
                  <a:srgbClr val="000000"/>
                </a:solidFill>
                <a:uFill>
                  <a:solidFill>
                    <a:srgbClr val="FFFFFF"/>
                  </a:solidFill>
                </a:uFill>
                <a:latin typeface="Arial" charset="0"/>
              </a:rPr>
              <a:t>Sistemas operativos		 					 semestre 2017-1</a:t>
            </a:r>
            <a:endParaRPr lang="es-MX" sz="3200" b="0" strike="noStrike" spc="-1">
              <a:solidFill>
                <a:srgbClr val="000000"/>
              </a:solidFill>
              <a:uFill>
                <a:solidFill>
                  <a:srgbClr val="FFFFFF"/>
                </a:solidFill>
              </a:uFill>
              <a:latin typeface="Arial" charset="0"/>
            </a:endParaRPr>
          </a:p>
          <a:p>
            <a:r>
              <a:rPr lang="es-MX" sz="2600" b="0" strike="noStrike" spc="-1">
                <a:solidFill>
                  <a:srgbClr val="000000"/>
                </a:solidFill>
                <a:uFill>
                  <a:solidFill>
                    <a:srgbClr val="FFFFFF"/>
                  </a:solidFill>
                </a:uFill>
                <a:latin typeface="Arial" charset="0"/>
              </a:rPr>
              <a:t>Facultad de ingeniería UNAM</a:t>
            </a:r>
            <a:endParaRPr lang="es-MX" sz="3200" b="0" strike="noStrike" spc="-1">
              <a:solidFill>
                <a:srgbClr val="000000"/>
              </a:solidFill>
              <a:uFill>
                <a:solidFill>
                  <a:srgbClr val="FFFFFF"/>
                </a:solidFill>
              </a:uFill>
              <a:latin typeface="Arial" charset="0"/>
            </a:endParaRPr>
          </a:p>
          <a:p>
            <a:r>
              <a:rPr lang="es-MX" sz="2600" b="0" strike="noStrike" spc="-1">
                <a:solidFill>
                  <a:srgbClr val="000000"/>
                </a:solidFill>
                <a:uFill>
                  <a:solidFill>
                    <a:srgbClr val="FFFFFF"/>
                  </a:solidFill>
                </a:uFill>
                <a:latin typeface="Arial" charset="0"/>
              </a:rPr>
              <a:t>Prof. Ing. Wolf Iszaevich Gunnar Eyal</a:t>
            </a:r>
            <a:endParaRPr lang="es-MX" sz="3200" b="0" strike="noStrike" spc="-1">
              <a:solidFill>
                <a:srgbClr val="000000"/>
              </a:solidFill>
              <a:uFill>
                <a:solidFill>
                  <a:srgbClr val="FFFFFF"/>
                </a:solidFill>
              </a:uFill>
              <a:latin typeface="Arial" charset="0"/>
            </a:endParaRPr>
          </a:p>
          <a:p>
            <a:pPr algn="r"/>
            <a:r>
              <a:rPr lang="es-MX" sz="2600" b="0" strike="noStrike" spc="-1">
                <a:solidFill>
                  <a:srgbClr val="000000"/>
                </a:solidFill>
                <a:uFill>
                  <a:solidFill>
                    <a:srgbClr val="FFFFFF"/>
                  </a:solidFill>
                </a:uFill>
                <a:latin typeface="Arial" charset="0"/>
              </a:rPr>
              <a:t>Sánchez Hernández Max Armando</a:t>
            </a:r>
            <a:r>
              <a:rPr lang="es-MX" sz="3200" b="0" strike="noStrike" spc="-1">
                <a:solidFill>
                  <a:srgbClr val="000000"/>
                </a:solidFill>
                <a:uFill>
                  <a:solidFill>
                    <a:srgbClr val="FFFFFF"/>
                  </a:solidFill>
                </a:uFill>
                <a:latin typeface="Arial" charset="0"/>
              </a:rPr>
              <a:t> </a:t>
            </a:r>
            <a:endParaRPr lang="es-MX" sz="3200" b="0" strike="noStrike" spc="-1">
              <a:solidFill>
                <a:srgbClr val="000000"/>
              </a:solidFill>
              <a:uFill>
                <a:solidFill>
                  <a:srgbClr val="FFFFFF"/>
                </a:solidFill>
              </a:uFill>
              <a:latin typeface="Arial"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TextShape 1"/>
          <p:cNvSpPr txBox="1"/>
          <p:nvPr/>
        </p:nvSpPr>
        <p:spPr>
          <a:xfrm>
            <a:off x="457200" y="182880"/>
            <a:ext cx="8568000" cy="1440000"/>
          </a:xfrm>
          <a:prstGeom prst="rect">
            <a:avLst/>
          </a:prstGeom>
          <a:noFill/>
          <a:ln>
            <a:noFill/>
          </a:ln>
        </p:spPr>
        <p:txBody>
          <a:bodyPr lIns="0" tIns="0" rIns="0" bIns="0" anchor="ctr"/>
          <a:p>
            <a:r>
              <a:rPr lang="x-none" altLang="es-MX" sz="4000" b="0" strike="noStrike" spc="-1">
                <a:solidFill>
                  <a:srgbClr val="FFFFFF"/>
                </a:solidFill>
                <a:uFill>
                  <a:solidFill>
                    <a:srgbClr val="FFFFFF"/>
                  </a:solidFill>
                </a:uFill>
                <a:latin typeface="Arial" charset="0"/>
              </a:rPr>
              <a:t>2 Clases de la planeacion</a:t>
            </a:r>
            <a:r>
              <a:rPr lang="es-MX" sz="4000" b="0" strike="noStrike" spc="-1">
                <a:solidFill>
                  <a:srgbClr val="FFFFFF"/>
                </a:solidFill>
                <a:uFill>
                  <a:solidFill>
                    <a:srgbClr val="FFFFFF"/>
                  </a:solidFill>
                </a:uFill>
                <a:latin typeface="Arial" charset="0"/>
              </a:rPr>
              <a:t> </a:t>
            </a:r>
            <a:endParaRPr lang="es-MX" sz="4000" b="0" strike="noStrike" spc="-1">
              <a:solidFill>
                <a:srgbClr val="000000"/>
              </a:solidFill>
              <a:uFill>
                <a:solidFill>
                  <a:srgbClr val="FFFFFF"/>
                </a:solidFill>
              </a:uFill>
              <a:latin typeface="Arial" charset="0"/>
            </a:endParaRPr>
          </a:p>
        </p:txBody>
      </p:sp>
      <p:sp>
        <p:nvSpPr>
          <p:cNvPr id="134" name="TextShape 2"/>
          <p:cNvSpPr txBox="1"/>
          <p:nvPr/>
        </p:nvSpPr>
        <p:spPr>
          <a:xfrm>
            <a:off x="468000" y="1823760"/>
            <a:ext cx="9072000" cy="4384440"/>
          </a:xfrm>
          <a:prstGeom prst="rect">
            <a:avLst/>
          </a:prstGeom>
          <a:noFill/>
          <a:ln>
            <a:noFill/>
          </a:ln>
        </p:spPr>
        <p:txBody>
          <a:bodyPr lIns="0" tIns="0" rIns="0" bIns="0"/>
          <a:p>
            <a:pPr marL="431800" indent="-323850" algn="just">
              <a:buClr>
                <a:srgbClr val="000000"/>
              </a:buClr>
              <a:buSzPct val="45000"/>
              <a:buFont typeface="Wingdings" panose="05000000000000000000" charset="2"/>
              <a:buChar char=""/>
            </a:pPr>
            <a:r>
              <a:rPr lang="x-none" altLang="es-MX" sz="3200" b="0" strike="noStrike" spc="-1">
                <a:solidFill>
                  <a:srgbClr val="000000"/>
                </a:solidFill>
                <a:uFill>
                  <a:solidFill>
                    <a:srgbClr val="FFFFFF"/>
                  </a:solidFill>
                </a:uFill>
                <a:latin typeface="Arial" charset="0"/>
              </a:rPr>
              <a:t>El planeador de linux es modular, implementando diferentes algoritmos/politicas para planear diferentes tipos de tareas. Estas implmemtaciones estan contenidas en el archivo llamado </a:t>
            </a:r>
            <a:r>
              <a:rPr lang="x-none" altLang="es-MX" sz="3200" b="0" i="1" strike="noStrike" spc="-1">
                <a:solidFill>
                  <a:srgbClr val="000000"/>
                </a:solidFill>
                <a:uFill>
                  <a:solidFill>
                    <a:srgbClr val="FFFFFF"/>
                  </a:solidFill>
                </a:uFill>
                <a:latin typeface="Arial" charset="0"/>
              </a:rPr>
              <a:t>Scheduling Class</a:t>
            </a:r>
            <a:r>
              <a:rPr lang="x-none" altLang="es-MX" sz="3200" b="0" strike="noStrike" spc="-1">
                <a:solidFill>
                  <a:srgbClr val="000000"/>
                </a:solidFill>
                <a:uFill>
                  <a:solidFill>
                    <a:srgbClr val="FFFFFF"/>
                  </a:solidFill>
                </a:uFill>
                <a:latin typeface="Arial" charset="0"/>
              </a:rPr>
              <a:t>. Esta clase ofrece una interfaz al esqueleto pricipal del planeador, que lo usara para manejar las tareas de acuerdo al algoritmo implementado.</a:t>
            </a:r>
            <a:endParaRPr lang="x-none" altLang="es-MX" sz="3200" b="0" strike="noStrike" spc="-1">
              <a:solidFill>
                <a:srgbClr val="000000"/>
              </a:solidFill>
              <a:uFill>
                <a:solidFill>
                  <a:srgbClr val="FFFFFF"/>
                </a:solidFill>
              </a:uFill>
              <a:latin typeface="Arial" charset="0"/>
            </a:endParaRPr>
          </a:p>
          <a:p>
            <a:pPr marL="431800" indent="-323850" algn="just">
              <a:buClr>
                <a:srgbClr val="000000"/>
              </a:buClr>
              <a:buSzPct val="45000"/>
              <a:buFont typeface="Wingdings" panose="05000000000000000000" charset="2"/>
              <a:buChar char=""/>
            </a:pPr>
            <a:endParaRPr lang="x-none" altLang="es-MX" sz="3200" b="0" strike="noStrike" spc="-1">
              <a:solidFill>
                <a:srgbClr val="000000"/>
              </a:solidFill>
              <a:uFill>
                <a:solidFill>
                  <a:srgbClr val="FFFFFF"/>
                </a:solidFill>
              </a:uFill>
              <a:latin typeface="Arial" charset="0"/>
            </a:endParaRPr>
          </a:p>
        </p:txBody>
      </p:sp>
      <p:sp>
        <p:nvSpPr>
          <p:cNvPr id="2" name="Oval 1"/>
          <p:cNvSpPr/>
          <p:nvPr/>
        </p:nvSpPr>
        <p:spPr>
          <a:xfrm>
            <a:off x="8109585" y="249555"/>
            <a:ext cx="1229995" cy="110998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x-none" altLang="en-US"/>
              <a:t>Pag 3</a:t>
            </a:r>
            <a:endParaRPr lang="x-none"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TextShape 1"/>
          <p:cNvSpPr txBox="1"/>
          <p:nvPr/>
        </p:nvSpPr>
        <p:spPr>
          <a:xfrm>
            <a:off x="457200" y="182880"/>
            <a:ext cx="8568000" cy="1440000"/>
          </a:xfrm>
          <a:prstGeom prst="rect">
            <a:avLst/>
          </a:prstGeom>
          <a:noFill/>
          <a:ln>
            <a:noFill/>
          </a:ln>
        </p:spPr>
        <p:txBody>
          <a:bodyPr lIns="0" tIns="0" rIns="0" bIns="0" anchor="ctr"/>
          <a:p>
            <a:r>
              <a:rPr lang="x-none" altLang="es-MX" sz="4000" b="0" strike="noStrike" spc="-1">
                <a:solidFill>
                  <a:srgbClr val="FFFFFF"/>
                </a:solidFill>
                <a:uFill>
                  <a:solidFill>
                    <a:srgbClr val="FFFFFF"/>
                  </a:solidFill>
                </a:uFill>
                <a:latin typeface="Arial" charset="0"/>
              </a:rPr>
              <a:t>2 Clases de la planeacion</a:t>
            </a:r>
            <a:r>
              <a:rPr lang="es-MX" sz="4000" b="0" strike="noStrike" spc="-1">
                <a:solidFill>
                  <a:srgbClr val="FFFFFF"/>
                </a:solidFill>
                <a:uFill>
                  <a:solidFill>
                    <a:srgbClr val="FFFFFF"/>
                  </a:solidFill>
                </a:uFill>
                <a:latin typeface="Arial" charset="0"/>
              </a:rPr>
              <a:t> </a:t>
            </a:r>
            <a:endParaRPr lang="es-MX" sz="4000" b="0" strike="noStrike" spc="-1">
              <a:solidFill>
                <a:srgbClr val="000000"/>
              </a:solidFill>
              <a:uFill>
                <a:solidFill>
                  <a:srgbClr val="FFFFFF"/>
                </a:solidFill>
              </a:uFill>
              <a:latin typeface="Arial" charset="0"/>
            </a:endParaRPr>
          </a:p>
        </p:txBody>
      </p:sp>
      <p:sp>
        <p:nvSpPr>
          <p:cNvPr id="134" name="TextShape 2"/>
          <p:cNvSpPr txBox="1"/>
          <p:nvPr/>
        </p:nvSpPr>
        <p:spPr>
          <a:xfrm>
            <a:off x="468000" y="1823760"/>
            <a:ext cx="9072000" cy="4384440"/>
          </a:xfrm>
          <a:prstGeom prst="rect">
            <a:avLst/>
          </a:prstGeom>
          <a:noFill/>
          <a:ln>
            <a:noFill/>
          </a:ln>
        </p:spPr>
        <p:txBody>
          <a:bodyPr lIns="0" tIns="0" rIns="0" bIns="0"/>
          <a:p>
            <a:pPr marL="431800" indent="-323850" algn="just">
              <a:buClr>
                <a:srgbClr val="000000"/>
              </a:buClr>
              <a:buSzPct val="45000"/>
              <a:buFont typeface="Wingdings" panose="05000000000000000000" charset="2"/>
              <a:buChar char=""/>
            </a:pPr>
            <a:r>
              <a:rPr lang="x-none" altLang="es-MX" sz="3200" b="0" strike="noStrike" spc="-1">
                <a:solidFill>
                  <a:srgbClr val="000000"/>
                </a:solidFill>
                <a:uFill>
                  <a:solidFill>
                    <a:srgbClr val="FFFFFF"/>
                  </a:solidFill>
                </a:uFill>
                <a:latin typeface="Arial" charset="0"/>
              </a:rPr>
              <a:t>A excepcion del primero todos los miembros de esta estructura son funciones apuntador, las cuales, son usadas por el esqueleto del planeador para llamar a la correspondiende politica de implementacion.</a:t>
            </a:r>
            <a:endParaRPr lang="x-none" altLang="es-MX" sz="3200" b="0" strike="noStrike" spc="-1">
              <a:solidFill>
                <a:srgbClr val="000000"/>
              </a:solidFill>
              <a:uFill>
                <a:solidFill>
                  <a:srgbClr val="FFFFFF"/>
                </a:solidFill>
              </a:uFill>
              <a:latin typeface="Arial" charset="0"/>
            </a:endParaRPr>
          </a:p>
          <a:p>
            <a:pPr marL="431800" indent="-323850" algn="just">
              <a:buClr>
                <a:srgbClr val="000000"/>
              </a:buClr>
              <a:buSzPct val="45000"/>
              <a:buFont typeface="Wingdings" panose="05000000000000000000" charset="2"/>
              <a:buChar char=""/>
            </a:pPr>
            <a:endParaRPr lang="x-none" altLang="es-MX" sz="3200" b="0" strike="noStrike" spc="-1">
              <a:solidFill>
                <a:srgbClr val="000000"/>
              </a:solidFill>
              <a:uFill>
                <a:solidFill>
                  <a:srgbClr val="FFFFFF"/>
                </a:solidFill>
              </a:uFill>
              <a:latin typeface="Arial" charset="0"/>
            </a:endParaRPr>
          </a:p>
          <a:p>
            <a:pPr marL="431800" indent="-323850" algn="just">
              <a:buClr>
                <a:srgbClr val="000000"/>
              </a:buClr>
              <a:buSzPct val="45000"/>
              <a:buFont typeface="Wingdings" panose="05000000000000000000" charset="2"/>
              <a:buChar char=""/>
            </a:pPr>
            <a:endParaRPr lang="x-none" altLang="es-MX" sz="3200" b="0" strike="noStrike" spc="-1">
              <a:solidFill>
                <a:srgbClr val="000000"/>
              </a:solidFill>
              <a:uFill>
                <a:solidFill>
                  <a:srgbClr val="FFFFFF"/>
                </a:solidFill>
              </a:uFill>
              <a:latin typeface="Arial"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TextShape 1"/>
          <p:cNvSpPr txBox="1"/>
          <p:nvPr/>
        </p:nvSpPr>
        <p:spPr>
          <a:xfrm>
            <a:off x="457200" y="182880"/>
            <a:ext cx="8568000" cy="1440000"/>
          </a:xfrm>
          <a:prstGeom prst="rect">
            <a:avLst/>
          </a:prstGeom>
          <a:noFill/>
          <a:ln>
            <a:noFill/>
          </a:ln>
        </p:spPr>
        <p:txBody>
          <a:bodyPr lIns="0" tIns="0" rIns="0" bIns="0" anchor="ctr"/>
          <a:p>
            <a:r>
              <a:rPr lang="x-none" altLang="es-MX" sz="4000" b="0" strike="noStrike" spc="-1">
                <a:solidFill>
                  <a:srgbClr val="FFFFFF"/>
                </a:solidFill>
                <a:uFill>
                  <a:solidFill>
                    <a:srgbClr val="FFFFFF"/>
                  </a:solidFill>
                </a:uFill>
                <a:latin typeface="Arial" charset="0"/>
              </a:rPr>
              <a:t>2 Clases de la planeacion</a:t>
            </a:r>
            <a:r>
              <a:rPr lang="es-MX" sz="4000" b="0" strike="noStrike" spc="-1">
                <a:solidFill>
                  <a:srgbClr val="FFFFFF"/>
                </a:solidFill>
                <a:uFill>
                  <a:solidFill>
                    <a:srgbClr val="FFFFFF"/>
                  </a:solidFill>
                </a:uFill>
                <a:latin typeface="Arial" charset="0"/>
              </a:rPr>
              <a:t> </a:t>
            </a:r>
            <a:endParaRPr lang="es-MX" sz="4000" b="0" strike="noStrike" spc="-1">
              <a:solidFill>
                <a:srgbClr val="000000"/>
              </a:solidFill>
              <a:uFill>
                <a:solidFill>
                  <a:srgbClr val="FFFFFF"/>
                </a:solidFill>
              </a:uFill>
              <a:latin typeface="Arial" charset="0"/>
            </a:endParaRPr>
          </a:p>
        </p:txBody>
      </p:sp>
      <p:sp>
        <p:nvSpPr>
          <p:cNvPr id="134" name="TextShape 2"/>
          <p:cNvSpPr txBox="1"/>
          <p:nvPr/>
        </p:nvSpPr>
        <p:spPr>
          <a:xfrm>
            <a:off x="468000" y="1823760"/>
            <a:ext cx="9072000" cy="4384440"/>
          </a:xfrm>
          <a:prstGeom prst="rect">
            <a:avLst/>
          </a:prstGeom>
          <a:noFill/>
          <a:ln>
            <a:noFill/>
          </a:ln>
        </p:spPr>
        <p:txBody>
          <a:bodyPr lIns="0" tIns="0" rIns="0" bIns="0"/>
          <a:p>
            <a:pPr marL="431800" indent="-323850" algn="just">
              <a:buClr>
                <a:srgbClr val="000000"/>
              </a:buClr>
              <a:buSzPct val="45000"/>
              <a:buFont typeface="Wingdings" panose="05000000000000000000" charset="2"/>
              <a:buChar char=""/>
            </a:pPr>
            <a:r>
              <a:rPr lang="x-none" altLang="es-MX" sz="3200" spc="-1">
                <a:solidFill>
                  <a:srgbClr val="000000"/>
                </a:solidFill>
                <a:uFill>
                  <a:solidFill>
                    <a:srgbClr val="FFFFFF"/>
                  </a:solidFill>
                </a:uFill>
                <a:latin typeface="Arial" charset="0"/>
                <a:sym typeface="+mn-ea"/>
              </a:rPr>
              <a:t>Todas las clases de planeacion en el kernel estan listadas por orden de prioridad. El primer miembro de la estructura llamado el siguiente, es un apuntador a la siguiente clase de planeacion, la cual tiene una prioridaad menor en la lista. Como en el siguiente ejemplo.</a:t>
            </a:r>
            <a:endParaRPr lang="x-none" altLang="es-MX" sz="3200" b="0" strike="noStrike" spc="-1">
              <a:solidFill>
                <a:srgbClr val="000000"/>
              </a:solidFill>
              <a:uFill>
                <a:solidFill>
                  <a:srgbClr val="FFFFFF"/>
                </a:solidFill>
              </a:uFill>
              <a:latin typeface="Arial" charset="0"/>
            </a:endParaRPr>
          </a:p>
          <a:p>
            <a:pPr marL="431800" indent="-323850" algn="just">
              <a:buClr>
                <a:srgbClr val="000000"/>
              </a:buClr>
              <a:buSzPct val="45000"/>
              <a:buFont typeface="Wingdings" panose="05000000000000000000" charset="2"/>
              <a:buChar char=""/>
            </a:pPr>
            <a:endParaRPr lang="x-none" altLang="es-MX" sz="3200" b="0" strike="noStrike" spc="-1">
              <a:solidFill>
                <a:srgbClr val="000000"/>
              </a:solidFill>
              <a:uFill>
                <a:solidFill>
                  <a:srgbClr val="FFFFFF"/>
                </a:solidFill>
              </a:uFill>
              <a:latin typeface="Arial" charset="0"/>
            </a:endParaRPr>
          </a:p>
          <a:p>
            <a:pPr marL="431800" indent="-323850" algn="just">
              <a:buClr>
                <a:srgbClr val="000000"/>
              </a:buClr>
              <a:buSzPct val="45000"/>
              <a:buFont typeface="Wingdings" panose="05000000000000000000" charset="2"/>
              <a:buChar char=""/>
            </a:pPr>
            <a:endParaRPr lang="x-none" altLang="es-MX" sz="3200" b="0" strike="noStrike" spc="-1">
              <a:solidFill>
                <a:srgbClr val="000000"/>
              </a:solidFill>
              <a:uFill>
                <a:solidFill>
                  <a:srgbClr val="FFFFFF"/>
                </a:solidFill>
              </a:uFill>
              <a:latin typeface="Arial" charset="0"/>
            </a:endParaRPr>
          </a:p>
        </p:txBody>
      </p:sp>
      <p:pic>
        <p:nvPicPr>
          <p:cNvPr id="3" name="Picture 2"/>
          <p:cNvPicPr>
            <a:picLocks noChangeAspect="1"/>
          </p:cNvPicPr>
          <p:nvPr/>
        </p:nvPicPr>
        <p:blipFill>
          <a:blip r:embed="rId1"/>
          <a:stretch>
            <a:fillRect/>
          </a:stretch>
        </p:blipFill>
        <p:spPr>
          <a:xfrm>
            <a:off x="-88265" y="5037455"/>
            <a:ext cx="10080000" cy="472541"/>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TextShape 1"/>
          <p:cNvSpPr txBox="1"/>
          <p:nvPr/>
        </p:nvSpPr>
        <p:spPr>
          <a:xfrm>
            <a:off x="457200" y="182880"/>
            <a:ext cx="8568000" cy="1440000"/>
          </a:xfrm>
          <a:prstGeom prst="rect">
            <a:avLst/>
          </a:prstGeom>
          <a:noFill/>
          <a:ln>
            <a:noFill/>
          </a:ln>
        </p:spPr>
        <p:txBody>
          <a:bodyPr lIns="0" tIns="0" rIns="0" bIns="0" anchor="ctr"/>
          <a:p>
            <a:r>
              <a:rPr lang="x-none" altLang="es-MX" sz="4000" b="0" strike="noStrike" spc="-1">
                <a:solidFill>
                  <a:srgbClr val="FFFFFF"/>
                </a:solidFill>
                <a:uFill>
                  <a:solidFill>
                    <a:srgbClr val="FFFFFF"/>
                  </a:solidFill>
                </a:uFill>
                <a:latin typeface="Arial" charset="0"/>
              </a:rPr>
              <a:t>2 Clases de la planeacion</a:t>
            </a:r>
            <a:r>
              <a:rPr lang="es-MX" sz="4000" b="0" strike="noStrike" spc="-1">
                <a:solidFill>
                  <a:srgbClr val="FFFFFF"/>
                </a:solidFill>
                <a:uFill>
                  <a:solidFill>
                    <a:srgbClr val="FFFFFF"/>
                  </a:solidFill>
                </a:uFill>
                <a:latin typeface="Arial" charset="0"/>
              </a:rPr>
              <a:t> </a:t>
            </a:r>
            <a:endParaRPr lang="es-MX" sz="4000" b="0" strike="noStrike" spc="-1">
              <a:solidFill>
                <a:srgbClr val="000000"/>
              </a:solidFill>
              <a:uFill>
                <a:solidFill>
                  <a:srgbClr val="FFFFFF"/>
                </a:solidFill>
              </a:uFill>
              <a:latin typeface="Arial" charset="0"/>
            </a:endParaRPr>
          </a:p>
        </p:txBody>
      </p:sp>
      <p:sp>
        <p:nvSpPr>
          <p:cNvPr id="134" name="TextShape 2"/>
          <p:cNvSpPr txBox="1"/>
          <p:nvPr/>
        </p:nvSpPr>
        <p:spPr>
          <a:xfrm>
            <a:off x="468000" y="1823760"/>
            <a:ext cx="9072000" cy="4384440"/>
          </a:xfrm>
          <a:prstGeom prst="rect">
            <a:avLst/>
          </a:prstGeom>
          <a:noFill/>
          <a:ln>
            <a:noFill/>
          </a:ln>
        </p:spPr>
        <p:txBody>
          <a:bodyPr lIns="0" tIns="0" rIns="0" bIns="0"/>
          <a:p>
            <a:pPr marL="431800" indent="-323850" algn="just">
              <a:buClr>
                <a:srgbClr val="000000"/>
              </a:buClr>
              <a:buSzPct val="45000"/>
              <a:buFont typeface="Wingdings" panose="05000000000000000000" charset="2"/>
              <a:buChar char=""/>
            </a:pPr>
            <a:r>
              <a:rPr lang="x-none" altLang="es-MX" sz="3200" b="0" strike="noStrike" spc="-1">
                <a:solidFill>
                  <a:srgbClr val="000000"/>
                </a:solidFill>
                <a:uFill>
                  <a:solidFill>
                    <a:srgbClr val="FFFFFF"/>
                  </a:solidFill>
                </a:uFill>
                <a:latin typeface="Arial" charset="0"/>
              </a:rPr>
              <a:t>La clase </a:t>
            </a:r>
            <a:r>
              <a:rPr lang="x-none" altLang="es-MX" sz="3200" b="0" i="1" strike="noStrike" spc="-1">
                <a:solidFill>
                  <a:srgbClr val="000000"/>
                </a:solidFill>
                <a:uFill>
                  <a:solidFill>
                    <a:srgbClr val="FFFFFF"/>
                  </a:solidFill>
                </a:uFill>
                <a:latin typeface="Arial" charset="0"/>
              </a:rPr>
              <a:t>stop </a:t>
            </a:r>
            <a:r>
              <a:rPr lang="x-none" altLang="es-MX" sz="3200" b="0" strike="noStrike" spc="-1">
                <a:solidFill>
                  <a:srgbClr val="000000"/>
                </a:solidFill>
                <a:uFill>
                  <a:solidFill>
                    <a:srgbClr val="FFFFFF"/>
                  </a:solidFill>
                </a:uFill>
                <a:latin typeface="Arial" charset="0"/>
              </a:rPr>
              <a:t>es usada para planear la tarea "detener" por procesador la cual </a:t>
            </a:r>
            <a:r>
              <a:rPr lang="x-none" altLang="es-MX" sz="3200" b="0" i="1" strike="noStrike" spc="-1">
                <a:solidFill>
                  <a:srgbClr val="000000"/>
                </a:solidFill>
                <a:uFill>
                  <a:solidFill>
                    <a:srgbClr val="FFFFFF"/>
                  </a:solidFill>
                </a:uFill>
                <a:latin typeface="Arial" charset="0"/>
              </a:rPr>
              <a:t>previene </a:t>
            </a:r>
            <a:r>
              <a:rPr lang="x-none" altLang="es-MX" sz="3200" b="0" strike="noStrike" spc="-1">
                <a:solidFill>
                  <a:srgbClr val="000000"/>
                </a:solidFill>
                <a:uFill>
                  <a:solidFill>
                    <a:srgbClr val="FFFFFF"/>
                  </a:solidFill>
                </a:uFill>
                <a:latin typeface="Arial" charset="0"/>
              </a:rPr>
              <a:t>todo y no puede ser prevista por nada. La clase IDLE es usada para planificar la tarea IDLE la cual es ejecutada cuando no hay nada que se pueda ejecutar. Las clases de enmedio son para la implementacion de tiempo real y normal.  </a:t>
            </a:r>
            <a:endParaRPr lang="x-none" altLang="es-MX" sz="3200" b="0" strike="noStrike" spc="-1">
              <a:solidFill>
                <a:srgbClr val="000000"/>
              </a:solidFill>
              <a:uFill>
                <a:solidFill>
                  <a:srgbClr val="FFFFFF"/>
                </a:solidFill>
              </a:uFill>
              <a:latin typeface="Arial"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TextShape 1"/>
          <p:cNvSpPr txBox="1"/>
          <p:nvPr/>
        </p:nvSpPr>
        <p:spPr>
          <a:xfrm>
            <a:off x="457200" y="182880"/>
            <a:ext cx="8568000" cy="1440000"/>
          </a:xfrm>
          <a:prstGeom prst="rect">
            <a:avLst/>
          </a:prstGeom>
          <a:noFill/>
          <a:ln>
            <a:noFill/>
          </a:ln>
        </p:spPr>
        <p:txBody>
          <a:bodyPr lIns="0" tIns="0" rIns="0" bIns="0" anchor="ctr"/>
          <a:p>
            <a:r>
              <a:rPr lang="x-none" altLang="es-MX" sz="4000" b="0" strike="noStrike" spc="-1">
                <a:solidFill>
                  <a:srgbClr val="FFFFFF"/>
                </a:solidFill>
                <a:uFill>
                  <a:solidFill>
                    <a:srgbClr val="FFFFFF"/>
                  </a:solidFill>
                </a:uFill>
                <a:latin typeface="Arial" charset="0"/>
              </a:rPr>
              <a:t>3 Cola de ejecución principal </a:t>
            </a:r>
            <a:r>
              <a:rPr lang="es-MX" sz="4000" b="0" strike="noStrike" spc="-1">
                <a:solidFill>
                  <a:srgbClr val="FFFFFF"/>
                </a:solidFill>
                <a:uFill>
                  <a:solidFill>
                    <a:srgbClr val="FFFFFF"/>
                  </a:solidFill>
                </a:uFill>
                <a:latin typeface="Arial" charset="0"/>
              </a:rPr>
              <a:t> </a:t>
            </a:r>
            <a:endParaRPr lang="es-MX" sz="4000" b="0" strike="noStrike" spc="-1">
              <a:solidFill>
                <a:srgbClr val="000000"/>
              </a:solidFill>
              <a:uFill>
                <a:solidFill>
                  <a:srgbClr val="FFFFFF"/>
                </a:solidFill>
              </a:uFill>
              <a:latin typeface="Arial" charset="0"/>
            </a:endParaRPr>
          </a:p>
        </p:txBody>
      </p:sp>
      <p:sp>
        <p:nvSpPr>
          <p:cNvPr id="134" name="TextShape 2"/>
          <p:cNvSpPr txBox="1"/>
          <p:nvPr/>
        </p:nvSpPr>
        <p:spPr>
          <a:xfrm>
            <a:off x="468000" y="1823760"/>
            <a:ext cx="9072000" cy="4384440"/>
          </a:xfrm>
          <a:prstGeom prst="rect">
            <a:avLst/>
          </a:prstGeom>
          <a:noFill/>
          <a:ln>
            <a:noFill/>
          </a:ln>
        </p:spPr>
        <p:txBody>
          <a:bodyPr lIns="0" tIns="0" rIns="0" bIns="0"/>
          <a:p>
            <a:pPr marL="431800" indent="-323850" algn="just">
              <a:buClr>
                <a:srgbClr val="000000"/>
              </a:buClr>
              <a:buSzPct val="45000"/>
              <a:buFont typeface="Wingdings" panose="05000000000000000000" charset="2"/>
              <a:buChar char=""/>
            </a:pPr>
            <a:r>
              <a:rPr lang="x-none" altLang="es-MX" sz="3200" b="0" strike="noStrike" spc="-1">
                <a:solidFill>
                  <a:srgbClr val="000000"/>
                </a:solidFill>
                <a:uFill>
                  <a:solidFill>
                    <a:srgbClr val="FFFFFF"/>
                  </a:solidFill>
                </a:uFill>
                <a:latin typeface="Arial" charset="0"/>
              </a:rPr>
              <a:t>Esta cola se diferencia por procesador, esta estructura esta definida en kernel/sched.c , este programa guarda pista de todos las tareas asignadas a un procesador en particular,  y maneja varias estadisticas de planeación acerca la carga del CPU para un mejor balanceo. </a:t>
            </a:r>
            <a:endParaRPr lang="x-none" altLang="es-MX" sz="3200" b="0" strike="noStrike" spc="-1">
              <a:solidFill>
                <a:srgbClr val="000000"/>
              </a:solidFill>
              <a:uFill>
                <a:solidFill>
                  <a:srgbClr val="FFFFFF"/>
                </a:solidFill>
              </a:uFill>
              <a:latin typeface="Arial"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TextShape 1"/>
          <p:cNvSpPr txBox="1"/>
          <p:nvPr/>
        </p:nvSpPr>
        <p:spPr>
          <a:xfrm>
            <a:off x="457200" y="182880"/>
            <a:ext cx="8568000" cy="1440000"/>
          </a:xfrm>
          <a:prstGeom prst="rect">
            <a:avLst/>
          </a:prstGeom>
          <a:noFill/>
          <a:ln>
            <a:noFill/>
          </a:ln>
        </p:spPr>
        <p:txBody>
          <a:bodyPr lIns="0" tIns="0" rIns="0" bIns="0" anchor="ctr"/>
          <a:p>
            <a:r>
              <a:rPr lang="x-none" altLang="es-MX" sz="4000" b="0" strike="noStrike" spc="-1">
                <a:solidFill>
                  <a:srgbClr val="FFFFFF"/>
                </a:solidFill>
                <a:uFill>
                  <a:solidFill>
                    <a:srgbClr val="FFFFFF"/>
                  </a:solidFill>
                </a:uFill>
                <a:latin typeface="Arial" charset="0"/>
              </a:rPr>
              <a:t>3 Cola de ejecución principal </a:t>
            </a:r>
            <a:r>
              <a:rPr lang="es-MX" sz="4000" b="0" strike="noStrike" spc="-1">
                <a:solidFill>
                  <a:srgbClr val="FFFFFF"/>
                </a:solidFill>
                <a:uFill>
                  <a:solidFill>
                    <a:srgbClr val="FFFFFF"/>
                  </a:solidFill>
                </a:uFill>
                <a:latin typeface="Arial" charset="0"/>
              </a:rPr>
              <a:t> </a:t>
            </a:r>
            <a:endParaRPr lang="es-MX" sz="4000" b="0" strike="noStrike" spc="-1">
              <a:solidFill>
                <a:srgbClr val="000000"/>
              </a:solidFill>
              <a:uFill>
                <a:solidFill>
                  <a:srgbClr val="FFFFFF"/>
                </a:solidFill>
              </a:uFill>
              <a:latin typeface="Arial" charset="0"/>
            </a:endParaRPr>
          </a:p>
        </p:txBody>
      </p:sp>
      <p:sp>
        <p:nvSpPr>
          <p:cNvPr id="134" name="TextShape 2"/>
          <p:cNvSpPr txBox="1"/>
          <p:nvPr/>
        </p:nvSpPr>
        <p:spPr>
          <a:xfrm>
            <a:off x="468000" y="1823760"/>
            <a:ext cx="9072000" cy="4384440"/>
          </a:xfrm>
          <a:prstGeom prst="rect">
            <a:avLst/>
          </a:prstGeom>
          <a:noFill/>
          <a:ln>
            <a:noFill/>
          </a:ln>
        </p:spPr>
        <p:txBody>
          <a:bodyPr lIns="0" tIns="0" rIns="0" bIns="0"/>
          <a:p>
            <a:pPr marL="107950" indent="0" algn="just">
              <a:buClr>
                <a:srgbClr val="000000"/>
              </a:buClr>
              <a:buSzPct val="45000"/>
              <a:buFont typeface="Wingdings" panose="05000000000000000000" charset="2"/>
              <a:buNone/>
            </a:pPr>
            <a:r>
              <a:rPr lang="x-none" altLang="es-MX" sz="3200" b="0" strike="noStrike" spc="-1">
                <a:solidFill>
                  <a:srgbClr val="000000"/>
                </a:solidFill>
                <a:uFill>
                  <a:solidFill>
                    <a:srgbClr val="FFFFFF"/>
                  </a:solidFill>
                </a:uFill>
                <a:latin typeface="Arial" charset="0"/>
              </a:rPr>
              <a:t>Este programa contiene: </a:t>
            </a:r>
            <a:endParaRPr lang="x-none" altLang="es-MX" sz="3200" b="0" strike="noStrike" spc="-1">
              <a:solidFill>
                <a:srgbClr val="000000"/>
              </a:solidFill>
              <a:uFill>
                <a:solidFill>
                  <a:srgbClr val="FFFFFF"/>
                </a:solidFill>
              </a:uFill>
              <a:latin typeface="Arial" charset="0"/>
            </a:endParaRPr>
          </a:p>
          <a:p>
            <a:pPr marL="431800" indent="-323850" algn="just">
              <a:buClr>
                <a:srgbClr val="000000"/>
              </a:buClr>
              <a:buSzPct val="45000"/>
              <a:buFont typeface="Wingdings" panose="05000000000000000000" charset="2"/>
              <a:buChar char=""/>
            </a:pPr>
            <a:r>
              <a:rPr lang="x-none" altLang="es-MX" sz="3200" b="0" strike="noStrike" spc="-1">
                <a:solidFill>
                  <a:srgbClr val="000000"/>
                </a:solidFill>
                <a:uFill>
                  <a:solidFill>
                    <a:srgbClr val="FFFFFF"/>
                  </a:solidFill>
                </a:uFill>
                <a:latin typeface="Arial" charset="0"/>
              </a:rPr>
              <a:t>un candado para sincronizar operaciones en un CPU  </a:t>
            </a:r>
            <a:endParaRPr lang="x-none" altLang="es-MX" sz="3200" b="0" strike="noStrike" spc="-1">
              <a:solidFill>
                <a:srgbClr val="000000"/>
              </a:solidFill>
              <a:uFill>
                <a:solidFill>
                  <a:srgbClr val="FFFFFF"/>
                </a:solidFill>
              </a:uFill>
              <a:latin typeface="Arial" charset="0"/>
            </a:endParaRPr>
          </a:p>
          <a:p>
            <a:pPr marL="431800" indent="-323850" algn="just">
              <a:buClr>
                <a:srgbClr val="000000"/>
              </a:buClr>
              <a:buSzPct val="45000"/>
              <a:buFont typeface="Wingdings" panose="05000000000000000000" charset="2"/>
              <a:buChar char=""/>
            </a:pPr>
            <a:r>
              <a:rPr lang="x-none" altLang="es-MX" sz="3200" b="0" strike="noStrike" spc="-1">
                <a:solidFill>
                  <a:srgbClr val="000000"/>
                </a:solidFill>
                <a:uFill>
                  <a:solidFill>
                    <a:srgbClr val="FFFFFF"/>
                  </a:solidFill>
                </a:uFill>
                <a:latin typeface="Arial" charset="0"/>
              </a:rPr>
              <a:t>apuntadores al </a:t>
            </a:r>
            <a:r>
              <a:rPr lang="x-none" altLang="es-MX" sz="3200" b="0" i="1" strike="noStrike" spc="-1">
                <a:solidFill>
                  <a:srgbClr val="000000"/>
                </a:solidFill>
                <a:uFill>
                  <a:solidFill>
                    <a:srgbClr val="FFFFFF"/>
                  </a:solidFill>
                </a:uFill>
                <a:latin typeface="Arial" charset="0"/>
              </a:rPr>
              <a:t>task_structs </a:t>
            </a:r>
            <a:r>
              <a:rPr lang="x-none" altLang="es-MX" sz="3200" b="0" strike="noStrike" spc="-1">
                <a:solidFill>
                  <a:srgbClr val="000000"/>
                </a:solidFill>
                <a:uFill>
                  <a:solidFill>
                    <a:srgbClr val="FFFFFF"/>
                  </a:solidFill>
                </a:uFill>
                <a:latin typeface="Arial" charset="0"/>
              </a:rPr>
              <a:t>de la ejecución actual, el IDLE  y tarea STOP </a:t>
            </a:r>
            <a:endParaRPr lang="x-none" altLang="es-MX" sz="3200" b="0" strike="noStrike" spc="-1">
              <a:solidFill>
                <a:srgbClr val="000000"/>
              </a:solidFill>
              <a:uFill>
                <a:solidFill>
                  <a:srgbClr val="FFFFFF"/>
                </a:solidFill>
              </a:uFill>
              <a:latin typeface="Arial" charset="0"/>
            </a:endParaRPr>
          </a:p>
          <a:p>
            <a:pPr marL="431800" indent="-323850" algn="just">
              <a:buClr>
                <a:srgbClr val="000000"/>
              </a:buClr>
              <a:buSzPct val="45000"/>
              <a:buFont typeface="Wingdings" panose="05000000000000000000" charset="2"/>
              <a:buChar char=""/>
            </a:pPr>
            <a:endParaRPr lang="x-none" altLang="es-MX" sz="3200" b="0" strike="noStrike" spc="-1">
              <a:solidFill>
                <a:srgbClr val="000000"/>
              </a:solidFill>
              <a:uFill>
                <a:solidFill>
                  <a:srgbClr val="FFFFFF"/>
                </a:solidFill>
              </a:uFill>
              <a:latin typeface="Arial" charset="0"/>
            </a:endParaRPr>
          </a:p>
          <a:p>
            <a:pPr marL="431800" indent="-323850" algn="just">
              <a:buClr>
                <a:srgbClr val="000000"/>
              </a:buClr>
              <a:buSzPct val="45000"/>
              <a:buFont typeface="Wingdings" panose="05000000000000000000" charset="2"/>
              <a:buChar char=""/>
            </a:pPr>
            <a:r>
              <a:rPr lang="x-none" altLang="es-MX" sz="3200" b="0" strike="noStrike" spc="-1">
                <a:solidFill>
                  <a:srgbClr val="000000"/>
                </a:solidFill>
                <a:uFill>
                  <a:solidFill>
                    <a:srgbClr val="FFFFFF"/>
                  </a:solidFill>
                </a:uFill>
                <a:latin typeface="Arial" charset="0"/>
              </a:rPr>
              <a:t>Cola de ejecuciones para tiempo real y normal(fair)</a:t>
            </a:r>
            <a:endParaRPr lang="x-none" altLang="es-MX" sz="3200" b="0" strike="noStrike" spc="-1">
              <a:solidFill>
                <a:srgbClr val="000000"/>
              </a:solidFill>
              <a:uFill>
                <a:solidFill>
                  <a:srgbClr val="FFFFFF"/>
                </a:solidFill>
              </a:uFill>
              <a:latin typeface="Arial" charset="0"/>
            </a:endParaRPr>
          </a:p>
          <a:p>
            <a:pPr marL="431800" indent="-323850" algn="just">
              <a:buClr>
                <a:srgbClr val="000000"/>
              </a:buClr>
              <a:buSzPct val="45000"/>
              <a:buFont typeface="Wingdings" panose="05000000000000000000" charset="2"/>
              <a:buChar char=""/>
            </a:pPr>
            <a:endParaRPr lang="x-none" altLang="es-MX" sz="3200" b="0" strike="noStrike" spc="-1">
              <a:solidFill>
                <a:srgbClr val="000000"/>
              </a:solidFill>
              <a:uFill>
                <a:solidFill>
                  <a:srgbClr val="FFFFFF"/>
                </a:solidFill>
              </a:uFill>
              <a:latin typeface="Arial" charset="0"/>
            </a:endParaRPr>
          </a:p>
        </p:txBody>
      </p:sp>
      <p:pic>
        <p:nvPicPr>
          <p:cNvPr id="2" name="Picture 1"/>
          <p:cNvPicPr>
            <a:picLocks noChangeAspect="1"/>
          </p:cNvPicPr>
          <p:nvPr/>
        </p:nvPicPr>
        <p:blipFill>
          <a:blip r:embed="rId1"/>
          <a:stretch>
            <a:fillRect/>
          </a:stretch>
        </p:blipFill>
        <p:spPr>
          <a:xfrm>
            <a:off x="2017395" y="2741295"/>
            <a:ext cx="3004820" cy="522605"/>
          </a:xfrm>
          <a:prstGeom prst="rect">
            <a:avLst/>
          </a:prstGeom>
        </p:spPr>
      </p:pic>
      <p:pic>
        <p:nvPicPr>
          <p:cNvPr id="3" name="Picture 2"/>
          <p:cNvPicPr>
            <a:picLocks noChangeAspect="1"/>
          </p:cNvPicPr>
          <p:nvPr/>
        </p:nvPicPr>
        <p:blipFill>
          <a:blip r:embed="rId2"/>
          <a:stretch>
            <a:fillRect/>
          </a:stretch>
        </p:blipFill>
        <p:spPr>
          <a:xfrm>
            <a:off x="1778635" y="4162425"/>
            <a:ext cx="5953125" cy="567055"/>
          </a:xfrm>
          <a:prstGeom prst="rect">
            <a:avLst/>
          </a:prstGeom>
        </p:spPr>
      </p:pic>
      <p:pic>
        <p:nvPicPr>
          <p:cNvPr id="4" name="Picture 3"/>
          <p:cNvPicPr>
            <a:picLocks noChangeAspect="1"/>
          </p:cNvPicPr>
          <p:nvPr/>
        </p:nvPicPr>
        <p:blipFill>
          <a:blip r:embed="rId3"/>
          <a:stretch>
            <a:fillRect/>
          </a:stretch>
        </p:blipFill>
        <p:spPr>
          <a:xfrm>
            <a:off x="1018540" y="5756910"/>
            <a:ext cx="3121025" cy="92456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TextShape 1"/>
          <p:cNvSpPr txBox="1"/>
          <p:nvPr/>
        </p:nvSpPr>
        <p:spPr>
          <a:xfrm>
            <a:off x="457200" y="182880"/>
            <a:ext cx="8568000" cy="1440000"/>
          </a:xfrm>
          <a:prstGeom prst="rect">
            <a:avLst/>
          </a:prstGeom>
          <a:noFill/>
          <a:ln>
            <a:noFill/>
          </a:ln>
        </p:spPr>
        <p:txBody>
          <a:bodyPr lIns="0" tIns="0" rIns="0" bIns="0" anchor="ctr"/>
          <a:p>
            <a:r>
              <a:rPr lang="x-none" altLang="es-MX" sz="4000" b="0" strike="noStrike" spc="-1">
                <a:solidFill>
                  <a:srgbClr val="FFFFFF"/>
                </a:solidFill>
                <a:uFill>
                  <a:solidFill>
                    <a:srgbClr val="FFFFFF"/>
                  </a:solidFill>
                </a:uFill>
                <a:latin typeface="Arial" charset="0"/>
              </a:rPr>
              <a:t>4 El esqueleto del planificador </a:t>
            </a:r>
            <a:r>
              <a:rPr lang="es-MX" sz="4000" b="0" strike="noStrike" spc="-1">
                <a:solidFill>
                  <a:srgbClr val="FFFFFF"/>
                </a:solidFill>
                <a:uFill>
                  <a:solidFill>
                    <a:srgbClr val="FFFFFF"/>
                  </a:solidFill>
                </a:uFill>
                <a:latin typeface="Arial" charset="0"/>
              </a:rPr>
              <a:t> </a:t>
            </a:r>
            <a:endParaRPr lang="es-MX" sz="4000" b="0" strike="noStrike" spc="-1">
              <a:solidFill>
                <a:srgbClr val="000000"/>
              </a:solidFill>
              <a:uFill>
                <a:solidFill>
                  <a:srgbClr val="FFFFFF"/>
                </a:solidFill>
              </a:uFill>
              <a:latin typeface="Arial" charset="0"/>
            </a:endParaRPr>
          </a:p>
        </p:txBody>
      </p:sp>
      <p:sp>
        <p:nvSpPr>
          <p:cNvPr id="134" name="TextShape 2"/>
          <p:cNvSpPr txBox="1"/>
          <p:nvPr/>
        </p:nvSpPr>
        <p:spPr>
          <a:xfrm>
            <a:off x="436885" y="1807250"/>
            <a:ext cx="9072000" cy="4384440"/>
          </a:xfrm>
          <a:prstGeom prst="rect">
            <a:avLst/>
          </a:prstGeom>
          <a:noFill/>
          <a:ln>
            <a:noFill/>
          </a:ln>
        </p:spPr>
        <p:txBody>
          <a:bodyPr lIns="0" tIns="0" rIns="0" bIns="0"/>
          <a:p>
            <a:pPr marL="431800" indent="-323850" algn="just">
              <a:buClr>
                <a:srgbClr val="000000"/>
              </a:buClr>
              <a:buSzPct val="45000"/>
              <a:buFont typeface="Wingdings" panose="05000000000000000000" charset="2"/>
              <a:buChar char=""/>
            </a:pPr>
            <a:r>
              <a:rPr lang="x-none" altLang="es-MX" sz="3200" b="0" strike="noStrike" spc="-1">
                <a:solidFill>
                  <a:srgbClr val="000000"/>
                </a:solidFill>
                <a:uFill>
                  <a:solidFill>
                    <a:srgbClr val="FFFFFF"/>
                  </a:solidFill>
                </a:uFill>
                <a:latin typeface="Arial" charset="0"/>
              </a:rPr>
              <a:t>Para abordar este tema se puede tomar como punto de partida la función schedule(), definida  en kernel/sched.c . Esta es la función que el resto del kernel usa para ejecutar el ejecutar el proceso planificador, decidiendo que proceso ejecutar y ejecuntándolo.</a:t>
            </a:r>
            <a:endParaRPr lang="x-none" altLang="es-MX" sz="3200" b="0" strike="noStrike" spc="-1">
              <a:solidFill>
                <a:srgbClr val="000000"/>
              </a:solidFill>
              <a:uFill>
                <a:solidFill>
                  <a:srgbClr val="FFFFFF"/>
                </a:solidFill>
              </a:uFill>
              <a:latin typeface="Arial" charset="0"/>
            </a:endParaRPr>
          </a:p>
          <a:p>
            <a:pPr marL="431800" indent="-323850" algn="just">
              <a:buClr>
                <a:srgbClr val="000000"/>
              </a:buClr>
              <a:buSzPct val="45000"/>
              <a:buFont typeface="Wingdings" panose="05000000000000000000" charset="2"/>
              <a:buChar char=""/>
            </a:pPr>
            <a:r>
              <a:rPr lang="x-none" altLang="es-MX" sz="3200" b="0" strike="noStrike" spc="-1">
                <a:solidFill>
                  <a:srgbClr val="000000"/>
                </a:solidFill>
                <a:uFill>
                  <a:solidFill>
                    <a:srgbClr val="FFFFFF"/>
                  </a:solidFill>
                </a:uFill>
                <a:latin typeface="Arial" charset="0"/>
              </a:rPr>
              <a:t>Su objetivo principal es buscar la siguiente tarea a ser ejecutada y asignarlo a la variable </a:t>
            </a:r>
            <a:r>
              <a:rPr lang="x-none" altLang="es-MX" sz="3200" b="0" i="1" strike="noStrike" spc="-1">
                <a:solidFill>
                  <a:srgbClr val="000000"/>
                </a:solidFill>
                <a:uFill>
                  <a:solidFill>
                    <a:srgbClr val="FFFFFF"/>
                  </a:solidFill>
                </a:uFill>
                <a:latin typeface="Arial" charset="0"/>
              </a:rPr>
              <a:t>next </a:t>
            </a:r>
            <a:r>
              <a:rPr lang="x-none" altLang="es-MX" sz="3200" b="0" strike="noStrike" spc="-1">
                <a:solidFill>
                  <a:srgbClr val="000000"/>
                </a:solidFill>
                <a:uFill>
                  <a:solidFill>
                    <a:srgbClr val="FFFFFF"/>
                  </a:solidFill>
                </a:uFill>
                <a:latin typeface="Arial" charset="0"/>
              </a:rPr>
              <a:t>. Al final ejecutar un cambio de contexto para cambiar a una nueva tarea.</a:t>
            </a:r>
            <a:endParaRPr lang="x-none" altLang="es-MX" sz="3200" b="0" strike="noStrike" spc="-1">
              <a:solidFill>
                <a:srgbClr val="000000"/>
              </a:solidFill>
              <a:uFill>
                <a:solidFill>
                  <a:srgbClr val="FFFFFF"/>
                </a:solidFill>
              </a:uFill>
              <a:latin typeface="Arial" charset="0"/>
            </a:endParaRPr>
          </a:p>
        </p:txBody>
      </p:sp>
      <p:sp>
        <p:nvSpPr>
          <p:cNvPr id="5" name="TextShape 2"/>
          <p:cNvSpPr txBox="1"/>
          <p:nvPr/>
        </p:nvSpPr>
        <p:spPr>
          <a:xfrm>
            <a:off x="563885" y="1934250"/>
            <a:ext cx="9072000" cy="4384440"/>
          </a:xfrm>
          <a:prstGeom prst="rect">
            <a:avLst/>
          </a:prstGeom>
          <a:noFill/>
          <a:ln>
            <a:noFill/>
          </a:ln>
        </p:spPr>
        <p:txBody>
          <a:bodyPr lIns="0" tIns="0" rIns="0" bIns="0"/>
          <a:p>
            <a:pPr marL="431800" indent="-323850" algn="just">
              <a:buClr>
                <a:srgbClr val="000000"/>
              </a:buClr>
              <a:buSzPct val="45000"/>
              <a:buFont typeface="Wingdings" panose="05000000000000000000" charset="2"/>
              <a:buChar char=""/>
            </a:pPr>
            <a:endParaRPr lang="x-none" altLang="es-MX" sz="3200" b="0" strike="noStrike" spc="-1">
              <a:solidFill>
                <a:srgbClr val="000000"/>
              </a:solidFill>
              <a:uFill>
                <a:solidFill>
                  <a:srgbClr val="FFFFFF"/>
                </a:solidFill>
              </a:uFill>
              <a:latin typeface="Arial"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TextShape 1"/>
          <p:cNvSpPr txBox="1"/>
          <p:nvPr/>
        </p:nvSpPr>
        <p:spPr>
          <a:xfrm>
            <a:off x="457200" y="182880"/>
            <a:ext cx="8568000" cy="1440000"/>
          </a:xfrm>
          <a:prstGeom prst="rect">
            <a:avLst/>
          </a:prstGeom>
          <a:noFill/>
          <a:ln>
            <a:noFill/>
          </a:ln>
        </p:spPr>
        <p:txBody>
          <a:bodyPr lIns="0" tIns="0" rIns="0" bIns="0" anchor="ctr"/>
          <a:p>
            <a:r>
              <a:rPr lang="x-none" altLang="es-MX" sz="4000" b="0" strike="noStrike" spc="-1">
                <a:solidFill>
                  <a:srgbClr val="FFFFFF"/>
                </a:solidFill>
                <a:uFill>
                  <a:solidFill>
                    <a:srgbClr val="FFFFFF"/>
                  </a:solidFill>
                </a:uFill>
                <a:latin typeface="Arial" charset="0"/>
              </a:rPr>
              <a:t>4 El esqueleto del planificador </a:t>
            </a:r>
            <a:r>
              <a:rPr lang="es-MX" sz="4000" b="0" strike="noStrike" spc="-1">
                <a:solidFill>
                  <a:srgbClr val="FFFFFF"/>
                </a:solidFill>
                <a:uFill>
                  <a:solidFill>
                    <a:srgbClr val="FFFFFF"/>
                  </a:solidFill>
                </a:uFill>
                <a:latin typeface="Arial" charset="0"/>
              </a:rPr>
              <a:t> </a:t>
            </a:r>
            <a:endParaRPr lang="es-MX" sz="4000" b="0" strike="noStrike" spc="-1">
              <a:solidFill>
                <a:srgbClr val="000000"/>
              </a:solidFill>
              <a:uFill>
                <a:solidFill>
                  <a:srgbClr val="FFFFFF"/>
                </a:solidFill>
              </a:uFill>
              <a:latin typeface="Arial" charset="0"/>
            </a:endParaRPr>
          </a:p>
        </p:txBody>
      </p:sp>
      <p:sp>
        <p:nvSpPr>
          <p:cNvPr id="134" name="TextShape 2"/>
          <p:cNvSpPr txBox="1"/>
          <p:nvPr/>
        </p:nvSpPr>
        <p:spPr>
          <a:xfrm>
            <a:off x="436885" y="1807250"/>
            <a:ext cx="9072000" cy="4384440"/>
          </a:xfrm>
          <a:prstGeom prst="rect">
            <a:avLst/>
          </a:prstGeom>
          <a:noFill/>
          <a:ln>
            <a:noFill/>
          </a:ln>
        </p:spPr>
        <p:txBody>
          <a:bodyPr lIns="0" tIns="0" rIns="0" bIns="0"/>
          <a:p>
            <a:pPr marL="431800" indent="-323850" algn="just">
              <a:buClr>
                <a:srgbClr val="000000"/>
              </a:buClr>
              <a:buSzPct val="45000"/>
              <a:buFont typeface="Wingdings" panose="05000000000000000000" charset="2"/>
              <a:buChar char=""/>
            </a:pPr>
            <a:r>
              <a:rPr lang="x-none" altLang="es-MX" sz="3200" b="0" strike="noStrike" spc="-1">
                <a:solidFill>
                  <a:srgbClr val="000000"/>
                </a:solidFill>
                <a:uFill>
                  <a:solidFill>
                    <a:srgbClr val="FFFFFF"/>
                  </a:solidFill>
                </a:uFill>
                <a:latin typeface="Arial" charset="0"/>
              </a:rPr>
              <a:t>Desde que el kernel de Linux es </a:t>
            </a:r>
            <a:r>
              <a:rPr lang="x-none" altLang="es-MX" sz="3200" b="0" i="1" strike="noStrike" spc="-1">
                <a:solidFill>
                  <a:srgbClr val="000000"/>
                </a:solidFill>
                <a:uFill>
                  <a:solidFill>
                    <a:srgbClr val="FFFFFF"/>
                  </a:solidFill>
                </a:uFill>
                <a:latin typeface="Arial" charset="0"/>
              </a:rPr>
              <a:t>expulsivo,</a:t>
            </a:r>
            <a:r>
              <a:rPr lang="x-none" altLang="es-MX" sz="3200" b="0" strike="noStrike" spc="-1">
                <a:solidFill>
                  <a:srgbClr val="000000"/>
                </a:solidFill>
                <a:uFill>
                  <a:solidFill>
                    <a:srgbClr val="FFFFFF"/>
                  </a:solidFill>
                </a:uFill>
                <a:latin typeface="Arial" charset="0"/>
              </a:rPr>
              <a:t> puede pasar que una tarea que se ejeuta en espacio de kernel se involutariamente expulsada por otra tarea de mayor prioridad es por eso que lo primero que se hace es ejecutar  la función  </a:t>
            </a:r>
            <a:r>
              <a:rPr lang="x-none" altLang="es-MX" sz="3200" b="0" i="1" strike="noStrike" spc="-1">
                <a:solidFill>
                  <a:srgbClr val="000000"/>
                </a:solidFill>
                <a:uFill>
                  <a:solidFill>
                    <a:srgbClr val="FFFFFF"/>
                  </a:solidFill>
                </a:uFill>
                <a:latin typeface="Arial" charset="0"/>
              </a:rPr>
              <a:t>preempt_disable() </a:t>
            </a:r>
            <a:r>
              <a:rPr lang="x-none" altLang="es-MX" sz="3200" b="0" strike="noStrike" spc="-1">
                <a:solidFill>
                  <a:srgbClr val="000000"/>
                </a:solidFill>
                <a:uFill>
                  <a:solidFill>
                    <a:srgbClr val="FFFFFF"/>
                  </a:solidFill>
                </a:uFill>
                <a:latin typeface="Arial" charset="0"/>
              </a:rPr>
              <a:t>entonces el planificador no puede ser interrumpido durante la ejecución de un operación crítica.</a:t>
            </a:r>
            <a:endParaRPr lang="x-none" altLang="es-MX" sz="3200" b="0" strike="noStrike" spc="-1">
              <a:solidFill>
                <a:srgbClr val="000000"/>
              </a:solidFill>
              <a:uFill>
                <a:solidFill>
                  <a:srgbClr val="FFFFFF"/>
                </a:solidFill>
              </a:uFill>
              <a:latin typeface="Arial" charset="0"/>
            </a:endParaRPr>
          </a:p>
        </p:txBody>
      </p:sp>
      <p:sp>
        <p:nvSpPr>
          <p:cNvPr id="2" name="Oval 1"/>
          <p:cNvSpPr/>
          <p:nvPr/>
        </p:nvSpPr>
        <p:spPr>
          <a:xfrm>
            <a:off x="8109585" y="249555"/>
            <a:ext cx="1229995" cy="110998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x-none" altLang="en-US"/>
              <a:t>Pag 6</a:t>
            </a:r>
            <a:endParaRPr lang="x-none"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504000" y="627840"/>
            <a:ext cx="7020000" cy="567360"/>
          </a:xfrm>
          <a:prstGeom prst="rect">
            <a:avLst/>
          </a:prstGeom>
          <a:noFill/>
          <a:ln>
            <a:noFill/>
          </a:ln>
        </p:spPr>
        <p:txBody>
          <a:bodyPr lIns="0" tIns="0" rIns="0" bIns="0" anchor="ctr"/>
          <a:p>
            <a:r>
              <a:rPr lang="es-MX" sz="4000" b="0" strike="noStrike" spc="-1">
                <a:solidFill>
                  <a:srgbClr val="FFFFFF"/>
                </a:solidFill>
                <a:uFill>
                  <a:solidFill>
                    <a:srgbClr val="FFFFFF"/>
                  </a:solidFill>
                </a:uFill>
                <a:latin typeface="Arial" charset="0"/>
              </a:rPr>
              <a:t>Referencias</a:t>
            </a:r>
            <a:endParaRPr lang="es-MX" sz="4000" b="0" strike="noStrike" spc="-1">
              <a:solidFill>
                <a:srgbClr val="000000"/>
              </a:solidFill>
              <a:uFill>
                <a:solidFill>
                  <a:srgbClr val="FFFFFF"/>
                </a:solidFill>
              </a:uFill>
              <a:latin typeface="Arial" charset="0"/>
            </a:endParaRPr>
          </a:p>
        </p:txBody>
      </p:sp>
      <p:sp>
        <p:nvSpPr>
          <p:cNvPr id="136" name="TextShape 2"/>
          <p:cNvSpPr txBox="1"/>
          <p:nvPr/>
        </p:nvSpPr>
        <p:spPr>
          <a:xfrm>
            <a:off x="-66240" y="1823760"/>
            <a:ext cx="9850320" cy="4384440"/>
          </a:xfrm>
          <a:prstGeom prst="rect">
            <a:avLst/>
          </a:prstGeom>
          <a:noFill/>
          <a:ln>
            <a:noFill/>
          </a:ln>
        </p:spPr>
        <p:txBody>
          <a:bodyPr lIns="0" tIns="0" rIns="0" bIns="0"/>
          <a:p>
            <a:pPr marL="431800" indent="-323850">
              <a:buClr>
                <a:srgbClr val="000000"/>
              </a:buClr>
              <a:buSzPct val="45000"/>
              <a:buFont typeface="Wingdings" panose="05000000000000000000" charset="2"/>
              <a:buChar char=""/>
            </a:pPr>
            <a:r>
              <a:rPr lang="es-MX" sz="2800" b="0" i="1" strike="noStrike" spc="-1">
                <a:solidFill>
                  <a:srgbClr val="000000"/>
                </a:solidFill>
                <a:uFill>
                  <a:solidFill>
                    <a:srgbClr val="FFFFFF"/>
                  </a:solidFill>
                </a:uFill>
                <a:latin typeface="Arial" charset="0"/>
              </a:rPr>
              <a:t>Process Scheduling in Linux, </a:t>
            </a:r>
            <a:r>
              <a:rPr lang="es-MX" sz="2800" b="1" strike="noStrike" spc="-1">
                <a:solidFill>
                  <a:srgbClr val="000000"/>
                </a:solidFill>
                <a:uFill>
                  <a:solidFill>
                    <a:srgbClr val="FFFFFF"/>
                  </a:solidFill>
                </a:uFill>
                <a:latin typeface="Arial" charset="0"/>
              </a:rPr>
              <a:t>Volker Seeker</a:t>
            </a:r>
            <a:r>
              <a:rPr lang="es-MX" sz="2800" b="0" strike="noStrike" spc="-1">
                <a:solidFill>
                  <a:srgbClr val="000000"/>
                </a:solidFill>
                <a:uFill>
                  <a:solidFill>
                    <a:srgbClr val="FFFFFF"/>
                  </a:solidFill>
                </a:uFill>
                <a:latin typeface="Arial" charset="0"/>
              </a:rPr>
              <a:t>, University of Edinburg, Critical Blue, 5 de Mayo del 2013</a:t>
            </a:r>
            <a:endParaRPr lang="es-MX" sz="4620" b="0" strike="noStrike" spc="-1">
              <a:solidFill>
                <a:srgbClr val="000000"/>
              </a:solidFill>
              <a:uFill>
                <a:solidFill>
                  <a:srgbClr val="FFFFFF"/>
                </a:solidFill>
              </a:uFill>
              <a:latin typeface="Arial" charset="0"/>
            </a:endParaRPr>
          </a:p>
          <a:p>
            <a:pPr marL="431800" indent="-323850">
              <a:buClr>
                <a:srgbClr val="000000"/>
              </a:buClr>
              <a:buSzPct val="45000"/>
              <a:buFont typeface="Wingdings" panose="05000000000000000000" charset="2"/>
              <a:buChar char=""/>
            </a:pPr>
            <a:r>
              <a:rPr lang="es-MX" sz="2800" b="0" i="1" strike="noStrike" spc="-1">
                <a:solidFill>
                  <a:srgbClr val="000000"/>
                </a:solidFill>
                <a:uFill>
                  <a:solidFill>
                    <a:srgbClr val="FFFFFF"/>
                  </a:solidFill>
                </a:uFill>
                <a:latin typeface="Arial" charset="0"/>
              </a:rPr>
              <a:t>Process Scheduling in Linux,</a:t>
            </a:r>
            <a:r>
              <a:rPr lang="es-MX" sz="2800" b="1" i="1" strike="noStrike" spc="-1">
                <a:solidFill>
                  <a:srgbClr val="000000"/>
                </a:solidFill>
                <a:uFill>
                  <a:solidFill>
                    <a:srgbClr val="FFFFFF"/>
                  </a:solidFill>
                </a:uFill>
                <a:latin typeface="Arial" charset="0"/>
              </a:rPr>
              <a:t> </a:t>
            </a:r>
            <a:r>
              <a:rPr lang="es-MX" sz="2800" b="1" strike="noStrike" spc="-1">
                <a:solidFill>
                  <a:srgbClr val="000000"/>
                </a:solidFill>
                <a:uFill>
                  <a:solidFill>
                    <a:srgbClr val="FFFFFF"/>
                  </a:solidFill>
                </a:uFill>
                <a:latin typeface="Arial" charset="0"/>
              </a:rPr>
              <a:t>Desconocido</a:t>
            </a:r>
            <a:r>
              <a:rPr lang="es-MX" sz="2800" b="0" strike="noStrike" spc="-1">
                <a:solidFill>
                  <a:srgbClr val="000000"/>
                </a:solidFill>
                <a:uFill>
                  <a:solidFill>
                    <a:srgbClr val="FFFFFF"/>
                  </a:solidFill>
                </a:uFill>
                <a:latin typeface="Arial" charset="0"/>
              </a:rPr>
              <a:t>,</a:t>
            </a:r>
            <a:r>
              <a:rPr lang="es-MX" sz="2800" b="0" strike="noStrike" spc="-1">
                <a:solidFill>
                  <a:srgbClr val="000000"/>
                </a:solidFill>
                <a:uFill>
                  <a:solidFill>
                    <a:srgbClr val="FFFFFF"/>
                  </a:solidFill>
                </a:uFill>
                <a:latin typeface="Arial" charset="0"/>
                <a:hlinkClick r:id="rId1"/>
              </a:rPr>
              <a:t>http://cs.boisestate.edu/~amit/teaching/597/scheduling.pdf</a:t>
            </a:r>
            <a:endParaRPr lang="es-MX" sz="4620" b="0" strike="noStrike" spc="-1">
              <a:solidFill>
                <a:srgbClr val="000000"/>
              </a:solidFill>
              <a:uFill>
                <a:solidFill>
                  <a:srgbClr val="FFFFFF"/>
                </a:solidFill>
              </a:uFill>
              <a:latin typeface="Arial" charset="0"/>
            </a:endParaRPr>
          </a:p>
          <a:p>
            <a:pPr marL="431800" indent="-323850">
              <a:buClr>
                <a:srgbClr val="000000"/>
              </a:buClr>
              <a:buSzPct val="45000"/>
              <a:buFont typeface="Wingdings" panose="05000000000000000000" charset="2"/>
              <a:buChar char=""/>
            </a:pPr>
            <a:r>
              <a:rPr lang="es-MX" sz="2800" b="0" strike="noStrike" spc="-1">
                <a:solidFill>
                  <a:srgbClr val="000000"/>
                </a:solidFill>
                <a:uFill>
                  <a:solidFill>
                    <a:srgbClr val="FFFFFF"/>
                  </a:solidFill>
                </a:uFill>
                <a:latin typeface="Arial" charset="0"/>
              </a:rPr>
              <a:t> </a:t>
            </a:r>
            <a:endParaRPr lang="es-MX" sz="4620" b="0" strike="noStrike" spc="-1">
              <a:solidFill>
                <a:srgbClr val="000000"/>
              </a:solidFill>
              <a:uFill>
                <a:solidFill>
                  <a:srgbClr val="FFFFFF"/>
                </a:solidFill>
              </a:uFill>
              <a:latin typeface="Arial"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TextShape 1"/>
          <p:cNvSpPr txBox="1"/>
          <p:nvPr/>
        </p:nvSpPr>
        <p:spPr>
          <a:xfrm>
            <a:off x="457200" y="182880"/>
            <a:ext cx="8568000" cy="1440000"/>
          </a:xfrm>
          <a:prstGeom prst="rect">
            <a:avLst/>
          </a:prstGeom>
          <a:noFill/>
          <a:ln>
            <a:noFill/>
          </a:ln>
        </p:spPr>
        <p:txBody>
          <a:bodyPr lIns="0" tIns="0" rIns="0" bIns="0" anchor="ctr"/>
          <a:p>
            <a:r>
              <a:rPr lang="es-MX" sz="4000" b="0" strike="noStrike" spc="-1">
                <a:solidFill>
                  <a:srgbClr val="FFFFFF"/>
                </a:solidFill>
                <a:uFill>
                  <a:solidFill>
                    <a:srgbClr val="FFFFFF"/>
                  </a:solidFill>
                </a:uFill>
                <a:latin typeface="Arial" charset="0"/>
              </a:rPr>
              <a:t>Introducción</a:t>
            </a:r>
            <a:endParaRPr lang="es-MX" sz="4000" b="0" strike="noStrike" spc="-1">
              <a:solidFill>
                <a:srgbClr val="000000"/>
              </a:solidFill>
              <a:uFill>
                <a:solidFill>
                  <a:srgbClr val="FFFFFF"/>
                </a:solidFill>
              </a:uFill>
              <a:latin typeface="Arial" charset="0"/>
            </a:endParaRPr>
          </a:p>
        </p:txBody>
      </p:sp>
      <p:sp>
        <p:nvSpPr>
          <p:cNvPr id="122" name="TextShape 2"/>
          <p:cNvSpPr txBox="1"/>
          <p:nvPr/>
        </p:nvSpPr>
        <p:spPr>
          <a:xfrm>
            <a:off x="504000" y="1823760"/>
            <a:ext cx="9072000" cy="4384440"/>
          </a:xfrm>
          <a:prstGeom prst="rect">
            <a:avLst/>
          </a:prstGeom>
          <a:noFill/>
          <a:ln>
            <a:noFill/>
          </a:ln>
        </p:spPr>
        <p:txBody>
          <a:bodyPr lIns="0" tIns="0" rIns="0" bIns="0"/>
          <a:p>
            <a:pPr marL="431800" indent="-323850" algn="just">
              <a:buClr>
                <a:srgbClr val="000000"/>
              </a:buClr>
              <a:buSzPct val="45000"/>
              <a:buFont typeface="Wingdings" panose="05000000000000000000" charset="2"/>
              <a:buChar char=""/>
            </a:pPr>
            <a:r>
              <a:rPr lang="es-MX" sz="3200" b="0" strike="noStrike" spc="-1">
                <a:solidFill>
                  <a:srgbClr val="000000"/>
                </a:solidFill>
                <a:uFill>
                  <a:solidFill>
                    <a:srgbClr val="FFFFFF"/>
                  </a:solidFill>
                </a:uFill>
                <a:latin typeface="Arial" charset="0"/>
              </a:rPr>
              <a:t>¿Cual es el planificador de procesos de Linux?</a:t>
            </a:r>
            <a:endParaRPr lang="es-MX" sz="4620" b="0" strike="noStrike" spc="-1">
              <a:solidFill>
                <a:srgbClr val="000000"/>
              </a:solidFill>
              <a:uFill>
                <a:solidFill>
                  <a:srgbClr val="FFFFFF"/>
                </a:solidFill>
              </a:uFill>
              <a:latin typeface="Arial" charset="0"/>
            </a:endParaRPr>
          </a:p>
          <a:p>
            <a:pPr marL="431800" indent="-323850" algn="just">
              <a:buClr>
                <a:srgbClr val="000000"/>
              </a:buClr>
              <a:buSzPct val="45000"/>
              <a:buFont typeface="Wingdings" panose="05000000000000000000" charset="2"/>
              <a:buChar char=""/>
            </a:pPr>
            <a:r>
              <a:rPr lang="es-MX" sz="2800" b="0" strike="noStrike" spc="-1">
                <a:solidFill>
                  <a:srgbClr val="000000"/>
                </a:solidFill>
                <a:uFill>
                  <a:solidFill>
                    <a:srgbClr val="FFFFFF"/>
                  </a:solidFill>
                </a:uFill>
                <a:latin typeface="Arial" charset="0"/>
              </a:rPr>
              <a:t>Su nombre es CFS (Completely fair scheduling) y es un algoritmo   </a:t>
            </a:r>
            <a:endParaRPr lang="es-MX" sz="4620" b="0" strike="noStrike" spc="-1">
              <a:solidFill>
                <a:srgbClr val="000000"/>
              </a:solidFill>
              <a:uFill>
                <a:solidFill>
                  <a:srgbClr val="FFFFFF"/>
                </a:solidFill>
              </a:uFill>
              <a:latin typeface="Arial"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TextShape 1"/>
          <p:cNvSpPr txBox="1"/>
          <p:nvPr/>
        </p:nvSpPr>
        <p:spPr>
          <a:xfrm>
            <a:off x="457200" y="182880"/>
            <a:ext cx="8568000" cy="1440000"/>
          </a:xfrm>
          <a:prstGeom prst="rect">
            <a:avLst/>
          </a:prstGeom>
          <a:noFill/>
          <a:ln>
            <a:noFill/>
          </a:ln>
        </p:spPr>
        <p:txBody>
          <a:bodyPr lIns="0" tIns="0" rIns="0" bIns="0" anchor="ctr"/>
          <a:p>
            <a:r>
              <a:rPr lang="es-MX" sz="4000" b="0" strike="noStrike" spc="-1">
                <a:solidFill>
                  <a:srgbClr val="FFFFFF"/>
                </a:solidFill>
                <a:uFill>
                  <a:solidFill>
                    <a:srgbClr val="FFFFFF"/>
                  </a:solidFill>
                </a:uFill>
                <a:latin typeface="Arial" charset="0"/>
              </a:rPr>
              <a:t>Introducción</a:t>
            </a:r>
            <a:endParaRPr lang="es-MX" sz="4000" b="0" strike="noStrike" spc="-1">
              <a:solidFill>
                <a:srgbClr val="000000"/>
              </a:solidFill>
              <a:uFill>
                <a:solidFill>
                  <a:srgbClr val="FFFFFF"/>
                </a:solidFill>
              </a:uFill>
              <a:latin typeface="Arial" charset="0"/>
            </a:endParaRPr>
          </a:p>
        </p:txBody>
      </p:sp>
      <p:sp>
        <p:nvSpPr>
          <p:cNvPr id="124" name="TextShape 2"/>
          <p:cNvSpPr txBox="1"/>
          <p:nvPr/>
        </p:nvSpPr>
        <p:spPr>
          <a:xfrm>
            <a:off x="504000" y="1823760"/>
            <a:ext cx="9072000" cy="4384440"/>
          </a:xfrm>
          <a:prstGeom prst="rect">
            <a:avLst/>
          </a:prstGeom>
          <a:noFill/>
          <a:ln>
            <a:noFill/>
          </a:ln>
        </p:spPr>
        <p:txBody>
          <a:bodyPr lIns="0" tIns="0" rIns="0" bIns="0"/>
          <a:p>
            <a:pPr marL="431800" indent="-323850">
              <a:buClr>
                <a:srgbClr val="000000"/>
              </a:buClr>
              <a:buSzPct val="45000"/>
              <a:buFont typeface="Wingdings" panose="05000000000000000000" charset="2"/>
              <a:buChar char=""/>
            </a:pPr>
            <a:r>
              <a:rPr lang="es-MX" sz="3200" b="0" strike="noStrike" spc="-1">
                <a:solidFill>
                  <a:srgbClr val="000000"/>
                </a:solidFill>
                <a:uFill>
                  <a:solidFill>
                    <a:srgbClr val="FFFFFF"/>
                  </a:solidFill>
                </a:uFill>
                <a:latin typeface="Arial" charset="0"/>
              </a:rPr>
              <a:t>¿Qué tareas realiza?</a:t>
            </a:r>
            <a:endParaRPr lang="es-MX" sz="4620" b="0" strike="noStrike" spc="-1">
              <a:solidFill>
                <a:srgbClr val="000000"/>
              </a:solidFill>
              <a:uFill>
                <a:solidFill>
                  <a:srgbClr val="FFFFFF"/>
                </a:solidFill>
              </a:uFill>
              <a:latin typeface="Arial" charset="0"/>
            </a:endParaRPr>
          </a:p>
          <a:p>
            <a:pPr marL="431800" indent="-323850" algn="just">
              <a:buClr>
                <a:srgbClr val="000000"/>
              </a:buClr>
              <a:buSzPct val="45000"/>
              <a:buFont typeface="Wingdings" panose="05000000000000000000" charset="2"/>
              <a:buChar char=""/>
            </a:pPr>
            <a:r>
              <a:rPr lang="es-MX" sz="2800" b="0" strike="noStrike" spc="-1">
                <a:solidFill>
                  <a:srgbClr val="000000"/>
                </a:solidFill>
                <a:uFill>
                  <a:solidFill>
                    <a:srgbClr val="FFFFFF"/>
                  </a:solidFill>
                </a:uFill>
                <a:latin typeface="Arial" charset="0"/>
              </a:rPr>
              <a:t>Actualmente el kernel de Linux es multitarea, esto quiere decir que en un momento dado pueden existir más de un sólo proceso en ejecución, éste se ejecutará como si fuera el único en ejecución(aunque no lo sea).</a:t>
            </a:r>
            <a:endParaRPr lang="es-MX" sz="4620" b="0" strike="noStrike" spc="-1">
              <a:solidFill>
                <a:srgbClr val="000000"/>
              </a:solidFill>
              <a:uFill>
                <a:solidFill>
                  <a:srgbClr val="FFFFFF"/>
                </a:solidFill>
              </a:uFill>
              <a:latin typeface="Arial" charset="0"/>
            </a:endParaRPr>
          </a:p>
          <a:p>
            <a:pPr marL="431800" indent="-323850" algn="just">
              <a:buClr>
                <a:srgbClr val="000000"/>
              </a:buClr>
              <a:buSzPct val="45000"/>
              <a:buFont typeface="Wingdings" panose="05000000000000000000" charset="2"/>
              <a:buChar char=""/>
            </a:pPr>
            <a:r>
              <a:rPr lang="es-MX" sz="2800" b="0" strike="noStrike" spc="-1">
                <a:solidFill>
                  <a:srgbClr val="000000"/>
                </a:solidFill>
                <a:uFill>
                  <a:solidFill>
                    <a:srgbClr val="FFFFFF"/>
                  </a:solidFill>
                </a:uFill>
                <a:latin typeface="Arial" charset="0"/>
              </a:rPr>
              <a:t>El planeador del processos </a:t>
            </a:r>
            <a:r>
              <a:rPr lang="es-MX" sz="2800" b="1" strike="noStrike" spc="-1">
                <a:solidFill>
                  <a:srgbClr val="000000"/>
                </a:solidFill>
                <a:uFill>
                  <a:solidFill>
                    <a:srgbClr val="FFFFFF"/>
                  </a:solidFill>
                </a:uFill>
                <a:latin typeface="Arial" charset="0"/>
              </a:rPr>
              <a:t>coordina</a:t>
            </a:r>
            <a:r>
              <a:rPr lang="es-MX" sz="2800" b="0" strike="noStrike" spc="-1">
                <a:solidFill>
                  <a:srgbClr val="000000"/>
                </a:solidFill>
                <a:uFill>
                  <a:solidFill>
                    <a:srgbClr val="FFFFFF"/>
                  </a:solidFill>
                </a:uFill>
                <a:latin typeface="Arial" charset="0"/>
              </a:rPr>
              <a:t> cuando un proceso va a ser ejecutado.</a:t>
            </a:r>
            <a:endParaRPr lang="es-MX" sz="4620" b="0" strike="noStrike" spc="-1">
              <a:solidFill>
                <a:srgbClr val="000000"/>
              </a:solidFill>
              <a:uFill>
                <a:solidFill>
                  <a:srgbClr val="FFFFFF"/>
                </a:solidFill>
              </a:uFill>
              <a:latin typeface="Arial"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TextShape 1"/>
          <p:cNvSpPr txBox="1"/>
          <p:nvPr/>
        </p:nvSpPr>
        <p:spPr>
          <a:xfrm>
            <a:off x="457200" y="182880"/>
            <a:ext cx="8568000" cy="1440000"/>
          </a:xfrm>
          <a:prstGeom prst="rect">
            <a:avLst/>
          </a:prstGeom>
          <a:noFill/>
          <a:ln>
            <a:noFill/>
          </a:ln>
        </p:spPr>
        <p:txBody>
          <a:bodyPr lIns="0" tIns="0" rIns="0" bIns="0" anchor="ctr"/>
          <a:p>
            <a:r>
              <a:rPr lang="es-MX" sz="4000" b="0" strike="noStrike" spc="-1">
                <a:solidFill>
                  <a:srgbClr val="FFFFFF"/>
                </a:solidFill>
                <a:uFill>
                  <a:solidFill>
                    <a:srgbClr val="FFFFFF"/>
                  </a:solidFill>
                </a:uFill>
                <a:latin typeface="Arial" charset="0"/>
              </a:rPr>
              <a:t>Introducción</a:t>
            </a:r>
            <a:endParaRPr lang="es-MX" sz="4000" b="0" strike="noStrike" spc="-1">
              <a:solidFill>
                <a:srgbClr val="000000"/>
              </a:solidFill>
              <a:uFill>
                <a:solidFill>
                  <a:srgbClr val="FFFFFF"/>
                </a:solidFill>
              </a:uFill>
              <a:latin typeface="Arial" charset="0"/>
            </a:endParaRPr>
          </a:p>
        </p:txBody>
      </p:sp>
      <p:sp>
        <p:nvSpPr>
          <p:cNvPr id="126" name="TextShape 2"/>
          <p:cNvSpPr txBox="1"/>
          <p:nvPr/>
        </p:nvSpPr>
        <p:spPr>
          <a:xfrm>
            <a:off x="468000" y="1823760"/>
            <a:ext cx="9072000" cy="4384440"/>
          </a:xfrm>
          <a:prstGeom prst="rect">
            <a:avLst/>
          </a:prstGeom>
          <a:noFill/>
          <a:ln>
            <a:noFill/>
          </a:ln>
        </p:spPr>
        <p:txBody>
          <a:bodyPr lIns="0" tIns="0" rIns="0" bIns="0"/>
          <a:p>
            <a:pPr marL="431800" indent="-323850">
              <a:buClr>
                <a:srgbClr val="000000"/>
              </a:buClr>
              <a:buSzPct val="45000"/>
              <a:buFont typeface="Wingdings" panose="05000000000000000000" charset="2"/>
              <a:buChar char=""/>
            </a:pPr>
            <a:r>
              <a:rPr lang="es-MX" sz="3200" b="0" strike="noStrike" spc="-1">
                <a:solidFill>
                  <a:srgbClr val="000000"/>
                </a:solidFill>
                <a:uFill>
                  <a:solidFill>
                    <a:srgbClr val="FFFFFF"/>
                  </a:solidFill>
                </a:uFill>
                <a:latin typeface="Arial" charset="0"/>
              </a:rPr>
              <a:t>¿Qué tareas realiza?</a:t>
            </a:r>
            <a:endParaRPr lang="es-MX" sz="4620" b="0" strike="noStrike" spc="-1">
              <a:solidFill>
                <a:srgbClr val="000000"/>
              </a:solidFill>
              <a:uFill>
                <a:solidFill>
                  <a:srgbClr val="FFFFFF"/>
                </a:solidFill>
              </a:uFill>
              <a:latin typeface="Arial" charset="0"/>
            </a:endParaRPr>
          </a:p>
          <a:p>
            <a:pPr marL="431800" indent="-323850">
              <a:buClr>
                <a:srgbClr val="000000"/>
              </a:buClr>
              <a:buSzPct val="45000"/>
              <a:buFont typeface="Wingdings" panose="05000000000000000000" charset="2"/>
              <a:buChar char=""/>
            </a:pPr>
            <a:r>
              <a:rPr lang="es-MX" sz="2800" b="0" strike="noStrike" spc="-1">
                <a:solidFill>
                  <a:srgbClr val="000000"/>
                </a:solidFill>
                <a:uFill>
                  <a:solidFill>
                    <a:srgbClr val="FFFFFF"/>
                  </a:solidFill>
                </a:uFill>
                <a:latin typeface="Arial" charset="0"/>
              </a:rPr>
              <a:t>En este contexto el planeador de procesos realiza:</a:t>
            </a:r>
            <a:endParaRPr lang="es-MX" sz="4620" b="0" strike="noStrike" spc="-1">
              <a:solidFill>
                <a:srgbClr val="000000"/>
              </a:solidFill>
              <a:uFill>
                <a:solidFill>
                  <a:srgbClr val="FFFFFF"/>
                </a:solidFill>
              </a:uFill>
              <a:latin typeface="Arial" charset="0"/>
            </a:endParaRPr>
          </a:p>
          <a:p>
            <a:pPr marL="431800" indent="-323850">
              <a:buClr>
                <a:srgbClr val="000000"/>
              </a:buClr>
              <a:buSzPct val="45000"/>
              <a:buFont typeface="Wingdings" panose="05000000000000000000" charset="2"/>
              <a:buChar char=""/>
            </a:pPr>
            <a:r>
              <a:rPr lang="es-MX" sz="2800" b="0" strike="noStrike" spc="-1">
                <a:solidFill>
                  <a:srgbClr val="000000"/>
                </a:solidFill>
                <a:uFill>
                  <a:solidFill>
                    <a:srgbClr val="FFFFFF"/>
                  </a:solidFill>
                </a:uFill>
                <a:latin typeface="Arial" charset="0"/>
              </a:rPr>
              <a:t>1.- Comparte el CPU </a:t>
            </a:r>
            <a:r>
              <a:rPr lang="es-MX" sz="2800" b="0" i="1" strike="noStrike" spc="-1">
                <a:solidFill>
                  <a:srgbClr val="000000"/>
                </a:solidFill>
                <a:uFill>
                  <a:solidFill>
                    <a:srgbClr val="FFFFFF"/>
                  </a:solidFill>
                </a:uFill>
                <a:latin typeface="Arial" charset="0"/>
              </a:rPr>
              <a:t>igualitariamente </a:t>
            </a:r>
            <a:r>
              <a:rPr lang="es-MX" sz="2800" b="0" strike="noStrike" spc="-1">
                <a:solidFill>
                  <a:srgbClr val="000000"/>
                </a:solidFill>
                <a:uFill>
                  <a:solidFill>
                    <a:srgbClr val="FFFFFF"/>
                  </a:solidFill>
                </a:uFill>
                <a:latin typeface="Arial" charset="0"/>
              </a:rPr>
              <a:t>entre los procesos que este actualmente ejecutándose.</a:t>
            </a:r>
            <a:endParaRPr lang="es-MX" sz="4620" b="0" strike="noStrike" spc="-1">
              <a:solidFill>
                <a:srgbClr val="000000"/>
              </a:solidFill>
              <a:uFill>
                <a:solidFill>
                  <a:srgbClr val="FFFFFF"/>
                </a:solidFill>
              </a:uFill>
              <a:latin typeface="Arial" charset="0"/>
            </a:endParaRPr>
          </a:p>
          <a:p>
            <a:pPr marL="431800" indent="-323850">
              <a:buClr>
                <a:srgbClr val="000000"/>
              </a:buClr>
              <a:buSzPct val="45000"/>
              <a:buFont typeface="Wingdings" panose="05000000000000000000" charset="2"/>
              <a:buChar char=""/>
            </a:pPr>
            <a:r>
              <a:rPr lang="es-MX" sz="2800" b="0" strike="noStrike" spc="-1">
                <a:solidFill>
                  <a:srgbClr val="000000"/>
                </a:solidFill>
                <a:uFill>
                  <a:solidFill>
                    <a:srgbClr val="FFFFFF"/>
                  </a:solidFill>
                </a:uFill>
                <a:latin typeface="Arial" charset="0"/>
              </a:rPr>
              <a:t>2.- </a:t>
            </a:r>
            <a:r>
              <a:rPr lang="es-MX" sz="2800" b="0" i="1" strike="noStrike" spc="-1">
                <a:solidFill>
                  <a:srgbClr val="000000"/>
                </a:solidFill>
                <a:uFill>
                  <a:solidFill>
                    <a:srgbClr val="FFFFFF"/>
                  </a:solidFill>
                </a:uFill>
                <a:latin typeface="Arial" charset="0"/>
              </a:rPr>
              <a:t>Escoje </a:t>
            </a:r>
            <a:r>
              <a:rPr lang="es-MX" sz="2800" b="0" strike="noStrike" spc="-1">
                <a:solidFill>
                  <a:srgbClr val="000000"/>
                </a:solidFill>
                <a:uFill>
                  <a:solidFill>
                    <a:srgbClr val="FFFFFF"/>
                  </a:solidFill>
                </a:uFill>
                <a:latin typeface="Arial" charset="0"/>
              </a:rPr>
              <a:t>apropiadamente los procesos </a:t>
            </a:r>
            <a:r>
              <a:rPr lang="es-MX" sz="2800" b="0" i="1" strike="noStrike" spc="-1">
                <a:solidFill>
                  <a:srgbClr val="000000"/>
                </a:solidFill>
                <a:uFill>
                  <a:solidFill>
                    <a:srgbClr val="FFFFFF"/>
                  </a:solidFill>
                </a:uFill>
                <a:latin typeface="Arial" charset="0"/>
              </a:rPr>
              <a:t>siguientes</a:t>
            </a:r>
            <a:r>
              <a:rPr lang="es-MX" sz="2800" b="0" strike="noStrike" spc="-1">
                <a:solidFill>
                  <a:srgbClr val="000000"/>
                </a:solidFill>
                <a:uFill>
                  <a:solidFill>
                    <a:srgbClr val="FFFFFF"/>
                  </a:solidFill>
                </a:uFill>
                <a:latin typeface="Arial" charset="0"/>
              </a:rPr>
              <a:t> a ejecutar, considerando politicas y prioridades</a:t>
            </a:r>
            <a:endParaRPr lang="es-MX" sz="4620" b="0" strike="noStrike" spc="-1">
              <a:solidFill>
                <a:srgbClr val="000000"/>
              </a:solidFill>
              <a:uFill>
                <a:solidFill>
                  <a:srgbClr val="FFFFFF"/>
                </a:solidFill>
              </a:uFill>
              <a:latin typeface="Arial" charset="0"/>
            </a:endParaRPr>
          </a:p>
          <a:p>
            <a:pPr marL="431800" indent="-323850">
              <a:buClr>
                <a:srgbClr val="000000"/>
              </a:buClr>
              <a:buSzPct val="45000"/>
              <a:buFont typeface="Wingdings" panose="05000000000000000000" charset="2"/>
              <a:buChar char=""/>
            </a:pPr>
            <a:r>
              <a:rPr lang="es-MX" sz="2800" b="0" strike="noStrike" spc="-1">
                <a:solidFill>
                  <a:srgbClr val="000000"/>
                </a:solidFill>
                <a:uFill>
                  <a:solidFill>
                    <a:srgbClr val="FFFFFF"/>
                  </a:solidFill>
                </a:uFill>
                <a:latin typeface="Arial" charset="0"/>
              </a:rPr>
              <a:t>3.- </a:t>
            </a:r>
            <a:r>
              <a:rPr lang="es-MX" sz="2800" b="0" i="1" strike="noStrike" spc="-1">
                <a:solidFill>
                  <a:srgbClr val="000000"/>
                </a:solidFill>
                <a:uFill>
                  <a:solidFill>
                    <a:srgbClr val="FFFFFF"/>
                  </a:solidFill>
                </a:uFill>
                <a:latin typeface="Arial" charset="0"/>
              </a:rPr>
              <a:t>Balancea </a:t>
            </a:r>
            <a:r>
              <a:rPr lang="es-MX" sz="2800" b="0" strike="noStrike" spc="-1">
                <a:solidFill>
                  <a:srgbClr val="000000"/>
                </a:solidFill>
                <a:uFill>
                  <a:solidFill>
                    <a:srgbClr val="FFFFFF"/>
                  </a:solidFill>
                </a:uFill>
                <a:latin typeface="Arial" charset="0"/>
              </a:rPr>
              <a:t>a los procesos en los diferentes núcleos en sistemas SMP (Symmetric multiprocessing). </a:t>
            </a:r>
            <a:endParaRPr lang="es-MX" sz="4620" b="0" strike="noStrike" spc="-1">
              <a:solidFill>
                <a:srgbClr val="000000"/>
              </a:solidFill>
              <a:uFill>
                <a:solidFill>
                  <a:srgbClr val="FFFFFF"/>
                </a:solidFill>
              </a:uFill>
              <a:latin typeface="Arial"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TextShape 1"/>
          <p:cNvSpPr txBox="1"/>
          <p:nvPr/>
        </p:nvSpPr>
        <p:spPr>
          <a:xfrm>
            <a:off x="457200" y="182880"/>
            <a:ext cx="8568000" cy="1440000"/>
          </a:xfrm>
          <a:prstGeom prst="rect">
            <a:avLst/>
          </a:prstGeom>
          <a:noFill/>
          <a:ln>
            <a:noFill/>
          </a:ln>
        </p:spPr>
        <p:txBody>
          <a:bodyPr lIns="0" tIns="0" rIns="0" bIns="0" anchor="ctr"/>
          <a:p>
            <a:r>
              <a:rPr lang="es-MX" sz="4000" b="0" strike="noStrike" spc="-1">
                <a:solidFill>
                  <a:srgbClr val="FFFFFF"/>
                </a:solidFill>
                <a:uFill>
                  <a:solidFill>
                    <a:srgbClr val="FFFFFF"/>
                  </a:solidFill>
                </a:uFill>
                <a:latin typeface="Arial" charset="0"/>
              </a:rPr>
              <a:t>Introducción</a:t>
            </a:r>
            <a:endParaRPr lang="es-MX" sz="4000" b="0" strike="noStrike" spc="-1">
              <a:solidFill>
                <a:srgbClr val="000000"/>
              </a:solidFill>
              <a:uFill>
                <a:solidFill>
                  <a:srgbClr val="FFFFFF"/>
                </a:solidFill>
              </a:uFill>
              <a:latin typeface="Arial" charset="0"/>
            </a:endParaRPr>
          </a:p>
        </p:txBody>
      </p:sp>
      <p:sp>
        <p:nvSpPr>
          <p:cNvPr id="128" name="TextShape 2"/>
          <p:cNvSpPr txBox="1"/>
          <p:nvPr/>
        </p:nvSpPr>
        <p:spPr>
          <a:xfrm>
            <a:off x="468000" y="1823760"/>
            <a:ext cx="9072000" cy="4384440"/>
          </a:xfrm>
          <a:prstGeom prst="rect">
            <a:avLst/>
          </a:prstGeom>
          <a:noFill/>
          <a:ln>
            <a:noFill/>
          </a:ln>
        </p:spPr>
        <p:txBody>
          <a:bodyPr lIns="0" tIns="0" rIns="0" bIns="0"/>
          <a:p>
            <a:pPr marL="431800" indent="-323850">
              <a:buClr>
                <a:srgbClr val="000000"/>
              </a:buClr>
              <a:buSzPct val="45000"/>
              <a:buFont typeface="Wingdings" panose="05000000000000000000" charset="2"/>
              <a:buChar char=""/>
            </a:pPr>
            <a:r>
              <a:rPr lang="es-MX" sz="3200" b="0" strike="noStrike" spc="-1">
                <a:solidFill>
                  <a:srgbClr val="000000"/>
                </a:solidFill>
                <a:uFill>
                  <a:solidFill>
                    <a:srgbClr val="FFFFFF"/>
                  </a:solidFill>
                </a:uFill>
                <a:latin typeface="Arial" charset="0"/>
              </a:rPr>
              <a:t>Nota:</a:t>
            </a:r>
            <a:endParaRPr lang="es-MX" sz="4620" b="0" strike="noStrike" spc="-1">
              <a:solidFill>
                <a:srgbClr val="000000"/>
              </a:solidFill>
              <a:uFill>
                <a:solidFill>
                  <a:srgbClr val="FFFFFF"/>
                </a:solidFill>
              </a:uFill>
              <a:latin typeface="Arial" charset="0"/>
            </a:endParaRPr>
          </a:p>
          <a:p>
            <a:pPr marL="431800" indent="-323850" algn="just">
              <a:buClr>
                <a:srgbClr val="000000"/>
              </a:buClr>
              <a:buSzPct val="45000"/>
              <a:buFont typeface="Wingdings" panose="05000000000000000000" charset="2"/>
              <a:buChar char=""/>
            </a:pPr>
            <a:r>
              <a:rPr lang="es-MX" sz="3200" b="0" strike="noStrike" spc="-1">
                <a:solidFill>
                  <a:srgbClr val="000000"/>
                </a:solidFill>
                <a:uFill>
                  <a:solidFill>
                    <a:srgbClr val="FFFFFF"/>
                  </a:solidFill>
                </a:uFill>
                <a:latin typeface="Arial" charset="0"/>
              </a:rPr>
              <a:t>En Linux un proceso es un conjunto de hilos que comparten el mismo identificador de grupo de hilos </a:t>
            </a:r>
            <a:r>
              <a:rPr lang="es-MX" sz="3200" b="0" i="1" strike="noStrike" spc="-1">
                <a:solidFill>
                  <a:srgbClr val="000000"/>
                </a:solidFill>
                <a:uFill>
                  <a:solidFill>
                    <a:srgbClr val="FFFFFF"/>
                  </a:solidFill>
                </a:uFill>
                <a:latin typeface="Arial" charset="0"/>
              </a:rPr>
              <a:t>(TGID) </a:t>
            </a:r>
            <a:r>
              <a:rPr lang="es-MX" sz="3200" b="0" strike="noStrike" spc="-1">
                <a:solidFill>
                  <a:srgbClr val="000000"/>
                </a:solidFill>
                <a:uFill>
                  <a:solidFill>
                    <a:srgbClr val="FFFFFF"/>
                  </a:solidFill>
                </a:uFill>
                <a:latin typeface="Arial" charset="0"/>
              </a:rPr>
              <a:t>y cualquier recurso necesario. El kernel planifica hilos individualmente, no procesos. </a:t>
            </a:r>
            <a:r>
              <a:rPr lang="es-MX" sz="3200" b="0" i="1" strike="noStrike" spc="-1">
                <a:solidFill>
                  <a:srgbClr val="000000"/>
                </a:solidFill>
                <a:uFill>
                  <a:solidFill>
                    <a:srgbClr val="FFFFFF"/>
                  </a:solidFill>
                </a:uFill>
                <a:latin typeface="Arial" charset="0"/>
              </a:rPr>
              <a:t>A lo largo de la presentación se usará el término </a:t>
            </a:r>
            <a:r>
              <a:rPr lang="es-MX" sz="3200" b="1" i="1" strike="noStrike" spc="-1">
                <a:solidFill>
                  <a:srgbClr val="000000"/>
                </a:solidFill>
                <a:uFill>
                  <a:solidFill>
                    <a:srgbClr val="FFFFFF"/>
                  </a:solidFill>
                </a:uFill>
                <a:latin typeface="Arial" charset="0"/>
              </a:rPr>
              <a:t> tarea  </a:t>
            </a:r>
            <a:r>
              <a:rPr lang="es-MX" sz="3200" b="0" i="1" strike="noStrike" spc="-1">
                <a:solidFill>
                  <a:srgbClr val="000000"/>
                </a:solidFill>
                <a:uFill>
                  <a:solidFill>
                    <a:srgbClr val="FFFFFF"/>
                  </a:solidFill>
                </a:uFill>
                <a:latin typeface="Arial" charset="0"/>
              </a:rPr>
              <a:t>para referirse a hilos (por que en la documentación del planificador así lo hace)</a:t>
            </a:r>
            <a:endParaRPr lang="es-MX" sz="4620" b="0" strike="noStrike" spc="-1">
              <a:solidFill>
                <a:srgbClr val="000000"/>
              </a:solidFill>
              <a:uFill>
                <a:solidFill>
                  <a:srgbClr val="FFFFFF"/>
                </a:solidFill>
              </a:uFill>
              <a:latin typeface="Arial"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TextShape 1"/>
          <p:cNvSpPr txBox="1"/>
          <p:nvPr/>
        </p:nvSpPr>
        <p:spPr>
          <a:xfrm>
            <a:off x="457200" y="182880"/>
            <a:ext cx="8568000" cy="1440000"/>
          </a:xfrm>
          <a:prstGeom prst="rect">
            <a:avLst/>
          </a:prstGeom>
          <a:noFill/>
          <a:ln>
            <a:noFill/>
          </a:ln>
        </p:spPr>
        <p:txBody>
          <a:bodyPr lIns="0" tIns="0" rIns="0" bIns="0" anchor="ctr"/>
          <a:p>
            <a:r>
              <a:rPr lang="es-MX" sz="4000" b="0" strike="noStrike" spc="-1">
                <a:solidFill>
                  <a:srgbClr val="FFFFFF"/>
                </a:solidFill>
                <a:uFill>
                  <a:solidFill>
                    <a:srgbClr val="FFFFFF"/>
                  </a:solidFill>
                </a:uFill>
                <a:latin typeface="Arial" charset="0"/>
              </a:rPr>
              <a:t>1 Clasificación de tareas</a:t>
            </a:r>
            <a:endParaRPr lang="es-MX" sz="4000" b="0" strike="noStrike" spc="-1">
              <a:solidFill>
                <a:srgbClr val="000000"/>
              </a:solidFill>
              <a:uFill>
                <a:solidFill>
                  <a:srgbClr val="FFFFFF"/>
                </a:solidFill>
              </a:uFill>
              <a:latin typeface="Arial" charset="0"/>
            </a:endParaRPr>
          </a:p>
        </p:txBody>
      </p:sp>
      <p:sp>
        <p:nvSpPr>
          <p:cNvPr id="130" name="TextShape 2"/>
          <p:cNvSpPr txBox="1"/>
          <p:nvPr/>
        </p:nvSpPr>
        <p:spPr>
          <a:xfrm>
            <a:off x="468000" y="1823760"/>
            <a:ext cx="9072000" cy="4384440"/>
          </a:xfrm>
          <a:prstGeom prst="rect">
            <a:avLst/>
          </a:prstGeom>
          <a:noFill/>
          <a:ln>
            <a:noFill/>
          </a:ln>
        </p:spPr>
        <p:txBody>
          <a:bodyPr lIns="0" tIns="0" rIns="0" bIns="0"/>
          <a:p>
            <a:pPr marL="431800" indent="-323850">
              <a:buClr>
                <a:srgbClr val="000000"/>
              </a:buClr>
              <a:buSzPct val="45000"/>
              <a:buFont typeface="Wingdings" panose="05000000000000000000" charset="2"/>
              <a:buChar char=""/>
            </a:pPr>
            <a:r>
              <a:rPr lang="es-MX" sz="3200" b="0" strike="noStrike" spc="-1">
                <a:solidFill>
                  <a:srgbClr val="000000"/>
                </a:solidFill>
                <a:uFill>
                  <a:solidFill>
                    <a:srgbClr val="FFFFFF"/>
                  </a:solidFill>
                </a:uFill>
                <a:latin typeface="Arial" charset="0"/>
              </a:rPr>
              <a:t>Las tareas se pueden dividir en dos: </a:t>
            </a:r>
            <a:endParaRPr lang="es-MX" sz="4620" b="0" strike="noStrike" spc="-1">
              <a:solidFill>
                <a:srgbClr val="000000"/>
              </a:solidFill>
              <a:uFill>
                <a:solidFill>
                  <a:srgbClr val="FFFFFF"/>
                </a:solidFill>
              </a:uFill>
              <a:latin typeface="Arial" charset="0"/>
            </a:endParaRPr>
          </a:p>
          <a:p>
            <a:pPr marL="431800" indent="-323850">
              <a:buClr>
                <a:srgbClr val="000000"/>
              </a:buClr>
              <a:buSzPct val="45000"/>
              <a:buFont typeface="Wingdings" panose="05000000000000000000" charset="2"/>
              <a:buChar char=""/>
            </a:pPr>
            <a:r>
              <a:rPr lang="es-MX" sz="3200" b="0" strike="noStrike" spc="-1">
                <a:solidFill>
                  <a:srgbClr val="000000"/>
                </a:solidFill>
                <a:uFill>
                  <a:solidFill>
                    <a:srgbClr val="FFFFFF"/>
                  </a:solidFill>
                </a:uFill>
                <a:latin typeface="Arial" charset="0"/>
              </a:rPr>
              <a:t>Ligadas al CPU (CPU-bound) </a:t>
            </a:r>
            <a:endParaRPr lang="es-MX" sz="4620" b="0" strike="noStrike" spc="-1">
              <a:solidFill>
                <a:srgbClr val="000000"/>
              </a:solidFill>
              <a:uFill>
                <a:solidFill>
                  <a:srgbClr val="FFFFFF"/>
                </a:solidFill>
              </a:uFill>
              <a:latin typeface="Arial" charset="0"/>
            </a:endParaRPr>
          </a:p>
          <a:p>
            <a:pPr marL="431800" indent="-323850">
              <a:buClr>
                <a:srgbClr val="000000"/>
              </a:buClr>
              <a:buSzPct val="45000"/>
              <a:buFont typeface="Wingdings" panose="05000000000000000000" charset="2"/>
              <a:buChar char=""/>
            </a:pPr>
            <a:r>
              <a:rPr lang="es-MX" sz="3200" b="0" strike="noStrike" spc="-1">
                <a:solidFill>
                  <a:srgbClr val="000000"/>
                </a:solidFill>
                <a:uFill>
                  <a:solidFill>
                    <a:srgbClr val="FFFFFF"/>
                  </a:solidFill>
                </a:uFill>
                <a:latin typeface="Arial" charset="0"/>
              </a:rPr>
              <a:t>Ligadas a E/S (I/O-bound)</a:t>
            </a:r>
            <a:endParaRPr lang="es-MX" sz="4620" b="0" strike="noStrike" spc="-1">
              <a:solidFill>
                <a:srgbClr val="000000"/>
              </a:solidFill>
              <a:uFill>
                <a:solidFill>
                  <a:srgbClr val="FFFFFF"/>
                </a:solidFill>
              </a:uFill>
              <a:latin typeface="Arial" charset="0"/>
            </a:endParaRPr>
          </a:p>
          <a:p>
            <a:pPr marL="431800" indent="-323850" algn="just">
              <a:buClr>
                <a:srgbClr val="000000"/>
              </a:buClr>
              <a:buSzPct val="45000"/>
              <a:buFont typeface="Wingdings" panose="05000000000000000000" charset="2"/>
              <a:buChar char=""/>
            </a:pPr>
            <a:r>
              <a:rPr lang="es-MX" sz="3200" b="0" i="1" strike="noStrike" spc="-1">
                <a:solidFill>
                  <a:srgbClr val="000000"/>
                </a:solidFill>
                <a:uFill>
                  <a:solidFill>
                    <a:srgbClr val="FFFFFF"/>
                  </a:solidFill>
                </a:uFill>
                <a:latin typeface="Arial" charset="0"/>
              </a:rPr>
              <a:t>Para que el sistema logre ser útil para usos genrales es necesario que el planificador sea responsivo con las tareas ligadas a E/S y eficiente con las tareas ligadas a CPU. </a:t>
            </a:r>
            <a:endParaRPr lang="es-MX" sz="4620" b="0" strike="noStrike" spc="-1">
              <a:solidFill>
                <a:srgbClr val="000000"/>
              </a:solidFill>
              <a:uFill>
                <a:solidFill>
                  <a:srgbClr val="FFFFFF"/>
                </a:solidFill>
              </a:uFill>
              <a:latin typeface="Arial"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TextShape 1"/>
          <p:cNvSpPr txBox="1"/>
          <p:nvPr/>
        </p:nvSpPr>
        <p:spPr>
          <a:xfrm>
            <a:off x="457200" y="182880"/>
            <a:ext cx="8568000" cy="1440000"/>
          </a:xfrm>
          <a:prstGeom prst="rect">
            <a:avLst/>
          </a:prstGeom>
          <a:noFill/>
          <a:ln>
            <a:noFill/>
          </a:ln>
        </p:spPr>
        <p:txBody>
          <a:bodyPr lIns="0" tIns="0" rIns="0" bIns="0" anchor="ctr"/>
          <a:p>
            <a:r>
              <a:rPr lang="es-MX" sz="4000" b="0" strike="noStrike" spc="-1">
                <a:solidFill>
                  <a:srgbClr val="FFFFFF"/>
                </a:solidFill>
                <a:uFill>
                  <a:solidFill>
                    <a:srgbClr val="FFFFFF"/>
                  </a:solidFill>
                </a:uFill>
                <a:latin typeface="Arial" charset="0"/>
              </a:rPr>
              <a:t>1 Clasificación de tareas</a:t>
            </a:r>
            <a:endParaRPr lang="es-MX" sz="4000" b="0" strike="noStrike" spc="-1">
              <a:solidFill>
                <a:srgbClr val="000000"/>
              </a:solidFill>
              <a:uFill>
                <a:solidFill>
                  <a:srgbClr val="FFFFFF"/>
                </a:solidFill>
              </a:uFill>
              <a:latin typeface="Arial" charset="0"/>
            </a:endParaRPr>
          </a:p>
        </p:txBody>
      </p:sp>
      <p:sp>
        <p:nvSpPr>
          <p:cNvPr id="132" name="TextShape 2"/>
          <p:cNvSpPr txBox="1"/>
          <p:nvPr/>
        </p:nvSpPr>
        <p:spPr>
          <a:xfrm>
            <a:off x="468000" y="1823760"/>
            <a:ext cx="9072000" cy="4384440"/>
          </a:xfrm>
          <a:prstGeom prst="rect">
            <a:avLst/>
          </a:prstGeom>
          <a:noFill/>
          <a:ln>
            <a:noFill/>
          </a:ln>
        </p:spPr>
        <p:txBody>
          <a:bodyPr lIns="0" tIns="0" rIns="0" bIns="0"/>
          <a:p>
            <a:pPr marL="431800" indent="-323850" algn="just">
              <a:buClr>
                <a:srgbClr val="000000"/>
              </a:buClr>
              <a:buSzPct val="45000"/>
              <a:buFont typeface="Wingdings" panose="05000000000000000000" charset="2"/>
              <a:buChar char=""/>
            </a:pPr>
            <a:r>
              <a:rPr lang="es-MX" sz="3200" b="0" strike="noStrike" spc="-1">
                <a:solidFill>
                  <a:srgbClr val="000000"/>
                </a:solidFill>
                <a:uFill>
                  <a:solidFill>
                    <a:srgbClr val="FFFFFF"/>
                  </a:solidFill>
                </a:uFill>
                <a:latin typeface="Arial" charset="0"/>
              </a:rPr>
              <a:t>Si se beneficia más a las tareas ligadas con el CPU, se mejora la eficiencia de la computadora, al ser interrumpida menos veces, pero la respuesta se ve afectada, si  se interrumpe más seguido</a:t>
            </a:r>
            <a:r>
              <a:rPr lang="es-MX" sz="3200" b="0" i="1" strike="noStrike" spc="-1">
                <a:solidFill>
                  <a:srgbClr val="000000"/>
                </a:solidFill>
                <a:uFill>
                  <a:solidFill>
                    <a:srgbClr val="FFFFFF"/>
                  </a:solidFill>
                </a:uFill>
                <a:latin typeface="Arial" charset="0"/>
              </a:rPr>
              <a:t> al</a:t>
            </a:r>
            <a:r>
              <a:rPr lang="es-MX" sz="3200" b="0" strike="noStrike" spc="-1">
                <a:solidFill>
                  <a:srgbClr val="000000"/>
                </a:solidFill>
                <a:uFill>
                  <a:solidFill>
                    <a:srgbClr val="FFFFFF"/>
                  </a:solidFill>
                </a:uFill>
                <a:latin typeface="Arial" charset="0"/>
              </a:rPr>
              <a:t> procesador para responder a las tareas de E/S se tiene mayor responsiva, pero la eficiencia se ve afectada. Esto pone al planificador en un condición de dar y recibir para poner el balance los dos requerimientos.</a:t>
            </a:r>
            <a:endParaRPr lang="es-MX" sz="4620" b="0" strike="noStrike" spc="-1">
              <a:solidFill>
                <a:srgbClr val="000000"/>
              </a:solidFill>
              <a:uFill>
                <a:solidFill>
                  <a:srgbClr val="FFFFFF"/>
                </a:solidFill>
              </a:uFill>
              <a:latin typeface="Arial"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TextShape 1"/>
          <p:cNvSpPr txBox="1"/>
          <p:nvPr/>
        </p:nvSpPr>
        <p:spPr>
          <a:xfrm>
            <a:off x="457200" y="182880"/>
            <a:ext cx="8568000" cy="1440000"/>
          </a:xfrm>
          <a:prstGeom prst="rect">
            <a:avLst/>
          </a:prstGeom>
          <a:noFill/>
          <a:ln>
            <a:noFill/>
          </a:ln>
        </p:spPr>
        <p:txBody>
          <a:bodyPr lIns="0" tIns="0" rIns="0" bIns="0" anchor="ctr"/>
          <a:p>
            <a:r>
              <a:rPr lang="es-MX" sz="4000" b="0" strike="noStrike" spc="-1">
                <a:solidFill>
                  <a:srgbClr val="FFFFFF"/>
                </a:solidFill>
                <a:uFill>
                  <a:solidFill>
                    <a:srgbClr val="FFFFFF"/>
                  </a:solidFill>
                </a:uFill>
                <a:latin typeface="Arial" charset="0"/>
              </a:rPr>
              <a:t>1 Clasificación de tareas</a:t>
            </a:r>
            <a:endParaRPr lang="es-MX" sz="4000" b="0" strike="noStrike" spc="-1">
              <a:solidFill>
                <a:srgbClr val="000000"/>
              </a:solidFill>
              <a:uFill>
                <a:solidFill>
                  <a:srgbClr val="FFFFFF"/>
                </a:solidFill>
              </a:uFill>
              <a:latin typeface="Arial" charset="0"/>
            </a:endParaRPr>
          </a:p>
        </p:txBody>
      </p:sp>
      <p:sp>
        <p:nvSpPr>
          <p:cNvPr id="134" name="TextShape 2"/>
          <p:cNvSpPr txBox="1"/>
          <p:nvPr/>
        </p:nvSpPr>
        <p:spPr>
          <a:xfrm>
            <a:off x="468000" y="1823760"/>
            <a:ext cx="9072000" cy="4384440"/>
          </a:xfrm>
          <a:prstGeom prst="rect">
            <a:avLst/>
          </a:prstGeom>
          <a:noFill/>
          <a:ln>
            <a:noFill/>
          </a:ln>
        </p:spPr>
        <p:txBody>
          <a:bodyPr lIns="0" tIns="0" rIns="0" bIns="0"/>
          <a:p>
            <a:pPr marL="107950" indent="0" algn="just">
              <a:buClr>
                <a:srgbClr val="000000"/>
              </a:buClr>
              <a:buSzPct val="45000"/>
              <a:buFont typeface="Wingdings" panose="05000000000000000000" charset="2"/>
              <a:buNone/>
            </a:pPr>
            <a:r>
              <a:rPr lang="es-MX" sz="2600" b="0" strike="noStrike" spc="-1">
                <a:solidFill>
                  <a:srgbClr val="000000"/>
                </a:solidFill>
                <a:uFill>
                  <a:solidFill>
                    <a:srgbClr val="FFFFFF"/>
                  </a:solidFill>
                </a:uFill>
                <a:latin typeface="Arial" charset="0"/>
              </a:rPr>
              <a:t>Además tenemos esta otra clasificación</a:t>
            </a:r>
            <a:endParaRPr lang="es-MX" sz="2600" b="0" strike="noStrike" spc="-1">
              <a:solidFill>
                <a:srgbClr val="000000"/>
              </a:solidFill>
              <a:uFill>
                <a:solidFill>
                  <a:srgbClr val="FFFFFF"/>
                </a:solidFill>
              </a:uFill>
              <a:latin typeface="Arial" charset="0"/>
            </a:endParaRPr>
          </a:p>
          <a:p>
            <a:pPr marL="431800" indent="-323850" algn="just">
              <a:buClr>
                <a:srgbClr val="000000"/>
              </a:buClr>
              <a:buSzPct val="45000"/>
              <a:buFont typeface="Wingdings" panose="05000000000000000000" charset="2"/>
              <a:buChar char=""/>
            </a:pPr>
            <a:r>
              <a:rPr lang="es-MX" sz="2600" b="0" strike="noStrike" spc="-1">
                <a:solidFill>
                  <a:srgbClr val="000000"/>
                </a:solidFill>
                <a:uFill>
                  <a:solidFill>
                    <a:srgbClr val="FFFFFF"/>
                  </a:solidFill>
                </a:uFill>
                <a:latin typeface="Arial" charset="0"/>
              </a:rPr>
              <a:t>Tiempo Real</a:t>
            </a:r>
            <a:endParaRPr lang="es-MX" sz="2600" b="0" strike="noStrike" spc="-1">
              <a:solidFill>
                <a:srgbClr val="000000"/>
              </a:solidFill>
              <a:uFill>
                <a:solidFill>
                  <a:srgbClr val="FFFFFF"/>
                </a:solidFill>
              </a:uFill>
              <a:latin typeface="Arial" charset="0"/>
            </a:endParaRPr>
          </a:p>
          <a:p>
            <a:pPr marL="431800" indent="-323850" algn="just">
              <a:buClr>
                <a:srgbClr val="000000"/>
              </a:buClr>
              <a:buSzPct val="45000"/>
              <a:buFont typeface="Wingdings" panose="05000000000000000000" charset="2"/>
              <a:buChar char=""/>
            </a:pPr>
            <a:r>
              <a:rPr lang="es-MX" sz="2600" b="0" strike="noStrike" spc="-1">
                <a:solidFill>
                  <a:srgbClr val="000000"/>
                </a:solidFill>
                <a:uFill>
                  <a:solidFill>
                    <a:srgbClr val="FFFFFF"/>
                  </a:solidFill>
                </a:uFill>
                <a:latin typeface="Arial" charset="0"/>
              </a:rPr>
              <a:t>Normal</a:t>
            </a:r>
            <a:endParaRPr lang="es-MX" sz="2600" b="0" strike="noStrike" spc="-1">
              <a:solidFill>
                <a:srgbClr val="000000"/>
              </a:solidFill>
              <a:uFill>
                <a:solidFill>
                  <a:srgbClr val="FFFFFF"/>
                </a:solidFill>
              </a:uFill>
              <a:latin typeface="Arial" charset="0"/>
            </a:endParaRPr>
          </a:p>
          <a:p>
            <a:pPr marL="107950" indent="0" algn="just">
              <a:buClr>
                <a:srgbClr val="000000"/>
              </a:buClr>
              <a:buSzPct val="45000"/>
              <a:buFont typeface="Wingdings" panose="05000000000000000000" charset="2"/>
              <a:buNone/>
            </a:pPr>
            <a:r>
              <a:rPr lang="es-MX" sz="2600" b="0" strike="noStrike" spc="-1">
                <a:solidFill>
                  <a:srgbClr val="000000"/>
                </a:solidFill>
                <a:uFill>
                  <a:solidFill>
                    <a:srgbClr val="FFFFFF"/>
                  </a:solidFill>
                </a:uFill>
                <a:latin typeface="Arial" charset="0"/>
              </a:rPr>
              <a:t>Las tareas de tiempo real tienen una sincronización estricta </a:t>
            </a:r>
            <a:r>
              <a:rPr lang="x-none" altLang="es-MX" sz="2600" b="0" strike="noStrike" spc="-1">
                <a:solidFill>
                  <a:srgbClr val="000000"/>
                </a:solidFill>
                <a:uFill>
                  <a:solidFill>
                    <a:srgbClr val="FFFFFF"/>
                  </a:solidFill>
                </a:uFill>
                <a:latin typeface="Arial" charset="0"/>
              </a:rPr>
              <a:t>y además una priorizacion por encima de otras tareas en el sistema. Diferentes politicas de planeación son implementadas para tiempo real y normal, usando las clases de planeación.</a:t>
            </a:r>
            <a:endParaRPr lang="x-none" altLang="es-MX" sz="2600" b="0" strike="noStrike" spc="-1">
              <a:solidFill>
                <a:srgbClr val="000000"/>
              </a:solidFill>
              <a:uFill>
                <a:solidFill>
                  <a:srgbClr val="FFFFFF"/>
                </a:solidFill>
              </a:uFill>
              <a:latin typeface="Arial"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TextShape 1"/>
          <p:cNvSpPr txBox="1"/>
          <p:nvPr/>
        </p:nvSpPr>
        <p:spPr>
          <a:xfrm>
            <a:off x="457200" y="182880"/>
            <a:ext cx="8568000" cy="1440000"/>
          </a:xfrm>
          <a:prstGeom prst="rect">
            <a:avLst/>
          </a:prstGeom>
          <a:noFill/>
          <a:ln>
            <a:noFill/>
          </a:ln>
        </p:spPr>
        <p:txBody>
          <a:bodyPr lIns="0" tIns="0" rIns="0" bIns="0" anchor="ctr"/>
          <a:p>
            <a:r>
              <a:rPr lang="es-MX" sz="4000" b="0" strike="noStrike" spc="-1">
                <a:solidFill>
                  <a:srgbClr val="FFFFFF"/>
                </a:solidFill>
                <a:uFill>
                  <a:solidFill>
                    <a:srgbClr val="FFFFFF"/>
                  </a:solidFill>
                </a:uFill>
                <a:latin typeface="Arial" charset="0"/>
              </a:rPr>
              <a:t>1 Clasificación de tareas</a:t>
            </a:r>
            <a:endParaRPr lang="es-MX" sz="4000" b="0" strike="noStrike" spc="-1">
              <a:solidFill>
                <a:srgbClr val="000000"/>
              </a:solidFill>
              <a:uFill>
                <a:solidFill>
                  <a:srgbClr val="FFFFFF"/>
                </a:solidFill>
              </a:uFill>
              <a:latin typeface="Arial" charset="0"/>
            </a:endParaRPr>
          </a:p>
        </p:txBody>
      </p:sp>
      <p:sp>
        <p:nvSpPr>
          <p:cNvPr id="134" name="TextShape 2"/>
          <p:cNvSpPr txBox="1"/>
          <p:nvPr/>
        </p:nvSpPr>
        <p:spPr>
          <a:xfrm>
            <a:off x="468000" y="1823760"/>
            <a:ext cx="9072000" cy="4384440"/>
          </a:xfrm>
          <a:prstGeom prst="rect">
            <a:avLst/>
          </a:prstGeom>
          <a:noFill/>
          <a:ln>
            <a:noFill/>
          </a:ln>
        </p:spPr>
        <p:txBody>
          <a:bodyPr lIns="0" tIns="0" rIns="0" bIns="0"/>
          <a:p>
            <a:pPr marL="431800" indent="-323850" algn="just">
              <a:buClr>
                <a:srgbClr val="000000"/>
              </a:buClr>
              <a:buSzPct val="45000"/>
              <a:buFont typeface="Wingdings" panose="05000000000000000000" charset="2"/>
              <a:buChar char=""/>
            </a:pPr>
            <a:r>
              <a:rPr lang="x-none" altLang="es-MX" sz="3200" b="0" strike="noStrike" spc="-1">
                <a:solidFill>
                  <a:srgbClr val="000000"/>
                </a:solidFill>
                <a:uFill>
                  <a:solidFill>
                    <a:srgbClr val="FFFFFF"/>
                  </a:solidFill>
                </a:uFill>
                <a:latin typeface="Arial" charset="0"/>
              </a:rPr>
              <a:t>Por valores de prioridad de tareas</a:t>
            </a:r>
            <a:endParaRPr lang="x-none" altLang="es-MX" sz="3200" b="0" strike="noStrike" spc="-1">
              <a:solidFill>
                <a:srgbClr val="000000"/>
              </a:solidFill>
              <a:uFill>
                <a:solidFill>
                  <a:srgbClr val="FFFFFF"/>
                </a:solidFill>
              </a:uFill>
              <a:latin typeface="Arial" charset="0"/>
            </a:endParaRPr>
          </a:p>
          <a:p>
            <a:pPr marL="431800" indent="-323850" algn="just">
              <a:buClr>
                <a:srgbClr val="000000"/>
              </a:buClr>
              <a:buSzPct val="45000"/>
              <a:buFont typeface="Wingdings" panose="05000000000000000000" charset="2"/>
              <a:buChar char=""/>
            </a:pPr>
            <a:r>
              <a:rPr lang="x-none" altLang="es-MX" sz="3200" b="0" strike="noStrike" spc="-1">
                <a:solidFill>
                  <a:srgbClr val="000000"/>
                </a:solidFill>
                <a:uFill>
                  <a:solidFill>
                    <a:srgbClr val="FFFFFF"/>
                  </a:solidFill>
                </a:uFill>
                <a:latin typeface="Arial" charset="0"/>
              </a:rPr>
              <a:t>las prioridades altas en el kernel tienen valores numericos bajos.</a:t>
            </a:r>
            <a:endParaRPr lang="x-none" altLang="es-MX" sz="3200" b="0" strike="noStrike" spc="-1">
              <a:solidFill>
                <a:srgbClr val="000000"/>
              </a:solidFill>
              <a:uFill>
                <a:solidFill>
                  <a:srgbClr val="FFFFFF"/>
                </a:solidFill>
              </a:uFill>
              <a:latin typeface="Arial" charset="0"/>
            </a:endParaRPr>
          </a:p>
          <a:p>
            <a:pPr marL="431800" indent="-323850" algn="just">
              <a:buClr>
                <a:srgbClr val="000000"/>
              </a:buClr>
              <a:buSzPct val="45000"/>
              <a:buFont typeface="Wingdings" panose="05000000000000000000" charset="2"/>
              <a:buChar char=""/>
            </a:pPr>
            <a:r>
              <a:rPr lang="x-none" altLang="es-MX" sz="3200" b="0" strike="noStrike" spc="-1">
                <a:solidFill>
                  <a:srgbClr val="000000"/>
                </a:solidFill>
                <a:uFill>
                  <a:solidFill>
                    <a:srgbClr val="FFFFFF"/>
                  </a:solidFill>
                </a:uFill>
                <a:latin typeface="Arial" charset="0"/>
              </a:rPr>
              <a:t>Las tareas de tiempo real tiene un rango de 1-a 99, minetras que las normales de 100-139.</a:t>
            </a:r>
            <a:endParaRPr lang="x-none" altLang="es-MX" sz="3200" b="0" strike="noStrike" spc="-1">
              <a:solidFill>
                <a:srgbClr val="000000"/>
              </a:solidFill>
              <a:uFill>
                <a:solidFill>
                  <a:srgbClr val="FFFFFF"/>
                </a:solidFill>
              </a:uFill>
              <a:latin typeface="Arial" charset="0"/>
            </a:endParaRPr>
          </a:p>
          <a:p>
            <a:pPr marL="431800" indent="-323850" algn="just">
              <a:buClr>
                <a:srgbClr val="000000"/>
              </a:buClr>
              <a:buSzPct val="45000"/>
              <a:buFont typeface="Wingdings" panose="05000000000000000000" charset="2"/>
              <a:buChar char=""/>
            </a:pPr>
            <a:r>
              <a:rPr lang="x-none" altLang="es-MX" sz="3200" b="0" strike="noStrike" spc="-1">
                <a:solidFill>
                  <a:srgbClr val="000000"/>
                </a:solidFill>
                <a:uFill>
                  <a:solidFill>
                    <a:srgbClr val="FFFFFF"/>
                  </a:solidFill>
                </a:uFill>
                <a:latin typeface="Arial" charset="0"/>
              </a:rPr>
              <a:t>A veces hay confucion cuando se usan llamadas al sistema o bibliotecas de planeacion ya que en algunas el valor numerico se invierte o se asignan a diferentes propiedades (lindura).</a:t>
            </a:r>
            <a:endParaRPr lang="x-none" altLang="es-MX" sz="3200" b="0" strike="noStrike" spc="-1">
              <a:solidFill>
                <a:srgbClr val="000000"/>
              </a:solidFill>
              <a:uFill>
                <a:solidFill>
                  <a:srgbClr val="FFFFFF"/>
                </a:solidFill>
              </a:uFill>
              <a:latin typeface="Arial" charset="0"/>
            </a:endParaRPr>
          </a:p>
          <a:p>
            <a:pPr marL="431800" indent="-323850" algn="just">
              <a:buClr>
                <a:srgbClr val="000000"/>
              </a:buClr>
              <a:buSzPct val="45000"/>
              <a:buFont typeface="Wingdings" panose="05000000000000000000" charset="2"/>
              <a:buChar char=""/>
            </a:pPr>
            <a:endParaRPr lang="x-none" altLang="es-MX" sz="3200" b="0" strike="noStrike" spc="-1">
              <a:solidFill>
                <a:srgbClr val="000000"/>
              </a:solidFill>
              <a:uFill>
                <a:solidFill>
                  <a:srgbClr val="FFFFFF"/>
                </a:solidFill>
              </a:uFill>
              <a:latin typeface="Arial" charset="0"/>
            </a:endParaRPr>
          </a:p>
          <a:p>
            <a:pPr marL="431800" indent="-323850" algn="just">
              <a:buClr>
                <a:srgbClr val="000000"/>
              </a:buClr>
              <a:buSzPct val="45000"/>
              <a:buFont typeface="Wingdings" panose="05000000000000000000" charset="2"/>
              <a:buChar char=""/>
            </a:pPr>
            <a:endParaRPr lang="x-none" altLang="es-MX" sz="3200" b="0" strike="noStrike" spc="-1">
              <a:solidFill>
                <a:srgbClr val="000000"/>
              </a:solidFill>
              <a:uFill>
                <a:solidFill>
                  <a:srgbClr val="FFFFFF"/>
                </a:solidFill>
              </a:uFill>
              <a:latin typeface="Arial" charset="0"/>
            </a:endParaRPr>
          </a:p>
          <a:p>
            <a:pPr marL="431800" indent="-323850" algn="just">
              <a:buClr>
                <a:srgbClr val="000000"/>
              </a:buClr>
              <a:buSzPct val="45000"/>
              <a:buFont typeface="Wingdings" panose="05000000000000000000" charset="2"/>
              <a:buChar char=""/>
            </a:pPr>
            <a:endParaRPr lang="x-none" altLang="es-MX" sz="3200" b="0" strike="noStrike" spc="-1">
              <a:solidFill>
                <a:srgbClr val="000000"/>
              </a:solidFill>
              <a:uFill>
                <a:solidFill>
                  <a:srgbClr val="FFFFFF"/>
                </a:solidFill>
              </a:uFill>
              <a:latin typeface="Arial"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5592</Words>
  <Application>Kingsoft Office WPP</Application>
  <PresentationFormat/>
  <Paragraphs>112</Paragraphs>
  <Slides>18</Slides>
  <Notes>0</Notes>
  <HiddenSlides>0</HiddenSlides>
  <MMClips>0</MMClips>
  <ScaleCrop>false</ScaleCrop>
  <HeadingPairs>
    <vt:vector size="4" baseType="variant">
      <vt:variant>
        <vt:lpstr>主题</vt:lpstr>
      </vt:variant>
      <vt:variant>
        <vt:i4>3</vt:i4>
      </vt:variant>
      <vt:variant>
        <vt:lpstr>幻灯片标题</vt:lpstr>
      </vt:variant>
      <vt:variant>
        <vt:i4>18</vt:i4>
      </vt:variant>
    </vt:vector>
  </HeadingPairs>
  <TitlesOfParts>
    <vt:vector size="21" baseType="lpstr">
      <vt:lpstr>Office Theme</vt:lpstr>
      <vt:lpstr>Office Theme</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slemuh</cp:lastModifiedBy>
  <cp:revision>18</cp:revision>
  <dcterms:created xsi:type="dcterms:W3CDTF">2016-10-05T21:34:29Z</dcterms:created>
  <dcterms:modified xsi:type="dcterms:W3CDTF">2016-10-05T21:34:29Z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1033-10.1.0.5672</vt:lpwstr>
  </property>
</Properties>
</file>