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0A6AC-3D2C-4EFF-8E38-64744073C7A5}" type="datetimeFigureOut">
              <a:rPr lang="en-US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7B6E4-FD95-4151-8347-7A325894C6A3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7B6E4-FD95-4151-8347-7A325894C6A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9/20/2016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1EEFF"/>
                </a:solidFill>
              </a:rPr>
              <a:t>Primitivas</a:t>
            </a:r>
            <a:r>
              <a:rPr lang="en-US" dirty="0">
                <a:solidFill>
                  <a:srgbClr val="C1EEFF"/>
                </a:solidFill>
              </a:rPr>
              <a:t> de </a:t>
            </a:r>
            <a:r>
              <a:rPr lang="en-US" dirty="0" err="1">
                <a:solidFill>
                  <a:srgbClr val="C1EEFF"/>
                </a:solidFill>
              </a:rPr>
              <a:t>sincronización</a:t>
            </a:r>
            <a:r>
              <a:rPr lang="en-US" dirty="0">
                <a:solidFill>
                  <a:srgbClr val="C1EEFF"/>
                </a:solidFill>
              </a:rPr>
              <a:t>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solidFill>
                  <a:srgbClr val="D6ECFF"/>
                </a:solidFill>
                <a:latin typeface="Arial"/>
              </a:rPr>
              <a:t>j</a:t>
            </a:r>
            <a:r>
              <a:rPr lang="en-US" sz="2400" dirty="0">
                <a:solidFill>
                  <a:srgbClr val="D6ECFF"/>
                </a:solidFill>
                <a:latin typeface="Arial"/>
              </a:rPr>
              <a:t>ava.util.concurrent.CyclicBarrier</a:t>
            </a:r>
            <a:endParaRPr lang="en-US" sz="2400" dirty="0">
              <a:solidFill>
                <a:srgbClr val="D6ECFF"/>
              </a:solidFill>
              <a:latin typeface="Arial"/>
            </a:endParaRPr>
          </a:p>
          <a:p>
            <a:r>
              <a:rPr lang="en-US" sz="2400" dirty="0" err="1"/>
              <a:t>Primitiva</a:t>
            </a:r>
            <a:r>
              <a:rPr lang="en-US" sz="2400" dirty="0"/>
              <a:t> de </a:t>
            </a:r>
            <a:r>
              <a:rPr lang="en-US" sz="2400" dirty="0" err="1"/>
              <a:t>sincronización</a:t>
            </a:r>
            <a:r>
              <a:rPr lang="en-US" sz="2400" dirty="0"/>
              <a:t> que </a:t>
            </a:r>
            <a:r>
              <a:rPr lang="en-US" sz="2400" dirty="0" err="1"/>
              <a:t>permite</a:t>
            </a:r>
            <a:r>
              <a:rPr lang="en-US" sz="2400" dirty="0"/>
              <a:t>, </a:t>
            </a:r>
            <a:r>
              <a:rPr lang="en-US" sz="2400" dirty="0" err="1"/>
              <a:t>hacer</a:t>
            </a:r>
            <a:r>
              <a:rPr lang="en-US" sz="2400" dirty="0"/>
              <a:t> que los </a:t>
            </a:r>
            <a:r>
              <a:rPr lang="en-US" sz="2400" dirty="0" err="1"/>
              <a:t>hilos</a:t>
            </a:r>
            <a:r>
              <a:rPr lang="en-US" sz="2400" dirty="0"/>
              <a:t> </a:t>
            </a:r>
            <a:r>
              <a:rPr lang="en-US" sz="2400" dirty="0" err="1"/>
              <a:t>puedan</a:t>
            </a:r>
            <a:r>
              <a:rPr lang="en-US" sz="2400" dirty="0"/>
              <a:t> </a:t>
            </a:r>
            <a:r>
              <a:rPr lang="en-US" sz="2400" dirty="0" err="1"/>
              <a:t>esperar</a:t>
            </a:r>
            <a:r>
              <a:rPr lang="en-US" sz="2400" dirty="0"/>
              <a:t> entre </a:t>
            </a:r>
            <a:r>
              <a:rPr lang="en-US" sz="2400" dirty="0" err="1" smtClean="0"/>
              <a:t>sí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err="1"/>
              <a:t>llegar</a:t>
            </a:r>
            <a:r>
              <a:rPr lang="en-US" sz="2400" dirty="0"/>
              <a:t> a un </a:t>
            </a:r>
            <a:r>
              <a:rPr lang="en-US" sz="2400" dirty="0" err="1"/>
              <a:t>punto</a:t>
            </a:r>
            <a:r>
              <a:rPr lang="en-US" sz="2400" dirty="0"/>
              <a:t> antes de </a:t>
            </a:r>
            <a:r>
              <a:rPr lang="en-US" sz="2400" dirty="0" err="1"/>
              <a:t>continuar</a:t>
            </a:r>
            <a:r>
              <a:rPr lang="en-US" sz="2400" dirty="0"/>
              <a:t>. Cyclic </a:t>
            </a:r>
            <a:r>
              <a:rPr lang="en-US" sz="2400" dirty="0" err="1"/>
              <a:t>hace</a:t>
            </a:r>
            <a:r>
              <a:rPr lang="en-US" sz="2400" dirty="0"/>
              <a:t> </a:t>
            </a:r>
            <a:r>
              <a:rPr lang="en-US" sz="2400" dirty="0" err="1"/>
              <a:t>referencia</a:t>
            </a:r>
            <a:r>
              <a:rPr lang="en-US" sz="2400" dirty="0"/>
              <a:t> a que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barrera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re-</a:t>
            </a:r>
            <a:r>
              <a:rPr lang="en-US" sz="2400" dirty="0" err="1"/>
              <a:t>implementada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4562475"/>
            <a:ext cx="3565585" cy="9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EEFF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Sun Microsystems, </a:t>
            </a:r>
            <a:r>
              <a:rPr lang="en-US" dirty="0" err="1"/>
              <a:t>llamado</a:t>
            </a:r>
            <a:r>
              <a:rPr lang="en-US" dirty="0"/>
              <a:t> de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85" y="3537230"/>
            <a:ext cx="3835238" cy="29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1EEFF"/>
                </a:solidFill>
              </a:rPr>
              <a:t>Primitivas</a:t>
            </a:r>
            <a:r>
              <a:rPr lang="en-US" dirty="0">
                <a:solidFill>
                  <a:srgbClr val="C1EEFF"/>
                </a:solidFill>
              </a:rPr>
              <a:t> de </a:t>
            </a:r>
            <a:r>
              <a:rPr lang="en-US" dirty="0" err="1">
                <a:solidFill>
                  <a:srgbClr val="C1EEFF"/>
                </a:solidFill>
              </a:rPr>
              <a:t>sincronización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err="1"/>
              <a:t>Candados</a:t>
            </a:r>
            <a:r>
              <a:rPr lang="en-US" dirty="0"/>
              <a:t> o </a:t>
            </a:r>
            <a:r>
              <a:rPr lang="en-US" dirty="0" err="1"/>
              <a:t>Mutexes</a:t>
            </a:r>
            <a:endParaRPr lang="en-US" dirty="0"/>
          </a:p>
          <a:p>
            <a:r>
              <a:rPr lang="en-US" dirty="0" err="1"/>
              <a:t>Semáforos</a:t>
            </a:r>
            <a:endParaRPr lang="en-US" dirty="0"/>
          </a:p>
          <a:p>
            <a:r>
              <a:rPr lang="en-US" dirty="0"/>
              <a:t>Variables de </a:t>
            </a:r>
            <a:r>
              <a:rPr lang="en-US" dirty="0" err="1"/>
              <a:t>Condición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son?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?</a:t>
            </a:r>
          </a:p>
          <a:p>
            <a:endParaRPr lang="en-US"/>
          </a:p>
          <a:p>
            <a:pPr marL="68580" indent="0">
              <a:buNone/>
            </a:pPr>
            <a:r>
              <a:rPr lang="en-US" dirty="0" err="1">
                <a:latin typeface="Candara"/>
              </a:rPr>
              <a:t>privated</a:t>
            </a:r>
            <a:r>
              <a:rPr lang="en-US" dirty="0">
                <a:latin typeface="Candara"/>
              </a:rPr>
              <a:t> synchronized void </a:t>
            </a:r>
            <a:r>
              <a:rPr lang="en-US" dirty="0" err="1">
                <a:latin typeface="Candara"/>
              </a:rPr>
              <a:t>nameMethod</a:t>
            </a:r>
            <a:r>
              <a:rPr lang="en-US" dirty="0">
                <a:latin typeface="Candara"/>
              </a:rPr>
              <a:t>(</a:t>
            </a:r>
            <a:r>
              <a:rPr lang="en-US" dirty="0" err="1">
                <a:latin typeface="Candara"/>
              </a:rPr>
              <a:t>int</a:t>
            </a:r>
            <a:r>
              <a:rPr lang="en-US" dirty="0">
                <a:latin typeface="Candara"/>
              </a:rPr>
              <a:t> </a:t>
            </a:r>
            <a:r>
              <a:rPr lang="en-US" dirty="0" err="1">
                <a:latin typeface="Candara"/>
              </a:rPr>
              <a:t>var</a:t>
            </a:r>
            <a:r>
              <a:rPr lang="en-US" dirty="0">
                <a:latin typeface="Candara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5F2FE"/>
                </a:solidFill>
              </a:rPr>
              <a:t>ReentrantLock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Java.util.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concurrent.locks.Reentralock</a:t>
            </a:r>
          </a:p>
          <a:p>
            <a:pPr algn="just"/>
            <a:r>
              <a:rPr lang="en-US" sz="2400" dirty="0">
                <a:solidFill>
                  <a:srgbClr val="FFFFFF"/>
                </a:solidFill>
                <a:latin typeface="Arial"/>
              </a:rPr>
              <a:t>Los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objetos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de la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ReentrantLock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brindan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especie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mutex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, mas flexible que la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implementación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metodos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bloques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synchronize .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Pues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estos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realmente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trabajan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un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Mutex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el control del </a:t>
            </a:r>
            <a:r>
              <a:rPr lang="en-US" sz="2400" dirty="0" err="1">
                <a:solidFill>
                  <a:srgbClr val="FFFFFF"/>
                </a:solidFill>
                <a:latin typeface="Arial"/>
              </a:rPr>
              <a:t>programador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.</a:t>
            </a: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2" y="4324350"/>
            <a:ext cx="5195151" cy="23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Semáforos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 son?</a:t>
            </a:r>
          </a:p>
          <a:p>
            <a:r>
              <a:rPr lang="en-US" dirty="0"/>
              <a:t>¿</a:t>
            </a:r>
            <a:r>
              <a:rPr lang="en-US" dirty="0" err="1"/>
              <a:t>Interfaz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/>
              <a:t> </a:t>
            </a:r>
            <a:r>
              <a:rPr lang="en-US" dirty="0" err="1"/>
              <a:t>implementar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Además</a:t>
            </a:r>
            <a:r>
              <a:rPr lang="en-US"/>
              <a:t> </a:t>
            </a:r>
            <a:r>
              <a:rPr lang="en-US" dirty="0"/>
              <a:t>del </a:t>
            </a:r>
            <a:r>
              <a:rPr lang="en-US" dirty="0" err="1"/>
              <a:t>mecánismo</a:t>
            </a:r>
            <a:r>
              <a:rPr lang="en-US" dirty="0"/>
              <a:t> </a:t>
            </a:r>
            <a:r>
              <a:rPr lang="en-US" dirty="0" err="1"/>
              <a:t>clásico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29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Semáforos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java.util.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concurrent.Semaphore</a:t>
            </a:r>
          </a:p>
          <a:p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primitiva</a:t>
            </a:r>
            <a:r>
              <a:rPr lang="en-US" sz="2400" dirty="0"/>
              <a:t>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actuar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un </a:t>
            </a:r>
            <a:r>
              <a:rPr lang="en-US" sz="2400" dirty="0" err="1"/>
              <a:t>mutex</a:t>
            </a:r>
            <a:r>
              <a:rPr lang="en-US" sz="2400" dirty="0"/>
              <a:t> </a:t>
            </a:r>
            <a:r>
              <a:rPr lang="en-US" sz="2400" dirty="0" err="1"/>
              <a:t>inicializado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1, y que </a:t>
            </a:r>
            <a:r>
              <a:rPr lang="en-US" sz="2400" dirty="0" err="1"/>
              <a:t>puede</a:t>
            </a:r>
            <a:r>
              <a:rPr lang="en-US" sz="2400" dirty="0"/>
              <a:t>  </a:t>
            </a:r>
            <a:r>
              <a:rPr lang="en-US" sz="2400" dirty="0" err="1"/>
              <a:t>inicializarse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mas para </a:t>
            </a:r>
            <a:r>
              <a:rPr lang="en-US" sz="2400" dirty="0" err="1"/>
              <a:t>permitir</a:t>
            </a:r>
            <a:r>
              <a:rPr lang="en-US" sz="2400" dirty="0"/>
              <a:t> la </a:t>
            </a:r>
            <a:r>
              <a:rPr lang="en-US" sz="2400" dirty="0" err="1"/>
              <a:t>exclusión</a:t>
            </a:r>
            <a:r>
              <a:rPr lang="en-US" sz="2400" dirty="0"/>
              <a:t> o el </a:t>
            </a:r>
            <a:r>
              <a:rPr lang="en-US" sz="2400" dirty="0" err="1"/>
              <a:t>dar</a:t>
            </a:r>
            <a:r>
              <a:rPr lang="en-US" sz="2400" dirty="0"/>
              <a:t> pas a </a:t>
            </a:r>
            <a:r>
              <a:rPr lang="en-US" sz="2400" dirty="0" err="1"/>
              <a:t>cierta</a:t>
            </a:r>
            <a:r>
              <a:rPr lang="en-US" sz="2400" dirty="0"/>
              <a:t>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hilos</a:t>
            </a:r>
            <a:r>
              <a:rPr lang="en-US" sz="2400" dirty="0"/>
              <a:t> de forma </a:t>
            </a:r>
            <a:r>
              <a:rPr lang="en-US" sz="2400" dirty="0" err="1"/>
              <a:t>progresiva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43" y="4543425"/>
            <a:ext cx="7355659" cy="13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de </a:t>
            </a:r>
            <a:r>
              <a:rPr lang="en-US" dirty="0" err="1"/>
              <a:t>condición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solidFill>
                  <a:srgbClr val="C5F2FE"/>
                </a:solidFill>
                <a:latin typeface="Arial"/>
              </a:rPr>
              <a:t>Java.util.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concurrent.locks</a:t>
            </a:r>
          </a:p>
          <a:p>
            <a:r>
              <a:rPr lang="en-US" dirty="0" err="1">
                <a:solidFill>
                  <a:srgbClr val="C5F2FE"/>
                </a:solidFill>
                <a:latin typeface="Arial"/>
              </a:rPr>
              <a:t>Estas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proveen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un medio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mediante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el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cual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un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hilo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puede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esperar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 hasta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ser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 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notificadas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por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otro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. Son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una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extención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de un </a:t>
            </a:r>
            <a:r>
              <a:rPr lang="en-US" dirty="0" err="1">
                <a:solidFill>
                  <a:srgbClr val="C5F2FE"/>
                </a:solidFill>
                <a:latin typeface="Arial"/>
              </a:rPr>
              <a:t>candado</a:t>
            </a:r>
            <a:r>
              <a:rPr lang="en-US" dirty="0">
                <a:solidFill>
                  <a:srgbClr val="C5F2FE"/>
                </a:solidFill>
                <a:latin typeface="Arial"/>
              </a:rPr>
              <a:t> simple. </a:t>
            </a:r>
          </a:p>
        </p:txBody>
      </p:sp>
    </p:spTree>
    <p:extLst>
      <p:ext uri="{BB962C8B-B14F-4D97-AF65-F5344CB8AC3E}">
        <p14:creationId xmlns:p14="http://schemas.microsoft.com/office/powerpoint/2010/main" val="41513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de </a:t>
            </a:r>
            <a:r>
              <a:rPr lang="en-US" dirty="0"/>
              <a:t>condición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076450"/>
            <a:ext cx="6584830" cy="42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162</Words>
  <Application>Microsoft Office PowerPoint</Application>
  <PresentationFormat>Presentación en pantalla (4:3)</PresentationFormat>
  <Paragraphs>40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</vt:lpstr>
      <vt:lpstr>Primitivas de sincronización java</vt:lpstr>
      <vt:lpstr>Java</vt:lpstr>
      <vt:lpstr>Primitivas de sincronización</vt:lpstr>
      <vt:lpstr>Mutexes</vt:lpstr>
      <vt:lpstr>ReentrantLock</vt:lpstr>
      <vt:lpstr>Semáforos</vt:lpstr>
      <vt:lpstr>Semáforos</vt:lpstr>
      <vt:lpstr>Variables de condición</vt:lpstr>
      <vt:lpstr>Variables de condición</vt:lpstr>
      <vt:lpstr>Barrera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abe</cp:lastModifiedBy>
  <cp:revision>15</cp:revision>
  <dcterms:created xsi:type="dcterms:W3CDTF">2014-09-16T21:36:45Z</dcterms:created>
  <dcterms:modified xsi:type="dcterms:W3CDTF">2016-09-20T07:50:17Z</dcterms:modified>
</cp:coreProperties>
</file>