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70" r:id="rId15"/>
    <p:sldId id="268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>
      <p:cViewPr varScale="1">
        <p:scale>
          <a:sx n="137" d="100"/>
          <a:sy n="137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B17E1C-A8A9-4639-87C1-2B3F2562AC27}" type="datetimeFigureOut">
              <a:rPr lang="es-MX" smtClean="0"/>
              <a:t>01/11/16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96F1A9-D1F1-4E10-BF9A-472FCDF8ECA1}" type="slidenum">
              <a:rPr lang="es-MX" smtClean="0"/>
              <a:t>‹Nr.›</a:t>
            </a:fld>
            <a:endParaRPr lang="es-MX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32480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99746" y="1124744"/>
            <a:ext cx="5585430" cy="1584176"/>
          </a:xfrm>
        </p:spPr>
        <p:txBody>
          <a:bodyPr/>
          <a:lstStyle/>
          <a:p>
            <a:r>
              <a:rPr lang="es-MX" dirty="0" smtClean="0"/>
              <a:t>HEARTBLEED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99745" y="3645024"/>
            <a:ext cx="5608960" cy="1701578"/>
          </a:xfrm>
        </p:spPr>
        <p:txBody>
          <a:bodyPr/>
          <a:lstStyle/>
          <a:p>
            <a:r>
              <a:rPr lang="es-MX" dirty="0" smtClean="0"/>
              <a:t>Quiñones Rivera Josué Emanuel</a:t>
            </a:r>
          </a:p>
          <a:p>
            <a:r>
              <a:rPr lang="es-MX" dirty="0" smtClean="0"/>
              <a:t>Vázquez Álvarez Ángel Eduardo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0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_dec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28975"/>
          <a:stretch/>
        </p:blipFill>
        <p:spPr bwMode="auto">
          <a:xfrm>
            <a:off x="683568" y="955964"/>
            <a:ext cx="7643310" cy="55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4766" y="5661248"/>
            <a:ext cx="8229600" cy="882351"/>
          </a:xfrm>
        </p:spPr>
        <p:txBody>
          <a:bodyPr>
            <a:normAutofit/>
          </a:bodyPr>
          <a:lstStyle/>
          <a:p>
            <a:r>
              <a:rPr lang="es-MX" sz="2000" dirty="0"/>
              <a:t>https://www.ibm.com/developerworks/.../files/.../media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7" y="699980"/>
            <a:ext cx="8933859" cy="472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4766" y="5661248"/>
            <a:ext cx="8229600" cy="882351"/>
          </a:xfrm>
        </p:spPr>
        <p:txBody>
          <a:bodyPr>
            <a:normAutofit/>
          </a:bodyPr>
          <a:lstStyle/>
          <a:p>
            <a:r>
              <a:rPr lang="es-ES_tradnl" sz="2000" dirty="0"/>
              <a:t>http://</a:t>
            </a:r>
            <a:r>
              <a:rPr lang="es-ES_tradnl" sz="2000" dirty="0" err="1"/>
              <a:t>www.redeszone.net</a:t>
            </a:r>
            <a:r>
              <a:rPr lang="es-ES_tradnl" sz="2000" dirty="0"/>
              <a:t>/2014/04/09/como-comprobar-si-tu-web-es-vulnerable-heartbleed-el-fallo-de-openssl/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8680"/>
            <a:ext cx="7128792" cy="48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EXPLOTACION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 Agencia de Ingresos de Canadá reportó el robo de números de Seguro Social que pertenecen a 900 </a:t>
            </a:r>
            <a:r>
              <a:rPr lang="es-MX" dirty="0" smtClean="0"/>
              <a:t>contribuyentes.</a:t>
            </a:r>
            <a:endParaRPr lang="es-MX" dirty="0" smtClean="0"/>
          </a:p>
          <a:p>
            <a:r>
              <a:rPr lang="es-MX" dirty="0"/>
              <a:t>En otro incidente, el sitio de crianza de los hijos del Reino Unido Mumsnet tuvo varias cuentas de usuario secuestradas, y se hicieron pasar por su director general</a:t>
            </a:r>
            <a:r>
              <a:rPr lang="es-MX" dirty="0" smtClean="0"/>
              <a:t>.</a:t>
            </a:r>
          </a:p>
          <a:p>
            <a:r>
              <a:rPr lang="es-MX" dirty="0"/>
              <a:t> investigadores anti-malware explotaron Heartbleed para acceder a foros secretos utilizadas por </a:t>
            </a:r>
            <a:r>
              <a:rPr lang="es-MX" dirty="0" smtClean="0"/>
              <a:t>ciber-delincuentes.</a:t>
            </a:r>
          </a:p>
          <a:p>
            <a:pPr marL="137160" indent="0">
              <a:buNone/>
            </a:pPr>
            <a:endParaRPr lang="es-MX" dirty="0" smtClean="0"/>
          </a:p>
          <a:p>
            <a:r>
              <a:rPr lang="es-MX" sz="2200" dirty="0" smtClean="0"/>
              <a:t>Fuente: http://wikipedia.org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7870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4766" y="5661248"/>
            <a:ext cx="8229600" cy="882351"/>
          </a:xfrm>
        </p:spPr>
        <p:txBody>
          <a:bodyPr>
            <a:normAutofit/>
          </a:bodyPr>
          <a:lstStyle/>
          <a:p>
            <a:pPr algn="just"/>
            <a:r>
              <a:rPr lang="es-ES_tradnl" sz="2000" dirty="0" smtClean="0"/>
              <a:t>Fuente: “A </a:t>
            </a:r>
            <a:r>
              <a:rPr lang="es-ES_tradnl" sz="2000" dirty="0" err="1"/>
              <a:t>technical</a:t>
            </a:r>
            <a:r>
              <a:rPr lang="es-ES_tradnl" sz="2000" dirty="0"/>
              <a:t> </a:t>
            </a:r>
            <a:r>
              <a:rPr lang="es-ES_tradnl" sz="2000" dirty="0" err="1"/>
              <a:t>view</a:t>
            </a:r>
            <a:r>
              <a:rPr lang="es-ES_tradnl" sz="2000" dirty="0"/>
              <a:t> of </a:t>
            </a:r>
            <a:r>
              <a:rPr lang="es-ES_tradnl" sz="2000" dirty="0" err="1"/>
              <a:t>theOpenSSL</a:t>
            </a:r>
            <a:r>
              <a:rPr lang="es-ES_tradnl" sz="2000" dirty="0"/>
              <a:t> ‘Heartbleed’ </a:t>
            </a:r>
            <a:r>
              <a:rPr lang="es-ES_tradnl" sz="2000" dirty="0" err="1"/>
              <a:t>vulnerability</a:t>
            </a:r>
            <a:r>
              <a:rPr lang="es-ES_tradnl" sz="2000" dirty="0"/>
              <a:t>.” https://</a:t>
            </a:r>
            <a:r>
              <a:rPr lang="es-ES_tradnl" sz="2000" dirty="0" err="1"/>
              <a:t>ibm</a:t>
            </a:r>
            <a:r>
              <a:rPr lang="es-ES_tradnl" sz="2000" dirty="0"/>
              <a:t>. </a:t>
            </a:r>
            <a:r>
              <a:rPr lang="es-ES_tradnl" sz="2000" dirty="0" err="1" smtClean="0"/>
              <a:t>biz</a:t>
            </a:r>
            <a:r>
              <a:rPr lang="es-ES_tradnl" sz="2000" dirty="0" smtClean="0"/>
              <a:t>/BdRCX7</a:t>
            </a:r>
            <a:endParaRPr lang="es-ES_tradnl" sz="2000" dirty="0"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583797" cy="35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¿DUDAS?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https://scontent-lax3-1.xx.fbcdn.net/v/t34.0-12/14740969_10210814304583062_617484434_n.jpg?oh=a3ac7b4318ff5266547118f142eda4cc&amp;oe=581B9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84935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es-MX" dirty="0" smtClean="0"/>
              <a:t>INTRODUCCION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149080"/>
            <a:ext cx="8219256" cy="1396752"/>
          </a:xfrm>
        </p:spPr>
        <p:txBody>
          <a:bodyPr/>
          <a:lstStyle/>
          <a:p>
            <a:r>
              <a:rPr lang="es-MX" dirty="0" smtClean="0"/>
              <a:t>Conceptos básicos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63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OpenSSL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8232"/>
            <a:ext cx="8229600" cy="3124984"/>
          </a:xfrm>
        </p:spPr>
        <p:txBody>
          <a:bodyPr/>
          <a:lstStyle/>
          <a:p>
            <a:r>
              <a:rPr lang="es-MX" dirty="0" smtClean="0"/>
              <a:t>OpenSSL es un proyecto de criptografía libre que sirve para el transporte de datos de manera segura y también funciona como una biblioteca de criptografía asimétrica.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30120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‘https://www.openssl.org/’</a:t>
            </a:r>
            <a:endParaRPr lang="es-MX" dirty="0"/>
          </a:p>
        </p:txBody>
      </p:sp>
      <p:pic>
        <p:nvPicPr>
          <p:cNvPr id="5" name="Picture 4" descr="Resultado de imagen para openss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79167"/>
            <a:ext cx="3779912" cy="24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Criptografía asimétrica</a:t>
            </a:r>
            <a:endParaRPr lang="es-MX" dirty="0"/>
          </a:p>
        </p:txBody>
      </p:sp>
      <p:pic>
        <p:nvPicPr>
          <p:cNvPr id="2050" name="Picture 2" descr="Resultado de imagen para opens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63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709160"/>
          </a:xfrm>
        </p:spPr>
        <p:txBody>
          <a:bodyPr/>
          <a:lstStyle/>
          <a:p>
            <a:r>
              <a:rPr lang="es-MX" dirty="0" smtClean="0"/>
              <a:t>Método con un par de claves:</a:t>
            </a:r>
          </a:p>
          <a:p>
            <a:r>
              <a:rPr lang="es-MX" dirty="0" smtClean="0"/>
              <a:t>-Pública.</a:t>
            </a:r>
          </a:p>
          <a:p>
            <a:pPr marL="137160" indent="0">
              <a:buNone/>
            </a:pPr>
            <a:r>
              <a:rPr lang="es-MX" dirty="0" smtClean="0"/>
              <a:t>Clave para que cualquier persona descifre</a:t>
            </a:r>
          </a:p>
          <a:p>
            <a:r>
              <a:rPr lang="es-MX" dirty="0" smtClean="0"/>
              <a:t>-Privada.</a:t>
            </a:r>
          </a:p>
          <a:p>
            <a:pPr marL="137160" indent="0">
              <a:buNone/>
            </a:pPr>
            <a:r>
              <a:rPr lang="es-MX" dirty="0" smtClean="0"/>
              <a:t>Clave que solo tiene el creador del mensaje.</a:t>
            </a:r>
          </a:p>
          <a:p>
            <a:endParaRPr lang="es-MX" dirty="0" smtClean="0"/>
          </a:p>
          <a:p>
            <a:r>
              <a:rPr lang="es-MX" dirty="0" smtClean="0"/>
              <a:t>Al cifrar con la llave publica,  so</a:t>
            </a:r>
            <a:r>
              <a:rPr lang="es-MX" dirty="0" smtClean="0">
                <a:solidFill>
                  <a:schemeClr val="bg1"/>
                </a:solidFill>
              </a:rPr>
              <a:t>lo la privada </a:t>
            </a:r>
            <a:r>
              <a:rPr lang="es-MX" dirty="0" smtClean="0"/>
              <a:t>del destinatario puede descífrala.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2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HEARTBEAT (el origen)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Heartbeat fue una extensión de los protocolos TLS/DTLS en OpenSSL.</a:t>
            </a:r>
          </a:p>
          <a:p>
            <a:r>
              <a:rPr lang="es-MX" dirty="0" smtClean="0"/>
              <a:t>Para verificar que la conexión siga “viva”.</a:t>
            </a:r>
          </a:p>
          <a:p>
            <a:r>
              <a:rPr lang="es-MX" dirty="0" smtClean="0"/>
              <a:t>La negociación de conexión es muy costosa, por tanto no se puede estar realizando.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2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COMO TRABAJA EL HEARTBEAT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HeartbeatRequest.- Darle al servidor un dato (regularmente una cadena) y su longitud.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HeartbeatResponse.- El servidor devolverá el dato recibido según la longitud especificada.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40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HEARTBLEED (PROBLEMA)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hacer un “heartbeat response” al servidor, este dependía totalmente de la longitud del dato, proporcionada por el cliente, y no se hacia una verificación de que concordara la longitud real del dato con la proporcionada.</a:t>
            </a:r>
            <a:endParaRPr lang="es-MX" dirty="0"/>
          </a:p>
        </p:txBody>
      </p:sp>
      <p:pic>
        <p:nvPicPr>
          <p:cNvPr id="5122" name="Picture 2" descr="https://upload.wikimedia.org/wikipedia/commons/thumb/6/68/Explicaci%C3%B3n_simplificada_de_Heartbleed.png/200px-Explicaci%C3%B3n_simplificada_de_Heartbl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HEARTBLEED (PROBLEMA)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 esto, el servidor devolvía datos según la longitud proporcionada, lo cual permitía acceder no solo al dato pedido, sino que a lo que hubiera inmediato al dato, hasta cubrir la longitud.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75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22041" cy="366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9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</TotalTime>
  <Words>336</Words>
  <Application>Microsoft Macintosh PowerPoint</Application>
  <PresentationFormat>Presentación en pantalla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Book Antiqua</vt:lpstr>
      <vt:lpstr>Lucida Sans</vt:lpstr>
      <vt:lpstr>Wingdings</vt:lpstr>
      <vt:lpstr>Wingdings 2</vt:lpstr>
      <vt:lpstr>Wingdings 3</vt:lpstr>
      <vt:lpstr>Vértice</vt:lpstr>
      <vt:lpstr>HEARTBLEED</vt:lpstr>
      <vt:lpstr>INTRODUCCION</vt:lpstr>
      <vt:lpstr>OpenSSL</vt:lpstr>
      <vt:lpstr>Criptografía asimétrica</vt:lpstr>
      <vt:lpstr>HEARTBEAT (el origen)</vt:lpstr>
      <vt:lpstr>COMO TRABAJA EL HEARTBEAT</vt:lpstr>
      <vt:lpstr>HEARTBLEED (PROBLEMA)</vt:lpstr>
      <vt:lpstr>HEARTBLEED (PROBLEMA)</vt:lpstr>
      <vt:lpstr>Presentación de PowerPoint</vt:lpstr>
      <vt:lpstr>Presentación de PowerPoint</vt:lpstr>
      <vt:lpstr>Presentación de PowerPoint</vt:lpstr>
      <vt:lpstr>Presentación de PowerPoint</vt:lpstr>
      <vt:lpstr>EXPLOTACION</vt:lpstr>
      <vt:lpstr>Presentación de PowerPoint</vt:lpstr>
      <vt:lpstr>¿DUDAS?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HEARTBLEED</dc:title>
  <dc:creator>Josue</dc:creator>
  <cp:lastModifiedBy>Ángel Eduardo Vázquez Álvarez</cp:lastModifiedBy>
  <cp:revision>18</cp:revision>
  <dcterms:created xsi:type="dcterms:W3CDTF">2016-10-25T03:07:07Z</dcterms:created>
  <dcterms:modified xsi:type="dcterms:W3CDTF">2016-11-02T02:19:45Z</dcterms:modified>
</cp:coreProperties>
</file>