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20" r:id="rId2"/>
    <p:sldId id="375" r:id="rId3"/>
    <p:sldId id="383" r:id="rId4"/>
    <p:sldId id="381" r:id="rId5"/>
    <p:sldId id="382" r:id="rId6"/>
    <p:sldId id="378" r:id="rId7"/>
    <p:sldId id="376" r:id="rId8"/>
    <p:sldId id="369" r:id="rId9"/>
    <p:sldId id="379" r:id="rId10"/>
    <p:sldId id="385" r:id="rId11"/>
    <p:sldId id="384" r:id="rId12"/>
    <p:sldId id="331"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342F"/>
    <a:srgbClr val="FFFFFF"/>
    <a:srgbClr val="CC9B00"/>
    <a:srgbClr val="EEEEEE"/>
    <a:srgbClr val="B4ABB5"/>
    <a:srgbClr val="FFFF97"/>
    <a:srgbClr val="98B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69A581-B43C-4AFD-948E-D42AB3263929}" v="19" dt="2023-08-09T14:35:10.0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p:cViewPr varScale="1">
        <p:scale>
          <a:sx n="160" d="100"/>
          <a:sy n="160" d="100"/>
        </p:scale>
        <p:origin x="330"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S HUMBERTO OTALORA CARMONA" userId="9f185f83-ab76-4bc7-b4dd-50fef826f155" providerId="ADAL" clId="{3FBA8FAE-BC5A-44DF-AABA-3228B9147005}"/>
    <pc:docChg chg="undo custSel addSld delSld modSld sldOrd addMainMaster delMainMaster">
      <pc:chgData name="ANDRES HUMBERTO OTALORA CARMONA" userId="9f185f83-ab76-4bc7-b4dd-50fef826f155" providerId="ADAL" clId="{3FBA8FAE-BC5A-44DF-AABA-3228B9147005}" dt="2020-06-24T23:22:57.497" v="3400" actId="1076"/>
      <pc:docMkLst>
        <pc:docMk/>
      </pc:docMkLst>
      <pc:sldChg chg="del">
        <pc:chgData name="ANDRES HUMBERTO OTALORA CARMONA" userId="9f185f83-ab76-4bc7-b4dd-50fef826f155" providerId="ADAL" clId="{3FBA8FAE-BC5A-44DF-AABA-3228B9147005}" dt="2020-06-24T15:04:16.129" v="7" actId="47"/>
        <pc:sldMkLst>
          <pc:docMk/>
          <pc:sldMk cId="2813103265" sldId="268"/>
        </pc:sldMkLst>
      </pc:sldChg>
      <pc:sldChg chg="del">
        <pc:chgData name="ANDRES HUMBERTO OTALORA CARMONA" userId="9f185f83-ab76-4bc7-b4dd-50fef826f155" providerId="ADAL" clId="{3FBA8FAE-BC5A-44DF-AABA-3228B9147005}" dt="2020-06-24T15:42:17.110" v="428" actId="47"/>
        <pc:sldMkLst>
          <pc:docMk/>
          <pc:sldMk cId="3509847015" sldId="301"/>
        </pc:sldMkLst>
      </pc:sldChg>
      <pc:sldChg chg="addSp delSp modSp del mod">
        <pc:chgData name="ANDRES HUMBERTO OTALORA CARMONA" userId="9f185f83-ab76-4bc7-b4dd-50fef826f155" providerId="ADAL" clId="{3FBA8FAE-BC5A-44DF-AABA-3228B9147005}" dt="2020-06-24T15:45:13.255" v="477" actId="47"/>
        <pc:sldMkLst>
          <pc:docMk/>
          <pc:sldMk cId="2987227554" sldId="302"/>
        </pc:sldMkLst>
        <pc:spChg chg="del mod">
          <ac:chgData name="ANDRES HUMBERTO OTALORA CARMONA" userId="9f185f83-ab76-4bc7-b4dd-50fef826f155" providerId="ADAL" clId="{3FBA8FAE-BC5A-44DF-AABA-3228B9147005}" dt="2020-06-24T15:42:35.090" v="431" actId="478"/>
          <ac:spMkLst>
            <pc:docMk/>
            <pc:sldMk cId="2987227554" sldId="302"/>
            <ac:spMk id="2" creationId="{00000000-0000-0000-0000-000000000000}"/>
          </ac:spMkLst>
        </pc:spChg>
        <pc:spChg chg="add mod">
          <ac:chgData name="ANDRES HUMBERTO OTALORA CARMONA" userId="9f185f83-ab76-4bc7-b4dd-50fef826f155" providerId="ADAL" clId="{3FBA8FAE-BC5A-44DF-AABA-3228B9147005}" dt="2020-06-24T15:43:02.223" v="441" actId="255"/>
          <ac:spMkLst>
            <pc:docMk/>
            <pc:sldMk cId="2987227554" sldId="302"/>
            <ac:spMk id="4" creationId="{FEDFB9E2-7F2E-495F-BE3B-E01CBD36966E}"/>
          </ac:spMkLst>
        </pc:spChg>
        <pc:spChg chg="add mod">
          <ac:chgData name="ANDRES HUMBERTO OTALORA CARMONA" userId="9f185f83-ab76-4bc7-b4dd-50fef826f155" providerId="ADAL" clId="{3FBA8FAE-BC5A-44DF-AABA-3228B9147005}" dt="2020-06-24T15:43:12.358" v="444" actId="207"/>
          <ac:spMkLst>
            <pc:docMk/>
            <pc:sldMk cId="2987227554" sldId="302"/>
            <ac:spMk id="6" creationId="{3B80316A-98F1-49BD-9058-36F869C47409}"/>
          </ac:spMkLst>
        </pc:spChg>
        <pc:spChg chg="del mod">
          <ac:chgData name="ANDRES HUMBERTO OTALORA CARMONA" userId="9f185f83-ab76-4bc7-b4dd-50fef826f155" providerId="ADAL" clId="{3FBA8FAE-BC5A-44DF-AABA-3228B9147005}" dt="2020-06-24T15:42:49.712" v="437" actId="478"/>
          <ac:spMkLst>
            <pc:docMk/>
            <pc:sldMk cId="2987227554" sldId="302"/>
            <ac:spMk id="24" creationId="{00000000-0000-0000-0000-000000000000}"/>
          </ac:spMkLst>
        </pc:spChg>
        <pc:picChg chg="add del">
          <ac:chgData name="ANDRES HUMBERTO OTALORA CARMONA" userId="9f185f83-ab76-4bc7-b4dd-50fef826f155" providerId="ADAL" clId="{3FBA8FAE-BC5A-44DF-AABA-3228B9147005}" dt="2020-06-24T15:42:30.450" v="429" actId="478"/>
          <ac:picMkLst>
            <pc:docMk/>
            <pc:sldMk cId="2987227554" sldId="302"/>
            <ac:picMk id="7" creationId="{00000000-0000-0000-0000-000000000000}"/>
          </ac:picMkLst>
        </pc:picChg>
        <pc:cxnChg chg="mod">
          <ac:chgData name="ANDRES HUMBERTO OTALORA CARMONA" userId="9f185f83-ab76-4bc7-b4dd-50fef826f155" providerId="ADAL" clId="{3FBA8FAE-BC5A-44DF-AABA-3228B9147005}" dt="2020-06-24T15:42:35.090" v="431" actId="478"/>
          <ac:cxnSpMkLst>
            <pc:docMk/>
            <pc:sldMk cId="2987227554" sldId="302"/>
            <ac:cxnSpMk id="5" creationId="{00000000-0000-0000-0000-000000000000}"/>
          </ac:cxnSpMkLst>
        </pc:cxnChg>
      </pc:sldChg>
      <pc:sldChg chg="del">
        <pc:chgData name="ANDRES HUMBERTO OTALORA CARMONA" userId="9f185f83-ab76-4bc7-b4dd-50fef826f155" providerId="ADAL" clId="{3FBA8FAE-BC5A-44DF-AABA-3228B9147005}" dt="2020-06-24T16:03:57.024" v="668" actId="47"/>
        <pc:sldMkLst>
          <pc:docMk/>
          <pc:sldMk cId="3741878737" sldId="304"/>
        </pc:sldMkLst>
      </pc:sldChg>
      <pc:sldChg chg="add del">
        <pc:chgData name="ANDRES HUMBERTO OTALORA CARMONA" userId="9f185f83-ab76-4bc7-b4dd-50fef826f155" providerId="ADAL" clId="{3FBA8FAE-BC5A-44DF-AABA-3228B9147005}" dt="2020-06-24T17:43:18.745" v="765" actId="47"/>
        <pc:sldMkLst>
          <pc:docMk/>
          <pc:sldMk cId="3446287337" sldId="305"/>
        </pc:sldMkLst>
      </pc:sldChg>
      <pc:sldChg chg="addSp delSp del mod">
        <pc:chgData name="ANDRES HUMBERTO OTALORA CARMONA" userId="9f185f83-ab76-4bc7-b4dd-50fef826f155" providerId="ADAL" clId="{3FBA8FAE-BC5A-44DF-AABA-3228B9147005}" dt="2020-06-24T20:56:47.728" v="1120" actId="47"/>
        <pc:sldMkLst>
          <pc:docMk/>
          <pc:sldMk cId="810798965" sldId="306"/>
        </pc:sldMkLst>
        <pc:spChg chg="add del">
          <ac:chgData name="ANDRES HUMBERTO OTALORA CARMONA" userId="9f185f83-ab76-4bc7-b4dd-50fef826f155" providerId="ADAL" clId="{3FBA8FAE-BC5A-44DF-AABA-3228B9147005}" dt="2020-06-24T20:50:45.424" v="771" actId="21"/>
          <ac:spMkLst>
            <pc:docMk/>
            <pc:sldMk cId="810798965" sldId="306"/>
            <ac:spMk id="2"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4"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5"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6"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7"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8"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11"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14"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16"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21"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25"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27" creationId="{00000000-0000-0000-0000-000000000000}"/>
          </ac:spMkLst>
        </pc:spChg>
        <pc:cxnChg chg="add del">
          <ac:chgData name="ANDRES HUMBERTO OTALORA CARMONA" userId="9f185f83-ab76-4bc7-b4dd-50fef826f155" providerId="ADAL" clId="{3FBA8FAE-BC5A-44DF-AABA-3228B9147005}" dt="2020-06-24T20:50:45.424" v="771" actId="21"/>
          <ac:cxnSpMkLst>
            <pc:docMk/>
            <pc:sldMk cId="810798965" sldId="306"/>
            <ac:cxnSpMk id="15" creationId="{00000000-0000-0000-0000-000000000000}"/>
          </ac:cxnSpMkLst>
        </pc:cxnChg>
        <pc:cxnChg chg="add del">
          <ac:chgData name="ANDRES HUMBERTO OTALORA CARMONA" userId="9f185f83-ab76-4bc7-b4dd-50fef826f155" providerId="ADAL" clId="{3FBA8FAE-BC5A-44DF-AABA-3228B9147005}" dt="2020-06-24T20:50:45.424" v="771" actId="21"/>
          <ac:cxnSpMkLst>
            <pc:docMk/>
            <pc:sldMk cId="810798965" sldId="306"/>
            <ac:cxnSpMk id="28" creationId="{00000000-0000-0000-0000-000000000000}"/>
          </ac:cxnSpMkLst>
        </pc:cxnChg>
      </pc:sldChg>
      <pc:sldChg chg="del">
        <pc:chgData name="ANDRES HUMBERTO OTALORA CARMONA" userId="9f185f83-ab76-4bc7-b4dd-50fef826f155" providerId="ADAL" clId="{3FBA8FAE-BC5A-44DF-AABA-3228B9147005}" dt="2020-06-24T21:02:35.534" v="1173" actId="47"/>
        <pc:sldMkLst>
          <pc:docMk/>
          <pc:sldMk cId="2888982885" sldId="307"/>
        </pc:sldMkLst>
      </pc:sldChg>
      <pc:sldChg chg="del">
        <pc:chgData name="ANDRES HUMBERTO OTALORA CARMONA" userId="9f185f83-ab76-4bc7-b4dd-50fef826f155" providerId="ADAL" clId="{3FBA8FAE-BC5A-44DF-AABA-3228B9147005}" dt="2020-06-24T21:13:58.543" v="1525" actId="47"/>
        <pc:sldMkLst>
          <pc:docMk/>
          <pc:sldMk cId="40279879" sldId="308"/>
        </pc:sldMkLst>
      </pc:sldChg>
      <pc:sldChg chg="del">
        <pc:chgData name="ANDRES HUMBERTO OTALORA CARMONA" userId="9f185f83-ab76-4bc7-b4dd-50fef826f155" providerId="ADAL" clId="{3FBA8FAE-BC5A-44DF-AABA-3228B9147005}" dt="2020-06-24T21:19:29.548" v="1693" actId="47"/>
        <pc:sldMkLst>
          <pc:docMk/>
          <pc:sldMk cId="1045392514" sldId="309"/>
        </pc:sldMkLst>
      </pc:sldChg>
      <pc:sldChg chg="del">
        <pc:chgData name="ANDRES HUMBERTO OTALORA CARMONA" userId="9f185f83-ab76-4bc7-b4dd-50fef826f155" providerId="ADAL" clId="{3FBA8FAE-BC5A-44DF-AABA-3228B9147005}" dt="2020-06-24T21:19:48.609" v="1694" actId="47"/>
        <pc:sldMkLst>
          <pc:docMk/>
          <pc:sldMk cId="466480393" sldId="310"/>
        </pc:sldMkLst>
      </pc:sldChg>
      <pc:sldChg chg="del">
        <pc:chgData name="ANDRES HUMBERTO OTALORA CARMONA" userId="9f185f83-ab76-4bc7-b4dd-50fef826f155" providerId="ADAL" clId="{3FBA8FAE-BC5A-44DF-AABA-3228B9147005}" dt="2020-06-24T21:30:30.270" v="1942" actId="47"/>
        <pc:sldMkLst>
          <pc:docMk/>
          <pc:sldMk cId="1783527827" sldId="311"/>
        </pc:sldMkLst>
      </pc:sldChg>
      <pc:sldChg chg="addSp delSp modSp del mod">
        <pc:chgData name="ANDRES HUMBERTO OTALORA CARMONA" userId="9f185f83-ab76-4bc7-b4dd-50fef826f155" providerId="ADAL" clId="{3FBA8FAE-BC5A-44DF-AABA-3228B9147005}" dt="2020-06-24T21:39:17.436" v="2190" actId="47"/>
        <pc:sldMkLst>
          <pc:docMk/>
          <pc:sldMk cId="3433175481" sldId="312"/>
        </pc:sldMkLst>
        <pc:spChg chg="add del">
          <ac:chgData name="ANDRES HUMBERTO OTALORA CARMONA" userId="9f185f83-ab76-4bc7-b4dd-50fef826f155" providerId="ADAL" clId="{3FBA8FAE-BC5A-44DF-AABA-3228B9147005}" dt="2020-06-24T21:32:08.630" v="1947" actId="21"/>
          <ac:spMkLst>
            <pc:docMk/>
            <pc:sldMk cId="3433175481" sldId="312"/>
            <ac:spMk id="2"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6"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9"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10"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11"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15"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16"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18"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21"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27" creationId="{00000000-0000-0000-0000-000000000000}"/>
          </ac:spMkLst>
        </pc:spChg>
        <pc:picChg chg="add del">
          <ac:chgData name="ANDRES HUMBERTO OTALORA CARMONA" userId="9f185f83-ab76-4bc7-b4dd-50fef826f155" providerId="ADAL" clId="{3FBA8FAE-BC5A-44DF-AABA-3228B9147005}" dt="2020-06-24T21:32:08.630" v="1947" actId="21"/>
          <ac:picMkLst>
            <pc:docMk/>
            <pc:sldMk cId="3433175481" sldId="312"/>
            <ac:picMk id="4" creationId="{00000000-0000-0000-0000-000000000000}"/>
          </ac:picMkLst>
        </pc:picChg>
        <pc:picChg chg="add del">
          <ac:chgData name="ANDRES HUMBERTO OTALORA CARMONA" userId="9f185f83-ab76-4bc7-b4dd-50fef826f155" providerId="ADAL" clId="{3FBA8FAE-BC5A-44DF-AABA-3228B9147005}" dt="2020-06-24T21:32:08.630" v="1947" actId="21"/>
          <ac:picMkLst>
            <pc:docMk/>
            <pc:sldMk cId="3433175481" sldId="312"/>
            <ac:picMk id="5" creationId="{00000000-0000-0000-0000-000000000000}"/>
          </ac:picMkLst>
        </pc:picChg>
        <pc:picChg chg="add del mod">
          <ac:chgData name="ANDRES HUMBERTO OTALORA CARMONA" userId="9f185f83-ab76-4bc7-b4dd-50fef826f155" providerId="ADAL" clId="{3FBA8FAE-BC5A-44DF-AABA-3228B9147005}" dt="2020-06-24T21:31:19.297" v="1945"/>
          <ac:picMkLst>
            <pc:docMk/>
            <pc:sldMk cId="3433175481" sldId="312"/>
            <ac:picMk id="1026" creationId="{459EBC52-878E-46A9-B5D2-DFCB3D456F8C}"/>
          </ac:picMkLst>
        </pc:picChg>
      </pc:sldChg>
      <pc:sldChg chg="del">
        <pc:chgData name="ANDRES HUMBERTO OTALORA CARMONA" userId="9f185f83-ab76-4bc7-b4dd-50fef826f155" providerId="ADAL" clId="{3FBA8FAE-BC5A-44DF-AABA-3228B9147005}" dt="2020-06-24T22:56:34.219" v="2517" actId="47"/>
        <pc:sldMkLst>
          <pc:docMk/>
          <pc:sldMk cId="2953916743" sldId="314"/>
        </pc:sldMkLst>
      </pc:sldChg>
      <pc:sldChg chg="delSp add del mod">
        <pc:chgData name="ANDRES HUMBERTO OTALORA CARMONA" userId="9f185f83-ab76-4bc7-b4dd-50fef826f155" providerId="ADAL" clId="{3FBA8FAE-BC5A-44DF-AABA-3228B9147005}" dt="2020-06-24T23:14:14.326" v="3133" actId="47"/>
        <pc:sldMkLst>
          <pc:docMk/>
          <pc:sldMk cId="686892013" sldId="315"/>
        </pc:sldMkLst>
        <pc:spChg chg="del">
          <ac:chgData name="ANDRES HUMBERTO OTALORA CARMONA" userId="9f185f83-ab76-4bc7-b4dd-50fef826f155" providerId="ADAL" clId="{3FBA8FAE-BC5A-44DF-AABA-3228B9147005}" dt="2020-06-24T23:13:23.960" v="3086" actId="21"/>
          <ac:spMkLst>
            <pc:docMk/>
            <pc:sldMk cId="686892013" sldId="315"/>
            <ac:spMk id="24" creationId="{00000000-0000-0000-0000-000000000000}"/>
          </ac:spMkLst>
        </pc:spChg>
      </pc:sldChg>
      <pc:sldChg chg="del">
        <pc:chgData name="ANDRES HUMBERTO OTALORA CARMONA" userId="9f185f83-ab76-4bc7-b4dd-50fef826f155" providerId="ADAL" clId="{3FBA8FAE-BC5A-44DF-AABA-3228B9147005}" dt="2020-06-24T22:52:21.423" v="2417" actId="47"/>
        <pc:sldMkLst>
          <pc:docMk/>
          <pc:sldMk cId="645810716" sldId="316"/>
        </pc:sldMkLst>
      </pc:sldChg>
      <pc:sldChg chg="modSp del mod">
        <pc:chgData name="ANDRES HUMBERTO OTALORA CARMONA" userId="9f185f83-ab76-4bc7-b4dd-50fef826f155" providerId="ADAL" clId="{3FBA8FAE-BC5A-44DF-AABA-3228B9147005}" dt="2020-06-24T21:40:33.956" v="2209" actId="47"/>
        <pc:sldMkLst>
          <pc:docMk/>
          <pc:sldMk cId="32668437" sldId="317"/>
        </pc:sldMkLst>
        <pc:spChg chg="mod">
          <ac:chgData name="ANDRES HUMBERTO OTALORA CARMONA" userId="9f185f83-ab76-4bc7-b4dd-50fef826f155" providerId="ADAL" clId="{3FBA8FAE-BC5A-44DF-AABA-3228B9147005}" dt="2020-06-24T21:40:13.593" v="2202" actId="21"/>
          <ac:spMkLst>
            <pc:docMk/>
            <pc:sldMk cId="32668437" sldId="317"/>
            <ac:spMk id="8" creationId="{00000000-0000-0000-0000-000000000000}"/>
          </ac:spMkLst>
        </pc:spChg>
      </pc:sldChg>
      <pc:sldChg chg="del">
        <pc:chgData name="ANDRES HUMBERTO OTALORA CARMONA" userId="9f185f83-ab76-4bc7-b4dd-50fef826f155" providerId="ADAL" clId="{3FBA8FAE-BC5A-44DF-AABA-3228B9147005}" dt="2020-06-24T23:04:28.907" v="2757" actId="47"/>
        <pc:sldMkLst>
          <pc:docMk/>
          <pc:sldMk cId="868263219" sldId="318"/>
        </pc:sldMkLst>
      </pc:sldChg>
      <pc:sldChg chg="del">
        <pc:chgData name="ANDRES HUMBERTO OTALORA CARMONA" userId="9f185f83-ab76-4bc7-b4dd-50fef826f155" providerId="ADAL" clId="{3FBA8FAE-BC5A-44DF-AABA-3228B9147005}" dt="2020-06-24T23:19:03.192" v="3296" actId="47"/>
        <pc:sldMkLst>
          <pc:docMk/>
          <pc:sldMk cId="4120286599" sldId="319"/>
        </pc:sldMkLst>
      </pc:sldChg>
      <pc:sldChg chg="modSp add mod">
        <pc:chgData name="ANDRES HUMBERTO OTALORA CARMONA" userId="9f185f83-ab76-4bc7-b4dd-50fef826f155" providerId="ADAL" clId="{3FBA8FAE-BC5A-44DF-AABA-3228B9147005}" dt="2020-06-24T15:04:11.774" v="6" actId="1076"/>
        <pc:sldMkLst>
          <pc:docMk/>
          <pc:sldMk cId="4231383792" sldId="320"/>
        </pc:sldMkLst>
        <pc:spChg chg="mod">
          <ac:chgData name="ANDRES HUMBERTO OTALORA CARMONA" userId="9f185f83-ab76-4bc7-b4dd-50fef826f155" providerId="ADAL" clId="{3FBA8FAE-BC5A-44DF-AABA-3228B9147005}" dt="2020-06-24T15:04:10.655" v="5" actId="1076"/>
          <ac:spMkLst>
            <pc:docMk/>
            <pc:sldMk cId="4231383792" sldId="320"/>
            <ac:spMk id="12" creationId="{2A3190B4-7CE9-421D-8959-FEBD252C9280}"/>
          </ac:spMkLst>
        </pc:spChg>
        <pc:picChg chg="mod">
          <ac:chgData name="ANDRES HUMBERTO OTALORA CARMONA" userId="9f185f83-ab76-4bc7-b4dd-50fef826f155" providerId="ADAL" clId="{3FBA8FAE-BC5A-44DF-AABA-3228B9147005}" dt="2020-06-24T15:04:11.774" v="6" actId="1076"/>
          <ac:picMkLst>
            <pc:docMk/>
            <pc:sldMk cId="4231383792" sldId="320"/>
            <ac:picMk id="14" creationId="{77A9DD8F-A397-4181-BA7E-4E72ED7DD14D}"/>
          </ac:picMkLst>
        </pc:picChg>
      </pc:sldChg>
      <pc:sldChg chg="addSp delSp modSp add mod">
        <pc:chgData name="ANDRES HUMBERTO OTALORA CARMONA" userId="9f185f83-ab76-4bc7-b4dd-50fef826f155" providerId="ADAL" clId="{3FBA8FAE-BC5A-44DF-AABA-3228B9147005}" dt="2020-06-24T16:01:35.579" v="649" actId="1076"/>
        <pc:sldMkLst>
          <pc:docMk/>
          <pc:sldMk cId="562487266" sldId="321"/>
        </pc:sldMkLst>
        <pc:spChg chg="add mod">
          <ac:chgData name="ANDRES HUMBERTO OTALORA CARMONA" userId="9f185f83-ab76-4bc7-b4dd-50fef826f155" providerId="ADAL" clId="{3FBA8FAE-BC5A-44DF-AABA-3228B9147005}" dt="2020-06-24T15:23:55.141" v="362" actId="1076"/>
          <ac:spMkLst>
            <pc:docMk/>
            <pc:sldMk cId="562487266" sldId="321"/>
            <ac:spMk id="3" creationId="{19949240-DC2F-4A91-BFB5-71BA25732303}"/>
          </ac:spMkLst>
        </pc:spChg>
        <pc:spChg chg="add mod">
          <ac:chgData name="ANDRES HUMBERTO OTALORA CARMONA" userId="9f185f83-ab76-4bc7-b4dd-50fef826f155" providerId="ADAL" clId="{3FBA8FAE-BC5A-44DF-AABA-3228B9147005}" dt="2020-06-24T15:24:51.109" v="372" actId="1076"/>
          <ac:spMkLst>
            <pc:docMk/>
            <pc:sldMk cId="562487266" sldId="321"/>
            <ac:spMk id="4" creationId="{8360922B-8A8A-47FE-9B3D-66FFA10FDE9B}"/>
          </ac:spMkLst>
        </pc:spChg>
        <pc:spChg chg="add mod">
          <ac:chgData name="ANDRES HUMBERTO OTALORA CARMONA" userId="9f185f83-ab76-4bc7-b4dd-50fef826f155" providerId="ADAL" clId="{3FBA8FAE-BC5A-44DF-AABA-3228B9147005}" dt="2020-06-24T15:26:01.205" v="378" actId="1076"/>
          <ac:spMkLst>
            <pc:docMk/>
            <pc:sldMk cId="562487266" sldId="321"/>
            <ac:spMk id="5" creationId="{5B965E7B-DB6A-4131-B7C7-DFE7FE0E9BBA}"/>
          </ac:spMkLst>
        </pc:spChg>
        <pc:spChg chg="add mod">
          <ac:chgData name="ANDRES HUMBERTO OTALORA CARMONA" userId="9f185f83-ab76-4bc7-b4dd-50fef826f155" providerId="ADAL" clId="{3FBA8FAE-BC5A-44DF-AABA-3228B9147005}" dt="2020-06-24T15:40:41.780" v="418" actId="1076"/>
          <ac:spMkLst>
            <pc:docMk/>
            <pc:sldMk cId="562487266" sldId="321"/>
            <ac:spMk id="6" creationId="{82A75F89-4918-49B5-A83B-28541505E917}"/>
          </ac:spMkLst>
        </pc:spChg>
        <pc:spChg chg="add mod">
          <ac:chgData name="ANDRES HUMBERTO OTALORA CARMONA" userId="9f185f83-ab76-4bc7-b4dd-50fef826f155" providerId="ADAL" clId="{3FBA8FAE-BC5A-44DF-AABA-3228B9147005}" dt="2020-06-24T15:29:40.716" v="395" actId="1076"/>
          <ac:spMkLst>
            <pc:docMk/>
            <pc:sldMk cId="562487266" sldId="321"/>
            <ac:spMk id="7" creationId="{9DB27B32-C844-4C6F-997A-6BFD07367D2C}"/>
          </ac:spMkLst>
        </pc:spChg>
        <pc:spChg chg="add mod">
          <ac:chgData name="ANDRES HUMBERTO OTALORA CARMONA" userId="9f185f83-ab76-4bc7-b4dd-50fef826f155" providerId="ADAL" clId="{3FBA8FAE-BC5A-44DF-AABA-3228B9147005}" dt="2020-06-24T15:13:20.661" v="346" actId="1076"/>
          <ac:spMkLst>
            <pc:docMk/>
            <pc:sldMk cId="562487266" sldId="321"/>
            <ac:spMk id="8" creationId="{5D94E5EB-578A-4541-A761-5AF1076A26F0}"/>
          </ac:spMkLst>
        </pc:spChg>
        <pc:spChg chg="add mod">
          <ac:chgData name="ANDRES HUMBERTO OTALORA CARMONA" userId="9f185f83-ab76-4bc7-b4dd-50fef826f155" providerId="ADAL" clId="{3FBA8FAE-BC5A-44DF-AABA-3228B9147005}" dt="2020-06-24T15:39:33.069" v="406" actId="1076"/>
          <ac:spMkLst>
            <pc:docMk/>
            <pc:sldMk cId="562487266" sldId="321"/>
            <ac:spMk id="9" creationId="{497A5BE3-EFD6-4D22-B9E2-FA85D5889E90}"/>
          </ac:spMkLst>
        </pc:spChg>
        <pc:spChg chg="add mod">
          <ac:chgData name="ANDRES HUMBERTO OTALORA CARMONA" userId="9f185f83-ab76-4bc7-b4dd-50fef826f155" providerId="ADAL" clId="{3FBA8FAE-BC5A-44DF-AABA-3228B9147005}" dt="2020-06-24T15:40:37.813" v="416" actId="1076"/>
          <ac:spMkLst>
            <pc:docMk/>
            <pc:sldMk cId="562487266" sldId="321"/>
            <ac:spMk id="10" creationId="{41F32FB5-4F14-4824-9F4D-8FD04546274D}"/>
          </ac:spMkLst>
        </pc:spChg>
        <pc:spChg chg="add mod">
          <ac:chgData name="ANDRES HUMBERTO OTALORA CARMONA" userId="9f185f83-ab76-4bc7-b4dd-50fef826f155" providerId="ADAL" clId="{3FBA8FAE-BC5A-44DF-AABA-3228B9147005}" dt="2020-06-24T15:41:14.307" v="423" actId="1076"/>
          <ac:spMkLst>
            <pc:docMk/>
            <pc:sldMk cId="562487266" sldId="321"/>
            <ac:spMk id="11" creationId="{9D8DF0E7-F363-4436-8A4C-4F6F57F7E21F}"/>
          </ac:spMkLst>
        </pc:spChg>
        <pc:spChg chg="add mod">
          <ac:chgData name="ANDRES HUMBERTO OTALORA CARMONA" userId="9f185f83-ab76-4bc7-b4dd-50fef826f155" providerId="ADAL" clId="{3FBA8FAE-BC5A-44DF-AABA-3228B9147005}" dt="2020-06-24T15:41:17.780" v="424" actId="1076"/>
          <ac:spMkLst>
            <pc:docMk/>
            <pc:sldMk cId="562487266" sldId="321"/>
            <ac:spMk id="12" creationId="{2D0A6D90-BAF4-4BB8-8527-6AEE7ADCFCCC}"/>
          </ac:spMkLst>
        </pc:spChg>
        <pc:spChg chg="add mod">
          <ac:chgData name="ANDRES HUMBERTO OTALORA CARMONA" userId="9f185f83-ab76-4bc7-b4dd-50fef826f155" providerId="ADAL" clId="{3FBA8FAE-BC5A-44DF-AABA-3228B9147005}" dt="2020-06-24T15:10:52.941" v="87" actId="1076"/>
          <ac:spMkLst>
            <pc:docMk/>
            <pc:sldMk cId="562487266" sldId="321"/>
            <ac:spMk id="13" creationId="{6469A401-44D2-45C6-A56E-435A7065C083}"/>
          </ac:spMkLst>
        </pc:spChg>
        <pc:spChg chg="del">
          <ac:chgData name="ANDRES HUMBERTO OTALORA CARMONA" userId="9f185f83-ab76-4bc7-b4dd-50fef826f155" providerId="ADAL" clId="{3FBA8FAE-BC5A-44DF-AABA-3228B9147005}" dt="2020-06-24T15:08:02.986" v="12" actId="478"/>
          <ac:spMkLst>
            <pc:docMk/>
            <pc:sldMk cId="562487266" sldId="321"/>
            <ac:spMk id="16" creationId="{1F295488-4627-47AF-A15C-EAEB06AE50D1}"/>
          </ac:spMkLst>
        </pc:spChg>
        <pc:spChg chg="del">
          <ac:chgData name="ANDRES HUMBERTO OTALORA CARMONA" userId="9f185f83-ab76-4bc7-b4dd-50fef826f155" providerId="ADAL" clId="{3FBA8FAE-BC5A-44DF-AABA-3228B9147005}" dt="2020-06-24T15:08:02.986" v="12" actId="478"/>
          <ac:spMkLst>
            <pc:docMk/>
            <pc:sldMk cId="562487266" sldId="321"/>
            <ac:spMk id="19" creationId="{EE30D9E2-614D-48F9-8BFC-FFBB801779C0}"/>
          </ac:spMkLst>
        </pc:spChg>
        <pc:spChg chg="del">
          <ac:chgData name="ANDRES HUMBERTO OTALORA CARMONA" userId="9f185f83-ab76-4bc7-b4dd-50fef826f155" providerId="ADAL" clId="{3FBA8FAE-BC5A-44DF-AABA-3228B9147005}" dt="2020-06-24T15:08:02.986" v="12" actId="478"/>
          <ac:spMkLst>
            <pc:docMk/>
            <pc:sldMk cId="562487266" sldId="321"/>
            <ac:spMk id="20" creationId="{7FE582DB-FF10-4926-8C1C-E06A359C3C8C}"/>
          </ac:spMkLst>
        </pc:spChg>
        <pc:spChg chg="del">
          <ac:chgData name="ANDRES HUMBERTO OTALORA CARMONA" userId="9f185f83-ab76-4bc7-b4dd-50fef826f155" providerId="ADAL" clId="{3FBA8FAE-BC5A-44DF-AABA-3228B9147005}" dt="2020-06-24T15:08:02.986" v="12" actId="478"/>
          <ac:spMkLst>
            <pc:docMk/>
            <pc:sldMk cId="562487266" sldId="321"/>
            <ac:spMk id="23" creationId="{F1043E11-12C3-4620-83D5-FB8D5266A03F}"/>
          </ac:spMkLst>
        </pc:spChg>
        <pc:spChg chg="del">
          <ac:chgData name="ANDRES HUMBERTO OTALORA CARMONA" userId="9f185f83-ab76-4bc7-b4dd-50fef826f155" providerId="ADAL" clId="{3FBA8FAE-BC5A-44DF-AABA-3228B9147005}" dt="2020-06-24T15:08:02.986" v="12" actId="478"/>
          <ac:spMkLst>
            <pc:docMk/>
            <pc:sldMk cId="562487266" sldId="321"/>
            <ac:spMk id="24" creationId="{C30CE68D-E2D8-4CE6-A0EB-70624AFD01CF}"/>
          </ac:spMkLst>
        </pc:spChg>
        <pc:spChg chg="del">
          <ac:chgData name="ANDRES HUMBERTO OTALORA CARMONA" userId="9f185f83-ab76-4bc7-b4dd-50fef826f155" providerId="ADAL" clId="{3FBA8FAE-BC5A-44DF-AABA-3228B9147005}" dt="2020-06-24T15:08:02.986" v="12" actId="478"/>
          <ac:spMkLst>
            <pc:docMk/>
            <pc:sldMk cId="562487266" sldId="321"/>
            <ac:spMk id="25" creationId="{76DCDF7C-24FB-4706-9C14-B22E79E04F77}"/>
          </ac:spMkLst>
        </pc:spChg>
        <pc:spChg chg="del">
          <ac:chgData name="ANDRES HUMBERTO OTALORA CARMONA" userId="9f185f83-ab76-4bc7-b4dd-50fef826f155" providerId="ADAL" clId="{3FBA8FAE-BC5A-44DF-AABA-3228B9147005}" dt="2020-06-24T15:08:02.986" v="12" actId="478"/>
          <ac:spMkLst>
            <pc:docMk/>
            <pc:sldMk cId="562487266" sldId="321"/>
            <ac:spMk id="29" creationId="{E7777CDF-AE24-4F81-B5B3-92BCFBF3C962}"/>
          </ac:spMkLst>
        </pc:spChg>
        <pc:spChg chg="del">
          <ac:chgData name="ANDRES HUMBERTO OTALORA CARMONA" userId="9f185f83-ab76-4bc7-b4dd-50fef826f155" providerId="ADAL" clId="{3FBA8FAE-BC5A-44DF-AABA-3228B9147005}" dt="2020-06-24T15:08:02.986" v="12" actId="478"/>
          <ac:spMkLst>
            <pc:docMk/>
            <pc:sldMk cId="562487266" sldId="321"/>
            <ac:spMk id="30" creationId="{4C95576B-27EE-4034-AED4-6898E86DDE73}"/>
          </ac:spMkLst>
        </pc:spChg>
        <pc:spChg chg="del">
          <ac:chgData name="ANDRES HUMBERTO OTALORA CARMONA" userId="9f185f83-ab76-4bc7-b4dd-50fef826f155" providerId="ADAL" clId="{3FBA8FAE-BC5A-44DF-AABA-3228B9147005}" dt="2020-06-24T15:08:02.986" v="12" actId="478"/>
          <ac:spMkLst>
            <pc:docMk/>
            <pc:sldMk cId="562487266" sldId="321"/>
            <ac:spMk id="32" creationId="{9B19CF60-0D0F-48FA-8CC6-03BBD9ADE118}"/>
          </ac:spMkLst>
        </pc:spChg>
        <pc:spChg chg="add del mod">
          <ac:chgData name="ANDRES HUMBERTO OTALORA CARMONA" userId="9f185f83-ab76-4bc7-b4dd-50fef826f155" providerId="ADAL" clId="{3FBA8FAE-BC5A-44DF-AABA-3228B9147005}" dt="2020-06-24T15:10:37.279" v="82" actId="478"/>
          <ac:spMkLst>
            <pc:docMk/>
            <pc:sldMk cId="562487266" sldId="321"/>
            <ac:spMk id="39" creationId="{BE6DCF16-F491-4044-8204-5512B9F62F98}"/>
          </ac:spMkLst>
        </pc:spChg>
        <pc:spChg chg="mod">
          <ac:chgData name="ANDRES HUMBERTO OTALORA CARMONA" userId="9f185f83-ab76-4bc7-b4dd-50fef826f155" providerId="ADAL" clId="{3FBA8FAE-BC5A-44DF-AABA-3228B9147005}" dt="2020-06-24T15:08:12.751" v="16"/>
          <ac:spMkLst>
            <pc:docMk/>
            <pc:sldMk cId="562487266" sldId="321"/>
            <ac:spMk id="41" creationId="{BA4E2C08-946C-4869-9B54-C27E445D8FB7}"/>
          </ac:spMkLst>
        </pc:spChg>
        <pc:spChg chg="del">
          <ac:chgData name="ANDRES HUMBERTO OTALORA CARMONA" userId="9f185f83-ab76-4bc7-b4dd-50fef826f155" providerId="ADAL" clId="{3FBA8FAE-BC5A-44DF-AABA-3228B9147005}" dt="2020-06-24T15:08:02.986" v="12" actId="478"/>
          <ac:spMkLst>
            <pc:docMk/>
            <pc:sldMk cId="562487266" sldId="321"/>
            <ac:spMk id="44" creationId="{81045960-E86B-457D-8749-06A74E354365}"/>
          </ac:spMkLst>
        </pc:spChg>
        <pc:spChg chg="del">
          <ac:chgData name="ANDRES HUMBERTO OTALORA CARMONA" userId="9f185f83-ab76-4bc7-b4dd-50fef826f155" providerId="ADAL" clId="{3FBA8FAE-BC5A-44DF-AABA-3228B9147005}" dt="2020-06-24T15:08:02.986" v="12" actId="478"/>
          <ac:spMkLst>
            <pc:docMk/>
            <pc:sldMk cId="562487266" sldId="321"/>
            <ac:spMk id="45" creationId="{4C3D21D8-C5D5-445D-8DB1-B7AC2CE009E6}"/>
          </ac:spMkLst>
        </pc:spChg>
        <pc:spChg chg="del">
          <ac:chgData name="ANDRES HUMBERTO OTALORA CARMONA" userId="9f185f83-ab76-4bc7-b4dd-50fef826f155" providerId="ADAL" clId="{3FBA8FAE-BC5A-44DF-AABA-3228B9147005}" dt="2020-06-24T15:08:02.986" v="12" actId="478"/>
          <ac:spMkLst>
            <pc:docMk/>
            <pc:sldMk cId="562487266" sldId="321"/>
            <ac:spMk id="47" creationId="{40BA80D5-7422-41DC-B8EB-21CB59B4E96D}"/>
          </ac:spMkLst>
        </pc:spChg>
        <pc:spChg chg="add del mod">
          <ac:chgData name="ANDRES HUMBERTO OTALORA CARMONA" userId="9f185f83-ab76-4bc7-b4dd-50fef826f155" providerId="ADAL" clId="{3FBA8FAE-BC5A-44DF-AABA-3228B9147005}" dt="2020-06-24T15:09:10.487" v="38" actId="478"/>
          <ac:spMkLst>
            <pc:docMk/>
            <pc:sldMk cId="562487266" sldId="321"/>
            <ac:spMk id="48" creationId="{789C6DF3-1345-4040-8897-2692D126E905}"/>
          </ac:spMkLst>
        </pc:spChg>
        <pc:spChg chg="del">
          <ac:chgData name="ANDRES HUMBERTO OTALORA CARMONA" userId="9f185f83-ab76-4bc7-b4dd-50fef826f155" providerId="ADAL" clId="{3FBA8FAE-BC5A-44DF-AABA-3228B9147005}" dt="2020-06-24T15:08:02.986" v="12" actId="478"/>
          <ac:spMkLst>
            <pc:docMk/>
            <pc:sldMk cId="562487266" sldId="321"/>
            <ac:spMk id="49" creationId="{84D36176-290F-4A07-A7B7-E5F69C097EEB}"/>
          </ac:spMkLst>
        </pc:spChg>
        <pc:spChg chg="add del mod">
          <ac:chgData name="ANDRES HUMBERTO OTALORA CARMONA" userId="9f185f83-ab76-4bc7-b4dd-50fef826f155" providerId="ADAL" clId="{3FBA8FAE-BC5A-44DF-AABA-3228B9147005}" dt="2020-06-24T15:09:10.487" v="38" actId="478"/>
          <ac:spMkLst>
            <pc:docMk/>
            <pc:sldMk cId="562487266" sldId="321"/>
            <ac:spMk id="52" creationId="{26D010E5-0AA9-4E9C-A461-F91B3F9C93FE}"/>
          </ac:spMkLst>
        </pc:spChg>
        <pc:spChg chg="add del mod">
          <ac:chgData name="ANDRES HUMBERTO OTALORA CARMONA" userId="9f185f83-ab76-4bc7-b4dd-50fef826f155" providerId="ADAL" clId="{3FBA8FAE-BC5A-44DF-AABA-3228B9147005}" dt="2020-06-24T15:09:10.487" v="38" actId="478"/>
          <ac:spMkLst>
            <pc:docMk/>
            <pc:sldMk cId="562487266" sldId="321"/>
            <ac:spMk id="53" creationId="{99180E4A-8FED-48F9-A9A6-6781628ABC16}"/>
          </ac:spMkLst>
        </pc:spChg>
        <pc:spChg chg="add del mod">
          <ac:chgData name="ANDRES HUMBERTO OTALORA CARMONA" userId="9f185f83-ab76-4bc7-b4dd-50fef826f155" providerId="ADAL" clId="{3FBA8FAE-BC5A-44DF-AABA-3228B9147005}" dt="2020-06-24T15:09:10.487" v="38" actId="478"/>
          <ac:spMkLst>
            <pc:docMk/>
            <pc:sldMk cId="562487266" sldId="321"/>
            <ac:spMk id="54" creationId="{73BCAAA1-417E-4EFE-BA28-58EF6E7C1BAF}"/>
          </ac:spMkLst>
        </pc:spChg>
        <pc:spChg chg="add del mod">
          <ac:chgData name="ANDRES HUMBERTO OTALORA CARMONA" userId="9f185f83-ab76-4bc7-b4dd-50fef826f155" providerId="ADAL" clId="{3FBA8FAE-BC5A-44DF-AABA-3228B9147005}" dt="2020-06-24T15:09:10.487" v="38" actId="478"/>
          <ac:spMkLst>
            <pc:docMk/>
            <pc:sldMk cId="562487266" sldId="321"/>
            <ac:spMk id="55" creationId="{6ECB4682-6317-48BF-AC34-B9E5434A394A}"/>
          </ac:spMkLst>
        </pc:spChg>
        <pc:spChg chg="add del mod">
          <ac:chgData name="ANDRES HUMBERTO OTALORA CARMONA" userId="9f185f83-ab76-4bc7-b4dd-50fef826f155" providerId="ADAL" clId="{3FBA8FAE-BC5A-44DF-AABA-3228B9147005}" dt="2020-06-24T15:09:59.715" v="66" actId="478"/>
          <ac:spMkLst>
            <pc:docMk/>
            <pc:sldMk cId="562487266" sldId="321"/>
            <ac:spMk id="56" creationId="{5A379D0A-8CE9-4DBA-8E1C-46FA5D7D08BF}"/>
          </ac:spMkLst>
        </pc:spChg>
        <pc:spChg chg="add del mod">
          <ac:chgData name="ANDRES HUMBERTO OTALORA CARMONA" userId="9f185f83-ab76-4bc7-b4dd-50fef826f155" providerId="ADAL" clId="{3FBA8FAE-BC5A-44DF-AABA-3228B9147005}" dt="2020-06-24T15:09:59.273" v="65" actId="478"/>
          <ac:spMkLst>
            <pc:docMk/>
            <pc:sldMk cId="562487266" sldId="321"/>
            <ac:spMk id="57" creationId="{21568CD8-3B4D-46AE-8E40-2416F52532C0}"/>
          </ac:spMkLst>
        </pc:spChg>
        <pc:spChg chg="add del mod">
          <ac:chgData name="ANDRES HUMBERTO OTALORA CARMONA" userId="9f185f83-ab76-4bc7-b4dd-50fef826f155" providerId="ADAL" clId="{3FBA8FAE-BC5A-44DF-AABA-3228B9147005}" dt="2020-06-24T15:09:58.639" v="64" actId="478"/>
          <ac:spMkLst>
            <pc:docMk/>
            <pc:sldMk cId="562487266" sldId="321"/>
            <ac:spMk id="58" creationId="{41683F3F-E50A-4767-A41E-83AE1BF6178A}"/>
          </ac:spMkLst>
        </pc:spChg>
        <pc:spChg chg="add del mod">
          <ac:chgData name="ANDRES HUMBERTO OTALORA CARMONA" userId="9f185f83-ab76-4bc7-b4dd-50fef826f155" providerId="ADAL" clId="{3FBA8FAE-BC5A-44DF-AABA-3228B9147005}" dt="2020-06-24T15:09:57.407" v="63" actId="478"/>
          <ac:spMkLst>
            <pc:docMk/>
            <pc:sldMk cId="562487266" sldId="321"/>
            <ac:spMk id="59" creationId="{21D5A2E2-BAF5-45C3-9401-2E26BF83288F}"/>
          </ac:spMkLst>
        </pc:spChg>
        <pc:spChg chg="add del mod">
          <ac:chgData name="ANDRES HUMBERTO OTALORA CARMONA" userId="9f185f83-ab76-4bc7-b4dd-50fef826f155" providerId="ADAL" clId="{3FBA8FAE-BC5A-44DF-AABA-3228B9147005}" dt="2020-06-24T15:10:00.280" v="67" actId="478"/>
          <ac:spMkLst>
            <pc:docMk/>
            <pc:sldMk cId="562487266" sldId="321"/>
            <ac:spMk id="60" creationId="{D390BDFF-D19A-4769-9A5A-CA9B6D1ADEFB}"/>
          </ac:spMkLst>
        </pc:spChg>
        <pc:spChg chg="add del mod">
          <ac:chgData name="ANDRES HUMBERTO OTALORA CARMONA" userId="9f185f83-ab76-4bc7-b4dd-50fef826f155" providerId="ADAL" clId="{3FBA8FAE-BC5A-44DF-AABA-3228B9147005}" dt="2020-06-24T15:08:29.726" v="21"/>
          <ac:spMkLst>
            <pc:docMk/>
            <pc:sldMk cId="562487266" sldId="321"/>
            <ac:spMk id="62" creationId="{C1660CCB-3537-4CAD-A139-6F477E5618C8}"/>
          </ac:spMkLst>
        </pc:spChg>
        <pc:spChg chg="add del mod">
          <ac:chgData name="ANDRES HUMBERTO OTALORA CARMONA" userId="9f185f83-ab76-4bc7-b4dd-50fef826f155" providerId="ADAL" clId="{3FBA8FAE-BC5A-44DF-AABA-3228B9147005}" dt="2020-06-24T15:08:29.726" v="21"/>
          <ac:spMkLst>
            <pc:docMk/>
            <pc:sldMk cId="562487266" sldId="321"/>
            <ac:spMk id="63" creationId="{49ED081D-47A7-446F-8BFA-A8E177B0CB94}"/>
          </ac:spMkLst>
        </pc:spChg>
        <pc:spChg chg="add del mod">
          <ac:chgData name="ANDRES HUMBERTO OTALORA CARMONA" userId="9f185f83-ab76-4bc7-b4dd-50fef826f155" providerId="ADAL" clId="{3FBA8FAE-BC5A-44DF-AABA-3228B9147005}" dt="2020-06-24T15:08:29.726" v="21"/>
          <ac:spMkLst>
            <pc:docMk/>
            <pc:sldMk cId="562487266" sldId="321"/>
            <ac:spMk id="64" creationId="{D1A9DB4A-CFCB-4D02-87D7-DB162866401B}"/>
          </ac:spMkLst>
        </pc:spChg>
        <pc:spChg chg="add del mod">
          <ac:chgData name="ANDRES HUMBERTO OTALORA CARMONA" userId="9f185f83-ab76-4bc7-b4dd-50fef826f155" providerId="ADAL" clId="{3FBA8FAE-BC5A-44DF-AABA-3228B9147005}" dt="2020-06-24T15:08:29.726" v="21"/>
          <ac:spMkLst>
            <pc:docMk/>
            <pc:sldMk cId="562487266" sldId="321"/>
            <ac:spMk id="65" creationId="{807829AA-19AD-49BE-BD6B-801BA718036F}"/>
          </ac:spMkLst>
        </pc:spChg>
        <pc:spChg chg="add del mod">
          <ac:chgData name="ANDRES HUMBERTO OTALORA CARMONA" userId="9f185f83-ab76-4bc7-b4dd-50fef826f155" providerId="ADAL" clId="{3FBA8FAE-BC5A-44DF-AABA-3228B9147005}" dt="2020-06-24T15:08:29.726" v="21"/>
          <ac:spMkLst>
            <pc:docMk/>
            <pc:sldMk cId="562487266" sldId="321"/>
            <ac:spMk id="66" creationId="{2FA84045-64C8-4B16-AD7F-EEABF2044A38}"/>
          </ac:spMkLst>
        </pc:spChg>
        <pc:spChg chg="add mod">
          <ac:chgData name="ANDRES HUMBERTO OTALORA CARMONA" userId="9f185f83-ab76-4bc7-b4dd-50fef826f155" providerId="ADAL" clId="{3FBA8FAE-BC5A-44DF-AABA-3228B9147005}" dt="2020-06-24T15:27:09.724" v="388" actId="1076"/>
          <ac:spMkLst>
            <pc:docMk/>
            <pc:sldMk cId="562487266" sldId="321"/>
            <ac:spMk id="67" creationId="{9C11644D-6339-46CA-92A4-B4043FB43015}"/>
          </ac:spMkLst>
        </pc:spChg>
        <pc:spChg chg="add mod">
          <ac:chgData name="ANDRES HUMBERTO OTALORA CARMONA" userId="9f185f83-ab76-4bc7-b4dd-50fef826f155" providerId="ADAL" clId="{3FBA8FAE-BC5A-44DF-AABA-3228B9147005}" dt="2020-06-24T15:27:08.069" v="387" actId="14100"/>
          <ac:spMkLst>
            <pc:docMk/>
            <pc:sldMk cId="562487266" sldId="321"/>
            <ac:spMk id="68" creationId="{7BCE7619-AE21-4E22-AED7-B421DE822FC5}"/>
          </ac:spMkLst>
        </pc:spChg>
        <pc:picChg chg="add del mod">
          <ac:chgData name="ANDRES HUMBERTO OTALORA CARMONA" userId="9f185f83-ab76-4bc7-b4dd-50fef826f155" providerId="ADAL" clId="{3FBA8FAE-BC5A-44DF-AABA-3228B9147005}" dt="2020-06-24T15:23:08.052" v="357" actId="21"/>
          <ac:picMkLst>
            <pc:docMk/>
            <pc:sldMk cId="562487266" sldId="321"/>
            <ac:picMk id="14" creationId="{3AE8FD7D-9F3D-4D9F-AD2B-86980DD34119}"/>
          </ac:picMkLst>
        </pc:picChg>
        <pc:picChg chg="add mod">
          <ac:chgData name="ANDRES HUMBERTO OTALORA CARMONA" userId="9f185f83-ab76-4bc7-b4dd-50fef826f155" providerId="ADAL" clId="{3FBA8FAE-BC5A-44DF-AABA-3228B9147005}" dt="2020-06-24T15:24:16.461" v="366" actId="14100"/>
          <ac:picMkLst>
            <pc:docMk/>
            <pc:sldMk cId="562487266" sldId="321"/>
            <ac:picMk id="15" creationId="{CD72467F-AA53-45F4-B35C-5A0BF1EE275B}"/>
          </ac:picMkLst>
        </pc:picChg>
        <pc:picChg chg="add mod">
          <ac:chgData name="ANDRES HUMBERTO OTALORA CARMONA" userId="9f185f83-ab76-4bc7-b4dd-50fef826f155" providerId="ADAL" clId="{3FBA8FAE-BC5A-44DF-AABA-3228B9147005}" dt="2020-06-24T15:24:49.540" v="371" actId="1076"/>
          <ac:picMkLst>
            <pc:docMk/>
            <pc:sldMk cId="562487266" sldId="321"/>
            <ac:picMk id="26" creationId="{C500D9CF-C505-4C65-A465-F4CD92C03D07}"/>
          </ac:picMkLst>
        </pc:picChg>
        <pc:picChg chg="add mod">
          <ac:chgData name="ANDRES HUMBERTO OTALORA CARMONA" userId="9f185f83-ab76-4bc7-b4dd-50fef826f155" providerId="ADAL" clId="{3FBA8FAE-BC5A-44DF-AABA-3228B9147005}" dt="2020-06-24T15:26:09.045" v="381" actId="1076"/>
          <ac:picMkLst>
            <pc:docMk/>
            <pc:sldMk cId="562487266" sldId="321"/>
            <ac:picMk id="27" creationId="{B0B840D3-95ED-4FB5-96CC-F5F6EBD4825D}"/>
          </ac:picMkLst>
        </pc:picChg>
        <pc:picChg chg="del">
          <ac:chgData name="ANDRES HUMBERTO OTALORA CARMONA" userId="9f185f83-ab76-4bc7-b4dd-50fef826f155" providerId="ADAL" clId="{3FBA8FAE-BC5A-44DF-AABA-3228B9147005}" dt="2020-06-24T15:08:02.986" v="12" actId="478"/>
          <ac:picMkLst>
            <pc:docMk/>
            <pc:sldMk cId="562487266" sldId="321"/>
            <ac:picMk id="31" creationId="{7053876B-D802-4C7A-87FF-9CFE81AD2DC0}"/>
          </ac:picMkLst>
        </pc:picChg>
        <pc:picChg chg="del">
          <ac:chgData name="ANDRES HUMBERTO OTALORA CARMONA" userId="9f185f83-ab76-4bc7-b4dd-50fef826f155" providerId="ADAL" clId="{3FBA8FAE-BC5A-44DF-AABA-3228B9147005}" dt="2020-06-24T15:08:02.986" v="12" actId="478"/>
          <ac:picMkLst>
            <pc:docMk/>
            <pc:sldMk cId="562487266" sldId="321"/>
            <ac:picMk id="33" creationId="{3FB63CBF-739B-47B0-A0EC-CB39D5242BF6}"/>
          </ac:picMkLst>
        </pc:picChg>
        <pc:picChg chg="del">
          <ac:chgData name="ANDRES HUMBERTO OTALORA CARMONA" userId="9f185f83-ab76-4bc7-b4dd-50fef826f155" providerId="ADAL" clId="{3FBA8FAE-BC5A-44DF-AABA-3228B9147005}" dt="2020-06-24T15:08:02.986" v="12" actId="478"/>
          <ac:picMkLst>
            <pc:docMk/>
            <pc:sldMk cId="562487266" sldId="321"/>
            <ac:picMk id="34" creationId="{EB1B19C1-85EA-4776-B458-46ACB72E19C3}"/>
          </ac:picMkLst>
        </pc:picChg>
        <pc:picChg chg="del">
          <ac:chgData name="ANDRES HUMBERTO OTALORA CARMONA" userId="9f185f83-ab76-4bc7-b4dd-50fef826f155" providerId="ADAL" clId="{3FBA8FAE-BC5A-44DF-AABA-3228B9147005}" dt="2020-06-24T15:08:02.986" v="12" actId="478"/>
          <ac:picMkLst>
            <pc:docMk/>
            <pc:sldMk cId="562487266" sldId="321"/>
            <ac:picMk id="40" creationId="{7A408821-F8E6-48E7-9899-5FE5FFDA6DC1}"/>
          </ac:picMkLst>
        </pc:picChg>
        <pc:picChg chg="del">
          <ac:chgData name="ANDRES HUMBERTO OTALORA CARMONA" userId="9f185f83-ab76-4bc7-b4dd-50fef826f155" providerId="ADAL" clId="{3FBA8FAE-BC5A-44DF-AABA-3228B9147005}" dt="2020-06-24T15:08:02.986" v="12" actId="478"/>
          <ac:picMkLst>
            <pc:docMk/>
            <pc:sldMk cId="562487266" sldId="321"/>
            <ac:picMk id="42" creationId="{5BD686BD-7E58-4612-AEC8-1F982DF418A0}"/>
          </ac:picMkLst>
        </pc:picChg>
        <pc:picChg chg="del">
          <ac:chgData name="ANDRES HUMBERTO OTALORA CARMONA" userId="9f185f83-ab76-4bc7-b4dd-50fef826f155" providerId="ADAL" clId="{3FBA8FAE-BC5A-44DF-AABA-3228B9147005}" dt="2020-06-24T15:08:02.986" v="12" actId="478"/>
          <ac:picMkLst>
            <pc:docMk/>
            <pc:sldMk cId="562487266" sldId="321"/>
            <ac:picMk id="43" creationId="{26D0B189-8889-464D-945F-766942B75ECF}"/>
          </ac:picMkLst>
        </pc:picChg>
        <pc:picChg chg="del">
          <ac:chgData name="ANDRES HUMBERTO OTALORA CARMONA" userId="9f185f83-ab76-4bc7-b4dd-50fef826f155" providerId="ADAL" clId="{3FBA8FAE-BC5A-44DF-AABA-3228B9147005}" dt="2020-06-24T15:08:02.986" v="12" actId="478"/>
          <ac:picMkLst>
            <pc:docMk/>
            <pc:sldMk cId="562487266" sldId="321"/>
            <ac:picMk id="46" creationId="{2839A83C-AB20-417B-9A5C-0780E0F3A5E2}"/>
          </ac:picMkLst>
        </pc:picChg>
        <pc:picChg chg="del">
          <ac:chgData name="ANDRES HUMBERTO OTALORA CARMONA" userId="9f185f83-ab76-4bc7-b4dd-50fef826f155" providerId="ADAL" clId="{3FBA8FAE-BC5A-44DF-AABA-3228B9147005}" dt="2020-06-24T15:08:02.986" v="12" actId="478"/>
          <ac:picMkLst>
            <pc:docMk/>
            <pc:sldMk cId="562487266" sldId="321"/>
            <ac:picMk id="50" creationId="{BBEF1602-9AC6-44CC-85EC-B2025A7BB7FA}"/>
          </ac:picMkLst>
        </pc:picChg>
        <pc:picChg chg="add mod">
          <ac:chgData name="ANDRES HUMBERTO OTALORA CARMONA" userId="9f185f83-ab76-4bc7-b4dd-50fef826f155" providerId="ADAL" clId="{3FBA8FAE-BC5A-44DF-AABA-3228B9147005}" dt="2020-06-24T15:27:00.366" v="384" actId="1076"/>
          <ac:picMkLst>
            <pc:docMk/>
            <pc:sldMk cId="562487266" sldId="321"/>
            <ac:picMk id="69" creationId="{F6835561-CBA8-43AB-9AF6-C2E80ED64430}"/>
          </ac:picMkLst>
        </pc:picChg>
        <pc:picChg chg="add mod">
          <ac:chgData name="ANDRES HUMBERTO OTALORA CARMONA" userId="9f185f83-ab76-4bc7-b4dd-50fef826f155" providerId="ADAL" clId="{3FBA8FAE-BC5A-44DF-AABA-3228B9147005}" dt="2020-06-24T15:29:39.085" v="394" actId="1076"/>
          <ac:picMkLst>
            <pc:docMk/>
            <pc:sldMk cId="562487266" sldId="321"/>
            <ac:picMk id="70" creationId="{73DF4FA2-73D8-435B-A27B-A38684E388CD}"/>
          </ac:picMkLst>
        </pc:picChg>
        <pc:picChg chg="add mod">
          <ac:chgData name="ANDRES HUMBERTO OTALORA CARMONA" userId="9f185f83-ab76-4bc7-b4dd-50fef826f155" providerId="ADAL" clId="{3FBA8FAE-BC5A-44DF-AABA-3228B9147005}" dt="2020-06-24T15:31:03.813" v="399" actId="1076"/>
          <ac:picMkLst>
            <pc:docMk/>
            <pc:sldMk cId="562487266" sldId="321"/>
            <ac:picMk id="71" creationId="{A3AFA4BB-33E5-459E-85D1-A52017402225}"/>
          </ac:picMkLst>
        </pc:picChg>
        <pc:picChg chg="add mod">
          <ac:chgData name="ANDRES HUMBERTO OTALORA CARMONA" userId="9f185f83-ab76-4bc7-b4dd-50fef826f155" providerId="ADAL" clId="{3FBA8FAE-BC5A-44DF-AABA-3228B9147005}" dt="2020-06-24T16:01:35.579" v="649" actId="1076"/>
          <ac:picMkLst>
            <pc:docMk/>
            <pc:sldMk cId="562487266" sldId="321"/>
            <ac:picMk id="72" creationId="{62345C59-0B0C-4FF4-ABD3-52338C6008ED}"/>
          </ac:picMkLst>
        </pc:picChg>
        <pc:picChg chg="add del">
          <ac:chgData name="ANDRES HUMBERTO OTALORA CARMONA" userId="9f185f83-ab76-4bc7-b4dd-50fef826f155" providerId="ADAL" clId="{3FBA8FAE-BC5A-44DF-AABA-3228B9147005}" dt="2020-06-24T15:40:02.243" v="412" actId="21"/>
          <ac:picMkLst>
            <pc:docMk/>
            <pc:sldMk cId="562487266" sldId="321"/>
            <ac:picMk id="73" creationId="{BB64CBA7-E103-407D-9068-2B0553C94B71}"/>
          </ac:picMkLst>
        </pc:picChg>
        <pc:picChg chg="add mod">
          <ac:chgData name="ANDRES HUMBERTO OTALORA CARMONA" userId="9f185f83-ab76-4bc7-b4dd-50fef826f155" providerId="ADAL" clId="{3FBA8FAE-BC5A-44DF-AABA-3228B9147005}" dt="2020-06-24T15:40:35.868" v="415" actId="1076"/>
          <ac:picMkLst>
            <pc:docMk/>
            <pc:sldMk cId="562487266" sldId="321"/>
            <ac:picMk id="74" creationId="{9FCD0216-F9F4-41B8-BE36-B698BC00AFA9}"/>
          </ac:picMkLst>
        </pc:picChg>
        <pc:picChg chg="add mod">
          <ac:chgData name="ANDRES HUMBERTO OTALORA CARMONA" userId="9f185f83-ab76-4bc7-b4dd-50fef826f155" providerId="ADAL" clId="{3FBA8FAE-BC5A-44DF-AABA-3228B9147005}" dt="2020-06-24T15:41:12.435" v="422" actId="1076"/>
          <ac:picMkLst>
            <pc:docMk/>
            <pc:sldMk cId="562487266" sldId="321"/>
            <ac:picMk id="75" creationId="{06BA764A-3767-439B-8875-54938DDE4EC6}"/>
          </ac:picMkLst>
        </pc:picChg>
        <pc:picChg chg="add mod">
          <ac:chgData name="ANDRES HUMBERTO OTALORA CARMONA" userId="9f185f83-ab76-4bc7-b4dd-50fef826f155" providerId="ADAL" clId="{3FBA8FAE-BC5A-44DF-AABA-3228B9147005}" dt="2020-06-24T15:42:10.092" v="427" actId="1076"/>
          <ac:picMkLst>
            <pc:docMk/>
            <pc:sldMk cId="562487266" sldId="321"/>
            <ac:picMk id="76" creationId="{EFFE93D9-3D44-418A-905C-64BB70216897}"/>
          </ac:picMkLst>
        </pc:picChg>
        <pc:cxnChg chg="del">
          <ac:chgData name="ANDRES HUMBERTO OTALORA CARMONA" userId="9f185f83-ab76-4bc7-b4dd-50fef826f155" providerId="ADAL" clId="{3FBA8FAE-BC5A-44DF-AABA-3228B9147005}" dt="2020-06-24T15:08:02.986" v="12" actId="478"/>
          <ac:cxnSpMkLst>
            <pc:docMk/>
            <pc:sldMk cId="562487266" sldId="321"/>
            <ac:cxnSpMk id="17" creationId="{B6E0C419-333D-49FF-9C27-60614AD7E5BA}"/>
          </ac:cxnSpMkLst>
        </pc:cxnChg>
        <pc:cxnChg chg="del mod">
          <ac:chgData name="ANDRES HUMBERTO OTALORA CARMONA" userId="9f185f83-ab76-4bc7-b4dd-50fef826f155" providerId="ADAL" clId="{3FBA8FAE-BC5A-44DF-AABA-3228B9147005}" dt="2020-06-24T15:08:02.986" v="12" actId="478"/>
          <ac:cxnSpMkLst>
            <pc:docMk/>
            <pc:sldMk cId="562487266" sldId="321"/>
            <ac:cxnSpMk id="18" creationId="{E74985E8-6128-4F66-A5E3-123304A49CEB}"/>
          </ac:cxnSpMkLst>
        </pc:cxnChg>
        <pc:cxnChg chg="del mod">
          <ac:chgData name="ANDRES HUMBERTO OTALORA CARMONA" userId="9f185f83-ab76-4bc7-b4dd-50fef826f155" providerId="ADAL" clId="{3FBA8FAE-BC5A-44DF-AABA-3228B9147005}" dt="2020-06-24T15:08:02.986" v="12" actId="478"/>
          <ac:cxnSpMkLst>
            <pc:docMk/>
            <pc:sldMk cId="562487266" sldId="321"/>
            <ac:cxnSpMk id="21" creationId="{97D37268-6029-4047-88FB-5440942C4776}"/>
          </ac:cxnSpMkLst>
        </pc:cxnChg>
        <pc:cxnChg chg="del">
          <ac:chgData name="ANDRES HUMBERTO OTALORA CARMONA" userId="9f185f83-ab76-4bc7-b4dd-50fef826f155" providerId="ADAL" clId="{3FBA8FAE-BC5A-44DF-AABA-3228B9147005}" dt="2020-06-24T15:08:02.986" v="12" actId="478"/>
          <ac:cxnSpMkLst>
            <pc:docMk/>
            <pc:sldMk cId="562487266" sldId="321"/>
            <ac:cxnSpMk id="22" creationId="{32AF8DE5-63D9-49BB-B75E-DA772DC786C3}"/>
          </ac:cxnSpMkLst>
        </pc:cxnChg>
        <pc:cxnChg chg="del">
          <ac:chgData name="ANDRES HUMBERTO OTALORA CARMONA" userId="9f185f83-ab76-4bc7-b4dd-50fef826f155" providerId="ADAL" clId="{3FBA8FAE-BC5A-44DF-AABA-3228B9147005}" dt="2020-06-24T15:08:02.986" v="12" actId="478"/>
          <ac:cxnSpMkLst>
            <pc:docMk/>
            <pc:sldMk cId="562487266" sldId="321"/>
            <ac:cxnSpMk id="35" creationId="{4CF39B2F-2467-4A9D-932B-E75369C8D56B}"/>
          </ac:cxnSpMkLst>
        </pc:cxnChg>
        <pc:cxnChg chg="del">
          <ac:chgData name="ANDRES HUMBERTO OTALORA CARMONA" userId="9f185f83-ab76-4bc7-b4dd-50fef826f155" providerId="ADAL" clId="{3FBA8FAE-BC5A-44DF-AABA-3228B9147005}" dt="2020-06-24T15:08:02.986" v="12" actId="478"/>
          <ac:cxnSpMkLst>
            <pc:docMk/>
            <pc:sldMk cId="562487266" sldId="321"/>
            <ac:cxnSpMk id="36" creationId="{97B3405F-3BC6-45C0-9526-59A284428795}"/>
          </ac:cxnSpMkLst>
        </pc:cxnChg>
        <pc:cxnChg chg="del">
          <ac:chgData name="ANDRES HUMBERTO OTALORA CARMONA" userId="9f185f83-ab76-4bc7-b4dd-50fef826f155" providerId="ADAL" clId="{3FBA8FAE-BC5A-44DF-AABA-3228B9147005}" dt="2020-06-24T15:08:02.986" v="12" actId="478"/>
          <ac:cxnSpMkLst>
            <pc:docMk/>
            <pc:sldMk cId="562487266" sldId="321"/>
            <ac:cxnSpMk id="37" creationId="{E292CFD3-24D2-4E3A-8C18-00927D9395C5}"/>
          </ac:cxnSpMkLst>
        </pc:cxnChg>
        <pc:cxnChg chg="del mod">
          <ac:chgData name="ANDRES HUMBERTO OTALORA CARMONA" userId="9f185f83-ab76-4bc7-b4dd-50fef826f155" providerId="ADAL" clId="{3FBA8FAE-BC5A-44DF-AABA-3228B9147005}" dt="2020-06-24T15:08:02.986" v="12" actId="478"/>
          <ac:cxnSpMkLst>
            <pc:docMk/>
            <pc:sldMk cId="562487266" sldId="321"/>
            <ac:cxnSpMk id="38" creationId="{161AAF73-B0ED-4752-BA5A-915928E6841C}"/>
          </ac:cxnSpMkLst>
        </pc:cxnChg>
        <pc:cxnChg chg="add del mod">
          <ac:chgData name="ANDRES HUMBERTO OTALORA CARMONA" userId="9f185f83-ab76-4bc7-b4dd-50fef826f155" providerId="ADAL" clId="{3FBA8FAE-BC5A-44DF-AABA-3228B9147005}" dt="2020-06-24T15:10:02.233" v="68" actId="478"/>
          <ac:cxnSpMkLst>
            <pc:docMk/>
            <pc:sldMk cId="562487266" sldId="321"/>
            <ac:cxnSpMk id="61" creationId="{7DA899AF-6483-4B87-AADC-C430B9A0DF6A}"/>
          </ac:cxnSpMkLst>
        </pc:cxnChg>
      </pc:sldChg>
      <pc:sldChg chg="new del">
        <pc:chgData name="ANDRES HUMBERTO OTALORA CARMONA" userId="9f185f83-ab76-4bc7-b4dd-50fef826f155" providerId="ADAL" clId="{3FBA8FAE-BC5A-44DF-AABA-3228B9147005}" dt="2020-06-24T15:04:21.943" v="9" actId="680"/>
        <pc:sldMkLst>
          <pc:docMk/>
          <pc:sldMk cId="2660867929" sldId="321"/>
        </pc:sldMkLst>
      </pc:sldChg>
      <pc:sldChg chg="addSp delSp modSp add mod">
        <pc:chgData name="ANDRES HUMBERTO OTALORA CARMONA" userId="9f185f83-ab76-4bc7-b4dd-50fef826f155" providerId="ADAL" clId="{3FBA8FAE-BC5A-44DF-AABA-3228B9147005}" dt="2020-06-24T17:19:42.521" v="755" actId="339"/>
        <pc:sldMkLst>
          <pc:docMk/>
          <pc:sldMk cId="2019847317" sldId="322"/>
        </pc:sldMkLst>
        <pc:spChg chg="del">
          <ac:chgData name="ANDRES HUMBERTO OTALORA CARMONA" userId="9f185f83-ab76-4bc7-b4dd-50fef826f155" providerId="ADAL" clId="{3FBA8FAE-BC5A-44DF-AABA-3228B9147005}" dt="2020-06-24T15:43:21.910" v="446" actId="478"/>
          <ac:spMkLst>
            <pc:docMk/>
            <pc:sldMk cId="2019847317" sldId="322"/>
            <ac:spMk id="3" creationId="{19949240-DC2F-4A91-BFB5-71BA25732303}"/>
          </ac:spMkLst>
        </pc:spChg>
        <pc:spChg chg="del">
          <ac:chgData name="ANDRES HUMBERTO OTALORA CARMONA" userId="9f185f83-ab76-4bc7-b4dd-50fef826f155" providerId="ADAL" clId="{3FBA8FAE-BC5A-44DF-AABA-3228B9147005}" dt="2020-06-24T15:43:21.910" v="446" actId="478"/>
          <ac:spMkLst>
            <pc:docMk/>
            <pc:sldMk cId="2019847317" sldId="322"/>
            <ac:spMk id="4" creationId="{8360922B-8A8A-47FE-9B3D-66FFA10FDE9B}"/>
          </ac:spMkLst>
        </pc:spChg>
        <pc:spChg chg="del">
          <ac:chgData name="ANDRES HUMBERTO OTALORA CARMONA" userId="9f185f83-ab76-4bc7-b4dd-50fef826f155" providerId="ADAL" clId="{3FBA8FAE-BC5A-44DF-AABA-3228B9147005}" dt="2020-06-24T15:43:21.910" v="446" actId="478"/>
          <ac:spMkLst>
            <pc:docMk/>
            <pc:sldMk cId="2019847317" sldId="322"/>
            <ac:spMk id="5" creationId="{5B965E7B-DB6A-4131-B7C7-DFE7FE0E9BBA}"/>
          </ac:spMkLst>
        </pc:spChg>
        <pc:spChg chg="del">
          <ac:chgData name="ANDRES HUMBERTO OTALORA CARMONA" userId="9f185f83-ab76-4bc7-b4dd-50fef826f155" providerId="ADAL" clId="{3FBA8FAE-BC5A-44DF-AABA-3228B9147005}" dt="2020-06-24T15:43:21.910" v="446" actId="478"/>
          <ac:spMkLst>
            <pc:docMk/>
            <pc:sldMk cId="2019847317" sldId="322"/>
            <ac:spMk id="6" creationId="{82A75F89-4918-49B5-A83B-28541505E917}"/>
          </ac:spMkLst>
        </pc:spChg>
        <pc:spChg chg="del">
          <ac:chgData name="ANDRES HUMBERTO OTALORA CARMONA" userId="9f185f83-ab76-4bc7-b4dd-50fef826f155" providerId="ADAL" clId="{3FBA8FAE-BC5A-44DF-AABA-3228B9147005}" dt="2020-06-24T15:43:21.910" v="446" actId="478"/>
          <ac:spMkLst>
            <pc:docMk/>
            <pc:sldMk cId="2019847317" sldId="322"/>
            <ac:spMk id="7" creationId="{9DB27B32-C844-4C6F-997A-6BFD07367D2C}"/>
          </ac:spMkLst>
        </pc:spChg>
        <pc:spChg chg="del">
          <ac:chgData name="ANDRES HUMBERTO OTALORA CARMONA" userId="9f185f83-ab76-4bc7-b4dd-50fef826f155" providerId="ADAL" clId="{3FBA8FAE-BC5A-44DF-AABA-3228B9147005}" dt="2020-06-24T15:43:21.910" v="446" actId="478"/>
          <ac:spMkLst>
            <pc:docMk/>
            <pc:sldMk cId="2019847317" sldId="322"/>
            <ac:spMk id="8" creationId="{5D94E5EB-578A-4541-A761-5AF1076A26F0}"/>
          </ac:spMkLst>
        </pc:spChg>
        <pc:spChg chg="del">
          <ac:chgData name="ANDRES HUMBERTO OTALORA CARMONA" userId="9f185f83-ab76-4bc7-b4dd-50fef826f155" providerId="ADAL" clId="{3FBA8FAE-BC5A-44DF-AABA-3228B9147005}" dt="2020-06-24T15:43:21.910" v="446" actId="478"/>
          <ac:spMkLst>
            <pc:docMk/>
            <pc:sldMk cId="2019847317" sldId="322"/>
            <ac:spMk id="9" creationId="{497A5BE3-EFD6-4D22-B9E2-FA85D5889E90}"/>
          </ac:spMkLst>
        </pc:spChg>
        <pc:spChg chg="del">
          <ac:chgData name="ANDRES HUMBERTO OTALORA CARMONA" userId="9f185f83-ab76-4bc7-b4dd-50fef826f155" providerId="ADAL" clId="{3FBA8FAE-BC5A-44DF-AABA-3228B9147005}" dt="2020-06-24T15:43:21.910" v="446" actId="478"/>
          <ac:spMkLst>
            <pc:docMk/>
            <pc:sldMk cId="2019847317" sldId="322"/>
            <ac:spMk id="10" creationId="{41F32FB5-4F14-4824-9F4D-8FD04546274D}"/>
          </ac:spMkLst>
        </pc:spChg>
        <pc:spChg chg="del">
          <ac:chgData name="ANDRES HUMBERTO OTALORA CARMONA" userId="9f185f83-ab76-4bc7-b4dd-50fef826f155" providerId="ADAL" clId="{3FBA8FAE-BC5A-44DF-AABA-3228B9147005}" dt="2020-06-24T15:43:21.910" v="446" actId="478"/>
          <ac:spMkLst>
            <pc:docMk/>
            <pc:sldMk cId="2019847317" sldId="322"/>
            <ac:spMk id="11" creationId="{9D8DF0E7-F363-4436-8A4C-4F6F57F7E21F}"/>
          </ac:spMkLst>
        </pc:spChg>
        <pc:spChg chg="del">
          <ac:chgData name="ANDRES HUMBERTO OTALORA CARMONA" userId="9f185f83-ab76-4bc7-b4dd-50fef826f155" providerId="ADAL" clId="{3FBA8FAE-BC5A-44DF-AABA-3228B9147005}" dt="2020-06-24T15:43:21.910" v="446" actId="478"/>
          <ac:spMkLst>
            <pc:docMk/>
            <pc:sldMk cId="2019847317" sldId="322"/>
            <ac:spMk id="12" creationId="{2D0A6D90-BAF4-4BB8-8527-6AEE7ADCFCCC}"/>
          </ac:spMkLst>
        </pc:spChg>
        <pc:spChg chg="del">
          <ac:chgData name="ANDRES HUMBERTO OTALORA CARMONA" userId="9f185f83-ab76-4bc7-b4dd-50fef826f155" providerId="ADAL" clId="{3FBA8FAE-BC5A-44DF-AABA-3228B9147005}" dt="2020-06-24T15:43:21.910" v="446" actId="478"/>
          <ac:spMkLst>
            <pc:docMk/>
            <pc:sldMk cId="2019847317" sldId="322"/>
            <ac:spMk id="13" creationId="{6469A401-44D2-45C6-A56E-435A7065C083}"/>
          </ac:spMkLst>
        </pc:spChg>
        <pc:spChg chg="add mod">
          <ac:chgData name="ANDRES HUMBERTO OTALORA CARMONA" userId="9f185f83-ab76-4bc7-b4dd-50fef826f155" providerId="ADAL" clId="{3FBA8FAE-BC5A-44DF-AABA-3228B9147005}" dt="2020-06-24T15:57:15.652" v="593" actId="1076"/>
          <ac:spMkLst>
            <pc:docMk/>
            <pc:sldMk cId="2019847317" sldId="322"/>
            <ac:spMk id="14" creationId="{1AA5D865-00D8-42B1-BD46-3AE3FF21579C}"/>
          </ac:spMkLst>
        </pc:spChg>
        <pc:spChg chg="add mod">
          <ac:chgData name="ANDRES HUMBERTO OTALORA CARMONA" userId="9f185f83-ab76-4bc7-b4dd-50fef826f155" providerId="ADAL" clId="{3FBA8FAE-BC5A-44DF-AABA-3228B9147005}" dt="2020-06-24T17:19:39.390" v="753" actId="1076"/>
          <ac:spMkLst>
            <pc:docMk/>
            <pc:sldMk cId="2019847317" sldId="322"/>
            <ac:spMk id="16" creationId="{C2F1FB4E-057D-4271-8416-DEBDF4D50A5C}"/>
          </ac:spMkLst>
        </pc:spChg>
        <pc:spChg chg="add mod">
          <ac:chgData name="ANDRES HUMBERTO OTALORA CARMONA" userId="9f185f83-ab76-4bc7-b4dd-50fef826f155" providerId="ADAL" clId="{3FBA8FAE-BC5A-44DF-AABA-3228B9147005}" dt="2020-06-24T15:57:20.107" v="594" actId="1076"/>
          <ac:spMkLst>
            <pc:docMk/>
            <pc:sldMk cId="2019847317" sldId="322"/>
            <ac:spMk id="19" creationId="{0EA6C48F-8C3F-43D0-9E34-CD9E7CE6E3F4}"/>
          </ac:spMkLst>
        </pc:spChg>
        <pc:spChg chg="add del mod">
          <ac:chgData name="ANDRES HUMBERTO OTALORA CARMONA" userId="9f185f83-ab76-4bc7-b4dd-50fef826f155" providerId="ADAL" clId="{3FBA8FAE-BC5A-44DF-AABA-3228B9147005}" dt="2020-06-24T15:44:11.874" v="458" actId="478"/>
          <ac:spMkLst>
            <pc:docMk/>
            <pc:sldMk cId="2019847317" sldId="322"/>
            <ac:spMk id="29" creationId="{F45AB8CE-263B-421F-8A4B-1759359C8073}"/>
          </ac:spMkLst>
        </pc:spChg>
        <pc:spChg chg="add del mod">
          <ac:chgData name="ANDRES HUMBERTO OTALORA CARMONA" userId="9f185f83-ab76-4bc7-b4dd-50fef826f155" providerId="ADAL" clId="{3FBA8FAE-BC5A-44DF-AABA-3228B9147005}" dt="2020-06-24T15:44:19.122" v="460" actId="478"/>
          <ac:spMkLst>
            <pc:docMk/>
            <pc:sldMk cId="2019847317" sldId="322"/>
            <ac:spMk id="30" creationId="{AF8D4E0C-EBB3-4A93-82AB-C26595DCB219}"/>
          </ac:spMkLst>
        </pc:spChg>
        <pc:spChg chg="add mod">
          <ac:chgData name="ANDRES HUMBERTO OTALORA CARMONA" userId="9f185f83-ab76-4bc7-b4dd-50fef826f155" providerId="ADAL" clId="{3FBA8FAE-BC5A-44DF-AABA-3228B9147005}" dt="2020-06-24T15:45:09.244" v="476" actId="1076"/>
          <ac:spMkLst>
            <pc:docMk/>
            <pc:sldMk cId="2019847317" sldId="322"/>
            <ac:spMk id="31" creationId="{AD532847-5A6A-460F-99DD-BACE7F7FF28B}"/>
          </ac:spMkLst>
        </pc:spChg>
        <pc:spChg chg="add mod">
          <ac:chgData name="ANDRES HUMBERTO OTALORA CARMONA" userId="9f185f83-ab76-4bc7-b4dd-50fef826f155" providerId="ADAL" clId="{3FBA8FAE-BC5A-44DF-AABA-3228B9147005}" dt="2020-06-24T15:55:59.922" v="576" actId="1076"/>
          <ac:spMkLst>
            <pc:docMk/>
            <pc:sldMk cId="2019847317" sldId="322"/>
            <ac:spMk id="32" creationId="{571711B1-6C70-4882-9C12-1E07115DDF73}"/>
          </ac:spMkLst>
        </pc:spChg>
        <pc:spChg chg="add mod">
          <ac:chgData name="ANDRES HUMBERTO OTALORA CARMONA" userId="9f185f83-ab76-4bc7-b4dd-50fef826f155" providerId="ADAL" clId="{3FBA8FAE-BC5A-44DF-AABA-3228B9147005}" dt="2020-06-24T15:45:52.164" v="488" actId="21"/>
          <ac:spMkLst>
            <pc:docMk/>
            <pc:sldMk cId="2019847317" sldId="322"/>
            <ac:spMk id="33" creationId="{2A0D6D11-0ACB-4334-9306-6230780D5912}"/>
          </ac:spMkLst>
        </pc:spChg>
        <pc:spChg chg="add del mod">
          <ac:chgData name="ANDRES HUMBERTO OTALORA CARMONA" userId="9f185f83-ab76-4bc7-b4dd-50fef826f155" providerId="ADAL" clId="{3FBA8FAE-BC5A-44DF-AABA-3228B9147005}" dt="2020-06-24T15:56:18.740" v="582" actId="14100"/>
          <ac:spMkLst>
            <pc:docMk/>
            <pc:sldMk cId="2019847317" sldId="322"/>
            <ac:spMk id="34" creationId="{F6CD6AC3-060D-43F9-8D7F-90E07E0CFBB9}"/>
          </ac:spMkLst>
        </pc:spChg>
        <pc:spChg chg="add del mod">
          <ac:chgData name="ANDRES HUMBERTO OTALORA CARMONA" userId="9f185f83-ab76-4bc7-b4dd-50fef826f155" providerId="ADAL" clId="{3FBA8FAE-BC5A-44DF-AABA-3228B9147005}" dt="2020-06-24T15:44:01.198" v="453" actId="478"/>
          <ac:spMkLst>
            <pc:docMk/>
            <pc:sldMk cId="2019847317" sldId="322"/>
            <ac:spMk id="35" creationId="{A3486E02-3035-471E-ADAA-29733456E7B2}"/>
          </ac:spMkLst>
        </pc:spChg>
        <pc:spChg chg="add del mod">
          <ac:chgData name="ANDRES HUMBERTO OTALORA CARMONA" userId="9f185f83-ab76-4bc7-b4dd-50fef826f155" providerId="ADAL" clId="{3FBA8FAE-BC5A-44DF-AABA-3228B9147005}" dt="2020-06-24T15:44:43.106" v="467" actId="478"/>
          <ac:spMkLst>
            <pc:docMk/>
            <pc:sldMk cId="2019847317" sldId="322"/>
            <ac:spMk id="36" creationId="{0A41F783-7EFF-45E8-9A23-41C4364AA491}"/>
          </ac:spMkLst>
        </pc:spChg>
        <pc:spChg chg="add mod">
          <ac:chgData name="ANDRES HUMBERTO OTALORA CARMONA" userId="9f185f83-ab76-4bc7-b4dd-50fef826f155" providerId="ADAL" clId="{3FBA8FAE-BC5A-44DF-AABA-3228B9147005}" dt="2020-06-24T15:43:51.331" v="450" actId="1076"/>
          <ac:spMkLst>
            <pc:docMk/>
            <pc:sldMk cId="2019847317" sldId="322"/>
            <ac:spMk id="39" creationId="{13ECF10A-78D3-46CD-8297-00031809D583}"/>
          </ac:spMkLst>
        </pc:spChg>
        <pc:spChg chg="add mod">
          <ac:chgData name="ANDRES HUMBERTO OTALORA CARMONA" userId="9f185f83-ab76-4bc7-b4dd-50fef826f155" providerId="ADAL" clId="{3FBA8FAE-BC5A-44DF-AABA-3228B9147005}" dt="2020-06-24T15:55:59.922" v="576" actId="1076"/>
          <ac:spMkLst>
            <pc:docMk/>
            <pc:sldMk cId="2019847317" sldId="322"/>
            <ac:spMk id="40" creationId="{3FFB326D-2E85-4A67-A664-F5AE4BFD3744}"/>
          </ac:spMkLst>
        </pc:spChg>
        <pc:spChg chg="add del mod">
          <ac:chgData name="ANDRES HUMBERTO OTALORA CARMONA" userId="9f185f83-ab76-4bc7-b4dd-50fef826f155" providerId="ADAL" clId="{3FBA8FAE-BC5A-44DF-AABA-3228B9147005}" dt="2020-06-24T15:51:25.925" v="512" actId="478"/>
          <ac:spMkLst>
            <pc:docMk/>
            <pc:sldMk cId="2019847317" sldId="322"/>
            <ac:spMk id="47" creationId="{36347697-8BD9-401F-AA10-16F8476C6BDF}"/>
          </ac:spMkLst>
        </pc:spChg>
        <pc:spChg chg="add del mod">
          <ac:chgData name="ANDRES HUMBERTO OTALORA CARMONA" userId="9f185f83-ab76-4bc7-b4dd-50fef826f155" providerId="ADAL" clId="{3FBA8FAE-BC5A-44DF-AABA-3228B9147005}" dt="2020-06-24T15:51:24.477" v="511" actId="478"/>
          <ac:spMkLst>
            <pc:docMk/>
            <pc:sldMk cId="2019847317" sldId="322"/>
            <ac:spMk id="48" creationId="{AEBDE46F-5699-4F9A-9D2D-661C312234DE}"/>
          </ac:spMkLst>
        </pc:spChg>
        <pc:spChg chg="add mod">
          <ac:chgData name="ANDRES HUMBERTO OTALORA CARMONA" userId="9f185f83-ab76-4bc7-b4dd-50fef826f155" providerId="ADAL" clId="{3FBA8FAE-BC5A-44DF-AABA-3228B9147005}" dt="2020-06-24T15:57:20.107" v="594" actId="1076"/>
          <ac:spMkLst>
            <pc:docMk/>
            <pc:sldMk cId="2019847317" sldId="322"/>
            <ac:spMk id="49" creationId="{FD4A9BB2-FBF7-4499-ACF8-25E6DDB1B2BD}"/>
          </ac:spMkLst>
        </pc:spChg>
        <pc:spChg chg="add mod">
          <ac:chgData name="ANDRES HUMBERTO OTALORA CARMONA" userId="9f185f83-ab76-4bc7-b4dd-50fef826f155" providerId="ADAL" clId="{3FBA8FAE-BC5A-44DF-AABA-3228B9147005}" dt="2020-06-24T15:57:20.107" v="594" actId="1076"/>
          <ac:spMkLst>
            <pc:docMk/>
            <pc:sldMk cId="2019847317" sldId="322"/>
            <ac:spMk id="50" creationId="{4AC9EE99-24F0-467C-BEF6-C9134D9037D4}"/>
          </ac:spMkLst>
        </pc:spChg>
        <pc:spChg chg="del">
          <ac:chgData name="ANDRES HUMBERTO OTALORA CARMONA" userId="9f185f83-ab76-4bc7-b4dd-50fef826f155" providerId="ADAL" clId="{3FBA8FAE-BC5A-44DF-AABA-3228B9147005}" dt="2020-06-24T15:43:21.910" v="446" actId="478"/>
          <ac:spMkLst>
            <pc:docMk/>
            <pc:sldMk cId="2019847317" sldId="322"/>
            <ac:spMk id="67" creationId="{9C11644D-6339-46CA-92A4-B4043FB43015}"/>
          </ac:spMkLst>
        </pc:spChg>
        <pc:spChg chg="del">
          <ac:chgData name="ANDRES HUMBERTO OTALORA CARMONA" userId="9f185f83-ab76-4bc7-b4dd-50fef826f155" providerId="ADAL" clId="{3FBA8FAE-BC5A-44DF-AABA-3228B9147005}" dt="2020-06-24T15:43:23.162" v="447" actId="478"/>
          <ac:spMkLst>
            <pc:docMk/>
            <pc:sldMk cId="2019847317" sldId="322"/>
            <ac:spMk id="68" creationId="{7BCE7619-AE21-4E22-AED7-B421DE822FC5}"/>
          </ac:spMkLst>
        </pc:spChg>
        <pc:graphicFrameChg chg="add mod modGraphic">
          <ac:chgData name="ANDRES HUMBERTO OTALORA CARMONA" userId="9f185f83-ab76-4bc7-b4dd-50fef826f155" providerId="ADAL" clId="{3FBA8FAE-BC5A-44DF-AABA-3228B9147005}" dt="2020-06-24T17:19:42.521" v="755" actId="339"/>
          <ac:graphicFrameMkLst>
            <pc:docMk/>
            <pc:sldMk cId="2019847317" sldId="322"/>
            <ac:graphicFrameMk id="54" creationId="{0C43143B-5596-4108-9D08-480222B7CD44}"/>
          </ac:graphicFrameMkLst>
        </pc:graphicFrameChg>
        <pc:picChg chg="del">
          <ac:chgData name="ANDRES HUMBERTO OTALORA CARMONA" userId="9f185f83-ab76-4bc7-b4dd-50fef826f155" providerId="ADAL" clId="{3FBA8FAE-BC5A-44DF-AABA-3228B9147005}" dt="2020-06-24T15:43:21.910" v="446" actId="478"/>
          <ac:picMkLst>
            <pc:docMk/>
            <pc:sldMk cId="2019847317" sldId="322"/>
            <ac:picMk id="15" creationId="{CD72467F-AA53-45F4-B35C-5A0BF1EE275B}"/>
          </ac:picMkLst>
        </pc:picChg>
        <pc:picChg chg="add del">
          <ac:chgData name="ANDRES HUMBERTO OTALORA CARMONA" userId="9f185f83-ab76-4bc7-b4dd-50fef826f155" providerId="ADAL" clId="{3FBA8FAE-BC5A-44DF-AABA-3228B9147005}" dt="2020-06-24T15:46:16.307" v="492" actId="21"/>
          <ac:picMkLst>
            <pc:docMk/>
            <pc:sldMk cId="2019847317" sldId="322"/>
            <ac:picMk id="17" creationId="{C208FD3D-7E83-4730-A69E-81C4C2F5F7EC}"/>
          </ac:picMkLst>
        </pc:picChg>
        <pc:picChg chg="add mod">
          <ac:chgData name="ANDRES HUMBERTO OTALORA CARMONA" userId="9f185f83-ab76-4bc7-b4dd-50fef826f155" providerId="ADAL" clId="{3FBA8FAE-BC5A-44DF-AABA-3228B9147005}" dt="2020-06-24T17:19:39.390" v="753" actId="1076"/>
          <ac:picMkLst>
            <pc:docMk/>
            <pc:sldMk cId="2019847317" sldId="322"/>
            <ac:picMk id="18" creationId="{B100FCCB-D7A6-4423-B4BA-51A7D4C8AA2E}"/>
          </ac:picMkLst>
        </pc:picChg>
        <pc:picChg chg="del">
          <ac:chgData name="ANDRES HUMBERTO OTALORA CARMONA" userId="9f185f83-ab76-4bc7-b4dd-50fef826f155" providerId="ADAL" clId="{3FBA8FAE-BC5A-44DF-AABA-3228B9147005}" dt="2020-06-24T15:43:21.910" v="446" actId="478"/>
          <ac:picMkLst>
            <pc:docMk/>
            <pc:sldMk cId="2019847317" sldId="322"/>
            <ac:picMk id="26" creationId="{C500D9CF-C505-4C65-A465-F4CD92C03D07}"/>
          </ac:picMkLst>
        </pc:picChg>
        <pc:picChg chg="del">
          <ac:chgData name="ANDRES HUMBERTO OTALORA CARMONA" userId="9f185f83-ab76-4bc7-b4dd-50fef826f155" providerId="ADAL" clId="{3FBA8FAE-BC5A-44DF-AABA-3228B9147005}" dt="2020-06-24T15:43:21.910" v="446" actId="478"/>
          <ac:picMkLst>
            <pc:docMk/>
            <pc:sldMk cId="2019847317" sldId="322"/>
            <ac:picMk id="27" creationId="{B0B840D3-95ED-4FB5-96CC-F5F6EBD4825D}"/>
          </ac:picMkLst>
        </pc:picChg>
        <pc:picChg chg="add mod">
          <ac:chgData name="ANDRES HUMBERTO OTALORA CARMONA" userId="9f185f83-ab76-4bc7-b4dd-50fef826f155" providerId="ADAL" clId="{3FBA8FAE-BC5A-44DF-AABA-3228B9147005}" dt="2020-06-24T15:45:34.781" v="479" actId="1076"/>
          <ac:picMkLst>
            <pc:docMk/>
            <pc:sldMk cId="2019847317" sldId="322"/>
            <ac:picMk id="42" creationId="{D7869B0F-5AB3-4FC1-9DD0-4B4DAAF88C69}"/>
          </ac:picMkLst>
        </pc:picChg>
        <pc:picChg chg="add mod">
          <ac:chgData name="ANDRES HUMBERTO OTALORA CARMONA" userId="9f185f83-ab76-4bc7-b4dd-50fef826f155" providerId="ADAL" clId="{3FBA8FAE-BC5A-44DF-AABA-3228B9147005}" dt="2020-06-24T15:57:13.627" v="592" actId="1076"/>
          <ac:picMkLst>
            <pc:docMk/>
            <pc:sldMk cId="2019847317" sldId="322"/>
            <ac:picMk id="43" creationId="{073C930F-0E6B-4284-8505-857AFFA99AF8}"/>
          </ac:picMkLst>
        </pc:picChg>
        <pc:picChg chg="add mod">
          <ac:chgData name="ANDRES HUMBERTO OTALORA CARMONA" userId="9f185f83-ab76-4bc7-b4dd-50fef826f155" providerId="ADAL" clId="{3FBA8FAE-BC5A-44DF-AABA-3228B9147005}" dt="2020-06-24T15:56:04.843" v="578" actId="1076"/>
          <ac:picMkLst>
            <pc:docMk/>
            <pc:sldMk cId="2019847317" sldId="322"/>
            <ac:picMk id="52" creationId="{29354457-7D83-4BA1-90A0-F3AF5F893597}"/>
          </ac:picMkLst>
        </pc:picChg>
        <pc:picChg chg="add mod">
          <ac:chgData name="ANDRES HUMBERTO OTALORA CARMONA" userId="9f185f83-ab76-4bc7-b4dd-50fef826f155" providerId="ADAL" clId="{3FBA8FAE-BC5A-44DF-AABA-3228B9147005}" dt="2020-06-24T15:57:20.107" v="594" actId="1076"/>
          <ac:picMkLst>
            <pc:docMk/>
            <pc:sldMk cId="2019847317" sldId="322"/>
            <ac:picMk id="53" creationId="{64830799-2725-44E2-82B8-E5E4219B9715}"/>
          </ac:picMkLst>
        </pc:picChg>
        <pc:picChg chg="del">
          <ac:chgData name="ANDRES HUMBERTO OTALORA CARMONA" userId="9f185f83-ab76-4bc7-b4dd-50fef826f155" providerId="ADAL" clId="{3FBA8FAE-BC5A-44DF-AABA-3228B9147005}" dt="2020-06-24T15:43:21.910" v="446" actId="478"/>
          <ac:picMkLst>
            <pc:docMk/>
            <pc:sldMk cId="2019847317" sldId="322"/>
            <ac:picMk id="69" creationId="{F6835561-CBA8-43AB-9AF6-C2E80ED64430}"/>
          </ac:picMkLst>
        </pc:picChg>
        <pc:picChg chg="del">
          <ac:chgData name="ANDRES HUMBERTO OTALORA CARMONA" userId="9f185f83-ab76-4bc7-b4dd-50fef826f155" providerId="ADAL" clId="{3FBA8FAE-BC5A-44DF-AABA-3228B9147005}" dt="2020-06-24T15:43:21.910" v="446" actId="478"/>
          <ac:picMkLst>
            <pc:docMk/>
            <pc:sldMk cId="2019847317" sldId="322"/>
            <ac:picMk id="70" creationId="{73DF4FA2-73D8-435B-A27B-A38684E388CD}"/>
          </ac:picMkLst>
        </pc:picChg>
        <pc:picChg chg="del">
          <ac:chgData name="ANDRES HUMBERTO OTALORA CARMONA" userId="9f185f83-ab76-4bc7-b4dd-50fef826f155" providerId="ADAL" clId="{3FBA8FAE-BC5A-44DF-AABA-3228B9147005}" dt="2020-06-24T15:43:21.910" v="446" actId="478"/>
          <ac:picMkLst>
            <pc:docMk/>
            <pc:sldMk cId="2019847317" sldId="322"/>
            <ac:picMk id="71" creationId="{A3AFA4BB-33E5-459E-85D1-A52017402225}"/>
          </ac:picMkLst>
        </pc:picChg>
        <pc:picChg chg="del">
          <ac:chgData name="ANDRES HUMBERTO OTALORA CARMONA" userId="9f185f83-ab76-4bc7-b4dd-50fef826f155" providerId="ADAL" clId="{3FBA8FAE-BC5A-44DF-AABA-3228B9147005}" dt="2020-06-24T15:43:21.910" v="446" actId="478"/>
          <ac:picMkLst>
            <pc:docMk/>
            <pc:sldMk cId="2019847317" sldId="322"/>
            <ac:picMk id="72" creationId="{62345C59-0B0C-4FF4-ABD3-52338C6008ED}"/>
          </ac:picMkLst>
        </pc:picChg>
        <pc:picChg chg="del">
          <ac:chgData name="ANDRES HUMBERTO OTALORA CARMONA" userId="9f185f83-ab76-4bc7-b4dd-50fef826f155" providerId="ADAL" clId="{3FBA8FAE-BC5A-44DF-AABA-3228B9147005}" dt="2020-06-24T15:43:21.910" v="446" actId="478"/>
          <ac:picMkLst>
            <pc:docMk/>
            <pc:sldMk cId="2019847317" sldId="322"/>
            <ac:picMk id="74" creationId="{9FCD0216-F9F4-41B8-BE36-B698BC00AFA9}"/>
          </ac:picMkLst>
        </pc:picChg>
        <pc:picChg chg="del">
          <ac:chgData name="ANDRES HUMBERTO OTALORA CARMONA" userId="9f185f83-ab76-4bc7-b4dd-50fef826f155" providerId="ADAL" clId="{3FBA8FAE-BC5A-44DF-AABA-3228B9147005}" dt="2020-06-24T15:43:21.910" v="446" actId="478"/>
          <ac:picMkLst>
            <pc:docMk/>
            <pc:sldMk cId="2019847317" sldId="322"/>
            <ac:picMk id="75" creationId="{06BA764A-3767-439B-8875-54938DDE4EC6}"/>
          </ac:picMkLst>
        </pc:picChg>
        <pc:picChg chg="del">
          <ac:chgData name="ANDRES HUMBERTO OTALORA CARMONA" userId="9f185f83-ab76-4bc7-b4dd-50fef826f155" providerId="ADAL" clId="{3FBA8FAE-BC5A-44DF-AABA-3228B9147005}" dt="2020-06-24T15:43:21.910" v="446" actId="478"/>
          <ac:picMkLst>
            <pc:docMk/>
            <pc:sldMk cId="2019847317" sldId="322"/>
            <ac:picMk id="76" creationId="{EFFE93D9-3D44-418A-905C-64BB70216897}"/>
          </ac:picMkLst>
        </pc:picChg>
        <pc:cxnChg chg="add del mod">
          <ac:chgData name="ANDRES HUMBERTO OTALORA CARMONA" userId="9f185f83-ab76-4bc7-b4dd-50fef826f155" providerId="ADAL" clId="{3FBA8FAE-BC5A-44DF-AABA-3228B9147005}" dt="2020-06-24T15:43:48.972" v="449" actId="478"/>
          <ac:cxnSpMkLst>
            <pc:docMk/>
            <pc:sldMk cId="2019847317" sldId="322"/>
            <ac:cxnSpMk id="37" creationId="{A5B1D4BF-35F0-4E52-A042-5AD44528445A}"/>
          </ac:cxnSpMkLst>
        </pc:cxnChg>
        <pc:cxnChg chg="add del mod">
          <ac:chgData name="ANDRES HUMBERTO OTALORA CARMONA" userId="9f185f83-ab76-4bc7-b4dd-50fef826f155" providerId="ADAL" clId="{3FBA8FAE-BC5A-44DF-AABA-3228B9147005}" dt="2020-06-24T15:44:44.185" v="468" actId="478"/>
          <ac:cxnSpMkLst>
            <pc:docMk/>
            <pc:sldMk cId="2019847317" sldId="322"/>
            <ac:cxnSpMk id="38" creationId="{2AB14B29-7984-4C47-8E19-667F85CB68DC}"/>
          </ac:cxnSpMkLst>
        </pc:cxnChg>
      </pc:sldChg>
      <pc:sldChg chg="addSp delSp modSp add del mod">
        <pc:chgData name="ANDRES HUMBERTO OTALORA CARMONA" userId="9f185f83-ab76-4bc7-b4dd-50fef826f155" providerId="ADAL" clId="{3FBA8FAE-BC5A-44DF-AABA-3228B9147005}" dt="2020-06-24T16:03:48.689" v="667" actId="1076"/>
        <pc:sldMkLst>
          <pc:docMk/>
          <pc:sldMk cId="3249991528" sldId="323"/>
        </pc:sldMkLst>
        <pc:spChg chg="add mod">
          <ac:chgData name="ANDRES HUMBERTO OTALORA CARMONA" userId="9f185f83-ab76-4bc7-b4dd-50fef826f155" providerId="ADAL" clId="{3FBA8FAE-BC5A-44DF-AABA-3228B9147005}" dt="2020-06-24T16:00:57.483" v="634" actId="1076"/>
          <ac:spMkLst>
            <pc:docMk/>
            <pc:sldMk cId="3249991528" sldId="323"/>
            <ac:spMk id="3" creationId="{BBCF8B32-B8B2-45F8-8695-8E283681B065}"/>
          </ac:spMkLst>
        </pc:spChg>
        <pc:spChg chg="add mod">
          <ac:chgData name="ANDRES HUMBERTO OTALORA CARMONA" userId="9f185f83-ab76-4bc7-b4dd-50fef826f155" providerId="ADAL" clId="{3FBA8FAE-BC5A-44DF-AABA-3228B9147005}" dt="2020-06-24T16:00:55.715" v="633" actId="1076"/>
          <ac:spMkLst>
            <pc:docMk/>
            <pc:sldMk cId="3249991528" sldId="323"/>
            <ac:spMk id="4" creationId="{0F0CA356-7A34-473B-BFEF-61D0598BAAA4}"/>
          </ac:spMkLst>
        </pc:spChg>
        <pc:spChg chg="add mod">
          <ac:chgData name="ANDRES HUMBERTO OTALORA CARMONA" userId="9f185f83-ab76-4bc7-b4dd-50fef826f155" providerId="ADAL" clId="{3FBA8FAE-BC5A-44DF-AABA-3228B9147005}" dt="2020-06-24T16:01:22.298" v="644" actId="1076"/>
          <ac:spMkLst>
            <pc:docMk/>
            <pc:sldMk cId="3249991528" sldId="323"/>
            <ac:spMk id="7" creationId="{3A133D5E-3CD2-487D-ADA2-3AC23086C8D7}"/>
          </ac:spMkLst>
        </pc:spChg>
        <pc:spChg chg="add mod">
          <ac:chgData name="ANDRES HUMBERTO OTALORA CARMONA" userId="9f185f83-ab76-4bc7-b4dd-50fef826f155" providerId="ADAL" clId="{3FBA8FAE-BC5A-44DF-AABA-3228B9147005}" dt="2020-06-24T16:01:28.067" v="648" actId="1076"/>
          <ac:spMkLst>
            <pc:docMk/>
            <pc:sldMk cId="3249991528" sldId="323"/>
            <ac:spMk id="8" creationId="{1B444B30-B4E5-43A4-B8ED-E1A734460C90}"/>
          </ac:spMkLst>
        </pc:spChg>
        <pc:spChg chg="del">
          <ac:chgData name="ANDRES HUMBERTO OTALORA CARMONA" userId="9f185f83-ab76-4bc7-b4dd-50fef826f155" providerId="ADAL" clId="{3FBA8FAE-BC5A-44DF-AABA-3228B9147005}" dt="2020-06-24T15:57:40.280" v="596" actId="478"/>
          <ac:spMkLst>
            <pc:docMk/>
            <pc:sldMk cId="3249991528" sldId="323"/>
            <ac:spMk id="14" creationId="{1AA5D865-00D8-42B1-BD46-3AE3FF21579C}"/>
          </ac:spMkLst>
        </pc:spChg>
        <pc:spChg chg="del">
          <ac:chgData name="ANDRES HUMBERTO OTALORA CARMONA" userId="9f185f83-ab76-4bc7-b4dd-50fef826f155" providerId="ADAL" clId="{3FBA8FAE-BC5A-44DF-AABA-3228B9147005}" dt="2020-06-24T15:57:40.280" v="596" actId="478"/>
          <ac:spMkLst>
            <pc:docMk/>
            <pc:sldMk cId="3249991528" sldId="323"/>
            <ac:spMk id="16" creationId="{C2F1FB4E-057D-4271-8416-DEBDF4D50A5C}"/>
          </ac:spMkLst>
        </pc:spChg>
        <pc:spChg chg="del">
          <ac:chgData name="ANDRES HUMBERTO OTALORA CARMONA" userId="9f185f83-ab76-4bc7-b4dd-50fef826f155" providerId="ADAL" clId="{3FBA8FAE-BC5A-44DF-AABA-3228B9147005}" dt="2020-06-24T15:57:40.280" v="596" actId="478"/>
          <ac:spMkLst>
            <pc:docMk/>
            <pc:sldMk cId="3249991528" sldId="323"/>
            <ac:spMk id="19" creationId="{0EA6C48F-8C3F-43D0-9E34-CD9E7CE6E3F4}"/>
          </ac:spMkLst>
        </pc:spChg>
        <pc:spChg chg="add mod">
          <ac:chgData name="ANDRES HUMBERTO OTALORA CARMONA" userId="9f185f83-ab76-4bc7-b4dd-50fef826f155" providerId="ADAL" clId="{3FBA8FAE-BC5A-44DF-AABA-3228B9147005}" dt="2020-06-24T16:03:40.378" v="663" actId="1076"/>
          <ac:spMkLst>
            <pc:docMk/>
            <pc:sldMk cId="3249991528" sldId="323"/>
            <ac:spMk id="22" creationId="{7ADBA9E8-330E-4293-A0AA-6DE94064F38D}"/>
          </ac:spMkLst>
        </pc:spChg>
        <pc:spChg chg="add del mod">
          <ac:chgData name="ANDRES HUMBERTO OTALORA CARMONA" userId="9f185f83-ab76-4bc7-b4dd-50fef826f155" providerId="ADAL" clId="{3FBA8FAE-BC5A-44DF-AABA-3228B9147005}" dt="2020-06-24T16:00:51.547" v="632" actId="1076"/>
          <ac:spMkLst>
            <pc:docMk/>
            <pc:sldMk cId="3249991528" sldId="323"/>
            <ac:spMk id="23" creationId="{303760A1-6E8C-42DD-9E76-EAA4FB111C52}"/>
          </ac:spMkLst>
        </pc:spChg>
        <pc:spChg chg="add mod">
          <ac:chgData name="ANDRES HUMBERTO OTALORA CARMONA" userId="9f185f83-ab76-4bc7-b4dd-50fef826f155" providerId="ADAL" clId="{3FBA8FAE-BC5A-44DF-AABA-3228B9147005}" dt="2020-06-24T16:00:51.547" v="632" actId="1076"/>
          <ac:spMkLst>
            <pc:docMk/>
            <pc:sldMk cId="3249991528" sldId="323"/>
            <ac:spMk id="24" creationId="{5F467A48-5238-4F0D-928B-804C6510807D}"/>
          </ac:spMkLst>
        </pc:spChg>
        <pc:spChg chg="add mod">
          <ac:chgData name="ANDRES HUMBERTO OTALORA CARMONA" userId="9f185f83-ab76-4bc7-b4dd-50fef826f155" providerId="ADAL" clId="{3FBA8FAE-BC5A-44DF-AABA-3228B9147005}" dt="2020-06-24T16:00:51.547" v="632" actId="1076"/>
          <ac:spMkLst>
            <pc:docMk/>
            <pc:sldMk cId="3249991528" sldId="323"/>
            <ac:spMk id="25" creationId="{0D3F59CC-86BA-4BB3-9931-F995E52223F9}"/>
          </ac:spMkLst>
        </pc:spChg>
        <pc:spChg chg="add mod">
          <ac:chgData name="ANDRES HUMBERTO OTALORA CARMONA" userId="9f185f83-ab76-4bc7-b4dd-50fef826f155" providerId="ADAL" clId="{3FBA8FAE-BC5A-44DF-AABA-3228B9147005}" dt="2020-06-24T16:00:51.547" v="632" actId="1076"/>
          <ac:spMkLst>
            <pc:docMk/>
            <pc:sldMk cId="3249991528" sldId="323"/>
            <ac:spMk id="26" creationId="{05F73561-F04C-456E-87B5-14CAF42AADA1}"/>
          </ac:spMkLst>
        </pc:spChg>
        <pc:spChg chg="add mod">
          <ac:chgData name="ANDRES HUMBERTO OTALORA CARMONA" userId="9f185f83-ab76-4bc7-b4dd-50fef826f155" providerId="ADAL" clId="{3FBA8FAE-BC5A-44DF-AABA-3228B9147005}" dt="2020-06-24T16:00:51.547" v="632" actId="1076"/>
          <ac:spMkLst>
            <pc:docMk/>
            <pc:sldMk cId="3249991528" sldId="323"/>
            <ac:spMk id="27" creationId="{2B95FC20-6E3F-441E-85A6-AE0B6AEE6571}"/>
          </ac:spMkLst>
        </pc:spChg>
        <pc:spChg chg="add mod">
          <ac:chgData name="ANDRES HUMBERTO OTALORA CARMONA" userId="9f185f83-ab76-4bc7-b4dd-50fef826f155" providerId="ADAL" clId="{3FBA8FAE-BC5A-44DF-AABA-3228B9147005}" dt="2020-06-24T16:00:51.547" v="632" actId="1076"/>
          <ac:spMkLst>
            <pc:docMk/>
            <pc:sldMk cId="3249991528" sldId="323"/>
            <ac:spMk id="29" creationId="{2B0DE530-1D4F-4F99-868A-ACDD5202EF6D}"/>
          </ac:spMkLst>
        </pc:spChg>
        <pc:spChg chg="add mod">
          <ac:chgData name="ANDRES HUMBERTO OTALORA CARMONA" userId="9f185f83-ab76-4bc7-b4dd-50fef826f155" providerId="ADAL" clId="{3FBA8FAE-BC5A-44DF-AABA-3228B9147005}" dt="2020-06-24T16:00:51.547" v="632" actId="1076"/>
          <ac:spMkLst>
            <pc:docMk/>
            <pc:sldMk cId="3249991528" sldId="323"/>
            <ac:spMk id="30" creationId="{F49D92E4-42F2-4F7E-8763-7BE7CD88F213}"/>
          </ac:spMkLst>
        </pc:spChg>
        <pc:spChg chg="del">
          <ac:chgData name="ANDRES HUMBERTO OTALORA CARMONA" userId="9f185f83-ab76-4bc7-b4dd-50fef826f155" providerId="ADAL" clId="{3FBA8FAE-BC5A-44DF-AABA-3228B9147005}" dt="2020-06-24T15:57:40.280" v="596" actId="478"/>
          <ac:spMkLst>
            <pc:docMk/>
            <pc:sldMk cId="3249991528" sldId="323"/>
            <ac:spMk id="31" creationId="{AD532847-5A6A-460F-99DD-BACE7F7FF28B}"/>
          </ac:spMkLst>
        </pc:spChg>
        <pc:spChg chg="del">
          <ac:chgData name="ANDRES HUMBERTO OTALORA CARMONA" userId="9f185f83-ab76-4bc7-b4dd-50fef826f155" providerId="ADAL" clId="{3FBA8FAE-BC5A-44DF-AABA-3228B9147005}" dt="2020-06-24T15:57:40.280" v="596" actId="478"/>
          <ac:spMkLst>
            <pc:docMk/>
            <pc:sldMk cId="3249991528" sldId="323"/>
            <ac:spMk id="32" creationId="{571711B1-6C70-4882-9C12-1E07115DDF73}"/>
          </ac:spMkLst>
        </pc:spChg>
        <pc:spChg chg="del">
          <ac:chgData name="ANDRES HUMBERTO OTALORA CARMONA" userId="9f185f83-ab76-4bc7-b4dd-50fef826f155" providerId="ADAL" clId="{3FBA8FAE-BC5A-44DF-AABA-3228B9147005}" dt="2020-06-24T15:57:40.280" v="596" actId="478"/>
          <ac:spMkLst>
            <pc:docMk/>
            <pc:sldMk cId="3249991528" sldId="323"/>
            <ac:spMk id="33" creationId="{2A0D6D11-0ACB-4334-9306-6230780D5912}"/>
          </ac:spMkLst>
        </pc:spChg>
        <pc:spChg chg="del">
          <ac:chgData name="ANDRES HUMBERTO OTALORA CARMONA" userId="9f185f83-ab76-4bc7-b4dd-50fef826f155" providerId="ADAL" clId="{3FBA8FAE-BC5A-44DF-AABA-3228B9147005}" dt="2020-06-24T15:57:40.280" v="596" actId="478"/>
          <ac:spMkLst>
            <pc:docMk/>
            <pc:sldMk cId="3249991528" sldId="323"/>
            <ac:spMk id="34" creationId="{F6CD6AC3-060D-43F9-8D7F-90E07E0CFBB9}"/>
          </ac:spMkLst>
        </pc:spChg>
        <pc:spChg chg="add mod">
          <ac:chgData name="ANDRES HUMBERTO OTALORA CARMONA" userId="9f185f83-ab76-4bc7-b4dd-50fef826f155" providerId="ADAL" clId="{3FBA8FAE-BC5A-44DF-AABA-3228B9147005}" dt="2020-06-24T16:00:51.547" v="632" actId="1076"/>
          <ac:spMkLst>
            <pc:docMk/>
            <pc:sldMk cId="3249991528" sldId="323"/>
            <ac:spMk id="35" creationId="{235F1B65-49F5-4179-AD1A-79CEBC5DACE2}"/>
          </ac:spMkLst>
        </pc:spChg>
        <pc:spChg chg="add mod">
          <ac:chgData name="ANDRES HUMBERTO OTALORA CARMONA" userId="9f185f83-ab76-4bc7-b4dd-50fef826f155" providerId="ADAL" clId="{3FBA8FAE-BC5A-44DF-AABA-3228B9147005}" dt="2020-06-24T16:00:51.547" v="632" actId="1076"/>
          <ac:spMkLst>
            <pc:docMk/>
            <pc:sldMk cId="3249991528" sldId="323"/>
            <ac:spMk id="36" creationId="{FD818A15-2A6F-4652-BC0F-871DF9A51E6A}"/>
          </ac:spMkLst>
        </pc:spChg>
        <pc:spChg chg="add mod">
          <ac:chgData name="ANDRES HUMBERTO OTALORA CARMONA" userId="9f185f83-ab76-4bc7-b4dd-50fef826f155" providerId="ADAL" clId="{3FBA8FAE-BC5A-44DF-AABA-3228B9147005}" dt="2020-06-24T16:00:51.547" v="632" actId="1076"/>
          <ac:spMkLst>
            <pc:docMk/>
            <pc:sldMk cId="3249991528" sldId="323"/>
            <ac:spMk id="37" creationId="{3D1AB426-A62E-415F-8DD7-DE66471F3FE4}"/>
          </ac:spMkLst>
        </pc:spChg>
        <pc:spChg chg="add mod">
          <ac:chgData name="ANDRES HUMBERTO OTALORA CARMONA" userId="9f185f83-ab76-4bc7-b4dd-50fef826f155" providerId="ADAL" clId="{3FBA8FAE-BC5A-44DF-AABA-3228B9147005}" dt="2020-06-24T16:00:51.547" v="632" actId="1076"/>
          <ac:spMkLst>
            <pc:docMk/>
            <pc:sldMk cId="3249991528" sldId="323"/>
            <ac:spMk id="38" creationId="{1F4D02CD-1DFE-4D0C-B863-09FC31489C59}"/>
          </ac:spMkLst>
        </pc:spChg>
        <pc:spChg chg="del">
          <ac:chgData name="ANDRES HUMBERTO OTALORA CARMONA" userId="9f185f83-ab76-4bc7-b4dd-50fef826f155" providerId="ADAL" clId="{3FBA8FAE-BC5A-44DF-AABA-3228B9147005}" dt="2020-06-24T15:57:40.280" v="596" actId="478"/>
          <ac:spMkLst>
            <pc:docMk/>
            <pc:sldMk cId="3249991528" sldId="323"/>
            <ac:spMk id="39" creationId="{13ECF10A-78D3-46CD-8297-00031809D583}"/>
          </ac:spMkLst>
        </pc:spChg>
        <pc:spChg chg="del">
          <ac:chgData name="ANDRES HUMBERTO OTALORA CARMONA" userId="9f185f83-ab76-4bc7-b4dd-50fef826f155" providerId="ADAL" clId="{3FBA8FAE-BC5A-44DF-AABA-3228B9147005}" dt="2020-06-24T15:57:40.280" v="596" actId="478"/>
          <ac:spMkLst>
            <pc:docMk/>
            <pc:sldMk cId="3249991528" sldId="323"/>
            <ac:spMk id="40" creationId="{3FFB326D-2E85-4A67-A664-F5AE4BFD3744}"/>
          </ac:spMkLst>
        </pc:spChg>
        <pc:spChg chg="add mod">
          <ac:chgData name="ANDRES HUMBERTO OTALORA CARMONA" userId="9f185f83-ab76-4bc7-b4dd-50fef826f155" providerId="ADAL" clId="{3FBA8FAE-BC5A-44DF-AABA-3228B9147005}" dt="2020-06-24T16:00:51.547" v="632" actId="1076"/>
          <ac:spMkLst>
            <pc:docMk/>
            <pc:sldMk cId="3249991528" sldId="323"/>
            <ac:spMk id="44" creationId="{DDCCE6BB-F777-4339-9A2A-203CF5CD84CA}"/>
          </ac:spMkLst>
        </pc:spChg>
        <pc:spChg chg="add mod">
          <ac:chgData name="ANDRES HUMBERTO OTALORA CARMONA" userId="9f185f83-ab76-4bc7-b4dd-50fef826f155" providerId="ADAL" clId="{3FBA8FAE-BC5A-44DF-AABA-3228B9147005}" dt="2020-06-24T16:00:51.547" v="632" actId="1076"/>
          <ac:spMkLst>
            <pc:docMk/>
            <pc:sldMk cId="3249991528" sldId="323"/>
            <ac:spMk id="45" creationId="{D2095937-68C6-4C39-8B03-81A18BB36002}"/>
          </ac:spMkLst>
        </pc:spChg>
        <pc:spChg chg="add mod">
          <ac:chgData name="ANDRES HUMBERTO OTALORA CARMONA" userId="9f185f83-ab76-4bc7-b4dd-50fef826f155" providerId="ADAL" clId="{3FBA8FAE-BC5A-44DF-AABA-3228B9147005}" dt="2020-06-24T16:00:51.547" v="632" actId="1076"/>
          <ac:spMkLst>
            <pc:docMk/>
            <pc:sldMk cId="3249991528" sldId="323"/>
            <ac:spMk id="46" creationId="{9D248C4D-FA88-4727-887D-1B4FBE6780CC}"/>
          </ac:spMkLst>
        </pc:spChg>
        <pc:spChg chg="add mod">
          <ac:chgData name="ANDRES HUMBERTO OTALORA CARMONA" userId="9f185f83-ab76-4bc7-b4dd-50fef826f155" providerId="ADAL" clId="{3FBA8FAE-BC5A-44DF-AABA-3228B9147005}" dt="2020-06-24T16:00:51.547" v="632" actId="1076"/>
          <ac:spMkLst>
            <pc:docMk/>
            <pc:sldMk cId="3249991528" sldId="323"/>
            <ac:spMk id="47" creationId="{414689A2-7F63-4E35-8132-4CCEC800ABE8}"/>
          </ac:spMkLst>
        </pc:spChg>
        <pc:spChg chg="add mod">
          <ac:chgData name="ANDRES HUMBERTO OTALORA CARMONA" userId="9f185f83-ab76-4bc7-b4dd-50fef826f155" providerId="ADAL" clId="{3FBA8FAE-BC5A-44DF-AABA-3228B9147005}" dt="2020-06-24T16:00:51.547" v="632" actId="1076"/>
          <ac:spMkLst>
            <pc:docMk/>
            <pc:sldMk cId="3249991528" sldId="323"/>
            <ac:spMk id="48" creationId="{819554AD-2C5B-4D6B-B079-8354947E223E}"/>
          </ac:spMkLst>
        </pc:spChg>
        <pc:spChg chg="del">
          <ac:chgData name="ANDRES HUMBERTO OTALORA CARMONA" userId="9f185f83-ab76-4bc7-b4dd-50fef826f155" providerId="ADAL" clId="{3FBA8FAE-BC5A-44DF-AABA-3228B9147005}" dt="2020-06-24T15:57:40.280" v="596" actId="478"/>
          <ac:spMkLst>
            <pc:docMk/>
            <pc:sldMk cId="3249991528" sldId="323"/>
            <ac:spMk id="49" creationId="{FD4A9BB2-FBF7-4499-ACF8-25E6DDB1B2BD}"/>
          </ac:spMkLst>
        </pc:spChg>
        <pc:spChg chg="del">
          <ac:chgData name="ANDRES HUMBERTO OTALORA CARMONA" userId="9f185f83-ab76-4bc7-b4dd-50fef826f155" providerId="ADAL" clId="{3FBA8FAE-BC5A-44DF-AABA-3228B9147005}" dt="2020-06-24T15:57:40.280" v="596" actId="478"/>
          <ac:spMkLst>
            <pc:docMk/>
            <pc:sldMk cId="3249991528" sldId="323"/>
            <ac:spMk id="50" creationId="{4AC9EE99-24F0-467C-BEF6-C9134D9037D4}"/>
          </ac:spMkLst>
        </pc:spChg>
        <pc:spChg chg="add mod">
          <ac:chgData name="ANDRES HUMBERTO OTALORA CARMONA" userId="9f185f83-ab76-4bc7-b4dd-50fef826f155" providerId="ADAL" clId="{3FBA8FAE-BC5A-44DF-AABA-3228B9147005}" dt="2020-06-24T16:00:51.547" v="632" actId="1076"/>
          <ac:spMkLst>
            <pc:docMk/>
            <pc:sldMk cId="3249991528" sldId="323"/>
            <ac:spMk id="54" creationId="{E1B1FF1D-DA89-4AE9-8E67-767E14579638}"/>
          </ac:spMkLst>
        </pc:spChg>
        <pc:spChg chg="add mod">
          <ac:chgData name="ANDRES HUMBERTO OTALORA CARMONA" userId="9f185f83-ab76-4bc7-b4dd-50fef826f155" providerId="ADAL" clId="{3FBA8FAE-BC5A-44DF-AABA-3228B9147005}" dt="2020-06-24T16:00:51.547" v="632" actId="1076"/>
          <ac:spMkLst>
            <pc:docMk/>
            <pc:sldMk cId="3249991528" sldId="323"/>
            <ac:spMk id="55" creationId="{12D185F4-D0CC-4624-836A-9DC8E044D8B6}"/>
          </ac:spMkLst>
        </pc:spChg>
        <pc:spChg chg="add mod">
          <ac:chgData name="ANDRES HUMBERTO OTALORA CARMONA" userId="9f185f83-ab76-4bc7-b4dd-50fef826f155" providerId="ADAL" clId="{3FBA8FAE-BC5A-44DF-AABA-3228B9147005}" dt="2020-06-24T16:00:51.547" v="632" actId="1076"/>
          <ac:spMkLst>
            <pc:docMk/>
            <pc:sldMk cId="3249991528" sldId="323"/>
            <ac:spMk id="56" creationId="{7095E6CC-AC17-4EA1-8B0F-01E01FC8607D}"/>
          </ac:spMkLst>
        </pc:spChg>
        <pc:spChg chg="add mod">
          <ac:chgData name="ANDRES HUMBERTO OTALORA CARMONA" userId="9f185f83-ab76-4bc7-b4dd-50fef826f155" providerId="ADAL" clId="{3FBA8FAE-BC5A-44DF-AABA-3228B9147005}" dt="2020-06-24T16:00:51.547" v="632" actId="1076"/>
          <ac:spMkLst>
            <pc:docMk/>
            <pc:sldMk cId="3249991528" sldId="323"/>
            <ac:spMk id="57" creationId="{4D4C7184-482C-4101-9F9B-6AAC5F676C6C}"/>
          </ac:spMkLst>
        </pc:spChg>
        <pc:spChg chg="add del mod">
          <ac:chgData name="ANDRES HUMBERTO OTALORA CARMONA" userId="9f185f83-ab76-4bc7-b4dd-50fef826f155" providerId="ADAL" clId="{3FBA8FAE-BC5A-44DF-AABA-3228B9147005}" dt="2020-06-24T16:01:20.684" v="643" actId="478"/>
          <ac:spMkLst>
            <pc:docMk/>
            <pc:sldMk cId="3249991528" sldId="323"/>
            <ac:spMk id="58" creationId="{9361C383-0560-4DE9-B066-DBFAC6596076}"/>
          </ac:spMkLst>
        </pc:spChg>
        <pc:spChg chg="add del mod">
          <ac:chgData name="ANDRES HUMBERTO OTALORA CARMONA" userId="9f185f83-ab76-4bc7-b4dd-50fef826f155" providerId="ADAL" clId="{3FBA8FAE-BC5A-44DF-AABA-3228B9147005}" dt="2020-06-24T16:01:25.677" v="647" actId="478"/>
          <ac:spMkLst>
            <pc:docMk/>
            <pc:sldMk cId="3249991528" sldId="323"/>
            <ac:spMk id="59" creationId="{44F91255-CFF5-4A1D-89F4-A31D4EC19338}"/>
          </ac:spMkLst>
        </pc:spChg>
        <pc:spChg chg="add del mod">
          <ac:chgData name="ANDRES HUMBERTO OTALORA CARMONA" userId="9f185f83-ab76-4bc7-b4dd-50fef826f155" providerId="ADAL" clId="{3FBA8FAE-BC5A-44DF-AABA-3228B9147005}" dt="2020-06-24T15:58:47.132" v="613" actId="478"/>
          <ac:spMkLst>
            <pc:docMk/>
            <pc:sldMk cId="3249991528" sldId="323"/>
            <ac:spMk id="60" creationId="{C43B081A-6EDA-4BE5-90E4-8619D05DA457}"/>
          </ac:spMkLst>
        </pc:spChg>
        <pc:spChg chg="add del mod">
          <ac:chgData name="ANDRES HUMBERTO OTALORA CARMONA" userId="9f185f83-ab76-4bc7-b4dd-50fef826f155" providerId="ADAL" clId="{3FBA8FAE-BC5A-44DF-AABA-3228B9147005}" dt="2020-06-24T15:58:19.856" v="603" actId="478"/>
          <ac:spMkLst>
            <pc:docMk/>
            <pc:sldMk cId="3249991528" sldId="323"/>
            <ac:spMk id="61" creationId="{B280E923-00A8-4C59-9AA2-87B275B3D5C4}"/>
          </ac:spMkLst>
        </pc:spChg>
        <pc:picChg chg="add mod">
          <ac:chgData name="ANDRES HUMBERTO OTALORA CARMONA" userId="9f185f83-ab76-4bc7-b4dd-50fef826f155" providerId="ADAL" clId="{3FBA8FAE-BC5A-44DF-AABA-3228B9147005}" dt="2020-06-24T16:03:48.689" v="667" actId="1076"/>
          <ac:picMkLst>
            <pc:docMk/>
            <pc:sldMk cId="3249991528" sldId="323"/>
            <ac:picMk id="6" creationId="{3182DEEF-0E1D-4E52-AEB9-DC2A490D8DFF}"/>
          </ac:picMkLst>
        </pc:picChg>
        <pc:picChg chg="add mod">
          <ac:chgData name="ANDRES HUMBERTO OTALORA CARMONA" userId="9f185f83-ab76-4bc7-b4dd-50fef826f155" providerId="ADAL" clId="{3FBA8FAE-BC5A-44DF-AABA-3228B9147005}" dt="2020-06-24T16:03:26.579" v="658" actId="1076"/>
          <ac:picMkLst>
            <pc:docMk/>
            <pc:sldMk cId="3249991528" sldId="323"/>
            <ac:picMk id="13" creationId="{2A44031B-D52F-4EB3-85EC-CCACBBC67A28}"/>
          </ac:picMkLst>
        </pc:picChg>
        <pc:picChg chg="del">
          <ac:chgData name="ANDRES HUMBERTO OTALORA CARMONA" userId="9f185f83-ab76-4bc7-b4dd-50fef826f155" providerId="ADAL" clId="{3FBA8FAE-BC5A-44DF-AABA-3228B9147005}" dt="2020-06-24T15:57:40.280" v="596" actId="478"/>
          <ac:picMkLst>
            <pc:docMk/>
            <pc:sldMk cId="3249991528" sldId="323"/>
            <ac:picMk id="18" creationId="{B100FCCB-D7A6-4423-B4BA-51A7D4C8AA2E}"/>
          </ac:picMkLst>
        </pc:picChg>
        <pc:picChg chg="del">
          <ac:chgData name="ANDRES HUMBERTO OTALORA CARMONA" userId="9f185f83-ab76-4bc7-b4dd-50fef826f155" providerId="ADAL" clId="{3FBA8FAE-BC5A-44DF-AABA-3228B9147005}" dt="2020-06-24T15:57:40.280" v="596" actId="478"/>
          <ac:picMkLst>
            <pc:docMk/>
            <pc:sldMk cId="3249991528" sldId="323"/>
            <ac:picMk id="42" creationId="{D7869B0F-5AB3-4FC1-9DD0-4B4DAAF88C69}"/>
          </ac:picMkLst>
        </pc:picChg>
        <pc:picChg chg="del">
          <ac:chgData name="ANDRES HUMBERTO OTALORA CARMONA" userId="9f185f83-ab76-4bc7-b4dd-50fef826f155" providerId="ADAL" clId="{3FBA8FAE-BC5A-44DF-AABA-3228B9147005}" dt="2020-06-24T15:57:40.280" v="596" actId="478"/>
          <ac:picMkLst>
            <pc:docMk/>
            <pc:sldMk cId="3249991528" sldId="323"/>
            <ac:picMk id="43" creationId="{073C930F-0E6B-4284-8505-857AFFA99AF8}"/>
          </ac:picMkLst>
        </pc:picChg>
        <pc:picChg chg="del">
          <ac:chgData name="ANDRES HUMBERTO OTALORA CARMONA" userId="9f185f83-ab76-4bc7-b4dd-50fef826f155" providerId="ADAL" clId="{3FBA8FAE-BC5A-44DF-AABA-3228B9147005}" dt="2020-06-24T15:57:40.280" v="596" actId="478"/>
          <ac:picMkLst>
            <pc:docMk/>
            <pc:sldMk cId="3249991528" sldId="323"/>
            <ac:picMk id="52" creationId="{29354457-7D83-4BA1-90A0-F3AF5F893597}"/>
          </ac:picMkLst>
        </pc:picChg>
        <pc:picChg chg="del">
          <ac:chgData name="ANDRES HUMBERTO OTALORA CARMONA" userId="9f185f83-ab76-4bc7-b4dd-50fef826f155" providerId="ADAL" clId="{3FBA8FAE-BC5A-44DF-AABA-3228B9147005}" dt="2020-06-24T15:57:40.280" v="596" actId="478"/>
          <ac:picMkLst>
            <pc:docMk/>
            <pc:sldMk cId="3249991528" sldId="323"/>
            <ac:picMk id="53" creationId="{64830799-2725-44E2-82B8-E5E4219B9715}"/>
          </ac:picMkLst>
        </pc:picChg>
        <pc:picChg chg="add mod">
          <ac:chgData name="ANDRES HUMBERTO OTALORA CARMONA" userId="9f185f83-ab76-4bc7-b4dd-50fef826f155" providerId="ADAL" clId="{3FBA8FAE-BC5A-44DF-AABA-3228B9147005}" dt="2020-06-24T16:03:45.050" v="665" actId="1076"/>
          <ac:picMkLst>
            <pc:docMk/>
            <pc:sldMk cId="3249991528" sldId="323"/>
            <ac:picMk id="62" creationId="{D81A8708-DC8C-4A12-9D8F-579D0E972AB7}"/>
          </ac:picMkLst>
        </pc:picChg>
        <pc:picChg chg="add mod">
          <ac:chgData name="ANDRES HUMBERTO OTALORA CARMONA" userId="9f185f83-ab76-4bc7-b4dd-50fef826f155" providerId="ADAL" clId="{3FBA8FAE-BC5A-44DF-AABA-3228B9147005}" dt="2020-06-24T16:01:41.675" v="651" actId="1076"/>
          <ac:picMkLst>
            <pc:docMk/>
            <pc:sldMk cId="3249991528" sldId="323"/>
            <ac:picMk id="63" creationId="{DD3AD66B-29E9-4963-9FBC-D2BE531591D0}"/>
          </ac:picMkLst>
        </pc:picChg>
        <pc:picChg chg="add mod">
          <ac:chgData name="ANDRES HUMBERTO OTALORA CARMONA" userId="9f185f83-ab76-4bc7-b4dd-50fef826f155" providerId="ADAL" clId="{3FBA8FAE-BC5A-44DF-AABA-3228B9147005}" dt="2020-06-24T16:01:45.435" v="653" actId="1076"/>
          <ac:picMkLst>
            <pc:docMk/>
            <pc:sldMk cId="3249991528" sldId="323"/>
            <ac:picMk id="64" creationId="{A6D0E483-90FB-4B79-A972-D2E998639814}"/>
          </ac:picMkLst>
        </pc:picChg>
        <pc:picChg chg="add mod">
          <ac:chgData name="ANDRES HUMBERTO OTALORA CARMONA" userId="9f185f83-ab76-4bc7-b4dd-50fef826f155" providerId="ADAL" clId="{3FBA8FAE-BC5A-44DF-AABA-3228B9147005}" dt="2020-06-24T16:03:35.132" v="662" actId="1076"/>
          <ac:picMkLst>
            <pc:docMk/>
            <pc:sldMk cId="3249991528" sldId="323"/>
            <ac:picMk id="66" creationId="{6BAFBFAB-6B56-4DAC-BF98-1EE29EF505F2}"/>
          </ac:picMkLst>
        </pc:picChg>
        <pc:cxnChg chg="add mod">
          <ac:chgData name="ANDRES HUMBERTO OTALORA CARMONA" userId="9f185f83-ab76-4bc7-b4dd-50fef826f155" providerId="ADAL" clId="{3FBA8FAE-BC5A-44DF-AABA-3228B9147005}" dt="2020-06-24T16:02:12.833" v="656" actId="13822"/>
          <ac:cxnSpMkLst>
            <pc:docMk/>
            <pc:sldMk cId="3249991528" sldId="323"/>
            <ac:cxnSpMk id="10" creationId="{66323032-A5DD-4CFF-8DE1-968A0942348E}"/>
          </ac:cxnSpMkLst>
        </pc:cxnChg>
        <pc:cxnChg chg="add mod">
          <ac:chgData name="ANDRES HUMBERTO OTALORA CARMONA" userId="9f185f83-ab76-4bc7-b4dd-50fef826f155" providerId="ADAL" clId="{3FBA8FAE-BC5A-44DF-AABA-3228B9147005}" dt="2020-06-24T16:03:31.091" v="660" actId="1076"/>
          <ac:cxnSpMkLst>
            <pc:docMk/>
            <pc:sldMk cId="3249991528" sldId="323"/>
            <ac:cxnSpMk id="65" creationId="{7C245C18-026C-48D9-9C3B-7B4FB422F44E}"/>
          </ac:cxnSpMkLst>
        </pc:cxnChg>
      </pc:sldChg>
      <pc:sldChg chg="addSp delSp modSp add mod">
        <pc:chgData name="ANDRES HUMBERTO OTALORA CARMONA" userId="9f185f83-ab76-4bc7-b4dd-50fef826f155" providerId="ADAL" clId="{3FBA8FAE-BC5A-44DF-AABA-3228B9147005}" dt="2020-06-24T17:43:11.591" v="764" actId="255"/>
        <pc:sldMkLst>
          <pc:docMk/>
          <pc:sldMk cId="1341165284" sldId="324"/>
        </pc:sldMkLst>
        <pc:spChg chg="del">
          <ac:chgData name="ANDRES HUMBERTO OTALORA CARMONA" userId="9f185f83-ab76-4bc7-b4dd-50fef826f155" providerId="ADAL" clId="{3FBA8FAE-BC5A-44DF-AABA-3228B9147005}" dt="2020-06-24T16:18:38.605" v="671" actId="478"/>
          <ac:spMkLst>
            <pc:docMk/>
            <pc:sldMk cId="1341165284" sldId="324"/>
            <ac:spMk id="3" creationId="{BBCF8B32-B8B2-45F8-8695-8E283681B065}"/>
          </ac:spMkLst>
        </pc:spChg>
        <pc:spChg chg="del">
          <ac:chgData name="ANDRES HUMBERTO OTALORA CARMONA" userId="9f185f83-ab76-4bc7-b4dd-50fef826f155" providerId="ADAL" clId="{3FBA8FAE-BC5A-44DF-AABA-3228B9147005}" dt="2020-06-24T16:18:36.882" v="670" actId="478"/>
          <ac:spMkLst>
            <pc:docMk/>
            <pc:sldMk cId="1341165284" sldId="324"/>
            <ac:spMk id="4" creationId="{0F0CA356-7A34-473B-BFEF-61D0598BAAA4}"/>
          </ac:spMkLst>
        </pc:spChg>
        <pc:spChg chg="add mod">
          <ac:chgData name="ANDRES HUMBERTO OTALORA CARMONA" userId="9f185f83-ab76-4bc7-b4dd-50fef826f155" providerId="ADAL" clId="{3FBA8FAE-BC5A-44DF-AABA-3228B9147005}" dt="2020-06-24T16:27:20.889" v="695" actId="1076"/>
          <ac:spMkLst>
            <pc:docMk/>
            <pc:sldMk cId="1341165284" sldId="324"/>
            <ac:spMk id="5" creationId="{A6470DD6-09A4-4252-9EB3-5F0C715613BC}"/>
          </ac:spMkLst>
        </pc:spChg>
        <pc:spChg chg="del">
          <ac:chgData name="ANDRES HUMBERTO OTALORA CARMONA" userId="9f185f83-ab76-4bc7-b4dd-50fef826f155" providerId="ADAL" clId="{3FBA8FAE-BC5A-44DF-AABA-3228B9147005}" dt="2020-06-24T16:18:36.882" v="670" actId="478"/>
          <ac:spMkLst>
            <pc:docMk/>
            <pc:sldMk cId="1341165284" sldId="324"/>
            <ac:spMk id="7" creationId="{3A133D5E-3CD2-487D-ADA2-3AC23086C8D7}"/>
          </ac:spMkLst>
        </pc:spChg>
        <pc:spChg chg="del">
          <ac:chgData name="ANDRES HUMBERTO OTALORA CARMONA" userId="9f185f83-ab76-4bc7-b4dd-50fef826f155" providerId="ADAL" clId="{3FBA8FAE-BC5A-44DF-AABA-3228B9147005}" dt="2020-06-24T16:18:36.882" v="670" actId="478"/>
          <ac:spMkLst>
            <pc:docMk/>
            <pc:sldMk cId="1341165284" sldId="324"/>
            <ac:spMk id="8" creationId="{1B444B30-B4E5-43A4-B8ED-E1A734460C90}"/>
          </ac:spMkLst>
        </pc:spChg>
        <pc:spChg chg="add mod">
          <ac:chgData name="ANDRES HUMBERTO OTALORA CARMONA" userId="9f185f83-ab76-4bc7-b4dd-50fef826f155" providerId="ADAL" clId="{3FBA8FAE-BC5A-44DF-AABA-3228B9147005}" dt="2020-06-24T17:43:11.591" v="764" actId="255"/>
          <ac:spMkLst>
            <pc:docMk/>
            <pc:sldMk cId="1341165284" sldId="324"/>
            <ac:spMk id="9" creationId="{A5E982F1-165C-4938-9824-7B513FBCA93F}"/>
          </ac:spMkLst>
        </pc:spChg>
        <pc:spChg chg="add del mod">
          <ac:chgData name="ANDRES HUMBERTO OTALORA CARMONA" userId="9f185f83-ab76-4bc7-b4dd-50fef826f155" providerId="ADAL" clId="{3FBA8FAE-BC5A-44DF-AABA-3228B9147005}" dt="2020-06-24T16:30:13.655" v="735" actId="478"/>
          <ac:spMkLst>
            <pc:docMk/>
            <pc:sldMk cId="1341165284" sldId="324"/>
            <ac:spMk id="14" creationId="{F53747C5-C62C-4370-9C62-D23CE05D3893}"/>
          </ac:spMkLst>
        </pc:spChg>
        <pc:spChg chg="del">
          <ac:chgData name="ANDRES HUMBERTO OTALORA CARMONA" userId="9f185f83-ab76-4bc7-b4dd-50fef826f155" providerId="ADAL" clId="{3FBA8FAE-BC5A-44DF-AABA-3228B9147005}" dt="2020-06-24T16:18:36.882" v="670" actId="478"/>
          <ac:spMkLst>
            <pc:docMk/>
            <pc:sldMk cId="1341165284" sldId="324"/>
            <ac:spMk id="22" creationId="{7ADBA9E8-330E-4293-A0AA-6DE94064F38D}"/>
          </ac:spMkLst>
        </pc:spChg>
        <pc:spChg chg="del">
          <ac:chgData name="ANDRES HUMBERTO OTALORA CARMONA" userId="9f185f83-ab76-4bc7-b4dd-50fef826f155" providerId="ADAL" clId="{3FBA8FAE-BC5A-44DF-AABA-3228B9147005}" dt="2020-06-24T16:18:36.882" v="670" actId="478"/>
          <ac:spMkLst>
            <pc:docMk/>
            <pc:sldMk cId="1341165284" sldId="324"/>
            <ac:spMk id="23" creationId="{303760A1-6E8C-42DD-9E76-EAA4FB111C52}"/>
          </ac:spMkLst>
        </pc:spChg>
        <pc:spChg chg="del">
          <ac:chgData name="ANDRES HUMBERTO OTALORA CARMONA" userId="9f185f83-ab76-4bc7-b4dd-50fef826f155" providerId="ADAL" clId="{3FBA8FAE-BC5A-44DF-AABA-3228B9147005}" dt="2020-06-24T16:18:36.882" v="670" actId="478"/>
          <ac:spMkLst>
            <pc:docMk/>
            <pc:sldMk cId="1341165284" sldId="324"/>
            <ac:spMk id="24" creationId="{5F467A48-5238-4F0D-928B-804C6510807D}"/>
          </ac:spMkLst>
        </pc:spChg>
        <pc:spChg chg="del">
          <ac:chgData name="ANDRES HUMBERTO OTALORA CARMONA" userId="9f185f83-ab76-4bc7-b4dd-50fef826f155" providerId="ADAL" clId="{3FBA8FAE-BC5A-44DF-AABA-3228B9147005}" dt="2020-06-24T16:18:36.882" v="670" actId="478"/>
          <ac:spMkLst>
            <pc:docMk/>
            <pc:sldMk cId="1341165284" sldId="324"/>
            <ac:spMk id="25" creationId="{0D3F59CC-86BA-4BB3-9931-F995E52223F9}"/>
          </ac:spMkLst>
        </pc:spChg>
        <pc:spChg chg="del">
          <ac:chgData name="ANDRES HUMBERTO OTALORA CARMONA" userId="9f185f83-ab76-4bc7-b4dd-50fef826f155" providerId="ADAL" clId="{3FBA8FAE-BC5A-44DF-AABA-3228B9147005}" dt="2020-06-24T16:18:36.882" v="670" actId="478"/>
          <ac:spMkLst>
            <pc:docMk/>
            <pc:sldMk cId="1341165284" sldId="324"/>
            <ac:spMk id="26" creationId="{05F73561-F04C-456E-87B5-14CAF42AADA1}"/>
          </ac:spMkLst>
        </pc:spChg>
        <pc:spChg chg="del">
          <ac:chgData name="ANDRES HUMBERTO OTALORA CARMONA" userId="9f185f83-ab76-4bc7-b4dd-50fef826f155" providerId="ADAL" clId="{3FBA8FAE-BC5A-44DF-AABA-3228B9147005}" dt="2020-06-24T16:18:36.882" v="670" actId="478"/>
          <ac:spMkLst>
            <pc:docMk/>
            <pc:sldMk cId="1341165284" sldId="324"/>
            <ac:spMk id="27" creationId="{2B95FC20-6E3F-441E-85A6-AE0B6AEE6571}"/>
          </ac:spMkLst>
        </pc:spChg>
        <pc:spChg chg="del">
          <ac:chgData name="ANDRES HUMBERTO OTALORA CARMONA" userId="9f185f83-ab76-4bc7-b4dd-50fef826f155" providerId="ADAL" clId="{3FBA8FAE-BC5A-44DF-AABA-3228B9147005}" dt="2020-06-24T16:18:36.882" v="670" actId="478"/>
          <ac:spMkLst>
            <pc:docMk/>
            <pc:sldMk cId="1341165284" sldId="324"/>
            <ac:spMk id="29" creationId="{2B0DE530-1D4F-4F99-868A-ACDD5202EF6D}"/>
          </ac:spMkLst>
        </pc:spChg>
        <pc:spChg chg="del">
          <ac:chgData name="ANDRES HUMBERTO OTALORA CARMONA" userId="9f185f83-ab76-4bc7-b4dd-50fef826f155" providerId="ADAL" clId="{3FBA8FAE-BC5A-44DF-AABA-3228B9147005}" dt="2020-06-24T16:18:36.882" v="670" actId="478"/>
          <ac:spMkLst>
            <pc:docMk/>
            <pc:sldMk cId="1341165284" sldId="324"/>
            <ac:spMk id="30" creationId="{F49D92E4-42F2-4F7E-8763-7BE7CD88F213}"/>
          </ac:spMkLst>
        </pc:spChg>
        <pc:spChg chg="del">
          <ac:chgData name="ANDRES HUMBERTO OTALORA CARMONA" userId="9f185f83-ab76-4bc7-b4dd-50fef826f155" providerId="ADAL" clId="{3FBA8FAE-BC5A-44DF-AABA-3228B9147005}" dt="2020-06-24T16:18:36.882" v="670" actId="478"/>
          <ac:spMkLst>
            <pc:docMk/>
            <pc:sldMk cId="1341165284" sldId="324"/>
            <ac:spMk id="35" creationId="{235F1B65-49F5-4179-AD1A-79CEBC5DACE2}"/>
          </ac:spMkLst>
        </pc:spChg>
        <pc:spChg chg="del">
          <ac:chgData name="ANDRES HUMBERTO OTALORA CARMONA" userId="9f185f83-ab76-4bc7-b4dd-50fef826f155" providerId="ADAL" clId="{3FBA8FAE-BC5A-44DF-AABA-3228B9147005}" dt="2020-06-24T16:18:36.882" v="670" actId="478"/>
          <ac:spMkLst>
            <pc:docMk/>
            <pc:sldMk cId="1341165284" sldId="324"/>
            <ac:spMk id="36" creationId="{FD818A15-2A6F-4652-BC0F-871DF9A51E6A}"/>
          </ac:spMkLst>
        </pc:spChg>
        <pc:spChg chg="del">
          <ac:chgData name="ANDRES HUMBERTO OTALORA CARMONA" userId="9f185f83-ab76-4bc7-b4dd-50fef826f155" providerId="ADAL" clId="{3FBA8FAE-BC5A-44DF-AABA-3228B9147005}" dt="2020-06-24T16:18:36.882" v="670" actId="478"/>
          <ac:spMkLst>
            <pc:docMk/>
            <pc:sldMk cId="1341165284" sldId="324"/>
            <ac:spMk id="37" creationId="{3D1AB426-A62E-415F-8DD7-DE66471F3FE4}"/>
          </ac:spMkLst>
        </pc:spChg>
        <pc:spChg chg="del">
          <ac:chgData name="ANDRES HUMBERTO OTALORA CARMONA" userId="9f185f83-ab76-4bc7-b4dd-50fef826f155" providerId="ADAL" clId="{3FBA8FAE-BC5A-44DF-AABA-3228B9147005}" dt="2020-06-24T16:18:36.882" v="670" actId="478"/>
          <ac:spMkLst>
            <pc:docMk/>
            <pc:sldMk cId="1341165284" sldId="324"/>
            <ac:spMk id="38" creationId="{1F4D02CD-1DFE-4D0C-B863-09FC31489C59}"/>
          </ac:spMkLst>
        </pc:spChg>
        <pc:spChg chg="add del mod">
          <ac:chgData name="ANDRES HUMBERTO OTALORA CARMONA" userId="9f185f83-ab76-4bc7-b4dd-50fef826f155" providerId="ADAL" clId="{3FBA8FAE-BC5A-44DF-AABA-3228B9147005}" dt="2020-06-24T16:26:43.448" v="681" actId="478"/>
          <ac:spMkLst>
            <pc:docMk/>
            <pc:sldMk cId="1341165284" sldId="324"/>
            <ac:spMk id="40" creationId="{F5F63B9B-9DF4-4E42-AF4A-59F6CB211B52}"/>
          </ac:spMkLst>
        </pc:spChg>
        <pc:spChg chg="mod">
          <ac:chgData name="ANDRES HUMBERTO OTALORA CARMONA" userId="9f185f83-ab76-4bc7-b4dd-50fef826f155" providerId="ADAL" clId="{3FBA8FAE-BC5A-44DF-AABA-3228B9147005}" dt="2020-06-24T16:26:09.969" v="675"/>
          <ac:spMkLst>
            <pc:docMk/>
            <pc:sldMk cId="1341165284" sldId="324"/>
            <ac:spMk id="41" creationId="{BA4E2C08-946C-4869-9B54-C27E445D8FB7}"/>
          </ac:spMkLst>
        </pc:spChg>
        <pc:spChg chg="add mod">
          <ac:chgData name="ANDRES HUMBERTO OTALORA CARMONA" userId="9f185f83-ab76-4bc7-b4dd-50fef826f155" providerId="ADAL" clId="{3FBA8FAE-BC5A-44DF-AABA-3228B9147005}" dt="2020-06-24T16:30:18.017" v="738" actId="1076"/>
          <ac:spMkLst>
            <pc:docMk/>
            <pc:sldMk cId="1341165284" sldId="324"/>
            <ac:spMk id="42" creationId="{1E8583E0-BC59-4D4A-B4D0-12D0596850E9}"/>
          </ac:spMkLst>
        </pc:spChg>
        <pc:spChg chg="del">
          <ac:chgData name="ANDRES HUMBERTO OTALORA CARMONA" userId="9f185f83-ab76-4bc7-b4dd-50fef826f155" providerId="ADAL" clId="{3FBA8FAE-BC5A-44DF-AABA-3228B9147005}" dt="2020-06-24T16:18:36.882" v="670" actId="478"/>
          <ac:spMkLst>
            <pc:docMk/>
            <pc:sldMk cId="1341165284" sldId="324"/>
            <ac:spMk id="44" creationId="{DDCCE6BB-F777-4339-9A2A-203CF5CD84CA}"/>
          </ac:spMkLst>
        </pc:spChg>
        <pc:spChg chg="del">
          <ac:chgData name="ANDRES HUMBERTO OTALORA CARMONA" userId="9f185f83-ab76-4bc7-b4dd-50fef826f155" providerId="ADAL" clId="{3FBA8FAE-BC5A-44DF-AABA-3228B9147005}" dt="2020-06-24T16:18:36.882" v="670" actId="478"/>
          <ac:spMkLst>
            <pc:docMk/>
            <pc:sldMk cId="1341165284" sldId="324"/>
            <ac:spMk id="45" creationId="{D2095937-68C6-4C39-8B03-81A18BB36002}"/>
          </ac:spMkLst>
        </pc:spChg>
        <pc:spChg chg="del">
          <ac:chgData name="ANDRES HUMBERTO OTALORA CARMONA" userId="9f185f83-ab76-4bc7-b4dd-50fef826f155" providerId="ADAL" clId="{3FBA8FAE-BC5A-44DF-AABA-3228B9147005}" dt="2020-06-24T16:18:36.882" v="670" actId="478"/>
          <ac:spMkLst>
            <pc:docMk/>
            <pc:sldMk cId="1341165284" sldId="324"/>
            <ac:spMk id="46" creationId="{9D248C4D-FA88-4727-887D-1B4FBE6780CC}"/>
          </ac:spMkLst>
        </pc:spChg>
        <pc:spChg chg="del">
          <ac:chgData name="ANDRES HUMBERTO OTALORA CARMONA" userId="9f185f83-ab76-4bc7-b4dd-50fef826f155" providerId="ADAL" clId="{3FBA8FAE-BC5A-44DF-AABA-3228B9147005}" dt="2020-06-24T16:18:36.882" v="670" actId="478"/>
          <ac:spMkLst>
            <pc:docMk/>
            <pc:sldMk cId="1341165284" sldId="324"/>
            <ac:spMk id="47" creationId="{414689A2-7F63-4E35-8132-4CCEC800ABE8}"/>
          </ac:spMkLst>
        </pc:spChg>
        <pc:spChg chg="del">
          <ac:chgData name="ANDRES HUMBERTO OTALORA CARMONA" userId="9f185f83-ab76-4bc7-b4dd-50fef826f155" providerId="ADAL" clId="{3FBA8FAE-BC5A-44DF-AABA-3228B9147005}" dt="2020-06-24T16:18:36.882" v="670" actId="478"/>
          <ac:spMkLst>
            <pc:docMk/>
            <pc:sldMk cId="1341165284" sldId="324"/>
            <ac:spMk id="48" creationId="{819554AD-2C5B-4D6B-B079-8354947E223E}"/>
          </ac:spMkLst>
        </pc:spChg>
        <pc:spChg chg="add del mod">
          <ac:chgData name="ANDRES HUMBERTO OTALORA CARMONA" userId="9f185f83-ab76-4bc7-b4dd-50fef826f155" providerId="ADAL" clId="{3FBA8FAE-BC5A-44DF-AABA-3228B9147005}" dt="2020-06-24T16:27:35.872" v="700" actId="478"/>
          <ac:spMkLst>
            <pc:docMk/>
            <pc:sldMk cId="1341165284" sldId="324"/>
            <ac:spMk id="50" creationId="{786369F6-D1AE-4C3F-9B21-B8370C3C09CA}"/>
          </ac:spMkLst>
        </pc:spChg>
        <pc:spChg chg="add del mod">
          <ac:chgData name="ANDRES HUMBERTO OTALORA CARMONA" userId="9f185f83-ab76-4bc7-b4dd-50fef826f155" providerId="ADAL" clId="{3FBA8FAE-BC5A-44DF-AABA-3228B9147005}" dt="2020-06-24T16:27:31.067" v="696" actId="478"/>
          <ac:spMkLst>
            <pc:docMk/>
            <pc:sldMk cId="1341165284" sldId="324"/>
            <ac:spMk id="52" creationId="{9F00ADE5-6379-4C1B-AE25-979F25086609}"/>
          </ac:spMkLst>
        </pc:spChg>
        <pc:spChg chg="add mod">
          <ac:chgData name="ANDRES HUMBERTO OTALORA CARMONA" userId="9f185f83-ab76-4bc7-b4dd-50fef826f155" providerId="ADAL" clId="{3FBA8FAE-BC5A-44DF-AABA-3228B9147005}" dt="2020-06-24T16:30:24.761" v="741" actId="1076"/>
          <ac:spMkLst>
            <pc:docMk/>
            <pc:sldMk cId="1341165284" sldId="324"/>
            <ac:spMk id="53" creationId="{E612387F-596D-444B-B59C-4DECB019D16D}"/>
          </ac:spMkLst>
        </pc:spChg>
        <pc:spChg chg="del">
          <ac:chgData name="ANDRES HUMBERTO OTALORA CARMONA" userId="9f185f83-ab76-4bc7-b4dd-50fef826f155" providerId="ADAL" clId="{3FBA8FAE-BC5A-44DF-AABA-3228B9147005}" dt="2020-06-24T16:18:36.882" v="670" actId="478"/>
          <ac:spMkLst>
            <pc:docMk/>
            <pc:sldMk cId="1341165284" sldId="324"/>
            <ac:spMk id="54" creationId="{E1B1FF1D-DA89-4AE9-8E67-767E14579638}"/>
          </ac:spMkLst>
        </pc:spChg>
        <pc:spChg chg="del">
          <ac:chgData name="ANDRES HUMBERTO OTALORA CARMONA" userId="9f185f83-ab76-4bc7-b4dd-50fef826f155" providerId="ADAL" clId="{3FBA8FAE-BC5A-44DF-AABA-3228B9147005}" dt="2020-06-24T16:18:36.882" v="670" actId="478"/>
          <ac:spMkLst>
            <pc:docMk/>
            <pc:sldMk cId="1341165284" sldId="324"/>
            <ac:spMk id="55" creationId="{12D185F4-D0CC-4624-836A-9DC8E044D8B6}"/>
          </ac:spMkLst>
        </pc:spChg>
        <pc:spChg chg="del">
          <ac:chgData name="ANDRES HUMBERTO OTALORA CARMONA" userId="9f185f83-ab76-4bc7-b4dd-50fef826f155" providerId="ADAL" clId="{3FBA8FAE-BC5A-44DF-AABA-3228B9147005}" dt="2020-06-24T16:18:36.882" v="670" actId="478"/>
          <ac:spMkLst>
            <pc:docMk/>
            <pc:sldMk cId="1341165284" sldId="324"/>
            <ac:spMk id="56" creationId="{7095E6CC-AC17-4EA1-8B0F-01E01FC8607D}"/>
          </ac:spMkLst>
        </pc:spChg>
        <pc:spChg chg="del">
          <ac:chgData name="ANDRES HUMBERTO OTALORA CARMONA" userId="9f185f83-ab76-4bc7-b4dd-50fef826f155" providerId="ADAL" clId="{3FBA8FAE-BC5A-44DF-AABA-3228B9147005}" dt="2020-06-24T16:18:36.882" v="670" actId="478"/>
          <ac:spMkLst>
            <pc:docMk/>
            <pc:sldMk cId="1341165284" sldId="324"/>
            <ac:spMk id="57" creationId="{4D4C7184-482C-4101-9F9B-6AAC5F676C6C}"/>
          </ac:spMkLst>
        </pc:spChg>
        <pc:spChg chg="add del mod">
          <ac:chgData name="ANDRES HUMBERTO OTALORA CARMONA" userId="9f185f83-ab76-4bc7-b4dd-50fef826f155" providerId="ADAL" clId="{3FBA8FAE-BC5A-44DF-AABA-3228B9147005}" dt="2020-06-24T16:27:31.865" v="697" actId="478"/>
          <ac:spMkLst>
            <pc:docMk/>
            <pc:sldMk cId="1341165284" sldId="324"/>
            <ac:spMk id="59" creationId="{3ADE37C1-2A77-4DBF-9BC0-5978D2BD988D}"/>
          </ac:spMkLst>
        </pc:spChg>
        <pc:spChg chg="add mod">
          <ac:chgData name="ANDRES HUMBERTO OTALORA CARMONA" userId="9f185f83-ab76-4bc7-b4dd-50fef826f155" providerId="ADAL" clId="{3FBA8FAE-BC5A-44DF-AABA-3228B9147005}" dt="2020-06-24T17:42:44.188" v="758" actId="255"/>
          <ac:spMkLst>
            <pc:docMk/>
            <pc:sldMk cId="1341165284" sldId="324"/>
            <ac:spMk id="60" creationId="{D7087C63-88C0-4180-8889-F86790F1BC03}"/>
          </ac:spMkLst>
        </pc:spChg>
        <pc:spChg chg="add mod">
          <ac:chgData name="ANDRES HUMBERTO OTALORA CARMONA" userId="9f185f83-ab76-4bc7-b4dd-50fef826f155" providerId="ADAL" clId="{3FBA8FAE-BC5A-44DF-AABA-3228B9147005}" dt="2020-06-24T17:42:44.188" v="758" actId="255"/>
          <ac:spMkLst>
            <pc:docMk/>
            <pc:sldMk cId="1341165284" sldId="324"/>
            <ac:spMk id="67" creationId="{D5DA7B49-1BE7-4356-9EC1-E85192628806}"/>
          </ac:spMkLst>
        </pc:spChg>
        <pc:spChg chg="add mod">
          <ac:chgData name="ANDRES HUMBERTO OTALORA CARMONA" userId="9f185f83-ab76-4bc7-b4dd-50fef826f155" providerId="ADAL" clId="{3FBA8FAE-BC5A-44DF-AABA-3228B9147005}" dt="2020-06-24T17:42:44.188" v="758" actId="255"/>
          <ac:spMkLst>
            <pc:docMk/>
            <pc:sldMk cId="1341165284" sldId="324"/>
            <ac:spMk id="68" creationId="{321831B9-6D28-4FB2-9CED-470BB360DB20}"/>
          </ac:spMkLst>
        </pc:spChg>
        <pc:spChg chg="add mod">
          <ac:chgData name="ANDRES HUMBERTO OTALORA CARMONA" userId="9f185f83-ab76-4bc7-b4dd-50fef826f155" providerId="ADAL" clId="{3FBA8FAE-BC5A-44DF-AABA-3228B9147005}" dt="2020-06-24T17:43:04.007" v="761" actId="14100"/>
          <ac:spMkLst>
            <pc:docMk/>
            <pc:sldMk cId="1341165284" sldId="324"/>
            <ac:spMk id="70" creationId="{4BF4BD51-E280-4B24-B06A-EA11480A00CD}"/>
          </ac:spMkLst>
        </pc:spChg>
        <pc:spChg chg="add mod">
          <ac:chgData name="ANDRES HUMBERTO OTALORA CARMONA" userId="9f185f83-ab76-4bc7-b4dd-50fef826f155" providerId="ADAL" clId="{3FBA8FAE-BC5A-44DF-AABA-3228B9147005}" dt="2020-06-24T17:43:07.438" v="763" actId="1076"/>
          <ac:spMkLst>
            <pc:docMk/>
            <pc:sldMk cId="1341165284" sldId="324"/>
            <ac:spMk id="71" creationId="{628F30EC-C0F5-46EE-9A9D-88B82BF69D12}"/>
          </ac:spMkLst>
        </pc:spChg>
        <pc:spChg chg="add del mod">
          <ac:chgData name="ANDRES HUMBERTO OTALORA CARMONA" userId="9f185f83-ab76-4bc7-b4dd-50fef826f155" providerId="ADAL" clId="{3FBA8FAE-BC5A-44DF-AABA-3228B9147005}" dt="2020-06-24T16:27:11.023" v="693" actId="478"/>
          <ac:spMkLst>
            <pc:docMk/>
            <pc:sldMk cId="1341165284" sldId="324"/>
            <ac:spMk id="72" creationId="{8D713571-89FF-4EC9-99DE-3B774B23345B}"/>
          </ac:spMkLst>
        </pc:spChg>
        <pc:spChg chg="add mod">
          <ac:chgData name="ANDRES HUMBERTO OTALORA CARMONA" userId="9f185f83-ab76-4bc7-b4dd-50fef826f155" providerId="ADAL" clId="{3FBA8FAE-BC5A-44DF-AABA-3228B9147005}" dt="2020-06-24T16:28:46.409" v="711" actId="1076"/>
          <ac:spMkLst>
            <pc:docMk/>
            <pc:sldMk cId="1341165284" sldId="324"/>
            <ac:spMk id="73" creationId="{95BD756A-2832-4A73-9977-496CCE8B00CA}"/>
          </ac:spMkLst>
        </pc:spChg>
        <pc:spChg chg="add mod">
          <ac:chgData name="ANDRES HUMBERTO OTALORA CARMONA" userId="9f185f83-ab76-4bc7-b4dd-50fef826f155" providerId="ADAL" clId="{3FBA8FAE-BC5A-44DF-AABA-3228B9147005}" dt="2020-06-24T16:28:46.409" v="711" actId="1076"/>
          <ac:spMkLst>
            <pc:docMk/>
            <pc:sldMk cId="1341165284" sldId="324"/>
            <ac:spMk id="74" creationId="{B1DA4361-4A7A-4FDC-96AE-DBFB3E0C06B7}"/>
          </ac:spMkLst>
        </pc:spChg>
        <pc:spChg chg="add mod">
          <ac:chgData name="ANDRES HUMBERTO OTALORA CARMONA" userId="9f185f83-ab76-4bc7-b4dd-50fef826f155" providerId="ADAL" clId="{3FBA8FAE-BC5A-44DF-AABA-3228B9147005}" dt="2020-06-24T16:28:46.409" v="711" actId="1076"/>
          <ac:spMkLst>
            <pc:docMk/>
            <pc:sldMk cId="1341165284" sldId="324"/>
            <ac:spMk id="76" creationId="{DCFB2C95-92AB-4E24-8AA8-6E4FF4A4FA92}"/>
          </ac:spMkLst>
        </pc:spChg>
        <pc:spChg chg="add del mod">
          <ac:chgData name="ANDRES HUMBERTO OTALORA CARMONA" userId="9f185f83-ab76-4bc7-b4dd-50fef826f155" providerId="ADAL" clId="{3FBA8FAE-BC5A-44DF-AABA-3228B9147005}" dt="2020-06-24T16:30:14.378" v="736" actId="478"/>
          <ac:spMkLst>
            <pc:docMk/>
            <pc:sldMk cId="1341165284" sldId="324"/>
            <ac:spMk id="80" creationId="{996A2300-2E7A-486D-96CF-551AC90128A1}"/>
          </ac:spMkLst>
        </pc:spChg>
        <pc:graphicFrameChg chg="add mod modGraphic">
          <ac:chgData name="ANDRES HUMBERTO OTALORA CARMONA" userId="9f185f83-ab76-4bc7-b4dd-50fef826f155" providerId="ADAL" clId="{3FBA8FAE-BC5A-44DF-AABA-3228B9147005}" dt="2020-06-24T17:18:52.302" v="746" actId="1076"/>
          <ac:graphicFrameMkLst>
            <pc:docMk/>
            <pc:sldMk cId="1341165284" sldId="324"/>
            <ac:graphicFrameMk id="15" creationId="{EAF8EBCA-C298-4F71-9580-FDEBFFBC7E2A}"/>
          </ac:graphicFrameMkLst>
        </pc:graphicFrameChg>
        <pc:graphicFrameChg chg="add del mod modGraphic">
          <ac:chgData name="ANDRES HUMBERTO OTALORA CARMONA" userId="9f185f83-ab76-4bc7-b4dd-50fef826f155" providerId="ADAL" clId="{3FBA8FAE-BC5A-44DF-AABA-3228B9147005}" dt="2020-06-24T17:19:32.602" v="749" actId="21"/>
          <ac:graphicFrameMkLst>
            <pc:docMk/>
            <pc:sldMk cId="1341165284" sldId="324"/>
            <ac:graphicFrameMk id="16" creationId="{53B0B80B-C81B-49AB-8D34-CDD0D80237E8}"/>
          </ac:graphicFrameMkLst>
        </pc:graphicFrameChg>
        <pc:picChg chg="del">
          <ac:chgData name="ANDRES HUMBERTO OTALORA CARMONA" userId="9f185f83-ab76-4bc7-b4dd-50fef826f155" providerId="ADAL" clId="{3FBA8FAE-BC5A-44DF-AABA-3228B9147005}" dt="2020-06-24T16:18:40.210" v="672" actId="478"/>
          <ac:picMkLst>
            <pc:docMk/>
            <pc:sldMk cId="1341165284" sldId="324"/>
            <ac:picMk id="6" creationId="{3182DEEF-0E1D-4E52-AEB9-DC2A490D8DFF}"/>
          </ac:picMkLst>
        </pc:picChg>
        <pc:picChg chg="del">
          <ac:chgData name="ANDRES HUMBERTO OTALORA CARMONA" userId="9f185f83-ab76-4bc7-b4dd-50fef826f155" providerId="ADAL" clId="{3FBA8FAE-BC5A-44DF-AABA-3228B9147005}" dt="2020-06-24T16:18:36.882" v="670" actId="478"/>
          <ac:picMkLst>
            <pc:docMk/>
            <pc:sldMk cId="1341165284" sldId="324"/>
            <ac:picMk id="13" creationId="{2A44031B-D52F-4EB3-85EC-CCACBBC67A28}"/>
          </ac:picMkLst>
        </pc:picChg>
        <pc:picChg chg="add del mod">
          <ac:chgData name="ANDRES HUMBERTO OTALORA CARMONA" userId="9f185f83-ab76-4bc7-b4dd-50fef826f155" providerId="ADAL" clId="{3FBA8FAE-BC5A-44DF-AABA-3228B9147005}" dt="2020-06-24T16:28:47.723" v="712" actId="478"/>
          <ac:picMkLst>
            <pc:docMk/>
            <pc:sldMk cId="1341165284" sldId="324"/>
            <ac:picMk id="39" creationId="{0E5BAD0B-9A74-4FBE-92C8-F47EE474B308}"/>
          </ac:picMkLst>
        </pc:picChg>
        <pc:picChg chg="del">
          <ac:chgData name="ANDRES HUMBERTO OTALORA CARMONA" userId="9f185f83-ab76-4bc7-b4dd-50fef826f155" providerId="ADAL" clId="{3FBA8FAE-BC5A-44DF-AABA-3228B9147005}" dt="2020-06-24T16:18:36.882" v="670" actId="478"/>
          <ac:picMkLst>
            <pc:docMk/>
            <pc:sldMk cId="1341165284" sldId="324"/>
            <ac:picMk id="62" creationId="{D81A8708-DC8C-4A12-9D8F-579D0E972AB7}"/>
          </ac:picMkLst>
        </pc:picChg>
        <pc:picChg chg="del">
          <ac:chgData name="ANDRES HUMBERTO OTALORA CARMONA" userId="9f185f83-ab76-4bc7-b4dd-50fef826f155" providerId="ADAL" clId="{3FBA8FAE-BC5A-44DF-AABA-3228B9147005}" dt="2020-06-24T16:18:36.882" v="670" actId="478"/>
          <ac:picMkLst>
            <pc:docMk/>
            <pc:sldMk cId="1341165284" sldId="324"/>
            <ac:picMk id="63" creationId="{DD3AD66B-29E9-4963-9FBC-D2BE531591D0}"/>
          </ac:picMkLst>
        </pc:picChg>
        <pc:picChg chg="del">
          <ac:chgData name="ANDRES HUMBERTO OTALORA CARMONA" userId="9f185f83-ab76-4bc7-b4dd-50fef826f155" providerId="ADAL" clId="{3FBA8FAE-BC5A-44DF-AABA-3228B9147005}" dt="2020-06-24T16:18:36.882" v="670" actId="478"/>
          <ac:picMkLst>
            <pc:docMk/>
            <pc:sldMk cId="1341165284" sldId="324"/>
            <ac:picMk id="64" creationId="{A6D0E483-90FB-4B79-A972-D2E998639814}"/>
          </ac:picMkLst>
        </pc:picChg>
        <pc:picChg chg="del">
          <ac:chgData name="ANDRES HUMBERTO OTALORA CARMONA" userId="9f185f83-ab76-4bc7-b4dd-50fef826f155" providerId="ADAL" clId="{3FBA8FAE-BC5A-44DF-AABA-3228B9147005}" dt="2020-06-24T16:18:36.882" v="670" actId="478"/>
          <ac:picMkLst>
            <pc:docMk/>
            <pc:sldMk cId="1341165284" sldId="324"/>
            <ac:picMk id="66" creationId="{6BAFBFAB-6B56-4DAC-BF98-1EE29EF505F2}"/>
          </ac:picMkLst>
        </pc:picChg>
        <pc:picChg chg="add mod">
          <ac:chgData name="ANDRES HUMBERTO OTALORA CARMONA" userId="9f185f83-ab76-4bc7-b4dd-50fef826f155" providerId="ADAL" clId="{3FBA8FAE-BC5A-44DF-AABA-3228B9147005}" dt="2020-06-24T16:30:08.713" v="733" actId="1076"/>
          <ac:picMkLst>
            <pc:docMk/>
            <pc:sldMk cId="1341165284" sldId="324"/>
            <ac:picMk id="78" creationId="{D3813CA0-D867-4520-B49D-CCC1B4E6B913}"/>
          </ac:picMkLst>
        </pc:picChg>
        <pc:picChg chg="add mod">
          <ac:chgData name="ANDRES HUMBERTO OTALORA CARMONA" userId="9f185f83-ab76-4bc7-b4dd-50fef826f155" providerId="ADAL" clId="{3FBA8FAE-BC5A-44DF-AABA-3228B9147005}" dt="2020-06-24T16:30:15.792" v="737" actId="1076"/>
          <ac:picMkLst>
            <pc:docMk/>
            <pc:sldMk cId="1341165284" sldId="324"/>
            <ac:picMk id="79" creationId="{AFB415E2-1B87-48C6-ABAA-432647FEA757}"/>
          </ac:picMkLst>
        </pc:picChg>
        <pc:cxnChg chg="del">
          <ac:chgData name="ANDRES HUMBERTO OTALORA CARMONA" userId="9f185f83-ab76-4bc7-b4dd-50fef826f155" providerId="ADAL" clId="{3FBA8FAE-BC5A-44DF-AABA-3228B9147005}" dt="2020-06-24T16:18:36.882" v="670" actId="478"/>
          <ac:cxnSpMkLst>
            <pc:docMk/>
            <pc:sldMk cId="1341165284" sldId="324"/>
            <ac:cxnSpMk id="10" creationId="{66323032-A5DD-4CFF-8DE1-968A0942348E}"/>
          </ac:cxnSpMkLst>
        </pc:cxnChg>
        <pc:cxnChg chg="add">
          <ac:chgData name="ANDRES HUMBERTO OTALORA CARMONA" userId="9f185f83-ab76-4bc7-b4dd-50fef826f155" providerId="ADAL" clId="{3FBA8FAE-BC5A-44DF-AABA-3228B9147005}" dt="2020-06-24T16:29:47.306" v="725" actId="11529"/>
          <ac:cxnSpMkLst>
            <pc:docMk/>
            <pc:sldMk cId="1341165284" sldId="324"/>
            <ac:cxnSpMk id="12" creationId="{6737E080-2527-4D80-9829-F76CDCC61568}"/>
          </ac:cxnSpMkLst>
        </pc:cxnChg>
        <pc:cxnChg chg="add mod">
          <ac:chgData name="ANDRES HUMBERTO OTALORA CARMONA" userId="9f185f83-ab76-4bc7-b4dd-50fef826f155" providerId="ADAL" clId="{3FBA8FAE-BC5A-44DF-AABA-3228B9147005}" dt="2020-06-24T16:30:28.104" v="742" actId="1076"/>
          <ac:cxnSpMkLst>
            <pc:docMk/>
            <pc:sldMk cId="1341165284" sldId="324"/>
            <ac:cxnSpMk id="43" creationId="{5A2935CF-ACFD-4AE4-A5F4-F80075AB4898}"/>
          </ac:cxnSpMkLst>
        </pc:cxnChg>
        <pc:cxnChg chg="add del mod">
          <ac:chgData name="ANDRES HUMBERTO OTALORA CARMONA" userId="9f185f83-ab76-4bc7-b4dd-50fef826f155" providerId="ADAL" clId="{3FBA8FAE-BC5A-44DF-AABA-3228B9147005}" dt="2020-06-24T16:27:34.742" v="699" actId="478"/>
          <ac:cxnSpMkLst>
            <pc:docMk/>
            <pc:sldMk cId="1341165284" sldId="324"/>
            <ac:cxnSpMk id="49" creationId="{B362DA5C-DFAD-4831-8086-98ABE7A62C09}"/>
          </ac:cxnSpMkLst>
        </pc:cxnChg>
        <pc:cxnChg chg="add mod">
          <ac:chgData name="ANDRES HUMBERTO OTALORA CARMONA" userId="9f185f83-ab76-4bc7-b4dd-50fef826f155" providerId="ADAL" clId="{3FBA8FAE-BC5A-44DF-AABA-3228B9147005}" dt="2020-06-24T16:30:24.761" v="741" actId="1076"/>
          <ac:cxnSpMkLst>
            <pc:docMk/>
            <pc:sldMk cId="1341165284" sldId="324"/>
            <ac:cxnSpMk id="58" creationId="{053D75F3-0F46-4B5C-A5B8-81B6BDDF10BC}"/>
          </ac:cxnSpMkLst>
        </pc:cxnChg>
        <pc:cxnChg chg="add mod">
          <ac:chgData name="ANDRES HUMBERTO OTALORA CARMONA" userId="9f185f83-ab76-4bc7-b4dd-50fef826f155" providerId="ADAL" clId="{3FBA8FAE-BC5A-44DF-AABA-3228B9147005}" dt="2020-06-24T17:42:59.612" v="759" actId="14100"/>
          <ac:cxnSpMkLst>
            <pc:docMk/>
            <pc:sldMk cId="1341165284" sldId="324"/>
            <ac:cxnSpMk id="61" creationId="{4809DF2F-0E63-4DEF-9D33-6EC5316DCE72}"/>
          </ac:cxnSpMkLst>
        </pc:cxnChg>
        <pc:cxnChg chg="del">
          <ac:chgData name="ANDRES HUMBERTO OTALORA CARMONA" userId="9f185f83-ab76-4bc7-b4dd-50fef826f155" providerId="ADAL" clId="{3FBA8FAE-BC5A-44DF-AABA-3228B9147005}" dt="2020-06-24T16:18:36.882" v="670" actId="478"/>
          <ac:cxnSpMkLst>
            <pc:docMk/>
            <pc:sldMk cId="1341165284" sldId="324"/>
            <ac:cxnSpMk id="65" creationId="{7C245C18-026C-48D9-9C3B-7B4FB422F44E}"/>
          </ac:cxnSpMkLst>
        </pc:cxnChg>
        <pc:cxnChg chg="add mod">
          <ac:chgData name="ANDRES HUMBERTO OTALORA CARMONA" userId="9f185f83-ab76-4bc7-b4dd-50fef826f155" providerId="ADAL" clId="{3FBA8FAE-BC5A-44DF-AABA-3228B9147005}" dt="2020-06-24T17:43:01.689" v="760" actId="14100"/>
          <ac:cxnSpMkLst>
            <pc:docMk/>
            <pc:sldMk cId="1341165284" sldId="324"/>
            <ac:cxnSpMk id="69" creationId="{84C66BA1-3F86-453B-B607-FD352889D561}"/>
          </ac:cxnSpMkLst>
        </pc:cxnChg>
        <pc:cxnChg chg="add mod">
          <ac:chgData name="ANDRES HUMBERTO OTALORA CARMONA" userId="9f185f83-ab76-4bc7-b4dd-50fef826f155" providerId="ADAL" clId="{3FBA8FAE-BC5A-44DF-AABA-3228B9147005}" dt="2020-06-24T16:28:46.409" v="711" actId="1076"/>
          <ac:cxnSpMkLst>
            <pc:docMk/>
            <pc:sldMk cId="1341165284" sldId="324"/>
            <ac:cxnSpMk id="75" creationId="{BBE7FCDC-686F-4C59-B27E-EFAA90BBC088}"/>
          </ac:cxnSpMkLst>
        </pc:cxnChg>
        <pc:cxnChg chg="add mod">
          <ac:chgData name="ANDRES HUMBERTO OTALORA CARMONA" userId="9f185f83-ab76-4bc7-b4dd-50fef826f155" providerId="ADAL" clId="{3FBA8FAE-BC5A-44DF-AABA-3228B9147005}" dt="2020-06-24T16:30:24.761" v="741" actId="1076"/>
          <ac:cxnSpMkLst>
            <pc:docMk/>
            <pc:sldMk cId="1341165284" sldId="324"/>
            <ac:cxnSpMk id="77" creationId="{AB6F14E1-C47F-40C9-8B8E-DA2E2725D476}"/>
          </ac:cxnSpMkLst>
        </pc:cxnChg>
      </pc:sldChg>
      <pc:sldChg chg="addSp delSp modSp add mod">
        <pc:chgData name="ANDRES HUMBERTO OTALORA CARMONA" userId="9f185f83-ab76-4bc7-b4dd-50fef826f155" providerId="ADAL" clId="{3FBA8FAE-BC5A-44DF-AABA-3228B9147005}" dt="2020-06-24T20:56:56.112" v="1122" actId="1076"/>
        <pc:sldMkLst>
          <pc:docMk/>
          <pc:sldMk cId="4279927572" sldId="325"/>
        </pc:sldMkLst>
        <pc:spChg chg="add mod">
          <ac:chgData name="ANDRES HUMBERTO OTALORA CARMONA" userId="9f185f83-ab76-4bc7-b4dd-50fef826f155" providerId="ADAL" clId="{3FBA8FAE-BC5A-44DF-AABA-3228B9147005}" dt="2020-06-24T20:51:40.537" v="787" actId="1076"/>
          <ac:spMkLst>
            <pc:docMk/>
            <pc:sldMk cId="4279927572" sldId="325"/>
            <ac:spMk id="3" creationId="{84592D5B-BB9D-4F40-8764-C78FE12D0227}"/>
          </ac:spMkLst>
        </pc:spChg>
        <pc:spChg chg="add mod">
          <ac:chgData name="ANDRES HUMBERTO OTALORA CARMONA" userId="9f185f83-ab76-4bc7-b4dd-50fef826f155" providerId="ADAL" clId="{3FBA8FAE-BC5A-44DF-AABA-3228B9147005}" dt="2020-06-24T20:53:00.065" v="939" actId="207"/>
          <ac:spMkLst>
            <pc:docMk/>
            <pc:sldMk cId="4279927572" sldId="325"/>
            <ac:spMk id="4" creationId="{89975021-F48D-4FD1-AC1F-8D4D2460D93C}"/>
          </ac:spMkLst>
        </pc:spChg>
        <pc:spChg chg="del">
          <ac:chgData name="ANDRES HUMBERTO OTALORA CARMONA" userId="9f185f83-ab76-4bc7-b4dd-50fef826f155" providerId="ADAL" clId="{3FBA8FAE-BC5A-44DF-AABA-3228B9147005}" dt="2020-06-24T20:50:38.643" v="769" actId="478"/>
          <ac:spMkLst>
            <pc:docMk/>
            <pc:sldMk cId="4279927572" sldId="325"/>
            <ac:spMk id="5" creationId="{A6470DD6-09A4-4252-9EB3-5F0C715613BC}"/>
          </ac:spMkLst>
        </pc:spChg>
        <pc:spChg chg="add mod">
          <ac:chgData name="ANDRES HUMBERTO OTALORA CARMONA" userId="9f185f83-ab76-4bc7-b4dd-50fef826f155" providerId="ADAL" clId="{3FBA8FAE-BC5A-44DF-AABA-3228B9147005}" dt="2020-06-24T20:54:27.897" v="971" actId="20577"/>
          <ac:spMkLst>
            <pc:docMk/>
            <pc:sldMk cId="4279927572" sldId="325"/>
            <ac:spMk id="6" creationId="{6F5B7167-283F-43E4-A18C-4F8AC555EAFA}"/>
          </ac:spMkLst>
        </pc:spChg>
        <pc:spChg chg="add mod">
          <ac:chgData name="ANDRES HUMBERTO OTALORA CARMONA" userId="9f185f83-ab76-4bc7-b4dd-50fef826f155" providerId="ADAL" clId="{3FBA8FAE-BC5A-44DF-AABA-3228B9147005}" dt="2020-06-24T20:53:35.712" v="957" actId="1076"/>
          <ac:spMkLst>
            <pc:docMk/>
            <pc:sldMk cId="4279927572" sldId="325"/>
            <ac:spMk id="7" creationId="{0225EB47-E690-4D77-A124-93522AEEEC1F}"/>
          </ac:spMkLst>
        </pc:spChg>
        <pc:spChg chg="del">
          <ac:chgData name="ANDRES HUMBERTO OTALORA CARMONA" userId="9f185f83-ab76-4bc7-b4dd-50fef826f155" providerId="ADAL" clId="{3FBA8FAE-BC5A-44DF-AABA-3228B9147005}" dt="2020-06-24T20:50:37.760" v="768" actId="478"/>
          <ac:spMkLst>
            <pc:docMk/>
            <pc:sldMk cId="4279927572" sldId="325"/>
            <ac:spMk id="9" creationId="{A5E982F1-165C-4938-9824-7B513FBCA93F}"/>
          </ac:spMkLst>
        </pc:spChg>
        <pc:spChg chg="add del mod">
          <ac:chgData name="ANDRES HUMBERTO OTALORA CARMONA" userId="9f185f83-ab76-4bc7-b4dd-50fef826f155" providerId="ADAL" clId="{3FBA8FAE-BC5A-44DF-AABA-3228B9147005}" dt="2020-06-24T20:51:32.076" v="783" actId="478"/>
          <ac:spMkLst>
            <pc:docMk/>
            <pc:sldMk cId="4279927572" sldId="325"/>
            <ac:spMk id="29" creationId="{80026F2A-4529-416E-9400-C5A6A7A773B7}"/>
          </ac:spMkLst>
        </pc:spChg>
        <pc:spChg chg="add mod">
          <ac:chgData name="ANDRES HUMBERTO OTALORA CARMONA" userId="9f185f83-ab76-4bc7-b4dd-50fef826f155" providerId="ADAL" clId="{3FBA8FAE-BC5A-44DF-AABA-3228B9147005}" dt="2020-06-24T20:56:40.778" v="1119" actId="1076"/>
          <ac:spMkLst>
            <pc:docMk/>
            <pc:sldMk cId="4279927572" sldId="325"/>
            <ac:spMk id="30" creationId="{5C87BE32-3AFD-4713-ADD6-F1594E768A52}"/>
          </ac:spMkLst>
        </pc:spChg>
        <pc:spChg chg="add del mod">
          <ac:chgData name="ANDRES HUMBERTO OTALORA CARMONA" userId="9f185f83-ab76-4bc7-b4dd-50fef826f155" providerId="ADAL" clId="{3FBA8FAE-BC5A-44DF-AABA-3228B9147005}" dt="2020-06-24T20:51:26.432" v="779" actId="478"/>
          <ac:spMkLst>
            <pc:docMk/>
            <pc:sldMk cId="4279927572" sldId="325"/>
            <ac:spMk id="31" creationId="{6025F549-638B-4C47-823C-329239B5F314}"/>
          </ac:spMkLst>
        </pc:spChg>
        <pc:spChg chg="add mod">
          <ac:chgData name="ANDRES HUMBERTO OTALORA CARMONA" userId="9f185f83-ab76-4bc7-b4dd-50fef826f155" providerId="ADAL" clId="{3FBA8FAE-BC5A-44DF-AABA-3228B9147005}" dt="2020-06-24T20:51:20.457" v="777" actId="1076"/>
          <ac:spMkLst>
            <pc:docMk/>
            <pc:sldMk cId="4279927572" sldId="325"/>
            <ac:spMk id="32" creationId="{04F980E0-3307-4FB5-B74C-360391553E63}"/>
          </ac:spMkLst>
        </pc:spChg>
        <pc:spChg chg="add mod">
          <ac:chgData name="ANDRES HUMBERTO OTALORA CARMONA" userId="9f185f83-ab76-4bc7-b4dd-50fef826f155" providerId="ADAL" clId="{3FBA8FAE-BC5A-44DF-AABA-3228B9147005}" dt="2020-06-24T20:51:20.457" v="777" actId="1076"/>
          <ac:spMkLst>
            <pc:docMk/>
            <pc:sldMk cId="4279927572" sldId="325"/>
            <ac:spMk id="33" creationId="{535BDAF5-9829-4B03-9238-53F98D7A57AD}"/>
          </ac:spMkLst>
        </pc:spChg>
        <pc:spChg chg="add mod">
          <ac:chgData name="ANDRES HUMBERTO OTALORA CARMONA" userId="9f185f83-ab76-4bc7-b4dd-50fef826f155" providerId="ADAL" clId="{3FBA8FAE-BC5A-44DF-AABA-3228B9147005}" dt="2020-06-24T20:51:20.457" v="777" actId="1076"/>
          <ac:spMkLst>
            <pc:docMk/>
            <pc:sldMk cId="4279927572" sldId="325"/>
            <ac:spMk id="34" creationId="{6D553690-95AD-4341-9DBD-FCA6F563DAD4}"/>
          </ac:spMkLst>
        </pc:spChg>
        <pc:spChg chg="add del mod">
          <ac:chgData name="ANDRES HUMBERTO OTALORA CARMONA" userId="9f185f83-ab76-4bc7-b4dd-50fef826f155" providerId="ADAL" clId="{3FBA8FAE-BC5A-44DF-AABA-3228B9147005}" dt="2020-06-24T20:53:22.458" v="949" actId="478"/>
          <ac:spMkLst>
            <pc:docMk/>
            <pc:sldMk cId="4279927572" sldId="325"/>
            <ac:spMk id="35" creationId="{B03E5E97-D38F-45DE-A522-AB4B8D8E3C46}"/>
          </ac:spMkLst>
        </pc:spChg>
        <pc:spChg chg="add mod">
          <ac:chgData name="ANDRES HUMBERTO OTALORA CARMONA" userId="9f185f83-ab76-4bc7-b4dd-50fef826f155" providerId="ADAL" clId="{3FBA8FAE-BC5A-44DF-AABA-3228B9147005}" dt="2020-06-24T20:53:37.728" v="958" actId="1076"/>
          <ac:spMkLst>
            <pc:docMk/>
            <pc:sldMk cId="4279927572" sldId="325"/>
            <ac:spMk id="36" creationId="{D00E6871-796C-4162-B5B0-884F311B14D7}"/>
          </ac:spMkLst>
        </pc:spChg>
        <pc:spChg chg="add mod">
          <ac:chgData name="ANDRES HUMBERTO OTALORA CARMONA" userId="9f185f83-ab76-4bc7-b4dd-50fef826f155" providerId="ADAL" clId="{3FBA8FAE-BC5A-44DF-AABA-3228B9147005}" dt="2020-06-24T20:54:13.662" v="968" actId="6549"/>
          <ac:spMkLst>
            <pc:docMk/>
            <pc:sldMk cId="4279927572" sldId="325"/>
            <ac:spMk id="37" creationId="{7316106C-34AC-4DC9-876A-DECD97D5B4D1}"/>
          </ac:spMkLst>
        </pc:spChg>
        <pc:spChg chg="add del mod">
          <ac:chgData name="ANDRES HUMBERTO OTALORA CARMONA" userId="9f185f83-ab76-4bc7-b4dd-50fef826f155" providerId="ADAL" clId="{3FBA8FAE-BC5A-44DF-AABA-3228B9147005}" dt="2020-06-24T20:53:48.198" v="961" actId="478"/>
          <ac:spMkLst>
            <pc:docMk/>
            <pc:sldMk cId="4279927572" sldId="325"/>
            <ac:spMk id="38" creationId="{788C95A3-6CE6-48E5-8063-641A5CEC3EB2}"/>
          </ac:spMkLst>
        </pc:spChg>
        <pc:spChg chg="mod">
          <ac:chgData name="ANDRES HUMBERTO OTALORA CARMONA" userId="9f185f83-ab76-4bc7-b4dd-50fef826f155" providerId="ADAL" clId="{3FBA8FAE-BC5A-44DF-AABA-3228B9147005}" dt="2020-06-24T20:51:13.139" v="776" actId="16959"/>
          <ac:spMkLst>
            <pc:docMk/>
            <pc:sldMk cId="4279927572" sldId="325"/>
            <ac:spMk id="41" creationId="{BA4E2C08-946C-4869-9B54-C27E445D8FB7}"/>
          </ac:spMkLst>
        </pc:spChg>
        <pc:spChg chg="del">
          <ac:chgData name="ANDRES HUMBERTO OTALORA CARMONA" userId="9f185f83-ab76-4bc7-b4dd-50fef826f155" providerId="ADAL" clId="{3FBA8FAE-BC5A-44DF-AABA-3228B9147005}" dt="2020-06-24T20:50:37.760" v="768" actId="478"/>
          <ac:spMkLst>
            <pc:docMk/>
            <pc:sldMk cId="4279927572" sldId="325"/>
            <ac:spMk id="42" creationId="{1E8583E0-BC59-4D4A-B4D0-12D0596850E9}"/>
          </ac:spMkLst>
        </pc:spChg>
        <pc:spChg chg="add del mod">
          <ac:chgData name="ANDRES HUMBERTO OTALORA CARMONA" userId="9f185f83-ab76-4bc7-b4dd-50fef826f155" providerId="ADAL" clId="{3FBA8FAE-BC5A-44DF-AABA-3228B9147005}" dt="2020-06-24T20:53:07.328" v="942" actId="478"/>
          <ac:spMkLst>
            <pc:docMk/>
            <pc:sldMk cId="4279927572" sldId="325"/>
            <ac:spMk id="44" creationId="{EF501386-294B-4887-9364-5CD56A9A8EC6}"/>
          </ac:spMkLst>
        </pc:spChg>
        <pc:spChg chg="add del mod">
          <ac:chgData name="ANDRES HUMBERTO OTALORA CARMONA" userId="9f185f83-ab76-4bc7-b4dd-50fef826f155" providerId="ADAL" clId="{3FBA8FAE-BC5A-44DF-AABA-3228B9147005}" dt="2020-06-24T20:53:10.090" v="944" actId="478"/>
          <ac:spMkLst>
            <pc:docMk/>
            <pc:sldMk cId="4279927572" sldId="325"/>
            <ac:spMk id="45" creationId="{2F2B358F-F78A-42AA-8B66-878DE6794D38}"/>
          </ac:spMkLst>
        </pc:spChg>
        <pc:spChg chg="add mod">
          <ac:chgData name="ANDRES HUMBERTO OTALORA CARMONA" userId="9f185f83-ab76-4bc7-b4dd-50fef826f155" providerId="ADAL" clId="{3FBA8FAE-BC5A-44DF-AABA-3228B9147005}" dt="2020-06-24T20:55:11.039" v="1098" actId="1076"/>
          <ac:spMkLst>
            <pc:docMk/>
            <pc:sldMk cId="4279927572" sldId="325"/>
            <ac:spMk id="46" creationId="{3DE7A11A-71AA-4590-99E4-438BB581C80F}"/>
          </ac:spMkLst>
        </pc:spChg>
        <pc:spChg chg="del">
          <ac:chgData name="ANDRES HUMBERTO OTALORA CARMONA" userId="9f185f83-ab76-4bc7-b4dd-50fef826f155" providerId="ADAL" clId="{3FBA8FAE-BC5A-44DF-AABA-3228B9147005}" dt="2020-06-24T20:50:37.760" v="768" actId="478"/>
          <ac:spMkLst>
            <pc:docMk/>
            <pc:sldMk cId="4279927572" sldId="325"/>
            <ac:spMk id="53" creationId="{E612387F-596D-444B-B59C-4DECB019D16D}"/>
          </ac:spMkLst>
        </pc:spChg>
        <pc:spChg chg="del">
          <ac:chgData name="ANDRES HUMBERTO OTALORA CARMONA" userId="9f185f83-ab76-4bc7-b4dd-50fef826f155" providerId="ADAL" clId="{3FBA8FAE-BC5A-44DF-AABA-3228B9147005}" dt="2020-06-24T20:50:37.760" v="768" actId="478"/>
          <ac:spMkLst>
            <pc:docMk/>
            <pc:sldMk cId="4279927572" sldId="325"/>
            <ac:spMk id="60" creationId="{D7087C63-88C0-4180-8889-F86790F1BC03}"/>
          </ac:spMkLst>
        </pc:spChg>
        <pc:spChg chg="del">
          <ac:chgData name="ANDRES HUMBERTO OTALORA CARMONA" userId="9f185f83-ab76-4bc7-b4dd-50fef826f155" providerId="ADAL" clId="{3FBA8FAE-BC5A-44DF-AABA-3228B9147005}" dt="2020-06-24T20:50:37.760" v="768" actId="478"/>
          <ac:spMkLst>
            <pc:docMk/>
            <pc:sldMk cId="4279927572" sldId="325"/>
            <ac:spMk id="67" creationId="{D5DA7B49-1BE7-4356-9EC1-E85192628806}"/>
          </ac:spMkLst>
        </pc:spChg>
        <pc:spChg chg="del">
          <ac:chgData name="ANDRES HUMBERTO OTALORA CARMONA" userId="9f185f83-ab76-4bc7-b4dd-50fef826f155" providerId="ADAL" clId="{3FBA8FAE-BC5A-44DF-AABA-3228B9147005}" dt="2020-06-24T20:50:37.760" v="768" actId="478"/>
          <ac:spMkLst>
            <pc:docMk/>
            <pc:sldMk cId="4279927572" sldId="325"/>
            <ac:spMk id="68" creationId="{321831B9-6D28-4FB2-9CED-470BB360DB20}"/>
          </ac:spMkLst>
        </pc:spChg>
        <pc:spChg chg="del">
          <ac:chgData name="ANDRES HUMBERTO OTALORA CARMONA" userId="9f185f83-ab76-4bc7-b4dd-50fef826f155" providerId="ADAL" clId="{3FBA8FAE-BC5A-44DF-AABA-3228B9147005}" dt="2020-06-24T20:50:37.760" v="768" actId="478"/>
          <ac:spMkLst>
            <pc:docMk/>
            <pc:sldMk cId="4279927572" sldId="325"/>
            <ac:spMk id="70" creationId="{4BF4BD51-E280-4B24-B06A-EA11480A00CD}"/>
          </ac:spMkLst>
        </pc:spChg>
        <pc:spChg chg="del">
          <ac:chgData name="ANDRES HUMBERTO OTALORA CARMONA" userId="9f185f83-ab76-4bc7-b4dd-50fef826f155" providerId="ADAL" clId="{3FBA8FAE-BC5A-44DF-AABA-3228B9147005}" dt="2020-06-24T20:50:37.760" v="768" actId="478"/>
          <ac:spMkLst>
            <pc:docMk/>
            <pc:sldMk cId="4279927572" sldId="325"/>
            <ac:spMk id="71" creationId="{628F30EC-C0F5-46EE-9A9D-88B82BF69D12}"/>
          </ac:spMkLst>
        </pc:spChg>
        <pc:spChg chg="del">
          <ac:chgData name="ANDRES HUMBERTO OTALORA CARMONA" userId="9f185f83-ab76-4bc7-b4dd-50fef826f155" providerId="ADAL" clId="{3FBA8FAE-BC5A-44DF-AABA-3228B9147005}" dt="2020-06-24T20:50:37.760" v="768" actId="478"/>
          <ac:spMkLst>
            <pc:docMk/>
            <pc:sldMk cId="4279927572" sldId="325"/>
            <ac:spMk id="73" creationId="{95BD756A-2832-4A73-9977-496CCE8B00CA}"/>
          </ac:spMkLst>
        </pc:spChg>
        <pc:spChg chg="del">
          <ac:chgData name="ANDRES HUMBERTO OTALORA CARMONA" userId="9f185f83-ab76-4bc7-b4dd-50fef826f155" providerId="ADAL" clId="{3FBA8FAE-BC5A-44DF-AABA-3228B9147005}" dt="2020-06-24T20:50:37.760" v="768" actId="478"/>
          <ac:spMkLst>
            <pc:docMk/>
            <pc:sldMk cId="4279927572" sldId="325"/>
            <ac:spMk id="74" creationId="{B1DA4361-4A7A-4FDC-96AE-DBFB3E0C06B7}"/>
          </ac:spMkLst>
        </pc:spChg>
        <pc:spChg chg="del">
          <ac:chgData name="ANDRES HUMBERTO OTALORA CARMONA" userId="9f185f83-ab76-4bc7-b4dd-50fef826f155" providerId="ADAL" clId="{3FBA8FAE-BC5A-44DF-AABA-3228B9147005}" dt="2020-06-24T20:50:37.760" v="768" actId="478"/>
          <ac:spMkLst>
            <pc:docMk/>
            <pc:sldMk cId="4279927572" sldId="325"/>
            <ac:spMk id="76" creationId="{DCFB2C95-92AB-4E24-8AA8-6E4FF4A4FA92}"/>
          </ac:spMkLst>
        </pc:spChg>
        <pc:graphicFrameChg chg="del">
          <ac:chgData name="ANDRES HUMBERTO OTALORA CARMONA" userId="9f185f83-ab76-4bc7-b4dd-50fef826f155" providerId="ADAL" clId="{3FBA8FAE-BC5A-44DF-AABA-3228B9147005}" dt="2020-06-24T20:50:35.951" v="767" actId="478"/>
          <ac:graphicFrameMkLst>
            <pc:docMk/>
            <pc:sldMk cId="4279927572" sldId="325"/>
            <ac:graphicFrameMk id="15" creationId="{EAF8EBCA-C298-4F71-9580-FDEBFFBC7E2A}"/>
          </ac:graphicFrameMkLst>
        </pc:graphicFrameChg>
        <pc:picChg chg="add mod">
          <ac:chgData name="ANDRES HUMBERTO OTALORA CARMONA" userId="9f185f83-ab76-4bc7-b4dd-50fef826f155" providerId="ADAL" clId="{3FBA8FAE-BC5A-44DF-AABA-3228B9147005}" dt="2020-06-24T20:56:18.811" v="1110" actId="1076"/>
          <ac:picMkLst>
            <pc:docMk/>
            <pc:sldMk cId="4279927572" sldId="325"/>
            <ac:picMk id="10" creationId="{8813F6C3-87E1-4D09-A18B-EC5F1050BA87}"/>
          </ac:picMkLst>
        </pc:picChg>
        <pc:picChg chg="add mod">
          <ac:chgData name="ANDRES HUMBERTO OTALORA CARMONA" userId="9f185f83-ab76-4bc7-b4dd-50fef826f155" providerId="ADAL" clId="{3FBA8FAE-BC5A-44DF-AABA-3228B9147005}" dt="2020-06-24T20:56:25.909" v="1113" actId="1076"/>
          <ac:picMkLst>
            <pc:docMk/>
            <pc:sldMk cId="4279927572" sldId="325"/>
            <ac:picMk id="13" creationId="{7A232BA6-A78E-4C51-8C7C-C7D5CF9971D5}"/>
          </ac:picMkLst>
        </pc:picChg>
        <pc:picChg chg="del">
          <ac:chgData name="ANDRES HUMBERTO OTALORA CARMONA" userId="9f185f83-ab76-4bc7-b4dd-50fef826f155" providerId="ADAL" clId="{3FBA8FAE-BC5A-44DF-AABA-3228B9147005}" dt="2020-06-24T20:50:37.760" v="768" actId="478"/>
          <ac:picMkLst>
            <pc:docMk/>
            <pc:sldMk cId="4279927572" sldId="325"/>
            <ac:picMk id="78" creationId="{D3813CA0-D867-4520-B49D-CCC1B4E6B913}"/>
          </ac:picMkLst>
        </pc:picChg>
        <pc:picChg chg="del">
          <ac:chgData name="ANDRES HUMBERTO OTALORA CARMONA" userId="9f185f83-ab76-4bc7-b4dd-50fef826f155" providerId="ADAL" clId="{3FBA8FAE-BC5A-44DF-AABA-3228B9147005}" dt="2020-06-24T20:50:37.760" v="768" actId="478"/>
          <ac:picMkLst>
            <pc:docMk/>
            <pc:sldMk cId="4279927572" sldId="325"/>
            <ac:picMk id="79" creationId="{AFB415E2-1B87-48C6-ABAA-432647FEA757}"/>
          </ac:picMkLst>
        </pc:picChg>
        <pc:cxnChg chg="del">
          <ac:chgData name="ANDRES HUMBERTO OTALORA CARMONA" userId="9f185f83-ab76-4bc7-b4dd-50fef826f155" providerId="ADAL" clId="{3FBA8FAE-BC5A-44DF-AABA-3228B9147005}" dt="2020-06-24T20:50:37.760" v="768" actId="478"/>
          <ac:cxnSpMkLst>
            <pc:docMk/>
            <pc:sldMk cId="4279927572" sldId="325"/>
            <ac:cxnSpMk id="12" creationId="{6737E080-2527-4D80-9829-F76CDCC61568}"/>
          </ac:cxnSpMkLst>
        </pc:cxnChg>
        <pc:cxnChg chg="add mod">
          <ac:chgData name="ANDRES HUMBERTO OTALORA CARMONA" userId="9f185f83-ab76-4bc7-b4dd-50fef826f155" providerId="ADAL" clId="{3FBA8FAE-BC5A-44DF-AABA-3228B9147005}" dt="2020-06-24T20:56:23.376" v="1112" actId="13822"/>
          <ac:cxnSpMkLst>
            <pc:docMk/>
            <pc:sldMk cId="4279927572" sldId="325"/>
            <ac:cxnSpMk id="16" creationId="{B7B0493C-ACC3-46E2-BECA-5369192A5A74}"/>
          </ac:cxnSpMkLst>
        </pc:cxnChg>
        <pc:cxnChg chg="add mod">
          <ac:chgData name="ANDRES HUMBERTO OTALORA CARMONA" userId="9f185f83-ab76-4bc7-b4dd-50fef826f155" providerId="ADAL" clId="{3FBA8FAE-BC5A-44DF-AABA-3228B9147005}" dt="2020-06-24T20:56:34.423" v="1115" actId="13822"/>
          <ac:cxnSpMkLst>
            <pc:docMk/>
            <pc:sldMk cId="4279927572" sldId="325"/>
            <ac:cxnSpMk id="20" creationId="{132ED576-96A6-4E95-87D9-90FB74B8FB56}"/>
          </ac:cxnSpMkLst>
        </pc:cxnChg>
        <pc:cxnChg chg="add mod">
          <ac:chgData name="ANDRES HUMBERTO OTALORA CARMONA" userId="9f185f83-ab76-4bc7-b4dd-50fef826f155" providerId="ADAL" clId="{3FBA8FAE-BC5A-44DF-AABA-3228B9147005}" dt="2020-06-24T20:56:54.691" v="1121" actId="1076"/>
          <ac:cxnSpMkLst>
            <pc:docMk/>
            <pc:sldMk cId="4279927572" sldId="325"/>
            <ac:cxnSpMk id="39" creationId="{2E56F6B9-1A16-4382-A0CF-9536E17D9666}"/>
          </ac:cxnSpMkLst>
        </pc:cxnChg>
        <pc:cxnChg chg="add mod">
          <ac:chgData name="ANDRES HUMBERTO OTALORA CARMONA" userId="9f185f83-ab76-4bc7-b4dd-50fef826f155" providerId="ADAL" clId="{3FBA8FAE-BC5A-44DF-AABA-3228B9147005}" dt="2020-06-24T20:56:56.112" v="1122" actId="1076"/>
          <ac:cxnSpMkLst>
            <pc:docMk/>
            <pc:sldMk cId="4279927572" sldId="325"/>
            <ac:cxnSpMk id="40" creationId="{6208FF2E-2A47-49F1-A741-DD48888070E2}"/>
          </ac:cxnSpMkLst>
        </pc:cxnChg>
        <pc:cxnChg chg="del">
          <ac:chgData name="ANDRES HUMBERTO OTALORA CARMONA" userId="9f185f83-ab76-4bc7-b4dd-50fef826f155" providerId="ADAL" clId="{3FBA8FAE-BC5A-44DF-AABA-3228B9147005}" dt="2020-06-24T20:50:37.760" v="768" actId="478"/>
          <ac:cxnSpMkLst>
            <pc:docMk/>
            <pc:sldMk cId="4279927572" sldId="325"/>
            <ac:cxnSpMk id="43" creationId="{5A2935CF-ACFD-4AE4-A5F4-F80075AB4898}"/>
          </ac:cxnSpMkLst>
        </pc:cxnChg>
        <pc:cxnChg chg="add mod">
          <ac:chgData name="ANDRES HUMBERTO OTALORA CARMONA" userId="9f185f83-ab76-4bc7-b4dd-50fef826f155" providerId="ADAL" clId="{3FBA8FAE-BC5A-44DF-AABA-3228B9147005}" dt="2020-06-24T20:56:38.729" v="1118" actId="14100"/>
          <ac:cxnSpMkLst>
            <pc:docMk/>
            <pc:sldMk cId="4279927572" sldId="325"/>
            <ac:cxnSpMk id="57" creationId="{74E74204-D5CA-422A-85ED-6914A7759A9F}"/>
          </ac:cxnSpMkLst>
        </pc:cxnChg>
        <pc:cxnChg chg="del">
          <ac:chgData name="ANDRES HUMBERTO OTALORA CARMONA" userId="9f185f83-ab76-4bc7-b4dd-50fef826f155" providerId="ADAL" clId="{3FBA8FAE-BC5A-44DF-AABA-3228B9147005}" dt="2020-06-24T20:50:37.760" v="768" actId="478"/>
          <ac:cxnSpMkLst>
            <pc:docMk/>
            <pc:sldMk cId="4279927572" sldId="325"/>
            <ac:cxnSpMk id="58" creationId="{053D75F3-0F46-4B5C-A5B8-81B6BDDF10BC}"/>
          </ac:cxnSpMkLst>
        </pc:cxnChg>
        <pc:cxnChg chg="del">
          <ac:chgData name="ANDRES HUMBERTO OTALORA CARMONA" userId="9f185f83-ab76-4bc7-b4dd-50fef826f155" providerId="ADAL" clId="{3FBA8FAE-BC5A-44DF-AABA-3228B9147005}" dt="2020-06-24T20:50:37.760" v="768" actId="478"/>
          <ac:cxnSpMkLst>
            <pc:docMk/>
            <pc:sldMk cId="4279927572" sldId="325"/>
            <ac:cxnSpMk id="61" creationId="{4809DF2F-0E63-4DEF-9D33-6EC5316DCE72}"/>
          </ac:cxnSpMkLst>
        </pc:cxnChg>
        <pc:cxnChg chg="del">
          <ac:chgData name="ANDRES HUMBERTO OTALORA CARMONA" userId="9f185f83-ab76-4bc7-b4dd-50fef826f155" providerId="ADAL" clId="{3FBA8FAE-BC5A-44DF-AABA-3228B9147005}" dt="2020-06-24T20:50:37.760" v="768" actId="478"/>
          <ac:cxnSpMkLst>
            <pc:docMk/>
            <pc:sldMk cId="4279927572" sldId="325"/>
            <ac:cxnSpMk id="69" creationId="{84C66BA1-3F86-453B-B607-FD352889D561}"/>
          </ac:cxnSpMkLst>
        </pc:cxnChg>
        <pc:cxnChg chg="del mod">
          <ac:chgData name="ANDRES HUMBERTO OTALORA CARMONA" userId="9f185f83-ab76-4bc7-b4dd-50fef826f155" providerId="ADAL" clId="{3FBA8FAE-BC5A-44DF-AABA-3228B9147005}" dt="2020-06-24T20:50:37.760" v="768" actId="478"/>
          <ac:cxnSpMkLst>
            <pc:docMk/>
            <pc:sldMk cId="4279927572" sldId="325"/>
            <ac:cxnSpMk id="75" creationId="{BBE7FCDC-686F-4C59-B27E-EFAA90BBC088}"/>
          </ac:cxnSpMkLst>
        </pc:cxnChg>
        <pc:cxnChg chg="del">
          <ac:chgData name="ANDRES HUMBERTO OTALORA CARMONA" userId="9f185f83-ab76-4bc7-b4dd-50fef826f155" providerId="ADAL" clId="{3FBA8FAE-BC5A-44DF-AABA-3228B9147005}" dt="2020-06-24T20:50:37.760" v="768" actId="478"/>
          <ac:cxnSpMkLst>
            <pc:docMk/>
            <pc:sldMk cId="4279927572" sldId="325"/>
            <ac:cxnSpMk id="77" creationId="{AB6F14E1-C47F-40C9-8B8E-DA2E2725D476}"/>
          </ac:cxnSpMkLst>
        </pc:cxnChg>
      </pc:sldChg>
      <pc:sldChg chg="addSp delSp modSp add mod">
        <pc:chgData name="ANDRES HUMBERTO OTALORA CARMONA" userId="9f185f83-ab76-4bc7-b4dd-50fef826f155" providerId="ADAL" clId="{3FBA8FAE-BC5A-44DF-AABA-3228B9147005}" dt="2020-06-24T21:02:25.417" v="1172" actId="14100"/>
        <pc:sldMkLst>
          <pc:docMk/>
          <pc:sldMk cId="3478834755" sldId="326"/>
        </pc:sldMkLst>
        <pc:spChg chg="del">
          <ac:chgData name="ANDRES HUMBERTO OTALORA CARMONA" userId="9f185f83-ab76-4bc7-b4dd-50fef826f155" providerId="ADAL" clId="{3FBA8FAE-BC5A-44DF-AABA-3228B9147005}" dt="2020-06-24T20:59:47.009" v="1124" actId="478"/>
          <ac:spMkLst>
            <pc:docMk/>
            <pc:sldMk cId="3478834755" sldId="326"/>
            <ac:spMk id="3" creationId="{84592D5B-BB9D-4F40-8764-C78FE12D0227}"/>
          </ac:spMkLst>
        </pc:spChg>
        <pc:spChg chg="del">
          <ac:chgData name="ANDRES HUMBERTO OTALORA CARMONA" userId="9f185f83-ab76-4bc7-b4dd-50fef826f155" providerId="ADAL" clId="{3FBA8FAE-BC5A-44DF-AABA-3228B9147005}" dt="2020-06-24T20:59:47.009" v="1124" actId="478"/>
          <ac:spMkLst>
            <pc:docMk/>
            <pc:sldMk cId="3478834755" sldId="326"/>
            <ac:spMk id="4" creationId="{89975021-F48D-4FD1-AC1F-8D4D2460D93C}"/>
          </ac:spMkLst>
        </pc:spChg>
        <pc:spChg chg="del">
          <ac:chgData name="ANDRES HUMBERTO OTALORA CARMONA" userId="9f185f83-ab76-4bc7-b4dd-50fef826f155" providerId="ADAL" clId="{3FBA8FAE-BC5A-44DF-AABA-3228B9147005}" dt="2020-06-24T20:59:47.009" v="1124" actId="478"/>
          <ac:spMkLst>
            <pc:docMk/>
            <pc:sldMk cId="3478834755" sldId="326"/>
            <ac:spMk id="6" creationId="{6F5B7167-283F-43E4-A18C-4F8AC555EAFA}"/>
          </ac:spMkLst>
        </pc:spChg>
        <pc:spChg chg="del">
          <ac:chgData name="ANDRES HUMBERTO OTALORA CARMONA" userId="9f185f83-ab76-4bc7-b4dd-50fef826f155" providerId="ADAL" clId="{3FBA8FAE-BC5A-44DF-AABA-3228B9147005}" dt="2020-06-24T20:59:48.299" v="1125" actId="478"/>
          <ac:spMkLst>
            <pc:docMk/>
            <pc:sldMk cId="3478834755" sldId="326"/>
            <ac:spMk id="7" creationId="{0225EB47-E690-4D77-A124-93522AEEEC1F}"/>
          </ac:spMkLst>
        </pc:spChg>
        <pc:spChg chg="add mod">
          <ac:chgData name="ANDRES HUMBERTO OTALORA CARMONA" userId="9f185f83-ab76-4bc7-b4dd-50fef826f155" providerId="ADAL" clId="{3FBA8FAE-BC5A-44DF-AABA-3228B9147005}" dt="2020-06-24T21:01:39.454" v="1157" actId="207"/>
          <ac:spMkLst>
            <pc:docMk/>
            <pc:sldMk cId="3478834755" sldId="326"/>
            <ac:spMk id="8" creationId="{D54CAE69-502E-46F3-9055-3C736682C091}"/>
          </ac:spMkLst>
        </pc:spChg>
        <pc:spChg chg="add mod">
          <ac:chgData name="ANDRES HUMBERTO OTALORA CARMONA" userId="9f185f83-ab76-4bc7-b4dd-50fef826f155" providerId="ADAL" clId="{3FBA8FAE-BC5A-44DF-AABA-3228B9147005}" dt="2020-06-24T21:02:11.649" v="1169" actId="1076"/>
          <ac:spMkLst>
            <pc:docMk/>
            <pc:sldMk cId="3478834755" sldId="326"/>
            <ac:spMk id="9" creationId="{F0AC5159-404F-440E-A830-EAC4EA7C13C7}"/>
          </ac:spMkLst>
        </pc:spChg>
        <pc:spChg chg="add mod">
          <ac:chgData name="ANDRES HUMBERTO OTALORA CARMONA" userId="9f185f83-ab76-4bc7-b4dd-50fef826f155" providerId="ADAL" clId="{3FBA8FAE-BC5A-44DF-AABA-3228B9147005}" dt="2020-06-24T21:00:05.630" v="1127" actId="21"/>
          <ac:spMkLst>
            <pc:docMk/>
            <pc:sldMk cId="3478834755" sldId="326"/>
            <ac:spMk id="24" creationId="{BF553A4B-0B6E-4672-ADAF-BC3FBF5AB3A1}"/>
          </ac:spMkLst>
        </pc:spChg>
        <pc:spChg chg="add mod">
          <ac:chgData name="ANDRES HUMBERTO OTALORA CARMONA" userId="9f185f83-ab76-4bc7-b4dd-50fef826f155" providerId="ADAL" clId="{3FBA8FAE-BC5A-44DF-AABA-3228B9147005}" dt="2020-06-24T21:00:10.784" v="1129" actId="1076"/>
          <ac:spMkLst>
            <pc:docMk/>
            <pc:sldMk cId="3478834755" sldId="326"/>
            <ac:spMk id="25" creationId="{E972572B-9105-4FEA-A90B-8F58B0D4B33C}"/>
          </ac:spMkLst>
        </pc:spChg>
        <pc:spChg chg="add mod">
          <ac:chgData name="ANDRES HUMBERTO OTALORA CARMONA" userId="9f185f83-ab76-4bc7-b4dd-50fef826f155" providerId="ADAL" clId="{3FBA8FAE-BC5A-44DF-AABA-3228B9147005}" dt="2020-06-24T21:02:22.409" v="1171" actId="14100"/>
          <ac:spMkLst>
            <pc:docMk/>
            <pc:sldMk cId="3478834755" sldId="326"/>
            <ac:spMk id="26" creationId="{35A959EF-F510-423C-B624-7401D6B16333}"/>
          </ac:spMkLst>
        </pc:spChg>
        <pc:spChg chg="add mod">
          <ac:chgData name="ANDRES HUMBERTO OTALORA CARMONA" userId="9f185f83-ab76-4bc7-b4dd-50fef826f155" providerId="ADAL" clId="{3FBA8FAE-BC5A-44DF-AABA-3228B9147005}" dt="2020-06-24T21:02:25.417" v="1172" actId="14100"/>
          <ac:spMkLst>
            <pc:docMk/>
            <pc:sldMk cId="3478834755" sldId="326"/>
            <ac:spMk id="27" creationId="{C86C4B9F-CB7C-49D4-AB1F-16E0AC869C2F}"/>
          </ac:spMkLst>
        </pc:spChg>
        <pc:spChg chg="add mod">
          <ac:chgData name="ANDRES HUMBERTO OTALORA CARMONA" userId="9f185f83-ab76-4bc7-b4dd-50fef826f155" providerId="ADAL" clId="{3FBA8FAE-BC5A-44DF-AABA-3228B9147005}" dt="2020-06-24T21:00:23.731" v="1131" actId="1076"/>
          <ac:spMkLst>
            <pc:docMk/>
            <pc:sldMk cId="3478834755" sldId="326"/>
            <ac:spMk id="29" creationId="{28319E7B-F2A3-4C05-AF26-D454DEBA0202}"/>
          </ac:spMkLst>
        </pc:spChg>
        <pc:spChg chg="del">
          <ac:chgData name="ANDRES HUMBERTO OTALORA CARMONA" userId="9f185f83-ab76-4bc7-b4dd-50fef826f155" providerId="ADAL" clId="{3FBA8FAE-BC5A-44DF-AABA-3228B9147005}" dt="2020-06-24T20:59:47.009" v="1124" actId="478"/>
          <ac:spMkLst>
            <pc:docMk/>
            <pc:sldMk cId="3478834755" sldId="326"/>
            <ac:spMk id="30" creationId="{5C87BE32-3AFD-4713-ADD6-F1594E768A52}"/>
          </ac:spMkLst>
        </pc:spChg>
        <pc:spChg chg="add del mod">
          <ac:chgData name="ANDRES HUMBERTO OTALORA CARMONA" userId="9f185f83-ab76-4bc7-b4dd-50fef826f155" providerId="ADAL" clId="{3FBA8FAE-BC5A-44DF-AABA-3228B9147005}" dt="2020-06-24T21:00:13.473" v="1130" actId="478"/>
          <ac:spMkLst>
            <pc:docMk/>
            <pc:sldMk cId="3478834755" sldId="326"/>
            <ac:spMk id="31" creationId="{89212A10-A3EE-4BD9-86DE-36DE49BCFB59}"/>
          </ac:spMkLst>
        </pc:spChg>
        <pc:spChg chg="del">
          <ac:chgData name="ANDRES HUMBERTO OTALORA CARMONA" userId="9f185f83-ab76-4bc7-b4dd-50fef826f155" providerId="ADAL" clId="{3FBA8FAE-BC5A-44DF-AABA-3228B9147005}" dt="2020-06-24T20:59:47.009" v="1124" actId="478"/>
          <ac:spMkLst>
            <pc:docMk/>
            <pc:sldMk cId="3478834755" sldId="326"/>
            <ac:spMk id="32" creationId="{04F980E0-3307-4FB5-B74C-360391553E63}"/>
          </ac:spMkLst>
        </pc:spChg>
        <pc:spChg chg="del">
          <ac:chgData name="ANDRES HUMBERTO OTALORA CARMONA" userId="9f185f83-ab76-4bc7-b4dd-50fef826f155" providerId="ADAL" clId="{3FBA8FAE-BC5A-44DF-AABA-3228B9147005}" dt="2020-06-24T20:59:47.009" v="1124" actId="478"/>
          <ac:spMkLst>
            <pc:docMk/>
            <pc:sldMk cId="3478834755" sldId="326"/>
            <ac:spMk id="33" creationId="{535BDAF5-9829-4B03-9238-53F98D7A57AD}"/>
          </ac:spMkLst>
        </pc:spChg>
        <pc:spChg chg="del">
          <ac:chgData name="ANDRES HUMBERTO OTALORA CARMONA" userId="9f185f83-ab76-4bc7-b4dd-50fef826f155" providerId="ADAL" clId="{3FBA8FAE-BC5A-44DF-AABA-3228B9147005}" dt="2020-06-24T20:59:47.009" v="1124" actId="478"/>
          <ac:spMkLst>
            <pc:docMk/>
            <pc:sldMk cId="3478834755" sldId="326"/>
            <ac:spMk id="34" creationId="{6D553690-95AD-4341-9DBD-FCA6F563DAD4}"/>
          </ac:spMkLst>
        </pc:spChg>
        <pc:spChg chg="add del mod">
          <ac:chgData name="ANDRES HUMBERTO OTALORA CARMONA" userId="9f185f83-ab76-4bc7-b4dd-50fef826f155" providerId="ADAL" clId="{3FBA8FAE-BC5A-44DF-AABA-3228B9147005}" dt="2020-06-24T21:00:29.059" v="1134" actId="478"/>
          <ac:spMkLst>
            <pc:docMk/>
            <pc:sldMk cId="3478834755" sldId="326"/>
            <ac:spMk id="35" creationId="{DD6E84CA-E665-40E0-ADE8-8BAFD4DA29D5}"/>
          </ac:spMkLst>
        </pc:spChg>
        <pc:spChg chg="del">
          <ac:chgData name="ANDRES HUMBERTO OTALORA CARMONA" userId="9f185f83-ab76-4bc7-b4dd-50fef826f155" providerId="ADAL" clId="{3FBA8FAE-BC5A-44DF-AABA-3228B9147005}" dt="2020-06-24T20:59:47.009" v="1124" actId="478"/>
          <ac:spMkLst>
            <pc:docMk/>
            <pc:sldMk cId="3478834755" sldId="326"/>
            <ac:spMk id="36" creationId="{D00E6871-796C-4162-B5B0-884F311B14D7}"/>
          </ac:spMkLst>
        </pc:spChg>
        <pc:spChg chg="del">
          <ac:chgData name="ANDRES HUMBERTO OTALORA CARMONA" userId="9f185f83-ab76-4bc7-b4dd-50fef826f155" providerId="ADAL" clId="{3FBA8FAE-BC5A-44DF-AABA-3228B9147005}" dt="2020-06-24T20:59:47.009" v="1124" actId="478"/>
          <ac:spMkLst>
            <pc:docMk/>
            <pc:sldMk cId="3478834755" sldId="326"/>
            <ac:spMk id="37" creationId="{7316106C-34AC-4DC9-876A-DECD97D5B4D1}"/>
          </ac:spMkLst>
        </pc:spChg>
        <pc:spChg chg="add mod">
          <ac:chgData name="ANDRES HUMBERTO OTALORA CARMONA" userId="9f185f83-ab76-4bc7-b4dd-50fef826f155" providerId="ADAL" clId="{3FBA8FAE-BC5A-44DF-AABA-3228B9147005}" dt="2020-06-24T21:00:23.731" v="1131" actId="1076"/>
          <ac:spMkLst>
            <pc:docMk/>
            <pc:sldMk cId="3478834755" sldId="326"/>
            <ac:spMk id="38" creationId="{27E333FC-C9A0-4A92-B1D9-C8CB823790D8}"/>
          </ac:spMkLst>
        </pc:spChg>
        <pc:spChg chg="mod">
          <ac:chgData name="ANDRES HUMBERTO OTALORA CARMONA" userId="9f185f83-ab76-4bc7-b4dd-50fef826f155" providerId="ADAL" clId="{3FBA8FAE-BC5A-44DF-AABA-3228B9147005}" dt="2020-06-24T21:00:07.009" v="1128"/>
          <ac:spMkLst>
            <pc:docMk/>
            <pc:sldMk cId="3478834755" sldId="326"/>
            <ac:spMk id="41" creationId="{BA4E2C08-946C-4869-9B54-C27E445D8FB7}"/>
          </ac:spMkLst>
        </pc:spChg>
        <pc:spChg chg="add mod">
          <ac:chgData name="ANDRES HUMBERTO OTALORA CARMONA" userId="9f185f83-ab76-4bc7-b4dd-50fef826f155" providerId="ADAL" clId="{3FBA8FAE-BC5A-44DF-AABA-3228B9147005}" dt="2020-06-24T21:00:23.731" v="1131" actId="1076"/>
          <ac:spMkLst>
            <pc:docMk/>
            <pc:sldMk cId="3478834755" sldId="326"/>
            <ac:spMk id="42" creationId="{F6F6F069-F104-4E4E-9BA0-EA7CE4AE7B87}"/>
          </ac:spMkLst>
        </pc:spChg>
        <pc:spChg chg="add mod">
          <ac:chgData name="ANDRES HUMBERTO OTALORA CARMONA" userId="9f185f83-ab76-4bc7-b4dd-50fef826f155" providerId="ADAL" clId="{3FBA8FAE-BC5A-44DF-AABA-3228B9147005}" dt="2020-06-24T21:01:51.439" v="1162" actId="1076"/>
          <ac:spMkLst>
            <pc:docMk/>
            <pc:sldMk cId="3478834755" sldId="326"/>
            <ac:spMk id="43" creationId="{CDA117FE-6AAE-425D-AB40-E4F9DB7F1D18}"/>
          </ac:spMkLst>
        </pc:spChg>
        <pc:spChg chg="add mod">
          <ac:chgData name="ANDRES HUMBERTO OTALORA CARMONA" userId="9f185f83-ab76-4bc7-b4dd-50fef826f155" providerId="ADAL" clId="{3FBA8FAE-BC5A-44DF-AABA-3228B9147005}" dt="2020-06-24T21:01:54.159" v="1163" actId="1076"/>
          <ac:spMkLst>
            <pc:docMk/>
            <pc:sldMk cId="3478834755" sldId="326"/>
            <ac:spMk id="44" creationId="{DF6B1B2B-EF66-41E3-ACE3-88FF88C155F9}"/>
          </ac:spMkLst>
        </pc:spChg>
        <pc:spChg chg="add mod">
          <ac:chgData name="ANDRES HUMBERTO OTALORA CARMONA" userId="9f185f83-ab76-4bc7-b4dd-50fef826f155" providerId="ADAL" clId="{3FBA8FAE-BC5A-44DF-AABA-3228B9147005}" dt="2020-06-24T21:00:58.816" v="1140" actId="1076"/>
          <ac:spMkLst>
            <pc:docMk/>
            <pc:sldMk cId="3478834755" sldId="326"/>
            <ac:spMk id="45" creationId="{E1D11850-0DE1-4EC4-8BC8-292501091D3A}"/>
          </ac:spMkLst>
        </pc:spChg>
        <pc:spChg chg="del">
          <ac:chgData name="ANDRES HUMBERTO OTALORA CARMONA" userId="9f185f83-ab76-4bc7-b4dd-50fef826f155" providerId="ADAL" clId="{3FBA8FAE-BC5A-44DF-AABA-3228B9147005}" dt="2020-06-24T20:59:47.009" v="1124" actId="478"/>
          <ac:spMkLst>
            <pc:docMk/>
            <pc:sldMk cId="3478834755" sldId="326"/>
            <ac:spMk id="46" creationId="{3DE7A11A-71AA-4590-99E4-438BB581C80F}"/>
          </ac:spMkLst>
        </pc:spChg>
        <pc:spChg chg="add mod">
          <ac:chgData name="ANDRES HUMBERTO OTALORA CARMONA" userId="9f185f83-ab76-4bc7-b4dd-50fef826f155" providerId="ADAL" clId="{3FBA8FAE-BC5A-44DF-AABA-3228B9147005}" dt="2020-06-24T21:02:13.824" v="1170" actId="1076"/>
          <ac:spMkLst>
            <pc:docMk/>
            <pc:sldMk cId="3478834755" sldId="326"/>
            <ac:spMk id="47" creationId="{13409657-485E-40CF-B785-CB067B0B0447}"/>
          </ac:spMkLst>
        </pc:spChg>
        <pc:spChg chg="add del mod">
          <ac:chgData name="ANDRES HUMBERTO OTALORA CARMONA" userId="9f185f83-ab76-4bc7-b4dd-50fef826f155" providerId="ADAL" clId="{3FBA8FAE-BC5A-44DF-AABA-3228B9147005}" dt="2020-06-24T21:00:25.433" v="1132" actId="478"/>
          <ac:spMkLst>
            <pc:docMk/>
            <pc:sldMk cId="3478834755" sldId="326"/>
            <ac:spMk id="48" creationId="{0F88F337-3075-4777-8981-64015F18E337}"/>
          </ac:spMkLst>
        </pc:spChg>
        <pc:spChg chg="add mod">
          <ac:chgData name="ANDRES HUMBERTO OTALORA CARMONA" userId="9f185f83-ab76-4bc7-b4dd-50fef826f155" providerId="ADAL" clId="{3FBA8FAE-BC5A-44DF-AABA-3228B9147005}" dt="2020-06-24T21:01:05.774" v="1143" actId="1076"/>
          <ac:spMkLst>
            <pc:docMk/>
            <pc:sldMk cId="3478834755" sldId="326"/>
            <ac:spMk id="50" creationId="{2C7E588C-19DE-46F3-83BD-6AFC567CDF12}"/>
          </ac:spMkLst>
        </pc:spChg>
        <pc:spChg chg="add del mod">
          <ac:chgData name="ANDRES HUMBERTO OTALORA CARMONA" userId="9f185f83-ab76-4bc7-b4dd-50fef826f155" providerId="ADAL" clId="{3FBA8FAE-BC5A-44DF-AABA-3228B9147005}" dt="2020-06-24T21:02:00.279" v="1165" actId="478"/>
          <ac:spMkLst>
            <pc:docMk/>
            <pc:sldMk cId="3478834755" sldId="326"/>
            <ac:spMk id="52" creationId="{8502A669-350C-4335-8737-9EB4513CC0E3}"/>
          </ac:spMkLst>
        </pc:spChg>
        <pc:spChg chg="add del mod">
          <ac:chgData name="ANDRES HUMBERTO OTALORA CARMONA" userId="9f185f83-ab76-4bc7-b4dd-50fef826f155" providerId="ADAL" clId="{3FBA8FAE-BC5A-44DF-AABA-3228B9147005}" dt="2020-06-24T21:01:47.169" v="1160" actId="478"/>
          <ac:spMkLst>
            <pc:docMk/>
            <pc:sldMk cId="3478834755" sldId="326"/>
            <ac:spMk id="53" creationId="{B7A29682-1C6F-42C4-A0F7-950EC9E06D06}"/>
          </ac:spMkLst>
        </pc:spChg>
        <pc:spChg chg="add del mod">
          <ac:chgData name="ANDRES HUMBERTO OTALORA CARMONA" userId="9f185f83-ab76-4bc7-b4dd-50fef826f155" providerId="ADAL" clId="{3FBA8FAE-BC5A-44DF-AABA-3228B9147005}" dt="2020-06-24T21:01:12.312" v="1145" actId="478"/>
          <ac:spMkLst>
            <pc:docMk/>
            <pc:sldMk cId="3478834755" sldId="326"/>
            <ac:spMk id="54" creationId="{DDBFB2F7-0E8A-40A5-80B1-FE4022DDE4AB}"/>
          </ac:spMkLst>
        </pc:spChg>
        <pc:spChg chg="add mod">
          <ac:chgData name="ANDRES HUMBERTO OTALORA CARMONA" userId="9f185f83-ab76-4bc7-b4dd-50fef826f155" providerId="ADAL" clId="{3FBA8FAE-BC5A-44DF-AABA-3228B9147005}" dt="2020-06-24T20:59:59.819" v="1126"/>
          <ac:spMkLst>
            <pc:docMk/>
            <pc:sldMk cId="3478834755" sldId="326"/>
            <ac:spMk id="55" creationId="{F89311DA-091D-4011-8B8A-20AF5324C858}"/>
          </ac:spMkLst>
        </pc:spChg>
        <pc:picChg chg="del">
          <ac:chgData name="ANDRES HUMBERTO OTALORA CARMONA" userId="9f185f83-ab76-4bc7-b4dd-50fef826f155" providerId="ADAL" clId="{3FBA8FAE-BC5A-44DF-AABA-3228B9147005}" dt="2020-06-24T20:59:47.009" v="1124" actId="478"/>
          <ac:picMkLst>
            <pc:docMk/>
            <pc:sldMk cId="3478834755" sldId="326"/>
            <ac:picMk id="10" creationId="{8813F6C3-87E1-4D09-A18B-EC5F1050BA87}"/>
          </ac:picMkLst>
        </pc:picChg>
        <pc:picChg chg="del">
          <ac:chgData name="ANDRES HUMBERTO OTALORA CARMONA" userId="9f185f83-ab76-4bc7-b4dd-50fef826f155" providerId="ADAL" clId="{3FBA8FAE-BC5A-44DF-AABA-3228B9147005}" dt="2020-06-24T20:59:47.009" v="1124" actId="478"/>
          <ac:picMkLst>
            <pc:docMk/>
            <pc:sldMk cId="3478834755" sldId="326"/>
            <ac:picMk id="13" creationId="{7A232BA6-A78E-4C51-8C7C-C7D5CF9971D5}"/>
          </ac:picMkLst>
        </pc:picChg>
        <pc:cxnChg chg="del">
          <ac:chgData name="ANDRES HUMBERTO OTALORA CARMONA" userId="9f185f83-ab76-4bc7-b4dd-50fef826f155" providerId="ADAL" clId="{3FBA8FAE-BC5A-44DF-AABA-3228B9147005}" dt="2020-06-24T20:59:47.009" v="1124" actId="478"/>
          <ac:cxnSpMkLst>
            <pc:docMk/>
            <pc:sldMk cId="3478834755" sldId="326"/>
            <ac:cxnSpMk id="16" creationId="{B7B0493C-ACC3-46E2-BECA-5369192A5A74}"/>
          </ac:cxnSpMkLst>
        </pc:cxnChg>
        <pc:cxnChg chg="del">
          <ac:chgData name="ANDRES HUMBERTO OTALORA CARMONA" userId="9f185f83-ab76-4bc7-b4dd-50fef826f155" providerId="ADAL" clId="{3FBA8FAE-BC5A-44DF-AABA-3228B9147005}" dt="2020-06-24T20:59:47.009" v="1124" actId="478"/>
          <ac:cxnSpMkLst>
            <pc:docMk/>
            <pc:sldMk cId="3478834755" sldId="326"/>
            <ac:cxnSpMk id="20" creationId="{132ED576-96A6-4E95-87D9-90FB74B8FB56}"/>
          </ac:cxnSpMkLst>
        </pc:cxnChg>
        <pc:cxnChg chg="del">
          <ac:chgData name="ANDRES HUMBERTO OTALORA CARMONA" userId="9f185f83-ab76-4bc7-b4dd-50fef826f155" providerId="ADAL" clId="{3FBA8FAE-BC5A-44DF-AABA-3228B9147005}" dt="2020-06-24T20:59:47.009" v="1124" actId="478"/>
          <ac:cxnSpMkLst>
            <pc:docMk/>
            <pc:sldMk cId="3478834755" sldId="326"/>
            <ac:cxnSpMk id="39" creationId="{2E56F6B9-1A16-4382-A0CF-9536E17D9666}"/>
          </ac:cxnSpMkLst>
        </pc:cxnChg>
        <pc:cxnChg chg="del">
          <ac:chgData name="ANDRES HUMBERTO OTALORA CARMONA" userId="9f185f83-ab76-4bc7-b4dd-50fef826f155" providerId="ADAL" clId="{3FBA8FAE-BC5A-44DF-AABA-3228B9147005}" dt="2020-06-24T20:59:47.009" v="1124" actId="478"/>
          <ac:cxnSpMkLst>
            <pc:docMk/>
            <pc:sldMk cId="3478834755" sldId="326"/>
            <ac:cxnSpMk id="40" creationId="{6208FF2E-2A47-49F1-A741-DD48888070E2}"/>
          </ac:cxnSpMkLst>
        </pc:cxnChg>
        <pc:cxnChg chg="add mod">
          <ac:chgData name="ANDRES HUMBERTO OTALORA CARMONA" userId="9f185f83-ab76-4bc7-b4dd-50fef826f155" providerId="ADAL" clId="{3FBA8FAE-BC5A-44DF-AABA-3228B9147005}" dt="2020-06-24T21:01:03.569" v="1142" actId="14100"/>
          <ac:cxnSpMkLst>
            <pc:docMk/>
            <pc:sldMk cId="3478834755" sldId="326"/>
            <ac:cxnSpMk id="49" creationId="{7025EF8D-7700-449A-BEF3-E1F5FD1A63D6}"/>
          </ac:cxnSpMkLst>
        </pc:cxnChg>
        <pc:cxnChg chg="del">
          <ac:chgData name="ANDRES HUMBERTO OTALORA CARMONA" userId="9f185f83-ab76-4bc7-b4dd-50fef826f155" providerId="ADAL" clId="{3FBA8FAE-BC5A-44DF-AABA-3228B9147005}" dt="2020-06-24T20:59:47.009" v="1124" actId="478"/>
          <ac:cxnSpMkLst>
            <pc:docMk/>
            <pc:sldMk cId="3478834755" sldId="326"/>
            <ac:cxnSpMk id="57" creationId="{74E74204-D5CA-422A-85ED-6914A7759A9F}"/>
          </ac:cxnSpMkLst>
        </pc:cxnChg>
      </pc:sldChg>
      <pc:sldChg chg="addSp delSp modSp add mod">
        <pc:chgData name="ANDRES HUMBERTO OTALORA CARMONA" userId="9f185f83-ab76-4bc7-b4dd-50fef826f155" providerId="ADAL" clId="{3FBA8FAE-BC5A-44DF-AABA-3228B9147005}" dt="2020-06-24T21:13:49.718" v="1524" actId="1076"/>
        <pc:sldMkLst>
          <pc:docMk/>
          <pc:sldMk cId="680617730" sldId="327"/>
        </pc:sldMkLst>
        <pc:spChg chg="add mod">
          <ac:chgData name="ANDRES HUMBERTO OTALORA CARMONA" userId="9f185f83-ab76-4bc7-b4dd-50fef826f155" providerId="ADAL" clId="{3FBA8FAE-BC5A-44DF-AABA-3228B9147005}" dt="2020-06-24T21:09:08.969" v="1279" actId="123"/>
          <ac:spMkLst>
            <pc:docMk/>
            <pc:sldMk cId="680617730" sldId="327"/>
            <ac:spMk id="3" creationId="{B909E359-618E-4F71-9024-7675DD2FED47}"/>
          </ac:spMkLst>
        </pc:spChg>
        <pc:spChg chg="add mod">
          <ac:chgData name="ANDRES HUMBERTO OTALORA CARMONA" userId="9f185f83-ab76-4bc7-b4dd-50fef826f155" providerId="ADAL" clId="{3FBA8FAE-BC5A-44DF-AABA-3228B9147005}" dt="2020-06-24T21:13:49.718" v="1524" actId="1076"/>
          <ac:spMkLst>
            <pc:docMk/>
            <pc:sldMk cId="680617730" sldId="327"/>
            <ac:spMk id="4" creationId="{12FC4AEC-0840-4A4B-B297-3D404948A277}"/>
          </ac:spMkLst>
        </pc:spChg>
        <pc:spChg chg="add mod">
          <ac:chgData name="ANDRES HUMBERTO OTALORA CARMONA" userId="9f185f83-ab76-4bc7-b4dd-50fef826f155" providerId="ADAL" clId="{3FBA8FAE-BC5A-44DF-AABA-3228B9147005}" dt="2020-06-24T21:12:17.451" v="1516" actId="1076"/>
          <ac:spMkLst>
            <pc:docMk/>
            <pc:sldMk cId="680617730" sldId="327"/>
            <ac:spMk id="5" creationId="{25A377EF-7820-4CCD-842B-1160DD3E0563}"/>
          </ac:spMkLst>
        </pc:spChg>
        <pc:spChg chg="add mod">
          <ac:chgData name="ANDRES HUMBERTO OTALORA CARMONA" userId="9f185f83-ab76-4bc7-b4dd-50fef826f155" providerId="ADAL" clId="{3FBA8FAE-BC5A-44DF-AABA-3228B9147005}" dt="2020-06-24T21:11:01.039" v="1497" actId="122"/>
          <ac:spMkLst>
            <pc:docMk/>
            <pc:sldMk cId="680617730" sldId="327"/>
            <ac:spMk id="6" creationId="{2372B4CD-1475-49CF-9B9B-D55791BF35D8}"/>
          </ac:spMkLst>
        </pc:spChg>
        <pc:spChg chg="add mod">
          <ac:chgData name="ANDRES HUMBERTO OTALORA CARMONA" userId="9f185f83-ab76-4bc7-b4dd-50fef826f155" providerId="ADAL" clId="{3FBA8FAE-BC5A-44DF-AABA-3228B9147005}" dt="2020-06-24T21:11:17.114" v="1503" actId="207"/>
          <ac:spMkLst>
            <pc:docMk/>
            <pc:sldMk cId="680617730" sldId="327"/>
            <ac:spMk id="7" creationId="{1DA823D8-BB5C-42CA-9DE1-EBAF6B85679C}"/>
          </ac:spMkLst>
        </pc:spChg>
        <pc:spChg chg="del">
          <ac:chgData name="ANDRES HUMBERTO OTALORA CARMONA" userId="9f185f83-ab76-4bc7-b4dd-50fef826f155" providerId="ADAL" clId="{3FBA8FAE-BC5A-44DF-AABA-3228B9147005}" dt="2020-06-24T21:07:19.639" v="1175" actId="478"/>
          <ac:spMkLst>
            <pc:docMk/>
            <pc:sldMk cId="680617730" sldId="327"/>
            <ac:spMk id="8" creationId="{D54CAE69-502E-46F3-9055-3C736682C091}"/>
          </ac:spMkLst>
        </pc:spChg>
        <pc:spChg chg="del">
          <ac:chgData name="ANDRES HUMBERTO OTALORA CARMONA" userId="9f185f83-ab76-4bc7-b4dd-50fef826f155" providerId="ADAL" clId="{3FBA8FAE-BC5A-44DF-AABA-3228B9147005}" dt="2020-06-24T21:07:19.639" v="1175" actId="478"/>
          <ac:spMkLst>
            <pc:docMk/>
            <pc:sldMk cId="680617730" sldId="327"/>
            <ac:spMk id="9" creationId="{F0AC5159-404F-440E-A830-EAC4EA7C13C7}"/>
          </ac:spMkLst>
        </pc:spChg>
        <pc:spChg chg="add mod">
          <ac:chgData name="ANDRES HUMBERTO OTALORA CARMONA" userId="9f185f83-ab76-4bc7-b4dd-50fef826f155" providerId="ADAL" clId="{3FBA8FAE-BC5A-44DF-AABA-3228B9147005}" dt="2020-06-24T21:12:20.328" v="1517" actId="1076"/>
          <ac:spMkLst>
            <pc:docMk/>
            <pc:sldMk cId="680617730" sldId="327"/>
            <ac:spMk id="12" creationId="{6A4A4252-D542-466C-9422-68EBF807FFB9}"/>
          </ac:spMkLst>
        </pc:spChg>
        <pc:spChg chg="add del mod">
          <ac:chgData name="ANDRES HUMBERTO OTALORA CARMONA" userId="9f185f83-ab76-4bc7-b4dd-50fef826f155" providerId="ADAL" clId="{3FBA8FAE-BC5A-44DF-AABA-3228B9147005}" dt="2020-06-24T21:07:56.864" v="1208" actId="478"/>
          <ac:spMkLst>
            <pc:docMk/>
            <pc:sldMk cId="680617730" sldId="327"/>
            <ac:spMk id="22" creationId="{C518C921-9610-4BE6-88B1-049CE48F9963}"/>
          </ac:spMkLst>
        </pc:spChg>
        <pc:spChg chg="add mod">
          <ac:chgData name="ANDRES HUMBERTO OTALORA CARMONA" userId="9f185f83-ab76-4bc7-b4dd-50fef826f155" providerId="ADAL" clId="{3FBA8FAE-BC5A-44DF-AABA-3228B9147005}" dt="2020-06-24T21:08:14.799" v="1214" actId="1076"/>
          <ac:spMkLst>
            <pc:docMk/>
            <pc:sldMk cId="680617730" sldId="327"/>
            <ac:spMk id="23" creationId="{C59B7EC0-BA9E-4701-AFCA-E619D60167FD}"/>
          </ac:spMkLst>
        </pc:spChg>
        <pc:spChg chg="del">
          <ac:chgData name="ANDRES HUMBERTO OTALORA CARMONA" userId="9f185f83-ab76-4bc7-b4dd-50fef826f155" providerId="ADAL" clId="{3FBA8FAE-BC5A-44DF-AABA-3228B9147005}" dt="2020-06-24T21:07:19.639" v="1175" actId="478"/>
          <ac:spMkLst>
            <pc:docMk/>
            <pc:sldMk cId="680617730" sldId="327"/>
            <ac:spMk id="24" creationId="{BF553A4B-0B6E-4672-ADAF-BC3FBF5AB3A1}"/>
          </ac:spMkLst>
        </pc:spChg>
        <pc:spChg chg="del">
          <ac:chgData name="ANDRES HUMBERTO OTALORA CARMONA" userId="9f185f83-ab76-4bc7-b4dd-50fef826f155" providerId="ADAL" clId="{3FBA8FAE-BC5A-44DF-AABA-3228B9147005}" dt="2020-06-24T21:07:19.639" v="1175" actId="478"/>
          <ac:spMkLst>
            <pc:docMk/>
            <pc:sldMk cId="680617730" sldId="327"/>
            <ac:spMk id="25" creationId="{E972572B-9105-4FEA-A90B-8F58B0D4B33C}"/>
          </ac:spMkLst>
        </pc:spChg>
        <pc:spChg chg="del">
          <ac:chgData name="ANDRES HUMBERTO OTALORA CARMONA" userId="9f185f83-ab76-4bc7-b4dd-50fef826f155" providerId="ADAL" clId="{3FBA8FAE-BC5A-44DF-AABA-3228B9147005}" dt="2020-06-24T21:07:19.639" v="1175" actId="478"/>
          <ac:spMkLst>
            <pc:docMk/>
            <pc:sldMk cId="680617730" sldId="327"/>
            <ac:spMk id="26" creationId="{35A959EF-F510-423C-B624-7401D6B16333}"/>
          </ac:spMkLst>
        </pc:spChg>
        <pc:spChg chg="del">
          <ac:chgData name="ANDRES HUMBERTO OTALORA CARMONA" userId="9f185f83-ab76-4bc7-b4dd-50fef826f155" providerId="ADAL" clId="{3FBA8FAE-BC5A-44DF-AABA-3228B9147005}" dt="2020-06-24T21:07:19.639" v="1175" actId="478"/>
          <ac:spMkLst>
            <pc:docMk/>
            <pc:sldMk cId="680617730" sldId="327"/>
            <ac:spMk id="27" creationId="{C86C4B9F-CB7C-49D4-AB1F-16E0AC869C2F}"/>
          </ac:spMkLst>
        </pc:spChg>
        <pc:spChg chg="del">
          <ac:chgData name="ANDRES HUMBERTO OTALORA CARMONA" userId="9f185f83-ab76-4bc7-b4dd-50fef826f155" providerId="ADAL" clId="{3FBA8FAE-BC5A-44DF-AABA-3228B9147005}" dt="2020-06-24T21:07:19.639" v="1175" actId="478"/>
          <ac:spMkLst>
            <pc:docMk/>
            <pc:sldMk cId="680617730" sldId="327"/>
            <ac:spMk id="29" creationId="{28319E7B-F2A3-4C05-AF26-D454DEBA0202}"/>
          </ac:spMkLst>
        </pc:spChg>
        <pc:spChg chg="add mod">
          <ac:chgData name="ANDRES HUMBERTO OTALORA CARMONA" userId="9f185f83-ab76-4bc7-b4dd-50fef826f155" providerId="ADAL" clId="{3FBA8FAE-BC5A-44DF-AABA-3228B9147005}" dt="2020-06-24T21:08:30.909" v="1220" actId="1076"/>
          <ac:spMkLst>
            <pc:docMk/>
            <pc:sldMk cId="680617730" sldId="327"/>
            <ac:spMk id="30" creationId="{C7C9B4AF-E6F4-4E75-96D5-D733CC4A5D8F}"/>
          </ac:spMkLst>
        </pc:spChg>
        <pc:spChg chg="add mod">
          <ac:chgData name="ANDRES HUMBERTO OTALORA CARMONA" userId="9f185f83-ab76-4bc7-b4dd-50fef826f155" providerId="ADAL" clId="{3FBA8FAE-BC5A-44DF-AABA-3228B9147005}" dt="2020-06-24T21:08:24.258" v="1217" actId="207"/>
          <ac:spMkLst>
            <pc:docMk/>
            <pc:sldMk cId="680617730" sldId="327"/>
            <ac:spMk id="31" creationId="{4C38CDFC-B255-4CDC-A453-DF2CC127EDEF}"/>
          </ac:spMkLst>
        </pc:spChg>
        <pc:spChg chg="add mod">
          <ac:chgData name="ANDRES HUMBERTO OTALORA CARMONA" userId="9f185f83-ab76-4bc7-b4dd-50fef826f155" providerId="ADAL" clId="{3FBA8FAE-BC5A-44DF-AABA-3228B9147005}" dt="2020-06-24T21:08:32.689" v="1221" actId="207"/>
          <ac:spMkLst>
            <pc:docMk/>
            <pc:sldMk cId="680617730" sldId="327"/>
            <ac:spMk id="32" creationId="{C626C0E1-1493-41EE-B6CC-01D4494DE10F}"/>
          </ac:spMkLst>
        </pc:spChg>
        <pc:spChg chg="add del mod">
          <ac:chgData name="ANDRES HUMBERTO OTALORA CARMONA" userId="9f185f83-ab76-4bc7-b4dd-50fef826f155" providerId="ADAL" clId="{3FBA8FAE-BC5A-44DF-AABA-3228B9147005}" dt="2020-06-24T21:09:13.576" v="1281" actId="478"/>
          <ac:spMkLst>
            <pc:docMk/>
            <pc:sldMk cId="680617730" sldId="327"/>
            <ac:spMk id="33" creationId="{7E1B29C1-11EE-4AC5-873F-3AD8A35EE6B4}"/>
          </ac:spMkLst>
        </pc:spChg>
        <pc:spChg chg="add mod">
          <ac:chgData name="ANDRES HUMBERTO OTALORA CARMONA" userId="9f185f83-ab76-4bc7-b4dd-50fef826f155" providerId="ADAL" clId="{3FBA8FAE-BC5A-44DF-AABA-3228B9147005}" dt="2020-06-24T21:09:01.749" v="1276" actId="1076"/>
          <ac:spMkLst>
            <pc:docMk/>
            <pc:sldMk cId="680617730" sldId="327"/>
            <ac:spMk id="34" creationId="{F9F2B464-787C-465E-8E79-F0428077B5D7}"/>
          </ac:spMkLst>
        </pc:spChg>
        <pc:spChg chg="add del mod">
          <ac:chgData name="ANDRES HUMBERTO OTALORA CARMONA" userId="9f185f83-ab76-4bc7-b4dd-50fef826f155" providerId="ADAL" clId="{3FBA8FAE-BC5A-44DF-AABA-3228B9147005}" dt="2020-06-24T21:09:32.278" v="1289" actId="478"/>
          <ac:spMkLst>
            <pc:docMk/>
            <pc:sldMk cId="680617730" sldId="327"/>
            <ac:spMk id="35" creationId="{8D6F244D-D1A3-420B-B684-EB3E27808E3D}"/>
          </ac:spMkLst>
        </pc:spChg>
        <pc:spChg chg="add del mod">
          <ac:chgData name="ANDRES HUMBERTO OTALORA CARMONA" userId="9f185f83-ab76-4bc7-b4dd-50fef826f155" providerId="ADAL" clId="{3FBA8FAE-BC5A-44DF-AABA-3228B9147005}" dt="2020-06-24T21:11:05.897" v="1499" actId="478"/>
          <ac:spMkLst>
            <pc:docMk/>
            <pc:sldMk cId="680617730" sldId="327"/>
            <ac:spMk id="36" creationId="{703C719B-BB28-44AC-8B68-E1DB8E77E319}"/>
          </ac:spMkLst>
        </pc:spChg>
        <pc:spChg chg="add del mod">
          <ac:chgData name="ANDRES HUMBERTO OTALORA CARMONA" userId="9f185f83-ab76-4bc7-b4dd-50fef826f155" providerId="ADAL" clId="{3FBA8FAE-BC5A-44DF-AABA-3228B9147005}" dt="2020-06-24T21:11:18.563" v="1504" actId="478"/>
          <ac:spMkLst>
            <pc:docMk/>
            <pc:sldMk cId="680617730" sldId="327"/>
            <ac:spMk id="37" creationId="{DF0A02AA-C351-47CA-B399-82B57A661B65}"/>
          </ac:spMkLst>
        </pc:spChg>
        <pc:spChg chg="del">
          <ac:chgData name="ANDRES HUMBERTO OTALORA CARMONA" userId="9f185f83-ab76-4bc7-b4dd-50fef826f155" providerId="ADAL" clId="{3FBA8FAE-BC5A-44DF-AABA-3228B9147005}" dt="2020-06-24T21:07:19.639" v="1175" actId="478"/>
          <ac:spMkLst>
            <pc:docMk/>
            <pc:sldMk cId="680617730" sldId="327"/>
            <ac:spMk id="38" creationId="{27E333FC-C9A0-4A92-B1D9-C8CB823790D8}"/>
          </ac:spMkLst>
        </pc:spChg>
        <pc:spChg chg="add del mod">
          <ac:chgData name="ANDRES HUMBERTO OTALORA CARMONA" userId="9f185f83-ab76-4bc7-b4dd-50fef826f155" providerId="ADAL" clId="{3FBA8FAE-BC5A-44DF-AABA-3228B9147005}" dt="2020-06-24T21:12:12.178" v="1513" actId="478"/>
          <ac:spMkLst>
            <pc:docMk/>
            <pc:sldMk cId="680617730" sldId="327"/>
            <ac:spMk id="39" creationId="{906E7D35-072C-45E8-ACBB-36DABE1947A4}"/>
          </ac:spMkLst>
        </pc:spChg>
        <pc:spChg chg="add del mod">
          <ac:chgData name="ANDRES HUMBERTO OTALORA CARMONA" userId="9f185f83-ab76-4bc7-b4dd-50fef826f155" providerId="ADAL" clId="{3FBA8FAE-BC5A-44DF-AABA-3228B9147005}" dt="2020-06-24T21:10:48.568" v="1490" actId="478"/>
          <ac:spMkLst>
            <pc:docMk/>
            <pc:sldMk cId="680617730" sldId="327"/>
            <ac:spMk id="40" creationId="{2D8F873F-BE21-4D1B-BB21-329B7B459353}"/>
          </ac:spMkLst>
        </pc:spChg>
        <pc:spChg chg="mod">
          <ac:chgData name="ANDRES HUMBERTO OTALORA CARMONA" userId="9f185f83-ab76-4bc7-b4dd-50fef826f155" providerId="ADAL" clId="{3FBA8FAE-BC5A-44DF-AABA-3228B9147005}" dt="2020-06-24T21:07:33.429" v="1179" actId="1076"/>
          <ac:spMkLst>
            <pc:docMk/>
            <pc:sldMk cId="680617730" sldId="327"/>
            <ac:spMk id="41" creationId="{BA4E2C08-946C-4869-9B54-C27E445D8FB7}"/>
          </ac:spMkLst>
        </pc:spChg>
        <pc:spChg chg="del">
          <ac:chgData name="ANDRES HUMBERTO OTALORA CARMONA" userId="9f185f83-ab76-4bc7-b4dd-50fef826f155" providerId="ADAL" clId="{3FBA8FAE-BC5A-44DF-AABA-3228B9147005}" dt="2020-06-24T21:07:19.639" v="1175" actId="478"/>
          <ac:spMkLst>
            <pc:docMk/>
            <pc:sldMk cId="680617730" sldId="327"/>
            <ac:spMk id="42" creationId="{F6F6F069-F104-4E4E-9BA0-EA7CE4AE7B87}"/>
          </ac:spMkLst>
        </pc:spChg>
        <pc:spChg chg="del">
          <ac:chgData name="ANDRES HUMBERTO OTALORA CARMONA" userId="9f185f83-ab76-4bc7-b4dd-50fef826f155" providerId="ADAL" clId="{3FBA8FAE-BC5A-44DF-AABA-3228B9147005}" dt="2020-06-24T21:07:19.639" v="1175" actId="478"/>
          <ac:spMkLst>
            <pc:docMk/>
            <pc:sldMk cId="680617730" sldId="327"/>
            <ac:spMk id="43" creationId="{CDA117FE-6AAE-425D-AB40-E4F9DB7F1D18}"/>
          </ac:spMkLst>
        </pc:spChg>
        <pc:spChg chg="del">
          <ac:chgData name="ANDRES HUMBERTO OTALORA CARMONA" userId="9f185f83-ab76-4bc7-b4dd-50fef826f155" providerId="ADAL" clId="{3FBA8FAE-BC5A-44DF-AABA-3228B9147005}" dt="2020-06-24T21:07:19.639" v="1175" actId="478"/>
          <ac:spMkLst>
            <pc:docMk/>
            <pc:sldMk cId="680617730" sldId="327"/>
            <ac:spMk id="44" creationId="{DF6B1B2B-EF66-41E3-ACE3-88FF88C155F9}"/>
          </ac:spMkLst>
        </pc:spChg>
        <pc:spChg chg="del">
          <ac:chgData name="ANDRES HUMBERTO OTALORA CARMONA" userId="9f185f83-ab76-4bc7-b4dd-50fef826f155" providerId="ADAL" clId="{3FBA8FAE-BC5A-44DF-AABA-3228B9147005}" dt="2020-06-24T21:07:19.639" v="1175" actId="478"/>
          <ac:spMkLst>
            <pc:docMk/>
            <pc:sldMk cId="680617730" sldId="327"/>
            <ac:spMk id="45" creationId="{E1D11850-0DE1-4EC4-8BC8-292501091D3A}"/>
          </ac:spMkLst>
        </pc:spChg>
        <pc:spChg chg="add mod">
          <ac:chgData name="ANDRES HUMBERTO OTALORA CARMONA" userId="9f185f83-ab76-4bc7-b4dd-50fef826f155" providerId="ADAL" clId="{3FBA8FAE-BC5A-44DF-AABA-3228B9147005}" dt="2020-06-24T21:07:28.009" v="1177"/>
          <ac:spMkLst>
            <pc:docMk/>
            <pc:sldMk cId="680617730" sldId="327"/>
            <ac:spMk id="46" creationId="{170A95B3-BCB2-4164-B83D-C25114D77879}"/>
          </ac:spMkLst>
        </pc:spChg>
        <pc:spChg chg="del">
          <ac:chgData name="ANDRES HUMBERTO OTALORA CARMONA" userId="9f185f83-ab76-4bc7-b4dd-50fef826f155" providerId="ADAL" clId="{3FBA8FAE-BC5A-44DF-AABA-3228B9147005}" dt="2020-06-24T21:07:19.639" v="1175" actId="478"/>
          <ac:spMkLst>
            <pc:docMk/>
            <pc:sldMk cId="680617730" sldId="327"/>
            <ac:spMk id="47" creationId="{13409657-485E-40CF-B785-CB067B0B0447}"/>
          </ac:spMkLst>
        </pc:spChg>
        <pc:spChg chg="add mod">
          <ac:chgData name="ANDRES HUMBERTO OTALORA CARMONA" userId="9f185f83-ab76-4bc7-b4dd-50fef826f155" providerId="ADAL" clId="{3FBA8FAE-BC5A-44DF-AABA-3228B9147005}" dt="2020-06-24T21:07:59.058" v="1209" actId="1076"/>
          <ac:spMkLst>
            <pc:docMk/>
            <pc:sldMk cId="680617730" sldId="327"/>
            <ac:spMk id="48" creationId="{24A58B9E-694F-4CC7-B494-04E91FC9B26E}"/>
          </ac:spMkLst>
        </pc:spChg>
        <pc:spChg chg="del">
          <ac:chgData name="ANDRES HUMBERTO OTALORA CARMONA" userId="9f185f83-ab76-4bc7-b4dd-50fef826f155" providerId="ADAL" clId="{3FBA8FAE-BC5A-44DF-AABA-3228B9147005}" dt="2020-06-24T21:07:19.639" v="1175" actId="478"/>
          <ac:spMkLst>
            <pc:docMk/>
            <pc:sldMk cId="680617730" sldId="327"/>
            <ac:spMk id="50" creationId="{2C7E588C-19DE-46F3-83BD-6AFC567CDF12}"/>
          </ac:spMkLst>
        </pc:spChg>
        <pc:spChg chg="del">
          <ac:chgData name="ANDRES HUMBERTO OTALORA CARMONA" userId="9f185f83-ab76-4bc7-b4dd-50fef826f155" providerId="ADAL" clId="{3FBA8FAE-BC5A-44DF-AABA-3228B9147005}" dt="2020-06-24T21:07:19.639" v="1175" actId="478"/>
          <ac:spMkLst>
            <pc:docMk/>
            <pc:sldMk cId="680617730" sldId="327"/>
            <ac:spMk id="55" creationId="{F89311DA-091D-4011-8B8A-20AF5324C858}"/>
          </ac:spMkLst>
        </pc:spChg>
        <pc:picChg chg="add del">
          <ac:chgData name="ANDRES HUMBERTO OTALORA CARMONA" userId="9f185f83-ab76-4bc7-b4dd-50fef826f155" providerId="ADAL" clId="{3FBA8FAE-BC5A-44DF-AABA-3228B9147005}" dt="2020-06-24T21:11:52.789" v="1507" actId="21"/>
          <ac:picMkLst>
            <pc:docMk/>
            <pc:sldMk cId="680617730" sldId="327"/>
            <ac:picMk id="10" creationId="{2382BC81-34A3-4C8F-B670-AF36FD6E1BA4}"/>
          </ac:picMkLst>
        </pc:picChg>
        <pc:picChg chg="add mod">
          <ac:chgData name="ANDRES HUMBERTO OTALORA CARMONA" userId="9f185f83-ab76-4bc7-b4dd-50fef826f155" providerId="ADAL" clId="{3FBA8FAE-BC5A-44DF-AABA-3228B9147005}" dt="2020-06-24T21:12:13.728" v="1514" actId="1076"/>
          <ac:picMkLst>
            <pc:docMk/>
            <pc:sldMk cId="680617730" sldId="327"/>
            <ac:picMk id="11" creationId="{6836D1B1-9829-4970-B7C9-9525450A1E55}"/>
          </ac:picMkLst>
        </pc:picChg>
        <pc:picChg chg="add del">
          <ac:chgData name="ANDRES HUMBERTO OTALORA CARMONA" userId="9f185f83-ab76-4bc7-b4dd-50fef826f155" providerId="ADAL" clId="{3FBA8FAE-BC5A-44DF-AABA-3228B9147005}" dt="2020-06-24T21:13:28.868" v="1519" actId="21"/>
          <ac:picMkLst>
            <pc:docMk/>
            <pc:sldMk cId="680617730" sldId="327"/>
            <ac:picMk id="13" creationId="{5DF1555D-41E0-4639-9276-66BBD9F525BE}"/>
          </ac:picMkLst>
        </pc:picChg>
        <pc:picChg chg="add mod">
          <ac:chgData name="ANDRES HUMBERTO OTALORA CARMONA" userId="9f185f83-ab76-4bc7-b4dd-50fef826f155" providerId="ADAL" clId="{3FBA8FAE-BC5A-44DF-AABA-3228B9147005}" dt="2020-06-24T21:13:46.668" v="1523" actId="1076"/>
          <ac:picMkLst>
            <pc:docMk/>
            <pc:sldMk cId="680617730" sldId="327"/>
            <ac:picMk id="14" creationId="{FB2F7077-DEE8-4B28-AA5F-C980166407AB}"/>
          </ac:picMkLst>
        </pc:picChg>
        <pc:cxnChg chg="del">
          <ac:chgData name="ANDRES HUMBERTO OTALORA CARMONA" userId="9f185f83-ab76-4bc7-b4dd-50fef826f155" providerId="ADAL" clId="{3FBA8FAE-BC5A-44DF-AABA-3228B9147005}" dt="2020-06-24T21:07:19.639" v="1175" actId="478"/>
          <ac:cxnSpMkLst>
            <pc:docMk/>
            <pc:sldMk cId="680617730" sldId="327"/>
            <ac:cxnSpMk id="49" creationId="{7025EF8D-7700-449A-BEF3-E1F5FD1A63D6}"/>
          </ac:cxnSpMkLst>
        </pc:cxnChg>
      </pc:sldChg>
      <pc:sldChg chg="addSp delSp modSp add mod">
        <pc:chgData name="ANDRES HUMBERTO OTALORA CARMONA" userId="9f185f83-ab76-4bc7-b4dd-50fef826f155" providerId="ADAL" clId="{3FBA8FAE-BC5A-44DF-AABA-3228B9147005}" dt="2020-06-24T21:22:17.898" v="1842" actId="20577"/>
        <pc:sldMkLst>
          <pc:docMk/>
          <pc:sldMk cId="3327136507" sldId="328"/>
        </pc:sldMkLst>
        <pc:spChg chg="del">
          <ac:chgData name="ANDRES HUMBERTO OTALORA CARMONA" userId="9f185f83-ab76-4bc7-b4dd-50fef826f155" providerId="ADAL" clId="{3FBA8FAE-BC5A-44DF-AABA-3228B9147005}" dt="2020-06-24T21:14:16.513" v="1527" actId="478"/>
          <ac:spMkLst>
            <pc:docMk/>
            <pc:sldMk cId="3327136507" sldId="328"/>
            <ac:spMk id="3" creationId="{B909E359-618E-4F71-9024-7675DD2FED47}"/>
          </ac:spMkLst>
        </pc:spChg>
        <pc:spChg chg="del">
          <ac:chgData name="ANDRES HUMBERTO OTALORA CARMONA" userId="9f185f83-ab76-4bc7-b4dd-50fef826f155" providerId="ADAL" clId="{3FBA8FAE-BC5A-44DF-AABA-3228B9147005}" dt="2020-06-24T21:14:16.513" v="1527" actId="478"/>
          <ac:spMkLst>
            <pc:docMk/>
            <pc:sldMk cId="3327136507" sldId="328"/>
            <ac:spMk id="4" creationId="{12FC4AEC-0840-4A4B-B297-3D404948A277}"/>
          </ac:spMkLst>
        </pc:spChg>
        <pc:spChg chg="del">
          <ac:chgData name="ANDRES HUMBERTO OTALORA CARMONA" userId="9f185f83-ab76-4bc7-b4dd-50fef826f155" providerId="ADAL" clId="{3FBA8FAE-BC5A-44DF-AABA-3228B9147005}" dt="2020-06-24T21:14:16.513" v="1527" actId="478"/>
          <ac:spMkLst>
            <pc:docMk/>
            <pc:sldMk cId="3327136507" sldId="328"/>
            <ac:spMk id="5" creationId="{25A377EF-7820-4CCD-842B-1160DD3E0563}"/>
          </ac:spMkLst>
        </pc:spChg>
        <pc:spChg chg="del">
          <ac:chgData name="ANDRES HUMBERTO OTALORA CARMONA" userId="9f185f83-ab76-4bc7-b4dd-50fef826f155" providerId="ADAL" clId="{3FBA8FAE-BC5A-44DF-AABA-3228B9147005}" dt="2020-06-24T21:14:27.129" v="1530" actId="478"/>
          <ac:spMkLst>
            <pc:docMk/>
            <pc:sldMk cId="3327136507" sldId="328"/>
            <ac:spMk id="6" creationId="{2372B4CD-1475-49CF-9B9B-D55791BF35D8}"/>
          </ac:spMkLst>
        </pc:spChg>
        <pc:spChg chg="del">
          <ac:chgData name="ANDRES HUMBERTO OTALORA CARMONA" userId="9f185f83-ab76-4bc7-b4dd-50fef826f155" providerId="ADAL" clId="{3FBA8FAE-BC5A-44DF-AABA-3228B9147005}" dt="2020-06-24T21:14:16.513" v="1527" actId="478"/>
          <ac:spMkLst>
            <pc:docMk/>
            <pc:sldMk cId="3327136507" sldId="328"/>
            <ac:spMk id="7" creationId="{1DA823D8-BB5C-42CA-9DE1-EBAF6B85679C}"/>
          </ac:spMkLst>
        </pc:spChg>
        <pc:spChg chg="add mod">
          <ac:chgData name="ANDRES HUMBERTO OTALORA CARMONA" userId="9f185f83-ab76-4bc7-b4dd-50fef826f155" providerId="ADAL" clId="{3FBA8FAE-BC5A-44DF-AABA-3228B9147005}" dt="2020-06-24T21:18:17.748" v="1674" actId="1076"/>
          <ac:spMkLst>
            <pc:docMk/>
            <pc:sldMk cId="3327136507" sldId="328"/>
            <ac:spMk id="8" creationId="{E9D37AB7-6378-4A7E-9BD7-26ED6BC58123}"/>
          </ac:spMkLst>
        </pc:spChg>
        <pc:spChg chg="add mod">
          <ac:chgData name="ANDRES HUMBERTO OTALORA CARMONA" userId="9f185f83-ab76-4bc7-b4dd-50fef826f155" providerId="ADAL" clId="{3FBA8FAE-BC5A-44DF-AABA-3228B9147005}" dt="2020-06-24T21:18:34.390" v="1679" actId="13822"/>
          <ac:spMkLst>
            <pc:docMk/>
            <pc:sldMk cId="3327136507" sldId="328"/>
            <ac:spMk id="10" creationId="{A1DB0A46-A705-4409-B819-207AD9E9E403}"/>
          </ac:spMkLst>
        </pc:spChg>
        <pc:spChg chg="del">
          <ac:chgData name="ANDRES HUMBERTO OTALORA CARMONA" userId="9f185f83-ab76-4bc7-b4dd-50fef826f155" providerId="ADAL" clId="{3FBA8FAE-BC5A-44DF-AABA-3228B9147005}" dt="2020-06-24T21:14:16.513" v="1527" actId="478"/>
          <ac:spMkLst>
            <pc:docMk/>
            <pc:sldMk cId="3327136507" sldId="328"/>
            <ac:spMk id="12" creationId="{6A4A4252-D542-466C-9422-68EBF807FFB9}"/>
          </ac:spMkLst>
        </pc:spChg>
        <pc:spChg chg="add mod">
          <ac:chgData name="ANDRES HUMBERTO OTALORA CARMONA" userId="9f185f83-ab76-4bc7-b4dd-50fef826f155" providerId="ADAL" clId="{3FBA8FAE-BC5A-44DF-AABA-3228B9147005}" dt="2020-06-24T21:18:52.119" v="1686" actId="1076"/>
          <ac:spMkLst>
            <pc:docMk/>
            <pc:sldMk cId="3327136507" sldId="328"/>
            <ac:spMk id="13" creationId="{E2F57E0C-A2FA-47BA-A849-2A96A270C569}"/>
          </ac:spMkLst>
        </pc:spChg>
        <pc:spChg chg="add mod">
          <ac:chgData name="ANDRES HUMBERTO OTALORA CARMONA" userId="9f185f83-ab76-4bc7-b4dd-50fef826f155" providerId="ADAL" clId="{3FBA8FAE-BC5A-44DF-AABA-3228B9147005}" dt="2020-06-24T21:22:17.898" v="1842" actId="20577"/>
          <ac:spMkLst>
            <pc:docMk/>
            <pc:sldMk cId="3327136507" sldId="328"/>
            <ac:spMk id="17" creationId="{B00F11C6-5A9B-4E50-AFDB-DF05FE930C0E}"/>
          </ac:spMkLst>
        </pc:spChg>
        <pc:spChg chg="add mod">
          <ac:chgData name="ANDRES HUMBERTO OTALORA CARMONA" userId="9f185f83-ab76-4bc7-b4dd-50fef826f155" providerId="ADAL" clId="{3FBA8FAE-BC5A-44DF-AABA-3228B9147005}" dt="2020-06-24T21:16:24.172" v="1542" actId="1076"/>
          <ac:spMkLst>
            <pc:docMk/>
            <pc:sldMk cId="3327136507" sldId="328"/>
            <ac:spMk id="21" creationId="{B610837C-8C54-4F6F-A683-F40695867BC6}"/>
          </ac:spMkLst>
        </pc:spChg>
        <pc:spChg chg="add mod">
          <ac:chgData name="ANDRES HUMBERTO OTALORA CARMONA" userId="9f185f83-ab76-4bc7-b4dd-50fef826f155" providerId="ADAL" clId="{3FBA8FAE-BC5A-44DF-AABA-3228B9147005}" dt="2020-06-24T21:16:34.257" v="1545" actId="1076"/>
          <ac:spMkLst>
            <pc:docMk/>
            <pc:sldMk cId="3327136507" sldId="328"/>
            <ac:spMk id="22" creationId="{BBC04829-7193-4295-8CD0-BFC58FFCB606}"/>
          </ac:spMkLst>
        </pc:spChg>
        <pc:spChg chg="del">
          <ac:chgData name="ANDRES HUMBERTO OTALORA CARMONA" userId="9f185f83-ab76-4bc7-b4dd-50fef826f155" providerId="ADAL" clId="{3FBA8FAE-BC5A-44DF-AABA-3228B9147005}" dt="2020-06-24T21:14:16.513" v="1527" actId="478"/>
          <ac:spMkLst>
            <pc:docMk/>
            <pc:sldMk cId="3327136507" sldId="328"/>
            <ac:spMk id="23" creationId="{C59B7EC0-BA9E-4701-AFCA-E619D60167FD}"/>
          </ac:spMkLst>
        </pc:spChg>
        <pc:spChg chg="add mod">
          <ac:chgData name="ANDRES HUMBERTO OTALORA CARMONA" userId="9f185f83-ab76-4bc7-b4dd-50fef826f155" providerId="ADAL" clId="{3FBA8FAE-BC5A-44DF-AABA-3228B9147005}" dt="2020-06-24T21:16:06.568" v="1537" actId="1076"/>
          <ac:spMkLst>
            <pc:docMk/>
            <pc:sldMk cId="3327136507" sldId="328"/>
            <ac:spMk id="24" creationId="{3261123D-05A2-429C-A0A4-D111836D27AA}"/>
          </ac:spMkLst>
        </pc:spChg>
        <pc:spChg chg="add mod">
          <ac:chgData name="ANDRES HUMBERTO OTALORA CARMONA" userId="9f185f83-ab76-4bc7-b4dd-50fef826f155" providerId="ADAL" clId="{3FBA8FAE-BC5A-44DF-AABA-3228B9147005}" dt="2020-06-24T21:18:24.217" v="1676" actId="14100"/>
          <ac:spMkLst>
            <pc:docMk/>
            <pc:sldMk cId="3327136507" sldId="328"/>
            <ac:spMk id="25" creationId="{C4CF6865-636A-420B-A111-79089D02EF8E}"/>
          </ac:spMkLst>
        </pc:spChg>
        <pc:spChg chg="add del mod">
          <ac:chgData name="ANDRES HUMBERTO OTALORA CARMONA" userId="9f185f83-ab76-4bc7-b4dd-50fef826f155" providerId="ADAL" clId="{3FBA8FAE-BC5A-44DF-AABA-3228B9147005}" dt="2020-06-24T21:16:27.928" v="1544" actId="478"/>
          <ac:spMkLst>
            <pc:docMk/>
            <pc:sldMk cId="3327136507" sldId="328"/>
            <ac:spMk id="26" creationId="{0EE75505-F7CD-4D60-9D36-2DDFD4AF78A4}"/>
          </ac:spMkLst>
        </pc:spChg>
        <pc:spChg chg="del">
          <ac:chgData name="ANDRES HUMBERTO OTALORA CARMONA" userId="9f185f83-ab76-4bc7-b4dd-50fef826f155" providerId="ADAL" clId="{3FBA8FAE-BC5A-44DF-AABA-3228B9147005}" dt="2020-06-24T21:14:16.513" v="1527" actId="478"/>
          <ac:spMkLst>
            <pc:docMk/>
            <pc:sldMk cId="3327136507" sldId="328"/>
            <ac:spMk id="30" creationId="{C7C9B4AF-E6F4-4E75-96D5-D733CC4A5D8F}"/>
          </ac:spMkLst>
        </pc:spChg>
        <pc:spChg chg="del">
          <ac:chgData name="ANDRES HUMBERTO OTALORA CARMONA" userId="9f185f83-ab76-4bc7-b4dd-50fef826f155" providerId="ADAL" clId="{3FBA8FAE-BC5A-44DF-AABA-3228B9147005}" dt="2020-06-24T21:14:16.513" v="1527" actId="478"/>
          <ac:spMkLst>
            <pc:docMk/>
            <pc:sldMk cId="3327136507" sldId="328"/>
            <ac:spMk id="31" creationId="{4C38CDFC-B255-4CDC-A453-DF2CC127EDEF}"/>
          </ac:spMkLst>
        </pc:spChg>
        <pc:spChg chg="del">
          <ac:chgData name="ANDRES HUMBERTO OTALORA CARMONA" userId="9f185f83-ab76-4bc7-b4dd-50fef826f155" providerId="ADAL" clId="{3FBA8FAE-BC5A-44DF-AABA-3228B9147005}" dt="2020-06-24T21:14:27.773" v="1531" actId="478"/>
          <ac:spMkLst>
            <pc:docMk/>
            <pc:sldMk cId="3327136507" sldId="328"/>
            <ac:spMk id="32" creationId="{C626C0E1-1493-41EE-B6CC-01D4494DE10F}"/>
          </ac:spMkLst>
        </pc:spChg>
        <pc:spChg chg="del">
          <ac:chgData name="ANDRES HUMBERTO OTALORA CARMONA" userId="9f185f83-ab76-4bc7-b4dd-50fef826f155" providerId="ADAL" clId="{3FBA8FAE-BC5A-44DF-AABA-3228B9147005}" dt="2020-06-24T21:14:16.513" v="1527" actId="478"/>
          <ac:spMkLst>
            <pc:docMk/>
            <pc:sldMk cId="3327136507" sldId="328"/>
            <ac:spMk id="34" creationId="{F9F2B464-787C-465E-8E79-F0428077B5D7}"/>
          </ac:spMkLst>
        </pc:spChg>
        <pc:spChg chg="add mod">
          <ac:chgData name="ANDRES HUMBERTO OTALORA CARMONA" userId="9f185f83-ab76-4bc7-b4dd-50fef826f155" providerId="ADAL" clId="{3FBA8FAE-BC5A-44DF-AABA-3228B9147005}" dt="2020-06-24T21:14:34.221" v="1532"/>
          <ac:spMkLst>
            <pc:docMk/>
            <pc:sldMk cId="3327136507" sldId="328"/>
            <ac:spMk id="37" creationId="{FA7EEFF6-487F-4808-8F82-AE124560B706}"/>
          </ac:spMkLst>
        </pc:spChg>
        <pc:spChg chg="add mod">
          <ac:chgData name="ANDRES HUMBERTO OTALORA CARMONA" userId="9f185f83-ab76-4bc7-b4dd-50fef826f155" providerId="ADAL" clId="{3FBA8FAE-BC5A-44DF-AABA-3228B9147005}" dt="2020-06-24T21:14:34.221" v="1532"/>
          <ac:spMkLst>
            <pc:docMk/>
            <pc:sldMk cId="3327136507" sldId="328"/>
            <ac:spMk id="39" creationId="{F61F70A7-391B-4ECF-8163-B0CED86631C9}"/>
          </ac:spMkLst>
        </pc:spChg>
        <pc:spChg chg="add mod">
          <ac:chgData name="ANDRES HUMBERTO OTALORA CARMONA" userId="9f185f83-ab76-4bc7-b4dd-50fef826f155" providerId="ADAL" clId="{3FBA8FAE-BC5A-44DF-AABA-3228B9147005}" dt="2020-06-24T21:19:16.048" v="1690" actId="1076"/>
          <ac:spMkLst>
            <pc:docMk/>
            <pc:sldMk cId="3327136507" sldId="328"/>
            <ac:spMk id="40" creationId="{F453A101-1D3E-499B-8ADF-80D19A1FFA10}"/>
          </ac:spMkLst>
        </pc:spChg>
        <pc:spChg chg="mod">
          <ac:chgData name="ANDRES HUMBERTO OTALORA CARMONA" userId="9f185f83-ab76-4bc7-b4dd-50fef826f155" providerId="ADAL" clId="{3FBA8FAE-BC5A-44DF-AABA-3228B9147005}" dt="2020-06-24T21:14:21.273" v="1528"/>
          <ac:spMkLst>
            <pc:docMk/>
            <pc:sldMk cId="3327136507" sldId="328"/>
            <ac:spMk id="41" creationId="{BA4E2C08-946C-4869-9B54-C27E445D8FB7}"/>
          </ac:spMkLst>
        </pc:spChg>
        <pc:spChg chg="add mod">
          <ac:chgData name="ANDRES HUMBERTO OTALORA CARMONA" userId="9f185f83-ab76-4bc7-b4dd-50fef826f155" providerId="ADAL" clId="{3FBA8FAE-BC5A-44DF-AABA-3228B9147005}" dt="2020-06-24T21:14:34.221" v="1532"/>
          <ac:spMkLst>
            <pc:docMk/>
            <pc:sldMk cId="3327136507" sldId="328"/>
            <ac:spMk id="42" creationId="{2A9655AE-F0C9-4110-9912-E37B8E659F5E}"/>
          </ac:spMkLst>
        </pc:spChg>
        <pc:spChg chg="add mod">
          <ac:chgData name="ANDRES HUMBERTO OTALORA CARMONA" userId="9f185f83-ab76-4bc7-b4dd-50fef826f155" providerId="ADAL" clId="{3FBA8FAE-BC5A-44DF-AABA-3228B9147005}" dt="2020-06-24T21:19:18.296" v="1691" actId="1076"/>
          <ac:spMkLst>
            <pc:docMk/>
            <pc:sldMk cId="3327136507" sldId="328"/>
            <ac:spMk id="43" creationId="{1EFD0E90-3CFD-4474-A8EE-A30ACB7F0E86}"/>
          </ac:spMkLst>
        </pc:spChg>
        <pc:spChg chg="add mod">
          <ac:chgData name="ANDRES HUMBERTO OTALORA CARMONA" userId="9f185f83-ab76-4bc7-b4dd-50fef826f155" providerId="ADAL" clId="{3FBA8FAE-BC5A-44DF-AABA-3228B9147005}" dt="2020-06-24T21:14:34.221" v="1532"/>
          <ac:spMkLst>
            <pc:docMk/>
            <pc:sldMk cId="3327136507" sldId="328"/>
            <ac:spMk id="44" creationId="{E9EE309F-04EB-4D59-94FC-8036A4136F46}"/>
          </ac:spMkLst>
        </pc:spChg>
        <pc:spChg chg="add mod">
          <ac:chgData name="ANDRES HUMBERTO OTALORA CARMONA" userId="9f185f83-ab76-4bc7-b4dd-50fef826f155" providerId="ADAL" clId="{3FBA8FAE-BC5A-44DF-AABA-3228B9147005}" dt="2020-06-24T21:14:34.221" v="1532"/>
          <ac:spMkLst>
            <pc:docMk/>
            <pc:sldMk cId="3327136507" sldId="328"/>
            <ac:spMk id="47" creationId="{67618311-09B8-46DA-99AC-C02173FF60D5}"/>
          </ac:spMkLst>
        </pc:spChg>
        <pc:spChg chg="del">
          <ac:chgData name="ANDRES HUMBERTO OTALORA CARMONA" userId="9f185f83-ab76-4bc7-b4dd-50fef826f155" providerId="ADAL" clId="{3FBA8FAE-BC5A-44DF-AABA-3228B9147005}" dt="2020-06-24T21:14:24.634" v="1529" actId="478"/>
          <ac:spMkLst>
            <pc:docMk/>
            <pc:sldMk cId="3327136507" sldId="328"/>
            <ac:spMk id="48" creationId="{24A58B9E-694F-4CC7-B494-04E91FC9B26E}"/>
          </ac:spMkLst>
        </pc:spChg>
        <pc:spChg chg="add del mod">
          <ac:chgData name="ANDRES HUMBERTO OTALORA CARMONA" userId="9f185f83-ab76-4bc7-b4dd-50fef826f155" providerId="ADAL" clId="{3FBA8FAE-BC5A-44DF-AABA-3228B9147005}" dt="2020-06-24T21:18:41.338" v="1682" actId="478"/>
          <ac:spMkLst>
            <pc:docMk/>
            <pc:sldMk cId="3327136507" sldId="328"/>
            <ac:spMk id="49" creationId="{1302570E-0244-472C-A873-E2775E49F35F}"/>
          </ac:spMkLst>
        </pc:spChg>
        <pc:spChg chg="add mod">
          <ac:chgData name="ANDRES HUMBERTO OTALORA CARMONA" userId="9f185f83-ab76-4bc7-b4dd-50fef826f155" providerId="ADAL" clId="{3FBA8FAE-BC5A-44DF-AABA-3228B9147005}" dt="2020-06-24T21:17:46.010" v="1665" actId="1076"/>
          <ac:spMkLst>
            <pc:docMk/>
            <pc:sldMk cId="3327136507" sldId="328"/>
            <ac:spMk id="50" creationId="{D2177BFA-DE27-42AD-BA7B-4C0B7F932452}"/>
          </ac:spMkLst>
        </pc:spChg>
        <pc:spChg chg="add mod">
          <ac:chgData name="ANDRES HUMBERTO OTALORA CARMONA" userId="9f185f83-ab76-4bc7-b4dd-50fef826f155" providerId="ADAL" clId="{3FBA8FAE-BC5A-44DF-AABA-3228B9147005}" dt="2020-06-24T21:22:14.418" v="1840" actId="207"/>
          <ac:spMkLst>
            <pc:docMk/>
            <pc:sldMk cId="3327136507" sldId="328"/>
            <ac:spMk id="53" creationId="{9150B2C6-88C5-456A-BC0A-038A1E43DC63}"/>
          </ac:spMkLst>
        </pc:spChg>
        <pc:spChg chg="add mod">
          <ac:chgData name="ANDRES HUMBERTO OTALORA CARMONA" userId="9f185f83-ab76-4bc7-b4dd-50fef826f155" providerId="ADAL" clId="{3FBA8FAE-BC5A-44DF-AABA-3228B9147005}" dt="2020-06-24T21:22:11.698" v="1839" actId="207"/>
          <ac:spMkLst>
            <pc:docMk/>
            <pc:sldMk cId="3327136507" sldId="328"/>
            <ac:spMk id="57" creationId="{60AC1C92-2B9F-429A-9109-6626FA300643}"/>
          </ac:spMkLst>
        </pc:spChg>
        <pc:picChg chg="add mod">
          <ac:chgData name="ANDRES HUMBERTO OTALORA CARMONA" userId="9f185f83-ab76-4bc7-b4dd-50fef826f155" providerId="ADAL" clId="{3FBA8FAE-BC5A-44DF-AABA-3228B9147005}" dt="2020-06-24T21:18:19.278" v="1675" actId="1076"/>
          <ac:picMkLst>
            <pc:docMk/>
            <pc:sldMk cId="3327136507" sldId="328"/>
            <ac:picMk id="9" creationId="{716EF365-D1D8-4E73-B86C-044F6612FAAF}"/>
          </ac:picMkLst>
        </pc:picChg>
        <pc:picChg chg="del">
          <ac:chgData name="ANDRES HUMBERTO OTALORA CARMONA" userId="9f185f83-ab76-4bc7-b4dd-50fef826f155" providerId="ADAL" clId="{3FBA8FAE-BC5A-44DF-AABA-3228B9147005}" dt="2020-06-24T21:14:16.513" v="1527" actId="478"/>
          <ac:picMkLst>
            <pc:docMk/>
            <pc:sldMk cId="3327136507" sldId="328"/>
            <ac:picMk id="11" creationId="{6836D1B1-9829-4970-B7C9-9525450A1E55}"/>
          </ac:picMkLst>
        </pc:picChg>
        <pc:picChg chg="del">
          <ac:chgData name="ANDRES HUMBERTO OTALORA CARMONA" userId="9f185f83-ab76-4bc7-b4dd-50fef826f155" providerId="ADAL" clId="{3FBA8FAE-BC5A-44DF-AABA-3228B9147005}" dt="2020-06-24T21:14:16.513" v="1527" actId="478"/>
          <ac:picMkLst>
            <pc:docMk/>
            <pc:sldMk cId="3327136507" sldId="328"/>
            <ac:picMk id="14" creationId="{FB2F7077-DEE8-4B28-AA5F-C980166407AB}"/>
          </ac:picMkLst>
        </pc:picChg>
        <pc:cxnChg chg="add mod">
          <ac:chgData name="ANDRES HUMBERTO OTALORA CARMONA" userId="9f185f83-ab76-4bc7-b4dd-50fef826f155" providerId="ADAL" clId="{3FBA8FAE-BC5A-44DF-AABA-3228B9147005}" dt="2020-06-24T21:21:19.423" v="1810" actId="1076"/>
          <ac:cxnSpMkLst>
            <pc:docMk/>
            <pc:sldMk cId="3327136507" sldId="328"/>
            <ac:cxnSpMk id="19" creationId="{696DFF32-D704-4018-89B5-2698F5950096}"/>
          </ac:cxnSpMkLst>
        </pc:cxnChg>
        <pc:cxnChg chg="add del mod">
          <ac:chgData name="ANDRES HUMBERTO OTALORA CARMONA" userId="9f185f83-ab76-4bc7-b4dd-50fef826f155" providerId="ADAL" clId="{3FBA8FAE-BC5A-44DF-AABA-3228B9147005}" dt="2020-06-24T21:16:27.438" v="1543" actId="478"/>
          <ac:cxnSpMkLst>
            <pc:docMk/>
            <pc:sldMk cId="3327136507" sldId="328"/>
            <ac:cxnSpMk id="27" creationId="{F894E23B-E5F3-4F8A-A247-B4E0364946D1}"/>
          </ac:cxnSpMkLst>
        </pc:cxnChg>
        <pc:cxnChg chg="add mod">
          <ac:chgData name="ANDRES HUMBERTO OTALORA CARMONA" userId="9f185f83-ab76-4bc7-b4dd-50fef826f155" providerId="ADAL" clId="{3FBA8FAE-BC5A-44DF-AABA-3228B9147005}" dt="2020-06-24T21:21:23.693" v="1811" actId="14100"/>
          <ac:cxnSpMkLst>
            <pc:docMk/>
            <pc:sldMk cId="3327136507" sldId="328"/>
            <ac:cxnSpMk id="29" creationId="{1394C95A-4A2F-4101-B0C4-B427EE6ABB19}"/>
          </ac:cxnSpMkLst>
        </pc:cxnChg>
        <pc:cxnChg chg="add mod">
          <ac:chgData name="ANDRES HUMBERTO OTALORA CARMONA" userId="9f185f83-ab76-4bc7-b4dd-50fef826f155" providerId="ADAL" clId="{3FBA8FAE-BC5A-44DF-AABA-3228B9147005}" dt="2020-06-24T21:21:30.628" v="1812" actId="14100"/>
          <ac:cxnSpMkLst>
            <pc:docMk/>
            <pc:sldMk cId="3327136507" sldId="328"/>
            <ac:cxnSpMk id="33" creationId="{9D8F08B8-6D6D-4C86-9946-B193ADF20A25}"/>
          </ac:cxnSpMkLst>
        </pc:cxnChg>
        <pc:cxnChg chg="add mod">
          <ac:chgData name="ANDRES HUMBERTO OTALORA CARMONA" userId="9f185f83-ab76-4bc7-b4dd-50fef826f155" providerId="ADAL" clId="{3FBA8FAE-BC5A-44DF-AABA-3228B9147005}" dt="2020-06-24T21:14:34.221" v="1532"/>
          <ac:cxnSpMkLst>
            <pc:docMk/>
            <pc:sldMk cId="3327136507" sldId="328"/>
            <ac:cxnSpMk id="35" creationId="{C2C0A985-D475-4BDD-8540-E5098ED34EBA}"/>
          </ac:cxnSpMkLst>
        </pc:cxnChg>
        <pc:cxnChg chg="add mod">
          <ac:chgData name="ANDRES HUMBERTO OTALORA CARMONA" userId="9f185f83-ab76-4bc7-b4dd-50fef826f155" providerId="ADAL" clId="{3FBA8FAE-BC5A-44DF-AABA-3228B9147005}" dt="2020-06-24T21:14:34.221" v="1532"/>
          <ac:cxnSpMkLst>
            <pc:docMk/>
            <pc:sldMk cId="3327136507" sldId="328"/>
            <ac:cxnSpMk id="36" creationId="{4DFCDA18-5271-46B4-8500-3CE5E3270C34}"/>
          </ac:cxnSpMkLst>
        </pc:cxnChg>
        <pc:cxnChg chg="add mod">
          <ac:chgData name="ANDRES HUMBERTO OTALORA CARMONA" userId="9f185f83-ab76-4bc7-b4dd-50fef826f155" providerId="ADAL" clId="{3FBA8FAE-BC5A-44DF-AABA-3228B9147005}" dt="2020-06-24T21:14:34.221" v="1532"/>
          <ac:cxnSpMkLst>
            <pc:docMk/>
            <pc:sldMk cId="3327136507" sldId="328"/>
            <ac:cxnSpMk id="38" creationId="{9F109A12-7242-4B4D-8CD4-5314A88E7EE5}"/>
          </ac:cxnSpMkLst>
        </pc:cxnChg>
        <pc:cxnChg chg="add mod">
          <ac:chgData name="ANDRES HUMBERTO OTALORA CARMONA" userId="9f185f83-ab76-4bc7-b4dd-50fef826f155" providerId="ADAL" clId="{3FBA8FAE-BC5A-44DF-AABA-3228B9147005}" dt="2020-06-24T21:14:34.221" v="1532"/>
          <ac:cxnSpMkLst>
            <pc:docMk/>
            <pc:sldMk cId="3327136507" sldId="328"/>
            <ac:cxnSpMk id="45" creationId="{7C8C3ADE-AA7E-41DD-9B1A-B5FD7B843891}"/>
          </ac:cxnSpMkLst>
        </pc:cxnChg>
        <pc:cxnChg chg="add mod">
          <ac:chgData name="ANDRES HUMBERTO OTALORA CARMONA" userId="9f185f83-ab76-4bc7-b4dd-50fef826f155" providerId="ADAL" clId="{3FBA8FAE-BC5A-44DF-AABA-3228B9147005}" dt="2020-06-24T21:19:23.571" v="1692" actId="14100"/>
          <ac:cxnSpMkLst>
            <pc:docMk/>
            <pc:sldMk cId="3327136507" sldId="328"/>
            <ac:cxnSpMk id="52" creationId="{3F5AC70E-3102-4A17-A9CE-BCBB00098D6F}"/>
          </ac:cxnSpMkLst>
        </pc:cxnChg>
        <pc:cxnChg chg="add mod">
          <ac:chgData name="ANDRES HUMBERTO OTALORA CARMONA" userId="9f185f83-ab76-4bc7-b4dd-50fef826f155" providerId="ADAL" clId="{3FBA8FAE-BC5A-44DF-AABA-3228B9147005}" dt="2020-06-24T21:21:17.968" v="1809" actId="1076"/>
          <ac:cxnSpMkLst>
            <pc:docMk/>
            <pc:sldMk cId="3327136507" sldId="328"/>
            <ac:cxnSpMk id="54" creationId="{3D0B3C77-0019-4E07-A04B-FDDE216C4830}"/>
          </ac:cxnSpMkLst>
        </pc:cxnChg>
        <pc:cxnChg chg="add mod">
          <ac:chgData name="ANDRES HUMBERTO OTALORA CARMONA" userId="9f185f83-ab76-4bc7-b4dd-50fef826f155" providerId="ADAL" clId="{3FBA8FAE-BC5A-44DF-AABA-3228B9147005}" dt="2020-06-24T21:21:51.698" v="1814" actId="1076"/>
          <ac:cxnSpMkLst>
            <pc:docMk/>
            <pc:sldMk cId="3327136507" sldId="328"/>
            <ac:cxnSpMk id="56" creationId="{27ACC30E-C922-4777-9435-B08A9B3BBBED}"/>
          </ac:cxnSpMkLst>
        </pc:cxnChg>
      </pc:sldChg>
      <pc:sldChg chg="addSp delSp modSp add mod setBg modAnim">
        <pc:chgData name="ANDRES HUMBERTO OTALORA CARMONA" userId="9f185f83-ab76-4bc7-b4dd-50fef826f155" providerId="ADAL" clId="{3FBA8FAE-BC5A-44DF-AABA-3228B9147005}" dt="2020-06-24T21:30:22.328" v="1941" actId="1076"/>
        <pc:sldMkLst>
          <pc:docMk/>
          <pc:sldMk cId="3452394272" sldId="329"/>
        </pc:sldMkLst>
        <pc:spChg chg="add mod">
          <ac:chgData name="ANDRES HUMBERTO OTALORA CARMONA" userId="9f185f83-ab76-4bc7-b4dd-50fef826f155" providerId="ADAL" clId="{3FBA8FAE-BC5A-44DF-AABA-3228B9147005}" dt="2020-06-24T21:30:16.192" v="1939" actId="1076"/>
          <ac:spMkLst>
            <pc:docMk/>
            <pc:sldMk cId="3452394272" sldId="329"/>
            <ac:spMk id="3" creationId="{91C7AE7B-C9C0-41E4-BB72-C1E63314AC27}"/>
          </ac:spMkLst>
        </pc:spChg>
        <pc:spChg chg="add mod">
          <ac:chgData name="ANDRES HUMBERTO OTALORA CARMONA" userId="9f185f83-ab76-4bc7-b4dd-50fef826f155" providerId="ADAL" clId="{3FBA8FAE-BC5A-44DF-AABA-3228B9147005}" dt="2020-06-24T21:30:20.264" v="1940" actId="1076"/>
          <ac:spMkLst>
            <pc:docMk/>
            <pc:sldMk cId="3452394272" sldId="329"/>
            <ac:spMk id="5" creationId="{78D6CBCE-844A-4EFB-AC75-10EC0A95BECF}"/>
          </ac:spMkLst>
        </pc:spChg>
        <pc:spChg chg="add mod">
          <ac:chgData name="ANDRES HUMBERTO OTALORA CARMONA" userId="9f185f83-ab76-4bc7-b4dd-50fef826f155" providerId="ADAL" clId="{3FBA8FAE-BC5A-44DF-AABA-3228B9147005}" dt="2020-06-24T21:26:37.207" v="1919" actId="1076"/>
          <ac:spMkLst>
            <pc:docMk/>
            <pc:sldMk cId="3452394272" sldId="329"/>
            <ac:spMk id="6" creationId="{42634236-3F6B-497B-A3E3-168FF8ECAE57}"/>
          </ac:spMkLst>
        </pc:spChg>
        <pc:spChg chg="del">
          <ac:chgData name="ANDRES HUMBERTO OTALORA CARMONA" userId="9f185f83-ab76-4bc7-b4dd-50fef826f155" providerId="ADAL" clId="{3FBA8FAE-BC5A-44DF-AABA-3228B9147005}" dt="2020-06-24T21:24:37.173" v="1844" actId="478"/>
          <ac:spMkLst>
            <pc:docMk/>
            <pc:sldMk cId="3452394272" sldId="329"/>
            <ac:spMk id="8" creationId="{E9D37AB7-6378-4A7E-9BD7-26ED6BC58123}"/>
          </ac:spMkLst>
        </pc:spChg>
        <pc:spChg chg="del">
          <ac:chgData name="ANDRES HUMBERTO OTALORA CARMONA" userId="9f185f83-ab76-4bc7-b4dd-50fef826f155" providerId="ADAL" clId="{3FBA8FAE-BC5A-44DF-AABA-3228B9147005}" dt="2020-06-24T21:24:37.173" v="1844" actId="478"/>
          <ac:spMkLst>
            <pc:docMk/>
            <pc:sldMk cId="3452394272" sldId="329"/>
            <ac:spMk id="10" creationId="{A1DB0A46-A705-4409-B819-207AD9E9E403}"/>
          </ac:spMkLst>
        </pc:spChg>
        <pc:spChg chg="del">
          <ac:chgData name="ANDRES HUMBERTO OTALORA CARMONA" userId="9f185f83-ab76-4bc7-b4dd-50fef826f155" providerId="ADAL" clId="{3FBA8FAE-BC5A-44DF-AABA-3228B9147005}" dt="2020-06-24T21:24:37.173" v="1844" actId="478"/>
          <ac:spMkLst>
            <pc:docMk/>
            <pc:sldMk cId="3452394272" sldId="329"/>
            <ac:spMk id="13" creationId="{E2F57E0C-A2FA-47BA-A849-2A96A270C569}"/>
          </ac:spMkLst>
        </pc:spChg>
        <pc:spChg chg="del">
          <ac:chgData name="ANDRES HUMBERTO OTALORA CARMONA" userId="9f185f83-ab76-4bc7-b4dd-50fef826f155" providerId="ADAL" clId="{3FBA8FAE-BC5A-44DF-AABA-3228B9147005}" dt="2020-06-24T21:24:37.173" v="1844" actId="478"/>
          <ac:spMkLst>
            <pc:docMk/>
            <pc:sldMk cId="3452394272" sldId="329"/>
            <ac:spMk id="17" creationId="{B00F11C6-5A9B-4E50-AFDB-DF05FE930C0E}"/>
          </ac:spMkLst>
        </pc:spChg>
        <pc:spChg chg="del">
          <ac:chgData name="ANDRES HUMBERTO OTALORA CARMONA" userId="9f185f83-ab76-4bc7-b4dd-50fef826f155" providerId="ADAL" clId="{3FBA8FAE-BC5A-44DF-AABA-3228B9147005}" dt="2020-06-24T21:24:37.173" v="1844" actId="478"/>
          <ac:spMkLst>
            <pc:docMk/>
            <pc:sldMk cId="3452394272" sldId="329"/>
            <ac:spMk id="21" creationId="{B610837C-8C54-4F6F-A683-F40695867BC6}"/>
          </ac:spMkLst>
        </pc:spChg>
        <pc:spChg chg="del">
          <ac:chgData name="ANDRES HUMBERTO OTALORA CARMONA" userId="9f185f83-ab76-4bc7-b4dd-50fef826f155" providerId="ADAL" clId="{3FBA8FAE-BC5A-44DF-AABA-3228B9147005}" dt="2020-06-24T21:24:37.173" v="1844" actId="478"/>
          <ac:spMkLst>
            <pc:docMk/>
            <pc:sldMk cId="3452394272" sldId="329"/>
            <ac:spMk id="22" creationId="{BBC04829-7193-4295-8CD0-BFC58FFCB606}"/>
          </ac:spMkLst>
        </pc:spChg>
        <pc:spChg chg="del">
          <ac:chgData name="ANDRES HUMBERTO OTALORA CARMONA" userId="9f185f83-ab76-4bc7-b4dd-50fef826f155" providerId="ADAL" clId="{3FBA8FAE-BC5A-44DF-AABA-3228B9147005}" dt="2020-06-24T21:24:37.173" v="1844" actId="478"/>
          <ac:spMkLst>
            <pc:docMk/>
            <pc:sldMk cId="3452394272" sldId="329"/>
            <ac:spMk id="24" creationId="{3261123D-05A2-429C-A0A4-D111836D27AA}"/>
          </ac:spMkLst>
        </pc:spChg>
        <pc:spChg chg="del">
          <ac:chgData name="ANDRES HUMBERTO OTALORA CARMONA" userId="9f185f83-ab76-4bc7-b4dd-50fef826f155" providerId="ADAL" clId="{3FBA8FAE-BC5A-44DF-AABA-3228B9147005}" dt="2020-06-24T21:24:37.173" v="1844" actId="478"/>
          <ac:spMkLst>
            <pc:docMk/>
            <pc:sldMk cId="3452394272" sldId="329"/>
            <ac:spMk id="25" creationId="{C4CF6865-636A-420B-A111-79089D02EF8E}"/>
          </ac:spMkLst>
        </pc:spChg>
        <pc:spChg chg="del">
          <ac:chgData name="ANDRES HUMBERTO OTALORA CARMONA" userId="9f185f83-ab76-4bc7-b4dd-50fef826f155" providerId="ADAL" clId="{3FBA8FAE-BC5A-44DF-AABA-3228B9147005}" dt="2020-06-24T21:24:37.173" v="1844" actId="478"/>
          <ac:spMkLst>
            <pc:docMk/>
            <pc:sldMk cId="3452394272" sldId="329"/>
            <ac:spMk id="37" creationId="{FA7EEFF6-487F-4808-8F82-AE124560B706}"/>
          </ac:spMkLst>
        </pc:spChg>
        <pc:spChg chg="del">
          <ac:chgData name="ANDRES HUMBERTO OTALORA CARMONA" userId="9f185f83-ab76-4bc7-b4dd-50fef826f155" providerId="ADAL" clId="{3FBA8FAE-BC5A-44DF-AABA-3228B9147005}" dt="2020-06-24T21:24:37.173" v="1844" actId="478"/>
          <ac:spMkLst>
            <pc:docMk/>
            <pc:sldMk cId="3452394272" sldId="329"/>
            <ac:spMk id="39" creationId="{F61F70A7-391B-4ECF-8163-B0CED86631C9}"/>
          </ac:spMkLst>
        </pc:spChg>
        <pc:spChg chg="del">
          <ac:chgData name="ANDRES HUMBERTO OTALORA CARMONA" userId="9f185f83-ab76-4bc7-b4dd-50fef826f155" providerId="ADAL" clId="{3FBA8FAE-BC5A-44DF-AABA-3228B9147005}" dt="2020-06-24T21:24:37.173" v="1844" actId="478"/>
          <ac:spMkLst>
            <pc:docMk/>
            <pc:sldMk cId="3452394272" sldId="329"/>
            <ac:spMk id="40" creationId="{F453A101-1D3E-499B-8ADF-80D19A1FFA10}"/>
          </ac:spMkLst>
        </pc:spChg>
        <pc:spChg chg="mod">
          <ac:chgData name="ANDRES HUMBERTO OTALORA CARMONA" userId="9f185f83-ab76-4bc7-b4dd-50fef826f155" providerId="ADAL" clId="{3FBA8FAE-BC5A-44DF-AABA-3228B9147005}" dt="2020-06-24T21:25:05.664" v="1856" actId="14100"/>
          <ac:spMkLst>
            <pc:docMk/>
            <pc:sldMk cId="3452394272" sldId="329"/>
            <ac:spMk id="41" creationId="{BA4E2C08-946C-4869-9B54-C27E445D8FB7}"/>
          </ac:spMkLst>
        </pc:spChg>
        <pc:spChg chg="del">
          <ac:chgData name="ANDRES HUMBERTO OTALORA CARMONA" userId="9f185f83-ab76-4bc7-b4dd-50fef826f155" providerId="ADAL" clId="{3FBA8FAE-BC5A-44DF-AABA-3228B9147005}" dt="2020-06-24T21:24:37.173" v="1844" actId="478"/>
          <ac:spMkLst>
            <pc:docMk/>
            <pc:sldMk cId="3452394272" sldId="329"/>
            <ac:spMk id="42" creationId="{2A9655AE-F0C9-4110-9912-E37B8E659F5E}"/>
          </ac:spMkLst>
        </pc:spChg>
        <pc:spChg chg="del">
          <ac:chgData name="ANDRES HUMBERTO OTALORA CARMONA" userId="9f185f83-ab76-4bc7-b4dd-50fef826f155" providerId="ADAL" clId="{3FBA8FAE-BC5A-44DF-AABA-3228B9147005}" dt="2020-06-24T21:24:37.173" v="1844" actId="478"/>
          <ac:spMkLst>
            <pc:docMk/>
            <pc:sldMk cId="3452394272" sldId="329"/>
            <ac:spMk id="43" creationId="{1EFD0E90-3CFD-4474-A8EE-A30ACB7F0E86}"/>
          </ac:spMkLst>
        </pc:spChg>
        <pc:spChg chg="del">
          <ac:chgData name="ANDRES HUMBERTO OTALORA CARMONA" userId="9f185f83-ab76-4bc7-b4dd-50fef826f155" providerId="ADAL" clId="{3FBA8FAE-BC5A-44DF-AABA-3228B9147005}" dt="2020-06-24T21:24:37.173" v="1844" actId="478"/>
          <ac:spMkLst>
            <pc:docMk/>
            <pc:sldMk cId="3452394272" sldId="329"/>
            <ac:spMk id="44" creationId="{E9EE309F-04EB-4D59-94FC-8036A4136F46}"/>
          </ac:spMkLst>
        </pc:spChg>
        <pc:spChg chg="del">
          <ac:chgData name="ANDRES HUMBERTO OTALORA CARMONA" userId="9f185f83-ab76-4bc7-b4dd-50fef826f155" providerId="ADAL" clId="{3FBA8FAE-BC5A-44DF-AABA-3228B9147005}" dt="2020-06-24T21:24:37.173" v="1844" actId="478"/>
          <ac:spMkLst>
            <pc:docMk/>
            <pc:sldMk cId="3452394272" sldId="329"/>
            <ac:spMk id="47" creationId="{67618311-09B8-46DA-99AC-C02173FF60D5}"/>
          </ac:spMkLst>
        </pc:spChg>
        <pc:spChg chg="add del mod">
          <ac:chgData name="ANDRES HUMBERTO OTALORA CARMONA" userId="9f185f83-ab76-4bc7-b4dd-50fef826f155" providerId="ADAL" clId="{3FBA8FAE-BC5A-44DF-AABA-3228B9147005}" dt="2020-06-24T21:24:51.480" v="1850" actId="478"/>
          <ac:spMkLst>
            <pc:docMk/>
            <pc:sldMk cId="3452394272" sldId="329"/>
            <ac:spMk id="48" creationId="{F830A346-6FF7-4713-BF14-2B89CC8BCF11}"/>
          </ac:spMkLst>
        </pc:spChg>
        <pc:spChg chg="add mod">
          <ac:chgData name="ANDRES HUMBERTO OTALORA CARMONA" userId="9f185f83-ab76-4bc7-b4dd-50fef826f155" providerId="ADAL" clId="{3FBA8FAE-BC5A-44DF-AABA-3228B9147005}" dt="2020-06-24T21:25:14.408" v="1857" actId="1076"/>
          <ac:spMkLst>
            <pc:docMk/>
            <pc:sldMk cId="3452394272" sldId="329"/>
            <ac:spMk id="49" creationId="{CED2FFCB-42F7-4075-BEE2-99BCD40ED047}"/>
          </ac:spMkLst>
        </pc:spChg>
        <pc:spChg chg="del">
          <ac:chgData name="ANDRES HUMBERTO OTALORA CARMONA" userId="9f185f83-ab76-4bc7-b4dd-50fef826f155" providerId="ADAL" clId="{3FBA8FAE-BC5A-44DF-AABA-3228B9147005}" dt="2020-06-24T21:24:46.099" v="1845" actId="478"/>
          <ac:spMkLst>
            <pc:docMk/>
            <pc:sldMk cId="3452394272" sldId="329"/>
            <ac:spMk id="50" creationId="{D2177BFA-DE27-42AD-BA7B-4C0B7F932452}"/>
          </ac:spMkLst>
        </pc:spChg>
        <pc:spChg chg="del">
          <ac:chgData name="ANDRES HUMBERTO OTALORA CARMONA" userId="9f185f83-ab76-4bc7-b4dd-50fef826f155" providerId="ADAL" clId="{3FBA8FAE-BC5A-44DF-AABA-3228B9147005}" dt="2020-06-24T21:24:37.173" v="1844" actId="478"/>
          <ac:spMkLst>
            <pc:docMk/>
            <pc:sldMk cId="3452394272" sldId="329"/>
            <ac:spMk id="53" creationId="{9150B2C6-88C5-456A-BC0A-038A1E43DC63}"/>
          </ac:spMkLst>
        </pc:spChg>
        <pc:spChg chg="add mod">
          <ac:chgData name="ANDRES HUMBERTO OTALORA CARMONA" userId="9f185f83-ab76-4bc7-b4dd-50fef826f155" providerId="ADAL" clId="{3FBA8FAE-BC5A-44DF-AABA-3228B9147005}" dt="2020-06-24T21:25:14.408" v="1857" actId="1076"/>
          <ac:spMkLst>
            <pc:docMk/>
            <pc:sldMk cId="3452394272" sldId="329"/>
            <ac:spMk id="55" creationId="{20580D2E-7A93-4C16-9447-9DC136C0E495}"/>
          </ac:spMkLst>
        </pc:spChg>
        <pc:spChg chg="del">
          <ac:chgData name="ANDRES HUMBERTO OTALORA CARMONA" userId="9f185f83-ab76-4bc7-b4dd-50fef826f155" providerId="ADAL" clId="{3FBA8FAE-BC5A-44DF-AABA-3228B9147005}" dt="2020-06-24T21:24:37.173" v="1844" actId="478"/>
          <ac:spMkLst>
            <pc:docMk/>
            <pc:sldMk cId="3452394272" sldId="329"/>
            <ac:spMk id="57" creationId="{60AC1C92-2B9F-429A-9109-6626FA300643}"/>
          </ac:spMkLst>
        </pc:spChg>
        <pc:spChg chg="add mod">
          <ac:chgData name="ANDRES HUMBERTO OTALORA CARMONA" userId="9f185f83-ab76-4bc7-b4dd-50fef826f155" providerId="ADAL" clId="{3FBA8FAE-BC5A-44DF-AABA-3228B9147005}" dt="2020-06-24T21:27:28.864" v="1931" actId="1076"/>
          <ac:spMkLst>
            <pc:docMk/>
            <pc:sldMk cId="3452394272" sldId="329"/>
            <ac:spMk id="58" creationId="{30B9D187-A402-4BAA-AB00-9E16AC6B8920}"/>
          </ac:spMkLst>
        </pc:spChg>
        <pc:spChg chg="add mod">
          <ac:chgData name="ANDRES HUMBERTO OTALORA CARMONA" userId="9f185f83-ab76-4bc7-b4dd-50fef826f155" providerId="ADAL" clId="{3FBA8FAE-BC5A-44DF-AABA-3228B9147005}" dt="2020-06-24T21:30:09.779" v="1937" actId="207"/>
          <ac:spMkLst>
            <pc:docMk/>
            <pc:sldMk cId="3452394272" sldId="329"/>
            <ac:spMk id="59" creationId="{6E313F23-38B1-44DA-820E-E14DB7AA3855}"/>
          </ac:spMkLst>
        </pc:spChg>
        <pc:spChg chg="add del mod">
          <ac:chgData name="ANDRES HUMBERTO OTALORA CARMONA" userId="9f185f83-ab76-4bc7-b4dd-50fef826f155" providerId="ADAL" clId="{3FBA8FAE-BC5A-44DF-AABA-3228B9147005}" dt="2020-06-24T21:25:39.810" v="1866" actId="478"/>
          <ac:spMkLst>
            <pc:docMk/>
            <pc:sldMk cId="3452394272" sldId="329"/>
            <ac:spMk id="60" creationId="{98FC1CB9-99A7-4853-938E-28F7A5DC34EC}"/>
          </ac:spMkLst>
        </pc:spChg>
        <pc:spChg chg="add del mod">
          <ac:chgData name="ANDRES HUMBERTO OTALORA CARMONA" userId="9f185f83-ab76-4bc7-b4dd-50fef826f155" providerId="ADAL" clId="{3FBA8FAE-BC5A-44DF-AABA-3228B9147005}" dt="2020-06-24T21:25:50.917" v="1873" actId="478"/>
          <ac:spMkLst>
            <pc:docMk/>
            <pc:sldMk cId="3452394272" sldId="329"/>
            <ac:spMk id="61" creationId="{09F33E91-ACA9-4B88-A8C7-1359FA6F07AF}"/>
          </ac:spMkLst>
        </pc:spChg>
        <pc:picChg chg="add del">
          <ac:chgData name="ANDRES HUMBERTO OTALORA CARMONA" userId="9f185f83-ab76-4bc7-b4dd-50fef826f155" providerId="ADAL" clId="{3FBA8FAE-BC5A-44DF-AABA-3228B9147005}" dt="2020-06-24T21:25:36.103" v="1863"/>
          <ac:picMkLst>
            <pc:docMk/>
            <pc:sldMk cId="3452394272" sldId="329"/>
            <ac:picMk id="4" creationId="{1E158283-ADE4-422A-BA5E-38AD20B662CF}"/>
          </ac:picMkLst>
        </pc:picChg>
        <pc:picChg chg="del">
          <ac:chgData name="ANDRES HUMBERTO OTALORA CARMONA" userId="9f185f83-ab76-4bc7-b4dd-50fef826f155" providerId="ADAL" clId="{3FBA8FAE-BC5A-44DF-AABA-3228B9147005}" dt="2020-06-24T21:24:37.173" v="1844" actId="478"/>
          <ac:picMkLst>
            <pc:docMk/>
            <pc:sldMk cId="3452394272" sldId="329"/>
            <ac:picMk id="9" creationId="{716EF365-D1D8-4E73-B86C-044F6612FAAF}"/>
          </ac:picMkLst>
        </pc:picChg>
        <pc:picChg chg="add mod">
          <ac:chgData name="ANDRES HUMBERTO OTALORA CARMONA" userId="9f185f83-ab76-4bc7-b4dd-50fef826f155" providerId="ADAL" clId="{3FBA8FAE-BC5A-44DF-AABA-3228B9147005}" dt="2020-06-24T21:30:22.328" v="1941" actId="1076"/>
          <ac:picMkLst>
            <pc:docMk/>
            <pc:sldMk cId="3452394272" sldId="329"/>
            <ac:picMk id="11" creationId="{F170B8FF-D830-4E32-BB7C-E4D2E71B2A2B}"/>
          </ac:picMkLst>
        </pc:picChg>
        <pc:picChg chg="add mod">
          <ac:chgData name="ANDRES HUMBERTO OTALORA CARMONA" userId="9f185f83-ab76-4bc7-b4dd-50fef826f155" providerId="ADAL" clId="{3FBA8FAE-BC5A-44DF-AABA-3228B9147005}" dt="2020-06-24T21:30:04.424" v="1935" actId="14100"/>
          <ac:picMkLst>
            <pc:docMk/>
            <pc:sldMk cId="3452394272" sldId="329"/>
            <ac:picMk id="12" creationId="{D7648D1C-C57B-4BBB-AB47-52DB4BEE243B}"/>
          </ac:picMkLst>
        </pc:picChg>
        <pc:picChg chg="add del mod">
          <ac:chgData name="ANDRES HUMBERTO OTALORA CARMONA" userId="9f185f83-ab76-4bc7-b4dd-50fef826f155" providerId="ADAL" clId="{3FBA8FAE-BC5A-44DF-AABA-3228B9147005}" dt="2020-06-24T21:27:26.901" v="1930" actId="478"/>
          <ac:picMkLst>
            <pc:docMk/>
            <pc:sldMk cId="3452394272" sldId="329"/>
            <ac:picMk id="64" creationId="{37603564-C3F4-4116-9407-A9BE3B505F7A}"/>
          </ac:picMkLst>
        </pc:picChg>
        <pc:picChg chg="add mod">
          <ac:chgData name="ANDRES HUMBERTO OTALORA CARMONA" userId="9f185f83-ab76-4bc7-b4dd-50fef826f155" providerId="ADAL" clId="{3FBA8FAE-BC5A-44DF-AABA-3228B9147005}" dt="2020-06-24T21:26:47.011" v="1924" actId="1440"/>
          <ac:picMkLst>
            <pc:docMk/>
            <pc:sldMk cId="3452394272" sldId="329"/>
            <ac:picMk id="65" creationId="{68F5CE22-FC3F-48C0-A9C5-09E56A0DB5FB}"/>
          </ac:picMkLst>
        </pc:picChg>
        <pc:picChg chg="add mod">
          <ac:chgData name="ANDRES HUMBERTO OTALORA CARMONA" userId="9f185f83-ab76-4bc7-b4dd-50fef826f155" providerId="ADAL" clId="{3FBA8FAE-BC5A-44DF-AABA-3228B9147005}" dt="2020-06-24T21:27:24.961" v="1929" actId="1076"/>
          <ac:picMkLst>
            <pc:docMk/>
            <pc:sldMk cId="3452394272" sldId="329"/>
            <ac:picMk id="66" creationId="{97CF597D-F71B-4150-A8CA-2A54CCEABF2C}"/>
          </ac:picMkLst>
        </pc:picChg>
        <pc:cxnChg chg="del">
          <ac:chgData name="ANDRES HUMBERTO OTALORA CARMONA" userId="9f185f83-ab76-4bc7-b4dd-50fef826f155" providerId="ADAL" clId="{3FBA8FAE-BC5A-44DF-AABA-3228B9147005}" dt="2020-06-24T21:24:37.173" v="1844" actId="478"/>
          <ac:cxnSpMkLst>
            <pc:docMk/>
            <pc:sldMk cId="3452394272" sldId="329"/>
            <ac:cxnSpMk id="19" creationId="{696DFF32-D704-4018-89B5-2698F5950096}"/>
          </ac:cxnSpMkLst>
        </pc:cxnChg>
        <pc:cxnChg chg="del">
          <ac:chgData name="ANDRES HUMBERTO OTALORA CARMONA" userId="9f185f83-ab76-4bc7-b4dd-50fef826f155" providerId="ADAL" clId="{3FBA8FAE-BC5A-44DF-AABA-3228B9147005}" dt="2020-06-24T21:24:37.173" v="1844" actId="478"/>
          <ac:cxnSpMkLst>
            <pc:docMk/>
            <pc:sldMk cId="3452394272" sldId="329"/>
            <ac:cxnSpMk id="29" creationId="{1394C95A-4A2F-4101-B0C4-B427EE6ABB19}"/>
          </ac:cxnSpMkLst>
        </pc:cxnChg>
        <pc:cxnChg chg="del">
          <ac:chgData name="ANDRES HUMBERTO OTALORA CARMONA" userId="9f185f83-ab76-4bc7-b4dd-50fef826f155" providerId="ADAL" clId="{3FBA8FAE-BC5A-44DF-AABA-3228B9147005}" dt="2020-06-24T21:24:37.173" v="1844" actId="478"/>
          <ac:cxnSpMkLst>
            <pc:docMk/>
            <pc:sldMk cId="3452394272" sldId="329"/>
            <ac:cxnSpMk id="33" creationId="{9D8F08B8-6D6D-4C86-9946-B193ADF20A25}"/>
          </ac:cxnSpMkLst>
        </pc:cxnChg>
        <pc:cxnChg chg="del">
          <ac:chgData name="ANDRES HUMBERTO OTALORA CARMONA" userId="9f185f83-ab76-4bc7-b4dd-50fef826f155" providerId="ADAL" clId="{3FBA8FAE-BC5A-44DF-AABA-3228B9147005}" dt="2020-06-24T21:24:37.173" v="1844" actId="478"/>
          <ac:cxnSpMkLst>
            <pc:docMk/>
            <pc:sldMk cId="3452394272" sldId="329"/>
            <ac:cxnSpMk id="35" creationId="{C2C0A985-D475-4BDD-8540-E5098ED34EBA}"/>
          </ac:cxnSpMkLst>
        </pc:cxnChg>
        <pc:cxnChg chg="del">
          <ac:chgData name="ANDRES HUMBERTO OTALORA CARMONA" userId="9f185f83-ab76-4bc7-b4dd-50fef826f155" providerId="ADAL" clId="{3FBA8FAE-BC5A-44DF-AABA-3228B9147005}" dt="2020-06-24T21:24:37.173" v="1844" actId="478"/>
          <ac:cxnSpMkLst>
            <pc:docMk/>
            <pc:sldMk cId="3452394272" sldId="329"/>
            <ac:cxnSpMk id="36" creationId="{4DFCDA18-5271-46B4-8500-3CE5E3270C34}"/>
          </ac:cxnSpMkLst>
        </pc:cxnChg>
        <pc:cxnChg chg="del">
          <ac:chgData name="ANDRES HUMBERTO OTALORA CARMONA" userId="9f185f83-ab76-4bc7-b4dd-50fef826f155" providerId="ADAL" clId="{3FBA8FAE-BC5A-44DF-AABA-3228B9147005}" dt="2020-06-24T21:24:37.173" v="1844" actId="478"/>
          <ac:cxnSpMkLst>
            <pc:docMk/>
            <pc:sldMk cId="3452394272" sldId="329"/>
            <ac:cxnSpMk id="38" creationId="{9F109A12-7242-4B4D-8CD4-5314A88E7EE5}"/>
          </ac:cxnSpMkLst>
        </pc:cxnChg>
        <pc:cxnChg chg="del">
          <ac:chgData name="ANDRES HUMBERTO OTALORA CARMONA" userId="9f185f83-ab76-4bc7-b4dd-50fef826f155" providerId="ADAL" clId="{3FBA8FAE-BC5A-44DF-AABA-3228B9147005}" dt="2020-06-24T21:24:37.173" v="1844" actId="478"/>
          <ac:cxnSpMkLst>
            <pc:docMk/>
            <pc:sldMk cId="3452394272" sldId="329"/>
            <ac:cxnSpMk id="45" creationId="{7C8C3ADE-AA7E-41DD-9B1A-B5FD7B843891}"/>
          </ac:cxnSpMkLst>
        </pc:cxnChg>
        <pc:cxnChg chg="del">
          <ac:chgData name="ANDRES HUMBERTO OTALORA CARMONA" userId="9f185f83-ab76-4bc7-b4dd-50fef826f155" providerId="ADAL" clId="{3FBA8FAE-BC5A-44DF-AABA-3228B9147005}" dt="2020-06-24T21:24:37.173" v="1844" actId="478"/>
          <ac:cxnSpMkLst>
            <pc:docMk/>
            <pc:sldMk cId="3452394272" sldId="329"/>
            <ac:cxnSpMk id="52" creationId="{3F5AC70E-3102-4A17-A9CE-BCBB00098D6F}"/>
          </ac:cxnSpMkLst>
        </pc:cxnChg>
        <pc:cxnChg chg="del">
          <ac:chgData name="ANDRES HUMBERTO OTALORA CARMONA" userId="9f185f83-ab76-4bc7-b4dd-50fef826f155" providerId="ADAL" clId="{3FBA8FAE-BC5A-44DF-AABA-3228B9147005}" dt="2020-06-24T21:24:37.173" v="1844" actId="478"/>
          <ac:cxnSpMkLst>
            <pc:docMk/>
            <pc:sldMk cId="3452394272" sldId="329"/>
            <ac:cxnSpMk id="54" creationId="{3D0B3C77-0019-4E07-A04B-FDDE216C4830}"/>
          </ac:cxnSpMkLst>
        </pc:cxnChg>
        <pc:cxnChg chg="del">
          <ac:chgData name="ANDRES HUMBERTO OTALORA CARMONA" userId="9f185f83-ab76-4bc7-b4dd-50fef826f155" providerId="ADAL" clId="{3FBA8FAE-BC5A-44DF-AABA-3228B9147005}" dt="2020-06-24T21:24:37.173" v="1844" actId="478"/>
          <ac:cxnSpMkLst>
            <pc:docMk/>
            <pc:sldMk cId="3452394272" sldId="329"/>
            <ac:cxnSpMk id="56" creationId="{27ACC30E-C922-4777-9435-B08A9B3BBBED}"/>
          </ac:cxnSpMkLst>
        </pc:cxnChg>
        <pc:cxnChg chg="add del mod">
          <ac:chgData name="ANDRES HUMBERTO OTALORA CARMONA" userId="9f185f83-ab76-4bc7-b4dd-50fef826f155" providerId="ADAL" clId="{3FBA8FAE-BC5A-44DF-AABA-3228B9147005}" dt="2020-06-24T21:25:45.606" v="1869" actId="478"/>
          <ac:cxnSpMkLst>
            <pc:docMk/>
            <pc:sldMk cId="3452394272" sldId="329"/>
            <ac:cxnSpMk id="62" creationId="{D28273EE-6B6C-482E-8A53-2BE85763984F}"/>
          </ac:cxnSpMkLst>
        </pc:cxnChg>
        <pc:cxnChg chg="add del mod">
          <ac:chgData name="ANDRES HUMBERTO OTALORA CARMONA" userId="9f185f83-ab76-4bc7-b4dd-50fef826f155" providerId="ADAL" clId="{3FBA8FAE-BC5A-44DF-AABA-3228B9147005}" dt="2020-06-24T21:25:50.498" v="1872" actId="478"/>
          <ac:cxnSpMkLst>
            <pc:docMk/>
            <pc:sldMk cId="3452394272" sldId="329"/>
            <ac:cxnSpMk id="63" creationId="{14C85033-32D9-4824-8389-23D0AE54FED9}"/>
          </ac:cxnSpMkLst>
        </pc:cxnChg>
      </pc:sldChg>
      <pc:sldChg chg="addSp delSp modSp add mod setBg delAnim">
        <pc:chgData name="ANDRES HUMBERTO OTALORA CARMONA" userId="9f185f83-ab76-4bc7-b4dd-50fef826f155" providerId="ADAL" clId="{3FBA8FAE-BC5A-44DF-AABA-3228B9147005}" dt="2020-06-24T21:39:06.952" v="2189" actId="207"/>
        <pc:sldMkLst>
          <pc:docMk/>
          <pc:sldMk cId="3819195329" sldId="330"/>
        </pc:sldMkLst>
        <pc:spChg chg="del">
          <ac:chgData name="ANDRES HUMBERTO OTALORA CARMONA" userId="9f185f83-ab76-4bc7-b4dd-50fef826f155" providerId="ADAL" clId="{3FBA8FAE-BC5A-44DF-AABA-3228B9147005}" dt="2020-06-24T21:32:16.924" v="1949" actId="478"/>
          <ac:spMkLst>
            <pc:docMk/>
            <pc:sldMk cId="3819195329" sldId="330"/>
            <ac:spMk id="3" creationId="{91C7AE7B-C9C0-41E4-BB72-C1E63314AC27}"/>
          </ac:spMkLst>
        </pc:spChg>
        <pc:spChg chg="add mod">
          <ac:chgData name="ANDRES HUMBERTO OTALORA CARMONA" userId="9f185f83-ab76-4bc7-b4dd-50fef826f155" providerId="ADAL" clId="{3FBA8FAE-BC5A-44DF-AABA-3228B9147005}" dt="2020-06-24T21:36:53.143" v="2040" actId="1076"/>
          <ac:spMkLst>
            <pc:docMk/>
            <pc:sldMk cId="3819195329" sldId="330"/>
            <ac:spMk id="4" creationId="{10548872-AEFD-40C3-A29A-77EC3A9C5B0F}"/>
          </ac:spMkLst>
        </pc:spChg>
        <pc:spChg chg="del">
          <ac:chgData name="ANDRES HUMBERTO OTALORA CARMONA" userId="9f185f83-ab76-4bc7-b4dd-50fef826f155" providerId="ADAL" clId="{3FBA8FAE-BC5A-44DF-AABA-3228B9147005}" dt="2020-06-24T21:32:16.924" v="1949" actId="478"/>
          <ac:spMkLst>
            <pc:docMk/>
            <pc:sldMk cId="3819195329" sldId="330"/>
            <ac:spMk id="5" creationId="{78D6CBCE-844A-4EFB-AC75-10EC0A95BECF}"/>
          </ac:spMkLst>
        </pc:spChg>
        <pc:spChg chg="del">
          <ac:chgData name="ANDRES HUMBERTO OTALORA CARMONA" userId="9f185f83-ab76-4bc7-b4dd-50fef826f155" providerId="ADAL" clId="{3FBA8FAE-BC5A-44DF-AABA-3228B9147005}" dt="2020-06-24T21:32:16.924" v="1949" actId="478"/>
          <ac:spMkLst>
            <pc:docMk/>
            <pc:sldMk cId="3819195329" sldId="330"/>
            <ac:spMk id="6" creationId="{42634236-3F6B-497B-A3E3-168FF8ECAE57}"/>
          </ac:spMkLst>
        </pc:spChg>
        <pc:spChg chg="add mod">
          <ac:chgData name="ANDRES HUMBERTO OTALORA CARMONA" userId="9f185f83-ab76-4bc7-b4dd-50fef826f155" providerId="ADAL" clId="{3FBA8FAE-BC5A-44DF-AABA-3228B9147005}" dt="2020-06-24T21:34:58.928" v="2012" actId="1076"/>
          <ac:spMkLst>
            <pc:docMk/>
            <pc:sldMk cId="3819195329" sldId="330"/>
            <ac:spMk id="7" creationId="{49CD12AC-58FA-47FA-872C-EFE30AEFCB5B}"/>
          </ac:spMkLst>
        </pc:spChg>
        <pc:spChg chg="add del mod">
          <ac:chgData name="ANDRES HUMBERTO OTALORA CARMONA" userId="9f185f83-ab76-4bc7-b4dd-50fef826f155" providerId="ADAL" clId="{3FBA8FAE-BC5A-44DF-AABA-3228B9147005}" dt="2020-06-24T21:34:07.958" v="1996" actId="478"/>
          <ac:spMkLst>
            <pc:docMk/>
            <pc:sldMk cId="3819195329" sldId="330"/>
            <ac:spMk id="18" creationId="{4FED6656-31E2-4689-86B1-364C33C19813}"/>
          </ac:spMkLst>
        </pc:spChg>
        <pc:spChg chg="add mod">
          <ac:chgData name="ANDRES HUMBERTO OTALORA CARMONA" userId="9f185f83-ab76-4bc7-b4dd-50fef826f155" providerId="ADAL" clId="{3FBA8FAE-BC5A-44DF-AABA-3228B9147005}" dt="2020-06-24T21:35:14.471" v="2018" actId="1076"/>
          <ac:spMkLst>
            <pc:docMk/>
            <pc:sldMk cId="3819195329" sldId="330"/>
            <ac:spMk id="20" creationId="{1326E4AB-E91A-43DD-9BE0-4ED582F7F72D}"/>
          </ac:spMkLst>
        </pc:spChg>
        <pc:spChg chg="add mod">
          <ac:chgData name="ANDRES HUMBERTO OTALORA CARMONA" userId="9f185f83-ab76-4bc7-b4dd-50fef826f155" providerId="ADAL" clId="{3FBA8FAE-BC5A-44DF-AABA-3228B9147005}" dt="2020-06-24T21:35:55.671" v="2032" actId="1076"/>
          <ac:spMkLst>
            <pc:docMk/>
            <pc:sldMk cId="3819195329" sldId="330"/>
            <ac:spMk id="22" creationId="{636A7AE9-EDE2-48A9-A277-9734719AD490}"/>
          </ac:spMkLst>
        </pc:spChg>
        <pc:spChg chg="add mod">
          <ac:chgData name="ANDRES HUMBERTO OTALORA CARMONA" userId="9f185f83-ab76-4bc7-b4dd-50fef826f155" providerId="ADAL" clId="{3FBA8FAE-BC5A-44DF-AABA-3228B9147005}" dt="2020-06-24T21:38:13.031" v="2135" actId="1076"/>
          <ac:spMkLst>
            <pc:docMk/>
            <pc:sldMk cId="3819195329" sldId="330"/>
            <ac:spMk id="23" creationId="{1CAB20DD-929D-46C3-9E47-EF9C087A0D0E}"/>
          </ac:spMkLst>
        </pc:spChg>
        <pc:spChg chg="add mod">
          <ac:chgData name="ANDRES HUMBERTO OTALORA CARMONA" userId="9f185f83-ab76-4bc7-b4dd-50fef826f155" providerId="ADAL" clId="{3FBA8FAE-BC5A-44DF-AABA-3228B9147005}" dt="2020-06-24T21:38:54.895" v="2184" actId="1076"/>
          <ac:spMkLst>
            <pc:docMk/>
            <pc:sldMk cId="3819195329" sldId="330"/>
            <ac:spMk id="24" creationId="{95BFFD6F-B228-4EB0-9A22-3D2601FE5B93}"/>
          </ac:spMkLst>
        </pc:spChg>
        <pc:spChg chg="add del mod">
          <ac:chgData name="ANDRES HUMBERTO OTALORA CARMONA" userId="9f185f83-ab76-4bc7-b4dd-50fef826f155" providerId="ADAL" clId="{3FBA8FAE-BC5A-44DF-AABA-3228B9147005}" dt="2020-06-24T21:35:25.082" v="2021" actId="478"/>
          <ac:spMkLst>
            <pc:docMk/>
            <pc:sldMk cId="3819195329" sldId="330"/>
            <ac:spMk id="25" creationId="{F99B2FE6-A354-438F-B117-B82DFA48777E}"/>
          </ac:spMkLst>
        </pc:spChg>
        <pc:spChg chg="add mod">
          <ac:chgData name="ANDRES HUMBERTO OTALORA CARMONA" userId="9f185f83-ab76-4bc7-b4dd-50fef826f155" providerId="ADAL" clId="{3FBA8FAE-BC5A-44DF-AABA-3228B9147005}" dt="2020-06-24T21:35:19.711" v="2019" actId="1076"/>
          <ac:spMkLst>
            <pc:docMk/>
            <pc:sldMk cId="3819195329" sldId="330"/>
            <ac:spMk id="26" creationId="{EE4F9180-18AE-4705-8BB4-EC593462D7C2}"/>
          </ac:spMkLst>
        </pc:spChg>
        <pc:spChg chg="add del mod">
          <ac:chgData name="ANDRES HUMBERTO OTALORA CARMONA" userId="9f185f83-ab76-4bc7-b4dd-50fef826f155" providerId="ADAL" clId="{3FBA8FAE-BC5A-44DF-AABA-3228B9147005}" dt="2020-06-24T21:34:55.909" v="2010" actId="478"/>
          <ac:spMkLst>
            <pc:docMk/>
            <pc:sldMk cId="3819195329" sldId="330"/>
            <ac:spMk id="27" creationId="{5FBB40E6-D0FC-4699-9171-752DAA5F5787}"/>
          </ac:spMkLst>
        </pc:spChg>
        <pc:spChg chg="add del mod">
          <ac:chgData name="ANDRES HUMBERTO OTALORA CARMONA" userId="9f185f83-ab76-4bc7-b4dd-50fef826f155" providerId="ADAL" clId="{3FBA8FAE-BC5A-44DF-AABA-3228B9147005}" dt="2020-06-24T21:35:24.351" v="2020" actId="478"/>
          <ac:spMkLst>
            <pc:docMk/>
            <pc:sldMk cId="3819195329" sldId="330"/>
            <ac:spMk id="29" creationId="{B312B0C1-B8A0-46A5-825A-FE381CE963AA}"/>
          </ac:spMkLst>
        </pc:spChg>
        <pc:spChg chg="add mod">
          <ac:chgData name="ANDRES HUMBERTO OTALORA CARMONA" userId="9f185f83-ab76-4bc7-b4dd-50fef826f155" providerId="ADAL" clId="{3FBA8FAE-BC5A-44DF-AABA-3228B9147005}" dt="2020-06-24T21:39:06.952" v="2189" actId="207"/>
          <ac:spMkLst>
            <pc:docMk/>
            <pc:sldMk cId="3819195329" sldId="330"/>
            <ac:spMk id="30" creationId="{1C8B1D8F-FDC1-44C9-A70F-1AE3158482CA}"/>
          </ac:spMkLst>
        </pc:spChg>
        <pc:spChg chg="add mod">
          <ac:chgData name="ANDRES HUMBERTO OTALORA CARMONA" userId="9f185f83-ab76-4bc7-b4dd-50fef826f155" providerId="ADAL" clId="{3FBA8FAE-BC5A-44DF-AABA-3228B9147005}" dt="2020-06-24T21:38:08.498" v="2134" actId="207"/>
          <ac:spMkLst>
            <pc:docMk/>
            <pc:sldMk cId="3819195329" sldId="330"/>
            <ac:spMk id="34" creationId="{93E047C1-496F-4772-877C-F9EC6EEF8045}"/>
          </ac:spMkLst>
        </pc:spChg>
        <pc:spChg chg="add mod">
          <ac:chgData name="ANDRES HUMBERTO OTALORA CARMONA" userId="9f185f83-ab76-4bc7-b4dd-50fef826f155" providerId="ADAL" clId="{3FBA8FAE-BC5A-44DF-AABA-3228B9147005}" dt="2020-06-24T21:38:39.148" v="2180" actId="20577"/>
          <ac:spMkLst>
            <pc:docMk/>
            <pc:sldMk cId="3819195329" sldId="330"/>
            <ac:spMk id="35" creationId="{34735897-533E-4342-8A49-EF81F1625FBA}"/>
          </ac:spMkLst>
        </pc:spChg>
        <pc:spChg chg="mod">
          <ac:chgData name="ANDRES HUMBERTO OTALORA CARMONA" userId="9f185f83-ab76-4bc7-b4dd-50fef826f155" providerId="ADAL" clId="{3FBA8FAE-BC5A-44DF-AABA-3228B9147005}" dt="2020-06-24T21:32:34.382" v="1975" actId="20577"/>
          <ac:spMkLst>
            <pc:docMk/>
            <pc:sldMk cId="3819195329" sldId="330"/>
            <ac:spMk id="41" creationId="{BA4E2C08-946C-4869-9B54-C27E445D8FB7}"/>
          </ac:spMkLst>
        </pc:spChg>
        <pc:spChg chg="del">
          <ac:chgData name="ANDRES HUMBERTO OTALORA CARMONA" userId="9f185f83-ab76-4bc7-b4dd-50fef826f155" providerId="ADAL" clId="{3FBA8FAE-BC5A-44DF-AABA-3228B9147005}" dt="2020-06-24T21:32:18.699" v="1951" actId="478"/>
          <ac:spMkLst>
            <pc:docMk/>
            <pc:sldMk cId="3819195329" sldId="330"/>
            <ac:spMk id="49" creationId="{CED2FFCB-42F7-4075-BEE2-99BCD40ED047}"/>
          </ac:spMkLst>
        </pc:spChg>
        <pc:spChg chg="del">
          <ac:chgData name="ANDRES HUMBERTO OTALORA CARMONA" userId="9f185f83-ab76-4bc7-b4dd-50fef826f155" providerId="ADAL" clId="{3FBA8FAE-BC5A-44DF-AABA-3228B9147005}" dt="2020-06-24T21:32:20.750" v="1952" actId="478"/>
          <ac:spMkLst>
            <pc:docMk/>
            <pc:sldMk cId="3819195329" sldId="330"/>
            <ac:spMk id="55" creationId="{20580D2E-7A93-4C16-9447-9DC136C0E495}"/>
          </ac:spMkLst>
        </pc:spChg>
        <pc:spChg chg="del mod">
          <ac:chgData name="ANDRES HUMBERTO OTALORA CARMONA" userId="9f185f83-ab76-4bc7-b4dd-50fef826f155" providerId="ADAL" clId="{3FBA8FAE-BC5A-44DF-AABA-3228B9147005}" dt="2020-06-24T21:32:22.943" v="1954" actId="478"/>
          <ac:spMkLst>
            <pc:docMk/>
            <pc:sldMk cId="3819195329" sldId="330"/>
            <ac:spMk id="58" creationId="{30B9D187-A402-4BAA-AB00-9E16AC6B8920}"/>
          </ac:spMkLst>
        </pc:spChg>
        <pc:spChg chg="del">
          <ac:chgData name="ANDRES HUMBERTO OTALORA CARMONA" userId="9f185f83-ab76-4bc7-b4dd-50fef826f155" providerId="ADAL" clId="{3FBA8FAE-BC5A-44DF-AABA-3228B9147005}" dt="2020-06-24T21:32:16.924" v="1949" actId="478"/>
          <ac:spMkLst>
            <pc:docMk/>
            <pc:sldMk cId="3819195329" sldId="330"/>
            <ac:spMk id="59" creationId="{6E313F23-38B1-44DA-820E-E14DB7AA3855}"/>
          </ac:spMkLst>
        </pc:spChg>
        <pc:picChg chg="del">
          <ac:chgData name="ANDRES HUMBERTO OTALORA CARMONA" userId="9f185f83-ab76-4bc7-b4dd-50fef826f155" providerId="ADAL" clId="{3FBA8FAE-BC5A-44DF-AABA-3228B9147005}" dt="2020-06-24T21:32:16.924" v="1949" actId="478"/>
          <ac:picMkLst>
            <pc:docMk/>
            <pc:sldMk cId="3819195329" sldId="330"/>
            <ac:picMk id="11" creationId="{F170B8FF-D830-4E32-BB7C-E4D2E71B2A2B}"/>
          </ac:picMkLst>
        </pc:picChg>
        <pc:picChg chg="del">
          <ac:chgData name="ANDRES HUMBERTO OTALORA CARMONA" userId="9f185f83-ab76-4bc7-b4dd-50fef826f155" providerId="ADAL" clId="{3FBA8FAE-BC5A-44DF-AABA-3228B9147005}" dt="2020-06-24T21:32:16.924" v="1949" actId="478"/>
          <ac:picMkLst>
            <pc:docMk/>
            <pc:sldMk cId="3819195329" sldId="330"/>
            <ac:picMk id="12" creationId="{D7648D1C-C57B-4BBB-AB47-52DB4BEE243B}"/>
          </ac:picMkLst>
        </pc:picChg>
        <pc:picChg chg="add del mod">
          <ac:chgData name="ANDRES HUMBERTO OTALORA CARMONA" userId="9f185f83-ab76-4bc7-b4dd-50fef826f155" providerId="ADAL" clId="{3FBA8FAE-BC5A-44DF-AABA-3228B9147005}" dt="2020-06-24T21:33:08.946" v="1977" actId="21"/>
          <ac:picMkLst>
            <pc:docMk/>
            <pc:sldMk cId="3819195329" sldId="330"/>
            <ac:picMk id="19" creationId="{2EEDA5B0-9E55-40EB-A4A9-A81D98F0B2C8}"/>
          </ac:picMkLst>
        </pc:picChg>
        <pc:picChg chg="add mod">
          <ac:chgData name="ANDRES HUMBERTO OTALORA CARMONA" userId="9f185f83-ab76-4bc7-b4dd-50fef826f155" providerId="ADAL" clId="{3FBA8FAE-BC5A-44DF-AABA-3228B9147005}" dt="2020-06-24T21:35:11.039" v="2016" actId="1076"/>
          <ac:picMkLst>
            <pc:docMk/>
            <pc:sldMk cId="3819195329" sldId="330"/>
            <ac:picMk id="21" creationId="{545BD6BA-8CD5-4F11-9BDD-4366FDC8000C}"/>
          </ac:picMkLst>
        </pc:picChg>
        <pc:picChg chg="add mod modCrop">
          <ac:chgData name="ANDRES HUMBERTO OTALORA CARMONA" userId="9f185f83-ab76-4bc7-b4dd-50fef826f155" providerId="ADAL" clId="{3FBA8FAE-BC5A-44DF-AABA-3228B9147005}" dt="2020-06-24T21:35:47.303" v="2028" actId="1076"/>
          <ac:picMkLst>
            <pc:docMk/>
            <pc:sldMk cId="3819195329" sldId="330"/>
            <ac:picMk id="31" creationId="{8178E4DA-B283-4771-958B-1BF17070C1D2}"/>
          </ac:picMkLst>
        </pc:picChg>
        <pc:picChg chg="del">
          <ac:chgData name="ANDRES HUMBERTO OTALORA CARMONA" userId="9f185f83-ab76-4bc7-b4dd-50fef826f155" providerId="ADAL" clId="{3FBA8FAE-BC5A-44DF-AABA-3228B9147005}" dt="2020-06-24T21:32:17.479" v="1950" actId="478"/>
          <ac:picMkLst>
            <pc:docMk/>
            <pc:sldMk cId="3819195329" sldId="330"/>
            <ac:picMk id="65" creationId="{68F5CE22-FC3F-48C0-A9C5-09E56A0DB5FB}"/>
          </ac:picMkLst>
        </pc:picChg>
        <pc:picChg chg="del">
          <ac:chgData name="ANDRES HUMBERTO OTALORA CARMONA" userId="9f185f83-ab76-4bc7-b4dd-50fef826f155" providerId="ADAL" clId="{3FBA8FAE-BC5A-44DF-AABA-3228B9147005}" dt="2020-06-24T21:32:23.527" v="1955" actId="478"/>
          <ac:picMkLst>
            <pc:docMk/>
            <pc:sldMk cId="3819195329" sldId="330"/>
            <ac:picMk id="66" creationId="{97CF597D-F71B-4150-A8CA-2A54CCEABF2C}"/>
          </ac:picMkLst>
        </pc:picChg>
        <pc:picChg chg="add mod">
          <ac:chgData name="ANDRES HUMBERTO OTALORA CARMONA" userId="9f185f83-ab76-4bc7-b4dd-50fef826f155" providerId="ADAL" clId="{3FBA8FAE-BC5A-44DF-AABA-3228B9147005}" dt="2020-06-24T21:35:56.887" v="2033" actId="1076"/>
          <ac:picMkLst>
            <pc:docMk/>
            <pc:sldMk cId="3819195329" sldId="330"/>
            <ac:picMk id="2050" creationId="{F3BDE093-C0B6-4D00-A158-CAB90F115750}"/>
          </ac:picMkLst>
        </pc:picChg>
      </pc:sldChg>
      <pc:sldChg chg="delSp add del ord">
        <pc:chgData name="ANDRES HUMBERTO OTALORA CARMONA" userId="9f185f83-ab76-4bc7-b4dd-50fef826f155" providerId="ADAL" clId="{3FBA8FAE-BC5A-44DF-AABA-3228B9147005}" dt="2020-06-24T21:39:39.100" v="2199" actId="47"/>
        <pc:sldMkLst>
          <pc:docMk/>
          <pc:sldMk cId="554290474" sldId="331"/>
        </pc:sldMkLst>
        <pc:spChg chg="del">
          <ac:chgData name="ANDRES HUMBERTO OTALORA CARMONA" userId="9f185f83-ab76-4bc7-b4dd-50fef826f155" providerId="ADAL" clId="{3FBA8FAE-BC5A-44DF-AABA-3228B9147005}" dt="2020-06-24T21:39:34.414" v="2198" actId="478"/>
          <ac:spMkLst>
            <pc:docMk/>
            <pc:sldMk cId="554290474" sldId="331"/>
            <ac:spMk id="4" creationId="{10548872-AEFD-40C3-A29A-77EC3A9C5B0F}"/>
          </ac:spMkLst>
        </pc:spChg>
        <pc:spChg chg="del">
          <ac:chgData name="ANDRES HUMBERTO OTALORA CARMONA" userId="9f185f83-ab76-4bc7-b4dd-50fef826f155" providerId="ADAL" clId="{3FBA8FAE-BC5A-44DF-AABA-3228B9147005}" dt="2020-06-24T21:39:34.414" v="2198" actId="478"/>
          <ac:spMkLst>
            <pc:docMk/>
            <pc:sldMk cId="554290474" sldId="331"/>
            <ac:spMk id="7" creationId="{49CD12AC-58FA-47FA-872C-EFE30AEFCB5B}"/>
          </ac:spMkLst>
        </pc:spChg>
        <pc:spChg chg="del">
          <ac:chgData name="ANDRES HUMBERTO OTALORA CARMONA" userId="9f185f83-ab76-4bc7-b4dd-50fef826f155" providerId="ADAL" clId="{3FBA8FAE-BC5A-44DF-AABA-3228B9147005}" dt="2020-06-24T21:39:34.414" v="2198" actId="478"/>
          <ac:spMkLst>
            <pc:docMk/>
            <pc:sldMk cId="554290474" sldId="331"/>
            <ac:spMk id="20" creationId="{1326E4AB-E91A-43DD-9BE0-4ED582F7F72D}"/>
          </ac:spMkLst>
        </pc:spChg>
        <pc:spChg chg="del">
          <ac:chgData name="ANDRES HUMBERTO OTALORA CARMONA" userId="9f185f83-ab76-4bc7-b4dd-50fef826f155" providerId="ADAL" clId="{3FBA8FAE-BC5A-44DF-AABA-3228B9147005}" dt="2020-06-24T21:39:34.414" v="2198" actId="478"/>
          <ac:spMkLst>
            <pc:docMk/>
            <pc:sldMk cId="554290474" sldId="331"/>
            <ac:spMk id="22" creationId="{636A7AE9-EDE2-48A9-A277-9734719AD490}"/>
          </ac:spMkLst>
        </pc:spChg>
        <pc:spChg chg="del">
          <ac:chgData name="ANDRES HUMBERTO OTALORA CARMONA" userId="9f185f83-ab76-4bc7-b4dd-50fef826f155" providerId="ADAL" clId="{3FBA8FAE-BC5A-44DF-AABA-3228B9147005}" dt="2020-06-24T21:39:34.414" v="2198" actId="478"/>
          <ac:spMkLst>
            <pc:docMk/>
            <pc:sldMk cId="554290474" sldId="331"/>
            <ac:spMk id="23" creationId="{1CAB20DD-929D-46C3-9E47-EF9C087A0D0E}"/>
          </ac:spMkLst>
        </pc:spChg>
        <pc:spChg chg="del">
          <ac:chgData name="ANDRES HUMBERTO OTALORA CARMONA" userId="9f185f83-ab76-4bc7-b4dd-50fef826f155" providerId="ADAL" clId="{3FBA8FAE-BC5A-44DF-AABA-3228B9147005}" dt="2020-06-24T21:39:34.414" v="2198" actId="478"/>
          <ac:spMkLst>
            <pc:docMk/>
            <pc:sldMk cId="554290474" sldId="331"/>
            <ac:spMk id="24" creationId="{95BFFD6F-B228-4EB0-9A22-3D2601FE5B93}"/>
          </ac:spMkLst>
        </pc:spChg>
        <pc:spChg chg="del">
          <ac:chgData name="ANDRES HUMBERTO OTALORA CARMONA" userId="9f185f83-ab76-4bc7-b4dd-50fef826f155" providerId="ADAL" clId="{3FBA8FAE-BC5A-44DF-AABA-3228B9147005}" dt="2020-06-24T21:39:34.414" v="2198" actId="478"/>
          <ac:spMkLst>
            <pc:docMk/>
            <pc:sldMk cId="554290474" sldId="331"/>
            <ac:spMk id="26" creationId="{EE4F9180-18AE-4705-8BB4-EC593462D7C2}"/>
          </ac:spMkLst>
        </pc:spChg>
        <pc:spChg chg="del">
          <ac:chgData name="ANDRES HUMBERTO OTALORA CARMONA" userId="9f185f83-ab76-4bc7-b4dd-50fef826f155" providerId="ADAL" clId="{3FBA8FAE-BC5A-44DF-AABA-3228B9147005}" dt="2020-06-24T21:39:34.414" v="2198" actId="478"/>
          <ac:spMkLst>
            <pc:docMk/>
            <pc:sldMk cId="554290474" sldId="331"/>
            <ac:spMk id="30" creationId="{1C8B1D8F-FDC1-44C9-A70F-1AE3158482CA}"/>
          </ac:spMkLst>
        </pc:spChg>
        <pc:spChg chg="del">
          <ac:chgData name="ANDRES HUMBERTO OTALORA CARMONA" userId="9f185f83-ab76-4bc7-b4dd-50fef826f155" providerId="ADAL" clId="{3FBA8FAE-BC5A-44DF-AABA-3228B9147005}" dt="2020-06-24T21:39:34.414" v="2198" actId="478"/>
          <ac:spMkLst>
            <pc:docMk/>
            <pc:sldMk cId="554290474" sldId="331"/>
            <ac:spMk id="34" creationId="{93E047C1-496F-4772-877C-F9EC6EEF8045}"/>
          </ac:spMkLst>
        </pc:spChg>
        <pc:spChg chg="del">
          <ac:chgData name="ANDRES HUMBERTO OTALORA CARMONA" userId="9f185f83-ab76-4bc7-b4dd-50fef826f155" providerId="ADAL" clId="{3FBA8FAE-BC5A-44DF-AABA-3228B9147005}" dt="2020-06-24T21:39:34.414" v="2198" actId="478"/>
          <ac:spMkLst>
            <pc:docMk/>
            <pc:sldMk cId="554290474" sldId="331"/>
            <ac:spMk id="35" creationId="{34735897-533E-4342-8A49-EF81F1625FBA}"/>
          </ac:spMkLst>
        </pc:spChg>
        <pc:spChg chg="del">
          <ac:chgData name="ANDRES HUMBERTO OTALORA CARMONA" userId="9f185f83-ab76-4bc7-b4dd-50fef826f155" providerId="ADAL" clId="{3FBA8FAE-BC5A-44DF-AABA-3228B9147005}" dt="2020-06-24T21:39:34.414" v="2198" actId="478"/>
          <ac:spMkLst>
            <pc:docMk/>
            <pc:sldMk cId="554290474" sldId="331"/>
            <ac:spMk id="46" creationId="{170A95B3-BCB2-4164-B83D-C25114D77879}"/>
          </ac:spMkLst>
        </pc:spChg>
        <pc:picChg chg="del">
          <ac:chgData name="ANDRES HUMBERTO OTALORA CARMONA" userId="9f185f83-ab76-4bc7-b4dd-50fef826f155" providerId="ADAL" clId="{3FBA8FAE-BC5A-44DF-AABA-3228B9147005}" dt="2020-06-24T21:39:34.414" v="2198" actId="478"/>
          <ac:picMkLst>
            <pc:docMk/>
            <pc:sldMk cId="554290474" sldId="331"/>
            <ac:picMk id="21" creationId="{545BD6BA-8CD5-4F11-9BDD-4366FDC8000C}"/>
          </ac:picMkLst>
        </pc:picChg>
        <pc:picChg chg="del">
          <ac:chgData name="ANDRES HUMBERTO OTALORA CARMONA" userId="9f185f83-ab76-4bc7-b4dd-50fef826f155" providerId="ADAL" clId="{3FBA8FAE-BC5A-44DF-AABA-3228B9147005}" dt="2020-06-24T21:39:34.414" v="2198" actId="478"/>
          <ac:picMkLst>
            <pc:docMk/>
            <pc:sldMk cId="554290474" sldId="331"/>
            <ac:picMk id="31" creationId="{8178E4DA-B283-4771-958B-1BF17070C1D2}"/>
          </ac:picMkLst>
        </pc:picChg>
        <pc:picChg chg="del">
          <ac:chgData name="ANDRES HUMBERTO OTALORA CARMONA" userId="9f185f83-ab76-4bc7-b4dd-50fef826f155" providerId="ADAL" clId="{3FBA8FAE-BC5A-44DF-AABA-3228B9147005}" dt="2020-06-24T21:39:34.414" v="2198" actId="478"/>
          <ac:picMkLst>
            <pc:docMk/>
            <pc:sldMk cId="554290474" sldId="331"/>
            <ac:picMk id="2050" creationId="{F3BDE093-C0B6-4D00-A158-CAB90F115750}"/>
          </ac:picMkLst>
        </pc:picChg>
      </pc:sldChg>
      <pc:sldChg chg="modSp add mod">
        <pc:chgData name="ANDRES HUMBERTO OTALORA CARMONA" userId="9f185f83-ab76-4bc7-b4dd-50fef826f155" providerId="ADAL" clId="{3FBA8FAE-BC5A-44DF-AABA-3228B9147005}" dt="2020-06-24T21:40:30.471" v="2208" actId="1076"/>
        <pc:sldMkLst>
          <pc:docMk/>
          <pc:sldMk cId="3123196521" sldId="331"/>
        </pc:sldMkLst>
        <pc:spChg chg="mod">
          <ac:chgData name="ANDRES HUMBERTO OTALORA CARMONA" userId="9f185f83-ab76-4bc7-b4dd-50fef826f155" providerId="ADAL" clId="{3FBA8FAE-BC5A-44DF-AABA-3228B9147005}" dt="2020-06-24T21:40:30.471" v="2208" actId="1076"/>
          <ac:spMkLst>
            <pc:docMk/>
            <pc:sldMk cId="3123196521" sldId="331"/>
            <ac:spMk id="3" creationId="{789EB3CD-3F8C-44CD-8264-A96E85C06BF5}"/>
          </ac:spMkLst>
        </pc:spChg>
        <pc:picChg chg="mod">
          <ac:chgData name="ANDRES HUMBERTO OTALORA CARMONA" userId="9f185f83-ab76-4bc7-b4dd-50fef826f155" providerId="ADAL" clId="{3FBA8FAE-BC5A-44DF-AABA-3228B9147005}" dt="2020-06-24T21:40:22.599" v="2206" actId="1076"/>
          <ac:picMkLst>
            <pc:docMk/>
            <pc:sldMk cId="3123196521" sldId="331"/>
            <ac:picMk id="5" creationId="{B7AF44CE-E3DE-4C79-8AF5-22A7E56A86DE}"/>
          </ac:picMkLst>
        </pc:picChg>
      </pc:sldChg>
      <pc:sldChg chg="addSp delSp modSp add mod">
        <pc:chgData name="ANDRES HUMBERTO OTALORA CARMONA" userId="9f185f83-ab76-4bc7-b4dd-50fef826f155" providerId="ADAL" clId="{3FBA8FAE-BC5A-44DF-AABA-3228B9147005}" dt="2020-06-24T22:52:15.731" v="2416" actId="1076"/>
        <pc:sldMkLst>
          <pc:docMk/>
          <pc:sldMk cId="3405879995" sldId="332"/>
        </pc:sldMkLst>
        <pc:spChg chg="add del mod">
          <ac:chgData name="ANDRES HUMBERTO OTALORA CARMONA" userId="9f185f83-ab76-4bc7-b4dd-50fef826f155" providerId="ADAL" clId="{3FBA8FAE-BC5A-44DF-AABA-3228B9147005}" dt="2020-06-24T22:48:46.994" v="2232" actId="478"/>
          <ac:spMkLst>
            <pc:docMk/>
            <pc:sldMk cId="3405879995" sldId="332"/>
            <ac:spMk id="3" creationId="{B840FAC9-5A4D-4C73-BAE6-4A8F9500D216}"/>
          </ac:spMkLst>
        </pc:spChg>
        <pc:spChg chg="del">
          <ac:chgData name="ANDRES HUMBERTO OTALORA CARMONA" userId="9f185f83-ab76-4bc7-b4dd-50fef826f155" providerId="ADAL" clId="{3FBA8FAE-BC5A-44DF-AABA-3228B9147005}" dt="2020-06-24T22:46:35.243" v="2211" actId="478"/>
          <ac:spMkLst>
            <pc:docMk/>
            <pc:sldMk cId="3405879995" sldId="332"/>
            <ac:spMk id="4" creationId="{10548872-AEFD-40C3-A29A-77EC3A9C5B0F}"/>
          </ac:spMkLst>
        </pc:spChg>
        <pc:spChg chg="del">
          <ac:chgData name="ANDRES HUMBERTO OTALORA CARMONA" userId="9f185f83-ab76-4bc7-b4dd-50fef826f155" providerId="ADAL" clId="{3FBA8FAE-BC5A-44DF-AABA-3228B9147005}" dt="2020-06-24T22:46:36.507" v="2212" actId="478"/>
          <ac:spMkLst>
            <pc:docMk/>
            <pc:sldMk cId="3405879995" sldId="332"/>
            <ac:spMk id="7" creationId="{49CD12AC-58FA-47FA-872C-EFE30AEFCB5B}"/>
          </ac:spMkLst>
        </pc:spChg>
        <pc:spChg chg="del">
          <ac:chgData name="ANDRES HUMBERTO OTALORA CARMONA" userId="9f185f83-ab76-4bc7-b4dd-50fef826f155" providerId="ADAL" clId="{3FBA8FAE-BC5A-44DF-AABA-3228B9147005}" dt="2020-06-24T22:46:35.243" v="2211" actId="478"/>
          <ac:spMkLst>
            <pc:docMk/>
            <pc:sldMk cId="3405879995" sldId="332"/>
            <ac:spMk id="20" creationId="{1326E4AB-E91A-43DD-9BE0-4ED582F7F72D}"/>
          </ac:spMkLst>
        </pc:spChg>
        <pc:spChg chg="del">
          <ac:chgData name="ANDRES HUMBERTO OTALORA CARMONA" userId="9f185f83-ab76-4bc7-b4dd-50fef826f155" providerId="ADAL" clId="{3FBA8FAE-BC5A-44DF-AABA-3228B9147005}" dt="2020-06-24T22:46:35.243" v="2211" actId="478"/>
          <ac:spMkLst>
            <pc:docMk/>
            <pc:sldMk cId="3405879995" sldId="332"/>
            <ac:spMk id="22" creationId="{636A7AE9-EDE2-48A9-A277-9734719AD490}"/>
          </ac:spMkLst>
        </pc:spChg>
        <pc:spChg chg="del">
          <ac:chgData name="ANDRES HUMBERTO OTALORA CARMONA" userId="9f185f83-ab76-4bc7-b4dd-50fef826f155" providerId="ADAL" clId="{3FBA8FAE-BC5A-44DF-AABA-3228B9147005}" dt="2020-06-24T22:46:35.243" v="2211" actId="478"/>
          <ac:spMkLst>
            <pc:docMk/>
            <pc:sldMk cId="3405879995" sldId="332"/>
            <ac:spMk id="23" creationId="{1CAB20DD-929D-46C3-9E47-EF9C087A0D0E}"/>
          </ac:spMkLst>
        </pc:spChg>
        <pc:spChg chg="del">
          <ac:chgData name="ANDRES HUMBERTO OTALORA CARMONA" userId="9f185f83-ab76-4bc7-b4dd-50fef826f155" providerId="ADAL" clId="{3FBA8FAE-BC5A-44DF-AABA-3228B9147005}" dt="2020-06-24T22:46:35.243" v="2211" actId="478"/>
          <ac:spMkLst>
            <pc:docMk/>
            <pc:sldMk cId="3405879995" sldId="332"/>
            <ac:spMk id="24" creationId="{95BFFD6F-B228-4EB0-9A22-3D2601FE5B93}"/>
          </ac:spMkLst>
        </pc:spChg>
        <pc:spChg chg="add mod">
          <ac:chgData name="ANDRES HUMBERTO OTALORA CARMONA" userId="9f185f83-ab76-4bc7-b4dd-50fef826f155" providerId="ADAL" clId="{3FBA8FAE-BC5A-44DF-AABA-3228B9147005}" dt="2020-06-24T22:49:44.068" v="2344" actId="21"/>
          <ac:spMkLst>
            <pc:docMk/>
            <pc:sldMk cId="3405879995" sldId="332"/>
            <ac:spMk id="25" creationId="{37E90044-9743-44B5-823C-A17462EE80D9}"/>
          </ac:spMkLst>
        </pc:spChg>
        <pc:spChg chg="del">
          <ac:chgData name="ANDRES HUMBERTO OTALORA CARMONA" userId="9f185f83-ab76-4bc7-b4dd-50fef826f155" providerId="ADAL" clId="{3FBA8FAE-BC5A-44DF-AABA-3228B9147005}" dt="2020-06-24T22:46:35.243" v="2211" actId="478"/>
          <ac:spMkLst>
            <pc:docMk/>
            <pc:sldMk cId="3405879995" sldId="332"/>
            <ac:spMk id="26" creationId="{EE4F9180-18AE-4705-8BB4-EC593462D7C2}"/>
          </ac:spMkLst>
        </pc:spChg>
        <pc:spChg chg="add del mod">
          <ac:chgData name="ANDRES HUMBERTO OTALORA CARMONA" userId="9f185f83-ab76-4bc7-b4dd-50fef826f155" providerId="ADAL" clId="{3FBA8FAE-BC5A-44DF-AABA-3228B9147005}" dt="2020-06-24T22:48:20.451" v="2223" actId="478"/>
          <ac:spMkLst>
            <pc:docMk/>
            <pc:sldMk cId="3405879995" sldId="332"/>
            <ac:spMk id="27" creationId="{119287C2-FD39-42FE-B146-E54F6CBDDDEE}"/>
          </ac:spMkLst>
        </pc:spChg>
        <pc:spChg chg="add mod">
          <ac:chgData name="ANDRES HUMBERTO OTALORA CARMONA" userId="9f185f83-ab76-4bc7-b4dd-50fef826f155" providerId="ADAL" clId="{3FBA8FAE-BC5A-44DF-AABA-3228B9147005}" dt="2020-06-24T22:51:52.347" v="2412" actId="1076"/>
          <ac:spMkLst>
            <pc:docMk/>
            <pc:sldMk cId="3405879995" sldId="332"/>
            <ac:spMk id="29" creationId="{02F10665-290F-4AA1-96F5-A309B57E071E}"/>
          </ac:spMkLst>
        </pc:spChg>
        <pc:spChg chg="del">
          <ac:chgData name="ANDRES HUMBERTO OTALORA CARMONA" userId="9f185f83-ab76-4bc7-b4dd-50fef826f155" providerId="ADAL" clId="{3FBA8FAE-BC5A-44DF-AABA-3228B9147005}" dt="2020-06-24T22:46:35.243" v="2211" actId="478"/>
          <ac:spMkLst>
            <pc:docMk/>
            <pc:sldMk cId="3405879995" sldId="332"/>
            <ac:spMk id="30" creationId="{1C8B1D8F-FDC1-44C9-A70F-1AE3158482CA}"/>
          </ac:spMkLst>
        </pc:spChg>
        <pc:spChg chg="add mod">
          <ac:chgData name="ANDRES HUMBERTO OTALORA CARMONA" userId="9f185f83-ab76-4bc7-b4dd-50fef826f155" providerId="ADAL" clId="{3FBA8FAE-BC5A-44DF-AABA-3228B9147005}" dt="2020-06-24T22:52:02.555" v="2414" actId="1076"/>
          <ac:spMkLst>
            <pc:docMk/>
            <pc:sldMk cId="3405879995" sldId="332"/>
            <ac:spMk id="32" creationId="{CF00BDFE-DE14-4479-976C-961A7C039187}"/>
          </ac:spMkLst>
        </pc:spChg>
        <pc:spChg chg="add del mod">
          <ac:chgData name="ANDRES HUMBERTO OTALORA CARMONA" userId="9f185f83-ab76-4bc7-b4dd-50fef826f155" providerId="ADAL" clId="{3FBA8FAE-BC5A-44DF-AABA-3228B9147005}" dt="2020-06-24T22:50:17.348" v="2356" actId="478"/>
          <ac:spMkLst>
            <pc:docMk/>
            <pc:sldMk cId="3405879995" sldId="332"/>
            <ac:spMk id="33" creationId="{08E32697-503E-4207-9E69-0631D8036415}"/>
          </ac:spMkLst>
        </pc:spChg>
        <pc:spChg chg="del">
          <ac:chgData name="ANDRES HUMBERTO OTALORA CARMONA" userId="9f185f83-ab76-4bc7-b4dd-50fef826f155" providerId="ADAL" clId="{3FBA8FAE-BC5A-44DF-AABA-3228B9147005}" dt="2020-06-24T22:46:35.243" v="2211" actId="478"/>
          <ac:spMkLst>
            <pc:docMk/>
            <pc:sldMk cId="3405879995" sldId="332"/>
            <ac:spMk id="34" creationId="{93E047C1-496F-4772-877C-F9EC6EEF8045}"/>
          </ac:spMkLst>
        </pc:spChg>
        <pc:spChg chg="del">
          <ac:chgData name="ANDRES HUMBERTO OTALORA CARMONA" userId="9f185f83-ab76-4bc7-b4dd-50fef826f155" providerId="ADAL" clId="{3FBA8FAE-BC5A-44DF-AABA-3228B9147005}" dt="2020-06-24T22:46:35.243" v="2211" actId="478"/>
          <ac:spMkLst>
            <pc:docMk/>
            <pc:sldMk cId="3405879995" sldId="332"/>
            <ac:spMk id="35" creationId="{34735897-533E-4342-8A49-EF81F1625FBA}"/>
          </ac:spMkLst>
        </pc:spChg>
        <pc:spChg chg="add del mod">
          <ac:chgData name="ANDRES HUMBERTO OTALORA CARMONA" userId="9f185f83-ab76-4bc7-b4dd-50fef826f155" providerId="ADAL" clId="{3FBA8FAE-BC5A-44DF-AABA-3228B9147005}" dt="2020-06-24T22:48:52.266" v="2235" actId="478"/>
          <ac:spMkLst>
            <pc:docMk/>
            <pc:sldMk cId="3405879995" sldId="332"/>
            <ac:spMk id="36" creationId="{05854595-2DB2-4C45-9E20-EE47E275B7F1}"/>
          </ac:spMkLst>
        </pc:spChg>
        <pc:spChg chg="add del mod">
          <ac:chgData name="ANDRES HUMBERTO OTALORA CARMONA" userId="9f185f83-ab76-4bc7-b4dd-50fef826f155" providerId="ADAL" clId="{3FBA8FAE-BC5A-44DF-AABA-3228B9147005}" dt="2020-06-24T22:48:31.066" v="2228" actId="478"/>
          <ac:spMkLst>
            <pc:docMk/>
            <pc:sldMk cId="3405879995" sldId="332"/>
            <ac:spMk id="37" creationId="{F5302182-B798-4876-9C15-A8F0BDD19759}"/>
          </ac:spMkLst>
        </pc:spChg>
        <pc:spChg chg="add mod">
          <ac:chgData name="ANDRES HUMBERTO OTALORA CARMONA" userId="9f185f83-ab76-4bc7-b4dd-50fef826f155" providerId="ADAL" clId="{3FBA8FAE-BC5A-44DF-AABA-3228B9147005}" dt="2020-06-24T22:46:44.616" v="2213"/>
          <ac:spMkLst>
            <pc:docMk/>
            <pc:sldMk cId="3405879995" sldId="332"/>
            <ac:spMk id="38" creationId="{407B9444-C423-4CF5-8076-08DCBD26ED4E}"/>
          </ac:spMkLst>
        </pc:spChg>
        <pc:spChg chg="add mod">
          <ac:chgData name="ANDRES HUMBERTO OTALORA CARMONA" userId="9f185f83-ab76-4bc7-b4dd-50fef826f155" providerId="ADAL" clId="{3FBA8FAE-BC5A-44DF-AABA-3228B9147005}" dt="2020-06-24T22:50:36.126" v="2363" actId="20577"/>
          <ac:spMkLst>
            <pc:docMk/>
            <pc:sldMk cId="3405879995" sldId="332"/>
            <ac:spMk id="39" creationId="{0D295944-40CC-4AAD-A79D-88DCDE6BF25C}"/>
          </ac:spMkLst>
        </pc:spChg>
        <pc:spChg chg="add mod">
          <ac:chgData name="ANDRES HUMBERTO OTALORA CARMONA" userId="9f185f83-ab76-4bc7-b4dd-50fef826f155" providerId="ADAL" clId="{3FBA8FAE-BC5A-44DF-AABA-3228B9147005}" dt="2020-06-24T22:52:15.731" v="2416" actId="1076"/>
          <ac:spMkLst>
            <pc:docMk/>
            <pc:sldMk cId="3405879995" sldId="332"/>
            <ac:spMk id="40" creationId="{7DD14D9A-C095-48FB-9321-362838FFDC79}"/>
          </ac:spMkLst>
        </pc:spChg>
        <pc:spChg chg="mod">
          <ac:chgData name="ANDRES HUMBERTO OTALORA CARMONA" userId="9f185f83-ab76-4bc7-b4dd-50fef826f155" providerId="ADAL" clId="{3FBA8FAE-BC5A-44DF-AABA-3228B9147005}" dt="2020-06-24T22:49:52.333" v="2353" actId="207"/>
          <ac:spMkLst>
            <pc:docMk/>
            <pc:sldMk cId="3405879995" sldId="332"/>
            <ac:spMk id="41" creationId="{BA4E2C08-946C-4869-9B54-C27E445D8FB7}"/>
          </ac:spMkLst>
        </pc:spChg>
        <pc:spChg chg="add del mod">
          <ac:chgData name="ANDRES HUMBERTO OTALORA CARMONA" userId="9f185f83-ab76-4bc7-b4dd-50fef826f155" providerId="ADAL" clId="{3FBA8FAE-BC5A-44DF-AABA-3228B9147005}" dt="2020-06-24T22:50:52.494" v="2366" actId="478"/>
          <ac:spMkLst>
            <pc:docMk/>
            <pc:sldMk cId="3405879995" sldId="332"/>
            <ac:spMk id="42" creationId="{19AF1655-E853-4A82-A795-0693C6208CEF}"/>
          </ac:spMkLst>
        </pc:spChg>
        <pc:spChg chg="add mod">
          <ac:chgData name="ANDRES HUMBERTO OTALORA CARMONA" userId="9f185f83-ab76-4bc7-b4dd-50fef826f155" providerId="ADAL" clId="{3FBA8FAE-BC5A-44DF-AABA-3228B9147005}" dt="2020-06-24T22:46:44.616" v="2213"/>
          <ac:spMkLst>
            <pc:docMk/>
            <pc:sldMk cId="3405879995" sldId="332"/>
            <ac:spMk id="43" creationId="{1C1E0D83-E528-423F-AC30-4F02A5DF43CC}"/>
          </ac:spMkLst>
        </pc:spChg>
        <pc:spChg chg="add mod">
          <ac:chgData name="ANDRES HUMBERTO OTALORA CARMONA" userId="9f185f83-ab76-4bc7-b4dd-50fef826f155" providerId="ADAL" clId="{3FBA8FAE-BC5A-44DF-AABA-3228B9147005}" dt="2020-06-24T22:46:44.616" v="2213"/>
          <ac:spMkLst>
            <pc:docMk/>
            <pc:sldMk cId="3405879995" sldId="332"/>
            <ac:spMk id="44" creationId="{AC579894-1068-406E-9C07-9C7534793175}"/>
          </ac:spMkLst>
        </pc:spChg>
        <pc:spChg chg="add mod">
          <ac:chgData name="ANDRES HUMBERTO OTALORA CARMONA" userId="9f185f83-ab76-4bc7-b4dd-50fef826f155" providerId="ADAL" clId="{3FBA8FAE-BC5A-44DF-AABA-3228B9147005}" dt="2020-06-24T22:46:44.616" v="2213"/>
          <ac:spMkLst>
            <pc:docMk/>
            <pc:sldMk cId="3405879995" sldId="332"/>
            <ac:spMk id="45" creationId="{885503E0-AB23-444C-8358-F607A0FB65A2}"/>
          </ac:spMkLst>
        </pc:spChg>
        <pc:spChg chg="add del mod">
          <ac:chgData name="ANDRES HUMBERTO OTALORA CARMONA" userId="9f185f83-ab76-4bc7-b4dd-50fef826f155" providerId="ADAL" clId="{3FBA8FAE-BC5A-44DF-AABA-3228B9147005}" dt="2020-06-24T22:48:26.166" v="2226" actId="478"/>
          <ac:spMkLst>
            <pc:docMk/>
            <pc:sldMk cId="3405879995" sldId="332"/>
            <ac:spMk id="47" creationId="{2DDE4B8E-DB37-4DFC-916E-4AF3028ECC6A}"/>
          </ac:spMkLst>
        </pc:spChg>
        <pc:spChg chg="add mod">
          <ac:chgData name="ANDRES HUMBERTO OTALORA CARMONA" userId="9f185f83-ab76-4bc7-b4dd-50fef826f155" providerId="ADAL" clId="{3FBA8FAE-BC5A-44DF-AABA-3228B9147005}" dt="2020-06-24T22:51:56.923" v="2413" actId="14100"/>
          <ac:spMkLst>
            <pc:docMk/>
            <pc:sldMk cId="3405879995" sldId="332"/>
            <ac:spMk id="48" creationId="{31D37867-E1E4-4F8F-8B7E-0BAE69124DE5}"/>
          </ac:spMkLst>
        </pc:spChg>
        <pc:spChg chg="add mod">
          <ac:chgData name="ANDRES HUMBERTO OTALORA CARMONA" userId="9f185f83-ab76-4bc7-b4dd-50fef826f155" providerId="ADAL" clId="{3FBA8FAE-BC5A-44DF-AABA-3228B9147005}" dt="2020-06-24T22:51:50.203" v="2411" actId="1076"/>
          <ac:spMkLst>
            <pc:docMk/>
            <pc:sldMk cId="3405879995" sldId="332"/>
            <ac:spMk id="49" creationId="{9D263391-6796-4A83-B693-097ACD1EE2AE}"/>
          </ac:spMkLst>
        </pc:spChg>
        <pc:spChg chg="add mod">
          <ac:chgData name="ANDRES HUMBERTO OTALORA CARMONA" userId="9f185f83-ab76-4bc7-b4dd-50fef826f155" providerId="ADAL" clId="{3FBA8FAE-BC5A-44DF-AABA-3228B9147005}" dt="2020-06-24T22:48:42.452" v="2231" actId="14100"/>
          <ac:spMkLst>
            <pc:docMk/>
            <pc:sldMk cId="3405879995" sldId="332"/>
            <ac:spMk id="50" creationId="{00E6BC1C-2D71-4978-8642-26764CADED1E}"/>
          </ac:spMkLst>
        </pc:spChg>
        <pc:spChg chg="add mod">
          <ac:chgData name="ANDRES HUMBERTO OTALORA CARMONA" userId="9f185f83-ab76-4bc7-b4dd-50fef826f155" providerId="ADAL" clId="{3FBA8FAE-BC5A-44DF-AABA-3228B9147005}" dt="2020-06-24T22:50:10.441" v="2355" actId="207"/>
          <ac:spMkLst>
            <pc:docMk/>
            <pc:sldMk cId="3405879995" sldId="332"/>
            <ac:spMk id="52" creationId="{8F838E4F-4DA9-43D9-B3BC-1A1174125C0A}"/>
          </ac:spMkLst>
        </pc:spChg>
        <pc:spChg chg="add mod">
          <ac:chgData name="ANDRES HUMBERTO OTALORA CARMONA" userId="9f185f83-ab76-4bc7-b4dd-50fef826f155" providerId="ADAL" clId="{3FBA8FAE-BC5A-44DF-AABA-3228B9147005}" dt="2020-06-24T22:52:11.710" v="2415" actId="255"/>
          <ac:spMkLst>
            <pc:docMk/>
            <pc:sldMk cId="3405879995" sldId="332"/>
            <ac:spMk id="53" creationId="{8C6B7F9D-F012-4B8C-997B-E37E5EA4374B}"/>
          </ac:spMkLst>
        </pc:spChg>
        <pc:picChg chg="del">
          <ac:chgData name="ANDRES HUMBERTO OTALORA CARMONA" userId="9f185f83-ab76-4bc7-b4dd-50fef826f155" providerId="ADAL" clId="{3FBA8FAE-BC5A-44DF-AABA-3228B9147005}" dt="2020-06-24T22:46:35.243" v="2211" actId="478"/>
          <ac:picMkLst>
            <pc:docMk/>
            <pc:sldMk cId="3405879995" sldId="332"/>
            <ac:picMk id="21" creationId="{545BD6BA-8CD5-4F11-9BDD-4366FDC8000C}"/>
          </ac:picMkLst>
        </pc:picChg>
        <pc:picChg chg="del">
          <ac:chgData name="ANDRES HUMBERTO OTALORA CARMONA" userId="9f185f83-ab76-4bc7-b4dd-50fef826f155" providerId="ADAL" clId="{3FBA8FAE-BC5A-44DF-AABA-3228B9147005}" dt="2020-06-24T22:46:35.243" v="2211" actId="478"/>
          <ac:picMkLst>
            <pc:docMk/>
            <pc:sldMk cId="3405879995" sldId="332"/>
            <ac:picMk id="31" creationId="{8178E4DA-B283-4771-958B-1BF17070C1D2}"/>
          </ac:picMkLst>
        </pc:picChg>
        <pc:picChg chg="del">
          <ac:chgData name="ANDRES HUMBERTO OTALORA CARMONA" userId="9f185f83-ab76-4bc7-b4dd-50fef826f155" providerId="ADAL" clId="{3FBA8FAE-BC5A-44DF-AABA-3228B9147005}" dt="2020-06-24T22:46:35.243" v="2211" actId="478"/>
          <ac:picMkLst>
            <pc:docMk/>
            <pc:sldMk cId="3405879995" sldId="332"/>
            <ac:picMk id="2050" creationId="{F3BDE093-C0B6-4D00-A158-CAB90F115750}"/>
          </ac:picMkLst>
        </pc:picChg>
        <pc:cxnChg chg="add">
          <ac:chgData name="ANDRES HUMBERTO OTALORA CARMONA" userId="9f185f83-ab76-4bc7-b4dd-50fef826f155" providerId="ADAL" clId="{3FBA8FAE-BC5A-44DF-AABA-3228B9147005}" dt="2020-06-24T22:50:44.142" v="2364" actId="11529"/>
          <ac:cxnSpMkLst>
            <pc:docMk/>
            <pc:sldMk cId="3405879995" sldId="332"/>
            <ac:cxnSpMk id="6" creationId="{C304DCEB-B7D7-4B56-9097-70B7F41B834A}"/>
          </ac:cxnSpMkLst>
        </pc:cxnChg>
        <pc:cxnChg chg="add">
          <ac:chgData name="ANDRES HUMBERTO OTALORA CARMONA" userId="9f185f83-ab76-4bc7-b4dd-50fef826f155" providerId="ADAL" clId="{3FBA8FAE-BC5A-44DF-AABA-3228B9147005}" dt="2020-06-24T22:50:48.623" v="2365" actId="11529"/>
          <ac:cxnSpMkLst>
            <pc:docMk/>
            <pc:sldMk cId="3405879995" sldId="332"/>
            <ac:cxnSpMk id="9" creationId="{A5A8BCB8-EDB3-4F9E-8879-93DF84FBC188}"/>
          </ac:cxnSpMkLst>
        </pc:cxnChg>
      </pc:sldChg>
      <pc:sldChg chg="addSp delSp modSp add mod">
        <pc:chgData name="ANDRES HUMBERTO OTALORA CARMONA" userId="9f185f83-ab76-4bc7-b4dd-50fef826f155" providerId="ADAL" clId="{3FBA8FAE-BC5A-44DF-AABA-3228B9147005}" dt="2020-06-24T22:56:27.715" v="2516" actId="1076"/>
        <pc:sldMkLst>
          <pc:docMk/>
          <pc:sldMk cId="4234000420" sldId="333"/>
        </pc:sldMkLst>
        <pc:spChg chg="add mod">
          <ac:chgData name="ANDRES HUMBERTO OTALORA CARMONA" userId="9f185f83-ab76-4bc7-b4dd-50fef826f155" providerId="ADAL" clId="{3FBA8FAE-BC5A-44DF-AABA-3228B9147005}" dt="2020-06-24T22:53:45.695" v="2464" actId="14100"/>
          <ac:spMkLst>
            <pc:docMk/>
            <pc:sldMk cId="4234000420" sldId="333"/>
            <ac:spMk id="3" creationId="{87B7A04F-D987-4657-812F-BF1ED166EE07}"/>
          </ac:spMkLst>
        </pc:spChg>
        <pc:spChg chg="add mod">
          <ac:chgData name="ANDRES HUMBERTO OTALORA CARMONA" userId="9f185f83-ab76-4bc7-b4dd-50fef826f155" providerId="ADAL" clId="{3FBA8FAE-BC5A-44DF-AABA-3228B9147005}" dt="2020-06-24T22:54:32.803" v="2483" actId="1076"/>
          <ac:spMkLst>
            <pc:docMk/>
            <pc:sldMk cId="4234000420" sldId="333"/>
            <ac:spMk id="4" creationId="{9CCCDD29-FDCB-472F-93B2-98DBEEE68067}"/>
          </ac:spMkLst>
        </pc:spChg>
        <pc:spChg chg="add mod">
          <ac:chgData name="ANDRES HUMBERTO OTALORA CARMONA" userId="9f185f83-ab76-4bc7-b4dd-50fef826f155" providerId="ADAL" clId="{3FBA8FAE-BC5A-44DF-AABA-3228B9147005}" dt="2020-06-24T22:54:36.820" v="2484" actId="1076"/>
          <ac:spMkLst>
            <pc:docMk/>
            <pc:sldMk cId="4234000420" sldId="333"/>
            <ac:spMk id="5" creationId="{D454C287-892C-4F39-BEFC-7AFA5BD40DC2}"/>
          </ac:spMkLst>
        </pc:spChg>
        <pc:spChg chg="add mod">
          <ac:chgData name="ANDRES HUMBERTO OTALORA CARMONA" userId="9f185f83-ab76-4bc7-b4dd-50fef826f155" providerId="ADAL" clId="{3FBA8FAE-BC5A-44DF-AABA-3228B9147005}" dt="2020-06-24T22:54:39.179" v="2485" actId="1076"/>
          <ac:spMkLst>
            <pc:docMk/>
            <pc:sldMk cId="4234000420" sldId="333"/>
            <ac:spMk id="7" creationId="{924B7930-E5F0-4203-A635-9D49BC2A4221}"/>
          </ac:spMkLst>
        </pc:spChg>
        <pc:spChg chg="add mod">
          <ac:chgData name="ANDRES HUMBERTO OTALORA CARMONA" userId="9f185f83-ab76-4bc7-b4dd-50fef826f155" providerId="ADAL" clId="{3FBA8FAE-BC5A-44DF-AABA-3228B9147005}" dt="2020-06-24T22:56:27.715" v="2516" actId="1076"/>
          <ac:spMkLst>
            <pc:docMk/>
            <pc:sldMk cId="4234000420" sldId="333"/>
            <ac:spMk id="10" creationId="{3AE6D8A7-173E-4984-833A-FCBECDE6F644}"/>
          </ac:spMkLst>
        </pc:spChg>
        <pc:spChg chg="del mod">
          <ac:chgData name="ANDRES HUMBERTO OTALORA CARMONA" userId="9f185f83-ab76-4bc7-b4dd-50fef826f155" providerId="ADAL" clId="{3FBA8FAE-BC5A-44DF-AABA-3228B9147005}" dt="2020-06-24T22:52:39.017" v="2420" actId="478"/>
          <ac:spMkLst>
            <pc:docMk/>
            <pc:sldMk cId="4234000420" sldId="333"/>
            <ac:spMk id="25" creationId="{37E90044-9743-44B5-823C-A17462EE80D9}"/>
          </ac:spMkLst>
        </pc:spChg>
        <pc:spChg chg="add del mod">
          <ac:chgData name="ANDRES HUMBERTO OTALORA CARMONA" userId="9f185f83-ab76-4bc7-b4dd-50fef826f155" providerId="ADAL" clId="{3FBA8FAE-BC5A-44DF-AABA-3228B9147005}" dt="2020-06-24T22:55:29.815" v="2498" actId="478"/>
          <ac:spMkLst>
            <pc:docMk/>
            <pc:sldMk cId="4234000420" sldId="333"/>
            <ac:spMk id="26" creationId="{FFF923C7-1448-4891-A621-9BB32E7587EA}"/>
          </ac:spMkLst>
        </pc:spChg>
        <pc:spChg chg="add del mod">
          <ac:chgData name="ANDRES HUMBERTO OTALORA CARMONA" userId="9f185f83-ab76-4bc7-b4dd-50fef826f155" providerId="ADAL" clId="{3FBA8FAE-BC5A-44DF-AABA-3228B9147005}" dt="2020-06-24T22:53:59.948" v="2469" actId="478"/>
          <ac:spMkLst>
            <pc:docMk/>
            <pc:sldMk cId="4234000420" sldId="333"/>
            <ac:spMk id="27" creationId="{5A352223-E9EF-4976-AD76-976096F3BC8A}"/>
          </ac:spMkLst>
        </pc:spChg>
        <pc:spChg chg="del">
          <ac:chgData name="ANDRES HUMBERTO OTALORA CARMONA" userId="9f185f83-ab76-4bc7-b4dd-50fef826f155" providerId="ADAL" clId="{3FBA8FAE-BC5A-44DF-AABA-3228B9147005}" dt="2020-06-24T22:52:39.017" v="2420" actId="478"/>
          <ac:spMkLst>
            <pc:docMk/>
            <pc:sldMk cId="4234000420" sldId="333"/>
            <ac:spMk id="29" creationId="{02F10665-290F-4AA1-96F5-A309B57E071E}"/>
          </ac:spMkLst>
        </pc:spChg>
        <pc:spChg chg="add mod">
          <ac:chgData name="ANDRES HUMBERTO OTALORA CARMONA" userId="9f185f83-ab76-4bc7-b4dd-50fef826f155" providerId="ADAL" clId="{3FBA8FAE-BC5A-44DF-AABA-3228B9147005}" dt="2020-06-24T22:55:18.852" v="2494" actId="13822"/>
          <ac:spMkLst>
            <pc:docMk/>
            <pc:sldMk cId="4234000420" sldId="333"/>
            <ac:spMk id="30" creationId="{A37C7583-9815-4B83-B05E-FCE59DDEC817}"/>
          </ac:spMkLst>
        </pc:spChg>
        <pc:spChg chg="add del mod">
          <ac:chgData name="ANDRES HUMBERTO OTALORA CARMONA" userId="9f185f83-ab76-4bc7-b4dd-50fef826f155" providerId="ADAL" clId="{3FBA8FAE-BC5A-44DF-AABA-3228B9147005}" dt="2020-06-24T22:56:07.649" v="2512" actId="13822"/>
          <ac:spMkLst>
            <pc:docMk/>
            <pc:sldMk cId="4234000420" sldId="333"/>
            <ac:spMk id="31" creationId="{69873AA4-B8B2-4DC3-9BFF-15F2A260B1B3}"/>
          </ac:spMkLst>
        </pc:spChg>
        <pc:spChg chg="del">
          <ac:chgData name="ANDRES HUMBERTO OTALORA CARMONA" userId="9f185f83-ab76-4bc7-b4dd-50fef826f155" providerId="ADAL" clId="{3FBA8FAE-BC5A-44DF-AABA-3228B9147005}" dt="2020-06-24T22:52:39.017" v="2420" actId="478"/>
          <ac:spMkLst>
            <pc:docMk/>
            <pc:sldMk cId="4234000420" sldId="333"/>
            <ac:spMk id="32" creationId="{CF00BDFE-DE14-4479-976C-961A7C039187}"/>
          </ac:spMkLst>
        </pc:spChg>
        <pc:spChg chg="add del mod">
          <ac:chgData name="ANDRES HUMBERTO OTALORA CARMONA" userId="9f185f83-ab76-4bc7-b4dd-50fef826f155" providerId="ADAL" clId="{3FBA8FAE-BC5A-44DF-AABA-3228B9147005}" dt="2020-06-24T22:54:10.632" v="2475" actId="478"/>
          <ac:spMkLst>
            <pc:docMk/>
            <pc:sldMk cId="4234000420" sldId="333"/>
            <ac:spMk id="33" creationId="{018D42F0-854D-456E-BF58-20D96779B5C4}"/>
          </ac:spMkLst>
        </pc:spChg>
        <pc:spChg chg="add mod">
          <ac:chgData name="ANDRES HUMBERTO OTALORA CARMONA" userId="9f185f83-ab76-4bc7-b4dd-50fef826f155" providerId="ADAL" clId="{3FBA8FAE-BC5A-44DF-AABA-3228B9147005}" dt="2020-06-24T22:55:20.635" v="2495" actId="13822"/>
          <ac:spMkLst>
            <pc:docMk/>
            <pc:sldMk cId="4234000420" sldId="333"/>
            <ac:spMk id="34" creationId="{43CDE76A-2C8A-4ADB-BA9D-3E72FA0F71DF}"/>
          </ac:spMkLst>
        </pc:spChg>
        <pc:spChg chg="add del mod">
          <ac:chgData name="ANDRES HUMBERTO OTALORA CARMONA" userId="9f185f83-ab76-4bc7-b4dd-50fef826f155" providerId="ADAL" clId="{3FBA8FAE-BC5A-44DF-AABA-3228B9147005}" dt="2020-06-24T22:56:07.649" v="2512" actId="13822"/>
          <ac:spMkLst>
            <pc:docMk/>
            <pc:sldMk cId="4234000420" sldId="333"/>
            <ac:spMk id="35" creationId="{F7D64249-CC0E-4BF4-88BB-AC55C9718955}"/>
          </ac:spMkLst>
        </pc:spChg>
        <pc:spChg chg="add del mod">
          <ac:chgData name="ANDRES HUMBERTO OTALORA CARMONA" userId="9f185f83-ab76-4bc7-b4dd-50fef826f155" providerId="ADAL" clId="{3FBA8FAE-BC5A-44DF-AABA-3228B9147005}" dt="2020-06-24T22:54:17.615" v="2479" actId="478"/>
          <ac:spMkLst>
            <pc:docMk/>
            <pc:sldMk cId="4234000420" sldId="333"/>
            <ac:spMk id="36" creationId="{9AA48465-1402-4E54-AB4F-EDF661B6BF5E}"/>
          </ac:spMkLst>
        </pc:spChg>
        <pc:spChg chg="add mod">
          <ac:chgData name="ANDRES HUMBERTO OTALORA CARMONA" userId="9f185f83-ab76-4bc7-b4dd-50fef826f155" providerId="ADAL" clId="{3FBA8FAE-BC5A-44DF-AABA-3228B9147005}" dt="2020-06-24T22:55:24.082" v="2496" actId="13822"/>
          <ac:spMkLst>
            <pc:docMk/>
            <pc:sldMk cId="4234000420" sldId="333"/>
            <ac:spMk id="37" creationId="{09F8C466-1297-42D0-BF07-38E9664F9FA5}"/>
          </ac:spMkLst>
        </pc:spChg>
        <pc:spChg chg="del">
          <ac:chgData name="ANDRES HUMBERTO OTALORA CARMONA" userId="9f185f83-ab76-4bc7-b4dd-50fef826f155" providerId="ADAL" clId="{3FBA8FAE-BC5A-44DF-AABA-3228B9147005}" dt="2020-06-24T22:52:39.017" v="2420" actId="478"/>
          <ac:spMkLst>
            <pc:docMk/>
            <pc:sldMk cId="4234000420" sldId="333"/>
            <ac:spMk id="38" creationId="{407B9444-C423-4CF5-8076-08DCBD26ED4E}"/>
          </ac:spMkLst>
        </pc:spChg>
        <pc:spChg chg="del">
          <ac:chgData name="ANDRES HUMBERTO OTALORA CARMONA" userId="9f185f83-ab76-4bc7-b4dd-50fef826f155" providerId="ADAL" clId="{3FBA8FAE-BC5A-44DF-AABA-3228B9147005}" dt="2020-06-24T22:52:39.017" v="2420" actId="478"/>
          <ac:spMkLst>
            <pc:docMk/>
            <pc:sldMk cId="4234000420" sldId="333"/>
            <ac:spMk id="39" creationId="{0D295944-40CC-4AAD-A79D-88DCDE6BF25C}"/>
          </ac:spMkLst>
        </pc:spChg>
        <pc:spChg chg="del">
          <ac:chgData name="ANDRES HUMBERTO OTALORA CARMONA" userId="9f185f83-ab76-4bc7-b4dd-50fef826f155" providerId="ADAL" clId="{3FBA8FAE-BC5A-44DF-AABA-3228B9147005}" dt="2020-06-24T22:52:39.017" v="2420" actId="478"/>
          <ac:spMkLst>
            <pc:docMk/>
            <pc:sldMk cId="4234000420" sldId="333"/>
            <ac:spMk id="40" creationId="{7DD14D9A-C095-48FB-9321-362838FFDC79}"/>
          </ac:spMkLst>
        </pc:spChg>
        <pc:spChg chg="mod">
          <ac:chgData name="ANDRES HUMBERTO OTALORA CARMONA" userId="9f185f83-ab76-4bc7-b4dd-50fef826f155" providerId="ADAL" clId="{3FBA8FAE-BC5A-44DF-AABA-3228B9147005}" dt="2020-06-24T22:53:48.051" v="2465" actId="1076"/>
          <ac:spMkLst>
            <pc:docMk/>
            <pc:sldMk cId="4234000420" sldId="333"/>
            <ac:spMk id="41" creationId="{BA4E2C08-946C-4869-9B54-C27E445D8FB7}"/>
          </ac:spMkLst>
        </pc:spChg>
        <pc:spChg chg="add del mod">
          <ac:chgData name="ANDRES HUMBERTO OTALORA CARMONA" userId="9f185f83-ab76-4bc7-b4dd-50fef826f155" providerId="ADAL" clId="{3FBA8FAE-BC5A-44DF-AABA-3228B9147005}" dt="2020-06-24T22:56:11.139" v="2513" actId="1076"/>
          <ac:spMkLst>
            <pc:docMk/>
            <pc:sldMk cId="4234000420" sldId="333"/>
            <ac:spMk id="42" creationId="{18B00ECC-D52E-442F-A994-A4D5F024DD6E}"/>
          </ac:spMkLst>
        </pc:spChg>
        <pc:spChg chg="del">
          <ac:chgData name="ANDRES HUMBERTO OTALORA CARMONA" userId="9f185f83-ab76-4bc7-b4dd-50fef826f155" providerId="ADAL" clId="{3FBA8FAE-BC5A-44DF-AABA-3228B9147005}" dt="2020-06-24T22:52:39.017" v="2420" actId="478"/>
          <ac:spMkLst>
            <pc:docMk/>
            <pc:sldMk cId="4234000420" sldId="333"/>
            <ac:spMk id="43" creationId="{1C1E0D83-E528-423F-AC30-4F02A5DF43CC}"/>
          </ac:spMkLst>
        </pc:spChg>
        <pc:spChg chg="del">
          <ac:chgData name="ANDRES HUMBERTO OTALORA CARMONA" userId="9f185f83-ab76-4bc7-b4dd-50fef826f155" providerId="ADAL" clId="{3FBA8FAE-BC5A-44DF-AABA-3228B9147005}" dt="2020-06-24T22:52:39.017" v="2420" actId="478"/>
          <ac:spMkLst>
            <pc:docMk/>
            <pc:sldMk cId="4234000420" sldId="333"/>
            <ac:spMk id="44" creationId="{AC579894-1068-406E-9C07-9C7534793175}"/>
          </ac:spMkLst>
        </pc:spChg>
        <pc:spChg chg="del">
          <ac:chgData name="ANDRES HUMBERTO OTALORA CARMONA" userId="9f185f83-ab76-4bc7-b4dd-50fef826f155" providerId="ADAL" clId="{3FBA8FAE-BC5A-44DF-AABA-3228B9147005}" dt="2020-06-24T22:52:39.017" v="2420" actId="478"/>
          <ac:spMkLst>
            <pc:docMk/>
            <pc:sldMk cId="4234000420" sldId="333"/>
            <ac:spMk id="45" creationId="{885503E0-AB23-444C-8358-F607A0FB65A2}"/>
          </ac:spMkLst>
        </pc:spChg>
        <pc:spChg chg="del">
          <ac:chgData name="ANDRES HUMBERTO OTALORA CARMONA" userId="9f185f83-ab76-4bc7-b4dd-50fef826f155" providerId="ADAL" clId="{3FBA8FAE-BC5A-44DF-AABA-3228B9147005}" dt="2020-06-24T22:53:33.078" v="2458" actId="478"/>
          <ac:spMkLst>
            <pc:docMk/>
            <pc:sldMk cId="4234000420" sldId="333"/>
            <ac:spMk id="46" creationId="{170A95B3-BCB2-4164-B83D-C25114D77879}"/>
          </ac:spMkLst>
        </pc:spChg>
        <pc:spChg chg="add mod">
          <ac:chgData name="ANDRES HUMBERTO OTALORA CARMONA" userId="9f185f83-ab76-4bc7-b4dd-50fef826f155" providerId="ADAL" clId="{3FBA8FAE-BC5A-44DF-AABA-3228B9147005}" dt="2020-06-24T22:52:46.185" v="2421"/>
          <ac:spMkLst>
            <pc:docMk/>
            <pc:sldMk cId="4234000420" sldId="333"/>
            <ac:spMk id="47" creationId="{7D69A566-6064-4F2E-901D-591CDFD59D19}"/>
          </ac:spMkLst>
        </pc:spChg>
        <pc:spChg chg="del">
          <ac:chgData name="ANDRES HUMBERTO OTALORA CARMONA" userId="9f185f83-ab76-4bc7-b4dd-50fef826f155" providerId="ADAL" clId="{3FBA8FAE-BC5A-44DF-AABA-3228B9147005}" dt="2020-06-24T22:52:39.017" v="2420" actId="478"/>
          <ac:spMkLst>
            <pc:docMk/>
            <pc:sldMk cId="4234000420" sldId="333"/>
            <ac:spMk id="48" creationId="{31D37867-E1E4-4F8F-8B7E-0BAE69124DE5}"/>
          </ac:spMkLst>
        </pc:spChg>
        <pc:spChg chg="del">
          <ac:chgData name="ANDRES HUMBERTO OTALORA CARMONA" userId="9f185f83-ab76-4bc7-b4dd-50fef826f155" providerId="ADAL" clId="{3FBA8FAE-BC5A-44DF-AABA-3228B9147005}" dt="2020-06-24T22:52:39.017" v="2420" actId="478"/>
          <ac:spMkLst>
            <pc:docMk/>
            <pc:sldMk cId="4234000420" sldId="333"/>
            <ac:spMk id="49" creationId="{9D263391-6796-4A83-B693-097ACD1EE2AE}"/>
          </ac:spMkLst>
        </pc:spChg>
        <pc:spChg chg="del">
          <ac:chgData name="ANDRES HUMBERTO OTALORA CARMONA" userId="9f185f83-ab76-4bc7-b4dd-50fef826f155" providerId="ADAL" clId="{3FBA8FAE-BC5A-44DF-AABA-3228B9147005}" dt="2020-06-24T22:52:39.017" v="2420" actId="478"/>
          <ac:spMkLst>
            <pc:docMk/>
            <pc:sldMk cId="4234000420" sldId="333"/>
            <ac:spMk id="50" creationId="{00E6BC1C-2D71-4978-8642-26764CADED1E}"/>
          </ac:spMkLst>
        </pc:spChg>
        <pc:spChg chg="del">
          <ac:chgData name="ANDRES HUMBERTO OTALORA CARMONA" userId="9f185f83-ab76-4bc7-b4dd-50fef826f155" providerId="ADAL" clId="{3FBA8FAE-BC5A-44DF-AABA-3228B9147005}" dt="2020-06-24T22:52:39.017" v="2420" actId="478"/>
          <ac:spMkLst>
            <pc:docMk/>
            <pc:sldMk cId="4234000420" sldId="333"/>
            <ac:spMk id="52" creationId="{8F838E4F-4DA9-43D9-B3BC-1A1174125C0A}"/>
          </ac:spMkLst>
        </pc:spChg>
        <pc:spChg chg="del">
          <ac:chgData name="ANDRES HUMBERTO OTALORA CARMONA" userId="9f185f83-ab76-4bc7-b4dd-50fef826f155" providerId="ADAL" clId="{3FBA8FAE-BC5A-44DF-AABA-3228B9147005}" dt="2020-06-24T22:52:39.017" v="2420" actId="478"/>
          <ac:spMkLst>
            <pc:docMk/>
            <pc:sldMk cId="4234000420" sldId="333"/>
            <ac:spMk id="53" creationId="{8C6B7F9D-F012-4B8C-997B-E37E5EA4374B}"/>
          </ac:spMkLst>
        </pc:spChg>
        <pc:spChg chg="add mod">
          <ac:chgData name="ANDRES HUMBERTO OTALORA CARMONA" userId="9f185f83-ab76-4bc7-b4dd-50fef826f155" providerId="ADAL" clId="{3FBA8FAE-BC5A-44DF-AABA-3228B9147005}" dt="2020-06-24T22:55:13.355" v="2492" actId="1076"/>
          <ac:spMkLst>
            <pc:docMk/>
            <pc:sldMk cId="4234000420" sldId="333"/>
            <ac:spMk id="54" creationId="{7F9D2CDD-C1EF-4627-BDD4-2103CEFAA3CF}"/>
          </ac:spMkLst>
        </pc:spChg>
        <pc:spChg chg="add mod">
          <ac:chgData name="ANDRES HUMBERTO OTALORA CARMONA" userId="9f185f83-ab76-4bc7-b4dd-50fef826f155" providerId="ADAL" clId="{3FBA8FAE-BC5A-44DF-AABA-3228B9147005}" dt="2020-06-24T22:52:46.185" v="2421"/>
          <ac:spMkLst>
            <pc:docMk/>
            <pc:sldMk cId="4234000420" sldId="333"/>
            <ac:spMk id="55" creationId="{A444FC5C-33EE-4DB2-A4C0-14AE9DEE1B1D}"/>
          </ac:spMkLst>
        </pc:spChg>
        <pc:spChg chg="add mod">
          <ac:chgData name="ANDRES HUMBERTO OTALORA CARMONA" userId="9f185f83-ab76-4bc7-b4dd-50fef826f155" providerId="ADAL" clId="{3FBA8FAE-BC5A-44DF-AABA-3228B9147005}" dt="2020-06-24T22:55:52.735" v="2505" actId="2711"/>
          <ac:spMkLst>
            <pc:docMk/>
            <pc:sldMk cId="4234000420" sldId="333"/>
            <ac:spMk id="57" creationId="{1647CFB5-9CF5-4906-B4F1-4EE1F8C6590C}"/>
          </ac:spMkLst>
        </pc:spChg>
        <pc:picChg chg="add mod">
          <ac:chgData name="ANDRES HUMBERTO OTALORA CARMONA" userId="9f185f83-ab76-4bc7-b4dd-50fef826f155" providerId="ADAL" clId="{3FBA8FAE-BC5A-44DF-AABA-3228B9147005}" dt="2020-06-24T22:55:14.907" v="2493" actId="1076"/>
          <ac:picMkLst>
            <pc:docMk/>
            <pc:sldMk cId="4234000420" sldId="333"/>
            <ac:picMk id="8" creationId="{4BFC8F18-AE5F-4E32-9596-ED149A40EC7D}"/>
          </ac:picMkLst>
        </pc:picChg>
        <pc:picChg chg="add mod">
          <ac:chgData name="ANDRES HUMBERTO OTALORA CARMONA" userId="9f185f83-ab76-4bc7-b4dd-50fef826f155" providerId="ADAL" clId="{3FBA8FAE-BC5A-44DF-AABA-3228B9147005}" dt="2020-06-24T22:55:41.179" v="2502" actId="1440"/>
          <ac:picMkLst>
            <pc:docMk/>
            <pc:sldMk cId="4234000420" sldId="333"/>
            <ac:picMk id="23" creationId="{E0FA9332-415C-46D6-989D-3B34F9A1AE24}"/>
          </ac:picMkLst>
        </pc:picChg>
        <pc:picChg chg="add mod">
          <ac:chgData name="ANDRES HUMBERTO OTALORA CARMONA" userId="9f185f83-ab76-4bc7-b4dd-50fef826f155" providerId="ADAL" clId="{3FBA8FAE-BC5A-44DF-AABA-3228B9147005}" dt="2020-06-24T22:52:46.185" v="2421"/>
          <ac:picMkLst>
            <pc:docMk/>
            <pc:sldMk cId="4234000420" sldId="333"/>
            <ac:picMk id="24" creationId="{DDCD1E45-1A00-4E8A-BBE3-9509412254A3}"/>
          </ac:picMkLst>
        </pc:picChg>
        <pc:cxnChg chg="del">
          <ac:chgData name="ANDRES HUMBERTO OTALORA CARMONA" userId="9f185f83-ab76-4bc7-b4dd-50fef826f155" providerId="ADAL" clId="{3FBA8FAE-BC5A-44DF-AABA-3228B9147005}" dt="2020-06-24T22:52:39.017" v="2420" actId="478"/>
          <ac:cxnSpMkLst>
            <pc:docMk/>
            <pc:sldMk cId="4234000420" sldId="333"/>
            <ac:cxnSpMk id="6" creationId="{C304DCEB-B7D7-4B56-9097-70B7F41B834A}"/>
          </ac:cxnSpMkLst>
        </pc:cxnChg>
        <pc:cxnChg chg="del">
          <ac:chgData name="ANDRES HUMBERTO OTALORA CARMONA" userId="9f185f83-ab76-4bc7-b4dd-50fef826f155" providerId="ADAL" clId="{3FBA8FAE-BC5A-44DF-AABA-3228B9147005}" dt="2020-06-24T22:52:39.017" v="2420" actId="478"/>
          <ac:cxnSpMkLst>
            <pc:docMk/>
            <pc:sldMk cId="4234000420" sldId="333"/>
            <ac:cxnSpMk id="9" creationId="{A5A8BCB8-EDB3-4F9E-8879-93DF84FBC188}"/>
          </ac:cxnSpMkLst>
        </pc:cxnChg>
        <pc:cxnChg chg="add mod">
          <ac:chgData name="ANDRES HUMBERTO OTALORA CARMONA" userId="9f185f83-ab76-4bc7-b4dd-50fef826f155" providerId="ADAL" clId="{3FBA8FAE-BC5A-44DF-AABA-3228B9147005}" dt="2020-06-24T22:52:46.185" v="2421"/>
          <ac:cxnSpMkLst>
            <pc:docMk/>
            <pc:sldMk cId="4234000420" sldId="333"/>
            <ac:cxnSpMk id="56" creationId="{9DF08C0E-5FC0-4CC9-9C4D-47AF26211C53}"/>
          </ac:cxnSpMkLst>
        </pc:cxnChg>
      </pc:sldChg>
      <pc:sldChg chg="addSp delSp modSp add mod">
        <pc:chgData name="ANDRES HUMBERTO OTALORA CARMONA" userId="9f185f83-ab76-4bc7-b4dd-50fef826f155" providerId="ADAL" clId="{3FBA8FAE-BC5A-44DF-AABA-3228B9147005}" dt="2020-06-24T23:05:45.030" v="2839" actId="2085"/>
        <pc:sldMkLst>
          <pc:docMk/>
          <pc:sldMk cId="1973310640" sldId="334"/>
        </pc:sldMkLst>
        <pc:spChg chg="del">
          <ac:chgData name="ANDRES HUMBERTO OTALORA CARMONA" userId="9f185f83-ab76-4bc7-b4dd-50fef826f155" providerId="ADAL" clId="{3FBA8FAE-BC5A-44DF-AABA-3228B9147005}" dt="2020-06-24T22:56:58.936" v="2521" actId="478"/>
          <ac:spMkLst>
            <pc:docMk/>
            <pc:sldMk cId="1973310640" sldId="334"/>
            <ac:spMk id="3" creationId="{87B7A04F-D987-4657-812F-BF1ED166EE07}"/>
          </ac:spMkLst>
        </pc:spChg>
        <pc:spChg chg="del">
          <ac:chgData name="ANDRES HUMBERTO OTALORA CARMONA" userId="9f185f83-ab76-4bc7-b4dd-50fef826f155" providerId="ADAL" clId="{3FBA8FAE-BC5A-44DF-AABA-3228B9147005}" dt="2020-06-24T22:56:58.936" v="2521" actId="478"/>
          <ac:spMkLst>
            <pc:docMk/>
            <pc:sldMk cId="1973310640" sldId="334"/>
            <ac:spMk id="4" creationId="{9CCCDD29-FDCB-472F-93B2-98DBEEE68067}"/>
          </ac:spMkLst>
        </pc:spChg>
        <pc:spChg chg="del">
          <ac:chgData name="ANDRES HUMBERTO OTALORA CARMONA" userId="9f185f83-ab76-4bc7-b4dd-50fef826f155" providerId="ADAL" clId="{3FBA8FAE-BC5A-44DF-AABA-3228B9147005}" dt="2020-06-24T22:56:58.936" v="2521" actId="478"/>
          <ac:spMkLst>
            <pc:docMk/>
            <pc:sldMk cId="1973310640" sldId="334"/>
            <ac:spMk id="5" creationId="{D454C287-892C-4F39-BEFC-7AFA5BD40DC2}"/>
          </ac:spMkLst>
        </pc:spChg>
        <pc:spChg chg="add mod">
          <ac:chgData name="ANDRES HUMBERTO OTALORA CARMONA" userId="9f185f83-ab76-4bc7-b4dd-50fef826f155" providerId="ADAL" clId="{3FBA8FAE-BC5A-44DF-AABA-3228B9147005}" dt="2020-06-24T22:59:15.167" v="2559" actId="255"/>
          <ac:spMkLst>
            <pc:docMk/>
            <pc:sldMk cId="1973310640" sldId="334"/>
            <ac:spMk id="6" creationId="{E213DA6F-FE5A-4C60-BAD1-1BCC6C6299C4}"/>
          </ac:spMkLst>
        </pc:spChg>
        <pc:spChg chg="del">
          <ac:chgData name="ANDRES HUMBERTO OTALORA CARMONA" userId="9f185f83-ab76-4bc7-b4dd-50fef826f155" providerId="ADAL" clId="{3FBA8FAE-BC5A-44DF-AABA-3228B9147005}" dt="2020-06-24T22:56:58.936" v="2521" actId="478"/>
          <ac:spMkLst>
            <pc:docMk/>
            <pc:sldMk cId="1973310640" sldId="334"/>
            <ac:spMk id="7" creationId="{924B7930-E5F0-4203-A635-9D49BC2A4221}"/>
          </ac:spMkLst>
        </pc:spChg>
        <pc:spChg chg="add mod">
          <ac:chgData name="ANDRES HUMBERTO OTALORA CARMONA" userId="9f185f83-ab76-4bc7-b4dd-50fef826f155" providerId="ADAL" clId="{3FBA8FAE-BC5A-44DF-AABA-3228B9147005}" dt="2020-06-24T23:00:08.706" v="2573" actId="1076"/>
          <ac:spMkLst>
            <pc:docMk/>
            <pc:sldMk cId="1973310640" sldId="334"/>
            <ac:spMk id="9" creationId="{D1EF3930-D596-40D1-BC0F-B60FAB98E903}"/>
          </ac:spMkLst>
        </pc:spChg>
        <pc:spChg chg="del">
          <ac:chgData name="ANDRES HUMBERTO OTALORA CARMONA" userId="9f185f83-ab76-4bc7-b4dd-50fef826f155" providerId="ADAL" clId="{3FBA8FAE-BC5A-44DF-AABA-3228B9147005}" dt="2020-06-24T22:56:58.936" v="2521" actId="478"/>
          <ac:spMkLst>
            <pc:docMk/>
            <pc:sldMk cId="1973310640" sldId="334"/>
            <ac:spMk id="10" creationId="{3AE6D8A7-173E-4984-833A-FCBECDE6F644}"/>
          </ac:spMkLst>
        </pc:spChg>
        <pc:spChg chg="add mod">
          <ac:chgData name="ANDRES HUMBERTO OTALORA CARMONA" userId="9f185f83-ab76-4bc7-b4dd-50fef826f155" providerId="ADAL" clId="{3FBA8FAE-BC5A-44DF-AABA-3228B9147005}" dt="2020-06-24T23:00:10.810" v="2574" actId="1076"/>
          <ac:spMkLst>
            <pc:docMk/>
            <pc:sldMk cId="1973310640" sldId="334"/>
            <ac:spMk id="13" creationId="{8380AC20-040D-4898-9E14-8C63709F9E16}"/>
          </ac:spMkLst>
        </pc:spChg>
        <pc:spChg chg="add mod">
          <ac:chgData name="ANDRES HUMBERTO OTALORA CARMONA" userId="9f185f83-ab76-4bc7-b4dd-50fef826f155" providerId="ADAL" clId="{3FBA8FAE-BC5A-44DF-AABA-3228B9147005}" dt="2020-06-24T23:01:39.046" v="2678" actId="20577"/>
          <ac:spMkLst>
            <pc:docMk/>
            <pc:sldMk cId="1973310640" sldId="334"/>
            <ac:spMk id="14" creationId="{402F9C7A-A0A2-42CB-931A-8AB72CAFB1E4}"/>
          </ac:spMkLst>
        </pc:spChg>
        <pc:spChg chg="add mod">
          <ac:chgData name="ANDRES HUMBERTO OTALORA CARMONA" userId="9f185f83-ab76-4bc7-b4dd-50fef826f155" providerId="ADAL" clId="{3FBA8FAE-BC5A-44DF-AABA-3228B9147005}" dt="2020-06-24T23:05:26.771" v="2838" actId="20577"/>
          <ac:spMkLst>
            <pc:docMk/>
            <pc:sldMk cId="1973310640" sldId="334"/>
            <ac:spMk id="15" creationId="{A4C57900-76AD-438C-923B-A85CF7C9D6E4}"/>
          </ac:spMkLst>
        </pc:spChg>
        <pc:spChg chg="add mod">
          <ac:chgData name="ANDRES HUMBERTO OTALORA CARMONA" userId="9f185f83-ab76-4bc7-b4dd-50fef826f155" providerId="ADAL" clId="{3FBA8FAE-BC5A-44DF-AABA-3228B9147005}" dt="2020-06-24T23:03:02.600" v="2728" actId="207"/>
          <ac:spMkLst>
            <pc:docMk/>
            <pc:sldMk cId="1973310640" sldId="334"/>
            <ac:spMk id="16" creationId="{1CFCEE48-FD00-4FC8-B509-7EEEAC1FE2CC}"/>
          </ac:spMkLst>
        </pc:spChg>
        <pc:spChg chg="add del mod">
          <ac:chgData name="ANDRES HUMBERTO OTALORA CARMONA" userId="9f185f83-ab76-4bc7-b4dd-50fef826f155" providerId="ADAL" clId="{3FBA8FAE-BC5A-44DF-AABA-3228B9147005}" dt="2020-06-24T22:58:54.263" v="2551" actId="478"/>
          <ac:spMkLst>
            <pc:docMk/>
            <pc:sldMk cId="1973310640" sldId="334"/>
            <ac:spMk id="26" creationId="{C550B6B8-4500-4A4A-9F29-86BBAC29A98B}"/>
          </ac:spMkLst>
        </pc:spChg>
        <pc:spChg chg="add del mod">
          <ac:chgData name="ANDRES HUMBERTO OTALORA CARMONA" userId="9f185f83-ab76-4bc7-b4dd-50fef826f155" providerId="ADAL" clId="{3FBA8FAE-BC5A-44DF-AABA-3228B9147005}" dt="2020-06-24T22:57:25.327" v="2529" actId="478"/>
          <ac:spMkLst>
            <pc:docMk/>
            <pc:sldMk cId="1973310640" sldId="334"/>
            <ac:spMk id="27" creationId="{63EDAADB-104A-488D-AB95-B283E3BB97CB}"/>
          </ac:spMkLst>
        </pc:spChg>
        <pc:spChg chg="add del mod">
          <ac:chgData name="ANDRES HUMBERTO OTALORA CARMONA" userId="9f185f83-ab76-4bc7-b4dd-50fef826f155" providerId="ADAL" clId="{3FBA8FAE-BC5A-44DF-AABA-3228B9147005}" dt="2020-06-24T22:57:22.557" v="2527" actId="478"/>
          <ac:spMkLst>
            <pc:docMk/>
            <pc:sldMk cId="1973310640" sldId="334"/>
            <ac:spMk id="29" creationId="{C6D5A377-1F11-4142-868A-4E666D42766C}"/>
          </ac:spMkLst>
        </pc:spChg>
        <pc:spChg chg="del">
          <ac:chgData name="ANDRES HUMBERTO OTALORA CARMONA" userId="9f185f83-ab76-4bc7-b4dd-50fef826f155" providerId="ADAL" clId="{3FBA8FAE-BC5A-44DF-AABA-3228B9147005}" dt="2020-06-24T22:56:58.936" v="2521" actId="478"/>
          <ac:spMkLst>
            <pc:docMk/>
            <pc:sldMk cId="1973310640" sldId="334"/>
            <ac:spMk id="30" creationId="{A37C7583-9815-4B83-B05E-FCE59DDEC817}"/>
          </ac:spMkLst>
        </pc:spChg>
        <pc:spChg chg="del">
          <ac:chgData name="ANDRES HUMBERTO OTALORA CARMONA" userId="9f185f83-ab76-4bc7-b4dd-50fef826f155" providerId="ADAL" clId="{3FBA8FAE-BC5A-44DF-AABA-3228B9147005}" dt="2020-06-24T22:56:58.936" v="2521" actId="478"/>
          <ac:spMkLst>
            <pc:docMk/>
            <pc:sldMk cId="1973310640" sldId="334"/>
            <ac:spMk id="31" creationId="{69873AA4-B8B2-4DC3-9BFF-15F2A260B1B3}"/>
          </ac:spMkLst>
        </pc:spChg>
        <pc:spChg chg="add mod">
          <ac:chgData name="ANDRES HUMBERTO OTALORA CARMONA" userId="9f185f83-ab76-4bc7-b4dd-50fef826f155" providerId="ADAL" clId="{3FBA8FAE-BC5A-44DF-AABA-3228B9147005}" dt="2020-06-24T22:58:29.274" v="2550" actId="1076"/>
          <ac:spMkLst>
            <pc:docMk/>
            <pc:sldMk cId="1973310640" sldId="334"/>
            <ac:spMk id="32" creationId="{AF97DB1A-5853-4098-8C4B-270922B10874}"/>
          </ac:spMkLst>
        </pc:spChg>
        <pc:spChg chg="del">
          <ac:chgData name="ANDRES HUMBERTO OTALORA CARMONA" userId="9f185f83-ab76-4bc7-b4dd-50fef826f155" providerId="ADAL" clId="{3FBA8FAE-BC5A-44DF-AABA-3228B9147005}" dt="2020-06-24T22:56:58.936" v="2521" actId="478"/>
          <ac:spMkLst>
            <pc:docMk/>
            <pc:sldMk cId="1973310640" sldId="334"/>
            <ac:spMk id="34" creationId="{43CDE76A-2C8A-4ADB-BA9D-3E72FA0F71DF}"/>
          </ac:spMkLst>
        </pc:spChg>
        <pc:spChg chg="del">
          <ac:chgData name="ANDRES HUMBERTO OTALORA CARMONA" userId="9f185f83-ab76-4bc7-b4dd-50fef826f155" providerId="ADAL" clId="{3FBA8FAE-BC5A-44DF-AABA-3228B9147005}" dt="2020-06-24T22:56:58.936" v="2521" actId="478"/>
          <ac:spMkLst>
            <pc:docMk/>
            <pc:sldMk cId="1973310640" sldId="334"/>
            <ac:spMk id="35" creationId="{F7D64249-CC0E-4BF4-88BB-AC55C9718955}"/>
          </ac:spMkLst>
        </pc:spChg>
        <pc:spChg chg="add del mod">
          <ac:chgData name="ANDRES HUMBERTO OTALORA CARMONA" userId="9f185f83-ab76-4bc7-b4dd-50fef826f155" providerId="ADAL" clId="{3FBA8FAE-BC5A-44DF-AABA-3228B9147005}" dt="2020-06-24T23:02:22.607" v="2688" actId="478"/>
          <ac:spMkLst>
            <pc:docMk/>
            <pc:sldMk cId="1973310640" sldId="334"/>
            <ac:spMk id="36" creationId="{5EF2D106-075B-4F32-A039-DDDCE677D306}"/>
          </ac:spMkLst>
        </pc:spChg>
        <pc:spChg chg="del">
          <ac:chgData name="ANDRES HUMBERTO OTALORA CARMONA" userId="9f185f83-ab76-4bc7-b4dd-50fef826f155" providerId="ADAL" clId="{3FBA8FAE-BC5A-44DF-AABA-3228B9147005}" dt="2020-06-24T22:57:00.012" v="2522" actId="478"/>
          <ac:spMkLst>
            <pc:docMk/>
            <pc:sldMk cId="1973310640" sldId="334"/>
            <ac:spMk id="37" creationId="{09F8C466-1297-42D0-BF07-38E9664F9FA5}"/>
          </ac:spMkLst>
        </pc:spChg>
        <pc:spChg chg="add mod">
          <ac:chgData name="ANDRES HUMBERTO OTALORA CARMONA" userId="9f185f83-ab76-4bc7-b4dd-50fef826f155" providerId="ADAL" clId="{3FBA8FAE-BC5A-44DF-AABA-3228B9147005}" dt="2020-06-24T23:01:00.450" v="2577" actId="1076"/>
          <ac:spMkLst>
            <pc:docMk/>
            <pc:sldMk cId="1973310640" sldId="334"/>
            <ac:spMk id="38" creationId="{83F04077-826A-47CC-BAC0-012FB7E1A5E0}"/>
          </ac:spMkLst>
        </pc:spChg>
        <pc:spChg chg="add del mod">
          <ac:chgData name="ANDRES HUMBERTO OTALORA CARMONA" userId="9f185f83-ab76-4bc7-b4dd-50fef826f155" providerId="ADAL" clId="{3FBA8FAE-BC5A-44DF-AABA-3228B9147005}" dt="2020-06-24T23:00:57.620" v="2576" actId="478"/>
          <ac:spMkLst>
            <pc:docMk/>
            <pc:sldMk cId="1973310640" sldId="334"/>
            <ac:spMk id="39" creationId="{95D1DA66-812D-4F53-80B6-34F7177D789C}"/>
          </ac:spMkLst>
        </pc:spChg>
        <pc:spChg chg="add mod">
          <ac:chgData name="ANDRES HUMBERTO OTALORA CARMONA" userId="9f185f83-ab76-4bc7-b4dd-50fef826f155" providerId="ADAL" clId="{3FBA8FAE-BC5A-44DF-AABA-3228B9147005}" dt="2020-06-24T23:05:45.030" v="2839" actId="2085"/>
          <ac:spMkLst>
            <pc:docMk/>
            <pc:sldMk cId="1973310640" sldId="334"/>
            <ac:spMk id="40" creationId="{E7C6E028-B7BE-4E8A-8C81-CDCD537BB2E3}"/>
          </ac:spMkLst>
        </pc:spChg>
        <pc:spChg chg="del">
          <ac:chgData name="ANDRES HUMBERTO OTALORA CARMONA" userId="9f185f83-ab76-4bc7-b4dd-50fef826f155" providerId="ADAL" clId="{3FBA8FAE-BC5A-44DF-AABA-3228B9147005}" dt="2020-06-24T22:56:58.936" v="2521" actId="478"/>
          <ac:spMkLst>
            <pc:docMk/>
            <pc:sldMk cId="1973310640" sldId="334"/>
            <ac:spMk id="42" creationId="{18B00ECC-D52E-442F-A994-A4D5F024DD6E}"/>
          </ac:spMkLst>
        </pc:spChg>
        <pc:spChg chg="add del mod">
          <ac:chgData name="ANDRES HUMBERTO OTALORA CARMONA" userId="9f185f83-ab76-4bc7-b4dd-50fef826f155" providerId="ADAL" clId="{3FBA8FAE-BC5A-44DF-AABA-3228B9147005}" dt="2020-06-24T22:59:06.812" v="2556" actId="478"/>
          <ac:spMkLst>
            <pc:docMk/>
            <pc:sldMk cId="1973310640" sldId="334"/>
            <ac:spMk id="43" creationId="{88D0D21B-5D3D-472B-8E12-88FF6860A5A2}"/>
          </ac:spMkLst>
        </pc:spChg>
        <pc:spChg chg="add del mod">
          <ac:chgData name="ANDRES HUMBERTO OTALORA CARMONA" userId="9f185f83-ab76-4bc7-b4dd-50fef826f155" providerId="ADAL" clId="{3FBA8FAE-BC5A-44DF-AABA-3228B9147005}" dt="2020-06-24T23:01:44.469" v="2680" actId="478"/>
          <ac:spMkLst>
            <pc:docMk/>
            <pc:sldMk cId="1973310640" sldId="334"/>
            <ac:spMk id="44" creationId="{F95621A5-7DAC-48DF-B603-5021620100CF}"/>
          </ac:spMkLst>
        </pc:spChg>
        <pc:spChg chg="del">
          <ac:chgData name="ANDRES HUMBERTO OTALORA CARMONA" userId="9f185f83-ab76-4bc7-b4dd-50fef826f155" providerId="ADAL" clId="{3FBA8FAE-BC5A-44DF-AABA-3228B9147005}" dt="2020-06-24T22:56:58.936" v="2521" actId="478"/>
          <ac:spMkLst>
            <pc:docMk/>
            <pc:sldMk cId="1973310640" sldId="334"/>
            <ac:spMk id="47" creationId="{7D69A566-6064-4F2E-901D-591CDFD59D19}"/>
          </ac:spMkLst>
        </pc:spChg>
        <pc:spChg chg="add del mod">
          <ac:chgData name="ANDRES HUMBERTO OTALORA CARMONA" userId="9f185f83-ab76-4bc7-b4dd-50fef826f155" providerId="ADAL" clId="{3FBA8FAE-BC5A-44DF-AABA-3228B9147005}" dt="2020-06-24T23:02:17.668" v="2685" actId="478"/>
          <ac:spMkLst>
            <pc:docMk/>
            <pc:sldMk cId="1973310640" sldId="334"/>
            <ac:spMk id="48" creationId="{A416D738-4C0D-4B50-8507-AAF3FD48D747}"/>
          </ac:spMkLst>
        </pc:spChg>
        <pc:spChg chg="add mod">
          <ac:chgData name="ANDRES HUMBERTO OTALORA CARMONA" userId="9f185f83-ab76-4bc7-b4dd-50fef826f155" providerId="ADAL" clId="{3FBA8FAE-BC5A-44DF-AABA-3228B9147005}" dt="2020-06-24T23:05:45.030" v="2839" actId="2085"/>
          <ac:spMkLst>
            <pc:docMk/>
            <pc:sldMk cId="1973310640" sldId="334"/>
            <ac:spMk id="49" creationId="{8A33267D-2D6B-4914-9752-9295E99785E7}"/>
          </ac:spMkLst>
        </pc:spChg>
        <pc:spChg chg="add mod">
          <ac:chgData name="ANDRES HUMBERTO OTALORA CARMONA" userId="9f185f83-ab76-4bc7-b4dd-50fef826f155" providerId="ADAL" clId="{3FBA8FAE-BC5A-44DF-AABA-3228B9147005}" dt="2020-06-24T23:04:57.410" v="2781" actId="1076"/>
          <ac:spMkLst>
            <pc:docMk/>
            <pc:sldMk cId="1973310640" sldId="334"/>
            <ac:spMk id="50" creationId="{2774EDCF-F443-4B5B-B8BF-123AAEEFEB64}"/>
          </ac:spMkLst>
        </pc:spChg>
        <pc:spChg chg="add mod">
          <ac:chgData name="ANDRES HUMBERTO OTALORA CARMONA" userId="9f185f83-ab76-4bc7-b4dd-50fef826f155" providerId="ADAL" clId="{3FBA8FAE-BC5A-44DF-AABA-3228B9147005}" dt="2020-06-24T23:01:16.863" v="2627" actId="20577"/>
          <ac:spMkLst>
            <pc:docMk/>
            <pc:sldMk cId="1973310640" sldId="334"/>
            <ac:spMk id="53" creationId="{0391E17F-D6FC-4F1D-8B46-2F53EE65B7B2}"/>
          </ac:spMkLst>
        </pc:spChg>
        <pc:spChg chg="del">
          <ac:chgData name="ANDRES HUMBERTO OTALORA CARMONA" userId="9f185f83-ab76-4bc7-b4dd-50fef826f155" providerId="ADAL" clId="{3FBA8FAE-BC5A-44DF-AABA-3228B9147005}" dt="2020-06-24T22:56:58.936" v="2521" actId="478"/>
          <ac:spMkLst>
            <pc:docMk/>
            <pc:sldMk cId="1973310640" sldId="334"/>
            <ac:spMk id="54" creationId="{7F9D2CDD-C1EF-4627-BDD4-2103CEFAA3CF}"/>
          </ac:spMkLst>
        </pc:spChg>
        <pc:spChg chg="del">
          <ac:chgData name="ANDRES HUMBERTO OTALORA CARMONA" userId="9f185f83-ab76-4bc7-b4dd-50fef826f155" providerId="ADAL" clId="{3FBA8FAE-BC5A-44DF-AABA-3228B9147005}" dt="2020-06-24T22:57:00.810" v="2523" actId="478"/>
          <ac:spMkLst>
            <pc:docMk/>
            <pc:sldMk cId="1973310640" sldId="334"/>
            <ac:spMk id="55" creationId="{A444FC5C-33EE-4DB2-A4C0-14AE9DEE1B1D}"/>
          </ac:spMkLst>
        </pc:spChg>
        <pc:spChg chg="del">
          <ac:chgData name="ANDRES HUMBERTO OTALORA CARMONA" userId="9f185f83-ab76-4bc7-b4dd-50fef826f155" providerId="ADAL" clId="{3FBA8FAE-BC5A-44DF-AABA-3228B9147005}" dt="2020-06-24T22:56:58.936" v="2521" actId="478"/>
          <ac:spMkLst>
            <pc:docMk/>
            <pc:sldMk cId="1973310640" sldId="334"/>
            <ac:spMk id="57" creationId="{1647CFB5-9CF5-4906-B4F1-4EE1F8C6590C}"/>
          </ac:spMkLst>
        </pc:spChg>
        <pc:spChg chg="add mod">
          <ac:chgData name="ANDRES HUMBERTO OTALORA CARMONA" userId="9f185f83-ab76-4bc7-b4dd-50fef826f155" providerId="ADAL" clId="{3FBA8FAE-BC5A-44DF-AABA-3228B9147005}" dt="2020-06-24T23:03:47.874" v="2755" actId="1076"/>
          <ac:spMkLst>
            <pc:docMk/>
            <pc:sldMk cId="1973310640" sldId="334"/>
            <ac:spMk id="58" creationId="{8417BFA7-02CF-4F7F-9375-11E38D8CA72F}"/>
          </ac:spMkLst>
        </pc:spChg>
        <pc:picChg chg="del">
          <ac:chgData name="ANDRES HUMBERTO OTALORA CARMONA" userId="9f185f83-ab76-4bc7-b4dd-50fef826f155" providerId="ADAL" clId="{3FBA8FAE-BC5A-44DF-AABA-3228B9147005}" dt="2020-06-24T22:56:58.936" v="2521" actId="478"/>
          <ac:picMkLst>
            <pc:docMk/>
            <pc:sldMk cId="1973310640" sldId="334"/>
            <ac:picMk id="8" creationId="{4BFC8F18-AE5F-4E32-9596-ED149A40EC7D}"/>
          </ac:picMkLst>
        </pc:picChg>
        <pc:picChg chg="add mod">
          <ac:chgData name="ANDRES HUMBERTO OTALORA CARMONA" userId="9f185f83-ab76-4bc7-b4dd-50fef826f155" providerId="ADAL" clId="{3FBA8FAE-BC5A-44DF-AABA-3228B9147005}" dt="2020-06-24T22:59:25.346" v="2565" actId="1076"/>
          <ac:picMkLst>
            <pc:docMk/>
            <pc:sldMk cId="1973310640" sldId="334"/>
            <ac:picMk id="12" creationId="{6DB06536-6CC1-4046-AAB3-F102B548E2FD}"/>
          </ac:picMkLst>
        </pc:picChg>
        <pc:picChg chg="del">
          <ac:chgData name="ANDRES HUMBERTO OTALORA CARMONA" userId="9f185f83-ab76-4bc7-b4dd-50fef826f155" providerId="ADAL" clId="{3FBA8FAE-BC5A-44DF-AABA-3228B9147005}" dt="2020-06-24T22:56:58.936" v="2521" actId="478"/>
          <ac:picMkLst>
            <pc:docMk/>
            <pc:sldMk cId="1973310640" sldId="334"/>
            <ac:picMk id="23" creationId="{E0FA9332-415C-46D6-989D-3B34F9A1AE24}"/>
          </ac:picMkLst>
        </pc:picChg>
        <pc:picChg chg="del">
          <ac:chgData name="ANDRES HUMBERTO OTALORA CARMONA" userId="9f185f83-ab76-4bc7-b4dd-50fef826f155" providerId="ADAL" clId="{3FBA8FAE-BC5A-44DF-AABA-3228B9147005}" dt="2020-06-24T22:56:58.936" v="2521" actId="478"/>
          <ac:picMkLst>
            <pc:docMk/>
            <pc:sldMk cId="1973310640" sldId="334"/>
            <ac:picMk id="24" creationId="{DDCD1E45-1A00-4E8A-BBE3-9509412254A3}"/>
          </ac:picMkLst>
        </pc:picChg>
        <pc:picChg chg="add mod">
          <ac:chgData name="ANDRES HUMBERTO OTALORA CARMONA" userId="9f185f83-ab76-4bc7-b4dd-50fef826f155" providerId="ADAL" clId="{3FBA8FAE-BC5A-44DF-AABA-3228B9147005}" dt="2020-06-24T22:59:17.514" v="2560" actId="1076"/>
          <ac:picMkLst>
            <pc:docMk/>
            <pc:sldMk cId="1973310640" sldId="334"/>
            <ac:picMk id="25" creationId="{DC97C248-0E98-4E44-BCB0-319FC251EBD9}"/>
          </ac:picMkLst>
        </pc:picChg>
        <pc:picChg chg="add mod">
          <ac:chgData name="ANDRES HUMBERTO OTALORA CARMONA" userId="9f185f83-ab76-4bc7-b4dd-50fef826f155" providerId="ADAL" clId="{3FBA8FAE-BC5A-44DF-AABA-3228B9147005}" dt="2020-06-24T22:59:23.707" v="2564" actId="1076"/>
          <ac:picMkLst>
            <pc:docMk/>
            <pc:sldMk cId="1973310640" sldId="334"/>
            <ac:picMk id="52" creationId="{83169317-E7A3-45A5-9DFE-52EA68FDD73D}"/>
          </ac:picMkLst>
        </pc:picChg>
        <pc:cxnChg chg="add">
          <ac:chgData name="ANDRES HUMBERTO OTALORA CARMONA" userId="9f185f83-ab76-4bc7-b4dd-50fef826f155" providerId="ADAL" clId="{3FBA8FAE-BC5A-44DF-AABA-3228B9147005}" dt="2020-06-24T23:03:18.324" v="2731" actId="11529"/>
          <ac:cxnSpMkLst>
            <pc:docMk/>
            <pc:sldMk cId="1973310640" sldId="334"/>
            <ac:cxnSpMk id="18" creationId="{89A5E6F5-2279-49C8-B119-D9F3CB7C4CEF}"/>
          </ac:cxnSpMkLst>
        </pc:cxnChg>
        <pc:cxnChg chg="add del mod">
          <ac:chgData name="ANDRES HUMBERTO OTALORA CARMONA" userId="9f185f83-ab76-4bc7-b4dd-50fef826f155" providerId="ADAL" clId="{3FBA8FAE-BC5A-44DF-AABA-3228B9147005}" dt="2020-06-24T22:57:37.369" v="2536" actId="478"/>
          <ac:cxnSpMkLst>
            <pc:docMk/>
            <pc:sldMk cId="1973310640" sldId="334"/>
            <ac:cxnSpMk id="33" creationId="{49ED9323-F7C8-4326-88EB-E9EA051ACCA7}"/>
          </ac:cxnSpMkLst>
        </pc:cxnChg>
        <pc:cxnChg chg="add del mod">
          <ac:chgData name="ANDRES HUMBERTO OTALORA CARMONA" userId="9f185f83-ab76-4bc7-b4dd-50fef826f155" providerId="ADAL" clId="{3FBA8FAE-BC5A-44DF-AABA-3228B9147005}" dt="2020-06-24T22:59:08.333" v="2558" actId="478"/>
          <ac:cxnSpMkLst>
            <pc:docMk/>
            <pc:sldMk cId="1973310640" sldId="334"/>
            <ac:cxnSpMk id="45" creationId="{D39BBB0E-BEE2-467F-B881-7406BC4D0ED0}"/>
          </ac:cxnSpMkLst>
        </pc:cxnChg>
        <pc:cxnChg chg="add del mod">
          <ac:chgData name="ANDRES HUMBERTO OTALORA CARMONA" userId="9f185f83-ab76-4bc7-b4dd-50fef826f155" providerId="ADAL" clId="{3FBA8FAE-BC5A-44DF-AABA-3228B9147005}" dt="2020-06-24T22:59:07.434" v="2557" actId="478"/>
          <ac:cxnSpMkLst>
            <pc:docMk/>
            <pc:sldMk cId="1973310640" sldId="334"/>
            <ac:cxnSpMk id="46" creationId="{F4487B1F-D590-491E-A6B1-F0729ABA88BD}"/>
          </ac:cxnSpMkLst>
        </pc:cxnChg>
        <pc:cxnChg chg="del">
          <ac:chgData name="ANDRES HUMBERTO OTALORA CARMONA" userId="9f185f83-ab76-4bc7-b4dd-50fef826f155" providerId="ADAL" clId="{3FBA8FAE-BC5A-44DF-AABA-3228B9147005}" dt="2020-06-24T22:56:58.936" v="2521" actId="478"/>
          <ac:cxnSpMkLst>
            <pc:docMk/>
            <pc:sldMk cId="1973310640" sldId="334"/>
            <ac:cxnSpMk id="56" creationId="{9DF08C0E-5FC0-4CC9-9C4D-47AF26211C53}"/>
          </ac:cxnSpMkLst>
        </pc:cxnChg>
      </pc:sldChg>
      <pc:sldChg chg="new del">
        <pc:chgData name="ANDRES HUMBERTO OTALORA CARMONA" userId="9f185f83-ab76-4bc7-b4dd-50fef826f155" providerId="ADAL" clId="{3FBA8FAE-BC5A-44DF-AABA-3228B9147005}" dt="2020-06-24T22:56:52.072" v="2519" actId="680"/>
        <pc:sldMkLst>
          <pc:docMk/>
          <pc:sldMk cId="3925262375" sldId="334"/>
        </pc:sldMkLst>
      </pc:sldChg>
      <pc:sldChg chg="addSp delSp modSp add mod setBg">
        <pc:chgData name="ANDRES HUMBERTO OTALORA CARMONA" userId="9f185f83-ab76-4bc7-b4dd-50fef826f155" providerId="ADAL" clId="{3FBA8FAE-BC5A-44DF-AABA-3228B9147005}" dt="2020-06-24T23:15:03.594" v="3208" actId="1076"/>
        <pc:sldMkLst>
          <pc:docMk/>
          <pc:sldMk cId="940403782" sldId="335"/>
        </pc:sldMkLst>
        <pc:spChg chg="add mod">
          <ac:chgData name="ANDRES HUMBERTO OTALORA CARMONA" userId="9f185f83-ab76-4bc7-b4dd-50fef826f155" providerId="ADAL" clId="{3FBA8FAE-BC5A-44DF-AABA-3228B9147005}" dt="2020-06-24T23:11:49.106" v="3006" actId="1076"/>
          <ac:spMkLst>
            <pc:docMk/>
            <pc:sldMk cId="940403782" sldId="335"/>
            <ac:spMk id="3" creationId="{2C2E4582-F311-49EA-98B5-BFDA61476EFF}"/>
          </ac:spMkLst>
        </pc:spChg>
        <pc:spChg chg="del">
          <ac:chgData name="ANDRES HUMBERTO OTALORA CARMONA" userId="9f185f83-ab76-4bc7-b4dd-50fef826f155" providerId="ADAL" clId="{3FBA8FAE-BC5A-44DF-AABA-3228B9147005}" dt="2020-06-24T23:06:28.890" v="2846" actId="478"/>
          <ac:spMkLst>
            <pc:docMk/>
            <pc:sldMk cId="940403782" sldId="335"/>
            <ac:spMk id="6" creationId="{E213DA6F-FE5A-4C60-BAD1-1BCC6C6299C4}"/>
          </ac:spMkLst>
        </pc:spChg>
        <pc:spChg chg="del">
          <ac:chgData name="ANDRES HUMBERTO OTALORA CARMONA" userId="9f185f83-ab76-4bc7-b4dd-50fef826f155" providerId="ADAL" clId="{3FBA8FAE-BC5A-44DF-AABA-3228B9147005}" dt="2020-06-24T23:06:29.443" v="2847" actId="478"/>
          <ac:spMkLst>
            <pc:docMk/>
            <pc:sldMk cId="940403782" sldId="335"/>
            <ac:spMk id="9" creationId="{D1EF3930-D596-40D1-BC0F-B60FAB98E903}"/>
          </ac:spMkLst>
        </pc:spChg>
        <pc:spChg chg="del">
          <ac:chgData name="ANDRES HUMBERTO OTALORA CARMONA" userId="9f185f83-ab76-4bc7-b4dd-50fef826f155" providerId="ADAL" clId="{3FBA8FAE-BC5A-44DF-AABA-3228B9147005}" dt="2020-06-24T23:06:25.974" v="2843" actId="478"/>
          <ac:spMkLst>
            <pc:docMk/>
            <pc:sldMk cId="940403782" sldId="335"/>
            <ac:spMk id="13" creationId="{8380AC20-040D-4898-9E14-8C63709F9E16}"/>
          </ac:spMkLst>
        </pc:spChg>
        <pc:spChg chg="del">
          <ac:chgData name="ANDRES HUMBERTO OTALORA CARMONA" userId="9f185f83-ab76-4bc7-b4dd-50fef826f155" providerId="ADAL" clId="{3FBA8FAE-BC5A-44DF-AABA-3228B9147005}" dt="2020-06-24T23:06:25.974" v="2843" actId="478"/>
          <ac:spMkLst>
            <pc:docMk/>
            <pc:sldMk cId="940403782" sldId="335"/>
            <ac:spMk id="14" creationId="{402F9C7A-A0A2-42CB-931A-8AB72CAFB1E4}"/>
          </ac:spMkLst>
        </pc:spChg>
        <pc:spChg chg="del">
          <ac:chgData name="ANDRES HUMBERTO OTALORA CARMONA" userId="9f185f83-ab76-4bc7-b4dd-50fef826f155" providerId="ADAL" clId="{3FBA8FAE-BC5A-44DF-AABA-3228B9147005}" dt="2020-06-24T23:06:25.974" v="2843" actId="478"/>
          <ac:spMkLst>
            <pc:docMk/>
            <pc:sldMk cId="940403782" sldId="335"/>
            <ac:spMk id="15" creationId="{A4C57900-76AD-438C-923B-A85CF7C9D6E4}"/>
          </ac:spMkLst>
        </pc:spChg>
        <pc:spChg chg="del">
          <ac:chgData name="ANDRES HUMBERTO OTALORA CARMONA" userId="9f185f83-ab76-4bc7-b4dd-50fef826f155" providerId="ADAL" clId="{3FBA8FAE-BC5A-44DF-AABA-3228B9147005}" dt="2020-06-24T23:06:27.279" v="2845" actId="478"/>
          <ac:spMkLst>
            <pc:docMk/>
            <pc:sldMk cId="940403782" sldId="335"/>
            <ac:spMk id="16" creationId="{1CFCEE48-FD00-4FC8-B509-7EEEAC1FE2CC}"/>
          </ac:spMkLst>
        </pc:spChg>
        <pc:spChg chg="add del mod">
          <ac:chgData name="ANDRES HUMBERTO OTALORA CARMONA" userId="9f185f83-ab76-4bc7-b4dd-50fef826f155" providerId="ADAL" clId="{3FBA8FAE-BC5A-44DF-AABA-3228B9147005}" dt="2020-06-24T23:07:58.821" v="2850" actId="478"/>
          <ac:spMkLst>
            <pc:docMk/>
            <pc:sldMk cId="940403782" sldId="335"/>
            <ac:spMk id="23" creationId="{FC5B45D0-8E89-4FBB-9651-FD250D8D1FEE}"/>
          </ac:spMkLst>
        </pc:spChg>
        <pc:spChg chg="add del mod">
          <ac:chgData name="ANDRES HUMBERTO OTALORA CARMONA" userId="9f185f83-ab76-4bc7-b4dd-50fef826f155" providerId="ADAL" clId="{3FBA8FAE-BC5A-44DF-AABA-3228B9147005}" dt="2020-06-24T23:09:49.443" v="2946" actId="478"/>
          <ac:spMkLst>
            <pc:docMk/>
            <pc:sldMk cId="940403782" sldId="335"/>
            <ac:spMk id="24" creationId="{B896EA69-003B-4761-A8EB-2D78DE9E0FD0}"/>
          </ac:spMkLst>
        </pc:spChg>
        <pc:spChg chg="add mod">
          <ac:chgData name="ANDRES HUMBERTO OTALORA CARMONA" userId="9f185f83-ab76-4bc7-b4dd-50fef826f155" providerId="ADAL" clId="{3FBA8FAE-BC5A-44DF-AABA-3228B9147005}" dt="2020-06-24T23:09:57.346" v="2948" actId="1076"/>
          <ac:spMkLst>
            <pc:docMk/>
            <pc:sldMk cId="940403782" sldId="335"/>
            <ac:spMk id="26" creationId="{8D4049BB-3454-4271-AB89-67E5B30BA00E}"/>
          </ac:spMkLst>
        </pc:spChg>
        <pc:spChg chg="add mod">
          <ac:chgData name="ANDRES HUMBERTO OTALORA CARMONA" userId="9f185f83-ab76-4bc7-b4dd-50fef826f155" providerId="ADAL" clId="{3FBA8FAE-BC5A-44DF-AABA-3228B9147005}" dt="2020-06-24T23:09:53.778" v="2947" actId="1076"/>
          <ac:spMkLst>
            <pc:docMk/>
            <pc:sldMk cId="940403782" sldId="335"/>
            <ac:spMk id="27" creationId="{F97D8097-460A-4D14-B928-7866A0EFA207}"/>
          </ac:spMkLst>
        </pc:spChg>
        <pc:spChg chg="add del mod">
          <ac:chgData name="ANDRES HUMBERTO OTALORA CARMONA" userId="9f185f83-ab76-4bc7-b4dd-50fef826f155" providerId="ADAL" clId="{3FBA8FAE-BC5A-44DF-AABA-3228B9147005}" dt="2020-06-24T23:10:19.916" v="2957" actId="478"/>
          <ac:spMkLst>
            <pc:docMk/>
            <pc:sldMk cId="940403782" sldId="335"/>
            <ac:spMk id="29" creationId="{FD5C3D9A-A455-4373-AB63-61D69303A53F}"/>
          </ac:spMkLst>
        </pc:spChg>
        <pc:spChg chg="add mod">
          <ac:chgData name="ANDRES HUMBERTO OTALORA CARMONA" userId="9f185f83-ab76-4bc7-b4dd-50fef826f155" providerId="ADAL" clId="{3FBA8FAE-BC5A-44DF-AABA-3228B9147005}" dt="2020-06-24T23:10:37.587" v="2987" actId="255"/>
          <ac:spMkLst>
            <pc:docMk/>
            <pc:sldMk cId="940403782" sldId="335"/>
            <ac:spMk id="30" creationId="{9BA41BEF-81DF-456E-9037-E3DBD178E2A1}"/>
          </ac:spMkLst>
        </pc:spChg>
        <pc:spChg chg="del">
          <ac:chgData name="ANDRES HUMBERTO OTALORA CARMONA" userId="9f185f83-ab76-4bc7-b4dd-50fef826f155" providerId="ADAL" clId="{3FBA8FAE-BC5A-44DF-AABA-3228B9147005}" dt="2020-06-24T23:06:25.974" v="2843" actId="478"/>
          <ac:spMkLst>
            <pc:docMk/>
            <pc:sldMk cId="940403782" sldId="335"/>
            <ac:spMk id="32" creationId="{AF97DB1A-5853-4098-8C4B-270922B10874}"/>
          </ac:spMkLst>
        </pc:spChg>
        <pc:spChg chg="add mod">
          <ac:chgData name="ANDRES HUMBERTO OTALORA CARMONA" userId="9f185f83-ab76-4bc7-b4dd-50fef826f155" providerId="ADAL" clId="{3FBA8FAE-BC5A-44DF-AABA-3228B9147005}" dt="2020-06-24T23:11:11.682" v="3000" actId="1076"/>
          <ac:spMkLst>
            <pc:docMk/>
            <pc:sldMk cId="940403782" sldId="335"/>
            <ac:spMk id="33" creationId="{7F5C4E2D-F393-4DB6-A7DF-AA668F8F685F}"/>
          </ac:spMkLst>
        </pc:spChg>
        <pc:spChg chg="add mod">
          <ac:chgData name="ANDRES HUMBERTO OTALORA CARMONA" userId="9f185f83-ab76-4bc7-b4dd-50fef826f155" providerId="ADAL" clId="{3FBA8FAE-BC5A-44DF-AABA-3228B9147005}" dt="2020-06-24T23:10:55.357" v="2995" actId="122"/>
          <ac:spMkLst>
            <pc:docMk/>
            <pc:sldMk cId="940403782" sldId="335"/>
            <ac:spMk id="34" creationId="{D733A134-3AE7-4AEE-96BC-444E2774B073}"/>
          </ac:spMkLst>
        </pc:spChg>
        <pc:spChg chg="add del mod">
          <ac:chgData name="ANDRES HUMBERTO OTALORA CARMONA" userId="9f185f83-ab76-4bc7-b4dd-50fef826f155" providerId="ADAL" clId="{3FBA8FAE-BC5A-44DF-AABA-3228B9147005}" dt="2020-06-24T23:10:45.202" v="2991" actId="478"/>
          <ac:spMkLst>
            <pc:docMk/>
            <pc:sldMk cId="940403782" sldId="335"/>
            <ac:spMk id="35" creationId="{3E4DDF80-4F24-4364-B7DA-B5133D0955A6}"/>
          </ac:spMkLst>
        </pc:spChg>
        <pc:spChg chg="del">
          <ac:chgData name="ANDRES HUMBERTO OTALORA CARMONA" userId="9f185f83-ab76-4bc7-b4dd-50fef826f155" providerId="ADAL" clId="{3FBA8FAE-BC5A-44DF-AABA-3228B9147005}" dt="2020-06-24T23:06:25.974" v="2843" actId="478"/>
          <ac:spMkLst>
            <pc:docMk/>
            <pc:sldMk cId="940403782" sldId="335"/>
            <ac:spMk id="38" creationId="{83F04077-826A-47CC-BAC0-012FB7E1A5E0}"/>
          </ac:spMkLst>
        </pc:spChg>
        <pc:spChg chg="add del mod">
          <ac:chgData name="ANDRES HUMBERTO OTALORA CARMONA" userId="9f185f83-ab76-4bc7-b4dd-50fef826f155" providerId="ADAL" clId="{3FBA8FAE-BC5A-44DF-AABA-3228B9147005}" dt="2020-06-24T23:10:16.990" v="2956" actId="478"/>
          <ac:spMkLst>
            <pc:docMk/>
            <pc:sldMk cId="940403782" sldId="335"/>
            <ac:spMk id="39" creationId="{C1BECEE5-9395-43CF-9721-B7FE2E367FAF}"/>
          </ac:spMkLst>
        </pc:spChg>
        <pc:spChg chg="del">
          <ac:chgData name="ANDRES HUMBERTO OTALORA CARMONA" userId="9f185f83-ab76-4bc7-b4dd-50fef826f155" providerId="ADAL" clId="{3FBA8FAE-BC5A-44DF-AABA-3228B9147005}" dt="2020-06-24T23:06:25.974" v="2843" actId="478"/>
          <ac:spMkLst>
            <pc:docMk/>
            <pc:sldMk cId="940403782" sldId="335"/>
            <ac:spMk id="40" creationId="{E7C6E028-B7BE-4E8A-8C81-CDCD537BB2E3}"/>
          </ac:spMkLst>
        </pc:spChg>
        <pc:spChg chg="add mod">
          <ac:chgData name="ANDRES HUMBERTO OTALORA CARMONA" userId="9f185f83-ab76-4bc7-b4dd-50fef826f155" providerId="ADAL" clId="{3FBA8FAE-BC5A-44DF-AABA-3228B9147005}" dt="2020-06-24T23:14:34.986" v="3138" actId="1076"/>
          <ac:spMkLst>
            <pc:docMk/>
            <pc:sldMk cId="940403782" sldId="335"/>
            <ac:spMk id="48" creationId="{AD4246FC-14BD-4EB2-B36D-5879D5DBE058}"/>
          </ac:spMkLst>
        </pc:spChg>
        <pc:spChg chg="del">
          <ac:chgData name="ANDRES HUMBERTO OTALORA CARMONA" userId="9f185f83-ab76-4bc7-b4dd-50fef826f155" providerId="ADAL" clId="{3FBA8FAE-BC5A-44DF-AABA-3228B9147005}" dt="2020-06-24T23:06:25.974" v="2843" actId="478"/>
          <ac:spMkLst>
            <pc:docMk/>
            <pc:sldMk cId="940403782" sldId="335"/>
            <ac:spMk id="49" creationId="{8A33267D-2D6B-4914-9752-9295E99785E7}"/>
          </ac:spMkLst>
        </pc:spChg>
        <pc:spChg chg="del">
          <ac:chgData name="ANDRES HUMBERTO OTALORA CARMONA" userId="9f185f83-ab76-4bc7-b4dd-50fef826f155" providerId="ADAL" clId="{3FBA8FAE-BC5A-44DF-AABA-3228B9147005}" dt="2020-06-24T23:06:26.686" v="2844" actId="478"/>
          <ac:spMkLst>
            <pc:docMk/>
            <pc:sldMk cId="940403782" sldId="335"/>
            <ac:spMk id="50" creationId="{2774EDCF-F443-4B5B-B8BF-123AAEEFEB64}"/>
          </ac:spMkLst>
        </pc:spChg>
        <pc:spChg chg="del">
          <ac:chgData name="ANDRES HUMBERTO OTALORA CARMONA" userId="9f185f83-ab76-4bc7-b4dd-50fef826f155" providerId="ADAL" clId="{3FBA8FAE-BC5A-44DF-AABA-3228B9147005}" dt="2020-06-24T23:06:25.974" v="2843" actId="478"/>
          <ac:spMkLst>
            <pc:docMk/>
            <pc:sldMk cId="940403782" sldId="335"/>
            <ac:spMk id="53" creationId="{0391E17F-D6FC-4F1D-8B46-2F53EE65B7B2}"/>
          </ac:spMkLst>
        </pc:spChg>
        <pc:spChg chg="add mod">
          <ac:chgData name="ANDRES HUMBERTO OTALORA CARMONA" userId="9f185f83-ab76-4bc7-b4dd-50fef826f155" providerId="ADAL" clId="{3FBA8FAE-BC5A-44DF-AABA-3228B9147005}" dt="2020-06-24T23:13:29.075" v="3088" actId="1076"/>
          <ac:spMkLst>
            <pc:docMk/>
            <pc:sldMk cId="940403782" sldId="335"/>
            <ac:spMk id="54" creationId="{4D2BF107-1FC4-48DE-BBD1-F9B0C37C97B9}"/>
          </ac:spMkLst>
        </pc:spChg>
        <pc:spChg chg="add mod">
          <ac:chgData name="ANDRES HUMBERTO OTALORA CARMONA" userId="9f185f83-ab76-4bc7-b4dd-50fef826f155" providerId="ADAL" clId="{3FBA8FAE-BC5A-44DF-AABA-3228B9147005}" dt="2020-06-24T23:14:07.709" v="3132" actId="114"/>
          <ac:spMkLst>
            <pc:docMk/>
            <pc:sldMk cId="940403782" sldId="335"/>
            <ac:spMk id="55" creationId="{D67702E1-F48E-45CF-9486-4CAA425BA38F}"/>
          </ac:spMkLst>
        </pc:spChg>
        <pc:spChg chg="add mod">
          <ac:chgData name="ANDRES HUMBERTO OTALORA CARMONA" userId="9f185f83-ab76-4bc7-b4dd-50fef826f155" providerId="ADAL" clId="{3FBA8FAE-BC5A-44DF-AABA-3228B9147005}" dt="2020-06-24T23:15:03.594" v="3208" actId="1076"/>
          <ac:spMkLst>
            <pc:docMk/>
            <pc:sldMk cId="940403782" sldId="335"/>
            <ac:spMk id="56" creationId="{D61A765A-54C3-40A0-8C01-F58AE5E32541}"/>
          </ac:spMkLst>
        </pc:spChg>
        <pc:spChg chg="del">
          <ac:chgData name="ANDRES HUMBERTO OTALORA CARMONA" userId="9f185f83-ab76-4bc7-b4dd-50fef826f155" providerId="ADAL" clId="{3FBA8FAE-BC5A-44DF-AABA-3228B9147005}" dt="2020-06-24T23:06:25.974" v="2843" actId="478"/>
          <ac:spMkLst>
            <pc:docMk/>
            <pc:sldMk cId="940403782" sldId="335"/>
            <ac:spMk id="58" creationId="{8417BFA7-02CF-4F7F-9375-11E38D8CA72F}"/>
          </ac:spMkLst>
        </pc:spChg>
        <pc:picChg chg="add mod">
          <ac:chgData name="ANDRES HUMBERTO OTALORA CARMONA" userId="9f185f83-ab76-4bc7-b4dd-50fef826f155" providerId="ADAL" clId="{3FBA8FAE-BC5A-44DF-AABA-3228B9147005}" dt="2020-06-24T23:09:40.130" v="2941" actId="1076"/>
          <ac:picMkLst>
            <pc:docMk/>
            <pc:sldMk cId="940403782" sldId="335"/>
            <ac:picMk id="4" creationId="{E6518390-A073-4619-86CB-E694778777D1}"/>
          </ac:picMkLst>
        </pc:picChg>
        <pc:picChg chg="del">
          <ac:chgData name="ANDRES HUMBERTO OTALORA CARMONA" userId="9f185f83-ab76-4bc7-b4dd-50fef826f155" providerId="ADAL" clId="{3FBA8FAE-BC5A-44DF-AABA-3228B9147005}" dt="2020-06-24T23:06:25.974" v="2843" actId="478"/>
          <ac:picMkLst>
            <pc:docMk/>
            <pc:sldMk cId="940403782" sldId="335"/>
            <ac:picMk id="12" creationId="{6DB06536-6CC1-4046-AAB3-F102B548E2FD}"/>
          </ac:picMkLst>
        </pc:picChg>
        <pc:picChg chg="add mod">
          <ac:chgData name="ANDRES HUMBERTO OTALORA CARMONA" userId="9f185f83-ab76-4bc7-b4dd-50fef826f155" providerId="ADAL" clId="{3FBA8FAE-BC5A-44DF-AABA-3228B9147005}" dt="2020-06-24T23:14:35.905" v="3139" actId="1076"/>
          <ac:picMkLst>
            <pc:docMk/>
            <pc:sldMk cId="940403782" sldId="335"/>
            <ac:picMk id="20" creationId="{1D3AE036-520F-4455-ADDD-507FC1C7565F}"/>
          </ac:picMkLst>
        </pc:picChg>
        <pc:picChg chg="del">
          <ac:chgData name="ANDRES HUMBERTO OTALORA CARMONA" userId="9f185f83-ab76-4bc7-b4dd-50fef826f155" providerId="ADAL" clId="{3FBA8FAE-BC5A-44DF-AABA-3228B9147005}" dt="2020-06-24T23:06:25.974" v="2843" actId="478"/>
          <ac:picMkLst>
            <pc:docMk/>
            <pc:sldMk cId="940403782" sldId="335"/>
            <ac:picMk id="25" creationId="{DC97C248-0E98-4E44-BCB0-319FC251EBD9}"/>
          </ac:picMkLst>
        </pc:picChg>
        <pc:picChg chg="add del mod">
          <ac:chgData name="ANDRES HUMBERTO OTALORA CARMONA" userId="9f185f83-ab76-4bc7-b4dd-50fef826f155" providerId="ADAL" clId="{3FBA8FAE-BC5A-44DF-AABA-3228B9147005}" dt="2020-06-24T23:09:34.662" v="2938" actId="478"/>
          <ac:picMkLst>
            <pc:docMk/>
            <pc:sldMk cId="940403782" sldId="335"/>
            <ac:picMk id="36" creationId="{03357D1C-1FB5-4209-9BB2-936DDA6C7D09}"/>
          </ac:picMkLst>
        </pc:picChg>
        <pc:picChg chg="del">
          <ac:chgData name="ANDRES HUMBERTO OTALORA CARMONA" userId="9f185f83-ab76-4bc7-b4dd-50fef826f155" providerId="ADAL" clId="{3FBA8FAE-BC5A-44DF-AABA-3228B9147005}" dt="2020-06-24T23:06:25.974" v="2843" actId="478"/>
          <ac:picMkLst>
            <pc:docMk/>
            <pc:sldMk cId="940403782" sldId="335"/>
            <ac:picMk id="52" creationId="{83169317-E7A3-45A5-9DFE-52EA68FDD73D}"/>
          </ac:picMkLst>
        </pc:picChg>
        <pc:cxnChg chg="del">
          <ac:chgData name="ANDRES HUMBERTO OTALORA CARMONA" userId="9f185f83-ab76-4bc7-b4dd-50fef826f155" providerId="ADAL" clId="{3FBA8FAE-BC5A-44DF-AABA-3228B9147005}" dt="2020-06-24T23:06:25.974" v="2843" actId="478"/>
          <ac:cxnSpMkLst>
            <pc:docMk/>
            <pc:sldMk cId="940403782" sldId="335"/>
            <ac:cxnSpMk id="18" creationId="{89A5E6F5-2279-49C8-B119-D9F3CB7C4CEF}"/>
          </ac:cxnSpMkLst>
        </pc:cxnChg>
        <pc:cxnChg chg="add mod">
          <ac:chgData name="ANDRES HUMBERTO OTALORA CARMONA" userId="9f185f83-ab76-4bc7-b4dd-50fef826f155" providerId="ADAL" clId="{3FBA8FAE-BC5A-44DF-AABA-3228B9147005}" dt="2020-06-24T23:11:04.936" v="2997" actId="13822"/>
          <ac:cxnSpMkLst>
            <pc:docMk/>
            <pc:sldMk cId="940403782" sldId="335"/>
            <ac:cxnSpMk id="19" creationId="{79EA7040-80F3-46C1-B3AA-FCE3B56CE8DC}"/>
          </ac:cxnSpMkLst>
        </pc:cxnChg>
        <pc:cxnChg chg="add del mod">
          <ac:chgData name="ANDRES HUMBERTO OTALORA CARMONA" userId="9f185f83-ab76-4bc7-b4dd-50fef826f155" providerId="ADAL" clId="{3FBA8FAE-BC5A-44DF-AABA-3228B9147005}" dt="2020-06-24T23:10:25.313" v="2958" actId="478"/>
          <ac:cxnSpMkLst>
            <pc:docMk/>
            <pc:sldMk cId="940403782" sldId="335"/>
            <ac:cxnSpMk id="31" creationId="{99DEE5E5-EAD9-4D29-A358-9F45CEFE3E17}"/>
          </ac:cxnSpMkLst>
        </pc:cxnChg>
        <pc:cxnChg chg="add del mod">
          <ac:chgData name="ANDRES HUMBERTO OTALORA CARMONA" userId="9f185f83-ab76-4bc7-b4dd-50fef826f155" providerId="ADAL" clId="{3FBA8FAE-BC5A-44DF-AABA-3228B9147005}" dt="2020-06-24T23:09:43.931" v="2942" actId="21"/>
          <ac:cxnSpMkLst>
            <pc:docMk/>
            <pc:sldMk cId="940403782" sldId="335"/>
            <ac:cxnSpMk id="37" creationId="{9AD61838-7F91-4976-ABD4-415D0781EEA0}"/>
          </ac:cxnSpMkLst>
        </pc:cxnChg>
        <pc:cxnChg chg="add mod">
          <ac:chgData name="ANDRES HUMBERTO OTALORA CARMONA" userId="9f185f83-ab76-4bc7-b4dd-50fef826f155" providerId="ADAL" clId="{3FBA8FAE-BC5A-44DF-AABA-3228B9147005}" dt="2020-06-24T23:10:40.393" v="2988" actId="14100"/>
          <ac:cxnSpMkLst>
            <pc:docMk/>
            <pc:sldMk cId="940403782" sldId="335"/>
            <ac:cxnSpMk id="42" creationId="{083CA3C4-3812-4E89-86F5-44AA5970506F}"/>
          </ac:cxnSpMkLst>
        </pc:cxnChg>
        <pc:cxnChg chg="add del mod">
          <ac:chgData name="ANDRES HUMBERTO OTALORA CARMONA" userId="9f185f83-ab76-4bc7-b4dd-50fef826f155" providerId="ADAL" clId="{3FBA8FAE-BC5A-44DF-AABA-3228B9147005}" dt="2020-06-24T23:10:15.736" v="2955" actId="478"/>
          <ac:cxnSpMkLst>
            <pc:docMk/>
            <pc:sldMk cId="940403782" sldId="335"/>
            <ac:cxnSpMk id="43" creationId="{39A8CCD9-DDB7-43C8-8F48-1C638F93D50D}"/>
          </ac:cxnSpMkLst>
        </pc:cxnChg>
        <pc:cxnChg chg="add mod">
          <ac:chgData name="ANDRES HUMBERTO OTALORA CARMONA" userId="9f185f83-ab76-4bc7-b4dd-50fef826f155" providerId="ADAL" clId="{3FBA8FAE-BC5A-44DF-AABA-3228B9147005}" dt="2020-06-24T23:11:08.114" v="2999" actId="1076"/>
          <ac:cxnSpMkLst>
            <pc:docMk/>
            <pc:sldMk cId="940403782" sldId="335"/>
            <ac:cxnSpMk id="47" creationId="{45873EE0-FA27-4473-AEB0-EE4FCF17266B}"/>
          </ac:cxnSpMkLst>
        </pc:cxnChg>
      </pc:sldChg>
      <pc:sldChg chg="addSp delSp modSp add mod">
        <pc:chgData name="ANDRES HUMBERTO OTALORA CARMONA" userId="9f185f83-ab76-4bc7-b4dd-50fef826f155" providerId="ADAL" clId="{3FBA8FAE-BC5A-44DF-AABA-3228B9147005}" dt="2020-06-24T23:20:46.458" v="3314" actId="1076"/>
        <pc:sldMkLst>
          <pc:docMk/>
          <pc:sldMk cId="370563229" sldId="336"/>
        </pc:sldMkLst>
        <pc:spChg chg="del">
          <ac:chgData name="ANDRES HUMBERTO OTALORA CARMONA" userId="9f185f83-ab76-4bc7-b4dd-50fef826f155" providerId="ADAL" clId="{3FBA8FAE-BC5A-44DF-AABA-3228B9147005}" dt="2020-06-24T23:15:10.674" v="3209" actId="478"/>
          <ac:spMkLst>
            <pc:docMk/>
            <pc:sldMk cId="370563229" sldId="336"/>
            <ac:spMk id="3" creationId="{2C2E4582-F311-49EA-98B5-BFDA61476EFF}"/>
          </ac:spMkLst>
        </pc:spChg>
        <pc:spChg chg="add mod">
          <ac:chgData name="ANDRES HUMBERTO OTALORA CARMONA" userId="9f185f83-ab76-4bc7-b4dd-50fef826f155" providerId="ADAL" clId="{3FBA8FAE-BC5A-44DF-AABA-3228B9147005}" dt="2020-06-24T23:16:41.437" v="3238" actId="14100"/>
          <ac:spMkLst>
            <pc:docMk/>
            <pc:sldMk cId="370563229" sldId="336"/>
            <ac:spMk id="6" creationId="{09E3640F-F166-4148-9BB9-9AB3500094AB}"/>
          </ac:spMkLst>
        </pc:spChg>
        <pc:spChg chg="add mod">
          <ac:chgData name="ANDRES HUMBERTO OTALORA CARMONA" userId="9f185f83-ab76-4bc7-b4dd-50fef826f155" providerId="ADAL" clId="{3FBA8FAE-BC5A-44DF-AABA-3228B9147005}" dt="2020-06-24T23:19:39.426" v="3306" actId="1076"/>
          <ac:spMkLst>
            <pc:docMk/>
            <pc:sldMk cId="370563229" sldId="336"/>
            <ac:spMk id="7" creationId="{EE928FD8-FA88-403E-B94A-EF7F09897C73}"/>
          </ac:spMkLst>
        </pc:spChg>
        <pc:spChg chg="add del mod">
          <ac:chgData name="ANDRES HUMBERTO OTALORA CARMONA" userId="9f185f83-ab76-4bc7-b4dd-50fef826f155" providerId="ADAL" clId="{3FBA8FAE-BC5A-44DF-AABA-3228B9147005}" dt="2020-06-24T23:17:15.829" v="3254" actId="255"/>
          <ac:spMkLst>
            <pc:docMk/>
            <pc:sldMk cId="370563229" sldId="336"/>
            <ac:spMk id="8" creationId="{CAFCA1E3-EF5E-48A7-B650-BE8A437DEB0B}"/>
          </ac:spMkLst>
        </pc:spChg>
        <pc:spChg chg="add mod">
          <ac:chgData name="ANDRES HUMBERTO OTALORA CARMONA" userId="9f185f83-ab76-4bc7-b4dd-50fef826f155" providerId="ADAL" clId="{3FBA8FAE-BC5A-44DF-AABA-3228B9147005}" dt="2020-06-24T23:19:32.049" v="3303" actId="20577"/>
          <ac:spMkLst>
            <pc:docMk/>
            <pc:sldMk cId="370563229" sldId="336"/>
            <ac:spMk id="9" creationId="{08ABCF40-F35E-4DF2-900D-142C5EBAE158}"/>
          </ac:spMkLst>
        </pc:spChg>
        <pc:spChg chg="add del mod">
          <ac:chgData name="ANDRES HUMBERTO OTALORA CARMONA" userId="9f185f83-ab76-4bc7-b4dd-50fef826f155" providerId="ADAL" clId="{3FBA8FAE-BC5A-44DF-AABA-3228B9147005}" dt="2020-06-24T23:15:34.862" v="3214" actId="478"/>
          <ac:spMkLst>
            <pc:docMk/>
            <pc:sldMk cId="370563229" sldId="336"/>
            <ac:spMk id="21" creationId="{999D2CC3-1968-4C80-807C-D7869892607C}"/>
          </ac:spMkLst>
        </pc:spChg>
        <pc:spChg chg="add del mod">
          <ac:chgData name="ANDRES HUMBERTO OTALORA CARMONA" userId="9f185f83-ab76-4bc7-b4dd-50fef826f155" providerId="ADAL" clId="{3FBA8FAE-BC5A-44DF-AABA-3228B9147005}" dt="2020-06-24T23:16:21.551" v="3228" actId="478"/>
          <ac:spMkLst>
            <pc:docMk/>
            <pc:sldMk cId="370563229" sldId="336"/>
            <ac:spMk id="23" creationId="{F40053A0-2CE5-4C62-A098-997F5A44B676}"/>
          </ac:spMkLst>
        </pc:spChg>
        <pc:spChg chg="add del mod">
          <ac:chgData name="ANDRES HUMBERTO OTALORA CARMONA" userId="9f185f83-ab76-4bc7-b4dd-50fef826f155" providerId="ADAL" clId="{3FBA8FAE-BC5A-44DF-AABA-3228B9147005}" dt="2020-06-24T23:18:12.229" v="3280" actId="478"/>
          <ac:spMkLst>
            <pc:docMk/>
            <pc:sldMk cId="370563229" sldId="336"/>
            <ac:spMk id="24" creationId="{8816C55A-0E93-4F80-B541-EEB3016CC66B}"/>
          </ac:spMkLst>
        </pc:spChg>
        <pc:spChg chg="del">
          <ac:chgData name="ANDRES HUMBERTO OTALORA CARMONA" userId="9f185f83-ab76-4bc7-b4dd-50fef826f155" providerId="ADAL" clId="{3FBA8FAE-BC5A-44DF-AABA-3228B9147005}" dt="2020-06-24T23:14:30.385" v="3136" actId="478"/>
          <ac:spMkLst>
            <pc:docMk/>
            <pc:sldMk cId="370563229" sldId="336"/>
            <ac:spMk id="26" creationId="{8D4049BB-3454-4271-AB89-67E5B30BA00E}"/>
          </ac:spMkLst>
        </pc:spChg>
        <pc:spChg chg="del">
          <ac:chgData name="ANDRES HUMBERTO OTALORA CARMONA" userId="9f185f83-ab76-4bc7-b4dd-50fef826f155" providerId="ADAL" clId="{3FBA8FAE-BC5A-44DF-AABA-3228B9147005}" dt="2020-06-24T23:14:28.731" v="3135" actId="478"/>
          <ac:spMkLst>
            <pc:docMk/>
            <pc:sldMk cId="370563229" sldId="336"/>
            <ac:spMk id="27" creationId="{F97D8097-460A-4D14-B928-7866A0EFA207}"/>
          </ac:spMkLst>
        </pc:spChg>
        <pc:spChg chg="del">
          <ac:chgData name="ANDRES HUMBERTO OTALORA CARMONA" userId="9f185f83-ab76-4bc7-b4dd-50fef826f155" providerId="ADAL" clId="{3FBA8FAE-BC5A-44DF-AABA-3228B9147005}" dt="2020-06-24T23:14:28.731" v="3135" actId="478"/>
          <ac:spMkLst>
            <pc:docMk/>
            <pc:sldMk cId="370563229" sldId="336"/>
            <ac:spMk id="30" creationId="{9BA41BEF-81DF-456E-9037-E3DBD178E2A1}"/>
          </ac:spMkLst>
        </pc:spChg>
        <pc:spChg chg="add del mod">
          <ac:chgData name="ANDRES HUMBERTO OTALORA CARMONA" userId="9f185f83-ab76-4bc7-b4dd-50fef826f155" providerId="ADAL" clId="{3FBA8FAE-BC5A-44DF-AABA-3228B9147005}" dt="2020-06-24T23:17:43.143" v="3262" actId="478"/>
          <ac:spMkLst>
            <pc:docMk/>
            <pc:sldMk cId="370563229" sldId="336"/>
            <ac:spMk id="31" creationId="{68AC9A0D-6259-469B-BD7E-7A620E1DFE95}"/>
          </ac:spMkLst>
        </pc:spChg>
        <pc:spChg chg="add del mod">
          <ac:chgData name="ANDRES HUMBERTO OTALORA CARMONA" userId="9f185f83-ab76-4bc7-b4dd-50fef826f155" providerId="ADAL" clId="{3FBA8FAE-BC5A-44DF-AABA-3228B9147005}" dt="2020-06-24T23:16:51.677" v="3244" actId="478"/>
          <ac:spMkLst>
            <pc:docMk/>
            <pc:sldMk cId="370563229" sldId="336"/>
            <ac:spMk id="32" creationId="{720C7594-5FE1-486E-9684-6838985429AD}"/>
          </ac:spMkLst>
        </pc:spChg>
        <pc:spChg chg="del">
          <ac:chgData name="ANDRES HUMBERTO OTALORA CARMONA" userId="9f185f83-ab76-4bc7-b4dd-50fef826f155" providerId="ADAL" clId="{3FBA8FAE-BC5A-44DF-AABA-3228B9147005}" dt="2020-06-24T23:14:28.731" v="3135" actId="478"/>
          <ac:spMkLst>
            <pc:docMk/>
            <pc:sldMk cId="370563229" sldId="336"/>
            <ac:spMk id="33" creationId="{7F5C4E2D-F393-4DB6-A7DF-AA668F8F685F}"/>
          </ac:spMkLst>
        </pc:spChg>
        <pc:spChg chg="del">
          <ac:chgData name="ANDRES HUMBERTO OTALORA CARMONA" userId="9f185f83-ab76-4bc7-b4dd-50fef826f155" providerId="ADAL" clId="{3FBA8FAE-BC5A-44DF-AABA-3228B9147005}" dt="2020-06-24T23:14:28.731" v="3135" actId="478"/>
          <ac:spMkLst>
            <pc:docMk/>
            <pc:sldMk cId="370563229" sldId="336"/>
            <ac:spMk id="34" creationId="{D733A134-3AE7-4AEE-96BC-444E2774B073}"/>
          </ac:spMkLst>
        </pc:spChg>
        <pc:spChg chg="add mod">
          <ac:chgData name="ANDRES HUMBERTO OTALORA CARMONA" userId="9f185f83-ab76-4bc7-b4dd-50fef826f155" providerId="ADAL" clId="{3FBA8FAE-BC5A-44DF-AABA-3228B9147005}" dt="2020-06-24T23:19:09.593" v="3297" actId="1076"/>
          <ac:spMkLst>
            <pc:docMk/>
            <pc:sldMk cId="370563229" sldId="336"/>
            <ac:spMk id="39" creationId="{04E05285-0328-4907-8B92-9F55C1E0A0E8}"/>
          </ac:spMkLst>
        </pc:spChg>
        <pc:spChg chg="add mod">
          <ac:chgData name="ANDRES HUMBERTO OTALORA CARMONA" userId="9f185f83-ab76-4bc7-b4dd-50fef826f155" providerId="ADAL" clId="{3FBA8FAE-BC5A-44DF-AABA-3228B9147005}" dt="2020-06-24T23:19:22.105" v="3300" actId="1076"/>
          <ac:spMkLst>
            <pc:docMk/>
            <pc:sldMk cId="370563229" sldId="336"/>
            <ac:spMk id="40" creationId="{11A6A346-090F-429C-BEB7-AB02122B67D3}"/>
          </ac:spMkLst>
        </pc:spChg>
        <pc:spChg chg="add mod">
          <ac:chgData name="ANDRES HUMBERTO OTALORA CARMONA" userId="9f185f83-ab76-4bc7-b4dd-50fef826f155" providerId="ADAL" clId="{3FBA8FAE-BC5A-44DF-AABA-3228B9147005}" dt="2020-06-24T23:17:46.814" v="3271" actId="20577"/>
          <ac:spMkLst>
            <pc:docMk/>
            <pc:sldMk cId="370563229" sldId="336"/>
            <ac:spMk id="45" creationId="{307BB474-26D9-4D78-AECD-EB8CB9CB60C3}"/>
          </ac:spMkLst>
        </pc:spChg>
        <pc:spChg chg="del">
          <ac:chgData name="ANDRES HUMBERTO OTALORA CARMONA" userId="9f185f83-ab76-4bc7-b4dd-50fef826f155" providerId="ADAL" clId="{3FBA8FAE-BC5A-44DF-AABA-3228B9147005}" dt="2020-06-24T23:14:28.731" v="3135" actId="478"/>
          <ac:spMkLst>
            <pc:docMk/>
            <pc:sldMk cId="370563229" sldId="336"/>
            <ac:spMk id="48" creationId="{AD4246FC-14BD-4EB2-B36D-5879D5DBE058}"/>
          </ac:spMkLst>
        </pc:spChg>
        <pc:spChg chg="del">
          <ac:chgData name="ANDRES HUMBERTO OTALORA CARMONA" userId="9f185f83-ab76-4bc7-b4dd-50fef826f155" providerId="ADAL" clId="{3FBA8FAE-BC5A-44DF-AABA-3228B9147005}" dt="2020-06-24T23:14:30.385" v="3136" actId="478"/>
          <ac:spMkLst>
            <pc:docMk/>
            <pc:sldMk cId="370563229" sldId="336"/>
            <ac:spMk id="54" creationId="{4D2BF107-1FC4-48DE-BBD1-F9B0C37C97B9}"/>
          </ac:spMkLst>
        </pc:spChg>
        <pc:spChg chg="del">
          <ac:chgData name="ANDRES HUMBERTO OTALORA CARMONA" userId="9f185f83-ab76-4bc7-b4dd-50fef826f155" providerId="ADAL" clId="{3FBA8FAE-BC5A-44DF-AABA-3228B9147005}" dt="2020-06-24T23:14:31.320" v="3137" actId="478"/>
          <ac:spMkLst>
            <pc:docMk/>
            <pc:sldMk cId="370563229" sldId="336"/>
            <ac:spMk id="55" creationId="{D67702E1-F48E-45CF-9486-4CAA425BA38F}"/>
          </ac:spMkLst>
        </pc:spChg>
        <pc:picChg chg="del">
          <ac:chgData name="ANDRES HUMBERTO OTALORA CARMONA" userId="9f185f83-ab76-4bc7-b4dd-50fef826f155" providerId="ADAL" clId="{3FBA8FAE-BC5A-44DF-AABA-3228B9147005}" dt="2020-06-24T23:14:28.731" v="3135" actId="478"/>
          <ac:picMkLst>
            <pc:docMk/>
            <pc:sldMk cId="370563229" sldId="336"/>
            <ac:picMk id="4" creationId="{E6518390-A073-4619-86CB-E694778777D1}"/>
          </ac:picMkLst>
        </pc:picChg>
        <pc:picChg chg="add del mod">
          <ac:chgData name="ANDRES HUMBERTO OTALORA CARMONA" userId="9f185f83-ab76-4bc7-b4dd-50fef826f155" providerId="ADAL" clId="{3FBA8FAE-BC5A-44DF-AABA-3228B9147005}" dt="2020-06-24T23:16:02.802" v="3220" actId="478"/>
          <ac:picMkLst>
            <pc:docMk/>
            <pc:sldMk cId="370563229" sldId="336"/>
            <ac:picMk id="5" creationId="{832A1B83-EFF5-4EB4-8ED4-C387E1387F96}"/>
          </ac:picMkLst>
        </pc:picChg>
        <pc:picChg chg="add mod">
          <ac:chgData name="ANDRES HUMBERTO OTALORA CARMONA" userId="9f185f83-ab76-4bc7-b4dd-50fef826f155" providerId="ADAL" clId="{3FBA8FAE-BC5A-44DF-AABA-3228B9147005}" dt="2020-06-24T23:20:26.272" v="3310" actId="1076"/>
          <ac:picMkLst>
            <pc:docMk/>
            <pc:sldMk cId="370563229" sldId="336"/>
            <ac:picMk id="10" creationId="{957F8283-E80E-4732-B263-5799F6CD12F7}"/>
          </ac:picMkLst>
        </pc:picChg>
        <pc:picChg chg="add mod">
          <ac:chgData name="ANDRES HUMBERTO OTALORA CARMONA" userId="9f185f83-ab76-4bc7-b4dd-50fef826f155" providerId="ADAL" clId="{3FBA8FAE-BC5A-44DF-AABA-3228B9147005}" dt="2020-06-24T23:20:46.458" v="3314" actId="1076"/>
          <ac:picMkLst>
            <pc:docMk/>
            <pc:sldMk cId="370563229" sldId="336"/>
            <ac:picMk id="12" creationId="{BD28EAD2-05FE-414E-9573-E54254269093}"/>
          </ac:picMkLst>
        </pc:picChg>
        <pc:picChg chg="del">
          <ac:chgData name="ANDRES HUMBERTO OTALORA CARMONA" userId="9f185f83-ab76-4bc7-b4dd-50fef826f155" providerId="ADAL" clId="{3FBA8FAE-BC5A-44DF-AABA-3228B9147005}" dt="2020-06-24T23:14:30.385" v="3136" actId="478"/>
          <ac:picMkLst>
            <pc:docMk/>
            <pc:sldMk cId="370563229" sldId="336"/>
            <ac:picMk id="20" creationId="{1D3AE036-520F-4455-ADDD-507FC1C7565F}"/>
          </ac:picMkLst>
        </pc:picChg>
        <pc:picChg chg="add mod">
          <ac:chgData name="ANDRES HUMBERTO OTALORA CARMONA" userId="9f185f83-ab76-4bc7-b4dd-50fef826f155" providerId="ADAL" clId="{3FBA8FAE-BC5A-44DF-AABA-3228B9147005}" dt="2020-06-24T23:18:50.745" v="3294" actId="1076"/>
          <ac:picMkLst>
            <pc:docMk/>
            <pc:sldMk cId="370563229" sldId="336"/>
            <ac:picMk id="22" creationId="{9A449027-5130-4814-94A0-37FDA34351D4}"/>
          </ac:picMkLst>
        </pc:picChg>
        <pc:picChg chg="add mod">
          <ac:chgData name="ANDRES HUMBERTO OTALORA CARMONA" userId="9f185f83-ab76-4bc7-b4dd-50fef826f155" providerId="ADAL" clId="{3FBA8FAE-BC5A-44DF-AABA-3228B9147005}" dt="2020-06-24T23:19:16.977" v="3299" actId="1076"/>
          <ac:picMkLst>
            <pc:docMk/>
            <pc:sldMk cId="370563229" sldId="336"/>
            <ac:picMk id="25" creationId="{CAF2A26B-ABD6-4D3D-B21A-A435A7D0451A}"/>
          </ac:picMkLst>
        </pc:picChg>
        <pc:picChg chg="add mod">
          <ac:chgData name="ANDRES HUMBERTO OTALORA CARMONA" userId="9f185f83-ab76-4bc7-b4dd-50fef826f155" providerId="ADAL" clId="{3FBA8FAE-BC5A-44DF-AABA-3228B9147005}" dt="2020-06-24T23:19:11.953" v="3298" actId="1076"/>
          <ac:picMkLst>
            <pc:docMk/>
            <pc:sldMk cId="370563229" sldId="336"/>
            <ac:picMk id="29" creationId="{E87F7EEA-3722-4A42-9756-C196D23E7338}"/>
          </ac:picMkLst>
        </pc:picChg>
        <pc:picChg chg="add mod modCrop">
          <ac:chgData name="ANDRES HUMBERTO OTALORA CARMONA" userId="9f185f83-ab76-4bc7-b4dd-50fef826f155" providerId="ADAL" clId="{3FBA8FAE-BC5A-44DF-AABA-3228B9147005}" dt="2020-06-24T23:19:16.977" v="3299" actId="1076"/>
          <ac:picMkLst>
            <pc:docMk/>
            <pc:sldMk cId="370563229" sldId="336"/>
            <ac:picMk id="35" creationId="{DB268507-7D3C-400A-91FA-449BADEBC207}"/>
          </ac:picMkLst>
        </pc:picChg>
        <pc:picChg chg="add mod">
          <ac:chgData name="ANDRES HUMBERTO OTALORA CARMONA" userId="9f185f83-ab76-4bc7-b4dd-50fef826f155" providerId="ADAL" clId="{3FBA8FAE-BC5A-44DF-AABA-3228B9147005}" dt="2020-06-24T23:19:09.593" v="3297" actId="1076"/>
          <ac:picMkLst>
            <pc:docMk/>
            <pc:sldMk cId="370563229" sldId="336"/>
            <ac:picMk id="36" creationId="{401C0DF5-9A27-4A3E-A037-090FEDE25DD6}"/>
          </ac:picMkLst>
        </pc:picChg>
        <pc:picChg chg="add mod">
          <ac:chgData name="ANDRES HUMBERTO OTALORA CARMONA" userId="9f185f83-ab76-4bc7-b4dd-50fef826f155" providerId="ADAL" clId="{3FBA8FAE-BC5A-44DF-AABA-3228B9147005}" dt="2020-06-24T23:19:09.593" v="3297" actId="1076"/>
          <ac:picMkLst>
            <pc:docMk/>
            <pc:sldMk cId="370563229" sldId="336"/>
            <ac:picMk id="37" creationId="{77134056-5990-4879-806E-AB76B3272E13}"/>
          </ac:picMkLst>
        </pc:picChg>
        <pc:picChg chg="add mod">
          <ac:chgData name="ANDRES HUMBERTO OTALORA CARMONA" userId="9f185f83-ab76-4bc7-b4dd-50fef826f155" providerId="ADAL" clId="{3FBA8FAE-BC5A-44DF-AABA-3228B9147005}" dt="2020-06-24T23:19:16.977" v="3299" actId="1076"/>
          <ac:picMkLst>
            <pc:docMk/>
            <pc:sldMk cId="370563229" sldId="336"/>
            <ac:picMk id="44" creationId="{515A94E6-3B26-4C3A-B42A-884EB9015D99}"/>
          </ac:picMkLst>
        </pc:picChg>
        <pc:picChg chg="add del mod">
          <ac:chgData name="ANDRES HUMBERTO OTALORA CARMONA" userId="9f185f83-ab76-4bc7-b4dd-50fef826f155" providerId="ADAL" clId="{3FBA8FAE-BC5A-44DF-AABA-3228B9147005}" dt="2020-06-24T23:20:03.045" v="3308" actId="21"/>
          <ac:picMkLst>
            <pc:docMk/>
            <pc:sldMk cId="370563229" sldId="336"/>
            <ac:picMk id="46" creationId="{135CADD7-B67E-439C-9351-E6199323247B}"/>
          </ac:picMkLst>
        </pc:picChg>
        <pc:cxnChg chg="del">
          <ac:chgData name="ANDRES HUMBERTO OTALORA CARMONA" userId="9f185f83-ab76-4bc7-b4dd-50fef826f155" providerId="ADAL" clId="{3FBA8FAE-BC5A-44DF-AABA-3228B9147005}" dt="2020-06-24T23:14:28.731" v="3135" actId="478"/>
          <ac:cxnSpMkLst>
            <pc:docMk/>
            <pc:sldMk cId="370563229" sldId="336"/>
            <ac:cxnSpMk id="19" creationId="{79EA7040-80F3-46C1-B3AA-FCE3B56CE8DC}"/>
          </ac:cxnSpMkLst>
        </pc:cxnChg>
        <pc:cxnChg chg="add del mod">
          <ac:chgData name="ANDRES HUMBERTO OTALORA CARMONA" userId="9f185f83-ab76-4bc7-b4dd-50fef826f155" providerId="ADAL" clId="{3FBA8FAE-BC5A-44DF-AABA-3228B9147005}" dt="2020-06-24T23:18:03.311" v="3277" actId="478"/>
          <ac:cxnSpMkLst>
            <pc:docMk/>
            <pc:sldMk cId="370563229" sldId="336"/>
            <ac:cxnSpMk id="38" creationId="{F80C2C4A-68A6-4990-A6BD-70CCFCD9CFC5}"/>
          </ac:cxnSpMkLst>
        </pc:cxnChg>
        <pc:cxnChg chg="del">
          <ac:chgData name="ANDRES HUMBERTO OTALORA CARMONA" userId="9f185f83-ab76-4bc7-b4dd-50fef826f155" providerId="ADAL" clId="{3FBA8FAE-BC5A-44DF-AABA-3228B9147005}" dt="2020-06-24T23:14:28.731" v="3135" actId="478"/>
          <ac:cxnSpMkLst>
            <pc:docMk/>
            <pc:sldMk cId="370563229" sldId="336"/>
            <ac:cxnSpMk id="42" creationId="{083CA3C4-3812-4E89-86F5-44AA5970506F}"/>
          </ac:cxnSpMkLst>
        </pc:cxnChg>
        <pc:cxnChg chg="add del mod">
          <ac:chgData name="ANDRES HUMBERTO OTALORA CARMONA" userId="9f185f83-ab76-4bc7-b4dd-50fef826f155" providerId="ADAL" clId="{3FBA8FAE-BC5A-44DF-AABA-3228B9147005}" dt="2020-06-24T23:18:33.510" v="3290" actId="478"/>
          <ac:cxnSpMkLst>
            <pc:docMk/>
            <pc:sldMk cId="370563229" sldId="336"/>
            <ac:cxnSpMk id="43" creationId="{4DEF1AB6-CE25-4119-B04B-2CBDFC4A3C7B}"/>
          </ac:cxnSpMkLst>
        </pc:cxnChg>
        <pc:cxnChg chg="del">
          <ac:chgData name="ANDRES HUMBERTO OTALORA CARMONA" userId="9f185f83-ab76-4bc7-b4dd-50fef826f155" providerId="ADAL" clId="{3FBA8FAE-BC5A-44DF-AABA-3228B9147005}" dt="2020-06-24T23:14:28.731" v="3135" actId="478"/>
          <ac:cxnSpMkLst>
            <pc:docMk/>
            <pc:sldMk cId="370563229" sldId="336"/>
            <ac:cxnSpMk id="47" creationId="{45873EE0-FA27-4473-AEB0-EE4FCF17266B}"/>
          </ac:cxnSpMkLst>
        </pc:cxnChg>
      </pc:sldChg>
      <pc:sldChg chg="addSp delSp modSp add mod setBg">
        <pc:chgData name="ANDRES HUMBERTO OTALORA CARMONA" userId="9f185f83-ab76-4bc7-b4dd-50fef826f155" providerId="ADAL" clId="{3FBA8FAE-BC5A-44DF-AABA-3228B9147005}" dt="2020-06-24T23:22:57.497" v="3400" actId="1076"/>
        <pc:sldMkLst>
          <pc:docMk/>
          <pc:sldMk cId="179090824" sldId="337"/>
        </pc:sldMkLst>
        <pc:spChg chg="del">
          <ac:chgData name="ANDRES HUMBERTO OTALORA CARMONA" userId="9f185f83-ab76-4bc7-b4dd-50fef826f155" providerId="ADAL" clId="{3FBA8FAE-BC5A-44DF-AABA-3228B9147005}" dt="2020-06-24T23:20:53.991" v="3316" actId="478"/>
          <ac:spMkLst>
            <pc:docMk/>
            <pc:sldMk cId="179090824" sldId="337"/>
            <ac:spMk id="6" creationId="{09E3640F-F166-4148-9BB9-9AB3500094AB}"/>
          </ac:spMkLst>
        </pc:spChg>
        <pc:spChg chg="del">
          <ac:chgData name="ANDRES HUMBERTO OTALORA CARMONA" userId="9f185f83-ab76-4bc7-b4dd-50fef826f155" providerId="ADAL" clId="{3FBA8FAE-BC5A-44DF-AABA-3228B9147005}" dt="2020-06-24T23:20:53.991" v="3316" actId="478"/>
          <ac:spMkLst>
            <pc:docMk/>
            <pc:sldMk cId="179090824" sldId="337"/>
            <ac:spMk id="7" creationId="{EE928FD8-FA88-403E-B94A-EF7F09897C73}"/>
          </ac:spMkLst>
        </pc:spChg>
        <pc:spChg chg="del">
          <ac:chgData name="ANDRES HUMBERTO OTALORA CARMONA" userId="9f185f83-ab76-4bc7-b4dd-50fef826f155" providerId="ADAL" clId="{3FBA8FAE-BC5A-44DF-AABA-3228B9147005}" dt="2020-06-24T23:20:53.991" v="3316" actId="478"/>
          <ac:spMkLst>
            <pc:docMk/>
            <pc:sldMk cId="179090824" sldId="337"/>
            <ac:spMk id="8" creationId="{CAFCA1E3-EF5E-48A7-B650-BE8A437DEB0B}"/>
          </ac:spMkLst>
        </pc:spChg>
        <pc:spChg chg="del">
          <ac:chgData name="ANDRES HUMBERTO OTALORA CARMONA" userId="9f185f83-ab76-4bc7-b4dd-50fef826f155" providerId="ADAL" clId="{3FBA8FAE-BC5A-44DF-AABA-3228B9147005}" dt="2020-06-24T23:20:53.991" v="3316" actId="478"/>
          <ac:spMkLst>
            <pc:docMk/>
            <pc:sldMk cId="179090824" sldId="337"/>
            <ac:spMk id="9" creationId="{08ABCF40-F35E-4DF2-900D-142C5EBAE158}"/>
          </ac:spMkLst>
        </pc:spChg>
        <pc:spChg chg="del">
          <ac:chgData name="ANDRES HUMBERTO OTALORA CARMONA" userId="9f185f83-ab76-4bc7-b4dd-50fef826f155" providerId="ADAL" clId="{3FBA8FAE-BC5A-44DF-AABA-3228B9147005}" dt="2020-06-24T23:20:53.991" v="3316" actId="478"/>
          <ac:spMkLst>
            <pc:docMk/>
            <pc:sldMk cId="179090824" sldId="337"/>
            <ac:spMk id="39" creationId="{04E05285-0328-4907-8B92-9F55C1E0A0E8}"/>
          </ac:spMkLst>
        </pc:spChg>
        <pc:spChg chg="del">
          <ac:chgData name="ANDRES HUMBERTO OTALORA CARMONA" userId="9f185f83-ab76-4bc7-b4dd-50fef826f155" providerId="ADAL" clId="{3FBA8FAE-BC5A-44DF-AABA-3228B9147005}" dt="2020-06-24T23:20:53.991" v="3316" actId="478"/>
          <ac:spMkLst>
            <pc:docMk/>
            <pc:sldMk cId="179090824" sldId="337"/>
            <ac:spMk id="40" creationId="{11A6A346-090F-429C-BEB7-AB02122B67D3}"/>
          </ac:spMkLst>
        </pc:spChg>
        <pc:spChg chg="mod">
          <ac:chgData name="ANDRES HUMBERTO OTALORA CARMONA" userId="9f185f83-ab76-4bc7-b4dd-50fef826f155" providerId="ADAL" clId="{3FBA8FAE-BC5A-44DF-AABA-3228B9147005}" dt="2020-06-24T23:21:12.105" v="3387" actId="20577"/>
          <ac:spMkLst>
            <pc:docMk/>
            <pc:sldMk cId="179090824" sldId="337"/>
            <ac:spMk id="41" creationId="{BA4E2C08-946C-4869-9B54-C27E445D8FB7}"/>
          </ac:spMkLst>
        </pc:spChg>
        <pc:spChg chg="del">
          <ac:chgData name="ANDRES HUMBERTO OTALORA CARMONA" userId="9f185f83-ab76-4bc7-b4dd-50fef826f155" providerId="ADAL" clId="{3FBA8FAE-BC5A-44DF-AABA-3228B9147005}" dt="2020-06-24T23:20:53.991" v="3316" actId="478"/>
          <ac:spMkLst>
            <pc:docMk/>
            <pc:sldMk cId="179090824" sldId="337"/>
            <ac:spMk id="45" creationId="{307BB474-26D9-4D78-AECD-EB8CB9CB60C3}"/>
          </ac:spMkLst>
        </pc:spChg>
        <pc:picChg chg="add mod">
          <ac:chgData name="ANDRES HUMBERTO OTALORA CARMONA" userId="9f185f83-ab76-4bc7-b4dd-50fef826f155" providerId="ADAL" clId="{3FBA8FAE-BC5A-44DF-AABA-3228B9147005}" dt="2020-06-24T23:22:56.145" v="3399" actId="1076"/>
          <ac:picMkLst>
            <pc:docMk/>
            <pc:sldMk cId="179090824" sldId="337"/>
            <ac:picMk id="3" creationId="{A7481923-B830-4067-8959-1B7FEA69B5C3}"/>
          </ac:picMkLst>
        </pc:picChg>
        <pc:picChg chg="add mod">
          <ac:chgData name="ANDRES HUMBERTO OTALORA CARMONA" userId="9f185f83-ab76-4bc7-b4dd-50fef826f155" providerId="ADAL" clId="{3FBA8FAE-BC5A-44DF-AABA-3228B9147005}" dt="2020-06-24T23:22:57.497" v="3400" actId="1076"/>
          <ac:picMkLst>
            <pc:docMk/>
            <pc:sldMk cId="179090824" sldId="337"/>
            <ac:picMk id="4" creationId="{1F6FF81B-8F2C-4599-80D7-BC5C5D1DF98A}"/>
          </ac:picMkLst>
        </pc:picChg>
        <pc:picChg chg="del">
          <ac:chgData name="ANDRES HUMBERTO OTALORA CARMONA" userId="9f185f83-ab76-4bc7-b4dd-50fef826f155" providerId="ADAL" clId="{3FBA8FAE-BC5A-44DF-AABA-3228B9147005}" dt="2020-06-24T23:20:53.991" v="3316" actId="478"/>
          <ac:picMkLst>
            <pc:docMk/>
            <pc:sldMk cId="179090824" sldId="337"/>
            <ac:picMk id="10" creationId="{957F8283-E80E-4732-B263-5799F6CD12F7}"/>
          </ac:picMkLst>
        </pc:picChg>
        <pc:picChg chg="del">
          <ac:chgData name="ANDRES HUMBERTO OTALORA CARMONA" userId="9f185f83-ab76-4bc7-b4dd-50fef826f155" providerId="ADAL" clId="{3FBA8FAE-BC5A-44DF-AABA-3228B9147005}" dt="2020-06-24T23:20:53.991" v="3316" actId="478"/>
          <ac:picMkLst>
            <pc:docMk/>
            <pc:sldMk cId="179090824" sldId="337"/>
            <ac:picMk id="12" creationId="{BD28EAD2-05FE-414E-9573-E54254269093}"/>
          </ac:picMkLst>
        </pc:picChg>
        <pc:picChg chg="del">
          <ac:chgData name="ANDRES HUMBERTO OTALORA CARMONA" userId="9f185f83-ab76-4bc7-b4dd-50fef826f155" providerId="ADAL" clId="{3FBA8FAE-BC5A-44DF-AABA-3228B9147005}" dt="2020-06-24T23:20:53.991" v="3316" actId="478"/>
          <ac:picMkLst>
            <pc:docMk/>
            <pc:sldMk cId="179090824" sldId="337"/>
            <ac:picMk id="22" creationId="{9A449027-5130-4814-94A0-37FDA34351D4}"/>
          </ac:picMkLst>
        </pc:picChg>
        <pc:picChg chg="del">
          <ac:chgData name="ANDRES HUMBERTO OTALORA CARMONA" userId="9f185f83-ab76-4bc7-b4dd-50fef826f155" providerId="ADAL" clId="{3FBA8FAE-BC5A-44DF-AABA-3228B9147005}" dt="2020-06-24T23:20:53.991" v="3316" actId="478"/>
          <ac:picMkLst>
            <pc:docMk/>
            <pc:sldMk cId="179090824" sldId="337"/>
            <ac:picMk id="25" creationId="{CAF2A26B-ABD6-4D3D-B21A-A435A7D0451A}"/>
          </ac:picMkLst>
        </pc:picChg>
        <pc:picChg chg="del">
          <ac:chgData name="ANDRES HUMBERTO OTALORA CARMONA" userId="9f185f83-ab76-4bc7-b4dd-50fef826f155" providerId="ADAL" clId="{3FBA8FAE-BC5A-44DF-AABA-3228B9147005}" dt="2020-06-24T23:20:53.991" v="3316" actId="478"/>
          <ac:picMkLst>
            <pc:docMk/>
            <pc:sldMk cId="179090824" sldId="337"/>
            <ac:picMk id="29" creationId="{E87F7EEA-3722-4A42-9756-C196D23E7338}"/>
          </ac:picMkLst>
        </pc:picChg>
        <pc:picChg chg="del">
          <ac:chgData name="ANDRES HUMBERTO OTALORA CARMONA" userId="9f185f83-ab76-4bc7-b4dd-50fef826f155" providerId="ADAL" clId="{3FBA8FAE-BC5A-44DF-AABA-3228B9147005}" dt="2020-06-24T23:20:53.991" v="3316" actId="478"/>
          <ac:picMkLst>
            <pc:docMk/>
            <pc:sldMk cId="179090824" sldId="337"/>
            <ac:picMk id="35" creationId="{DB268507-7D3C-400A-91FA-449BADEBC207}"/>
          </ac:picMkLst>
        </pc:picChg>
        <pc:picChg chg="del">
          <ac:chgData name="ANDRES HUMBERTO OTALORA CARMONA" userId="9f185f83-ab76-4bc7-b4dd-50fef826f155" providerId="ADAL" clId="{3FBA8FAE-BC5A-44DF-AABA-3228B9147005}" dt="2020-06-24T23:20:53.991" v="3316" actId="478"/>
          <ac:picMkLst>
            <pc:docMk/>
            <pc:sldMk cId="179090824" sldId="337"/>
            <ac:picMk id="36" creationId="{401C0DF5-9A27-4A3E-A037-090FEDE25DD6}"/>
          </ac:picMkLst>
        </pc:picChg>
        <pc:picChg chg="del">
          <ac:chgData name="ANDRES HUMBERTO OTALORA CARMONA" userId="9f185f83-ab76-4bc7-b4dd-50fef826f155" providerId="ADAL" clId="{3FBA8FAE-BC5A-44DF-AABA-3228B9147005}" dt="2020-06-24T23:20:53.991" v="3316" actId="478"/>
          <ac:picMkLst>
            <pc:docMk/>
            <pc:sldMk cId="179090824" sldId="337"/>
            <ac:picMk id="37" creationId="{77134056-5990-4879-806E-AB76B3272E13}"/>
          </ac:picMkLst>
        </pc:picChg>
        <pc:picChg chg="del">
          <ac:chgData name="ANDRES HUMBERTO OTALORA CARMONA" userId="9f185f83-ab76-4bc7-b4dd-50fef826f155" providerId="ADAL" clId="{3FBA8FAE-BC5A-44DF-AABA-3228B9147005}" dt="2020-06-24T23:20:53.991" v="3316" actId="478"/>
          <ac:picMkLst>
            <pc:docMk/>
            <pc:sldMk cId="179090824" sldId="337"/>
            <ac:picMk id="44" creationId="{515A94E6-3B26-4C3A-B42A-884EB9015D99}"/>
          </ac:picMkLst>
        </pc:picChg>
      </pc:sldChg>
      <pc:sldMasterChg chg="add addSldLayout">
        <pc:chgData name="ANDRES HUMBERTO OTALORA CARMONA" userId="9f185f83-ab76-4bc7-b4dd-50fef826f155" providerId="ADAL" clId="{3FBA8FAE-BC5A-44DF-AABA-3228B9147005}" dt="2020-06-24T21:40:09.867" v="2200" actId="27028"/>
        <pc:sldMasterMkLst>
          <pc:docMk/>
          <pc:sldMasterMk cId="3087069763" sldId="2147483648"/>
        </pc:sldMasterMkLst>
        <pc:sldLayoutChg chg="add">
          <pc:chgData name="ANDRES HUMBERTO OTALORA CARMONA" userId="9f185f83-ab76-4bc7-b4dd-50fef826f155" providerId="ADAL" clId="{3FBA8FAE-BC5A-44DF-AABA-3228B9147005}" dt="2020-06-24T15:03:54.483" v="2" actId="27028"/>
          <pc:sldLayoutMkLst>
            <pc:docMk/>
            <pc:sldMasterMk cId="3087069763" sldId="2147483648"/>
            <pc:sldLayoutMk cId="1878124074" sldId="2147483655"/>
          </pc:sldLayoutMkLst>
        </pc:sldLayoutChg>
        <pc:sldLayoutChg chg="add">
          <pc:chgData name="ANDRES HUMBERTO OTALORA CARMONA" userId="9f185f83-ab76-4bc7-b4dd-50fef826f155" providerId="ADAL" clId="{3FBA8FAE-BC5A-44DF-AABA-3228B9147005}" dt="2020-06-24T21:40:09.867" v="2200" actId="27028"/>
          <pc:sldLayoutMkLst>
            <pc:docMk/>
            <pc:sldMasterMk cId="3087069763" sldId="2147483648"/>
            <pc:sldLayoutMk cId="330553290" sldId="2147483660"/>
          </pc:sldLayoutMkLst>
        </pc:sldLayoutChg>
      </pc:sldMasterChg>
      <pc:sldMasterChg chg="del delSldLayout">
        <pc:chgData name="ANDRES HUMBERTO OTALORA CARMONA" userId="9f185f83-ab76-4bc7-b4dd-50fef826f155" providerId="ADAL" clId="{3FBA8FAE-BC5A-44DF-AABA-3228B9147005}" dt="2020-06-24T23:19:03.192" v="3296" actId="47"/>
        <pc:sldMasterMkLst>
          <pc:docMk/>
          <pc:sldMasterMk cId="3576799173" sldId="2147483723"/>
        </pc:sldMasterMkLst>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1853335952" sldId="2147483724"/>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2299784366" sldId="2147483725"/>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3092371178" sldId="2147483726"/>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2353116692" sldId="2147483727"/>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1053313668" sldId="2147483728"/>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501781430" sldId="2147483729"/>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2873022130" sldId="2147483730"/>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1731477065" sldId="2147483731"/>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3977312387" sldId="2147483732"/>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4042551919" sldId="2147483733"/>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1796468073" sldId="2147483734"/>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2623253374" sldId="2147483735"/>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204705609" sldId="2147483736"/>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3798936709" sldId="2147483737"/>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1369187046" sldId="2147483738"/>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4083526175" sldId="2147483739"/>
          </pc:sldLayoutMkLst>
        </pc:sldLayoutChg>
      </pc:sldMasterChg>
    </pc:docChg>
  </pc:docChgLst>
  <pc:docChgLst>
    <pc:chgData name="ANDRES HUMBERTO OTALORA CARMONA" userId="9f185f83-ab76-4bc7-b4dd-50fef826f155" providerId="ADAL" clId="{8F33A89F-2CE9-4BD6-BA7B-DC52C7C75213}"/>
    <pc:docChg chg="undo custSel addSld delSld modSld sldOrd">
      <pc:chgData name="ANDRES HUMBERTO OTALORA CARMONA" userId="9f185f83-ab76-4bc7-b4dd-50fef826f155" providerId="ADAL" clId="{8F33A89F-2CE9-4BD6-BA7B-DC52C7C75213}" dt="2020-07-04T00:07:18.795" v="2288"/>
      <pc:docMkLst>
        <pc:docMk/>
      </pc:docMkLst>
      <pc:sldChg chg="modSp mod">
        <pc:chgData name="ANDRES HUMBERTO OTALORA CARMONA" userId="9f185f83-ab76-4bc7-b4dd-50fef826f155" providerId="ADAL" clId="{8F33A89F-2CE9-4BD6-BA7B-DC52C7C75213}" dt="2020-07-04T00:05:17.193" v="2287" actId="1076"/>
        <pc:sldMkLst>
          <pc:docMk/>
          <pc:sldMk cId="4231383792" sldId="320"/>
        </pc:sldMkLst>
        <pc:spChg chg="mod">
          <ac:chgData name="ANDRES HUMBERTO OTALORA CARMONA" userId="9f185f83-ab76-4bc7-b4dd-50fef826f155" providerId="ADAL" clId="{8F33A89F-2CE9-4BD6-BA7B-DC52C7C75213}" dt="2020-07-04T00:05:17.193" v="2287" actId="1076"/>
          <ac:spMkLst>
            <pc:docMk/>
            <pc:sldMk cId="4231383792" sldId="320"/>
            <ac:spMk id="12" creationId="{2A3190B4-7CE9-421D-8959-FEBD252C9280}"/>
          </ac:spMkLst>
        </pc:spChg>
      </pc:sldChg>
      <pc:sldChg chg="add del">
        <pc:chgData name="ANDRES HUMBERTO OTALORA CARMONA" userId="9f185f83-ab76-4bc7-b4dd-50fef826f155" providerId="ADAL" clId="{8F33A89F-2CE9-4BD6-BA7B-DC52C7C75213}" dt="2020-07-03T21:55:22.453" v="82" actId="47"/>
        <pc:sldMkLst>
          <pc:docMk/>
          <pc:sldMk cId="562487266" sldId="321"/>
        </pc:sldMkLst>
      </pc:sldChg>
      <pc:sldChg chg="modSp mod">
        <pc:chgData name="ANDRES HUMBERTO OTALORA CARMONA" userId="9f185f83-ab76-4bc7-b4dd-50fef826f155" providerId="ADAL" clId="{8F33A89F-2CE9-4BD6-BA7B-DC52C7C75213}" dt="2020-07-04T00:05:10.377" v="2286" actId="1076"/>
        <pc:sldMkLst>
          <pc:docMk/>
          <pc:sldMk cId="3123196521" sldId="331"/>
        </pc:sldMkLst>
        <pc:spChg chg="mod">
          <ac:chgData name="ANDRES HUMBERTO OTALORA CARMONA" userId="9f185f83-ab76-4bc7-b4dd-50fef826f155" providerId="ADAL" clId="{8F33A89F-2CE9-4BD6-BA7B-DC52C7C75213}" dt="2020-07-04T00:05:10.377" v="2286" actId="1076"/>
          <ac:spMkLst>
            <pc:docMk/>
            <pc:sldMk cId="3123196521" sldId="331"/>
            <ac:spMk id="3" creationId="{789EB3CD-3F8C-44CD-8264-A96E85C06BF5}"/>
          </ac:spMkLst>
        </pc:spChg>
      </pc:sldChg>
      <pc:sldChg chg="add del">
        <pc:chgData name="ANDRES HUMBERTO OTALORA CARMONA" userId="9f185f83-ab76-4bc7-b4dd-50fef826f155" providerId="ADAL" clId="{8F33A89F-2CE9-4BD6-BA7B-DC52C7C75213}" dt="2020-07-03T21:55:23.257" v="83" actId="47"/>
        <pc:sldMkLst>
          <pc:docMk/>
          <pc:sldMk cId="1064414579" sldId="332"/>
        </pc:sldMkLst>
      </pc:sldChg>
      <pc:sldChg chg="add del">
        <pc:chgData name="ANDRES HUMBERTO OTALORA CARMONA" userId="9f185f83-ab76-4bc7-b4dd-50fef826f155" providerId="ADAL" clId="{8F33A89F-2CE9-4BD6-BA7B-DC52C7C75213}" dt="2020-07-03T21:55:23.801" v="84" actId="47"/>
        <pc:sldMkLst>
          <pc:docMk/>
          <pc:sldMk cId="768236767" sldId="333"/>
        </pc:sldMkLst>
      </pc:sldChg>
      <pc:sldChg chg="addSp delSp modSp add del mod ord modAnim">
        <pc:chgData name="ANDRES HUMBERTO OTALORA CARMONA" userId="9f185f83-ab76-4bc7-b4dd-50fef826f155" providerId="ADAL" clId="{8F33A89F-2CE9-4BD6-BA7B-DC52C7C75213}" dt="2020-07-03T23:47:45.572" v="1472"/>
        <pc:sldMkLst>
          <pc:docMk/>
          <pc:sldMk cId="481473816" sldId="334"/>
        </pc:sldMkLst>
        <pc:spChg chg="del">
          <ac:chgData name="ANDRES HUMBERTO OTALORA CARMONA" userId="9f185f83-ab76-4bc7-b4dd-50fef826f155" providerId="ADAL" clId="{8F33A89F-2CE9-4BD6-BA7B-DC52C7C75213}" dt="2020-07-03T20:23:15.890" v="6" actId="478"/>
          <ac:spMkLst>
            <pc:docMk/>
            <pc:sldMk cId="481473816" sldId="334"/>
            <ac:spMk id="4" creationId="{3E60D052-91EF-4F21-80FA-9F90C75BE40A}"/>
          </ac:spMkLst>
        </pc:spChg>
        <pc:spChg chg="del">
          <ac:chgData name="ANDRES HUMBERTO OTALORA CARMONA" userId="9f185f83-ab76-4bc7-b4dd-50fef826f155" providerId="ADAL" clId="{8F33A89F-2CE9-4BD6-BA7B-DC52C7C75213}" dt="2020-07-03T20:23:15.890" v="6" actId="478"/>
          <ac:spMkLst>
            <pc:docMk/>
            <pc:sldMk cId="481473816" sldId="334"/>
            <ac:spMk id="8" creationId="{FE1835C3-F7BC-4CBD-A368-85EFD5DD88CB}"/>
          </ac:spMkLst>
        </pc:spChg>
        <pc:spChg chg="del">
          <ac:chgData name="ANDRES HUMBERTO OTALORA CARMONA" userId="9f185f83-ab76-4bc7-b4dd-50fef826f155" providerId="ADAL" clId="{8F33A89F-2CE9-4BD6-BA7B-DC52C7C75213}" dt="2020-07-03T20:23:15.890" v="6" actId="478"/>
          <ac:spMkLst>
            <pc:docMk/>
            <pc:sldMk cId="481473816" sldId="334"/>
            <ac:spMk id="9" creationId="{B5DEE8DF-856E-48D2-94A0-5318176C5669}"/>
          </ac:spMkLst>
        </pc:spChg>
        <pc:spChg chg="del">
          <ac:chgData name="ANDRES HUMBERTO OTALORA CARMONA" userId="9f185f83-ab76-4bc7-b4dd-50fef826f155" providerId="ADAL" clId="{8F33A89F-2CE9-4BD6-BA7B-DC52C7C75213}" dt="2020-07-03T20:23:15.890" v="6" actId="478"/>
          <ac:spMkLst>
            <pc:docMk/>
            <pc:sldMk cId="481473816" sldId="334"/>
            <ac:spMk id="13" creationId="{89A452AA-8062-4D45-B112-AEEEC58AF349}"/>
          </ac:spMkLst>
        </pc:spChg>
        <pc:spChg chg="del">
          <ac:chgData name="ANDRES HUMBERTO OTALORA CARMONA" userId="9f185f83-ab76-4bc7-b4dd-50fef826f155" providerId="ADAL" clId="{8F33A89F-2CE9-4BD6-BA7B-DC52C7C75213}" dt="2020-07-03T20:23:15.890" v="6" actId="478"/>
          <ac:spMkLst>
            <pc:docMk/>
            <pc:sldMk cId="481473816" sldId="334"/>
            <ac:spMk id="16" creationId="{F0203D6A-D8D5-4D0B-96DB-BA78F3680000}"/>
          </ac:spMkLst>
        </pc:spChg>
        <pc:spChg chg="del">
          <ac:chgData name="ANDRES HUMBERTO OTALORA CARMONA" userId="9f185f83-ab76-4bc7-b4dd-50fef826f155" providerId="ADAL" clId="{8F33A89F-2CE9-4BD6-BA7B-DC52C7C75213}" dt="2020-07-03T20:23:22.525" v="7" actId="478"/>
          <ac:spMkLst>
            <pc:docMk/>
            <pc:sldMk cId="481473816" sldId="334"/>
            <ac:spMk id="17" creationId="{E94B0E36-83AE-4558-8FB4-2CBA9C131A61}"/>
          </ac:spMkLst>
        </pc:spChg>
        <pc:spChg chg="del">
          <ac:chgData name="ANDRES HUMBERTO OTALORA CARMONA" userId="9f185f83-ab76-4bc7-b4dd-50fef826f155" providerId="ADAL" clId="{8F33A89F-2CE9-4BD6-BA7B-DC52C7C75213}" dt="2020-07-03T20:23:15.890" v="6" actId="478"/>
          <ac:spMkLst>
            <pc:docMk/>
            <pc:sldMk cId="481473816" sldId="334"/>
            <ac:spMk id="24" creationId="{7EE09D7A-F112-4EA5-8EEC-F722B6828BEA}"/>
          </ac:spMkLst>
        </pc:spChg>
        <pc:spChg chg="del">
          <ac:chgData name="ANDRES HUMBERTO OTALORA CARMONA" userId="9f185f83-ab76-4bc7-b4dd-50fef826f155" providerId="ADAL" clId="{8F33A89F-2CE9-4BD6-BA7B-DC52C7C75213}" dt="2020-07-03T20:23:15.890" v="6" actId="478"/>
          <ac:spMkLst>
            <pc:docMk/>
            <pc:sldMk cId="481473816" sldId="334"/>
            <ac:spMk id="26" creationId="{56724C0A-58C6-4306-8F3B-E3650D1D1B9E}"/>
          </ac:spMkLst>
        </pc:spChg>
        <pc:spChg chg="del">
          <ac:chgData name="ANDRES HUMBERTO OTALORA CARMONA" userId="9f185f83-ab76-4bc7-b4dd-50fef826f155" providerId="ADAL" clId="{8F33A89F-2CE9-4BD6-BA7B-DC52C7C75213}" dt="2020-07-03T20:23:15.890" v="6" actId="478"/>
          <ac:spMkLst>
            <pc:docMk/>
            <pc:sldMk cId="481473816" sldId="334"/>
            <ac:spMk id="27" creationId="{3D656C4B-D5B6-4DFE-9B96-0D307D50BC0F}"/>
          </ac:spMkLst>
        </pc:spChg>
        <pc:spChg chg="del">
          <ac:chgData name="ANDRES HUMBERTO OTALORA CARMONA" userId="9f185f83-ab76-4bc7-b4dd-50fef826f155" providerId="ADAL" clId="{8F33A89F-2CE9-4BD6-BA7B-DC52C7C75213}" dt="2020-07-03T20:23:15.890" v="6" actId="478"/>
          <ac:spMkLst>
            <pc:docMk/>
            <pc:sldMk cId="481473816" sldId="334"/>
            <ac:spMk id="31" creationId="{14BBA3C1-E39E-4BE7-9BCB-E9D924455B57}"/>
          </ac:spMkLst>
        </pc:spChg>
        <pc:spChg chg="add del mod">
          <ac:chgData name="ANDRES HUMBERTO OTALORA CARMONA" userId="9f185f83-ab76-4bc7-b4dd-50fef826f155" providerId="ADAL" clId="{8F33A89F-2CE9-4BD6-BA7B-DC52C7C75213}" dt="2020-07-03T20:24:02.645" v="18" actId="478"/>
          <ac:spMkLst>
            <pc:docMk/>
            <pc:sldMk cId="481473816" sldId="334"/>
            <ac:spMk id="38" creationId="{372C778A-DC01-4689-B895-BCE8AECE7323}"/>
          </ac:spMkLst>
        </pc:spChg>
        <pc:spChg chg="add del mod">
          <ac:chgData name="ANDRES HUMBERTO OTALORA CARMONA" userId="9f185f83-ab76-4bc7-b4dd-50fef826f155" providerId="ADAL" clId="{8F33A89F-2CE9-4BD6-BA7B-DC52C7C75213}" dt="2020-07-03T20:24:06.622" v="20" actId="478"/>
          <ac:spMkLst>
            <pc:docMk/>
            <pc:sldMk cId="481473816" sldId="334"/>
            <ac:spMk id="39" creationId="{E5A97811-88EF-4F59-AB3D-EF88251E5BA6}"/>
          </ac:spMkLst>
        </pc:spChg>
        <pc:spChg chg="mod">
          <ac:chgData name="ANDRES HUMBERTO OTALORA CARMONA" userId="9f185f83-ab76-4bc7-b4dd-50fef826f155" providerId="ADAL" clId="{8F33A89F-2CE9-4BD6-BA7B-DC52C7C75213}" dt="2020-07-03T20:22:40.654" v="5" actId="207"/>
          <ac:spMkLst>
            <pc:docMk/>
            <pc:sldMk cId="481473816" sldId="334"/>
            <ac:spMk id="41" creationId="{BA4E2C08-946C-4869-9B54-C27E445D8FB7}"/>
          </ac:spMkLst>
        </pc:spChg>
        <pc:spChg chg="add mod">
          <ac:chgData name="ANDRES HUMBERTO OTALORA CARMONA" userId="9f185f83-ab76-4bc7-b4dd-50fef826f155" providerId="ADAL" clId="{8F33A89F-2CE9-4BD6-BA7B-DC52C7C75213}" dt="2020-07-03T21:18:43.174" v="50" actId="1076"/>
          <ac:spMkLst>
            <pc:docMk/>
            <pc:sldMk cId="481473816" sldId="334"/>
            <ac:spMk id="43" creationId="{867835C8-8A47-436E-AAFA-AE2C6D6C470C}"/>
          </ac:spMkLst>
        </pc:spChg>
        <pc:spChg chg="add mod">
          <ac:chgData name="ANDRES HUMBERTO OTALORA CARMONA" userId="9f185f83-ab76-4bc7-b4dd-50fef826f155" providerId="ADAL" clId="{8F33A89F-2CE9-4BD6-BA7B-DC52C7C75213}" dt="2020-07-03T21:46:35.770" v="57" actId="255"/>
          <ac:spMkLst>
            <pc:docMk/>
            <pc:sldMk cId="481473816" sldId="334"/>
            <ac:spMk id="44" creationId="{21098ED5-7C02-4066-BD64-4DE6C021D695}"/>
          </ac:spMkLst>
        </pc:spChg>
        <pc:spChg chg="add mod">
          <ac:chgData name="ANDRES HUMBERTO OTALORA CARMONA" userId="9f185f83-ab76-4bc7-b4dd-50fef826f155" providerId="ADAL" clId="{8F33A89F-2CE9-4BD6-BA7B-DC52C7C75213}" dt="2020-07-03T21:18:28.488" v="47" actId="207"/>
          <ac:spMkLst>
            <pc:docMk/>
            <pc:sldMk cId="481473816" sldId="334"/>
            <ac:spMk id="45" creationId="{48186E6B-949E-494F-B52A-B7A57EA49940}"/>
          </ac:spMkLst>
        </pc:spChg>
        <pc:spChg chg="add mod">
          <ac:chgData name="ANDRES HUMBERTO OTALORA CARMONA" userId="9f185f83-ab76-4bc7-b4dd-50fef826f155" providerId="ADAL" clId="{8F33A89F-2CE9-4BD6-BA7B-DC52C7C75213}" dt="2020-07-03T21:46:42.711" v="59" actId="1076"/>
          <ac:spMkLst>
            <pc:docMk/>
            <pc:sldMk cId="481473816" sldId="334"/>
            <ac:spMk id="47" creationId="{F601FACA-7A3F-401D-AD3C-40EFC06D1C51}"/>
          </ac:spMkLst>
        </pc:spChg>
        <pc:spChg chg="add mod">
          <ac:chgData name="ANDRES HUMBERTO OTALORA CARMONA" userId="9f185f83-ab76-4bc7-b4dd-50fef826f155" providerId="ADAL" clId="{8F33A89F-2CE9-4BD6-BA7B-DC52C7C75213}" dt="2020-07-03T21:18:38.338" v="49" actId="207"/>
          <ac:spMkLst>
            <pc:docMk/>
            <pc:sldMk cId="481473816" sldId="334"/>
            <ac:spMk id="48" creationId="{2EDCB400-2A85-4F1D-98B0-7094F19857B4}"/>
          </ac:spMkLst>
        </pc:spChg>
        <pc:spChg chg="add mod">
          <ac:chgData name="ANDRES HUMBERTO OTALORA CARMONA" userId="9f185f83-ab76-4bc7-b4dd-50fef826f155" providerId="ADAL" clId="{8F33A89F-2CE9-4BD6-BA7B-DC52C7C75213}" dt="2020-07-03T21:46:52.064" v="63" actId="14100"/>
          <ac:spMkLst>
            <pc:docMk/>
            <pc:sldMk cId="481473816" sldId="334"/>
            <ac:spMk id="50" creationId="{7B3F2086-AE5A-454B-98A5-9DED999E974D}"/>
          </ac:spMkLst>
        </pc:spChg>
        <pc:picChg chg="add mod">
          <ac:chgData name="ANDRES HUMBERTO OTALORA CARMONA" userId="9f185f83-ab76-4bc7-b4dd-50fef826f155" providerId="ADAL" clId="{8F33A89F-2CE9-4BD6-BA7B-DC52C7C75213}" dt="2020-07-03T21:18:43.174" v="50" actId="1076"/>
          <ac:picMkLst>
            <pc:docMk/>
            <pc:sldMk cId="481473816" sldId="334"/>
            <ac:picMk id="5" creationId="{88AC9285-6FD5-4959-BD22-8D1AE2EEEEB4}"/>
          </ac:picMkLst>
        </pc:picChg>
        <pc:picChg chg="add mod">
          <ac:chgData name="ANDRES HUMBERTO OTALORA CARMONA" userId="9f185f83-ab76-4bc7-b4dd-50fef826f155" providerId="ADAL" clId="{8F33A89F-2CE9-4BD6-BA7B-DC52C7C75213}" dt="2020-07-03T21:51:52.991" v="75" actId="1076"/>
          <ac:picMkLst>
            <pc:docMk/>
            <pc:sldMk cId="481473816" sldId="334"/>
            <ac:picMk id="7" creationId="{2145E437-85F3-42C6-8A6F-29F2CE362F7C}"/>
          </ac:picMkLst>
        </pc:picChg>
        <pc:picChg chg="del">
          <ac:chgData name="ANDRES HUMBERTO OTALORA CARMONA" userId="9f185f83-ab76-4bc7-b4dd-50fef826f155" providerId="ADAL" clId="{8F33A89F-2CE9-4BD6-BA7B-DC52C7C75213}" dt="2020-07-03T20:23:15.890" v="6" actId="478"/>
          <ac:picMkLst>
            <pc:docMk/>
            <pc:sldMk cId="481473816" sldId="334"/>
            <ac:picMk id="25" creationId="{48294301-DFD3-4F90-9BAA-F614775F4EB1}"/>
          </ac:picMkLst>
        </pc:picChg>
        <pc:picChg chg="add del mod">
          <ac:chgData name="ANDRES HUMBERTO OTALORA CARMONA" userId="9f185f83-ab76-4bc7-b4dd-50fef826f155" providerId="ADAL" clId="{8F33A89F-2CE9-4BD6-BA7B-DC52C7C75213}" dt="2020-07-03T20:24:03.868" v="19" actId="478"/>
          <ac:picMkLst>
            <pc:docMk/>
            <pc:sldMk cId="481473816" sldId="334"/>
            <ac:picMk id="29" creationId="{69C08B4A-E993-4804-BD75-EAE32CA9A7FC}"/>
          </ac:picMkLst>
        </pc:picChg>
        <pc:picChg chg="del">
          <ac:chgData name="ANDRES HUMBERTO OTALORA CARMONA" userId="9f185f83-ab76-4bc7-b4dd-50fef826f155" providerId="ADAL" clId="{8F33A89F-2CE9-4BD6-BA7B-DC52C7C75213}" dt="2020-07-03T20:23:29.995" v="14" actId="478"/>
          <ac:picMkLst>
            <pc:docMk/>
            <pc:sldMk cId="481473816" sldId="334"/>
            <ac:picMk id="30" creationId="{5A691412-32AB-4B17-9699-AEF5018376CF}"/>
          </ac:picMkLst>
        </pc:picChg>
        <pc:picChg chg="del">
          <ac:chgData name="ANDRES HUMBERTO OTALORA CARMONA" userId="9f185f83-ab76-4bc7-b4dd-50fef826f155" providerId="ADAL" clId="{8F33A89F-2CE9-4BD6-BA7B-DC52C7C75213}" dt="2020-07-03T20:23:15.890" v="6" actId="478"/>
          <ac:picMkLst>
            <pc:docMk/>
            <pc:sldMk cId="481473816" sldId="334"/>
            <ac:picMk id="32" creationId="{168F0C24-F679-4FC9-9656-9F796A11E5C5}"/>
          </ac:picMkLst>
        </pc:picChg>
        <pc:picChg chg="del">
          <ac:chgData name="ANDRES HUMBERTO OTALORA CARMONA" userId="9f185f83-ab76-4bc7-b4dd-50fef826f155" providerId="ADAL" clId="{8F33A89F-2CE9-4BD6-BA7B-DC52C7C75213}" dt="2020-07-03T20:23:15.890" v="6" actId="478"/>
          <ac:picMkLst>
            <pc:docMk/>
            <pc:sldMk cId="481473816" sldId="334"/>
            <ac:picMk id="33" creationId="{F5FC11DF-2AE2-4755-A430-23C56CEC9E0B}"/>
          </ac:picMkLst>
        </pc:picChg>
        <pc:picChg chg="del">
          <ac:chgData name="ANDRES HUMBERTO OTALORA CARMONA" userId="9f185f83-ab76-4bc7-b4dd-50fef826f155" providerId="ADAL" clId="{8F33A89F-2CE9-4BD6-BA7B-DC52C7C75213}" dt="2020-07-03T20:23:15.890" v="6" actId="478"/>
          <ac:picMkLst>
            <pc:docMk/>
            <pc:sldMk cId="481473816" sldId="334"/>
            <ac:picMk id="34" creationId="{E67872C4-8AB7-4101-9EE1-8920210BA9AD}"/>
          </ac:picMkLst>
        </pc:picChg>
        <pc:picChg chg="del">
          <ac:chgData name="ANDRES HUMBERTO OTALORA CARMONA" userId="9f185f83-ab76-4bc7-b4dd-50fef826f155" providerId="ADAL" clId="{8F33A89F-2CE9-4BD6-BA7B-DC52C7C75213}" dt="2020-07-03T20:23:15.890" v="6" actId="478"/>
          <ac:picMkLst>
            <pc:docMk/>
            <pc:sldMk cId="481473816" sldId="334"/>
            <ac:picMk id="35" creationId="{82F2B43F-C5AD-4902-91B0-7F3FFDBCDBBC}"/>
          </ac:picMkLst>
        </pc:picChg>
        <pc:picChg chg="add del mod">
          <ac:chgData name="ANDRES HUMBERTO OTALORA CARMONA" userId="9f185f83-ab76-4bc7-b4dd-50fef826f155" providerId="ADAL" clId="{8F33A89F-2CE9-4BD6-BA7B-DC52C7C75213}" dt="2020-07-03T20:24:00.925" v="17" actId="478"/>
          <ac:picMkLst>
            <pc:docMk/>
            <pc:sldMk cId="481473816" sldId="334"/>
            <ac:picMk id="36" creationId="{B962311B-4940-4213-8679-3B0B297912C1}"/>
          </ac:picMkLst>
        </pc:picChg>
        <pc:picChg chg="del">
          <ac:chgData name="ANDRES HUMBERTO OTALORA CARMONA" userId="9f185f83-ab76-4bc7-b4dd-50fef826f155" providerId="ADAL" clId="{8F33A89F-2CE9-4BD6-BA7B-DC52C7C75213}" dt="2020-07-03T20:23:15.890" v="6" actId="478"/>
          <ac:picMkLst>
            <pc:docMk/>
            <pc:sldMk cId="481473816" sldId="334"/>
            <ac:picMk id="37" creationId="{E1BEEBCB-41F2-4DA4-AD5E-78272A24DF30}"/>
          </ac:picMkLst>
        </pc:picChg>
        <pc:picChg chg="del">
          <ac:chgData name="ANDRES HUMBERTO OTALORA CARMONA" userId="9f185f83-ab76-4bc7-b4dd-50fef826f155" providerId="ADAL" clId="{8F33A89F-2CE9-4BD6-BA7B-DC52C7C75213}" dt="2020-07-03T20:23:15.890" v="6" actId="478"/>
          <ac:picMkLst>
            <pc:docMk/>
            <pc:sldMk cId="481473816" sldId="334"/>
            <ac:picMk id="40" creationId="{BF91D2FB-6E45-43C7-8077-9ED7C4F9D7F5}"/>
          </ac:picMkLst>
        </pc:picChg>
        <pc:picChg chg="del">
          <ac:chgData name="ANDRES HUMBERTO OTALORA CARMONA" userId="9f185f83-ab76-4bc7-b4dd-50fef826f155" providerId="ADAL" clId="{8F33A89F-2CE9-4BD6-BA7B-DC52C7C75213}" dt="2020-07-03T20:23:15.890" v="6" actId="478"/>
          <ac:picMkLst>
            <pc:docMk/>
            <pc:sldMk cId="481473816" sldId="334"/>
            <ac:picMk id="42" creationId="{DEEAFF6A-F410-41CA-AA44-7FF5035E6D77}"/>
          </ac:picMkLst>
        </pc:picChg>
        <pc:picChg chg="add mod">
          <ac:chgData name="ANDRES HUMBERTO OTALORA CARMONA" userId="9f185f83-ab76-4bc7-b4dd-50fef826f155" providerId="ADAL" clId="{8F33A89F-2CE9-4BD6-BA7B-DC52C7C75213}" dt="2020-07-03T21:51:43.983" v="70" actId="1076"/>
          <ac:picMkLst>
            <pc:docMk/>
            <pc:sldMk cId="481473816" sldId="334"/>
            <ac:picMk id="46" creationId="{A328E5AF-93FF-4740-908C-52AE776D5E14}"/>
          </ac:picMkLst>
        </pc:picChg>
        <pc:picChg chg="add mod">
          <ac:chgData name="ANDRES HUMBERTO OTALORA CARMONA" userId="9f185f83-ab76-4bc7-b4dd-50fef826f155" providerId="ADAL" clId="{8F33A89F-2CE9-4BD6-BA7B-DC52C7C75213}" dt="2020-07-03T21:53:12.494" v="78" actId="1076"/>
          <ac:picMkLst>
            <pc:docMk/>
            <pc:sldMk cId="481473816" sldId="334"/>
            <ac:picMk id="49" creationId="{CD221A5A-1A74-4479-8D1E-FB8BBA6BB7B0}"/>
          </ac:picMkLst>
        </pc:picChg>
        <pc:picChg chg="add mod">
          <ac:chgData name="ANDRES HUMBERTO OTALORA CARMONA" userId="9f185f83-ab76-4bc7-b4dd-50fef826f155" providerId="ADAL" clId="{8F33A89F-2CE9-4BD6-BA7B-DC52C7C75213}" dt="2020-07-03T21:18:06.550" v="46" actId="1076"/>
          <ac:picMkLst>
            <pc:docMk/>
            <pc:sldMk cId="481473816" sldId="334"/>
            <ac:picMk id="52" creationId="{0612110F-BEC7-43CE-87F6-3C75C47474C3}"/>
          </ac:picMkLst>
        </pc:picChg>
        <pc:picChg chg="add mod">
          <ac:chgData name="ANDRES HUMBERTO OTALORA CARMONA" userId="9f185f83-ab76-4bc7-b4dd-50fef826f155" providerId="ADAL" clId="{8F33A89F-2CE9-4BD6-BA7B-DC52C7C75213}" dt="2020-07-03T21:18:04.625" v="45" actId="27349"/>
          <ac:picMkLst>
            <pc:docMk/>
            <pc:sldMk cId="481473816" sldId="334"/>
            <ac:picMk id="53" creationId="{D6EA3BC4-BD5E-43E0-806D-D350BA563A75}"/>
          </ac:picMkLst>
        </pc:picChg>
      </pc:sldChg>
      <pc:sldChg chg="addSp delSp modSp add mod delAnim">
        <pc:chgData name="ANDRES HUMBERTO OTALORA CARMONA" userId="9f185f83-ab76-4bc7-b4dd-50fef826f155" providerId="ADAL" clId="{8F33A89F-2CE9-4BD6-BA7B-DC52C7C75213}" dt="2020-07-03T22:02:18.240" v="383" actId="1076"/>
        <pc:sldMkLst>
          <pc:docMk/>
          <pc:sldMk cId="737749451" sldId="335"/>
        </pc:sldMkLst>
        <pc:spChg chg="add del mod">
          <ac:chgData name="ANDRES HUMBERTO OTALORA CARMONA" userId="9f185f83-ab76-4bc7-b4dd-50fef826f155" providerId="ADAL" clId="{8F33A89F-2CE9-4BD6-BA7B-DC52C7C75213}" dt="2020-07-03T22:00:36.359" v="271" actId="478"/>
          <ac:spMkLst>
            <pc:docMk/>
            <pc:sldMk cId="737749451" sldId="335"/>
            <ac:spMk id="3" creationId="{29A8517F-92A0-481B-A8F1-634EAEEF938B}"/>
          </ac:spMkLst>
        </pc:spChg>
        <pc:spChg chg="add mod">
          <ac:chgData name="ANDRES HUMBERTO OTALORA CARMONA" userId="9f185f83-ab76-4bc7-b4dd-50fef826f155" providerId="ADAL" clId="{8F33A89F-2CE9-4BD6-BA7B-DC52C7C75213}" dt="2020-07-03T21:58:15.166" v="123" actId="1076"/>
          <ac:spMkLst>
            <pc:docMk/>
            <pc:sldMk cId="737749451" sldId="335"/>
            <ac:spMk id="18" creationId="{05010E75-BE66-4076-9A12-342251D4DE34}"/>
          </ac:spMkLst>
        </pc:spChg>
        <pc:spChg chg="add mod">
          <ac:chgData name="ANDRES HUMBERTO OTALORA CARMONA" userId="9f185f83-ab76-4bc7-b4dd-50fef826f155" providerId="ADAL" clId="{8F33A89F-2CE9-4BD6-BA7B-DC52C7C75213}" dt="2020-07-03T21:58:12.077" v="122" actId="14100"/>
          <ac:spMkLst>
            <pc:docMk/>
            <pc:sldMk cId="737749451" sldId="335"/>
            <ac:spMk id="19" creationId="{1E283183-DA01-4FC5-ADC7-24D50053212A}"/>
          </ac:spMkLst>
        </pc:spChg>
        <pc:spChg chg="add mod">
          <ac:chgData name="ANDRES HUMBERTO OTALORA CARMONA" userId="9f185f83-ab76-4bc7-b4dd-50fef826f155" providerId="ADAL" clId="{8F33A89F-2CE9-4BD6-BA7B-DC52C7C75213}" dt="2020-07-03T22:01:13.920" v="329" actId="20577"/>
          <ac:spMkLst>
            <pc:docMk/>
            <pc:sldMk cId="737749451" sldId="335"/>
            <ac:spMk id="23" creationId="{F7DCDEF2-B552-4344-B619-53D975721B9C}"/>
          </ac:spMkLst>
        </pc:spChg>
        <pc:spChg chg="add del mod">
          <ac:chgData name="ANDRES HUMBERTO OTALORA CARMONA" userId="9f185f83-ab76-4bc7-b4dd-50fef826f155" providerId="ADAL" clId="{8F33A89F-2CE9-4BD6-BA7B-DC52C7C75213}" dt="2020-07-03T21:57:56.599" v="115" actId="478"/>
          <ac:spMkLst>
            <pc:docMk/>
            <pc:sldMk cId="737749451" sldId="335"/>
            <ac:spMk id="24" creationId="{A7C99B1D-D2FD-4B89-91CA-D5A0E80A2D69}"/>
          </ac:spMkLst>
        </pc:spChg>
        <pc:spChg chg="add mod">
          <ac:chgData name="ANDRES HUMBERTO OTALORA CARMONA" userId="9f185f83-ab76-4bc7-b4dd-50fef826f155" providerId="ADAL" clId="{8F33A89F-2CE9-4BD6-BA7B-DC52C7C75213}" dt="2020-07-03T21:59:24.826" v="205" actId="120"/>
          <ac:spMkLst>
            <pc:docMk/>
            <pc:sldMk cId="737749451" sldId="335"/>
            <ac:spMk id="29" creationId="{CFFF6FAD-94A1-4D0B-A910-73F7DC2A60DB}"/>
          </ac:spMkLst>
        </pc:spChg>
        <pc:spChg chg="add mod">
          <ac:chgData name="ANDRES HUMBERTO OTALORA CARMONA" userId="9f185f83-ab76-4bc7-b4dd-50fef826f155" providerId="ADAL" clId="{8F33A89F-2CE9-4BD6-BA7B-DC52C7C75213}" dt="2020-07-03T22:02:14.488" v="382" actId="20577"/>
          <ac:spMkLst>
            <pc:docMk/>
            <pc:sldMk cId="737749451" sldId="335"/>
            <ac:spMk id="37" creationId="{0D38904C-7BEF-4BFC-8643-DAA5FB5FCCA7}"/>
          </ac:spMkLst>
        </pc:spChg>
        <pc:spChg chg="add mod">
          <ac:chgData name="ANDRES HUMBERTO OTALORA CARMONA" userId="9f185f83-ab76-4bc7-b4dd-50fef826f155" providerId="ADAL" clId="{8F33A89F-2CE9-4BD6-BA7B-DC52C7C75213}" dt="2020-07-03T22:02:04.800" v="380" actId="6549"/>
          <ac:spMkLst>
            <pc:docMk/>
            <pc:sldMk cId="737749451" sldId="335"/>
            <ac:spMk id="38" creationId="{E52DD305-34AD-4A8E-ACCD-A8BF73862F0A}"/>
          </ac:spMkLst>
        </pc:spChg>
        <pc:spChg chg="del">
          <ac:chgData name="ANDRES HUMBERTO OTALORA CARMONA" userId="9f185f83-ab76-4bc7-b4dd-50fef826f155" providerId="ADAL" clId="{8F33A89F-2CE9-4BD6-BA7B-DC52C7C75213}" dt="2020-07-03T21:55:35.352" v="89" actId="478"/>
          <ac:spMkLst>
            <pc:docMk/>
            <pc:sldMk cId="737749451" sldId="335"/>
            <ac:spMk id="43" creationId="{867835C8-8A47-436E-AAFA-AE2C6D6C470C}"/>
          </ac:spMkLst>
        </pc:spChg>
        <pc:spChg chg="del">
          <ac:chgData name="ANDRES HUMBERTO OTALORA CARMONA" userId="9f185f83-ab76-4bc7-b4dd-50fef826f155" providerId="ADAL" clId="{8F33A89F-2CE9-4BD6-BA7B-DC52C7C75213}" dt="2020-07-03T21:55:35.352" v="89" actId="478"/>
          <ac:spMkLst>
            <pc:docMk/>
            <pc:sldMk cId="737749451" sldId="335"/>
            <ac:spMk id="44" creationId="{21098ED5-7C02-4066-BD64-4DE6C021D695}"/>
          </ac:spMkLst>
        </pc:spChg>
        <pc:spChg chg="del">
          <ac:chgData name="ANDRES HUMBERTO OTALORA CARMONA" userId="9f185f83-ab76-4bc7-b4dd-50fef826f155" providerId="ADAL" clId="{8F33A89F-2CE9-4BD6-BA7B-DC52C7C75213}" dt="2020-07-03T21:55:35.352" v="89" actId="478"/>
          <ac:spMkLst>
            <pc:docMk/>
            <pc:sldMk cId="737749451" sldId="335"/>
            <ac:spMk id="45" creationId="{48186E6B-949E-494F-B52A-B7A57EA49940}"/>
          </ac:spMkLst>
        </pc:spChg>
        <pc:spChg chg="del">
          <ac:chgData name="ANDRES HUMBERTO OTALORA CARMONA" userId="9f185f83-ab76-4bc7-b4dd-50fef826f155" providerId="ADAL" clId="{8F33A89F-2CE9-4BD6-BA7B-DC52C7C75213}" dt="2020-07-03T21:55:35.352" v="89" actId="478"/>
          <ac:spMkLst>
            <pc:docMk/>
            <pc:sldMk cId="737749451" sldId="335"/>
            <ac:spMk id="47" creationId="{F601FACA-7A3F-401D-AD3C-40EFC06D1C51}"/>
          </ac:spMkLst>
        </pc:spChg>
        <pc:spChg chg="del">
          <ac:chgData name="ANDRES HUMBERTO OTALORA CARMONA" userId="9f185f83-ab76-4bc7-b4dd-50fef826f155" providerId="ADAL" clId="{8F33A89F-2CE9-4BD6-BA7B-DC52C7C75213}" dt="2020-07-03T21:55:35.352" v="89" actId="478"/>
          <ac:spMkLst>
            <pc:docMk/>
            <pc:sldMk cId="737749451" sldId="335"/>
            <ac:spMk id="48" creationId="{2EDCB400-2A85-4F1D-98B0-7094F19857B4}"/>
          </ac:spMkLst>
        </pc:spChg>
        <pc:spChg chg="del">
          <ac:chgData name="ANDRES HUMBERTO OTALORA CARMONA" userId="9f185f83-ab76-4bc7-b4dd-50fef826f155" providerId="ADAL" clId="{8F33A89F-2CE9-4BD6-BA7B-DC52C7C75213}" dt="2020-07-03T21:55:35.352" v="89" actId="478"/>
          <ac:spMkLst>
            <pc:docMk/>
            <pc:sldMk cId="737749451" sldId="335"/>
            <ac:spMk id="50" creationId="{7B3F2086-AE5A-454B-98A5-9DED999E974D}"/>
          </ac:spMkLst>
        </pc:spChg>
        <pc:picChg chg="del">
          <ac:chgData name="ANDRES HUMBERTO OTALORA CARMONA" userId="9f185f83-ab76-4bc7-b4dd-50fef826f155" providerId="ADAL" clId="{8F33A89F-2CE9-4BD6-BA7B-DC52C7C75213}" dt="2020-07-03T21:55:35.352" v="89" actId="478"/>
          <ac:picMkLst>
            <pc:docMk/>
            <pc:sldMk cId="737749451" sldId="335"/>
            <ac:picMk id="5" creationId="{88AC9285-6FD5-4959-BD22-8D1AE2EEEEB4}"/>
          </ac:picMkLst>
        </pc:picChg>
        <pc:picChg chg="del">
          <ac:chgData name="ANDRES HUMBERTO OTALORA CARMONA" userId="9f185f83-ab76-4bc7-b4dd-50fef826f155" providerId="ADAL" clId="{8F33A89F-2CE9-4BD6-BA7B-DC52C7C75213}" dt="2020-07-03T21:55:35.906" v="90" actId="478"/>
          <ac:picMkLst>
            <pc:docMk/>
            <pc:sldMk cId="737749451" sldId="335"/>
            <ac:picMk id="7" creationId="{2145E437-85F3-42C6-8A6F-29F2CE362F7C}"/>
          </ac:picMkLst>
        </pc:picChg>
        <pc:picChg chg="add mod modCrop">
          <ac:chgData name="ANDRES HUMBERTO OTALORA CARMONA" userId="9f185f83-ab76-4bc7-b4dd-50fef826f155" providerId="ADAL" clId="{8F33A89F-2CE9-4BD6-BA7B-DC52C7C75213}" dt="2020-07-03T22:02:18.240" v="383" actId="1076"/>
          <ac:picMkLst>
            <pc:docMk/>
            <pc:sldMk cId="737749451" sldId="335"/>
            <ac:picMk id="20" creationId="{CEC7717F-4A1E-46D7-AACF-468E744AFBE6}"/>
          </ac:picMkLst>
        </pc:picChg>
        <pc:picChg chg="add mod">
          <ac:chgData name="ANDRES HUMBERTO OTALORA CARMONA" userId="9f185f83-ab76-4bc7-b4dd-50fef826f155" providerId="ADAL" clId="{8F33A89F-2CE9-4BD6-BA7B-DC52C7C75213}" dt="2020-07-03T21:57:11.499" v="100" actId="208"/>
          <ac:picMkLst>
            <pc:docMk/>
            <pc:sldMk cId="737749451" sldId="335"/>
            <ac:picMk id="21" creationId="{A2FA9BD7-3055-41F4-A080-8CD667F05A0E}"/>
          </ac:picMkLst>
        </pc:picChg>
        <pc:picChg chg="add mod">
          <ac:chgData name="ANDRES HUMBERTO OTALORA CARMONA" userId="9f185f83-ab76-4bc7-b4dd-50fef826f155" providerId="ADAL" clId="{8F33A89F-2CE9-4BD6-BA7B-DC52C7C75213}" dt="2020-07-03T22:00:40.711" v="272" actId="1076"/>
          <ac:picMkLst>
            <pc:docMk/>
            <pc:sldMk cId="737749451" sldId="335"/>
            <ac:picMk id="22" creationId="{1B8642A1-D3FE-4048-A99A-5CCBC87C95E8}"/>
          </ac:picMkLst>
        </pc:picChg>
        <pc:picChg chg="del">
          <ac:chgData name="ANDRES HUMBERTO OTALORA CARMONA" userId="9f185f83-ab76-4bc7-b4dd-50fef826f155" providerId="ADAL" clId="{8F33A89F-2CE9-4BD6-BA7B-DC52C7C75213}" dt="2020-07-03T21:55:35.352" v="89" actId="478"/>
          <ac:picMkLst>
            <pc:docMk/>
            <pc:sldMk cId="737749451" sldId="335"/>
            <ac:picMk id="46" creationId="{A328E5AF-93FF-4740-908C-52AE776D5E14}"/>
          </ac:picMkLst>
        </pc:picChg>
        <pc:picChg chg="del">
          <ac:chgData name="ANDRES HUMBERTO OTALORA CARMONA" userId="9f185f83-ab76-4bc7-b4dd-50fef826f155" providerId="ADAL" clId="{8F33A89F-2CE9-4BD6-BA7B-DC52C7C75213}" dt="2020-07-03T21:55:36.495" v="91" actId="478"/>
          <ac:picMkLst>
            <pc:docMk/>
            <pc:sldMk cId="737749451" sldId="335"/>
            <ac:picMk id="49" creationId="{CD221A5A-1A74-4479-8D1E-FB8BBA6BB7B0}"/>
          </ac:picMkLst>
        </pc:picChg>
        <pc:picChg chg="del">
          <ac:chgData name="ANDRES HUMBERTO OTALORA CARMONA" userId="9f185f83-ab76-4bc7-b4dd-50fef826f155" providerId="ADAL" clId="{8F33A89F-2CE9-4BD6-BA7B-DC52C7C75213}" dt="2020-07-03T21:55:35.352" v="89" actId="478"/>
          <ac:picMkLst>
            <pc:docMk/>
            <pc:sldMk cId="737749451" sldId="335"/>
            <ac:picMk id="52" creationId="{0612110F-BEC7-43CE-87F6-3C75C47474C3}"/>
          </ac:picMkLst>
        </pc:picChg>
        <pc:picChg chg="del">
          <ac:chgData name="ANDRES HUMBERTO OTALORA CARMONA" userId="9f185f83-ab76-4bc7-b4dd-50fef826f155" providerId="ADAL" clId="{8F33A89F-2CE9-4BD6-BA7B-DC52C7C75213}" dt="2020-07-03T21:55:35.352" v="89" actId="478"/>
          <ac:picMkLst>
            <pc:docMk/>
            <pc:sldMk cId="737749451" sldId="335"/>
            <ac:picMk id="53" creationId="{D6EA3BC4-BD5E-43E0-806D-D350BA563A75}"/>
          </ac:picMkLst>
        </pc:picChg>
        <pc:cxnChg chg="add mod">
          <ac:chgData name="ANDRES HUMBERTO OTALORA CARMONA" userId="9f185f83-ab76-4bc7-b4dd-50fef826f155" providerId="ADAL" clId="{8F33A89F-2CE9-4BD6-BA7B-DC52C7C75213}" dt="2020-07-03T22:02:08.903" v="381" actId="14100"/>
          <ac:cxnSpMkLst>
            <pc:docMk/>
            <pc:sldMk cId="737749451" sldId="335"/>
            <ac:cxnSpMk id="25" creationId="{2C10E990-7D9E-4A5F-A1E5-9461AB5D601F}"/>
          </ac:cxnSpMkLst>
        </pc:cxnChg>
        <pc:cxnChg chg="add mod">
          <ac:chgData name="ANDRES HUMBERTO OTALORA CARMONA" userId="9f185f83-ab76-4bc7-b4dd-50fef826f155" providerId="ADAL" clId="{8F33A89F-2CE9-4BD6-BA7B-DC52C7C75213}" dt="2020-07-03T22:01:24.063" v="331" actId="14100"/>
          <ac:cxnSpMkLst>
            <pc:docMk/>
            <pc:sldMk cId="737749451" sldId="335"/>
            <ac:cxnSpMk id="26" creationId="{D8559721-2220-41D8-BDE1-611FC09A663F}"/>
          </ac:cxnSpMkLst>
        </pc:cxnChg>
      </pc:sldChg>
      <pc:sldChg chg="addSp delSp modSp add mod">
        <pc:chgData name="ANDRES HUMBERTO OTALORA CARMONA" userId="9f185f83-ab76-4bc7-b4dd-50fef826f155" providerId="ADAL" clId="{8F33A89F-2CE9-4BD6-BA7B-DC52C7C75213}" dt="2020-07-03T22:30:41.704" v="718" actId="20577"/>
        <pc:sldMkLst>
          <pc:docMk/>
          <pc:sldMk cId="2034221669" sldId="336"/>
        </pc:sldMkLst>
        <pc:spChg chg="add mod">
          <ac:chgData name="ANDRES HUMBERTO OTALORA CARMONA" userId="9f185f83-ab76-4bc7-b4dd-50fef826f155" providerId="ADAL" clId="{8F33A89F-2CE9-4BD6-BA7B-DC52C7C75213}" dt="2020-07-03T22:18:20.119" v="503" actId="1076"/>
          <ac:spMkLst>
            <pc:docMk/>
            <pc:sldMk cId="2034221669" sldId="336"/>
            <ac:spMk id="4" creationId="{5AA5EDE5-5CA8-4CCC-B365-74630685A5E7}"/>
          </ac:spMkLst>
        </pc:spChg>
        <pc:spChg chg="add mod">
          <ac:chgData name="ANDRES HUMBERTO OTALORA CARMONA" userId="9f185f83-ab76-4bc7-b4dd-50fef826f155" providerId="ADAL" clId="{8F33A89F-2CE9-4BD6-BA7B-DC52C7C75213}" dt="2020-07-03T22:18:33.327" v="511" actId="1076"/>
          <ac:spMkLst>
            <pc:docMk/>
            <pc:sldMk cId="2034221669" sldId="336"/>
            <ac:spMk id="5" creationId="{0423E2B8-CB75-4897-8D2B-D5BBF4093396}"/>
          </ac:spMkLst>
        </pc:spChg>
        <pc:spChg chg="add mod">
          <ac:chgData name="ANDRES HUMBERTO OTALORA CARMONA" userId="9f185f83-ab76-4bc7-b4dd-50fef826f155" providerId="ADAL" clId="{8F33A89F-2CE9-4BD6-BA7B-DC52C7C75213}" dt="2020-07-03T22:18:22.174" v="504" actId="1076"/>
          <ac:spMkLst>
            <pc:docMk/>
            <pc:sldMk cId="2034221669" sldId="336"/>
            <ac:spMk id="6" creationId="{DBE3FD58-B7AC-4CF0-AE65-AA235A64280A}"/>
          </ac:spMkLst>
        </pc:spChg>
        <pc:spChg chg="del">
          <ac:chgData name="ANDRES HUMBERTO OTALORA CARMONA" userId="9f185f83-ab76-4bc7-b4dd-50fef826f155" providerId="ADAL" clId="{8F33A89F-2CE9-4BD6-BA7B-DC52C7C75213}" dt="2020-07-03T22:13:08.088" v="385" actId="478"/>
          <ac:spMkLst>
            <pc:docMk/>
            <pc:sldMk cId="2034221669" sldId="336"/>
            <ac:spMk id="18" creationId="{05010E75-BE66-4076-9A12-342251D4DE34}"/>
          </ac:spMkLst>
        </pc:spChg>
        <pc:spChg chg="del">
          <ac:chgData name="ANDRES HUMBERTO OTALORA CARMONA" userId="9f185f83-ab76-4bc7-b4dd-50fef826f155" providerId="ADAL" clId="{8F33A89F-2CE9-4BD6-BA7B-DC52C7C75213}" dt="2020-07-03T22:13:08.088" v="385" actId="478"/>
          <ac:spMkLst>
            <pc:docMk/>
            <pc:sldMk cId="2034221669" sldId="336"/>
            <ac:spMk id="19" creationId="{1E283183-DA01-4FC5-ADC7-24D50053212A}"/>
          </ac:spMkLst>
        </pc:spChg>
        <pc:spChg chg="del">
          <ac:chgData name="ANDRES HUMBERTO OTALORA CARMONA" userId="9f185f83-ab76-4bc7-b4dd-50fef826f155" providerId="ADAL" clId="{8F33A89F-2CE9-4BD6-BA7B-DC52C7C75213}" dt="2020-07-03T22:13:08.088" v="385" actId="478"/>
          <ac:spMkLst>
            <pc:docMk/>
            <pc:sldMk cId="2034221669" sldId="336"/>
            <ac:spMk id="23" creationId="{F7DCDEF2-B552-4344-B619-53D975721B9C}"/>
          </ac:spMkLst>
        </pc:spChg>
        <pc:spChg chg="del">
          <ac:chgData name="ANDRES HUMBERTO OTALORA CARMONA" userId="9f185f83-ab76-4bc7-b4dd-50fef826f155" providerId="ADAL" clId="{8F33A89F-2CE9-4BD6-BA7B-DC52C7C75213}" dt="2020-07-03T22:13:08.088" v="385" actId="478"/>
          <ac:spMkLst>
            <pc:docMk/>
            <pc:sldMk cId="2034221669" sldId="336"/>
            <ac:spMk id="29" creationId="{CFFF6FAD-94A1-4D0B-A910-73F7DC2A60DB}"/>
          </ac:spMkLst>
        </pc:spChg>
        <pc:spChg chg="add mod">
          <ac:chgData name="ANDRES HUMBERTO OTALORA CARMONA" userId="9f185f83-ab76-4bc7-b4dd-50fef826f155" providerId="ADAL" clId="{8F33A89F-2CE9-4BD6-BA7B-DC52C7C75213}" dt="2020-07-03T22:14:16.167" v="399" actId="1076"/>
          <ac:spMkLst>
            <pc:docMk/>
            <pc:sldMk cId="2034221669" sldId="336"/>
            <ac:spMk id="32" creationId="{15CE2194-63CC-4837-AC0D-AB23354A8C10}"/>
          </ac:spMkLst>
        </pc:spChg>
        <pc:spChg chg="add mod">
          <ac:chgData name="ANDRES HUMBERTO OTALORA CARMONA" userId="9f185f83-ab76-4bc7-b4dd-50fef826f155" providerId="ADAL" clId="{8F33A89F-2CE9-4BD6-BA7B-DC52C7C75213}" dt="2020-07-03T22:14:16.167" v="399" actId="1076"/>
          <ac:spMkLst>
            <pc:docMk/>
            <pc:sldMk cId="2034221669" sldId="336"/>
            <ac:spMk id="33" creationId="{6CF43A1F-9C69-439D-BBC2-D7E3BD90E021}"/>
          </ac:spMkLst>
        </pc:spChg>
        <pc:spChg chg="add mod">
          <ac:chgData name="ANDRES HUMBERTO OTALORA CARMONA" userId="9f185f83-ab76-4bc7-b4dd-50fef826f155" providerId="ADAL" clId="{8F33A89F-2CE9-4BD6-BA7B-DC52C7C75213}" dt="2020-07-03T22:14:16.167" v="399" actId="1076"/>
          <ac:spMkLst>
            <pc:docMk/>
            <pc:sldMk cId="2034221669" sldId="336"/>
            <ac:spMk id="34" creationId="{845BDAE1-390D-4387-A115-05978A5682F9}"/>
          </ac:spMkLst>
        </pc:spChg>
        <pc:spChg chg="add mod">
          <ac:chgData name="ANDRES HUMBERTO OTALORA CARMONA" userId="9f185f83-ab76-4bc7-b4dd-50fef826f155" providerId="ADAL" clId="{8F33A89F-2CE9-4BD6-BA7B-DC52C7C75213}" dt="2020-07-03T22:14:16.167" v="399" actId="1076"/>
          <ac:spMkLst>
            <pc:docMk/>
            <pc:sldMk cId="2034221669" sldId="336"/>
            <ac:spMk id="35" creationId="{B62DAB17-4DC8-4293-939B-797BB8FEE940}"/>
          </ac:spMkLst>
        </pc:spChg>
        <pc:spChg chg="add del mod">
          <ac:chgData name="ANDRES HUMBERTO OTALORA CARMONA" userId="9f185f83-ab76-4bc7-b4dd-50fef826f155" providerId="ADAL" clId="{8F33A89F-2CE9-4BD6-BA7B-DC52C7C75213}" dt="2020-07-03T22:14:06.959" v="396" actId="478"/>
          <ac:spMkLst>
            <pc:docMk/>
            <pc:sldMk cId="2034221669" sldId="336"/>
            <ac:spMk id="36" creationId="{2E109603-7E69-4D9F-891B-6783E0B432C4}"/>
          </ac:spMkLst>
        </pc:spChg>
        <pc:spChg chg="del">
          <ac:chgData name="ANDRES HUMBERTO OTALORA CARMONA" userId="9f185f83-ab76-4bc7-b4dd-50fef826f155" providerId="ADAL" clId="{8F33A89F-2CE9-4BD6-BA7B-DC52C7C75213}" dt="2020-07-03T22:13:08.088" v="385" actId="478"/>
          <ac:spMkLst>
            <pc:docMk/>
            <pc:sldMk cId="2034221669" sldId="336"/>
            <ac:spMk id="37" creationId="{0D38904C-7BEF-4BFC-8643-DAA5FB5FCCA7}"/>
          </ac:spMkLst>
        </pc:spChg>
        <pc:spChg chg="del">
          <ac:chgData name="ANDRES HUMBERTO OTALORA CARMONA" userId="9f185f83-ab76-4bc7-b4dd-50fef826f155" providerId="ADAL" clId="{8F33A89F-2CE9-4BD6-BA7B-DC52C7C75213}" dt="2020-07-03T22:13:08.088" v="385" actId="478"/>
          <ac:spMkLst>
            <pc:docMk/>
            <pc:sldMk cId="2034221669" sldId="336"/>
            <ac:spMk id="38" creationId="{E52DD305-34AD-4A8E-ACCD-A8BF73862F0A}"/>
          </ac:spMkLst>
        </pc:spChg>
        <pc:spChg chg="add del mod">
          <ac:chgData name="ANDRES HUMBERTO OTALORA CARMONA" userId="9f185f83-ab76-4bc7-b4dd-50fef826f155" providerId="ADAL" clId="{8F33A89F-2CE9-4BD6-BA7B-DC52C7C75213}" dt="2020-07-03T22:18:01.697" v="497" actId="478"/>
          <ac:spMkLst>
            <pc:docMk/>
            <pc:sldMk cId="2034221669" sldId="336"/>
            <ac:spMk id="39" creationId="{DB37802A-A430-46A7-8FB7-97C748ACAA48}"/>
          </ac:spMkLst>
        </pc:spChg>
        <pc:spChg chg="add del mod">
          <ac:chgData name="ANDRES HUMBERTO OTALORA CARMONA" userId="9f185f83-ab76-4bc7-b4dd-50fef826f155" providerId="ADAL" clId="{8F33A89F-2CE9-4BD6-BA7B-DC52C7C75213}" dt="2020-07-03T22:20:06.384" v="519" actId="478"/>
          <ac:spMkLst>
            <pc:docMk/>
            <pc:sldMk cId="2034221669" sldId="336"/>
            <ac:spMk id="40" creationId="{31F2B88C-8F9D-4CE5-9AD3-95C5F14E3617}"/>
          </ac:spMkLst>
        </pc:spChg>
        <pc:spChg chg="add mod">
          <ac:chgData name="ANDRES HUMBERTO OTALORA CARMONA" userId="9f185f83-ab76-4bc7-b4dd-50fef826f155" providerId="ADAL" clId="{8F33A89F-2CE9-4BD6-BA7B-DC52C7C75213}" dt="2020-07-03T22:30:22.345" v="645" actId="20577"/>
          <ac:spMkLst>
            <pc:docMk/>
            <pc:sldMk cId="2034221669" sldId="336"/>
            <ac:spMk id="42" creationId="{84E0CE6D-0536-409A-9710-F685D95CE3F9}"/>
          </ac:spMkLst>
        </pc:spChg>
        <pc:spChg chg="add mod">
          <ac:chgData name="ANDRES HUMBERTO OTALORA CARMONA" userId="9f185f83-ab76-4bc7-b4dd-50fef826f155" providerId="ADAL" clId="{8F33A89F-2CE9-4BD6-BA7B-DC52C7C75213}" dt="2020-07-03T22:30:27.241" v="651" actId="20577"/>
          <ac:spMkLst>
            <pc:docMk/>
            <pc:sldMk cId="2034221669" sldId="336"/>
            <ac:spMk id="43" creationId="{B955C63E-31E0-44CF-83D5-15B57917D370}"/>
          </ac:spMkLst>
        </pc:spChg>
        <pc:spChg chg="add mod">
          <ac:chgData name="ANDRES HUMBERTO OTALORA CARMONA" userId="9f185f83-ab76-4bc7-b4dd-50fef826f155" providerId="ADAL" clId="{8F33A89F-2CE9-4BD6-BA7B-DC52C7C75213}" dt="2020-07-03T22:30:41.704" v="718" actId="20577"/>
          <ac:spMkLst>
            <pc:docMk/>
            <pc:sldMk cId="2034221669" sldId="336"/>
            <ac:spMk id="44" creationId="{BB5FD75D-1956-4094-844B-E20883E9D8DD}"/>
          </ac:spMkLst>
        </pc:spChg>
        <pc:picChg chg="add mod">
          <ac:chgData name="ANDRES HUMBERTO OTALORA CARMONA" userId="9f185f83-ab76-4bc7-b4dd-50fef826f155" providerId="ADAL" clId="{8F33A89F-2CE9-4BD6-BA7B-DC52C7C75213}" dt="2020-07-03T22:20:15.472" v="522" actId="1076"/>
          <ac:picMkLst>
            <pc:docMk/>
            <pc:sldMk cId="2034221669" sldId="336"/>
            <ac:picMk id="3" creationId="{BBA597AE-AF2B-4BE2-8688-A37714CBE052}"/>
          </ac:picMkLst>
        </pc:picChg>
        <pc:picChg chg="add mod">
          <ac:chgData name="ANDRES HUMBERTO OTALORA CARMONA" userId="9f185f83-ab76-4bc7-b4dd-50fef826f155" providerId="ADAL" clId="{8F33A89F-2CE9-4BD6-BA7B-DC52C7C75213}" dt="2020-07-03T22:18:29.023" v="509" actId="1076"/>
          <ac:picMkLst>
            <pc:docMk/>
            <pc:sldMk cId="2034221669" sldId="336"/>
            <ac:picMk id="17" creationId="{AF7F51E2-73D1-4A4F-A1B9-1A3FCD305523}"/>
          </ac:picMkLst>
        </pc:picChg>
        <pc:picChg chg="del">
          <ac:chgData name="ANDRES HUMBERTO OTALORA CARMONA" userId="9f185f83-ab76-4bc7-b4dd-50fef826f155" providerId="ADAL" clId="{8F33A89F-2CE9-4BD6-BA7B-DC52C7C75213}" dt="2020-07-03T22:13:08.088" v="385" actId="478"/>
          <ac:picMkLst>
            <pc:docMk/>
            <pc:sldMk cId="2034221669" sldId="336"/>
            <ac:picMk id="20" creationId="{CEC7717F-4A1E-46D7-AACF-468E744AFBE6}"/>
          </ac:picMkLst>
        </pc:picChg>
        <pc:picChg chg="del">
          <ac:chgData name="ANDRES HUMBERTO OTALORA CARMONA" userId="9f185f83-ab76-4bc7-b4dd-50fef826f155" providerId="ADAL" clId="{8F33A89F-2CE9-4BD6-BA7B-DC52C7C75213}" dt="2020-07-03T22:13:08.088" v="385" actId="478"/>
          <ac:picMkLst>
            <pc:docMk/>
            <pc:sldMk cId="2034221669" sldId="336"/>
            <ac:picMk id="21" creationId="{A2FA9BD7-3055-41F4-A080-8CD667F05A0E}"/>
          </ac:picMkLst>
        </pc:picChg>
        <pc:picChg chg="del">
          <ac:chgData name="ANDRES HUMBERTO OTALORA CARMONA" userId="9f185f83-ab76-4bc7-b4dd-50fef826f155" providerId="ADAL" clId="{8F33A89F-2CE9-4BD6-BA7B-DC52C7C75213}" dt="2020-07-03T22:13:08.600" v="386" actId="478"/>
          <ac:picMkLst>
            <pc:docMk/>
            <pc:sldMk cId="2034221669" sldId="336"/>
            <ac:picMk id="22" creationId="{1B8642A1-D3FE-4048-A99A-5CCBC87C95E8}"/>
          </ac:picMkLst>
        </pc:picChg>
        <pc:picChg chg="add mod">
          <ac:chgData name="ANDRES HUMBERTO OTALORA CARMONA" userId="9f185f83-ab76-4bc7-b4dd-50fef826f155" providerId="ADAL" clId="{8F33A89F-2CE9-4BD6-BA7B-DC52C7C75213}" dt="2020-07-03T22:20:03.751" v="518" actId="1076"/>
          <ac:picMkLst>
            <pc:docMk/>
            <pc:sldMk cId="2034221669" sldId="336"/>
            <ac:picMk id="24" creationId="{AD65C8A0-2025-483E-84C4-486FF038FD02}"/>
          </ac:picMkLst>
        </pc:picChg>
        <pc:picChg chg="add mod modCrop">
          <ac:chgData name="ANDRES HUMBERTO OTALORA CARMONA" userId="9f185f83-ab76-4bc7-b4dd-50fef826f155" providerId="ADAL" clId="{8F33A89F-2CE9-4BD6-BA7B-DC52C7C75213}" dt="2020-07-03T22:20:28.215" v="525" actId="1076"/>
          <ac:picMkLst>
            <pc:docMk/>
            <pc:sldMk cId="2034221669" sldId="336"/>
            <ac:picMk id="27" creationId="{29A42F98-C133-4864-9C8B-5DD34E3898B0}"/>
          </ac:picMkLst>
        </pc:picChg>
        <pc:picChg chg="add del mod">
          <ac:chgData name="ANDRES HUMBERTO OTALORA CARMONA" userId="9f185f83-ab76-4bc7-b4dd-50fef826f155" providerId="ADAL" clId="{8F33A89F-2CE9-4BD6-BA7B-DC52C7C75213}" dt="2020-07-03T22:13:58.759" v="392" actId="478"/>
          <ac:picMkLst>
            <pc:docMk/>
            <pc:sldMk cId="2034221669" sldId="336"/>
            <ac:picMk id="30" creationId="{D9264853-EC67-4626-8ADC-FA7E847E71DD}"/>
          </ac:picMkLst>
        </pc:picChg>
        <pc:picChg chg="add mod">
          <ac:chgData name="ANDRES HUMBERTO OTALORA CARMONA" userId="9f185f83-ab76-4bc7-b4dd-50fef826f155" providerId="ADAL" clId="{8F33A89F-2CE9-4BD6-BA7B-DC52C7C75213}" dt="2020-07-03T22:18:26.095" v="507" actId="1076"/>
          <ac:picMkLst>
            <pc:docMk/>
            <pc:sldMk cId="2034221669" sldId="336"/>
            <ac:picMk id="31" creationId="{7752EE3A-FCBC-43D3-AB15-DC3679AC0BF1}"/>
          </ac:picMkLst>
        </pc:picChg>
        <pc:cxnChg chg="del">
          <ac:chgData name="ANDRES HUMBERTO OTALORA CARMONA" userId="9f185f83-ab76-4bc7-b4dd-50fef826f155" providerId="ADAL" clId="{8F33A89F-2CE9-4BD6-BA7B-DC52C7C75213}" dt="2020-07-03T22:13:08.088" v="385" actId="478"/>
          <ac:cxnSpMkLst>
            <pc:docMk/>
            <pc:sldMk cId="2034221669" sldId="336"/>
            <ac:cxnSpMk id="25" creationId="{2C10E990-7D9E-4A5F-A1E5-9461AB5D601F}"/>
          </ac:cxnSpMkLst>
        </pc:cxnChg>
        <pc:cxnChg chg="del">
          <ac:chgData name="ANDRES HUMBERTO OTALORA CARMONA" userId="9f185f83-ab76-4bc7-b4dd-50fef826f155" providerId="ADAL" clId="{8F33A89F-2CE9-4BD6-BA7B-DC52C7C75213}" dt="2020-07-03T22:13:08.088" v="385" actId="478"/>
          <ac:cxnSpMkLst>
            <pc:docMk/>
            <pc:sldMk cId="2034221669" sldId="336"/>
            <ac:cxnSpMk id="26" creationId="{D8559721-2220-41D8-BDE1-611FC09A663F}"/>
          </ac:cxnSpMkLst>
        </pc:cxnChg>
      </pc:sldChg>
      <pc:sldChg chg="addSp delSp modSp add del mod">
        <pc:chgData name="ANDRES HUMBERTO OTALORA CARMONA" userId="9f185f83-ab76-4bc7-b4dd-50fef826f155" providerId="ADAL" clId="{8F33A89F-2CE9-4BD6-BA7B-DC52C7C75213}" dt="2020-07-03T22:43:45.493" v="815" actId="2696"/>
        <pc:sldMkLst>
          <pc:docMk/>
          <pc:sldMk cId="3603589217" sldId="337"/>
        </pc:sldMkLst>
        <pc:spChg chg="del">
          <ac:chgData name="ANDRES HUMBERTO OTALORA CARMONA" userId="9f185f83-ab76-4bc7-b4dd-50fef826f155" providerId="ADAL" clId="{8F33A89F-2CE9-4BD6-BA7B-DC52C7C75213}" dt="2020-07-03T22:31:01.512" v="724" actId="478"/>
          <ac:spMkLst>
            <pc:docMk/>
            <pc:sldMk cId="3603589217" sldId="337"/>
            <ac:spMk id="4" creationId="{5AA5EDE5-5CA8-4CCC-B365-74630685A5E7}"/>
          </ac:spMkLst>
        </pc:spChg>
        <pc:spChg chg="del">
          <ac:chgData name="ANDRES HUMBERTO OTALORA CARMONA" userId="9f185f83-ab76-4bc7-b4dd-50fef826f155" providerId="ADAL" clId="{8F33A89F-2CE9-4BD6-BA7B-DC52C7C75213}" dt="2020-07-03T22:30:57.401" v="720" actId="478"/>
          <ac:spMkLst>
            <pc:docMk/>
            <pc:sldMk cId="3603589217" sldId="337"/>
            <ac:spMk id="5" creationId="{0423E2B8-CB75-4897-8D2B-D5BBF4093396}"/>
          </ac:spMkLst>
        </pc:spChg>
        <pc:spChg chg="del">
          <ac:chgData name="ANDRES HUMBERTO OTALORA CARMONA" userId="9f185f83-ab76-4bc7-b4dd-50fef826f155" providerId="ADAL" clId="{8F33A89F-2CE9-4BD6-BA7B-DC52C7C75213}" dt="2020-07-03T22:31:01.512" v="724" actId="478"/>
          <ac:spMkLst>
            <pc:docMk/>
            <pc:sldMk cId="3603589217" sldId="337"/>
            <ac:spMk id="6" creationId="{DBE3FD58-B7AC-4CF0-AE65-AA235A64280A}"/>
          </ac:spMkLst>
        </pc:spChg>
        <pc:spChg chg="add mod">
          <ac:chgData name="ANDRES HUMBERTO OTALORA CARMONA" userId="9f185f83-ab76-4bc7-b4dd-50fef826f155" providerId="ADAL" clId="{8F33A89F-2CE9-4BD6-BA7B-DC52C7C75213}" dt="2020-07-03T22:37:48.472" v="767" actId="14100"/>
          <ac:spMkLst>
            <pc:docMk/>
            <pc:sldMk cId="3603589217" sldId="337"/>
            <ac:spMk id="11" creationId="{2AB72934-C643-494C-9E41-9E01B4CFDEC4}"/>
          </ac:spMkLst>
        </pc:spChg>
        <pc:spChg chg="add mod">
          <ac:chgData name="ANDRES HUMBERTO OTALORA CARMONA" userId="9f185f83-ab76-4bc7-b4dd-50fef826f155" providerId="ADAL" clId="{8F33A89F-2CE9-4BD6-BA7B-DC52C7C75213}" dt="2020-07-03T22:38:22.591" v="782" actId="1076"/>
          <ac:spMkLst>
            <pc:docMk/>
            <pc:sldMk cId="3603589217" sldId="337"/>
            <ac:spMk id="12" creationId="{9F31F60A-10B0-4F12-B388-5082F6E62B15}"/>
          </ac:spMkLst>
        </pc:spChg>
        <pc:spChg chg="add mod">
          <ac:chgData name="ANDRES HUMBERTO OTALORA CARMONA" userId="9f185f83-ab76-4bc7-b4dd-50fef826f155" providerId="ADAL" clId="{8F33A89F-2CE9-4BD6-BA7B-DC52C7C75213}" dt="2020-07-03T22:38:25.975" v="783" actId="1076"/>
          <ac:spMkLst>
            <pc:docMk/>
            <pc:sldMk cId="3603589217" sldId="337"/>
            <ac:spMk id="13" creationId="{3B49BB5E-69C5-47ED-BA91-31036AD3EAFC}"/>
          </ac:spMkLst>
        </pc:spChg>
        <pc:spChg chg="add mod">
          <ac:chgData name="ANDRES HUMBERTO OTALORA CARMONA" userId="9f185f83-ab76-4bc7-b4dd-50fef826f155" providerId="ADAL" clId="{8F33A89F-2CE9-4BD6-BA7B-DC52C7C75213}" dt="2020-07-03T22:39:44.939" v="809" actId="123"/>
          <ac:spMkLst>
            <pc:docMk/>
            <pc:sldMk cId="3603589217" sldId="337"/>
            <ac:spMk id="14" creationId="{D3C0EDB5-F375-4CFD-AF9B-DACF19B0149F}"/>
          </ac:spMkLst>
        </pc:spChg>
        <pc:spChg chg="add mod">
          <ac:chgData name="ANDRES HUMBERTO OTALORA CARMONA" userId="9f185f83-ab76-4bc7-b4dd-50fef826f155" providerId="ADAL" clId="{8F33A89F-2CE9-4BD6-BA7B-DC52C7C75213}" dt="2020-07-03T22:39:59.522" v="811" actId="20577"/>
          <ac:spMkLst>
            <pc:docMk/>
            <pc:sldMk cId="3603589217" sldId="337"/>
            <ac:spMk id="15" creationId="{6FA65A8B-0949-47F4-8122-40B739B82258}"/>
          </ac:spMkLst>
        </pc:spChg>
        <pc:spChg chg="add mod">
          <ac:chgData name="ANDRES HUMBERTO OTALORA CARMONA" userId="9f185f83-ab76-4bc7-b4dd-50fef826f155" providerId="ADAL" clId="{8F33A89F-2CE9-4BD6-BA7B-DC52C7C75213}" dt="2020-07-03T22:39:31.063" v="806" actId="1076"/>
          <ac:spMkLst>
            <pc:docMk/>
            <pc:sldMk cId="3603589217" sldId="337"/>
            <ac:spMk id="16" creationId="{A505D938-092E-4EB4-A467-CFDF485E4D57}"/>
          </ac:spMkLst>
        </pc:spChg>
        <pc:spChg chg="add mod">
          <ac:chgData name="ANDRES HUMBERTO OTALORA CARMONA" userId="9f185f83-ab76-4bc7-b4dd-50fef826f155" providerId="ADAL" clId="{8F33A89F-2CE9-4BD6-BA7B-DC52C7C75213}" dt="2020-07-03T22:32:42.120" v="728" actId="2085"/>
          <ac:spMkLst>
            <pc:docMk/>
            <pc:sldMk cId="3603589217" sldId="337"/>
            <ac:spMk id="22" creationId="{B0D45F85-DA53-4482-AEB8-C146C3225A19}"/>
          </ac:spMkLst>
        </pc:spChg>
        <pc:spChg chg="add mod">
          <ac:chgData name="ANDRES HUMBERTO OTALORA CARMONA" userId="9f185f83-ab76-4bc7-b4dd-50fef826f155" providerId="ADAL" clId="{8F33A89F-2CE9-4BD6-BA7B-DC52C7C75213}" dt="2020-07-03T22:34:15.136" v="729" actId="2085"/>
          <ac:spMkLst>
            <pc:docMk/>
            <pc:sldMk cId="3603589217" sldId="337"/>
            <ac:spMk id="23" creationId="{73BCB85D-8DCB-4391-A559-5CFB4997B6EA}"/>
          </ac:spMkLst>
        </pc:spChg>
        <pc:spChg chg="add mod">
          <ac:chgData name="ANDRES HUMBERTO OTALORA CARMONA" userId="9f185f83-ab76-4bc7-b4dd-50fef826f155" providerId="ADAL" clId="{8F33A89F-2CE9-4BD6-BA7B-DC52C7C75213}" dt="2020-07-03T22:34:17.864" v="730" actId="2085"/>
          <ac:spMkLst>
            <pc:docMk/>
            <pc:sldMk cId="3603589217" sldId="337"/>
            <ac:spMk id="25" creationId="{8D27A779-9259-4381-B790-9FCCF7CC48EB}"/>
          </ac:spMkLst>
        </pc:spChg>
        <pc:spChg chg="add mod">
          <ac:chgData name="ANDRES HUMBERTO OTALORA CARMONA" userId="9f185f83-ab76-4bc7-b4dd-50fef826f155" providerId="ADAL" clId="{8F33A89F-2CE9-4BD6-BA7B-DC52C7C75213}" dt="2020-07-03T22:37:31.600" v="761" actId="1076"/>
          <ac:spMkLst>
            <pc:docMk/>
            <pc:sldMk cId="3603589217" sldId="337"/>
            <ac:spMk id="26" creationId="{47C472BE-30A8-4D4B-95F3-AFEC3C704D56}"/>
          </ac:spMkLst>
        </pc:spChg>
        <pc:spChg chg="add mod">
          <ac:chgData name="ANDRES HUMBERTO OTALORA CARMONA" userId="9f185f83-ab76-4bc7-b4dd-50fef826f155" providerId="ADAL" clId="{8F33A89F-2CE9-4BD6-BA7B-DC52C7C75213}" dt="2020-07-03T22:36:39.671" v="743" actId="1076"/>
          <ac:spMkLst>
            <pc:docMk/>
            <pc:sldMk cId="3603589217" sldId="337"/>
            <ac:spMk id="29" creationId="{545A985B-65E8-4CE2-9CCD-AA4C759DDD04}"/>
          </ac:spMkLst>
        </pc:spChg>
        <pc:spChg chg="add mod">
          <ac:chgData name="ANDRES HUMBERTO OTALORA CARMONA" userId="9f185f83-ab76-4bc7-b4dd-50fef826f155" providerId="ADAL" clId="{8F33A89F-2CE9-4BD6-BA7B-DC52C7C75213}" dt="2020-07-03T22:36:42.127" v="744" actId="1076"/>
          <ac:spMkLst>
            <pc:docMk/>
            <pc:sldMk cId="3603589217" sldId="337"/>
            <ac:spMk id="30" creationId="{C0772CED-AE0C-40F5-884D-35251B4B03E3}"/>
          </ac:spMkLst>
        </pc:spChg>
        <pc:spChg chg="del">
          <ac:chgData name="ANDRES HUMBERTO OTALORA CARMONA" userId="9f185f83-ab76-4bc7-b4dd-50fef826f155" providerId="ADAL" clId="{8F33A89F-2CE9-4BD6-BA7B-DC52C7C75213}" dt="2020-07-03T22:30:57.401" v="720" actId="478"/>
          <ac:spMkLst>
            <pc:docMk/>
            <pc:sldMk cId="3603589217" sldId="337"/>
            <ac:spMk id="32" creationId="{15CE2194-63CC-4837-AC0D-AB23354A8C10}"/>
          </ac:spMkLst>
        </pc:spChg>
        <pc:spChg chg="del">
          <ac:chgData name="ANDRES HUMBERTO OTALORA CARMONA" userId="9f185f83-ab76-4bc7-b4dd-50fef826f155" providerId="ADAL" clId="{8F33A89F-2CE9-4BD6-BA7B-DC52C7C75213}" dt="2020-07-03T22:30:57.401" v="720" actId="478"/>
          <ac:spMkLst>
            <pc:docMk/>
            <pc:sldMk cId="3603589217" sldId="337"/>
            <ac:spMk id="33" creationId="{6CF43A1F-9C69-439D-BBC2-D7E3BD90E021}"/>
          </ac:spMkLst>
        </pc:spChg>
        <pc:spChg chg="del">
          <ac:chgData name="ANDRES HUMBERTO OTALORA CARMONA" userId="9f185f83-ab76-4bc7-b4dd-50fef826f155" providerId="ADAL" clId="{8F33A89F-2CE9-4BD6-BA7B-DC52C7C75213}" dt="2020-07-03T22:30:58.936" v="722" actId="478"/>
          <ac:spMkLst>
            <pc:docMk/>
            <pc:sldMk cId="3603589217" sldId="337"/>
            <ac:spMk id="34" creationId="{845BDAE1-390D-4387-A115-05978A5682F9}"/>
          </ac:spMkLst>
        </pc:spChg>
        <pc:spChg chg="del">
          <ac:chgData name="ANDRES HUMBERTO OTALORA CARMONA" userId="9f185f83-ab76-4bc7-b4dd-50fef826f155" providerId="ADAL" clId="{8F33A89F-2CE9-4BD6-BA7B-DC52C7C75213}" dt="2020-07-03T22:30:59.992" v="723" actId="478"/>
          <ac:spMkLst>
            <pc:docMk/>
            <pc:sldMk cId="3603589217" sldId="337"/>
            <ac:spMk id="35" creationId="{B62DAB17-4DC8-4293-939B-797BB8FEE940}"/>
          </ac:spMkLst>
        </pc:spChg>
        <pc:spChg chg="add mod">
          <ac:chgData name="ANDRES HUMBERTO OTALORA CARMONA" userId="9f185f83-ab76-4bc7-b4dd-50fef826f155" providerId="ADAL" clId="{8F33A89F-2CE9-4BD6-BA7B-DC52C7C75213}" dt="2020-07-03T22:36:44.769" v="745" actId="1076"/>
          <ac:spMkLst>
            <pc:docMk/>
            <pc:sldMk cId="3603589217" sldId="337"/>
            <ac:spMk id="36" creationId="{89337C5B-02E5-4C2A-83C5-2D5922AD98A9}"/>
          </ac:spMkLst>
        </pc:spChg>
        <pc:spChg chg="add mod">
          <ac:chgData name="ANDRES HUMBERTO OTALORA CARMONA" userId="9f185f83-ab76-4bc7-b4dd-50fef826f155" providerId="ADAL" clId="{8F33A89F-2CE9-4BD6-BA7B-DC52C7C75213}" dt="2020-07-03T22:37:33.928" v="762" actId="1076"/>
          <ac:spMkLst>
            <pc:docMk/>
            <pc:sldMk cId="3603589217" sldId="337"/>
            <ac:spMk id="37" creationId="{37320CB3-67F9-4319-931B-09C0BC63C77C}"/>
          </ac:spMkLst>
        </pc:spChg>
        <pc:spChg chg="add mod">
          <ac:chgData name="ANDRES HUMBERTO OTALORA CARMONA" userId="9f185f83-ab76-4bc7-b4dd-50fef826f155" providerId="ADAL" clId="{8F33A89F-2CE9-4BD6-BA7B-DC52C7C75213}" dt="2020-07-03T22:37:31.600" v="761" actId="1076"/>
          <ac:spMkLst>
            <pc:docMk/>
            <pc:sldMk cId="3603589217" sldId="337"/>
            <ac:spMk id="38" creationId="{2328D2D1-EA31-424C-ACCA-7A43495B2983}"/>
          </ac:spMkLst>
        </pc:spChg>
        <pc:spChg chg="add mod">
          <ac:chgData name="ANDRES HUMBERTO OTALORA CARMONA" userId="9f185f83-ab76-4bc7-b4dd-50fef826f155" providerId="ADAL" clId="{8F33A89F-2CE9-4BD6-BA7B-DC52C7C75213}" dt="2020-07-03T22:37:31.600" v="761" actId="1076"/>
          <ac:spMkLst>
            <pc:docMk/>
            <pc:sldMk cId="3603589217" sldId="337"/>
            <ac:spMk id="39" creationId="{A8F1A1BF-C2BB-4379-B45F-AD9AB19BBCCA}"/>
          </ac:spMkLst>
        </pc:spChg>
        <pc:spChg chg="add del mod">
          <ac:chgData name="ANDRES HUMBERTO OTALORA CARMONA" userId="9f185f83-ab76-4bc7-b4dd-50fef826f155" providerId="ADAL" clId="{8F33A89F-2CE9-4BD6-BA7B-DC52C7C75213}" dt="2020-07-03T22:37:40.168" v="764" actId="478"/>
          <ac:spMkLst>
            <pc:docMk/>
            <pc:sldMk cId="3603589217" sldId="337"/>
            <ac:spMk id="40" creationId="{1C4F0429-1146-4393-805A-FD8406788A84}"/>
          </ac:spMkLst>
        </pc:spChg>
        <pc:spChg chg="del">
          <ac:chgData name="ANDRES HUMBERTO OTALORA CARMONA" userId="9f185f83-ab76-4bc7-b4dd-50fef826f155" providerId="ADAL" clId="{8F33A89F-2CE9-4BD6-BA7B-DC52C7C75213}" dt="2020-07-03T22:30:57.401" v="720" actId="478"/>
          <ac:spMkLst>
            <pc:docMk/>
            <pc:sldMk cId="3603589217" sldId="337"/>
            <ac:spMk id="42" creationId="{84E0CE6D-0536-409A-9710-F685D95CE3F9}"/>
          </ac:spMkLst>
        </pc:spChg>
        <pc:spChg chg="del">
          <ac:chgData name="ANDRES HUMBERTO OTALORA CARMONA" userId="9f185f83-ab76-4bc7-b4dd-50fef826f155" providerId="ADAL" clId="{8F33A89F-2CE9-4BD6-BA7B-DC52C7C75213}" dt="2020-07-03T22:30:57.401" v="720" actId="478"/>
          <ac:spMkLst>
            <pc:docMk/>
            <pc:sldMk cId="3603589217" sldId="337"/>
            <ac:spMk id="43" creationId="{B955C63E-31E0-44CF-83D5-15B57917D370}"/>
          </ac:spMkLst>
        </pc:spChg>
        <pc:spChg chg="del">
          <ac:chgData name="ANDRES HUMBERTO OTALORA CARMONA" userId="9f185f83-ab76-4bc7-b4dd-50fef826f155" providerId="ADAL" clId="{8F33A89F-2CE9-4BD6-BA7B-DC52C7C75213}" dt="2020-07-03T22:30:57.401" v="720" actId="478"/>
          <ac:spMkLst>
            <pc:docMk/>
            <pc:sldMk cId="3603589217" sldId="337"/>
            <ac:spMk id="44" creationId="{BB5FD75D-1956-4094-844B-E20883E9D8DD}"/>
          </ac:spMkLst>
        </pc:spChg>
        <pc:spChg chg="add del mod">
          <ac:chgData name="ANDRES HUMBERTO OTALORA CARMONA" userId="9f185f83-ab76-4bc7-b4dd-50fef826f155" providerId="ADAL" clId="{8F33A89F-2CE9-4BD6-BA7B-DC52C7C75213}" dt="2020-07-03T22:37:57.816" v="771" actId="478"/>
          <ac:spMkLst>
            <pc:docMk/>
            <pc:sldMk cId="3603589217" sldId="337"/>
            <ac:spMk id="45" creationId="{4C621C99-E8B0-4658-8DDF-28759D858878}"/>
          </ac:spMkLst>
        </pc:spChg>
        <pc:spChg chg="add del mod">
          <ac:chgData name="ANDRES HUMBERTO OTALORA CARMONA" userId="9f185f83-ab76-4bc7-b4dd-50fef826f155" providerId="ADAL" clId="{8F33A89F-2CE9-4BD6-BA7B-DC52C7C75213}" dt="2020-07-03T22:38:12.360" v="777" actId="478"/>
          <ac:spMkLst>
            <pc:docMk/>
            <pc:sldMk cId="3603589217" sldId="337"/>
            <ac:spMk id="46" creationId="{6CD3869F-FFB3-4D82-A777-EEA5755A41E0}"/>
          </ac:spMkLst>
        </pc:spChg>
        <pc:spChg chg="add del mod">
          <ac:chgData name="ANDRES HUMBERTO OTALORA CARMONA" userId="9f185f83-ab76-4bc7-b4dd-50fef826f155" providerId="ADAL" clId="{8F33A89F-2CE9-4BD6-BA7B-DC52C7C75213}" dt="2020-07-03T22:38:35.844" v="785" actId="478"/>
          <ac:spMkLst>
            <pc:docMk/>
            <pc:sldMk cId="3603589217" sldId="337"/>
            <ac:spMk id="48" creationId="{141AA486-AEBA-4BF1-AAF0-BB1D0F632D7D}"/>
          </ac:spMkLst>
        </pc:spChg>
        <pc:spChg chg="add del mod">
          <ac:chgData name="ANDRES HUMBERTO OTALORA CARMONA" userId="9f185f83-ab76-4bc7-b4dd-50fef826f155" providerId="ADAL" clId="{8F33A89F-2CE9-4BD6-BA7B-DC52C7C75213}" dt="2020-07-03T22:38:42.576" v="789" actId="478"/>
          <ac:spMkLst>
            <pc:docMk/>
            <pc:sldMk cId="3603589217" sldId="337"/>
            <ac:spMk id="49" creationId="{1222BEAA-303D-4246-8F6B-199452C9FCE0}"/>
          </ac:spMkLst>
        </pc:spChg>
        <pc:spChg chg="add mod">
          <ac:chgData name="ANDRES HUMBERTO OTALORA CARMONA" userId="9f185f83-ab76-4bc7-b4dd-50fef826f155" providerId="ADAL" clId="{8F33A89F-2CE9-4BD6-BA7B-DC52C7C75213}" dt="2020-07-03T22:39:26.072" v="803" actId="1076"/>
          <ac:spMkLst>
            <pc:docMk/>
            <pc:sldMk cId="3603589217" sldId="337"/>
            <ac:spMk id="55" creationId="{EBD9F91B-DB18-4160-A95E-F07A79CB298C}"/>
          </ac:spMkLst>
        </pc:spChg>
        <pc:picChg chg="del">
          <ac:chgData name="ANDRES HUMBERTO OTALORA CARMONA" userId="9f185f83-ab76-4bc7-b4dd-50fef826f155" providerId="ADAL" clId="{8F33A89F-2CE9-4BD6-BA7B-DC52C7C75213}" dt="2020-07-03T22:30:57.401" v="720" actId="478"/>
          <ac:picMkLst>
            <pc:docMk/>
            <pc:sldMk cId="3603589217" sldId="337"/>
            <ac:picMk id="3" creationId="{BBA597AE-AF2B-4BE2-8688-A37714CBE052}"/>
          </ac:picMkLst>
        </pc:picChg>
        <pc:picChg chg="add mod">
          <ac:chgData name="ANDRES HUMBERTO OTALORA CARMONA" userId="9f185f83-ab76-4bc7-b4dd-50fef826f155" providerId="ADAL" clId="{8F33A89F-2CE9-4BD6-BA7B-DC52C7C75213}" dt="2020-07-03T22:37:07.567" v="750" actId="1076"/>
          <ac:picMkLst>
            <pc:docMk/>
            <pc:sldMk cId="3603589217" sldId="337"/>
            <ac:picMk id="8" creationId="{04F14D3F-4653-4B8E-903B-E31929C8EBD4}"/>
          </ac:picMkLst>
        </pc:picChg>
        <pc:picChg chg="add del mod">
          <ac:chgData name="ANDRES HUMBERTO OTALORA CARMONA" userId="9f185f83-ab76-4bc7-b4dd-50fef826f155" providerId="ADAL" clId="{8F33A89F-2CE9-4BD6-BA7B-DC52C7C75213}" dt="2020-07-03T22:37:02.930" v="747" actId="478"/>
          <ac:picMkLst>
            <pc:docMk/>
            <pc:sldMk cId="3603589217" sldId="337"/>
            <ac:picMk id="10" creationId="{E1762C33-C385-4305-92AE-8C4E75E0DADD}"/>
          </ac:picMkLst>
        </pc:picChg>
        <pc:picChg chg="del">
          <ac:chgData name="ANDRES HUMBERTO OTALORA CARMONA" userId="9f185f83-ab76-4bc7-b4dd-50fef826f155" providerId="ADAL" clId="{8F33A89F-2CE9-4BD6-BA7B-DC52C7C75213}" dt="2020-07-03T22:30:57.401" v="720" actId="478"/>
          <ac:picMkLst>
            <pc:docMk/>
            <pc:sldMk cId="3603589217" sldId="337"/>
            <ac:picMk id="17" creationId="{AF7F51E2-73D1-4A4F-A1B9-1A3FCD305523}"/>
          </ac:picMkLst>
        </pc:picChg>
        <pc:picChg chg="add del mod">
          <ac:chgData name="ANDRES HUMBERTO OTALORA CARMONA" userId="9f185f83-ab76-4bc7-b4dd-50fef826f155" providerId="ADAL" clId="{8F33A89F-2CE9-4BD6-BA7B-DC52C7C75213}" dt="2020-07-03T22:32:05.472" v="727" actId="478"/>
          <ac:picMkLst>
            <pc:docMk/>
            <pc:sldMk cId="3603589217" sldId="337"/>
            <ac:picMk id="21" creationId="{E049FE44-EFB2-40AD-A58C-911D3E549D6E}"/>
          </ac:picMkLst>
        </pc:picChg>
        <pc:picChg chg="del">
          <ac:chgData name="ANDRES HUMBERTO OTALORA CARMONA" userId="9f185f83-ab76-4bc7-b4dd-50fef826f155" providerId="ADAL" clId="{8F33A89F-2CE9-4BD6-BA7B-DC52C7C75213}" dt="2020-07-03T22:30:57.401" v="720" actId="478"/>
          <ac:picMkLst>
            <pc:docMk/>
            <pc:sldMk cId="3603589217" sldId="337"/>
            <ac:picMk id="24" creationId="{AD65C8A0-2025-483E-84C4-486FF038FD02}"/>
          </ac:picMkLst>
        </pc:picChg>
        <pc:picChg chg="del">
          <ac:chgData name="ANDRES HUMBERTO OTALORA CARMONA" userId="9f185f83-ab76-4bc7-b4dd-50fef826f155" providerId="ADAL" clId="{8F33A89F-2CE9-4BD6-BA7B-DC52C7C75213}" dt="2020-07-03T22:30:57.401" v="720" actId="478"/>
          <ac:picMkLst>
            <pc:docMk/>
            <pc:sldMk cId="3603589217" sldId="337"/>
            <ac:picMk id="27" creationId="{29A42F98-C133-4864-9C8B-5DD34E3898B0}"/>
          </ac:picMkLst>
        </pc:picChg>
        <pc:picChg chg="del">
          <ac:chgData name="ANDRES HUMBERTO OTALORA CARMONA" userId="9f185f83-ab76-4bc7-b4dd-50fef826f155" providerId="ADAL" clId="{8F33A89F-2CE9-4BD6-BA7B-DC52C7C75213}" dt="2020-07-03T22:30:57.992" v="721" actId="478"/>
          <ac:picMkLst>
            <pc:docMk/>
            <pc:sldMk cId="3603589217" sldId="337"/>
            <ac:picMk id="31" creationId="{7752EE3A-FCBC-43D3-AB15-DC3679AC0BF1}"/>
          </ac:picMkLst>
        </pc:picChg>
        <pc:picChg chg="add mod">
          <ac:chgData name="ANDRES HUMBERTO OTALORA CARMONA" userId="9f185f83-ab76-4bc7-b4dd-50fef826f155" providerId="ADAL" clId="{8F33A89F-2CE9-4BD6-BA7B-DC52C7C75213}" dt="2020-07-03T22:39:29.671" v="805" actId="1076"/>
          <ac:picMkLst>
            <pc:docMk/>
            <pc:sldMk cId="3603589217" sldId="337"/>
            <ac:picMk id="47" creationId="{F5A86AAC-7242-4F4A-B594-CE2AF923322A}"/>
          </ac:picMkLst>
        </pc:picChg>
        <pc:picChg chg="add mod">
          <ac:chgData name="ANDRES HUMBERTO OTALORA CARMONA" userId="9f185f83-ab76-4bc7-b4dd-50fef826f155" providerId="ADAL" clId="{8F33A89F-2CE9-4BD6-BA7B-DC52C7C75213}" dt="2020-07-03T22:37:10.865" v="752" actId="1076"/>
          <ac:picMkLst>
            <pc:docMk/>
            <pc:sldMk cId="3603589217" sldId="337"/>
            <ac:picMk id="50" creationId="{6E9E4ACA-B1DE-49BF-BCDC-99E2D8185A35}"/>
          </ac:picMkLst>
        </pc:picChg>
        <pc:picChg chg="add mod">
          <ac:chgData name="ANDRES HUMBERTO OTALORA CARMONA" userId="9f185f83-ab76-4bc7-b4dd-50fef826f155" providerId="ADAL" clId="{8F33A89F-2CE9-4BD6-BA7B-DC52C7C75213}" dt="2020-07-03T22:37:15.192" v="754" actId="1076"/>
          <ac:picMkLst>
            <pc:docMk/>
            <pc:sldMk cId="3603589217" sldId="337"/>
            <ac:picMk id="52" creationId="{4A47A2E0-9930-4751-96B6-7EF5A991318D}"/>
          </ac:picMkLst>
        </pc:picChg>
        <pc:picChg chg="add del mod">
          <ac:chgData name="ANDRES HUMBERTO OTALORA CARMONA" userId="9f185f83-ab76-4bc7-b4dd-50fef826f155" providerId="ADAL" clId="{8F33A89F-2CE9-4BD6-BA7B-DC52C7C75213}" dt="2020-07-03T22:37:26.592" v="760" actId="478"/>
          <ac:picMkLst>
            <pc:docMk/>
            <pc:sldMk cId="3603589217" sldId="337"/>
            <ac:picMk id="53" creationId="{6C437977-BF2C-40B4-AF26-E427A445CB56}"/>
          </ac:picMkLst>
        </pc:picChg>
        <pc:picChg chg="add del mod">
          <ac:chgData name="ANDRES HUMBERTO OTALORA CARMONA" userId="9f185f83-ab76-4bc7-b4dd-50fef826f155" providerId="ADAL" clId="{8F33A89F-2CE9-4BD6-BA7B-DC52C7C75213}" dt="2020-07-03T22:37:26.151" v="759" actId="478"/>
          <ac:picMkLst>
            <pc:docMk/>
            <pc:sldMk cId="3603589217" sldId="337"/>
            <ac:picMk id="54" creationId="{89C0238A-C3D0-4673-8BDD-6C1870E75A99}"/>
          </ac:picMkLst>
        </pc:picChg>
      </pc:sldChg>
      <pc:sldChg chg="add del">
        <pc:chgData name="ANDRES HUMBERTO OTALORA CARMONA" userId="9f185f83-ab76-4bc7-b4dd-50fef826f155" providerId="ADAL" clId="{8F33A89F-2CE9-4BD6-BA7B-DC52C7C75213}" dt="2020-07-03T21:55:24.271" v="85" actId="47"/>
        <pc:sldMkLst>
          <pc:docMk/>
          <pc:sldMk cId="833640357" sldId="338"/>
        </pc:sldMkLst>
      </pc:sldChg>
      <pc:sldChg chg="addSp delSp modSp add mod">
        <pc:chgData name="ANDRES HUMBERTO OTALORA CARMONA" userId="9f185f83-ab76-4bc7-b4dd-50fef826f155" providerId="ADAL" clId="{8F33A89F-2CE9-4BD6-BA7B-DC52C7C75213}" dt="2020-07-03T23:14:00.481" v="894" actId="1076"/>
        <pc:sldMkLst>
          <pc:docMk/>
          <pc:sldMk cId="2241785956" sldId="338"/>
        </pc:sldMkLst>
        <pc:spChg chg="add mod">
          <ac:chgData name="ANDRES HUMBERTO OTALORA CARMONA" userId="9f185f83-ab76-4bc7-b4dd-50fef826f155" providerId="ADAL" clId="{8F33A89F-2CE9-4BD6-BA7B-DC52C7C75213}" dt="2020-07-03T23:14:00.481" v="894" actId="1076"/>
          <ac:spMkLst>
            <pc:docMk/>
            <pc:sldMk cId="2241785956" sldId="338"/>
            <ac:spMk id="3" creationId="{3C736066-EC4D-4A01-AF91-B91F95F1BC7D}"/>
          </ac:spMkLst>
        </pc:spChg>
        <pc:spChg chg="add mod">
          <ac:chgData name="ANDRES HUMBERTO OTALORA CARMONA" userId="9f185f83-ab76-4bc7-b4dd-50fef826f155" providerId="ADAL" clId="{8F33A89F-2CE9-4BD6-BA7B-DC52C7C75213}" dt="2020-07-03T23:12:58.744" v="887" actId="1076"/>
          <ac:spMkLst>
            <pc:docMk/>
            <pc:sldMk cId="2241785956" sldId="338"/>
            <ac:spMk id="4" creationId="{BDE465AF-264A-4CB5-87E6-EF73B42D2908}"/>
          </ac:spMkLst>
        </pc:spChg>
        <pc:spChg chg="add mod">
          <ac:chgData name="ANDRES HUMBERTO OTALORA CARMONA" userId="9f185f83-ab76-4bc7-b4dd-50fef826f155" providerId="ADAL" clId="{8F33A89F-2CE9-4BD6-BA7B-DC52C7C75213}" dt="2020-07-03T23:13:05.856" v="890" actId="1076"/>
          <ac:spMkLst>
            <pc:docMk/>
            <pc:sldMk cId="2241785956" sldId="338"/>
            <ac:spMk id="5" creationId="{CF114DE4-0500-4E25-8F51-D5504983B001}"/>
          </ac:spMkLst>
        </pc:spChg>
        <pc:spChg chg="del">
          <ac:chgData name="ANDRES HUMBERTO OTALORA CARMONA" userId="9f185f83-ab76-4bc7-b4dd-50fef826f155" providerId="ADAL" clId="{8F33A89F-2CE9-4BD6-BA7B-DC52C7C75213}" dt="2020-07-03T23:07:41.962" v="817" actId="478"/>
          <ac:spMkLst>
            <pc:docMk/>
            <pc:sldMk cId="2241785956" sldId="338"/>
            <ac:spMk id="11" creationId="{2AB72934-C643-494C-9E41-9E01B4CFDEC4}"/>
          </ac:spMkLst>
        </pc:spChg>
        <pc:spChg chg="del">
          <ac:chgData name="ANDRES HUMBERTO OTALORA CARMONA" userId="9f185f83-ab76-4bc7-b4dd-50fef826f155" providerId="ADAL" clId="{8F33A89F-2CE9-4BD6-BA7B-DC52C7C75213}" dt="2020-07-03T23:07:41.962" v="817" actId="478"/>
          <ac:spMkLst>
            <pc:docMk/>
            <pc:sldMk cId="2241785956" sldId="338"/>
            <ac:spMk id="12" creationId="{9F31F60A-10B0-4F12-B388-5082F6E62B15}"/>
          </ac:spMkLst>
        </pc:spChg>
        <pc:spChg chg="del">
          <ac:chgData name="ANDRES HUMBERTO OTALORA CARMONA" userId="9f185f83-ab76-4bc7-b4dd-50fef826f155" providerId="ADAL" clId="{8F33A89F-2CE9-4BD6-BA7B-DC52C7C75213}" dt="2020-07-03T23:07:41.962" v="817" actId="478"/>
          <ac:spMkLst>
            <pc:docMk/>
            <pc:sldMk cId="2241785956" sldId="338"/>
            <ac:spMk id="13" creationId="{3B49BB5E-69C5-47ED-BA91-31036AD3EAFC}"/>
          </ac:spMkLst>
        </pc:spChg>
        <pc:spChg chg="del">
          <ac:chgData name="ANDRES HUMBERTO OTALORA CARMONA" userId="9f185f83-ab76-4bc7-b4dd-50fef826f155" providerId="ADAL" clId="{8F33A89F-2CE9-4BD6-BA7B-DC52C7C75213}" dt="2020-07-03T23:07:41.962" v="817" actId="478"/>
          <ac:spMkLst>
            <pc:docMk/>
            <pc:sldMk cId="2241785956" sldId="338"/>
            <ac:spMk id="14" creationId="{D3C0EDB5-F375-4CFD-AF9B-DACF19B0149F}"/>
          </ac:spMkLst>
        </pc:spChg>
        <pc:spChg chg="del">
          <ac:chgData name="ANDRES HUMBERTO OTALORA CARMONA" userId="9f185f83-ab76-4bc7-b4dd-50fef826f155" providerId="ADAL" clId="{8F33A89F-2CE9-4BD6-BA7B-DC52C7C75213}" dt="2020-07-03T23:07:41.962" v="817" actId="478"/>
          <ac:spMkLst>
            <pc:docMk/>
            <pc:sldMk cId="2241785956" sldId="338"/>
            <ac:spMk id="15" creationId="{6FA65A8B-0949-47F4-8122-40B739B82258}"/>
          </ac:spMkLst>
        </pc:spChg>
        <pc:spChg chg="del">
          <ac:chgData name="ANDRES HUMBERTO OTALORA CARMONA" userId="9f185f83-ab76-4bc7-b4dd-50fef826f155" providerId="ADAL" clId="{8F33A89F-2CE9-4BD6-BA7B-DC52C7C75213}" dt="2020-07-03T23:07:41.962" v="817" actId="478"/>
          <ac:spMkLst>
            <pc:docMk/>
            <pc:sldMk cId="2241785956" sldId="338"/>
            <ac:spMk id="16" creationId="{A505D938-092E-4EB4-A467-CFDF485E4D57}"/>
          </ac:spMkLst>
        </pc:spChg>
        <pc:spChg chg="del">
          <ac:chgData name="ANDRES HUMBERTO OTALORA CARMONA" userId="9f185f83-ab76-4bc7-b4dd-50fef826f155" providerId="ADAL" clId="{8F33A89F-2CE9-4BD6-BA7B-DC52C7C75213}" dt="2020-07-03T23:07:41.962" v="817" actId="478"/>
          <ac:spMkLst>
            <pc:docMk/>
            <pc:sldMk cId="2241785956" sldId="338"/>
            <ac:spMk id="22" creationId="{B0D45F85-DA53-4482-AEB8-C146C3225A19}"/>
          </ac:spMkLst>
        </pc:spChg>
        <pc:spChg chg="del">
          <ac:chgData name="ANDRES HUMBERTO OTALORA CARMONA" userId="9f185f83-ab76-4bc7-b4dd-50fef826f155" providerId="ADAL" clId="{8F33A89F-2CE9-4BD6-BA7B-DC52C7C75213}" dt="2020-07-03T23:07:41.962" v="817" actId="478"/>
          <ac:spMkLst>
            <pc:docMk/>
            <pc:sldMk cId="2241785956" sldId="338"/>
            <ac:spMk id="23" creationId="{73BCB85D-8DCB-4391-A559-5CFB4997B6EA}"/>
          </ac:spMkLst>
        </pc:spChg>
        <pc:spChg chg="del">
          <ac:chgData name="ANDRES HUMBERTO OTALORA CARMONA" userId="9f185f83-ab76-4bc7-b4dd-50fef826f155" providerId="ADAL" clId="{8F33A89F-2CE9-4BD6-BA7B-DC52C7C75213}" dt="2020-07-03T23:07:41.962" v="817" actId="478"/>
          <ac:spMkLst>
            <pc:docMk/>
            <pc:sldMk cId="2241785956" sldId="338"/>
            <ac:spMk id="25" creationId="{8D27A779-9259-4381-B790-9FCCF7CC48EB}"/>
          </ac:spMkLst>
        </pc:spChg>
        <pc:spChg chg="del">
          <ac:chgData name="ANDRES HUMBERTO OTALORA CARMONA" userId="9f185f83-ab76-4bc7-b4dd-50fef826f155" providerId="ADAL" clId="{8F33A89F-2CE9-4BD6-BA7B-DC52C7C75213}" dt="2020-07-03T23:07:41.962" v="817" actId="478"/>
          <ac:spMkLst>
            <pc:docMk/>
            <pc:sldMk cId="2241785956" sldId="338"/>
            <ac:spMk id="26" creationId="{47C472BE-30A8-4D4B-95F3-AFEC3C704D56}"/>
          </ac:spMkLst>
        </pc:spChg>
        <pc:spChg chg="del">
          <ac:chgData name="ANDRES HUMBERTO OTALORA CARMONA" userId="9f185f83-ab76-4bc7-b4dd-50fef826f155" providerId="ADAL" clId="{8F33A89F-2CE9-4BD6-BA7B-DC52C7C75213}" dt="2020-07-03T23:07:41.962" v="817" actId="478"/>
          <ac:spMkLst>
            <pc:docMk/>
            <pc:sldMk cId="2241785956" sldId="338"/>
            <ac:spMk id="29" creationId="{545A985B-65E8-4CE2-9CCD-AA4C759DDD04}"/>
          </ac:spMkLst>
        </pc:spChg>
        <pc:spChg chg="del">
          <ac:chgData name="ANDRES HUMBERTO OTALORA CARMONA" userId="9f185f83-ab76-4bc7-b4dd-50fef826f155" providerId="ADAL" clId="{8F33A89F-2CE9-4BD6-BA7B-DC52C7C75213}" dt="2020-07-03T23:07:41.962" v="817" actId="478"/>
          <ac:spMkLst>
            <pc:docMk/>
            <pc:sldMk cId="2241785956" sldId="338"/>
            <ac:spMk id="30" creationId="{C0772CED-AE0C-40F5-884D-35251B4B03E3}"/>
          </ac:spMkLst>
        </pc:spChg>
        <pc:spChg chg="add del mod">
          <ac:chgData name="ANDRES HUMBERTO OTALORA CARMONA" userId="9f185f83-ab76-4bc7-b4dd-50fef826f155" providerId="ADAL" clId="{8F33A89F-2CE9-4BD6-BA7B-DC52C7C75213}" dt="2020-07-03T23:08:29.913" v="831" actId="478"/>
          <ac:spMkLst>
            <pc:docMk/>
            <pc:sldMk cId="2241785956" sldId="338"/>
            <ac:spMk id="35" creationId="{15F25F6A-9D06-4EDA-9A96-2D3F035E64E2}"/>
          </ac:spMkLst>
        </pc:spChg>
        <pc:spChg chg="del">
          <ac:chgData name="ANDRES HUMBERTO OTALORA CARMONA" userId="9f185f83-ab76-4bc7-b4dd-50fef826f155" providerId="ADAL" clId="{8F33A89F-2CE9-4BD6-BA7B-DC52C7C75213}" dt="2020-07-03T23:07:41.962" v="817" actId="478"/>
          <ac:spMkLst>
            <pc:docMk/>
            <pc:sldMk cId="2241785956" sldId="338"/>
            <ac:spMk id="36" creationId="{89337C5B-02E5-4C2A-83C5-2D5922AD98A9}"/>
          </ac:spMkLst>
        </pc:spChg>
        <pc:spChg chg="del">
          <ac:chgData name="ANDRES HUMBERTO OTALORA CARMONA" userId="9f185f83-ab76-4bc7-b4dd-50fef826f155" providerId="ADAL" clId="{8F33A89F-2CE9-4BD6-BA7B-DC52C7C75213}" dt="2020-07-03T23:07:41.962" v="817" actId="478"/>
          <ac:spMkLst>
            <pc:docMk/>
            <pc:sldMk cId="2241785956" sldId="338"/>
            <ac:spMk id="37" creationId="{37320CB3-67F9-4319-931B-09C0BC63C77C}"/>
          </ac:spMkLst>
        </pc:spChg>
        <pc:spChg chg="del">
          <ac:chgData name="ANDRES HUMBERTO OTALORA CARMONA" userId="9f185f83-ab76-4bc7-b4dd-50fef826f155" providerId="ADAL" clId="{8F33A89F-2CE9-4BD6-BA7B-DC52C7C75213}" dt="2020-07-03T23:07:41.962" v="817" actId="478"/>
          <ac:spMkLst>
            <pc:docMk/>
            <pc:sldMk cId="2241785956" sldId="338"/>
            <ac:spMk id="38" creationId="{2328D2D1-EA31-424C-ACCA-7A43495B2983}"/>
          </ac:spMkLst>
        </pc:spChg>
        <pc:spChg chg="del">
          <ac:chgData name="ANDRES HUMBERTO OTALORA CARMONA" userId="9f185f83-ab76-4bc7-b4dd-50fef826f155" providerId="ADAL" clId="{8F33A89F-2CE9-4BD6-BA7B-DC52C7C75213}" dt="2020-07-03T23:08:01.785" v="820" actId="478"/>
          <ac:spMkLst>
            <pc:docMk/>
            <pc:sldMk cId="2241785956" sldId="338"/>
            <ac:spMk id="39" creationId="{A8F1A1BF-C2BB-4379-B45F-AD9AB19BBCCA}"/>
          </ac:spMkLst>
        </pc:spChg>
        <pc:spChg chg="add del mod">
          <ac:chgData name="ANDRES HUMBERTO OTALORA CARMONA" userId="9f185f83-ab76-4bc7-b4dd-50fef826f155" providerId="ADAL" clId="{8F33A89F-2CE9-4BD6-BA7B-DC52C7C75213}" dt="2020-07-03T23:08:15.753" v="825" actId="478"/>
          <ac:spMkLst>
            <pc:docMk/>
            <pc:sldMk cId="2241785956" sldId="338"/>
            <ac:spMk id="40" creationId="{71083B77-EE33-4BDA-ABD2-0E182738FE05}"/>
          </ac:spMkLst>
        </pc:spChg>
        <pc:spChg chg="mod">
          <ac:chgData name="ANDRES HUMBERTO OTALORA CARMONA" userId="9f185f83-ab76-4bc7-b4dd-50fef826f155" providerId="ADAL" clId="{8F33A89F-2CE9-4BD6-BA7B-DC52C7C75213}" dt="2020-07-03T23:08:10.417" v="822" actId="1076"/>
          <ac:spMkLst>
            <pc:docMk/>
            <pc:sldMk cId="2241785956" sldId="338"/>
            <ac:spMk id="41" creationId="{BA4E2C08-946C-4869-9B54-C27E445D8FB7}"/>
          </ac:spMkLst>
        </pc:spChg>
        <pc:spChg chg="add del mod">
          <ac:chgData name="ANDRES HUMBERTO OTALORA CARMONA" userId="9f185f83-ab76-4bc7-b4dd-50fef826f155" providerId="ADAL" clId="{8F33A89F-2CE9-4BD6-BA7B-DC52C7C75213}" dt="2020-07-03T23:08:38.912" v="836" actId="478"/>
          <ac:spMkLst>
            <pc:docMk/>
            <pc:sldMk cId="2241785956" sldId="338"/>
            <ac:spMk id="42" creationId="{609CACF6-8B0E-49B6-9615-E05BFCF103FD}"/>
          </ac:spMkLst>
        </pc:spChg>
        <pc:spChg chg="del">
          <ac:chgData name="ANDRES HUMBERTO OTALORA CARMONA" userId="9f185f83-ab76-4bc7-b4dd-50fef826f155" providerId="ADAL" clId="{8F33A89F-2CE9-4BD6-BA7B-DC52C7C75213}" dt="2020-07-03T23:07:41.962" v="817" actId="478"/>
          <ac:spMkLst>
            <pc:docMk/>
            <pc:sldMk cId="2241785956" sldId="338"/>
            <ac:spMk id="55" creationId="{EBD9F91B-DB18-4160-A95E-F07A79CB298C}"/>
          </ac:spMkLst>
        </pc:spChg>
        <pc:picChg chg="add mod">
          <ac:chgData name="ANDRES HUMBERTO OTALORA CARMONA" userId="9f185f83-ab76-4bc7-b4dd-50fef826f155" providerId="ADAL" clId="{8F33A89F-2CE9-4BD6-BA7B-DC52C7C75213}" dt="2020-07-03T23:13:10.744" v="893" actId="1076"/>
          <ac:picMkLst>
            <pc:docMk/>
            <pc:sldMk cId="2241785956" sldId="338"/>
            <ac:picMk id="6" creationId="{63095AC5-B4C8-488F-9BFD-630759020185}"/>
          </ac:picMkLst>
        </pc:picChg>
        <pc:picChg chg="add mod">
          <ac:chgData name="ANDRES HUMBERTO OTALORA CARMONA" userId="9f185f83-ab76-4bc7-b4dd-50fef826f155" providerId="ADAL" clId="{8F33A89F-2CE9-4BD6-BA7B-DC52C7C75213}" dt="2020-07-03T23:13:09.216" v="892" actId="1076"/>
          <ac:picMkLst>
            <pc:docMk/>
            <pc:sldMk cId="2241785956" sldId="338"/>
            <ac:picMk id="7" creationId="{1F53EDE4-562C-46EE-936C-09D3D21C20AA}"/>
          </ac:picMkLst>
        </pc:picChg>
        <pc:picChg chg="del">
          <ac:chgData name="ANDRES HUMBERTO OTALORA CARMONA" userId="9f185f83-ab76-4bc7-b4dd-50fef826f155" providerId="ADAL" clId="{8F33A89F-2CE9-4BD6-BA7B-DC52C7C75213}" dt="2020-07-03T23:07:41.962" v="817" actId="478"/>
          <ac:picMkLst>
            <pc:docMk/>
            <pc:sldMk cId="2241785956" sldId="338"/>
            <ac:picMk id="8" creationId="{04F14D3F-4653-4B8E-903B-E31929C8EBD4}"/>
          </ac:picMkLst>
        </pc:picChg>
        <pc:picChg chg="add mod">
          <ac:chgData name="ANDRES HUMBERTO OTALORA CARMONA" userId="9f185f83-ab76-4bc7-b4dd-50fef826f155" providerId="ADAL" clId="{8F33A89F-2CE9-4BD6-BA7B-DC52C7C75213}" dt="2020-07-03T23:13:07.968" v="891" actId="1076"/>
          <ac:picMkLst>
            <pc:docMk/>
            <pc:sldMk cId="2241785956" sldId="338"/>
            <ac:picMk id="9" creationId="{4365639E-F11F-4070-830A-146C311C766A}"/>
          </ac:picMkLst>
        </pc:picChg>
        <pc:picChg chg="add del mod">
          <ac:chgData name="ANDRES HUMBERTO OTALORA CARMONA" userId="9f185f83-ab76-4bc7-b4dd-50fef826f155" providerId="ADAL" clId="{8F33A89F-2CE9-4BD6-BA7B-DC52C7C75213}" dt="2020-07-03T23:08:51.291" v="837" actId="21"/>
          <ac:picMkLst>
            <pc:docMk/>
            <pc:sldMk cId="2241785956" sldId="338"/>
            <ac:picMk id="27" creationId="{86D9AEA1-FFED-433C-96B9-060997BC0379}"/>
          </ac:picMkLst>
        </pc:picChg>
        <pc:picChg chg="add del mod">
          <ac:chgData name="ANDRES HUMBERTO OTALORA CARMONA" userId="9f185f83-ab76-4bc7-b4dd-50fef826f155" providerId="ADAL" clId="{8F33A89F-2CE9-4BD6-BA7B-DC52C7C75213}" dt="2020-07-03T23:09:44.034" v="848" actId="21"/>
          <ac:picMkLst>
            <pc:docMk/>
            <pc:sldMk cId="2241785956" sldId="338"/>
            <ac:picMk id="31" creationId="{F6752404-3A84-4CDC-9AF1-3BCDB5AD3858}"/>
          </ac:picMkLst>
        </pc:picChg>
        <pc:picChg chg="add del mod">
          <ac:chgData name="ANDRES HUMBERTO OTALORA CARMONA" userId="9f185f83-ab76-4bc7-b4dd-50fef826f155" providerId="ADAL" clId="{8F33A89F-2CE9-4BD6-BA7B-DC52C7C75213}" dt="2020-07-03T23:09:17.396" v="842" actId="21"/>
          <ac:picMkLst>
            <pc:docMk/>
            <pc:sldMk cId="2241785956" sldId="338"/>
            <ac:picMk id="32" creationId="{8E7D2F01-F3D0-4E12-B9A9-6A4D321442C6}"/>
          </ac:picMkLst>
        </pc:picChg>
        <pc:picChg chg="add mod">
          <ac:chgData name="ANDRES HUMBERTO OTALORA CARMONA" userId="9f185f83-ab76-4bc7-b4dd-50fef826f155" providerId="ADAL" clId="{8F33A89F-2CE9-4BD6-BA7B-DC52C7C75213}" dt="2020-07-03T23:12:42.071" v="882" actId="1076"/>
          <ac:picMkLst>
            <pc:docMk/>
            <pc:sldMk cId="2241785956" sldId="338"/>
            <ac:picMk id="33" creationId="{01A1D2FD-564B-4FFD-A9E0-E25F0A6AF6A5}"/>
          </ac:picMkLst>
        </pc:picChg>
        <pc:picChg chg="add mod">
          <ac:chgData name="ANDRES HUMBERTO OTALORA CARMONA" userId="9f185f83-ab76-4bc7-b4dd-50fef826f155" providerId="ADAL" clId="{8F33A89F-2CE9-4BD6-BA7B-DC52C7C75213}" dt="2020-07-03T23:12:38.992" v="880" actId="1076"/>
          <ac:picMkLst>
            <pc:docMk/>
            <pc:sldMk cId="2241785956" sldId="338"/>
            <ac:picMk id="34" creationId="{212468C6-129E-4C6F-81C7-2C455F7ADD62}"/>
          </ac:picMkLst>
        </pc:picChg>
        <pc:picChg chg="add mod">
          <ac:chgData name="ANDRES HUMBERTO OTALORA CARMONA" userId="9f185f83-ab76-4bc7-b4dd-50fef826f155" providerId="ADAL" clId="{8F33A89F-2CE9-4BD6-BA7B-DC52C7C75213}" dt="2020-07-03T23:13:03.552" v="889" actId="1076"/>
          <ac:picMkLst>
            <pc:docMk/>
            <pc:sldMk cId="2241785956" sldId="338"/>
            <ac:picMk id="43" creationId="{34BA5838-8B25-47FD-95CB-A9B77F16531C}"/>
          </ac:picMkLst>
        </pc:picChg>
        <pc:picChg chg="del">
          <ac:chgData name="ANDRES HUMBERTO OTALORA CARMONA" userId="9f185f83-ab76-4bc7-b4dd-50fef826f155" providerId="ADAL" clId="{8F33A89F-2CE9-4BD6-BA7B-DC52C7C75213}" dt="2020-07-03T23:07:41.962" v="817" actId="478"/>
          <ac:picMkLst>
            <pc:docMk/>
            <pc:sldMk cId="2241785956" sldId="338"/>
            <ac:picMk id="47" creationId="{F5A86AAC-7242-4F4A-B594-CE2AF923322A}"/>
          </ac:picMkLst>
        </pc:picChg>
        <pc:picChg chg="del">
          <ac:chgData name="ANDRES HUMBERTO OTALORA CARMONA" userId="9f185f83-ab76-4bc7-b4dd-50fef826f155" providerId="ADAL" clId="{8F33A89F-2CE9-4BD6-BA7B-DC52C7C75213}" dt="2020-07-03T23:07:41.962" v="817" actId="478"/>
          <ac:picMkLst>
            <pc:docMk/>
            <pc:sldMk cId="2241785956" sldId="338"/>
            <ac:picMk id="50" creationId="{6E9E4ACA-B1DE-49BF-BCDC-99E2D8185A35}"/>
          </ac:picMkLst>
        </pc:picChg>
        <pc:picChg chg="del">
          <ac:chgData name="ANDRES HUMBERTO OTALORA CARMONA" userId="9f185f83-ab76-4bc7-b4dd-50fef826f155" providerId="ADAL" clId="{8F33A89F-2CE9-4BD6-BA7B-DC52C7C75213}" dt="2020-07-03T23:07:41.962" v="817" actId="478"/>
          <ac:picMkLst>
            <pc:docMk/>
            <pc:sldMk cId="2241785956" sldId="338"/>
            <ac:picMk id="52" creationId="{4A47A2E0-9930-4751-96B6-7EF5A991318D}"/>
          </ac:picMkLst>
        </pc:picChg>
      </pc:sldChg>
      <pc:sldChg chg="add del setBg">
        <pc:chgData name="ANDRES HUMBERTO OTALORA CARMONA" userId="9f185f83-ab76-4bc7-b4dd-50fef826f155" providerId="ADAL" clId="{8F33A89F-2CE9-4BD6-BA7B-DC52C7C75213}" dt="2020-07-03T22:43:41.975" v="813" actId="47"/>
        <pc:sldMkLst>
          <pc:docMk/>
          <pc:sldMk cId="2729263324" sldId="338"/>
        </pc:sldMkLst>
      </pc:sldChg>
      <pc:sldChg chg="addSp delSp modSp add mod">
        <pc:chgData name="ANDRES HUMBERTO OTALORA CARMONA" userId="9f185f83-ab76-4bc7-b4dd-50fef826f155" providerId="ADAL" clId="{8F33A89F-2CE9-4BD6-BA7B-DC52C7C75213}" dt="2020-07-03T23:24:44.697" v="1142" actId="1076"/>
        <pc:sldMkLst>
          <pc:docMk/>
          <pc:sldMk cId="1449101284" sldId="339"/>
        </pc:sldMkLst>
        <pc:spChg chg="del">
          <ac:chgData name="ANDRES HUMBERTO OTALORA CARMONA" userId="9f185f83-ab76-4bc7-b4dd-50fef826f155" providerId="ADAL" clId="{8F33A89F-2CE9-4BD6-BA7B-DC52C7C75213}" dt="2020-07-03T23:14:18.600" v="896" actId="478"/>
          <ac:spMkLst>
            <pc:docMk/>
            <pc:sldMk cId="1449101284" sldId="339"/>
            <ac:spMk id="3" creationId="{3C736066-EC4D-4A01-AF91-B91F95F1BC7D}"/>
          </ac:spMkLst>
        </pc:spChg>
        <pc:spChg chg="del">
          <ac:chgData name="ANDRES HUMBERTO OTALORA CARMONA" userId="9f185f83-ab76-4bc7-b4dd-50fef826f155" providerId="ADAL" clId="{8F33A89F-2CE9-4BD6-BA7B-DC52C7C75213}" dt="2020-07-03T23:14:18.600" v="896" actId="478"/>
          <ac:spMkLst>
            <pc:docMk/>
            <pc:sldMk cId="1449101284" sldId="339"/>
            <ac:spMk id="4" creationId="{BDE465AF-264A-4CB5-87E6-EF73B42D2908}"/>
          </ac:spMkLst>
        </pc:spChg>
        <pc:spChg chg="del">
          <ac:chgData name="ANDRES HUMBERTO OTALORA CARMONA" userId="9f185f83-ab76-4bc7-b4dd-50fef826f155" providerId="ADAL" clId="{8F33A89F-2CE9-4BD6-BA7B-DC52C7C75213}" dt="2020-07-03T23:14:18.600" v="896" actId="478"/>
          <ac:spMkLst>
            <pc:docMk/>
            <pc:sldMk cId="1449101284" sldId="339"/>
            <ac:spMk id="5" creationId="{CF114DE4-0500-4E25-8F51-D5504983B001}"/>
          </ac:spMkLst>
        </pc:spChg>
        <pc:spChg chg="add mod">
          <ac:chgData name="ANDRES HUMBERTO OTALORA CARMONA" userId="9f185f83-ab76-4bc7-b4dd-50fef826f155" providerId="ADAL" clId="{8F33A89F-2CE9-4BD6-BA7B-DC52C7C75213}" dt="2020-07-03T23:19:08.784" v="963" actId="1076"/>
          <ac:spMkLst>
            <pc:docMk/>
            <pc:sldMk cId="1449101284" sldId="339"/>
            <ac:spMk id="11" creationId="{E883FAB2-E8DF-4958-A8EE-0F1F0A161353}"/>
          </ac:spMkLst>
        </pc:spChg>
        <pc:spChg chg="add del mod">
          <ac:chgData name="ANDRES HUMBERTO OTALORA CARMONA" userId="9f185f83-ab76-4bc7-b4dd-50fef826f155" providerId="ADAL" clId="{8F33A89F-2CE9-4BD6-BA7B-DC52C7C75213}" dt="2020-07-03T23:15:44.384" v="908" actId="478"/>
          <ac:spMkLst>
            <pc:docMk/>
            <pc:sldMk cId="1449101284" sldId="339"/>
            <ac:spMk id="15" creationId="{59A984F5-9AB8-4EDF-BC65-D70ACE5D2D3F}"/>
          </ac:spMkLst>
        </pc:spChg>
        <pc:spChg chg="add mod">
          <ac:chgData name="ANDRES HUMBERTO OTALORA CARMONA" userId="9f185f83-ab76-4bc7-b4dd-50fef826f155" providerId="ADAL" clId="{8F33A89F-2CE9-4BD6-BA7B-DC52C7C75213}" dt="2020-07-03T23:19:08.784" v="963" actId="1076"/>
          <ac:spMkLst>
            <pc:docMk/>
            <pc:sldMk cId="1449101284" sldId="339"/>
            <ac:spMk id="17" creationId="{936380F3-5390-4C65-9858-C2A5F182687F}"/>
          </ac:spMkLst>
        </pc:spChg>
        <pc:spChg chg="add mod">
          <ac:chgData name="ANDRES HUMBERTO OTALORA CARMONA" userId="9f185f83-ab76-4bc7-b4dd-50fef826f155" providerId="ADAL" clId="{8F33A89F-2CE9-4BD6-BA7B-DC52C7C75213}" dt="2020-07-03T23:19:56.624" v="978" actId="1076"/>
          <ac:spMkLst>
            <pc:docMk/>
            <pc:sldMk cId="1449101284" sldId="339"/>
            <ac:spMk id="20" creationId="{8758BB9F-1A1D-4199-95E3-ABCC04BBC2D3}"/>
          </ac:spMkLst>
        </pc:spChg>
        <pc:spChg chg="add mod">
          <ac:chgData name="ANDRES HUMBERTO OTALORA CARMONA" userId="9f185f83-ab76-4bc7-b4dd-50fef826f155" providerId="ADAL" clId="{8F33A89F-2CE9-4BD6-BA7B-DC52C7C75213}" dt="2020-07-03T23:20:05.912" v="981" actId="1076"/>
          <ac:spMkLst>
            <pc:docMk/>
            <pc:sldMk cId="1449101284" sldId="339"/>
            <ac:spMk id="27" creationId="{22455C33-E4F8-40C7-9785-3F2B58BD3B2D}"/>
          </ac:spMkLst>
        </pc:spChg>
        <pc:spChg chg="add mod">
          <ac:chgData name="ANDRES HUMBERTO OTALORA CARMONA" userId="9f185f83-ab76-4bc7-b4dd-50fef826f155" providerId="ADAL" clId="{8F33A89F-2CE9-4BD6-BA7B-DC52C7C75213}" dt="2020-07-03T23:24:31.423" v="1140" actId="1076"/>
          <ac:spMkLst>
            <pc:docMk/>
            <pc:sldMk cId="1449101284" sldId="339"/>
            <ac:spMk id="29" creationId="{2D96E3C9-9117-49AB-8642-C968E10D20B7}"/>
          </ac:spMkLst>
        </pc:spChg>
        <pc:spChg chg="add mod">
          <ac:chgData name="ANDRES HUMBERTO OTALORA CARMONA" userId="9f185f83-ab76-4bc7-b4dd-50fef826f155" providerId="ADAL" clId="{8F33A89F-2CE9-4BD6-BA7B-DC52C7C75213}" dt="2020-07-03T23:24:31.423" v="1140" actId="1076"/>
          <ac:spMkLst>
            <pc:docMk/>
            <pc:sldMk cId="1449101284" sldId="339"/>
            <ac:spMk id="32" creationId="{80554CB6-170B-4B67-B395-2410AAB64B2B}"/>
          </ac:spMkLst>
        </pc:spChg>
        <pc:spChg chg="add del mod">
          <ac:chgData name="ANDRES HUMBERTO OTALORA CARMONA" userId="9f185f83-ab76-4bc7-b4dd-50fef826f155" providerId="ADAL" clId="{8F33A89F-2CE9-4BD6-BA7B-DC52C7C75213}" dt="2020-07-03T23:20:00.064" v="979" actId="478"/>
          <ac:spMkLst>
            <pc:docMk/>
            <pc:sldMk cId="1449101284" sldId="339"/>
            <ac:spMk id="36" creationId="{AF14D273-D7F3-4ED4-B6D7-CC90AA17B306}"/>
          </ac:spMkLst>
        </pc:spChg>
        <pc:spChg chg="add mod">
          <ac:chgData name="ANDRES HUMBERTO OTALORA CARMONA" userId="9f185f83-ab76-4bc7-b4dd-50fef826f155" providerId="ADAL" clId="{8F33A89F-2CE9-4BD6-BA7B-DC52C7C75213}" dt="2020-07-03T23:22:28.001" v="1124" actId="14100"/>
          <ac:spMkLst>
            <pc:docMk/>
            <pc:sldMk cId="1449101284" sldId="339"/>
            <ac:spMk id="37" creationId="{08633653-2358-4E70-8163-800E6BC321A7}"/>
          </ac:spMkLst>
        </pc:spChg>
        <pc:spChg chg="add mod">
          <ac:chgData name="ANDRES HUMBERTO OTALORA CARMONA" userId="9f185f83-ab76-4bc7-b4dd-50fef826f155" providerId="ADAL" clId="{8F33A89F-2CE9-4BD6-BA7B-DC52C7C75213}" dt="2020-07-03T23:21:37.058" v="1108" actId="207"/>
          <ac:spMkLst>
            <pc:docMk/>
            <pc:sldMk cId="1449101284" sldId="339"/>
            <ac:spMk id="40" creationId="{209CEC89-A148-4606-8087-DBC30FD3B9F7}"/>
          </ac:spMkLst>
        </pc:spChg>
        <pc:picChg chg="del">
          <ac:chgData name="ANDRES HUMBERTO OTALORA CARMONA" userId="9f185f83-ab76-4bc7-b4dd-50fef826f155" providerId="ADAL" clId="{8F33A89F-2CE9-4BD6-BA7B-DC52C7C75213}" dt="2020-07-03T23:14:18.600" v="896" actId="478"/>
          <ac:picMkLst>
            <pc:docMk/>
            <pc:sldMk cId="1449101284" sldId="339"/>
            <ac:picMk id="6" creationId="{63095AC5-B4C8-488F-9BFD-630759020185}"/>
          </ac:picMkLst>
        </pc:picChg>
        <pc:picChg chg="del">
          <ac:chgData name="ANDRES HUMBERTO OTALORA CARMONA" userId="9f185f83-ab76-4bc7-b4dd-50fef826f155" providerId="ADAL" clId="{8F33A89F-2CE9-4BD6-BA7B-DC52C7C75213}" dt="2020-07-03T23:14:18.600" v="896" actId="478"/>
          <ac:picMkLst>
            <pc:docMk/>
            <pc:sldMk cId="1449101284" sldId="339"/>
            <ac:picMk id="7" creationId="{1F53EDE4-562C-46EE-936C-09D3D21C20AA}"/>
          </ac:picMkLst>
        </pc:picChg>
        <pc:picChg chg="add mod">
          <ac:chgData name="ANDRES HUMBERTO OTALORA CARMONA" userId="9f185f83-ab76-4bc7-b4dd-50fef826f155" providerId="ADAL" clId="{8F33A89F-2CE9-4BD6-BA7B-DC52C7C75213}" dt="2020-07-03T23:19:08.784" v="963" actId="1076"/>
          <ac:picMkLst>
            <pc:docMk/>
            <pc:sldMk cId="1449101284" sldId="339"/>
            <ac:picMk id="8" creationId="{1E16D02C-597F-4CF9-9F0C-800A8157ADCC}"/>
          </ac:picMkLst>
        </pc:picChg>
        <pc:picChg chg="del">
          <ac:chgData name="ANDRES HUMBERTO OTALORA CARMONA" userId="9f185f83-ab76-4bc7-b4dd-50fef826f155" providerId="ADAL" clId="{8F33A89F-2CE9-4BD6-BA7B-DC52C7C75213}" dt="2020-07-03T23:14:18.600" v="896" actId="478"/>
          <ac:picMkLst>
            <pc:docMk/>
            <pc:sldMk cId="1449101284" sldId="339"/>
            <ac:picMk id="9" creationId="{4365639E-F11F-4070-830A-146C311C766A}"/>
          </ac:picMkLst>
        </pc:picChg>
        <pc:picChg chg="add mod">
          <ac:chgData name="ANDRES HUMBERTO OTALORA CARMONA" userId="9f185f83-ab76-4bc7-b4dd-50fef826f155" providerId="ADAL" clId="{8F33A89F-2CE9-4BD6-BA7B-DC52C7C75213}" dt="2020-07-03T23:19:08.784" v="963" actId="1076"/>
          <ac:picMkLst>
            <pc:docMk/>
            <pc:sldMk cId="1449101284" sldId="339"/>
            <ac:picMk id="10" creationId="{B8C77B52-B9E1-43AA-9C59-8D5E7AFDF090}"/>
          </ac:picMkLst>
        </pc:picChg>
        <pc:picChg chg="add del mod">
          <ac:chgData name="ANDRES HUMBERTO OTALORA CARMONA" userId="9f185f83-ab76-4bc7-b4dd-50fef826f155" providerId="ADAL" clId="{8F33A89F-2CE9-4BD6-BA7B-DC52C7C75213}" dt="2020-07-03T23:16:49.113" v="945" actId="478"/>
          <ac:picMkLst>
            <pc:docMk/>
            <pc:sldMk cId="1449101284" sldId="339"/>
            <ac:picMk id="13" creationId="{848FFBC0-C6F5-4BAE-B32D-1C54B2CDAE65}"/>
          </ac:picMkLst>
        </pc:picChg>
        <pc:picChg chg="add del mod">
          <ac:chgData name="ANDRES HUMBERTO OTALORA CARMONA" userId="9f185f83-ab76-4bc7-b4dd-50fef826f155" providerId="ADAL" clId="{8F33A89F-2CE9-4BD6-BA7B-DC52C7C75213}" dt="2020-07-03T23:14:32.764" v="898" actId="21"/>
          <ac:picMkLst>
            <pc:docMk/>
            <pc:sldMk cId="1449101284" sldId="339"/>
            <ac:picMk id="16" creationId="{743E7176-11BD-4463-8C10-5E7EAF5498E3}"/>
          </ac:picMkLst>
        </pc:picChg>
        <pc:picChg chg="add mod">
          <ac:chgData name="ANDRES HUMBERTO OTALORA CARMONA" userId="9f185f83-ab76-4bc7-b4dd-50fef826f155" providerId="ADAL" clId="{8F33A89F-2CE9-4BD6-BA7B-DC52C7C75213}" dt="2020-07-03T23:19:08.784" v="963" actId="1076"/>
          <ac:picMkLst>
            <pc:docMk/>
            <pc:sldMk cId="1449101284" sldId="339"/>
            <ac:picMk id="19" creationId="{1EF2B90B-5B6C-482D-9E2A-A1F6E537EE5C}"/>
          </ac:picMkLst>
        </pc:picChg>
        <pc:picChg chg="add mod">
          <ac:chgData name="ANDRES HUMBERTO OTALORA CARMONA" userId="9f185f83-ab76-4bc7-b4dd-50fef826f155" providerId="ADAL" clId="{8F33A89F-2CE9-4BD6-BA7B-DC52C7C75213}" dt="2020-07-03T23:24:31.423" v="1140" actId="1076"/>
          <ac:picMkLst>
            <pc:docMk/>
            <pc:sldMk cId="1449101284" sldId="339"/>
            <ac:picMk id="21" creationId="{481DC5B3-C74E-49A4-87DF-131530D1EFC7}"/>
          </ac:picMkLst>
        </pc:picChg>
        <pc:picChg chg="add del mod">
          <ac:chgData name="ANDRES HUMBERTO OTALORA CARMONA" userId="9f185f83-ab76-4bc7-b4dd-50fef826f155" providerId="ADAL" clId="{8F33A89F-2CE9-4BD6-BA7B-DC52C7C75213}" dt="2020-07-03T23:22:36.697" v="1126" actId="478"/>
          <ac:picMkLst>
            <pc:docMk/>
            <pc:sldMk cId="1449101284" sldId="339"/>
            <ac:picMk id="30" creationId="{11E4754A-9508-4DEA-8067-81E8E6C0447C}"/>
          </ac:picMkLst>
        </pc:picChg>
        <pc:picChg chg="add del mod">
          <ac:chgData name="ANDRES HUMBERTO OTALORA CARMONA" userId="9f185f83-ab76-4bc7-b4dd-50fef826f155" providerId="ADAL" clId="{8F33A89F-2CE9-4BD6-BA7B-DC52C7C75213}" dt="2020-07-03T23:21:45.912" v="1109" actId="478"/>
          <ac:picMkLst>
            <pc:docMk/>
            <pc:sldMk cId="1449101284" sldId="339"/>
            <ac:picMk id="31" creationId="{91F7932D-5136-4FF9-9261-872EAA5030B2}"/>
          </ac:picMkLst>
        </pc:picChg>
        <pc:picChg chg="del">
          <ac:chgData name="ANDRES HUMBERTO OTALORA CARMONA" userId="9f185f83-ab76-4bc7-b4dd-50fef826f155" providerId="ADAL" clId="{8F33A89F-2CE9-4BD6-BA7B-DC52C7C75213}" dt="2020-07-03T23:14:18.600" v="896" actId="478"/>
          <ac:picMkLst>
            <pc:docMk/>
            <pc:sldMk cId="1449101284" sldId="339"/>
            <ac:picMk id="33" creationId="{01A1D2FD-564B-4FFD-A9E0-E25F0A6AF6A5}"/>
          </ac:picMkLst>
        </pc:picChg>
        <pc:picChg chg="del">
          <ac:chgData name="ANDRES HUMBERTO OTALORA CARMONA" userId="9f185f83-ab76-4bc7-b4dd-50fef826f155" providerId="ADAL" clId="{8F33A89F-2CE9-4BD6-BA7B-DC52C7C75213}" dt="2020-07-03T23:14:18.600" v="896" actId="478"/>
          <ac:picMkLst>
            <pc:docMk/>
            <pc:sldMk cId="1449101284" sldId="339"/>
            <ac:picMk id="34" creationId="{212468C6-129E-4C6F-81C7-2C455F7ADD62}"/>
          </ac:picMkLst>
        </pc:picChg>
        <pc:picChg chg="add mod">
          <ac:chgData name="ANDRES HUMBERTO OTALORA CARMONA" userId="9f185f83-ab76-4bc7-b4dd-50fef826f155" providerId="ADAL" clId="{8F33A89F-2CE9-4BD6-BA7B-DC52C7C75213}" dt="2020-07-03T23:24:31.423" v="1140" actId="1076"/>
          <ac:picMkLst>
            <pc:docMk/>
            <pc:sldMk cId="1449101284" sldId="339"/>
            <ac:picMk id="35" creationId="{F4F1D860-8C5D-4EDE-9C02-69C8EF08EF74}"/>
          </ac:picMkLst>
        </pc:picChg>
        <pc:picChg chg="add del mod">
          <ac:chgData name="ANDRES HUMBERTO OTALORA CARMONA" userId="9f185f83-ab76-4bc7-b4dd-50fef826f155" providerId="ADAL" clId="{8F33A89F-2CE9-4BD6-BA7B-DC52C7C75213}" dt="2020-07-03T23:22:37.168" v="1127" actId="478"/>
          <ac:picMkLst>
            <pc:docMk/>
            <pc:sldMk cId="1449101284" sldId="339"/>
            <ac:picMk id="38" creationId="{31FF9B8E-49CF-4D09-9F1E-2BA25CB073EA}"/>
          </ac:picMkLst>
        </pc:picChg>
        <pc:picChg chg="add del mod">
          <ac:chgData name="ANDRES HUMBERTO OTALORA CARMONA" userId="9f185f83-ab76-4bc7-b4dd-50fef826f155" providerId="ADAL" clId="{8F33A89F-2CE9-4BD6-BA7B-DC52C7C75213}" dt="2020-07-03T23:22:15.848" v="1118" actId="478"/>
          <ac:picMkLst>
            <pc:docMk/>
            <pc:sldMk cId="1449101284" sldId="339"/>
            <ac:picMk id="39" creationId="{01F1BC86-46D4-4928-9D64-F5A79EBA4C73}"/>
          </ac:picMkLst>
        </pc:picChg>
        <pc:picChg chg="add mod">
          <ac:chgData name="ANDRES HUMBERTO OTALORA CARMONA" userId="9f185f83-ab76-4bc7-b4dd-50fef826f155" providerId="ADAL" clId="{8F33A89F-2CE9-4BD6-BA7B-DC52C7C75213}" dt="2020-07-03T23:21:01.208" v="1034" actId="1076"/>
          <ac:picMkLst>
            <pc:docMk/>
            <pc:sldMk cId="1449101284" sldId="339"/>
            <ac:picMk id="42" creationId="{AABF0D8E-93B1-4AF1-8B73-E8B48DF0BE21}"/>
          </ac:picMkLst>
        </pc:picChg>
        <pc:picChg chg="del">
          <ac:chgData name="ANDRES HUMBERTO OTALORA CARMONA" userId="9f185f83-ab76-4bc7-b4dd-50fef826f155" providerId="ADAL" clId="{8F33A89F-2CE9-4BD6-BA7B-DC52C7C75213}" dt="2020-07-03T23:14:18.600" v="896" actId="478"/>
          <ac:picMkLst>
            <pc:docMk/>
            <pc:sldMk cId="1449101284" sldId="339"/>
            <ac:picMk id="43" creationId="{34BA5838-8B25-47FD-95CB-A9B77F16531C}"/>
          </ac:picMkLst>
        </pc:picChg>
        <pc:picChg chg="add mod">
          <ac:chgData name="ANDRES HUMBERTO OTALORA CARMONA" userId="9f185f83-ab76-4bc7-b4dd-50fef826f155" providerId="ADAL" clId="{8F33A89F-2CE9-4BD6-BA7B-DC52C7C75213}" dt="2020-07-03T23:24:31.423" v="1140" actId="1076"/>
          <ac:picMkLst>
            <pc:docMk/>
            <pc:sldMk cId="1449101284" sldId="339"/>
            <ac:picMk id="44" creationId="{3DC6947A-2CE2-4FAE-BFE2-E6E169C7607D}"/>
          </ac:picMkLst>
        </pc:picChg>
        <pc:picChg chg="add mod modCrop">
          <ac:chgData name="ANDRES HUMBERTO OTALORA CARMONA" userId="9f185f83-ab76-4bc7-b4dd-50fef826f155" providerId="ADAL" clId="{8F33A89F-2CE9-4BD6-BA7B-DC52C7C75213}" dt="2020-07-03T23:24:44.697" v="1142" actId="1076"/>
          <ac:picMkLst>
            <pc:docMk/>
            <pc:sldMk cId="1449101284" sldId="339"/>
            <ac:picMk id="45" creationId="{A11F5D92-9093-48B0-B833-4EEE2310468C}"/>
          </ac:picMkLst>
        </pc:picChg>
        <pc:picChg chg="add mod">
          <ac:chgData name="ANDRES HUMBERTO OTALORA CARMONA" userId="9f185f83-ab76-4bc7-b4dd-50fef826f155" providerId="ADAL" clId="{8F33A89F-2CE9-4BD6-BA7B-DC52C7C75213}" dt="2020-07-03T23:24:23.192" v="1136" actId="1076"/>
          <ac:picMkLst>
            <pc:docMk/>
            <pc:sldMk cId="1449101284" sldId="339"/>
            <ac:picMk id="1026" creationId="{EC743A8B-B0F4-4A7C-97A2-545AC38AF04D}"/>
          </ac:picMkLst>
        </pc:picChg>
      </pc:sldChg>
      <pc:sldChg chg="add del">
        <pc:chgData name="ANDRES HUMBERTO OTALORA CARMONA" userId="9f185f83-ab76-4bc7-b4dd-50fef826f155" providerId="ADAL" clId="{8F33A89F-2CE9-4BD6-BA7B-DC52C7C75213}" dt="2020-07-03T21:55:24.910" v="86" actId="47"/>
        <pc:sldMkLst>
          <pc:docMk/>
          <pc:sldMk cId="4158742173" sldId="339"/>
        </pc:sldMkLst>
      </pc:sldChg>
      <pc:sldChg chg="addSp delSp modSp add mod modAnim">
        <pc:chgData name="ANDRES HUMBERTO OTALORA CARMONA" userId="9f185f83-ab76-4bc7-b4dd-50fef826f155" providerId="ADAL" clId="{8F33A89F-2CE9-4BD6-BA7B-DC52C7C75213}" dt="2020-07-04T00:07:18.795" v="2288"/>
        <pc:sldMkLst>
          <pc:docMk/>
          <pc:sldMk cId="487508941" sldId="340"/>
        </pc:sldMkLst>
        <pc:spChg chg="add mod">
          <ac:chgData name="ANDRES HUMBERTO OTALORA CARMONA" userId="9f185f83-ab76-4bc7-b4dd-50fef826f155" providerId="ADAL" clId="{8F33A89F-2CE9-4BD6-BA7B-DC52C7C75213}" dt="2020-07-03T23:39:55.392" v="1431" actId="1076"/>
          <ac:spMkLst>
            <pc:docMk/>
            <pc:sldMk cId="487508941" sldId="340"/>
            <ac:spMk id="3" creationId="{68771BE8-9BC8-42EF-8DFD-02986237B716}"/>
          </ac:spMkLst>
        </pc:spChg>
        <pc:spChg chg="add mod">
          <ac:chgData name="ANDRES HUMBERTO OTALORA CARMONA" userId="9f185f83-ab76-4bc7-b4dd-50fef826f155" providerId="ADAL" clId="{8F33A89F-2CE9-4BD6-BA7B-DC52C7C75213}" dt="2020-07-03T23:39:53.225" v="1430" actId="14100"/>
          <ac:spMkLst>
            <pc:docMk/>
            <pc:sldMk cId="487508941" sldId="340"/>
            <ac:spMk id="4" creationId="{125B3F96-8F40-431D-8F63-52393C2F6EA2}"/>
          </ac:spMkLst>
        </pc:spChg>
        <pc:spChg chg="add mod">
          <ac:chgData name="ANDRES HUMBERTO OTALORA CARMONA" userId="9f185f83-ab76-4bc7-b4dd-50fef826f155" providerId="ADAL" clId="{8F33A89F-2CE9-4BD6-BA7B-DC52C7C75213}" dt="2020-07-03T23:44:30.521" v="1466" actId="1076"/>
          <ac:spMkLst>
            <pc:docMk/>
            <pc:sldMk cId="487508941" sldId="340"/>
            <ac:spMk id="5" creationId="{CFB052F1-3F0F-4EA1-A38F-DA2758FE04B9}"/>
          </ac:spMkLst>
        </pc:spChg>
        <pc:spChg chg="add mod">
          <ac:chgData name="ANDRES HUMBERTO OTALORA CARMONA" userId="9f185f83-ab76-4bc7-b4dd-50fef826f155" providerId="ADAL" clId="{8F33A89F-2CE9-4BD6-BA7B-DC52C7C75213}" dt="2020-07-03T23:40:46.456" v="1454" actId="1076"/>
          <ac:spMkLst>
            <pc:docMk/>
            <pc:sldMk cId="487508941" sldId="340"/>
            <ac:spMk id="6" creationId="{47D48B86-AD4B-4180-94F1-B56DDD04C487}"/>
          </ac:spMkLst>
        </pc:spChg>
        <pc:spChg chg="del">
          <ac:chgData name="ANDRES HUMBERTO OTALORA CARMONA" userId="9f185f83-ab76-4bc7-b4dd-50fef826f155" providerId="ADAL" clId="{8F33A89F-2CE9-4BD6-BA7B-DC52C7C75213}" dt="2020-07-03T23:36:07.458" v="1144" actId="478"/>
          <ac:spMkLst>
            <pc:docMk/>
            <pc:sldMk cId="487508941" sldId="340"/>
            <ac:spMk id="11" creationId="{E883FAB2-E8DF-4958-A8EE-0F1F0A161353}"/>
          </ac:spMkLst>
        </pc:spChg>
        <pc:spChg chg="del">
          <ac:chgData name="ANDRES HUMBERTO OTALORA CARMONA" userId="9f185f83-ab76-4bc7-b4dd-50fef826f155" providerId="ADAL" clId="{8F33A89F-2CE9-4BD6-BA7B-DC52C7C75213}" dt="2020-07-03T23:36:07.458" v="1144" actId="478"/>
          <ac:spMkLst>
            <pc:docMk/>
            <pc:sldMk cId="487508941" sldId="340"/>
            <ac:spMk id="17" creationId="{936380F3-5390-4C65-9858-C2A5F182687F}"/>
          </ac:spMkLst>
        </pc:spChg>
        <pc:spChg chg="del">
          <ac:chgData name="ANDRES HUMBERTO OTALORA CARMONA" userId="9f185f83-ab76-4bc7-b4dd-50fef826f155" providerId="ADAL" clId="{8F33A89F-2CE9-4BD6-BA7B-DC52C7C75213}" dt="2020-07-03T23:36:07.458" v="1144" actId="478"/>
          <ac:spMkLst>
            <pc:docMk/>
            <pc:sldMk cId="487508941" sldId="340"/>
            <ac:spMk id="20" creationId="{8758BB9F-1A1D-4199-95E3-ABCC04BBC2D3}"/>
          </ac:spMkLst>
        </pc:spChg>
        <pc:spChg chg="add del mod">
          <ac:chgData name="ANDRES HUMBERTO OTALORA CARMONA" userId="9f185f83-ab76-4bc7-b4dd-50fef826f155" providerId="ADAL" clId="{8F33A89F-2CE9-4BD6-BA7B-DC52C7C75213}" dt="2020-07-03T23:36:36.249" v="1154" actId="478"/>
          <ac:spMkLst>
            <pc:docMk/>
            <pc:sldMk cId="487508941" sldId="340"/>
            <ac:spMk id="25" creationId="{10309559-0CA7-453C-A272-3AE006F6E5D0}"/>
          </ac:spMkLst>
        </pc:spChg>
        <pc:spChg chg="add mod">
          <ac:chgData name="ANDRES HUMBERTO OTALORA CARMONA" userId="9f185f83-ab76-4bc7-b4dd-50fef826f155" providerId="ADAL" clId="{8F33A89F-2CE9-4BD6-BA7B-DC52C7C75213}" dt="2020-07-03T23:36:11.833" v="1146" actId="1076"/>
          <ac:spMkLst>
            <pc:docMk/>
            <pc:sldMk cId="487508941" sldId="340"/>
            <ac:spMk id="26" creationId="{2DABDAAB-65B4-44DB-ABE1-BD6370A8CC19}"/>
          </ac:spMkLst>
        </pc:spChg>
        <pc:spChg chg="del">
          <ac:chgData name="ANDRES HUMBERTO OTALORA CARMONA" userId="9f185f83-ab76-4bc7-b4dd-50fef826f155" providerId="ADAL" clId="{8F33A89F-2CE9-4BD6-BA7B-DC52C7C75213}" dt="2020-07-03T23:36:07.458" v="1144" actId="478"/>
          <ac:spMkLst>
            <pc:docMk/>
            <pc:sldMk cId="487508941" sldId="340"/>
            <ac:spMk id="27" creationId="{22455C33-E4F8-40C7-9785-3F2B58BD3B2D}"/>
          </ac:spMkLst>
        </pc:spChg>
        <pc:spChg chg="del">
          <ac:chgData name="ANDRES HUMBERTO OTALORA CARMONA" userId="9f185f83-ab76-4bc7-b4dd-50fef826f155" providerId="ADAL" clId="{8F33A89F-2CE9-4BD6-BA7B-DC52C7C75213}" dt="2020-07-03T23:36:07.458" v="1144" actId="478"/>
          <ac:spMkLst>
            <pc:docMk/>
            <pc:sldMk cId="487508941" sldId="340"/>
            <ac:spMk id="29" creationId="{2D96E3C9-9117-49AB-8642-C968E10D20B7}"/>
          </ac:spMkLst>
        </pc:spChg>
        <pc:spChg chg="del">
          <ac:chgData name="ANDRES HUMBERTO OTALORA CARMONA" userId="9f185f83-ab76-4bc7-b4dd-50fef826f155" providerId="ADAL" clId="{8F33A89F-2CE9-4BD6-BA7B-DC52C7C75213}" dt="2020-07-03T23:36:07.458" v="1144" actId="478"/>
          <ac:spMkLst>
            <pc:docMk/>
            <pc:sldMk cId="487508941" sldId="340"/>
            <ac:spMk id="32" creationId="{80554CB6-170B-4B67-B395-2410AAB64B2B}"/>
          </ac:spMkLst>
        </pc:spChg>
        <pc:spChg chg="add del mod">
          <ac:chgData name="ANDRES HUMBERTO OTALORA CARMONA" userId="9f185f83-ab76-4bc7-b4dd-50fef826f155" providerId="ADAL" clId="{8F33A89F-2CE9-4BD6-BA7B-DC52C7C75213}" dt="2020-07-03T23:36:48.217" v="1160" actId="478"/>
          <ac:spMkLst>
            <pc:docMk/>
            <pc:sldMk cId="487508941" sldId="340"/>
            <ac:spMk id="33" creationId="{B966683A-8B26-479E-BE10-47B82DAA718A}"/>
          </ac:spMkLst>
        </pc:spChg>
        <pc:spChg chg="add del mod">
          <ac:chgData name="ANDRES HUMBERTO OTALORA CARMONA" userId="9f185f83-ab76-4bc7-b4dd-50fef826f155" providerId="ADAL" clId="{8F33A89F-2CE9-4BD6-BA7B-DC52C7C75213}" dt="2020-07-03T23:37:32.434" v="1319" actId="478"/>
          <ac:spMkLst>
            <pc:docMk/>
            <pc:sldMk cId="487508941" sldId="340"/>
            <ac:spMk id="34" creationId="{371F1DB7-0DCB-4E78-891B-7FC3C853C9E2}"/>
          </ac:spMkLst>
        </pc:spChg>
        <pc:spChg chg="add del mod">
          <ac:chgData name="ANDRES HUMBERTO OTALORA CARMONA" userId="9f185f83-ab76-4bc7-b4dd-50fef826f155" providerId="ADAL" clId="{8F33A89F-2CE9-4BD6-BA7B-DC52C7C75213}" dt="2020-07-03T23:38:06.833" v="1360" actId="478"/>
          <ac:spMkLst>
            <pc:docMk/>
            <pc:sldMk cId="487508941" sldId="340"/>
            <ac:spMk id="36" creationId="{BF921FA7-4E94-464B-B704-1D5092039B1E}"/>
          </ac:spMkLst>
        </pc:spChg>
        <pc:spChg chg="del">
          <ac:chgData name="ANDRES HUMBERTO OTALORA CARMONA" userId="9f185f83-ab76-4bc7-b4dd-50fef826f155" providerId="ADAL" clId="{8F33A89F-2CE9-4BD6-BA7B-DC52C7C75213}" dt="2020-07-03T23:36:07.458" v="1144" actId="478"/>
          <ac:spMkLst>
            <pc:docMk/>
            <pc:sldMk cId="487508941" sldId="340"/>
            <ac:spMk id="37" creationId="{08633653-2358-4E70-8163-800E6BC321A7}"/>
          </ac:spMkLst>
        </pc:spChg>
        <pc:spChg chg="add del mod">
          <ac:chgData name="ANDRES HUMBERTO OTALORA CARMONA" userId="9f185f83-ab76-4bc7-b4dd-50fef826f155" providerId="ADAL" clId="{8F33A89F-2CE9-4BD6-BA7B-DC52C7C75213}" dt="2020-07-03T23:44:27.115" v="1464" actId="478"/>
          <ac:spMkLst>
            <pc:docMk/>
            <pc:sldMk cId="487508941" sldId="340"/>
            <ac:spMk id="38" creationId="{0BAA0061-1B13-4857-B26A-DFDA1079D010}"/>
          </ac:spMkLst>
        </pc:spChg>
        <pc:spChg chg="add del mod">
          <ac:chgData name="ANDRES HUMBERTO OTALORA CARMONA" userId="9f185f83-ab76-4bc7-b4dd-50fef826f155" providerId="ADAL" clId="{8F33A89F-2CE9-4BD6-BA7B-DC52C7C75213}" dt="2020-07-03T23:40:51.138" v="1455" actId="478"/>
          <ac:spMkLst>
            <pc:docMk/>
            <pc:sldMk cId="487508941" sldId="340"/>
            <ac:spMk id="39" creationId="{B2777C27-3E14-4491-9C12-0FBCD994FB75}"/>
          </ac:spMkLst>
        </pc:spChg>
        <pc:spChg chg="del">
          <ac:chgData name="ANDRES HUMBERTO OTALORA CARMONA" userId="9f185f83-ab76-4bc7-b4dd-50fef826f155" providerId="ADAL" clId="{8F33A89F-2CE9-4BD6-BA7B-DC52C7C75213}" dt="2020-07-03T23:36:07.458" v="1144" actId="478"/>
          <ac:spMkLst>
            <pc:docMk/>
            <pc:sldMk cId="487508941" sldId="340"/>
            <ac:spMk id="40" creationId="{209CEC89-A148-4606-8087-DBC30FD3B9F7}"/>
          </ac:spMkLst>
        </pc:spChg>
        <pc:spChg chg="add del mod">
          <ac:chgData name="ANDRES HUMBERTO OTALORA CARMONA" userId="9f185f83-ab76-4bc7-b4dd-50fef826f155" providerId="ADAL" clId="{8F33A89F-2CE9-4BD6-BA7B-DC52C7C75213}" dt="2020-07-03T23:43:17.569" v="1460" actId="478"/>
          <ac:spMkLst>
            <pc:docMk/>
            <pc:sldMk cId="487508941" sldId="340"/>
            <ac:spMk id="43" creationId="{61104FD4-6CF5-491B-BA54-64D98913E59F}"/>
          </ac:spMkLst>
        </pc:spChg>
        <pc:spChg chg="add del mod">
          <ac:chgData name="ANDRES HUMBERTO OTALORA CARMONA" userId="9f185f83-ab76-4bc7-b4dd-50fef826f155" providerId="ADAL" clId="{8F33A89F-2CE9-4BD6-BA7B-DC52C7C75213}" dt="2020-07-03T23:38:01.170" v="1357" actId="478"/>
          <ac:spMkLst>
            <pc:docMk/>
            <pc:sldMk cId="487508941" sldId="340"/>
            <ac:spMk id="46" creationId="{E3ECC930-F160-421A-82EF-5CF34CCF61E5}"/>
          </ac:spMkLst>
        </pc:spChg>
        <pc:spChg chg="add del mod">
          <ac:chgData name="ANDRES HUMBERTO OTALORA CARMONA" userId="9f185f83-ab76-4bc7-b4dd-50fef826f155" providerId="ADAL" clId="{8F33A89F-2CE9-4BD6-BA7B-DC52C7C75213}" dt="2020-07-03T23:37:59.353" v="1356" actId="478"/>
          <ac:spMkLst>
            <pc:docMk/>
            <pc:sldMk cId="487508941" sldId="340"/>
            <ac:spMk id="47" creationId="{48B21D89-7063-4132-8E40-599188428F61}"/>
          </ac:spMkLst>
        </pc:spChg>
        <pc:spChg chg="add mod">
          <ac:chgData name="ANDRES HUMBERTO OTALORA CARMONA" userId="9f185f83-ab76-4bc7-b4dd-50fef826f155" providerId="ADAL" clId="{8F33A89F-2CE9-4BD6-BA7B-DC52C7C75213}" dt="2020-07-03T23:40:37.913" v="1451" actId="1076"/>
          <ac:spMkLst>
            <pc:docMk/>
            <pc:sldMk cId="487508941" sldId="340"/>
            <ac:spMk id="48" creationId="{123783C1-C21B-41F8-822D-EFF59204DCAD}"/>
          </ac:spMkLst>
        </pc:spChg>
        <pc:picChg chg="add mod">
          <ac:chgData name="ANDRES HUMBERTO OTALORA CARMONA" userId="9f185f83-ab76-4bc7-b4dd-50fef826f155" providerId="ADAL" clId="{8F33A89F-2CE9-4BD6-BA7B-DC52C7C75213}" dt="2020-07-03T23:38:37.608" v="1371" actId="1076"/>
          <ac:picMkLst>
            <pc:docMk/>
            <pc:sldMk cId="487508941" sldId="340"/>
            <ac:picMk id="7" creationId="{33ACD9D6-465B-41D1-A1C1-3269271C1A8E}"/>
          </ac:picMkLst>
        </pc:picChg>
        <pc:picChg chg="del">
          <ac:chgData name="ANDRES HUMBERTO OTALORA CARMONA" userId="9f185f83-ab76-4bc7-b4dd-50fef826f155" providerId="ADAL" clId="{8F33A89F-2CE9-4BD6-BA7B-DC52C7C75213}" dt="2020-07-03T23:36:07.458" v="1144" actId="478"/>
          <ac:picMkLst>
            <pc:docMk/>
            <pc:sldMk cId="487508941" sldId="340"/>
            <ac:picMk id="8" creationId="{1E16D02C-597F-4CF9-9F0C-800A8157ADCC}"/>
          </ac:picMkLst>
        </pc:picChg>
        <pc:picChg chg="add mod">
          <ac:chgData name="ANDRES HUMBERTO OTALORA CARMONA" userId="9f185f83-ab76-4bc7-b4dd-50fef826f155" providerId="ADAL" clId="{8F33A89F-2CE9-4BD6-BA7B-DC52C7C75213}" dt="2020-07-03T23:40:29.865" v="1441" actId="1076"/>
          <ac:picMkLst>
            <pc:docMk/>
            <pc:sldMk cId="487508941" sldId="340"/>
            <ac:picMk id="9" creationId="{3AAD69CC-3B1B-4171-9FF5-4386474AB490}"/>
          </ac:picMkLst>
        </pc:picChg>
        <pc:picChg chg="del">
          <ac:chgData name="ANDRES HUMBERTO OTALORA CARMONA" userId="9f185f83-ab76-4bc7-b4dd-50fef826f155" providerId="ADAL" clId="{8F33A89F-2CE9-4BD6-BA7B-DC52C7C75213}" dt="2020-07-03T23:36:07.458" v="1144" actId="478"/>
          <ac:picMkLst>
            <pc:docMk/>
            <pc:sldMk cId="487508941" sldId="340"/>
            <ac:picMk id="10" creationId="{B8C77B52-B9E1-43AA-9C59-8D5E7AFDF090}"/>
          </ac:picMkLst>
        </pc:picChg>
        <pc:picChg chg="add mod">
          <ac:chgData name="ANDRES HUMBERTO OTALORA CARMONA" userId="9f185f83-ab76-4bc7-b4dd-50fef826f155" providerId="ADAL" clId="{8F33A89F-2CE9-4BD6-BA7B-DC52C7C75213}" dt="2020-07-03T23:47:51.745" v="1474" actId="1076"/>
          <ac:picMkLst>
            <pc:docMk/>
            <pc:sldMk cId="487508941" sldId="340"/>
            <ac:picMk id="12" creationId="{0615D7EA-C188-47FA-9FEA-14F8D840A140}"/>
          </ac:picMkLst>
        </pc:picChg>
        <pc:picChg chg="add mod">
          <ac:chgData name="ANDRES HUMBERTO OTALORA CARMONA" userId="9f185f83-ab76-4bc7-b4dd-50fef826f155" providerId="ADAL" clId="{8F33A89F-2CE9-4BD6-BA7B-DC52C7C75213}" dt="2020-07-04T00:07:18.795" v="2288"/>
          <ac:picMkLst>
            <pc:docMk/>
            <pc:sldMk cId="487508941" sldId="340"/>
            <ac:picMk id="13" creationId="{F77A203D-E098-4593-A606-247890A9C5A3}"/>
          </ac:picMkLst>
        </pc:picChg>
        <pc:picChg chg="del">
          <ac:chgData name="ANDRES HUMBERTO OTALORA CARMONA" userId="9f185f83-ab76-4bc7-b4dd-50fef826f155" providerId="ADAL" clId="{8F33A89F-2CE9-4BD6-BA7B-DC52C7C75213}" dt="2020-07-03T23:36:07.458" v="1144" actId="478"/>
          <ac:picMkLst>
            <pc:docMk/>
            <pc:sldMk cId="487508941" sldId="340"/>
            <ac:picMk id="19" creationId="{1EF2B90B-5B6C-482D-9E2A-A1F6E537EE5C}"/>
          </ac:picMkLst>
        </pc:picChg>
        <pc:picChg chg="del">
          <ac:chgData name="ANDRES HUMBERTO OTALORA CARMONA" userId="9f185f83-ab76-4bc7-b4dd-50fef826f155" providerId="ADAL" clId="{8F33A89F-2CE9-4BD6-BA7B-DC52C7C75213}" dt="2020-07-03T23:36:07.458" v="1144" actId="478"/>
          <ac:picMkLst>
            <pc:docMk/>
            <pc:sldMk cId="487508941" sldId="340"/>
            <ac:picMk id="21" creationId="{481DC5B3-C74E-49A4-87DF-131530D1EFC7}"/>
          </ac:picMkLst>
        </pc:picChg>
        <pc:picChg chg="add mod">
          <ac:chgData name="ANDRES HUMBERTO OTALORA CARMONA" userId="9f185f83-ab76-4bc7-b4dd-50fef826f155" providerId="ADAL" clId="{8F33A89F-2CE9-4BD6-BA7B-DC52C7C75213}" dt="2020-07-03T23:36:11.833" v="1146" actId="1076"/>
          <ac:picMkLst>
            <pc:docMk/>
            <pc:sldMk cId="487508941" sldId="340"/>
            <ac:picMk id="23" creationId="{F4D2B63B-5AE3-41AF-9BE6-764DC397683E}"/>
          </ac:picMkLst>
        </pc:picChg>
        <pc:picChg chg="add del mod">
          <ac:chgData name="ANDRES HUMBERTO OTALORA CARMONA" userId="9f185f83-ab76-4bc7-b4dd-50fef826f155" providerId="ADAL" clId="{8F33A89F-2CE9-4BD6-BA7B-DC52C7C75213}" dt="2020-07-03T23:36:35.058" v="1153" actId="478"/>
          <ac:picMkLst>
            <pc:docMk/>
            <pc:sldMk cId="487508941" sldId="340"/>
            <ac:picMk id="24" creationId="{3BEFDBAC-DBC9-41B8-84C9-FD29217D5D5F}"/>
          </ac:picMkLst>
        </pc:picChg>
        <pc:picChg chg="add mod">
          <ac:chgData name="ANDRES HUMBERTO OTALORA CARMONA" userId="9f185f83-ab76-4bc7-b4dd-50fef826f155" providerId="ADAL" clId="{8F33A89F-2CE9-4BD6-BA7B-DC52C7C75213}" dt="2020-07-03T23:38:40.480" v="1372" actId="1076"/>
          <ac:picMkLst>
            <pc:docMk/>
            <pc:sldMk cId="487508941" sldId="340"/>
            <ac:picMk id="30" creationId="{43BBC659-DBCA-483F-95E3-9043DA333AF2}"/>
          </ac:picMkLst>
        </pc:picChg>
        <pc:picChg chg="add mod">
          <ac:chgData name="ANDRES HUMBERTO OTALORA CARMONA" userId="9f185f83-ab76-4bc7-b4dd-50fef826f155" providerId="ADAL" clId="{8F33A89F-2CE9-4BD6-BA7B-DC52C7C75213}" dt="2020-07-03T23:36:41.200" v="1158" actId="1076"/>
          <ac:picMkLst>
            <pc:docMk/>
            <pc:sldMk cId="487508941" sldId="340"/>
            <ac:picMk id="31" creationId="{AD4904FC-9543-47E8-B32F-5DD898FDE656}"/>
          </ac:picMkLst>
        </pc:picChg>
        <pc:picChg chg="del">
          <ac:chgData name="ANDRES HUMBERTO OTALORA CARMONA" userId="9f185f83-ab76-4bc7-b4dd-50fef826f155" providerId="ADAL" clId="{8F33A89F-2CE9-4BD6-BA7B-DC52C7C75213}" dt="2020-07-03T23:36:07.458" v="1144" actId="478"/>
          <ac:picMkLst>
            <pc:docMk/>
            <pc:sldMk cId="487508941" sldId="340"/>
            <ac:picMk id="35" creationId="{F4F1D860-8C5D-4EDE-9C02-69C8EF08EF74}"/>
          </ac:picMkLst>
        </pc:picChg>
        <pc:picChg chg="del">
          <ac:chgData name="ANDRES HUMBERTO OTALORA CARMONA" userId="9f185f83-ab76-4bc7-b4dd-50fef826f155" providerId="ADAL" clId="{8F33A89F-2CE9-4BD6-BA7B-DC52C7C75213}" dt="2020-07-03T23:36:07.458" v="1144" actId="478"/>
          <ac:picMkLst>
            <pc:docMk/>
            <pc:sldMk cId="487508941" sldId="340"/>
            <ac:picMk id="42" creationId="{AABF0D8E-93B1-4AF1-8B73-E8B48DF0BE21}"/>
          </ac:picMkLst>
        </pc:picChg>
        <pc:picChg chg="del">
          <ac:chgData name="ANDRES HUMBERTO OTALORA CARMONA" userId="9f185f83-ab76-4bc7-b4dd-50fef826f155" providerId="ADAL" clId="{8F33A89F-2CE9-4BD6-BA7B-DC52C7C75213}" dt="2020-07-03T23:36:07.458" v="1144" actId="478"/>
          <ac:picMkLst>
            <pc:docMk/>
            <pc:sldMk cId="487508941" sldId="340"/>
            <ac:picMk id="44" creationId="{3DC6947A-2CE2-4FAE-BFE2-E6E169C7607D}"/>
          </ac:picMkLst>
        </pc:picChg>
        <pc:picChg chg="del">
          <ac:chgData name="ANDRES HUMBERTO OTALORA CARMONA" userId="9f185f83-ab76-4bc7-b4dd-50fef826f155" providerId="ADAL" clId="{8F33A89F-2CE9-4BD6-BA7B-DC52C7C75213}" dt="2020-07-03T23:36:07.458" v="1144" actId="478"/>
          <ac:picMkLst>
            <pc:docMk/>
            <pc:sldMk cId="487508941" sldId="340"/>
            <ac:picMk id="45" creationId="{A11F5D92-9093-48B0-B833-4EEE2310468C}"/>
          </ac:picMkLst>
        </pc:picChg>
        <pc:picChg chg="del">
          <ac:chgData name="ANDRES HUMBERTO OTALORA CARMONA" userId="9f185f83-ab76-4bc7-b4dd-50fef826f155" providerId="ADAL" clId="{8F33A89F-2CE9-4BD6-BA7B-DC52C7C75213}" dt="2020-07-03T23:36:07.458" v="1144" actId="478"/>
          <ac:picMkLst>
            <pc:docMk/>
            <pc:sldMk cId="487508941" sldId="340"/>
            <ac:picMk id="1026" creationId="{EC743A8B-B0F4-4A7C-97A2-545AC38AF04D}"/>
          </ac:picMkLst>
        </pc:picChg>
      </pc:sldChg>
      <pc:sldChg chg="add del">
        <pc:chgData name="ANDRES HUMBERTO OTALORA CARMONA" userId="9f185f83-ab76-4bc7-b4dd-50fef826f155" providerId="ADAL" clId="{8F33A89F-2CE9-4BD6-BA7B-DC52C7C75213}" dt="2020-07-03T21:55:25.405" v="87" actId="47"/>
        <pc:sldMkLst>
          <pc:docMk/>
          <pc:sldMk cId="3974327330" sldId="340"/>
        </pc:sldMkLst>
      </pc:sldChg>
      <pc:sldChg chg="addSp delSp modSp add mod delAnim">
        <pc:chgData name="ANDRES HUMBERTO OTALORA CARMONA" userId="9f185f83-ab76-4bc7-b4dd-50fef826f155" providerId="ADAL" clId="{8F33A89F-2CE9-4BD6-BA7B-DC52C7C75213}" dt="2020-07-04T00:04:48.202" v="2279" actId="1076"/>
        <pc:sldMkLst>
          <pc:docMk/>
          <pc:sldMk cId="395562504" sldId="341"/>
        </pc:sldMkLst>
        <pc:spChg chg="del">
          <ac:chgData name="ANDRES HUMBERTO OTALORA CARMONA" userId="9f185f83-ab76-4bc7-b4dd-50fef826f155" providerId="ADAL" clId="{8F33A89F-2CE9-4BD6-BA7B-DC52C7C75213}" dt="2020-07-03T23:50:01.666" v="1476" actId="478"/>
          <ac:spMkLst>
            <pc:docMk/>
            <pc:sldMk cId="395562504" sldId="341"/>
            <ac:spMk id="3" creationId="{68771BE8-9BC8-42EF-8DFD-02986237B716}"/>
          </ac:spMkLst>
        </pc:spChg>
        <pc:spChg chg="del">
          <ac:chgData name="ANDRES HUMBERTO OTALORA CARMONA" userId="9f185f83-ab76-4bc7-b4dd-50fef826f155" providerId="ADAL" clId="{8F33A89F-2CE9-4BD6-BA7B-DC52C7C75213}" dt="2020-07-03T23:50:01.666" v="1476" actId="478"/>
          <ac:spMkLst>
            <pc:docMk/>
            <pc:sldMk cId="395562504" sldId="341"/>
            <ac:spMk id="4" creationId="{125B3F96-8F40-431D-8F63-52393C2F6EA2}"/>
          </ac:spMkLst>
        </pc:spChg>
        <pc:spChg chg="del">
          <ac:chgData name="ANDRES HUMBERTO OTALORA CARMONA" userId="9f185f83-ab76-4bc7-b4dd-50fef826f155" providerId="ADAL" clId="{8F33A89F-2CE9-4BD6-BA7B-DC52C7C75213}" dt="2020-07-03T23:50:01.666" v="1476" actId="478"/>
          <ac:spMkLst>
            <pc:docMk/>
            <pc:sldMk cId="395562504" sldId="341"/>
            <ac:spMk id="5" creationId="{CFB052F1-3F0F-4EA1-A38F-DA2758FE04B9}"/>
          </ac:spMkLst>
        </pc:spChg>
        <pc:spChg chg="del">
          <ac:chgData name="ANDRES HUMBERTO OTALORA CARMONA" userId="9f185f83-ab76-4bc7-b4dd-50fef826f155" providerId="ADAL" clId="{8F33A89F-2CE9-4BD6-BA7B-DC52C7C75213}" dt="2020-07-03T23:50:01.666" v="1476" actId="478"/>
          <ac:spMkLst>
            <pc:docMk/>
            <pc:sldMk cId="395562504" sldId="341"/>
            <ac:spMk id="6" creationId="{47D48B86-AD4B-4180-94F1-B56DDD04C487}"/>
          </ac:spMkLst>
        </pc:spChg>
        <pc:spChg chg="add mod">
          <ac:chgData name="ANDRES HUMBERTO OTALORA CARMONA" userId="9f185f83-ab76-4bc7-b4dd-50fef826f155" providerId="ADAL" clId="{8F33A89F-2CE9-4BD6-BA7B-DC52C7C75213}" dt="2020-07-03T23:57:19.424" v="2089" actId="1076"/>
          <ac:spMkLst>
            <pc:docMk/>
            <pc:sldMk cId="395562504" sldId="341"/>
            <ac:spMk id="17" creationId="{CC55B93F-F5E5-4102-8463-8C5316FBF3CC}"/>
          </ac:spMkLst>
        </pc:spChg>
        <pc:spChg chg="add mod">
          <ac:chgData name="ANDRES HUMBERTO OTALORA CARMONA" userId="9f185f83-ab76-4bc7-b4dd-50fef826f155" providerId="ADAL" clId="{8F33A89F-2CE9-4BD6-BA7B-DC52C7C75213}" dt="2020-07-03T23:51:54.601" v="1764" actId="1076"/>
          <ac:spMkLst>
            <pc:docMk/>
            <pc:sldMk cId="395562504" sldId="341"/>
            <ac:spMk id="19" creationId="{7A51D151-7AC3-45CA-8D2F-C95AE44820A5}"/>
          </ac:spMkLst>
        </pc:spChg>
        <pc:spChg chg="add mod">
          <ac:chgData name="ANDRES HUMBERTO OTALORA CARMONA" userId="9f185f83-ab76-4bc7-b4dd-50fef826f155" providerId="ADAL" clId="{8F33A89F-2CE9-4BD6-BA7B-DC52C7C75213}" dt="2020-07-03T23:51:51.939" v="1763" actId="20577"/>
          <ac:spMkLst>
            <pc:docMk/>
            <pc:sldMk cId="395562504" sldId="341"/>
            <ac:spMk id="20" creationId="{0C38BA15-C68C-4031-BBA5-A5BB9A3EBD1E}"/>
          </ac:spMkLst>
        </pc:spChg>
        <pc:spChg chg="del">
          <ac:chgData name="ANDRES HUMBERTO OTALORA CARMONA" userId="9f185f83-ab76-4bc7-b4dd-50fef826f155" providerId="ADAL" clId="{8F33A89F-2CE9-4BD6-BA7B-DC52C7C75213}" dt="2020-07-03T23:50:01.666" v="1476" actId="478"/>
          <ac:spMkLst>
            <pc:docMk/>
            <pc:sldMk cId="395562504" sldId="341"/>
            <ac:spMk id="26" creationId="{2DABDAAB-65B4-44DB-ABE1-BD6370A8CC19}"/>
          </ac:spMkLst>
        </pc:spChg>
        <pc:spChg chg="add mod">
          <ac:chgData name="ANDRES HUMBERTO OTALORA CARMONA" userId="9f185f83-ab76-4bc7-b4dd-50fef826f155" providerId="ADAL" clId="{8F33A89F-2CE9-4BD6-BA7B-DC52C7C75213}" dt="2020-07-03T23:54:47.084" v="1826" actId="207"/>
          <ac:spMkLst>
            <pc:docMk/>
            <pc:sldMk cId="395562504" sldId="341"/>
            <ac:spMk id="27" creationId="{B037AC80-CE80-4F1D-944E-C4E2E9C53BB9}"/>
          </ac:spMkLst>
        </pc:spChg>
        <pc:spChg chg="add mod">
          <ac:chgData name="ANDRES HUMBERTO OTALORA CARMONA" userId="9f185f83-ab76-4bc7-b4dd-50fef826f155" providerId="ADAL" clId="{8F33A89F-2CE9-4BD6-BA7B-DC52C7C75213}" dt="2020-07-04T00:03:18.457" v="2272" actId="1076"/>
          <ac:spMkLst>
            <pc:docMk/>
            <pc:sldMk cId="395562504" sldId="341"/>
            <ac:spMk id="32" creationId="{EBDC8429-0539-44DD-9121-175AE42A9D64}"/>
          </ac:spMkLst>
        </pc:spChg>
        <pc:spChg chg="add mod">
          <ac:chgData name="ANDRES HUMBERTO OTALORA CARMONA" userId="9f185f83-ab76-4bc7-b4dd-50fef826f155" providerId="ADAL" clId="{8F33A89F-2CE9-4BD6-BA7B-DC52C7C75213}" dt="2020-07-03T23:57:15.753" v="2088" actId="1076"/>
          <ac:spMkLst>
            <pc:docMk/>
            <pc:sldMk cId="395562504" sldId="341"/>
            <ac:spMk id="33" creationId="{E26F714E-FEE1-411B-B0EF-6E1D42252649}"/>
          </ac:spMkLst>
        </pc:spChg>
        <pc:spChg chg="add mod">
          <ac:chgData name="ANDRES HUMBERTO OTALORA CARMONA" userId="9f185f83-ab76-4bc7-b4dd-50fef826f155" providerId="ADAL" clId="{8F33A89F-2CE9-4BD6-BA7B-DC52C7C75213}" dt="2020-07-03T23:57:37.817" v="2096" actId="1076"/>
          <ac:spMkLst>
            <pc:docMk/>
            <pc:sldMk cId="395562504" sldId="341"/>
            <ac:spMk id="35" creationId="{7AD54524-B2FC-4CC1-8340-4CB688D22F0D}"/>
          </ac:spMkLst>
        </pc:spChg>
        <pc:spChg chg="add mod">
          <ac:chgData name="ANDRES HUMBERTO OTALORA CARMONA" userId="9f185f83-ab76-4bc7-b4dd-50fef826f155" providerId="ADAL" clId="{8F33A89F-2CE9-4BD6-BA7B-DC52C7C75213}" dt="2020-07-04T00:04:36.397" v="2276" actId="207"/>
          <ac:spMkLst>
            <pc:docMk/>
            <pc:sldMk cId="395562504" sldId="341"/>
            <ac:spMk id="46" creationId="{7C33D9C0-58B3-4491-8262-CFF6F3C9F65B}"/>
          </ac:spMkLst>
        </pc:spChg>
        <pc:spChg chg="add mod">
          <ac:chgData name="ANDRES HUMBERTO OTALORA CARMONA" userId="9f185f83-ab76-4bc7-b4dd-50fef826f155" providerId="ADAL" clId="{8F33A89F-2CE9-4BD6-BA7B-DC52C7C75213}" dt="2020-07-04T00:04:48.202" v="2279" actId="1076"/>
          <ac:spMkLst>
            <pc:docMk/>
            <pc:sldMk cId="395562504" sldId="341"/>
            <ac:spMk id="47" creationId="{880B4C26-ABF2-457C-AB2F-AFF4A2B345B2}"/>
          </ac:spMkLst>
        </pc:spChg>
        <pc:spChg chg="del">
          <ac:chgData name="ANDRES HUMBERTO OTALORA CARMONA" userId="9f185f83-ab76-4bc7-b4dd-50fef826f155" providerId="ADAL" clId="{8F33A89F-2CE9-4BD6-BA7B-DC52C7C75213}" dt="2020-07-03T23:50:01.666" v="1476" actId="478"/>
          <ac:spMkLst>
            <pc:docMk/>
            <pc:sldMk cId="395562504" sldId="341"/>
            <ac:spMk id="48" creationId="{123783C1-C21B-41F8-822D-EFF59204DCAD}"/>
          </ac:spMkLst>
        </pc:spChg>
        <pc:spChg chg="add mod">
          <ac:chgData name="ANDRES HUMBERTO OTALORA CARMONA" userId="9f185f83-ab76-4bc7-b4dd-50fef826f155" providerId="ADAL" clId="{8F33A89F-2CE9-4BD6-BA7B-DC52C7C75213}" dt="2020-07-04T00:04:43.893" v="2278" actId="207"/>
          <ac:spMkLst>
            <pc:docMk/>
            <pc:sldMk cId="395562504" sldId="341"/>
            <ac:spMk id="49" creationId="{4C71F7B6-FF48-4C79-91AF-5C70597C04F1}"/>
          </ac:spMkLst>
        </pc:spChg>
        <pc:picChg chg="del">
          <ac:chgData name="ANDRES HUMBERTO OTALORA CARMONA" userId="9f185f83-ab76-4bc7-b4dd-50fef826f155" providerId="ADAL" clId="{8F33A89F-2CE9-4BD6-BA7B-DC52C7C75213}" dt="2020-07-03T23:50:04.049" v="1480" actId="478"/>
          <ac:picMkLst>
            <pc:docMk/>
            <pc:sldMk cId="395562504" sldId="341"/>
            <ac:picMk id="7" creationId="{33ACD9D6-465B-41D1-A1C1-3269271C1A8E}"/>
          </ac:picMkLst>
        </pc:picChg>
        <pc:picChg chg="add mod">
          <ac:chgData name="ANDRES HUMBERTO OTALORA CARMONA" userId="9f185f83-ab76-4bc7-b4dd-50fef826f155" providerId="ADAL" clId="{8F33A89F-2CE9-4BD6-BA7B-DC52C7C75213}" dt="2020-07-03T23:53:57.609" v="1771" actId="1076"/>
          <ac:picMkLst>
            <pc:docMk/>
            <pc:sldMk cId="395562504" sldId="341"/>
            <ac:picMk id="8" creationId="{CB81AB7D-DA7A-4C67-A746-60F964DBEC1F}"/>
          </ac:picMkLst>
        </pc:picChg>
        <pc:picChg chg="del">
          <ac:chgData name="ANDRES HUMBERTO OTALORA CARMONA" userId="9f185f83-ab76-4bc7-b4dd-50fef826f155" providerId="ADAL" clId="{8F33A89F-2CE9-4BD6-BA7B-DC52C7C75213}" dt="2020-07-03T23:50:01.666" v="1476" actId="478"/>
          <ac:picMkLst>
            <pc:docMk/>
            <pc:sldMk cId="395562504" sldId="341"/>
            <ac:picMk id="9" creationId="{3AAD69CC-3B1B-4171-9FF5-4386474AB490}"/>
          </ac:picMkLst>
        </pc:picChg>
        <pc:picChg chg="del">
          <ac:chgData name="ANDRES HUMBERTO OTALORA CARMONA" userId="9f185f83-ab76-4bc7-b4dd-50fef826f155" providerId="ADAL" clId="{8F33A89F-2CE9-4BD6-BA7B-DC52C7C75213}" dt="2020-07-03T23:50:02.639" v="1478" actId="478"/>
          <ac:picMkLst>
            <pc:docMk/>
            <pc:sldMk cId="395562504" sldId="341"/>
            <ac:picMk id="12" creationId="{0615D7EA-C188-47FA-9FEA-14F8D840A140}"/>
          </ac:picMkLst>
        </pc:picChg>
        <pc:picChg chg="del">
          <ac:chgData name="ANDRES HUMBERTO OTALORA CARMONA" userId="9f185f83-ab76-4bc7-b4dd-50fef826f155" providerId="ADAL" clId="{8F33A89F-2CE9-4BD6-BA7B-DC52C7C75213}" dt="2020-07-03T23:50:03.176" v="1479" actId="478"/>
          <ac:picMkLst>
            <pc:docMk/>
            <pc:sldMk cId="395562504" sldId="341"/>
            <ac:picMk id="13" creationId="{F77A203D-E098-4593-A606-247890A9C5A3}"/>
          </ac:picMkLst>
        </pc:picChg>
        <pc:picChg chg="add mod">
          <ac:chgData name="ANDRES HUMBERTO OTALORA CARMONA" userId="9f185f83-ab76-4bc7-b4dd-50fef826f155" providerId="ADAL" clId="{8F33A89F-2CE9-4BD6-BA7B-DC52C7C75213}" dt="2020-07-03T23:50:16.791" v="1481"/>
          <ac:picMkLst>
            <pc:docMk/>
            <pc:sldMk cId="395562504" sldId="341"/>
            <ac:picMk id="21" creationId="{A3FDF8F4-F22A-4482-844B-1E4916C1BA14}"/>
          </ac:picMkLst>
        </pc:picChg>
        <pc:picChg chg="add mod">
          <ac:chgData name="ANDRES HUMBERTO OTALORA CARMONA" userId="9f185f83-ab76-4bc7-b4dd-50fef826f155" providerId="ADAL" clId="{8F33A89F-2CE9-4BD6-BA7B-DC52C7C75213}" dt="2020-07-04T00:04:10.097" v="2275" actId="1076"/>
          <ac:picMkLst>
            <pc:docMk/>
            <pc:sldMk cId="395562504" sldId="341"/>
            <ac:picMk id="22" creationId="{9111D8E4-9362-4F74-9AC1-0AC0B25473FD}"/>
          </ac:picMkLst>
        </pc:picChg>
        <pc:picChg chg="add mod">
          <ac:chgData name="ANDRES HUMBERTO OTALORA CARMONA" userId="9f185f83-ab76-4bc7-b4dd-50fef826f155" providerId="ADAL" clId="{8F33A89F-2CE9-4BD6-BA7B-DC52C7C75213}" dt="2020-07-03T23:57:35.272" v="2095" actId="1076"/>
          <ac:picMkLst>
            <pc:docMk/>
            <pc:sldMk cId="395562504" sldId="341"/>
            <ac:picMk id="24" creationId="{CC921428-E55F-4D2E-B12E-3AA2BCC1513A}"/>
          </ac:picMkLst>
        </pc:picChg>
        <pc:picChg chg="del">
          <ac:chgData name="ANDRES HUMBERTO OTALORA CARMONA" userId="9f185f83-ab76-4bc7-b4dd-50fef826f155" providerId="ADAL" clId="{8F33A89F-2CE9-4BD6-BA7B-DC52C7C75213}" dt="2020-07-03T23:50:01.666" v="1476" actId="478"/>
          <ac:picMkLst>
            <pc:docMk/>
            <pc:sldMk cId="395562504" sldId="341"/>
            <ac:picMk id="30" creationId="{43BBC659-DBCA-483F-95E3-9043DA333AF2}"/>
          </ac:picMkLst>
        </pc:picChg>
        <pc:picChg chg="del">
          <ac:chgData name="ANDRES HUMBERTO OTALORA CARMONA" userId="9f185f83-ab76-4bc7-b4dd-50fef826f155" providerId="ADAL" clId="{8F33A89F-2CE9-4BD6-BA7B-DC52C7C75213}" dt="2020-07-03T23:50:02.326" v="1477" actId="478"/>
          <ac:picMkLst>
            <pc:docMk/>
            <pc:sldMk cId="395562504" sldId="341"/>
            <ac:picMk id="31" creationId="{AD4904FC-9543-47E8-B32F-5DD898FDE656}"/>
          </ac:picMkLst>
        </pc:picChg>
        <pc:picChg chg="add mod">
          <ac:chgData name="ANDRES HUMBERTO OTALORA CARMONA" userId="9f185f83-ab76-4bc7-b4dd-50fef826f155" providerId="ADAL" clId="{8F33A89F-2CE9-4BD6-BA7B-DC52C7C75213}" dt="2020-07-03T23:57:15.753" v="2088" actId="1076"/>
          <ac:picMkLst>
            <pc:docMk/>
            <pc:sldMk cId="395562504" sldId="341"/>
            <ac:picMk id="34" creationId="{CE244ABF-C06F-42F5-87AD-73005D73AB4B}"/>
          </ac:picMkLst>
        </pc:picChg>
        <pc:picChg chg="add mod">
          <ac:chgData name="ANDRES HUMBERTO OTALORA CARMONA" userId="9f185f83-ab76-4bc7-b4dd-50fef826f155" providerId="ADAL" clId="{8F33A89F-2CE9-4BD6-BA7B-DC52C7C75213}" dt="2020-07-04T00:01:15.226" v="2116" actId="1076"/>
          <ac:picMkLst>
            <pc:docMk/>
            <pc:sldMk cId="395562504" sldId="341"/>
            <ac:picMk id="36" creationId="{C106A8F2-5B66-46E3-82C7-225FA866164D}"/>
          </ac:picMkLst>
        </pc:picChg>
        <pc:cxnChg chg="add mod">
          <ac:chgData name="ANDRES HUMBERTO OTALORA CARMONA" userId="9f185f83-ab76-4bc7-b4dd-50fef826f155" providerId="ADAL" clId="{8F33A89F-2CE9-4BD6-BA7B-DC52C7C75213}" dt="2020-07-03T23:54:59.057" v="1829" actId="14100"/>
          <ac:cxnSpMkLst>
            <pc:docMk/>
            <pc:sldMk cId="395562504" sldId="341"/>
            <ac:cxnSpMk id="11" creationId="{DE6E729B-A826-4649-8069-30F0608864C2}"/>
          </ac:cxnSpMkLst>
        </pc:cxnChg>
        <pc:cxnChg chg="add mod">
          <ac:chgData name="ANDRES HUMBERTO OTALORA CARMONA" userId="9f185f83-ab76-4bc7-b4dd-50fef826f155" providerId="ADAL" clId="{8F33A89F-2CE9-4BD6-BA7B-DC52C7C75213}" dt="2020-07-04T00:03:12.513" v="2270" actId="14100"/>
          <ac:cxnSpMkLst>
            <pc:docMk/>
            <pc:sldMk cId="395562504" sldId="341"/>
            <ac:cxnSpMk id="29" creationId="{BD6A7264-5E7F-4388-BE99-C67820274BF2}"/>
          </ac:cxnSpMkLst>
        </pc:cxnChg>
        <pc:cxnChg chg="add mod">
          <ac:chgData name="ANDRES HUMBERTO OTALORA CARMONA" userId="9f185f83-ab76-4bc7-b4dd-50fef826f155" providerId="ADAL" clId="{8F33A89F-2CE9-4BD6-BA7B-DC52C7C75213}" dt="2020-07-04T00:01:42.729" v="2122" actId="693"/>
          <ac:cxnSpMkLst>
            <pc:docMk/>
            <pc:sldMk cId="395562504" sldId="341"/>
            <ac:cxnSpMk id="38" creationId="{5272B1BC-BD4F-40DD-8E98-DB9902A7A35B}"/>
          </ac:cxnSpMkLst>
        </pc:cxnChg>
        <pc:cxnChg chg="add mod">
          <ac:chgData name="ANDRES HUMBERTO OTALORA CARMONA" userId="9f185f83-ab76-4bc7-b4dd-50fef826f155" providerId="ADAL" clId="{8F33A89F-2CE9-4BD6-BA7B-DC52C7C75213}" dt="2020-07-04T00:01:42.729" v="2122" actId="693"/>
          <ac:cxnSpMkLst>
            <pc:docMk/>
            <pc:sldMk cId="395562504" sldId="341"/>
            <ac:cxnSpMk id="40" creationId="{13F85954-424D-4A8A-BA88-CA5B0981E13E}"/>
          </ac:cxnSpMkLst>
        </pc:cxnChg>
      </pc:sldChg>
    </pc:docChg>
  </pc:docChgLst>
  <pc:docChgLst>
    <pc:chgData name="ANDRES HUMBERTO OTALORA CARMONA" userId="9f185f83-ab76-4bc7-b4dd-50fef826f155" providerId="ADAL" clId="{6269A581-B43C-4AFD-948E-D42AB3263929}"/>
    <pc:docChg chg="undo custSel addSld delSld modSld sldOrd delMainMaster">
      <pc:chgData name="ANDRES HUMBERTO OTALORA CARMONA" userId="9f185f83-ab76-4bc7-b4dd-50fef826f155" providerId="ADAL" clId="{6269A581-B43C-4AFD-948E-D42AB3263929}" dt="2023-08-10T15:53:05.577" v="840" actId="20577"/>
      <pc:docMkLst>
        <pc:docMk/>
      </pc:docMkLst>
      <pc:sldChg chg="modSp mod">
        <pc:chgData name="ANDRES HUMBERTO OTALORA CARMONA" userId="9f185f83-ab76-4bc7-b4dd-50fef826f155" providerId="ADAL" clId="{6269A581-B43C-4AFD-948E-D42AB3263929}" dt="2023-08-09T15:02:40.660" v="468" actId="1076"/>
        <pc:sldMkLst>
          <pc:docMk/>
          <pc:sldMk cId="4231383792" sldId="320"/>
        </pc:sldMkLst>
        <pc:spChg chg="mod">
          <ac:chgData name="ANDRES HUMBERTO OTALORA CARMONA" userId="9f185f83-ab76-4bc7-b4dd-50fef826f155" providerId="ADAL" clId="{6269A581-B43C-4AFD-948E-D42AB3263929}" dt="2023-08-09T13:34:04.947" v="12" actId="255"/>
          <ac:spMkLst>
            <pc:docMk/>
            <pc:sldMk cId="4231383792" sldId="320"/>
            <ac:spMk id="12" creationId="{2A3190B4-7CE9-421D-8959-FEBD252C9280}"/>
          </ac:spMkLst>
        </pc:spChg>
        <pc:spChg chg="mod">
          <ac:chgData name="ANDRES HUMBERTO OTALORA CARMONA" userId="9f185f83-ab76-4bc7-b4dd-50fef826f155" providerId="ADAL" clId="{6269A581-B43C-4AFD-948E-D42AB3263929}" dt="2023-08-09T15:02:40.660" v="468" actId="1076"/>
          <ac:spMkLst>
            <pc:docMk/>
            <pc:sldMk cId="4231383792" sldId="320"/>
            <ac:spMk id="67" creationId="{C212BBD9-828C-49C1-9AE0-AFAD47060621}"/>
          </ac:spMkLst>
        </pc:spChg>
      </pc:sldChg>
      <pc:sldChg chg="del">
        <pc:chgData name="ANDRES HUMBERTO OTALORA CARMONA" userId="9f185f83-ab76-4bc7-b4dd-50fef826f155" providerId="ADAL" clId="{6269A581-B43C-4AFD-948E-D42AB3263929}" dt="2023-08-09T13:32:28.403" v="0" actId="47"/>
        <pc:sldMkLst>
          <pc:docMk/>
          <pc:sldMk cId="481473816" sldId="334"/>
        </pc:sldMkLst>
      </pc:sldChg>
      <pc:sldChg chg="del">
        <pc:chgData name="ANDRES HUMBERTO OTALORA CARMONA" userId="9f185f83-ab76-4bc7-b4dd-50fef826f155" providerId="ADAL" clId="{6269A581-B43C-4AFD-948E-D42AB3263929}" dt="2023-08-09T13:32:28.403" v="0" actId="47"/>
        <pc:sldMkLst>
          <pc:docMk/>
          <pc:sldMk cId="3442668252" sldId="335"/>
        </pc:sldMkLst>
      </pc:sldChg>
      <pc:sldChg chg="del">
        <pc:chgData name="ANDRES HUMBERTO OTALORA CARMONA" userId="9f185f83-ab76-4bc7-b4dd-50fef826f155" providerId="ADAL" clId="{6269A581-B43C-4AFD-948E-D42AB3263929}" dt="2023-08-09T13:32:28.403" v="0" actId="47"/>
        <pc:sldMkLst>
          <pc:docMk/>
          <pc:sldMk cId="3255900894" sldId="336"/>
        </pc:sldMkLst>
      </pc:sldChg>
      <pc:sldChg chg="del">
        <pc:chgData name="ANDRES HUMBERTO OTALORA CARMONA" userId="9f185f83-ab76-4bc7-b4dd-50fef826f155" providerId="ADAL" clId="{6269A581-B43C-4AFD-948E-D42AB3263929}" dt="2023-08-09T13:32:28.403" v="0" actId="47"/>
        <pc:sldMkLst>
          <pc:docMk/>
          <pc:sldMk cId="365643691" sldId="337"/>
        </pc:sldMkLst>
      </pc:sldChg>
      <pc:sldChg chg="del">
        <pc:chgData name="ANDRES HUMBERTO OTALORA CARMONA" userId="9f185f83-ab76-4bc7-b4dd-50fef826f155" providerId="ADAL" clId="{6269A581-B43C-4AFD-948E-D42AB3263929}" dt="2023-08-09T13:32:28.403" v="0" actId="47"/>
        <pc:sldMkLst>
          <pc:docMk/>
          <pc:sldMk cId="3246608794" sldId="340"/>
        </pc:sldMkLst>
      </pc:sldChg>
      <pc:sldChg chg="del">
        <pc:chgData name="ANDRES HUMBERTO OTALORA CARMONA" userId="9f185f83-ab76-4bc7-b4dd-50fef826f155" providerId="ADAL" clId="{6269A581-B43C-4AFD-948E-D42AB3263929}" dt="2023-08-09T13:32:28.403" v="0" actId="47"/>
        <pc:sldMkLst>
          <pc:docMk/>
          <pc:sldMk cId="593971828" sldId="350"/>
        </pc:sldMkLst>
      </pc:sldChg>
      <pc:sldChg chg="del">
        <pc:chgData name="ANDRES HUMBERTO OTALORA CARMONA" userId="9f185f83-ab76-4bc7-b4dd-50fef826f155" providerId="ADAL" clId="{6269A581-B43C-4AFD-948E-D42AB3263929}" dt="2023-08-09T13:32:28.403" v="0" actId="47"/>
        <pc:sldMkLst>
          <pc:docMk/>
          <pc:sldMk cId="466429167" sldId="365"/>
        </pc:sldMkLst>
      </pc:sldChg>
      <pc:sldChg chg="del">
        <pc:chgData name="ANDRES HUMBERTO OTALORA CARMONA" userId="9f185f83-ab76-4bc7-b4dd-50fef826f155" providerId="ADAL" clId="{6269A581-B43C-4AFD-948E-D42AB3263929}" dt="2023-08-09T13:32:28.403" v="0" actId="47"/>
        <pc:sldMkLst>
          <pc:docMk/>
          <pc:sldMk cId="2415752657" sldId="366"/>
        </pc:sldMkLst>
      </pc:sldChg>
      <pc:sldChg chg="del">
        <pc:chgData name="ANDRES HUMBERTO OTALORA CARMONA" userId="9f185f83-ab76-4bc7-b4dd-50fef826f155" providerId="ADAL" clId="{6269A581-B43C-4AFD-948E-D42AB3263929}" dt="2023-08-09T13:32:28.403" v="0" actId="47"/>
        <pc:sldMkLst>
          <pc:docMk/>
          <pc:sldMk cId="384792049" sldId="367"/>
        </pc:sldMkLst>
      </pc:sldChg>
      <pc:sldChg chg="del">
        <pc:chgData name="ANDRES HUMBERTO OTALORA CARMONA" userId="9f185f83-ab76-4bc7-b4dd-50fef826f155" providerId="ADAL" clId="{6269A581-B43C-4AFD-948E-D42AB3263929}" dt="2023-08-09T13:32:28.403" v="0" actId="47"/>
        <pc:sldMkLst>
          <pc:docMk/>
          <pc:sldMk cId="1225278479" sldId="368"/>
        </pc:sldMkLst>
      </pc:sldChg>
      <pc:sldChg chg="del">
        <pc:chgData name="ANDRES HUMBERTO OTALORA CARMONA" userId="9f185f83-ab76-4bc7-b4dd-50fef826f155" providerId="ADAL" clId="{6269A581-B43C-4AFD-948E-D42AB3263929}" dt="2023-08-09T13:34:17.888" v="13" actId="47"/>
        <pc:sldMkLst>
          <pc:docMk/>
          <pc:sldMk cId="2629501020" sldId="370"/>
        </pc:sldMkLst>
      </pc:sldChg>
      <pc:sldChg chg="del">
        <pc:chgData name="ANDRES HUMBERTO OTALORA CARMONA" userId="9f185f83-ab76-4bc7-b4dd-50fef826f155" providerId="ADAL" clId="{6269A581-B43C-4AFD-948E-D42AB3263929}" dt="2023-08-09T13:34:17.888" v="13" actId="47"/>
        <pc:sldMkLst>
          <pc:docMk/>
          <pc:sldMk cId="1576177774" sldId="371"/>
        </pc:sldMkLst>
      </pc:sldChg>
      <pc:sldChg chg="del">
        <pc:chgData name="ANDRES HUMBERTO OTALORA CARMONA" userId="9f185f83-ab76-4bc7-b4dd-50fef826f155" providerId="ADAL" clId="{6269A581-B43C-4AFD-948E-D42AB3263929}" dt="2023-08-09T13:32:28.403" v="0" actId="47"/>
        <pc:sldMkLst>
          <pc:docMk/>
          <pc:sldMk cId="813880799" sldId="373"/>
        </pc:sldMkLst>
      </pc:sldChg>
      <pc:sldChg chg="del">
        <pc:chgData name="ANDRES HUMBERTO OTALORA CARMONA" userId="9f185f83-ab76-4bc7-b4dd-50fef826f155" providerId="ADAL" clId="{6269A581-B43C-4AFD-948E-D42AB3263929}" dt="2023-08-09T13:32:28.403" v="0" actId="47"/>
        <pc:sldMkLst>
          <pc:docMk/>
          <pc:sldMk cId="1114420773" sldId="374"/>
        </pc:sldMkLst>
      </pc:sldChg>
      <pc:sldChg chg="addSp delSp modSp mod">
        <pc:chgData name="ANDRES HUMBERTO OTALORA CARMONA" userId="9f185f83-ab76-4bc7-b4dd-50fef826f155" providerId="ADAL" clId="{6269A581-B43C-4AFD-948E-D42AB3263929}" dt="2023-08-09T13:42:15.961" v="109" actId="1076"/>
        <pc:sldMkLst>
          <pc:docMk/>
          <pc:sldMk cId="1716469716" sldId="375"/>
        </pc:sldMkLst>
        <pc:spChg chg="del">
          <ac:chgData name="ANDRES HUMBERTO OTALORA CARMONA" userId="9f185f83-ab76-4bc7-b4dd-50fef826f155" providerId="ADAL" clId="{6269A581-B43C-4AFD-948E-D42AB3263929}" dt="2023-08-09T13:36:36.651" v="28" actId="478"/>
          <ac:spMkLst>
            <pc:docMk/>
            <pc:sldMk cId="1716469716" sldId="375"/>
            <ac:spMk id="6" creationId="{7B7300A0-7585-446E-8FD0-753339D33069}"/>
          </ac:spMkLst>
        </pc:spChg>
        <pc:spChg chg="del">
          <ac:chgData name="ANDRES HUMBERTO OTALORA CARMONA" userId="9f185f83-ab76-4bc7-b4dd-50fef826f155" providerId="ADAL" clId="{6269A581-B43C-4AFD-948E-D42AB3263929}" dt="2023-08-09T13:36:34.229" v="26" actId="478"/>
          <ac:spMkLst>
            <pc:docMk/>
            <pc:sldMk cId="1716469716" sldId="375"/>
            <ac:spMk id="11" creationId="{9E0A07E3-E04C-45AF-A529-D02809600544}"/>
          </ac:spMkLst>
        </pc:spChg>
        <pc:spChg chg="del">
          <ac:chgData name="ANDRES HUMBERTO OTALORA CARMONA" userId="9f185f83-ab76-4bc7-b4dd-50fef826f155" providerId="ADAL" clId="{6269A581-B43C-4AFD-948E-D42AB3263929}" dt="2023-08-09T13:36:34.229" v="26" actId="478"/>
          <ac:spMkLst>
            <pc:docMk/>
            <pc:sldMk cId="1716469716" sldId="375"/>
            <ac:spMk id="12" creationId="{DB3785C0-B86B-44F0-A879-14500DD06A2D}"/>
          </ac:spMkLst>
        </pc:spChg>
        <pc:spChg chg="del">
          <ac:chgData name="ANDRES HUMBERTO OTALORA CARMONA" userId="9f185f83-ab76-4bc7-b4dd-50fef826f155" providerId="ADAL" clId="{6269A581-B43C-4AFD-948E-D42AB3263929}" dt="2023-08-09T13:36:34.229" v="26" actId="478"/>
          <ac:spMkLst>
            <pc:docMk/>
            <pc:sldMk cId="1716469716" sldId="375"/>
            <ac:spMk id="13" creationId="{8E1487AF-E438-4CD9-9A8C-4382A8AA701B}"/>
          </ac:spMkLst>
        </pc:spChg>
        <pc:spChg chg="add mod">
          <ac:chgData name="ANDRES HUMBERTO OTALORA CARMONA" userId="9f185f83-ab76-4bc7-b4dd-50fef826f155" providerId="ADAL" clId="{6269A581-B43C-4AFD-948E-D42AB3263929}" dt="2023-08-09T13:42:08.389" v="106" actId="11530"/>
          <ac:spMkLst>
            <pc:docMk/>
            <pc:sldMk cId="1716469716" sldId="375"/>
            <ac:spMk id="16" creationId="{B8193DE8-A536-C94D-621D-BC35B82597A7}"/>
          </ac:spMkLst>
        </pc:spChg>
        <pc:spChg chg="del">
          <ac:chgData name="ANDRES HUMBERTO OTALORA CARMONA" userId="9f185f83-ab76-4bc7-b4dd-50fef826f155" providerId="ADAL" clId="{6269A581-B43C-4AFD-948E-D42AB3263929}" dt="2023-08-09T13:36:34.229" v="26" actId="478"/>
          <ac:spMkLst>
            <pc:docMk/>
            <pc:sldMk cId="1716469716" sldId="375"/>
            <ac:spMk id="19" creationId="{C7F71D06-5971-484A-A4A5-9C577575E042}"/>
          </ac:spMkLst>
        </pc:spChg>
        <pc:spChg chg="del">
          <ac:chgData name="ANDRES HUMBERTO OTALORA CARMONA" userId="9f185f83-ab76-4bc7-b4dd-50fef826f155" providerId="ADAL" clId="{6269A581-B43C-4AFD-948E-D42AB3263929}" dt="2023-08-09T13:36:34.229" v="26" actId="478"/>
          <ac:spMkLst>
            <pc:docMk/>
            <pc:sldMk cId="1716469716" sldId="375"/>
            <ac:spMk id="20" creationId="{3668C083-E9C3-4324-B432-31241140F996}"/>
          </ac:spMkLst>
        </pc:spChg>
        <pc:spChg chg="add mod">
          <ac:chgData name="ANDRES HUMBERTO OTALORA CARMONA" userId="9f185f83-ab76-4bc7-b4dd-50fef826f155" providerId="ADAL" clId="{6269A581-B43C-4AFD-948E-D42AB3263929}" dt="2023-08-09T13:42:02.257" v="105" actId="11530"/>
          <ac:spMkLst>
            <pc:docMk/>
            <pc:sldMk cId="1716469716" sldId="375"/>
            <ac:spMk id="21" creationId="{AFC20FB6-CD99-16DD-E282-F2EBE0291ADC}"/>
          </ac:spMkLst>
        </pc:spChg>
        <pc:spChg chg="mod">
          <ac:chgData name="ANDRES HUMBERTO OTALORA CARMONA" userId="9f185f83-ab76-4bc7-b4dd-50fef826f155" providerId="ADAL" clId="{6269A581-B43C-4AFD-948E-D42AB3263929}" dt="2023-08-09T13:37:08.034" v="56" actId="20577"/>
          <ac:spMkLst>
            <pc:docMk/>
            <pc:sldMk cId="1716469716" sldId="375"/>
            <ac:spMk id="41" creationId="{BA4E2C08-946C-4869-9B54-C27E445D8FB7}"/>
          </ac:spMkLst>
        </pc:spChg>
        <pc:picChg chg="add del mod">
          <ac:chgData name="ANDRES HUMBERTO OTALORA CARMONA" userId="9f185f83-ab76-4bc7-b4dd-50fef826f155" providerId="ADAL" clId="{6269A581-B43C-4AFD-948E-D42AB3263929}" dt="2023-08-09T13:36:53.578" v="31" actId="478"/>
          <ac:picMkLst>
            <pc:docMk/>
            <pc:sldMk cId="1716469716" sldId="375"/>
            <ac:picMk id="3" creationId="{6D9BF4E8-667D-FCDA-4A1A-5B9C97DA859D}"/>
          </ac:picMkLst>
        </pc:picChg>
        <pc:picChg chg="del">
          <ac:chgData name="ANDRES HUMBERTO OTALORA CARMONA" userId="9f185f83-ab76-4bc7-b4dd-50fef826f155" providerId="ADAL" clId="{6269A581-B43C-4AFD-948E-D42AB3263929}" dt="2023-08-09T13:36:34.229" v="26" actId="478"/>
          <ac:picMkLst>
            <pc:docMk/>
            <pc:sldMk cId="1716469716" sldId="375"/>
            <ac:picMk id="4" creationId="{153B701B-328C-4C7D-B147-55660235FD89}"/>
          </ac:picMkLst>
        </pc:picChg>
        <pc:picChg chg="del">
          <ac:chgData name="ANDRES HUMBERTO OTALORA CARMONA" userId="9f185f83-ab76-4bc7-b4dd-50fef826f155" providerId="ADAL" clId="{6269A581-B43C-4AFD-948E-D42AB3263929}" dt="2023-08-09T13:36:34.229" v="26" actId="478"/>
          <ac:picMkLst>
            <pc:docMk/>
            <pc:sldMk cId="1716469716" sldId="375"/>
            <ac:picMk id="5" creationId="{06F39AF8-C287-4D7D-B917-C35C50AADF9D}"/>
          </ac:picMkLst>
        </pc:picChg>
        <pc:picChg chg="del">
          <ac:chgData name="ANDRES HUMBERTO OTALORA CARMONA" userId="9f185f83-ab76-4bc7-b4dd-50fef826f155" providerId="ADAL" clId="{6269A581-B43C-4AFD-948E-D42AB3263929}" dt="2023-08-09T13:36:34.229" v="26" actId="478"/>
          <ac:picMkLst>
            <pc:docMk/>
            <pc:sldMk cId="1716469716" sldId="375"/>
            <ac:picMk id="7" creationId="{255B860C-91E8-44D7-B5EE-569B1C9DDAF5}"/>
          </ac:picMkLst>
        </pc:picChg>
        <pc:picChg chg="del">
          <ac:chgData name="ANDRES HUMBERTO OTALORA CARMONA" userId="9f185f83-ab76-4bc7-b4dd-50fef826f155" providerId="ADAL" clId="{6269A581-B43C-4AFD-948E-D42AB3263929}" dt="2023-08-09T13:36:34.229" v="26" actId="478"/>
          <ac:picMkLst>
            <pc:docMk/>
            <pc:sldMk cId="1716469716" sldId="375"/>
            <ac:picMk id="8" creationId="{E0999536-6617-40ED-A9E5-7BA92A043222}"/>
          </ac:picMkLst>
        </pc:picChg>
        <pc:picChg chg="del">
          <ac:chgData name="ANDRES HUMBERTO OTALORA CARMONA" userId="9f185f83-ab76-4bc7-b4dd-50fef826f155" providerId="ADAL" clId="{6269A581-B43C-4AFD-948E-D42AB3263929}" dt="2023-08-09T13:36:34.229" v="26" actId="478"/>
          <ac:picMkLst>
            <pc:docMk/>
            <pc:sldMk cId="1716469716" sldId="375"/>
            <ac:picMk id="9" creationId="{32F44036-F9B8-4485-8FDD-D6E654CFD983}"/>
          </ac:picMkLst>
        </pc:picChg>
        <pc:picChg chg="del">
          <ac:chgData name="ANDRES HUMBERTO OTALORA CARMONA" userId="9f185f83-ab76-4bc7-b4dd-50fef826f155" providerId="ADAL" clId="{6269A581-B43C-4AFD-948E-D42AB3263929}" dt="2023-08-09T13:36:35.334" v="27" actId="478"/>
          <ac:picMkLst>
            <pc:docMk/>
            <pc:sldMk cId="1716469716" sldId="375"/>
            <ac:picMk id="10" creationId="{9EF5764E-5927-4441-9999-1EE289859308}"/>
          </ac:picMkLst>
        </pc:picChg>
        <pc:picChg chg="add mod">
          <ac:chgData name="ANDRES HUMBERTO OTALORA CARMONA" userId="9f185f83-ab76-4bc7-b4dd-50fef826f155" providerId="ADAL" clId="{6269A581-B43C-4AFD-948E-D42AB3263929}" dt="2023-08-09T13:41:33.322" v="95" actId="1076"/>
          <ac:picMkLst>
            <pc:docMk/>
            <pc:sldMk cId="1716469716" sldId="375"/>
            <ac:picMk id="14" creationId="{D8B61A33-4497-242C-C659-A645C4174A09}"/>
          </ac:picMkLst>
        </pc:picChg>
        <pc:picChg chg="add mod modCrop">
          <ac:chgData name="ANDRES HUMBERTO OTALORA CARMONA" userId="9f185f83-ab76-4bc7-b4dd-50fef826f155" providerId="ADAL" clId="{6269A581-B43C-4AFD-948E-D42AB3263929}" dt="2023-08-09T13:42:12.862" v="108" actId="14100"/>
          <ac:picMkLst>
            <pc:docMk/>
            <pc:sldMk cId="1716469716" sldId="375"/>
            <ac:picMk id="17" creationId="{A3B0B919-B232-F346-6356-42ABDFB64081}"/>
          </ac:picMkLst>
        </pc:picChg>
        <pc:picChg chg="add mod">
          <ac:chgData name="ANDRES HUMBERTO OTALORA CARMONA" userId="9f185f83-ab76-4bc7-b4dd-50fef826f155" providerId="ADAL" clId="{6269A581-B43C-4AFD-948E-D42AB3263929}" dt="2023-08-09T13:42:15.961" v="109" actId="1076"/>
          <ac:picMkLst>
            <pc:docMk/>
            <pc:sldMk cId="1716469716" sldId="375"/>
            <ac:picMk id="22" creationId="{5C4E4283-4CBE-F5B1-7E93-52E617C41018}"/>
          </ac:picMkLst>
        </pc:picChg>
      </pc:sldChg>
      <pc:sldChg chg="add del">
        <pc:chgData name="ANDRES HUMBERTO OTALORA CARMONA" userId="9f185f83-ab76-4bc7-b4dd-50fef826f155" providerId="ADAL" clId="{6269A581-B43C-4AFD-948E-D42AB3263929}" dt="2023-08-09T14:01:27.125" v="117" actId="47"/>
        <pc:sldMkLst>
          <pc:docMk/>
          <pc:sldMk cId="2751208218" sldId="377"/>
        </pc:sldMkLst>
      </pc:sldChg>
      <pc:sldChg chg="del">
        <pc:chgData name="ANDRES HUMBERTO OTALORA CARMONA" userId="9f185f83-ab76-4bc7-b4dd-50fef826f155" providerId="ADAL" clId="{6269A581-B43C-4AFD-948E-D42AB3263929}" dt="2023-08-09T13:34:17.888" v="13" actId="47"/>
        <pc:sldMkLst>
          <pc:docMk/>
          <pc:sldMk cId="3573706689" sldId="377"/>
        </pc:sldMkLst>
      </pc:sldChg>
      <pc:sldChg chg="new del">
        <pc:chgData name="ANDRES HUMBERTO OTALORA CARMONA" userId="9f185f83-ab76-4bc7-b4dd-50fef826f155" providerId="ADAL" clId="{6269A581-B43C-4AFD-948E-D42AB3263929}" dt="2023-08-09T13:34:23.626" v="15" actId="680"/>
        <pc:sldMkLst>
          <pc:docMk/>
          <pc:sldMk cId="4057350069" sldId="377"/>
        </pc:sldMkLst>
      </pc:sldChg>
      <pc:sldChg chg="del">
        <pc:chgData name="ANDRES HUMBERTO OTALORA CARMONA" userId="9f185f83-ab76-4bc7-b4dd-50fef826f155" providerId="ADAL" clId="{6269A581-B43C-4AFD-948E-D42AB3263929}" dt="2023-08-09T13:34:17.888" v="13" actId="47"/>
        <pc:sldMkLst>
          <pc:docMk/>
          <pc:sldMk cId="1515937855" sldId="378"/>
        </pc:sldMkLst>
      </pc:sldChg>
      <pc:sldChg chg="add">
        <pc:chgData name="ANDRES HUMBERTO OTALORA CARMONA" userId="9f185f83-ab76-4bc7-b4dd-50fef826f155" providerId="ADAL" clId="{6269A581-B43C-4AFD-948E-D42AB3263929}" dt="2023-08-09T13:35:12.469" v="17" actId="2890"/>
        <pc:sldMkLst>
          <pc:docMk/>
          <pc:sldMk cId="3441306512" sldId="378"/>
        </pc:sldMkLst>
      </pc:sldChg>
      <pc:sldChg chg="addSp delSp modSp add mod ord">
        <pc:chgData name="ANDRES HUMBERTO OTALORA CARMONA" userId="9f185f83-ab76-4bc7-b4dd-50fef826f155" providerId="ADAL" clId="{6269A581-B43C-4AFD-948E-D42AB3263929}" dt="2023-08-09T14:56:31.504" v="417" actId="1076"/>
        <pc:sldMkLst>
          <pc:docMk/>
          <pc:sldMk cId="1144751341" sldId="379"/>
        </pc:sldMkLst>
        <pc:spChg chg="add del mod">
          <ac:chgData name="ANDRES HUMBERTO OTALORA CARMONA" userId="9f185f83-ab76-4bc7-b4dd-50fef826f155" providerId="ADAL" clId="{6269A581-B43C-4AFD-948E-D42AB3263929}" dt="2023-08-09T14:46:40.912" v="412" actId="478"/>
          <ac:spMkLst>
            <pc:docMk/>
            <pc:sldMk cId="1144751341" sldId="379"/>
            <ac:spMk id="4" creationId="{8995EBFD-8D92-CF2B-86C5-82C934F69C31}"/>
          </ac:spMkLst>
        </pc:spChg>
        <pc:spChg chg="del">
          <ac:chgData name="ANDRES HUMBERTO OTALORA CARMONA" userId="9f185f83-ab76-4bc7-b4dd-50fef826f155" providerId="ADAL" clId="{6269A581-B43C-4AFD-948E-D42AB3263929}" dt="2023-08-09T14:44:20.007" v="357" actId="478"/>
          <ac:spMkLst>
            <pc:docMk/>
            <pc:sldMk cId="1144751341" sldId="379"/>
            <ac:spMk id="16" creationId="{B8193DE8-A536-C94D-621D-BC35B82597A7}"/>
          </ac:spMkLst>
        </pc:spChg>
        <pc:spChg chg="del">
          <ac:chgData name="ANDRES HUMBERTO OTALORA CARMONA" userId="9f185f83-ab76-4bc7-b4dd-50fef826f155" providerId="ADAL" clId="{6269A581-B43C-4AFD-948E-D42AB3263929}" dt="2023-08-09T14:44:20.007" v="357" actId="478"/>
          <ac:spMkLst>
            <pc:docMk/>
            <pc:sldMk cId="1144751341" sldId="379"/>
            <ac:spMk id="21" creationId="{AFC20FB6-CD99-16DD-E282-F2EBE0291ADC}"/>
          </ac:spMkLst>
        </pc:spChg>
        <pc:spChg chg="mod">
          <ac:chgData name="ANDRES HUMBERTO OTALORA CARMONA" userId="9f185f83-ab76-4bc7-b4dd-50fef826f155" providerId="ADAL" clId="{6269A581-B43C-4AFD-948E-D42AB3263929}" dt="2023-08-09T14:44:33.743" v="407" actId="20577"/>
          <ac:spMkLst>
            <pc:docMk/>
            <pc:sldMk cId="1144751341" sldId="379"/>
            <ac:spMk id="41" creationId="{BA4E2C08-946C-4869-9B54-C27E445D8FB7}"/>
          </ac:spMkLst>
        </pc:spChg>
        <pc:picChg chg="add mod">
          <ac:chgData name="ANDRES HUMBERTO OTALORA CARMONA" userId="9f185f83-ab76-4bc7-b4dd-50fef826f155" providerId="ADAL" clId="{6269A581-B43C-4AFD-948E-D42AB3263929}" dt="2023-08-09T14:56:31.504" v="417" actId="1076"/>
          <ac:picMkLst>
            <pc:docMk/>
            <pc:sldMk cId="1144751341" sldId="379"/>
            <ac:picMk id="6" creationId="{3FD978FF-6128-89A5-8EA2-740AE379E01D}"/>
          </ac:picMkLst>
        </pc:picChg>
        <pc:picChg chg="del">
          <ac:chgData name="ANDRES HUMBERTO OTALORA CARMONA" userId="9f185f83-ab76-4bc7-b4dd-50fef826f155" providerId="ADAL" clId="{6269A581-B43C-4AFD-948E-D42AB3263929}" dt="2023-08-09T14:44:20.007" v="357" actId="478"/>
          <ac:picMkLst>
            <pc:docMk/>
            <pc:sldMk cId="1144751341" sldId="379"/>
            <ac:picMk id="14" creationId="{D8B61A33-4497-242C-C659-A645C4174A09}"/>
          </ac:picMkLst>
        </pc:picChg>
        <pc:picChg chg="del mod">
          <ac:chgData name="ANDRES HUMBERTO OTALORA CARMONA" userId="9f185f83-ab76-4bc7-b4dd-50fef826f155" providerId="ADAL" clId="{6269A581-B43C-4AFD-948E-D42AB3263929}" dt="2023-08-09T14:44:20.975" v="360" actId="478"/>
          <ac:picMkLst>
            <pc:docMk/>
            <pc:sldMk cId="1144751341" sldId="379"/>
            <ac:picMk id="17" creationId="{A3B0B919-B232-F346-6356-42ABDFB64081}"/>
          </ac:picMkLst>
        </pc:picChg>
        <pc:picChg chg="del">
          <ac:chgData name="ANDRES HUMBERTO OTALORA CARMONA" userId="9f185f83-ab76-4bc7-b4dd-50fef826f155" providerId="ADAL" clId="{6269A581-B43C-4AFD-948E-D42AB3263929}" dt="2023-08-09T14:44:20.577" v="358" actId="478"/>
          <ac:picMkLst>
            <pc:docMk/>
            <pc:sldMk cId="1144751341" sldId="379"/>
            <ac:picMk id="22" creationId="{5C4E4283-4CBE-F5B1-7E93-52E617C41018}"/>
          </ac:picMkLst>
        </pc:picChg>
      </pc:sldChg>
      <pc:sldChg chg="del">
        <pc:chgData name="ANDRES HUMBERTO OTALORA CARMONA" userId="9f185f83-ab76-4bc7-b4dd-50fef826f155" providerId="ADAL" clId="{6269A581-B43C-4AFD-948E-D42AB3263929}" dt="2023-08-09T13:34:17.888" v="13" actId="47"/>
        <pc:sldMkLst>
          <pc:docMk/>
          <pc:sldMk cId="2134637532" sldId="379"/>
        </pc:sldMkLst>
      </pc:sldChg>
      <pc:sldChg chg="addSp delSp modSp add del mod setBg">
        <pc:chgData name="ANDRES HUMBERTO OTALORA CARMONA" userId="9f185f83-ab76-4bc7-b4dd-50fef826f155" providerId="ADAL" clId="{6269A581-B43C-4AFD-948E-D42AB3263929}" dt="2023-08-09T14:01:50.899" v="126" actId="47"/>
        <pc:sldMkLst>
          <pc:docMk/>
          <pc:sldMk cId="1279188377" sldId="380"/>
        </pc:sldMkLst>
        <pc:spChg chg="add mod">
          <ac:chgData name="ANDRES HUMBERTO OTALORA CARMONA" userId="9f185f83-ab76-4bc7-b4dd-50fef826f155" providerId="ADAL" clId="{6269A581-B43C-4AFD-948E-D42AB3263929}" dt="2023-08-09T14:01:44.442" v="124" actId="1076"/>
          <ac:spMkLst>
            <pc:docMk/>
            <pc:sldMk cId="1279188377" sldId="380"/>
            <ac:spMk id="4" creationId="{EFBD9144-2F11-BBA6-9464-FA486E6E92E0}"/>
          </ac:spMkLst>
        </pc:spChg>
        <pc:spChg chg="del">
          <ac:chgData name="ANDRES HUMBERTO OTALORA CARMONA" userId="9f185f83-ab76-4bc7-b4dd-50fef826f155" providerId="ADAL" clId="{6269A581-B43C-4AFD-948E-D42AB3263929}" dt="2023-08-09T14:01:34.277" v="119" actId="478"/>
          <ac:spMkLst>
            <pc:docMk/>
            <pc:sldMk cId="1279188377" sldId="380"/>
            <ac:spMk id="16" creationId="{B8193DE8-A536-C94D-621D-BC35B82597A7}"/>
          </ac:spMkLst>
        </pc:spChg>
        <pc:spChg chg="del">
          <ac:chgData name="ANDRES HUMBERTO OTALORA CARMONA" userId="9f185f83-ab76-4bc7-b4dd-50fef826f155" providerId="ADAL" clId="{6269A581-B43C-4AFD-948E-D42AB3263929}" dt="2023-08-09T14:01:34.277" v="119" actId="478"/>
          <ac:spMkLst>
            <pc:docMk/>
            <pc:sldMk cId="1279188377" sldId="380"/>
            <ac:spMk id="21" creationId="{AFC20FB6-CD99-16DD-E282-F2EBE0291ADC}"/>
          </ac:spMkLst>
        </pc:spChg>
        <pc:picChg chg="del">
          <ac:chgData name="ANDRES HUMBERTO OTALORA CARMONA" userId="9f185f83-ab76-4bc7-b4dd-50fef826f155" providerId="ADAL" clId="{6269A581-B43C-4AFD-948E-D42AB3263929}" dt="2023-08-09T14:01:34.277" v="119" actId="478"/>
          <ac:picMkLst>
            <pc:docMk/>
            <pc:sldMk cId="1279188377" sldId="380"/>
            <ac:picMk id="14" creationId="{D8B61A33-4497-242C-C659-A645C4174A09}"/>
          </ac:picMkLst>
        </pc:picChg>
        <pc:picChg chg="del mod">
          <ac:chgData name="ANDRES HUMBERTO OTALORA CARMONA" userId="9f185f83-ab76-4bc7-b4dd-50fef826f155" providerId="ADAL" clId="{6269A581-B43C-4AFD-948E-D42AB3263929}" dt="2023-08-09T14:01:35.501" v="122" actId="478"/>
          <ac:picMkLst>
            <pc:docMk/>
            <pc:sldMk cId="1279188377" sldId="380"/>
            <ac:picMk id="17" creationId="{A3B0B919-B232-F346-6356-42ABDFB64081}"/>
          </ac:picMkLst>
        </pc:picChg>
        <pc:picChg chg="del">
          <ac:chgData name="ANDRES HUMBERTO OTALORA CARMONA" userId="9f185f83-ab76-4bc7-b4dd-50fef826f155" providerId="ADAL" clId="{6269A581-B43C-4AFD-948E-D42AB3263929}" dt="2023-08-09T14:01:35.097" v="120" actId="478"/>
          <ac:picMkLst>
            <pc:docMk/>
            <pc:sldMk cId="1279188377" sldId="380"/>
            <ac:picMk id="22" creationId="{5C4E4283-4CBE-F5B1-7E93-52E617C41018}"/>
          </ac:picMkLst>
        </pc:picChg>
      </pc:sldChg>
      <pc:sldChg chg="addSp delSp modSp add mod">
        <pc:chgData name="ANDRES HUMBERTO OTALORA CARMONA" userId="9f185f83-ab76-4bc7-b4dd-50fef826f155" providerId="ADAL" clId="{6269A581-B43C-4AFD-948E-D42AB3263929}" dt="2023-08-09T14:14:18.184" v="231" actId="14100"/>
        <pc:sldMkLst>
          <pc:docMk/>
          <pc:sldMk cId="4188109509" sldId="381"/>
        </pc:sldMkLst>
        <pc:spChg chg="add mod">
          <ac:chgData name="ANDRES HUMBERTO OTALORA CARMONA" userId="9f185f83-ab76-4bc7-b4dd-50fef826f155" providerId="ADAL" clId="{6269A581-B43C-4AFD-948E-D42AB3263929}" dt="2023-08-09T14:11:39.110" v="172" actId="1076"/>
          <ac:spMkLst>
            <pc:docMk/>
            <pc:sldMk cId="4188109509" sldId="381"/>
            <ac:spMk id="4" creationId="{D430F7CD-F68A-0BE2-143D-1596A36E879C}"/>
          </ac:spMkLst>
        </pc:spChg>
        <pc:spChg chg="add mod">
          <ac:chgData name="ANDRES HUMBERTO OTALORA CARMONA" userId="9f185f83-ab76-4bc7-b4dd-50fef826f155" providerId="ADAL" clId="{6269A581-B43C-4AFD-948E-D42AB3263929}" dt="2023-08-09T14:13:55.434" v="224" actId="255"/>
          <ac:spMkLst>
            <pc:docMk/>
            <pc:sldMk cId="4188109509" sldId="381"/>
            <ac:spMk id="9" creationId="{2806E097-BBDB-2275-A597-C84474DE04E4}"/>
          </ac:spMkLst>
        </pc:spChg>
        <pc:spChg chg="add mod">
          <ac:chgData name="ANDRES HUMBERTO OTALORA CARMONA" userId="9f185f83-ab76-4bc7-b4dd-50fef826f155" providerId="ADAL" clId="{6269A581-B43C-4AFD-948E-D42AB3263929}" dt="2023-08-09T14:14:13.182" v="229" actId="1076"/>
          <ac:spMkLst>
            <pc:docMk/>
            <pc:sldMk cId="4188109509" sldId="381"/>
            <ac:spMk id="11" creationId="{A812DA9E-CCC9-58EA-6288-0E9DA8955446}"/>
          </ac:spMkLst>
        </pc:spChg>
        <pc:spChg chg="add mod">
          <ac:chgData name="ANDRES HUMBERTO OTALORA CARMONA" userId="9f185f83-ab76-4bc7-b4dd-50fef826f155" providerId="ADAL" clId="{6269A581-B43C-4AFD-948E-D42AB3263929}" dt="2023-08-09T14:14:03.950" v="226" actId="14100"/>
          <ac:spMkLst>
            <pc:docMk/>
            <pc:sldMk cId="4188109509" sldId="381"/>
            <ac:spMk id="13" creationId="{F74B9113-0BBB-9BFE-C78D-5992666B3A57}"/>
          </ac:spMkLst>
        </pc:spChg>
        <pc:spChg chg="add mod">
          <ac:chgData name="ANDRES HUMBERTO OTALORA CARMONA" userId="9f185f83-ab76-4bc7-b4dd-50fef826f155" providerId="ADAL" clId="{6269A581-B43C-4AFD-948E-D42AB3263929}" dt="2023-08-09T14:13:00.058" v="208" actId="20577"/>
          <ac:spMkLst>
            <pc:docMk/>
            <pc:sldMk cId="4188109509" sldId="381"/>
            <ac:spMk id="15" creationId="{BBC2913C-1191-FDAA-7CBD-6F23F750C819}"/>
          </ac:spMkLst>
        </pc:spChg>
        <pc:spChg chg="del">
          <ac:chgData name="ANDRES HUMBERTO OTALORA CARMONA" userId="9f185f83-ab76-4bc7-b4dd-50fef826f155" providerId="ADAL" clId="{6269A581-B43C-4AFD-948E-D42AB3263929}" dt="2023-08-09T14:01:59.211" v="127" actId="478"/>
          <ac:spMkLst>
            <pc:docMk/>
            <pc:sldMk cId="4188109509" sldId="381"/>
            <ac:spMk id="16" creationId="{B8193DE8-A536-C94D-621D-BC35B82597A7}"/>
          </ac:spMkLst>
        </pc:spChg>
        <pc:spChg chg="del">
          <ac:chgData name="ANDRES HUMBERTO OTALORA CARMONA" userId="9f185f83-ab76-4bc7-b4dd-50fef826f155" providerId="ADAL" clId="{6269A581-B43C-4AFD-948E-D42AB3263929}" dt="2023-08-09T14:01:59.211" v="127" actId="478"/>
          <ac:spMkLst>
            <pc:docMk/>
            <pc:sldMk cId="4188109509" sldId="381"/>
            <ac:spMk id="21" creationId="{AFC20FB6-CD99-16DD-E282-F2EBE0291ADC}"/>
          </ac:spMkLst>
        </pc:spChg>
        <pc:picChg chg="add mod">
          <ac:chgData name="ANDRES HUMBERTO OTALORA CARMONA" userId="9f185f83-ab76-4bc7-b4dd-50fef826f155" providerId="ADAL" clId="{6269A581-B43C-4AFD-948E-D42AB3263929}" dt="2023-08-09T14:12:17.683" v="181" actId="14100"/>
          <ac:picMkLst>
            <pc:docMk/>
            <pc:sldMk cId="4188109509" sldId="381"/>
            <ac:picMk id="5" creationId="{1BD7E51C-C8BF-0C5F-3990-9FC8C62C0F3A}"/>
          </ac:picMkLst>
        </pc:picChg>
        <pc:picChg chg="add mod">
          <ac:chgData name="ANDRES HUMBERTO OTALORA CARMONA" userId="9f185f83-ab76-4bc7-b4dd-50fef826f155" providerId="ADAL" clId="{6269A581-B43C-4AFD-948E-D42AB3263929}" dt="2023-08-09T14:13:34.294" v="220" actId="1076"/>
          <ac:picMkLst>
            <pc:docMk/>
            <pc:sldMk cId="4188109509" sldId="381"/>
            <ac:picMk id="6" creationId="{93ACAA71-1BAD-A21A-AA3C-560EDA1A5C86}"/>
          </ac:picMkLst>
        </pc:picChg>
        <pc:picChg chg="add mod modCrop">
          <ac:chgData name="ANDRES HUMBERTO OTALORA CARMONA" userId="9f185f83-ab76-4bc7-b4dd-50fef826f155" providerId="ADAL" clId="{6269A581-B43C-4AFD-948E-D42AB3263929}" dt="2023-08-09T14:12:51.702" v="191" actId="732"/>
          <ac:picMkLst>
            <pc:docMk/>
            <pc:sldMk cId="4188109509" sldId="381"/>
            <ac:picMk id="7" creationId="{C88DAF7F-B3F5-1994-02D2-EC810FD00FEA}"/>
          </ac:picMkLst>
        </pc:picChg>
        <pc:picChg chg="del">
          <ac:chgData name="ANDRES HUMBERTO OTALORA CARMONA" userId="9f185f83-ab76-4bc7-b4dd-50fef826f155" providerId="ADAL" clId="{6269A581-B43C-4AFD-948E-D42AB3263929}" dt="2023-08-09T14:01:59.211" v="127" actId="478"/>
          <ac:picMkLst>
            <pc:docMk/>
            <pc:sldMk cId="4188109509" sldId="381"/>
            <ac:picMk id="14" creationId="{D8B61A33-4497-242C-C659-A645C4174A09}"/>
          </ac:picMkLst>
        </pc:picChg>
        <pc:picChg chg="del">
          <ac:chgData name="ANDRES HUMBERTO OTALORA CARMONA" userId="9f185f83-ab76-4bc7-b4dd-50fef826f155" providerId="ADAL" clId="{6269A581-B43C-4AFD-948E-D42AB3263929}" dt="2023-08-09T14:02:01.099" v="129" actId="478"/>
          <ac:picMkLst>
            <pc:docMk/>
            <pc:sldMk cId="4188109509" sldId="381"/>
            <ac:picMk id="17" creationId="{A3B0B919-B232-F346-6356-42ABDFB64081}"/>
          </ac:picMkLst>
        </pc:picChg>
        <pc:picChg chg="del">
          <ac:chgData name="ANDRES HUMBERTO OTALORA CARMONA" userId="9f185f83-ab76-4bc7-b4dd-50fef826f155" providerId="ADAL" clId="{6269A581-B43C-4AFD-948E-D42AB3263929}" dt="2023-08-09T14:02:00.058" v="128" actId="478"/>
          <ac:picMkLst>
            <pc:docMk/>
            <pc:sldMk cId="4188109509" sldId="381"/>
            <ac:picMk id="22" creationId="{5C4E4283-4CBE-F5B1-7E93-52E617C41018}"/>
          </ac:picMkLst>
        </pc:picChg>
        <pc:cxnChg chg="add mod">
          <ac:chgData name="ANDRES HUMBERTO OTALORA CARMONA" userId="9f185f83-ab76-4bc7-b4dd-50fef826f155" providerId="ADAL" clId="{6269A581-B43C-4AFD-948E-D42AB3263929}" dt="2023-08-09T14:13:55.434" v="224" actId="255"/>
          <ac:cxnSpMkLst>
            <pc:docMk/>
            <pc:sldMk cId="4188109509" sldId="381"/>
            <ac:cxnSpMk id="19" creationId="{2C4715E8-3A92-052F-13D3-984A1AAC2DC8}"/>
          </ac:cxnSpMkLst>
        </pc:cxnChg>
        <pc:cxnChg chg="add mod">
          <ac:chgData name="ANDRES HUMBERTO OTALORA CARMONA" userId="9f185f83-ab76-4bc7-b4dd-50fef826f155" providerId="ADAL" clId="{6269A581-B43C-4AFD-948E-D42AB3263929}" dt="2023-08-09T14:13:45.625" v="222" actId="13822"/>
          <ac:cxnSpMkLst>
            <pc:docMk/>
            <pc:sldMk cId="4188109509" sldId="381"/>
            <ac:cxnSpMk id="20" creationId="{07F353E6-375D-E8C2-703E-C4E8EE1A43B9}"/>
          </ac:cxnSpMkLst>
        </pc:cxnChg>
        <pc:cxnChg chg="add mod">
          <ac:chgData name="ANDRES HUMBERTO OTALORA CARMONA" userId="9f185f83-ab76-4bc7-b4dd-50fef826f155" providerId="ADAL" clId="{6269A581-B43C-4AFD-948E-D42AB3263929}" dt="2023-08-09T14:14:18.184" v="231" actId="14100"/>
          <ac:cxnSpMkLst>
            <pc:docMk/>
            <pc:sldMk cId="4188109509" sldId="381"/>
            <ac:cxnSpMk id="25" creationId="{336EE376-F7DB-98BB-0CA2-ED8F76153132}"/>
          </ac:cxnSpMkLst>
        </pc:cxnChg>
      </pc:sldChg>
      <pc:sldChg chg="addSp delSp modSp add mod">
        <pc:chgData name="ANDRES HUMBERTO OTALORA CARMONA" userId="9f185f83-ab76-4bc7-b4dd-50fef826f155" providerId="ADAL" clId="{6269A581-B43C-4AFD-948E-D42AB3263929}" dt="2023-08-09T14:21:36.728" v="291" actId="1076"/>
        <pc:sldMkLst>
          <pc:docMk/>
          <pc:sldMk cId="2373610855" sldId="382"/>
        </pc:sldMkLst>
        <pc:spChg chg="add mod">
          <ac:chgData name="ANDRES HUMBERTO OTALORA CARMONA" userId="9f185f83-ab76-4bc7-b4dd-50fef826f155" providerId="ADAL" clId="{6269A581-B43C-4AFD-948E-D42AB3263929}" dt="2023-08-09T14:21:35.441" v="290" actId="1076"/>
          <ac:spMkLst>
            <pc:docMk/>
            <pc:sldMk cId="2373610855" sldId="382"/>
            <ac:spMk id="3" creationId="{3F15C03E-A4B1-9DC8-7979-4E6B3505029E}"/>
          </ac:spMkLst>
        </pc:spChg>
        <pc:spChg chg="del">
          <ac:chgData name="ANDRES HUMBERTO OTALORA CARMONA" userId="9f185f83-ab76-4bc7-b4dd-50fef826f155" providerId="ADAL" clId="{6269A581-B43C-4AFD-948E-D42AB3263929}" dt="2023-08-09T14:14:41.770" v="247" actId="478"/>
          <ac:spMkLst>
            <pc:docMk/>
            <pc:sldMk cId="2373610855" sldId="382"/>
            <ac:spMk id="4" creationId="{D430F7CD-F68A-0BE2-143D-1596A36E879C}"/>
          </ac:spMkLst>
        </pc:spChg>
        <pc:spChg chg="add mod">
          <ac:chgData name="ANDRES HUMBERTO OTALORA CARMONA" userId="9f185f83-ab76-4bc7-b4dd-50fef826f155" providerId="ADAL" clId="{6269A581-B43C-4AFD-948E-D42AB3263929}" dt="2023-08-09T14:21:04.134" v="272" actId="1076"/>
          <ac:spMkLst>
            <pc:docMk/>
            <pc:sldMk cId="2373610855" sldId="382"/>
            <ac:spMk id="8" creationId="{DB921FA9-DCE1-E77B-5435-AF489F54ABBB}"/>
          </ac:spMkLst>
        </pc:spChg>
        <pc:spChg chg="del">
          <ac:chgData name="ANDRES HUMBERTO OTALORA CARMONA" userId="9f185f83-ab76-4bc7-b4dd-50fef826f155" providerId="ADAL" clId="{6269A581-B43C-4AFD-948E-D42AB3263929}" dt="2023-08-09T14:14:41.770" v="247" actId="478"/>
          <ac:spMkLst>
            <pc:docMk/>
            <pc:sldMk cId="2373610855" sldId="382"/>
            <ac:spMk id="9" creationId="{2806E097-BBDB-2275-A597-C84474DE04E4}"/>
          </ac:spMkLst>
        </pc:spChg>
        <pc:spChg chg="del">
          <ac:chgData name="ANDRES HUMBERTO OTALORA CARMONA" userId="9f185f83-ab76-4bc7-b4dd-50fef826f155" providerId="ADAL" clId="{6269A581-B43C-4AFD-948E-D42AB3263929}" dt="2023-08-09T14:14:41.770" v="247" actId="478"/>
          <ac:spMkLst>
            <pc:docMk/>
            <pc:sldMk cId="2373610855" sldId="382"/>
            <ac:spMk id="11" creationId="{A812DA9E-CCC9-58EA-6288-0E9DA8955446}"/>
          </ac:spMkLst>
        </pc:spChg>
        <pc:spChg chg="del">
          <ac:chgData name="ANDRES HUMBERTO OTALORA CARMONA" userId="9f185f83-ab76-4bc7-b4dd-50fef826f155" providerId="ADAL" clId="{6269A581-B43C-4AFD-948E-D42AB3263929}" dt="2023-08-09T14:14:41.770" v="247" actId="478"/>
          <ac:spMkLst>
            <pc:docMk/>
            <pc:sldMk cId="2373610855" sldId="382"/>
            <ac:spMk id="13" creationId="{F74B9113-0BBB-9BFE-C78D-5992666B3A57}"/>
          </ac:spMkLst>
        </pc:spChg>
        <pc:spChg chg="del">
          <ac:chgData name="ANDRES HUMBERTO OTALORA CARMONA" userId="9f185f83-ab76-4bc7-b4dd-50fef826f155" providerId="ADAL" clId="{6269A581-B43C-4AFD-948E-D42AB3263929}" dt="2023-08-09T14:14:41.770" v="247" actId="478"/>
          <ac:spMkLst>
            <pc:docMk/>
            <pc:sldMk cId="2373610855" sldId="382"/>
            <ac:spMk id="15" creationId="{BBC2913C-1191-FDAA-7CBD-6F23F750C819}"/>
          </ac:spMkLst>
        </pc:spChg>
        <pc:spChg chg="add mod">
          <ac:chgData name="ANDRES HUMBERTO OTALORA CARMONA" userId="9f185f83-ab76-4bc7-b4dd-50fef826f155" providerId="ADAL" clId="{6269A581-B43C-4AFD-948E-D42AB3263929}" dt="2023-08-09T14:21:31.192" v="289" actId="113"/>
          <ac:spMkLst>
            <pc:docMk/>
            <pc:sldMk cId="2373610855" sldId="382"/>
            <ac:spMk id="16" creationId="{269C0CF8-FAA4-2D0E-6EA4-E7DD32558839}"/>
          </ac:spMkLst>
        </pc:spChg>
        <pc:spChg chg="mod">
          <ac:chgData name="ANDRES HUMBERTO OTALORA CARMONA" userId="9f185f83-ab76-4bc7-b4dd-50fef826f155" providerId="ADAL" clId="{6269A581-B43C-4AFD-948E-D42AB3263929}" dt="2023-08-09T14:14:35.952" v="246" actId="20577"/>
          <ac:spMkLst>
            <pc:docMk/>
            <pc:sldMk cId="2373610855" sldId="382"/>
            <ac:spMk id="41" creationId="{BA4E2C08-946C-4869-9B54-C27E445D8FB7}"/>
          </ac:spMkLst>
        </pc:spChg>
        <pc:picChg chg="del">
          <ac:chgData name="ANDRES HUMBERTO OTALORA CARMONA" userId="9f185f83-ab76-4bc7-b4dd-50fef826f155" providerId="ADAL" clId="{6269A581-B43C-4AFD-948E-D42AB3263929}" dt="2023-08-09T14:14:41.770" v="247" actId="478"/>
          <ac:picMkLst>
            <pc:docMk/>
            <pc:sldMk cId="2373610855" sldId="382"/>
            <ac:picMk id="5" creationId="{1BD7E51C-C8BF-0C5F-3990-9FC8C62C0F3A}"/>
          </ac:picMkLst>
        </pc:picChg>
        <pc:picChg chg="del">
          <ac:chgData name="ANDRES HUMBERTO OTALORA CARMONA" userId="9f185f83-ab76-4bc7-b4dd-50fef826f155" providerId="ADAL" clId="{6269A581-B43C-4AFD-948E-D42AB3263929}" dt="2023-08-09T14:14:41.770" v="247" actId="478"/>
          <ac:picMkLst>
            <pc:docMk/>
            <pc:sldMk cId="2373610855" sldId="382"/>
            <ac:picMk id="6" creationId="{93ACAA71-1BAD-A21A-AA3C-560EDA1A5C86}"/>
          </ac:picMkLst>
        </pc:picChg>
        <pc:picChg chg="del">
          <ac:chgData name="ANDRES HUMBERTO OTALORA CARMONA" userId="9f185f83-ab76-4bc7-b4dd-50fef826f155" providerId="ADAL" clId="{6269A581-B43C-4AFD-948E-D42AB3263929}" dt="2023-08-09T14:14:42.182" v="248" actId="478"/>
          <ac:picMkLst>
            <pc:docMk/>
            <pc:sldMk cId="2373610855" sldId="382"/>
            <ac:picMk id="7" creationId="{C88DAF7F-B3F5-1994-02D2-EC810FD00FEA}"/>
          </ac:picMkLst>
        </pc:picChg>
        <pc:picChg chg="add mod">
          <ac:chgData name="ANDRES HUMBERTO OTALORA CARMONA" userId="9f185f83-ab76-4bc7-b4dd-50fef826f155" providerId="ADAL" clId="{6269A581-B43C-4AFD-948E-D42AB3263929}" dt="2023-08-09T14:21:07.820" v="274" actId="1076"/>
          <ac:picMkLst>
            <pc:docMk/>
            <pc:sldMk cId="2373610855" sldId="382"/>
            <ac:picMk id="10" creationId="{180375D0-F261-5817-25C4-FCDFE746625B}"/>
          </ac:picMkLst>
        </pc:picChg>
        <pc:picChg chg="add mod">
          <ac:chgData name="ANDRES HUMBERTO OTALORA CARMONA" userId="9f185f83-ab76-4bc7-b4dd-50fef826f155" providerId="ADAL" clId="{6269A581-B43C-4AFD-948E-D42AB3263929}" dt="2023-08-09T14:21:36.728" v="291" actId="1076"/>
          <ac:picMkLst>
            <pc:docMk/>
            <pc:sldMk cId="2373610855" sldId="382"/>
            <ac:picMk id="12" creationId="{561D2135-7684-F150-FBE4-13EA8DE78F08}"/>
          </ac:picMkLst>
        </pc:picChg>
        <pc:cxnChg chg="del mod">
          <ac:chgData name="ANDRES HUMBERTO OTALORA CARMONA" userId="9f185f83-ab76-4bc7-b4dd-50fef826f155" providerId="ADAL" clId="{6269A581-B43C-4AFD-948E-D42AB3263929}" dt="2023-08-09T14:14:41.770" v="247" actId="478"/>
          <ac:cxnSpMkLst>
            <pc:docMk/>
            <pc:sldMk cId="2373610855" sldId="382"/>
            <ac:cxnSpMk id="19" creationId="{2C4715E8-3A92-052F-13D3-984A1AAC2DC8}"/>
          </ac:cxnSpMkLst>
        </pc:cxnChg>
        <pc:cxnChg chg="del">
          <ac:chgData name="ANDRES HUMBERTO OTALORA CARMONA" userId="9f185f83-ab76-4bc7-b4dd-50fef826f155" providerId="ADAL" clId="{6269A581-B43C-4AFD-948E-D42AB3263929}" dt="2023-08-09T14:14:41.770" v="247" actId="478"/>
          <ac:cxnSpMkLst>
            <pc:docMk/>
            <pc:sldMk cId="2373610855" sldId="382"/>
            <ac:cxnSpMk id="20" creationId="{07F353E6-375D-E8C2-703E-C4E8EE1A43B9}"/>
          </ac:cxnSpMkLst>
        </pc:cxnChg>
        <pc:cxnChg chg="del">
          <ac:chgData name="ANDRES HUMBERTO OTALORA CARMONA" userId="9f185f83-ab76-4bc7-b4dd-50fef826f155" providerId="ADAL" clId="{6269A581-B43C-4AFD-948E-D42AB3263929}" dt="2023-08-09T14:14:41.770" v="247" actId="478"/>
          <ac:cxnSpMkLst>
            <pc:docMk/>
            <pc:sldMk cId="2373610855" sldId="382"/>
            <ac:cxnSpMk id="25" creationId="{336EE376-F7DB-98BB-0CA2-ED8F76153132}"/>
          </ac:cxnSpMkLst>
        </pc:cxnChg>
      </pc:sldChg>
      <pc:sldChg chg="addSp delSp modSp add mod">
        <pc:chgData name="ANDRES HUMBERTO OTALORA CARMONA" userId="9f185f83-ab76-4bc7-b4dd-50fef826f155" providerId="ADAL" clId="{6269A581-B43C-4AFD-948E-D42AB3263929}" dt="2023-08-09T14:38:51.772" v="356" actId="14100"/>
        <pc:sldMkLst>
          <pc:docMk/>
          <pc:sldMk cId="1166879232" sldId="383"/>
        </pc:sldMkLst>
        <pc:spChg chg="add mod">
          <ac:chgData name="ANDRES HUMBERTO OTALORA CARMONA" userId="9f185f83-ab76-4bc7-b4dd-50fef826f155" providerId="ADAL" clId="{6269A581-B43C-4AFD-948E-D42AB3263929}" dt="2023-08-09T14:33:08.488" v="353"/>
          <ac:spMkLst>
            <pc:docMk/>
            <pc:sldMk cId="1166879232" sldId="383"/>
            <ac:spMk id="4" creationId="{061C7E0D-D904-2E13-8346-54A02368C900}"/>
          </ac:spMkLst>
        </pc:spChg>
        <pc:spChg chg="add del mod">
          <ac:chgData name="ANDRES HUMBERTO OTALORA CARMONA" userId="9f185f83-ab76-4bc7-b4dd-50fef826f155" providerId="ADAL" clId="{6269A581-B43C-4AFD-948E-D42AB3263929}" dt="2023-08-09T14:28:55.897" v="310" actId="478"/>
          <ac:spMkLst>
            <pc:docMk/>
            <pc:sldMk cId="1166879232" sldId="383"/>
            <ac:spMk id="7" creationId="{19D362BC-E1BE-D23D-C44D-A38D59368D66}"/>
          </ac:spMkLst>
        </pc:spChg>
        <pc:spChg chg="add del mod">
          <ac:chgData name="ANDRES HUMBERTO OTALORA CARMONA" userId="9f185f83-ab76-4bc7-b4dd-50fef826f155" providerId="ADAL" clId="{6269A581-B43C-4AFD-948E-D42AB3263929}" dt="2023-08-09T14:29:45.633" v="317" actId="21"/>
          <ac:spMkLst>
            <pc:docMk/>
            <pc:sldMk cId="1166879232" sldId="383"/>
            <ac:spMk id="9" creationId="{CAE40620-3555-FF3C-EAA9-CA7494E08E24}"/>
          </ac:spMkLst>
        </pc:spChg>
        <pc:spChg chg="del">
          <ac:chgData name="ANDRES HUMBERTO OTALORA CARMONA" userId="9f185f83-ab76-4bc7-b4dd-50fef826f155" providerId="ADAL" clId="{6269A581-B43C-4AFD-948E-D42AB3263929}" dt="2023-08-09T14:27:30.291" v="296" actId="478"/>
          <ac:spMkLst>
            <pc:docMk/>
            <pc:sldMk cId="1166879232" sldId="383"/>
            <ac:spMk id="16" creationId="{B8193DE8-A536-C94D-621D-BC35B82597A7}"/>
          </ac:spMkLst>
        </pc:spChg>
        <pc:spChg chg="del">
          <ac:chgData name="ANDRES HUMBERTO OTALORA CARMONA" userId="9f185f83-ab76-4bc7-b4dd-50fef826f155" providerId="ADAL" clId="{6269A581-B43C-4AFD-948E-D42AB3263929}" dt="2023-08-09T14:27:19.426" v="293" actId="478"/>
          <ac:spMkLst>
            <pc:docMk/>
            <pc:sldMk cId="1166879232" sldId="383"/>
            <ac:spMk id="21" creationId="{AFC20FB6-CD99-16DD-E282-F2EBE0291ADC}"/>
          </ac:spMkLst>
        </pc:spChg>
        <pc:spChg chg="mod">
          <ac:chgData name="ANDRES HUMBERTO OTALORA CARMONA" userId="9f185f83-ab76-4bc7-b4dd-50fef826f155" providerId="ADAL" clId="{6269A581-B43C-4AFD-948E-D42AB3263929}" dt="2023-08-09T14:28:02.998" v="304"/>
          <ac:spMkLst>
            <pc:docMk/>
            <pc:sldMk cId="1166879232" sldId="383"/>
            <ac:spMk id="41" creationId="{BA4E2C08-946C-4869-9B54-C27E445D8FB7}"/>
          </ac:spMkLst>
        </pc:spChg>
        <pc:picChg chg="add mod">
          <ac:chgData name="ANDRES HUMBERTO OTALORA CARMONA" userId="9f185f83-ab76-4bc7-b4dd-50fef826f155" providerId="ADAL" clId="{6269A581-B43C-4AFD-948E-D42AB3263929}" dt="2023-08-09T14:38:51.772" v="356" actId="14100"/>
          <ac:picMkLst>
            <pc:docMk/>
            <pc:sldMk cId="1166879232" sldId="383"/>
            <ac:picMk id="5" creationId="{630E8577-F239-8602-A409-373F95E9FDEB}"/>
          </ac:picMkLst>
        </pc:picChg>
        <pc:picChg chg="del">
          <ac:chgData name="ANDRES HUMBERTO OTALORA CARMONA" userId="9f185f83-ab76-4bc7-b4dd-50fef826f155" providerId="ADAL" clId="{6269A581-B43C-4AFD-948E-D42AB3263929}" dt="2023-08-09T14:27:30.906" v="297" actId="478"/>
          <ac:picMkLst>
            <pc:docMk/>
            <pc:sldMk cId="1166879232" sldId="383"/>
            <ac:picMk id="14" creationId="{D8B61A33-4497-242C-C659-A645C4174A09}"/>
          </ac:picMkLst>
        </pc:picChg>
        <pc:picChg chg="del">
          <ac:chgData name="ANDRES HUMBERTO OTALORA CARMONA" userId="9f185f83-ab76-4bc7-b4dd-50fef826f155" providerId="ADAL" clId="{6269A581-B43C-4AFD-948E-D42AB3263929}" dt="2023-08-09T14:27:20.520" v="295" actId="478"/>
          <ac:picMkLst>
            <pc:docMk/>
            <pc:sldMk cId="1166879232" sldId="383"/>
            <ac:picMk id="17" creationId="{A3B0B919-B232-F346-6356-42ABDFB64081}"/>
          </ac:picMkLst>
        </pc:picChg>
        <pc:picChg chg="del">
          <ac:chgData name="ANDRES HUMBERTO OTALORA CARMONA" userId="9f185f83-ab76-4bc7-b4dd-50fef826f155" providerId="ADAL" clId="{6269A581-B43C-4AFD-948E-D42AB3263929}" dt="2023-08-09T14:27:20.086" v="294" actId="478"/>
          <ac:picMkLst>
            <pc:docMk/>
            <pc:sldMk cId="1166879232" sldId="383"/>
            <ac:picMk id="22" creationId="{5C4E4283-4CBE-F5B1-7E93-52E617C41018}"/>
          </ac:picMkLst>
        </pc:picChg>
      </pc:sldChg>
      <pc:sldChg chg="addSp delSp modSp add mod ord">
        <pc:chgData name="ANDRES HUMBERTO OTALORA CARMONA" userId="9f185f83-ab76-4bc7-b4dd-50fef826f155" providerId="ADAL" clId="{6269A581-B43C-4AFD-948E-D42AB3263929}" dt="2023-08-10T15:53:05.577" v="840" actId="20577"/>
        <pc:sldMkLst>
          <pc:docMk/>
          <pc:sldMk cId="1328416927" sldId="384"/>
        </pc:sldMkLst>
        <pc:spChg chg="add mod">
          <ac:chgData name="ANDRES HUMBERTO OTALORA CARMONA" userId="9f185f83-ab76-4bc7-b4dd-50fef826f155" providerId="ADAL" clId="{6269A581-B43C-4AFD-948E-D42AB3263929}" dt="2023-08-10T13:37:41.066" v="531" actId="1076"/>
          <ac:spMkLst>
            <pc:docMk/>
            <pc:sldMk cId="1328416927" sldId="384"/>
            <ac:spMk id="4" creationId="{EA32DF56-5027-ECA5-CEB2-4F75B0F8BD95}"/>
          </ac:spMkLst>
        </pc:spChg>
        <pc:spChg chg="mod">
          <ac:chgData name="ANDRES HUMBERTO OTALORA CARMONA" userId="9f185f83-ab76-4bc7-b4dd-50fef826f155" providerId="ADAL" clId="{6269A581-B43C-4AFD-948E-D42AB3263929}" dt="2023-08-10T15:53:05.577" v="840" actId="20577"/>
          <ac:spMkLst>
            <pc:docMk/>
            <pc:sldMk cId="1328416927" sldId="384"/>
            <ac:spMk id="41" creationId="{BA4E2C08-946C-4869-9B54-C27E445D8FB7}"/>
          </ac:spMkLst>
        </pc:spChg>
        <pc:picChg chg="del">
          <ac:chgData name="ANDRES HUMBERTO OTALORA CARMONA" userId="9f185f83-ab76-4bc7-b4dd-50fef826f155" providerId="ADAL" clId="{6269A581-B43C-4AFD-948E-D42AB3263929}" dt="2023-08-10T13:35:01.195" v="516" actId="478"/>
          <ac:picMkLst>
            <pc:docMk/>
            <pc:sldMk cId="1328416927" sldId="384"/>
            <ac:picMk id="6" creationId="{3FD978FF-6128-89A5-8EA2-740AE379E01D}"/>
          </ac:picMkLst>
        </pc:picChg>
      </pc:sldChg>
      <pc:sldChg chg="addSp modSp add mod ord">
        <pc:chgData name="ANDRES HUMBERTO OTALORA CARMONA" userId="9f185f83-ab76-4bc7-b4dd-50fef826f155" providerId="ADAL" clId="{6269A581-B43C-4AFD-948E-D42AB3263929}" dt="2023-08-10T15:53:03.489" v="839" actId="20577"/>
        <pc:sldMkLst>
          <pc:docMk/>
          <pc:sldMk cId="3277027507" sldId="385"/>
        </pc:sldMkLst>
        <pc:spChg chg="mod">
          <ac:chgData name="ANDRES HUMBERTO OTALORA CARMONA" userId="9f185f83-ab76-4bc7-b4dd-50fef826f155" providerId="ADAL" clId="{6269A581-B43C-4AFD-948E-D42AB3263929}" dt="2023-08-10T15:44:59.439" v="830" actId="20577"/>
          <ac:spMkLst>
            <pc:docMk/>
            <pc:sldMk cId="3277027507" sldId="385"/>
            <ac:spMk id="4" creationId="{EA32DF56-5027-ECA5-CEB2-4F75B0F8BD95}"/>
          </ac:spMkLst>
        </pc:spChg>
        <pc:spChg chg="mod">
          <ac:chgData name="ANDRES HUMBERTO OTALORA CARMONA" userId="9f185f83-ab76-4bc7-b4dd-50fef826f155" providerId="ADAL" clId="{6269A581-B43C-4AFD-948E-D42AB3263929}" dt="2023-08-10T15:53:03.489" v="839" actId="20577"/>
          <ac:spMkLst>
            <pc:docMk/>
            <pc:sldMk cId="3277027507" sldId="385"/>
            <ac:spMk id="41" creationId="{BA4E2C08-946C-4869-9B54-C27E445D8FB7}"/>
          </ac:spMkLst>
        </pc:spChg>
        <pc:picChg chg="add mod">
          <ac:chgData name="ANDRES HUMBERTO OTALORA CARMONA" userId="9f185f83-ab76-4bc7-b4dd-50fef826f155" providerId="ADAL" clId="{6269A581-B43C-4AFD-948E-D42AB3263929}" dt="2023-08-10T15:52:58.167" v="832" actId="1076"/>
          <ac:picMkLst>
            <pc:docMk/>
            <pc:sldMk cId="3277027507" sldId="385"/>
            <ac:picMk id="5" creationId="{DDF0C39B-C36F-B452-6C4E-1D76EE99DB51}"/>
          </ac:picMkLst>
        </pc:picChg>
      </pc:sldChg>
      <pc:sldMasterChg chg="del delSldLayout">
        <pc:chgData name="ANDRES HUMBERTO OTALORA CARMONA" userId="9f185f83-ab76-4bc7-b4dd-50fef826f155" providerId="ADAL" clId="{6269A581-B43C-4AFD-948E-D42AB3263929}" dt="2023-08-09T13:34:17.888" v="13" actId="47"/>
        <pc:sldMasterMkLst>
          <pc:docMk/>
          <pc:sldMasterMk cId="895923178" sldId="2147483661"/>
        </pc:sldMasterMkLst>
        <pc:sldLayoutChg chg="del">
          <pc:chgData name="ANDRES HUMBERTO OTALORA CARMONA" userId="9f185f83-ab76-4bc7-b4dd-50fef826f155" providerId="ADAL" clId="{6269A581-B43C-4AFD-948E-D42AB3263929}" dt="2023-08-09T13:34:17.888" v="13" actId="47"/>
          <pc:sldLayoutMkLst>
            <pc:docMk/>
            <pc:sldMasterMk cId="895923178" sldId="2147483661"/>
            <pc:sldLayoutMk cId="309610493" sldId="2147483662"/>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376667474" sldId="2147483663"/>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4049867711" sldId="2147483664"/>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3642930002" sldId="2147483665"/>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3677770528" sldId="2147483666"/>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726442061" sldId="2147483667"/>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628377589" sldId="2147483668"/>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72487772" sldId="2147483669"/>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857741160" sldId="2147483670"/>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118503491" sldId="2147483671"/>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453103720" sldId="2147483672"/>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2429668510" sldId="2147483673"/>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904384782" sldId="2147483674"/>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397638567" sldId="2147483675"/>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934121523" sldId="2147483676"/>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157553373" sldId="2147483677"/>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699788559" sldId="2147483678"/>
          </pc:sldLayoutMkLst>
        </pc:sldLayoutChg>
      </pc:sldMasterChg>
    </pc:docChg>
  </pc:docChgLst>
  <pc:docChgLst>
    <pc:chgData name="ANDRES HUMBERTO OTALORA CARMONA" userId="9f185f83-ab76-4bc7-b4dd-50fef826f155" providerId="ADAL" clId="{894E6F33-8681-48E3-A381-8A2BBC2D9C81}"/>
    <pc:docChg chg="undo custSel addSld delSld modSld">
      <pc:chgData name="ANDRES HUMBERTO OTALORA CARMONA" userId="9f185f83-ab76-4bc7-b4dd-50fef826f155" providerId="ADAL" clId="{894E6F33-8681-48E3-A381-8A2BBC2D9C81}" dt="2020-07-06T22:35:19.866" v="1449" actId="1076"/>
      <pc:docMkLst>
        <pc:docMk/>
      </pc:docMkLst>
      <pc:sldChg chg="modSp mod">
        <pc:chgData name="ANDRES HUMBERTO OTALORA CARMONA" userId="9f185f83-ab76-4bc7-b4dd-50fef826f155" providerId="ADAL" clId="{894E6F33-8681-48E3-A381-8A2BBC2D9C81}" dt="2020-07-06T21:46:21.091" v="28" actId="20577"/>
        <pc:sldMkLst>
          <pc:docMk/>
          <pc:sldMk cId="4231383792" sldId="320"/>
        </pc:sldMkLst>
        <pc:spChg chg="mod">
          <ac:chgData name="ANDRES HUMBERTO OTALORA CARMONA" userId="9f185f83-ab76-4bc7-b4dd-50fef826f155" providerId="ADAL" clId="{894E6F33-8681-48E3-A381-8A2BBC2D9C81}" dt="2020-07-06T21:46:21.091" v="28" actId="20577"/>
          <ac:spMkLst>
            <pc:docMk/>
            <pc:sldMk cId="4231383792" sldId="320"/>
            <ac:spMk id="12" creationId="{2A3190B4-7CE9-421D-8959-FEBD252C9280}"/>
          </ac:spMkLst>
        </pc:spChg>
      </pc:sldChg>
      <pc:sldChg chg="addSp delSp modSp mod">
        <pc:chgData name="ANDRES HUMBERTO OTALORA CARMONA" userId="9f185f83-ab76-4bc7-b4dd-50fef826f155" providerId="ADAL" clId="{894E6F33-8681-48E3-A381-8A2BBC2D9C81}" dt="2020-07-06T21:55:15.587" v="426" actId="20577"/>
        <pc:sldMkLst>
          <pc:docMk/>
          <pc:sldMk cId="481473816" sldId="334"/>
        </pc:sldMkLst>
        <pc:spChg chg="del">
          <ac:chgData name="ANDRES HUMBERTO OTALORA CARMONA" userId="9f185f83-ab76-4bc7-b4dd-50fef826f155" providerId="ADAL" clId="{894E6F33-8681-48E3-A381-8A2BBC2D9C81}" dt="2020-07-06T21:45:54.706" v="0" actId="478"/>
          <ac:spMkLst>
            <pc:docMk/>
            <pc:sldMk cId="481473816" sldId="334"/>
            <ac:spMk id="3" creationId="{595AA118-7FB6-4836-A0F8-0017B40011B1}"/>
          </ac:spMkLst>
        </pc:spChg>
        <pc:spChg chg="del">
          <ac:chgData name="ANDRES HUMBERTO OTALORA CARMONA" userId="9f185f83-ab76-4bc7-b4dd-50fef826f155" providerId="ADAL" clId="{894E6F33-8681-48E3-A381-8A2BBC2D9C81}" dt="2020-07-06T21:45:54.706" v="0" actId="478"/>
          <ac:spMkLst>
            <pc:docMk/>
            <pc:sldMk cId="481473816" sldId="334"/>
            <ac:spMk id="4" creationId="{0764A3A3-DAED-417B-A0B1-8D5EBFD5D11E}"/>
          </ac:spMkLst>
        </pc:spChg>
        <pc:spChg chg="del">
          <ac:chgData name="ANDRES HUMBERTO OTALORA CARMONA" userId="9f185f83-ab76-4bc7-b4dd-50fef826f155" providerId="ADAL" clId="{894E6F33-8681-48E3-A381-8A2BBC2D9C81}" dt="2020-07-06T21:45:54.706" v="0" actId="478"/>
          <ac:spMkLst>
            <pc:docMk/>
            <pc:sldMk cId="481473816" sldId="334"/>
            <ac:spMk id="5" creationId="{8389BD50-9FBE-4279-AFB2-A6A48DA3E1EE}"/>
          </ac:spMkLst>
        </pc:spChg>
        <pc:spChg chg="add mod">
          <ac:chgData name="ANDRES HUMBERTO OTALORA CARMONA" userId="9f185f83-ab76-4bc7-b4dd-50fef826f155" providerId="ADAL" clId="{894E6F33-8681-48E3-A381-8A2BBC2D9C81}" dt="2020-07-06T21:54:38.480" v="414" actId="1076"/>
          <ac:spMkLst>
            <pc:docMk/>
            <pc:sldMk cId="481473816" sldId="334"/>
            <ac:spMk id="6" creationId="{6B513600-DF30-43E7-A144-CB703E3AF6C0}"/>
          </ac:spMkLst>
        </pc:spChg>
        <pc:spChg chg="add del mod">
          <ac:chgData name="ANDRES HUMBERTO OTALORA CARMONA" userId="9f185f83-ab76-4bc7-b4dd-50fef826f155" providerId="ADAL" clId="{894E6F33-8681-48E3-A381-8A2BBC2D9C81}" dt="2020-07-06T21:51:01.116" v="32" actId="478"/>
          <ac:spMkLst>
            <pc:docMk/>
            <pc:sldMk cId="481473816" sldId="334"/>
            <ac:spMk id="7" creationId="{5C36B161-5CD2-4CCF-9CAC-808BDFA51EEF}"/>
          </ac:spMkLst>
        </pc:spChg>
        <pc:spChg chg="add mod">
          <ac:chgData name="ANDRES HUMBERTO OTALORA CARMONA" userId="9f185f83-ab76-4bc7-b4dd-50fef826f155" providerId="ADAL" clId="{894E6F33-8681-48E3-A381-8A2BBC2D9C81}" dt="2020-07-06T21:52:05.616" v="51" actId="208"/>
          <ac:spMkLst>
            <pc:docMk/>
            <pc:sldMk cId="481473816" sldId="334"/>
            <ac:spMk id="8" creationId="{1419E6AC-84F8-4C74-9721-F6F3E6C33E08}"/>
          </ac:spMkLst>
        </pc:spChg>
        <pc:spChg chg="del">
          <ac:chgData name="ANDRES HUMBERTO OTALORA CARMONA" userId="9f185f83-ab76-4bc7-b4dd-50fef826f155" providerId="ADAL" clId="{894E6F33-8681-48E3-A381-8A2BBC2D9C81}" dt="2020-07-06T21:45:54.706" v="0" actId="478"/>
          <ac:spMkLst>
            <pc:docMk/>
            <pc:sldMk cId="481473816" sldId="334"/>
            <ac:spMk id="12" creationId="{6B3E1100-66FF-4B49-8337-76DB50638BAB}"/>
          </ac:spMkLst>
        </pc:spChg>
        <pc:spChg chg="add mod">
          <ac:chgData name="ANDRES HUMBERTO OTALORA CARMONA" userId="9f185f83-ab76-4bc7-b4dd-50fef826f155" providerId="ADAL" clId="{894E6F33-8681-48E3-A381-8A2BBC2D9C81}" dt="2020-07-06T21:55:15.587" v="426" actId="20577"/>
          <ac:spMkLst>
            <pc:docMk/>
            <pc:sldMk cId="481473816" sldId="334"/>
            <ac:spMk id="13" creationId="{89506B38-5F42-4FA0-980F-A90911F95E2D}"/>
          </ac:spMkLst>
        </pc:spChg>
        <pc:spChg chg="del">
          <ac:chgData name="ANDRES HUMBERTO OTALORA CARMONA" userId="9f185f83-ab76-4bc7-b4dd-50fef826f155" providerId="ADAL" clId="{894E6F33-8681-48E3-A381-8A2BBC2D9C81}" dt="2020-07-06T21:45:54.706" v="0" actId="478"/>
          <ac:spMkLst>
            <pc:docMk/>
            <pc:sldMk cId="481473816" sldId="334"/>
            <ac:spMk id="14" creationId="{34BF3521-3559-4AF5-8C72-762804C0B503}"/>
          </ac:spMkLst>
        </pc:spChg>
        <pc:spChg chg="del">
          <ac:chgData name="ANDRES HUMBERTO OTALORA CARMONA" userId="9f185f83-ab76-4bc7-b4dd-50fef826f155" providerId="ADAL" clId="{894E6F33-8681-48E3-A381-8A2BBC2D9C81}" dt="2020-07-06T21:45:54.706" v="0" actId="478"/>
          <ac:spMkLst>
            <pc:docMk/>
            <pc:sldMk cId="481473816" sldId="334"/>
            <ac:spMk id="18" creationId="{57030C07-CE4E-494E-BED5-913B9AD71C44}"/>
          </ac:spMkLst>
        </pc:spChg>
        <pc:spChg chg="del">
          <ac:chgData name="ANDRES HUMBERTO OTALORA CARMONA" userId="9f185f83-ab76-4bc7-b4dd-50fef826f155" providerId="ADAL" clId="{894E6F33-8681-48E3-A381-8A2BBC2D9C81}" dt="2020-07-06T21:45:54.706" v="0" actId="478"/>
          <ac:spMkLst>
            <pc:docMk/>
            <pc:sldMk cId="481473816" sldId="334"/>
            <ac:spMk id="20" creationId="{C1E500AF-CFD9-4923-83A7-9CC45D0584F9}"/>
          </ac:spMkLst>
        </pc:spChg>
        <pc:spChg chg="del">
          <ac:chgData name="ANDRES HUMBERTO OTALORA CARMONA" userId="9f185f83-ab76-4bc7-b4dd-50fef826f155" providerId="ADAL" clId="{894E6F33-8681-48E3-A381-8A2BBC2D9C81}" dt="2020-07-06T21:45:54.706" v="0" actId="478"/>
          <ac:spMkLst>
            <pc:docMk/>
            <pc:sldMk cId="481473816" sldId="334"/>
            <ac:spMk id="21" creationId="{C659A6CF-58B3-4C40-BF43-7D396FE0FA50}"/>
          </ac:spMkLst>
        </pc:spChg>
        <pc:spChg chg="add mod">
          <ac:chgData name="ANDRES HUMBERTO OTALORA CARMONA" userId="9f185f83-ab76-4bc7-b4dd-50fef826f155" providerId="ADAL" clId="{894E6F33-8681-48E3-A381-8A2BBC2D9C81}" dt="2020-07-06T21:54:35.632" v="412" actId="1076"/>
          <ac:spMkLst>
            <pc:docMk/>
            <pc:sldMk cId="481473816" sldId="334"/>
            <ac:spMk id="26" creationId="{4928C68D-1F6A-4541-8C16-BBBD324E58AE}"/>
          </ac:spMkLst>
        </pc:spChg>
        <pc:picChg chg="del">
          <ac:chgData name="ANDRES HUMBERTO OTALORA CARMONA" userId="9f185f83-ab76-4bc7-b4dd-50fef826f155" providerId="ADAL" clId="{894E6F33-8681-48E3-A381-8A2BBC2D9C81}" dt="2020-07-06T21:45:54.706" v="0" actId="478"/>
          <ac:picMkLst>
            <pc:docMk/>
            <pc:sldMk cId="481473816" sldId="334"/>
            <ac:picMk id="9" creationId="{77174970-0482-419B-B5F0-564831170408}"/>
          </ac:picMkLst>
        </pc:picChg>
        <pc:picChg chg="add mod">
          <ac:chgData name="ANDRES HUMBERTO OTALORA CARMONA" userId="9f185f83-ab76-4bc7-b4dd-50fef826f155" providerId="ADAL" clId="{894E6F33-8681-48E3-A381-8A2BBC2D9C81}" dt="2020-07-06T21:54:43.244" v="415" actId="27349"/>
          <ac:picMkLst>
            <pc:docMk/>
            <pc:sldMk cId="481473816" sldId="334"/>
            <ac:picMk id="11" creationId="{316A2F86-84F4-47A4-AA5B-9B2E3A8448AC}"/>
          </ac:picMkLst>
        </pc:picChg>
        <pc:picChg chg="del">
          <ac:chgData name="ANDRES HUMBERTO OTALORA CARMONA" userId="9f185f83-ab76-4bc7-b4dd-50fef826f155" providerId="ADAL" clId="{894E6F33-8681-48E3-A381-8A2BBC2D9C81}" dt="2020-07-06T21:45:54.706" v="0" actId="478"/>
          <ac:picMkLst>
            <pc:docMk/>
            <pc:sldMk cId="481473816" sldId="334"/>
            <ac:picMk id="15" creationId="{CF723C56-A101-4898-B657-3516203F0836}"/>
          </ac:picMkLst>
        </pc:picChg>
        <pc:picChg chg="del">
          <ac:chgData name="ANDRES HUMBERTO OTALORA CARMONA" userId="9f185f83-ab76-4bc7-b4dd-50fef826f155" providerId="ADAL" clId="{894E6F33-8681-48E3-A381-8A2BBC2D9C81}" dt="2020-07-06T21:45:54.706" v="0" actId="478"/>
          <ac:picMkLst>
            <pc:docMk/>
            <pc:sldMk cId="481473816" sldId="334"/>
            <ac:picMk id="17" creationId="{1D9B4AC9-35B8-4D22-B565-D9A4DE0B8F1E}"/>
          </ac:picMkLst>
        </pc:picChg>
        <pc:picChg chg="del">
          <ac:chgData name="ANDRES HUMBERTO OTALORA CARMONA" userId="9f185f83-ab76-4bc7-b4dd-50fef826f155" providerId="ADAL" clId="{894E6F33-8681-48E3-A381-8A2BBC2D9C81}" dt="2020-07-06T21:45:54.706" v="0" actId="478"/>
          <ac:picMkLst>
            <pc:docMk/>
            <pc:sldMk cId="481473816" sldId="334"/>
            <ac:picMk id="22" creationId="{732F16AC-54A5-4AEA-B3C2-DDD72D21EDE8}"/>
          </ac:picMkLst>
        </pc:picChg>
        <pc:picChg chg="del">
          <ac:chgData name="ANDRES HUMBERTO OTALORA CARMONA" userId="9f185f83-ab76-4bc7-b4dd-50fef826f155" providerId="ADAL" clId="{894E6F33-8681-48E3-A381-8A2BBC2D9C81}" dt="2020-07-06T21:45:54.706" v="0" actId="478"/>
          <ac:picMkLst>
            <pc:docMk/>
            <pc:sldMk cId="481473816" sldId="334"/>
            <ac:picMk id="23" creationId="{54AD3E35-1945-48E3-875D-F813A5B892AD}"/>
          </ac:picMkLst>
        </pc:picChg>
        <pc:picChg chg="add mod">
          <ac:chgData name="ANDRES HUMBERTO OTALORA CARMONA" userId="9f185f83-ab76-4bc7-b4dd-50fef826f155" providerId="ADAL" clId="{894E6F33-8681-48E3-A381-8A2BBC2D9C81}" dt="2020-07-06T21:51:46.520" v="46" actId="1076"/>
          <ac:picMkLst>
            <pc:docMk/>
            <pc:sldMk cId="481473816" sldId="334"/>
            <ac:picMk id="24" creationId="{6BF00370-DD5C-4A62-9FE4-29F3BFDFF775}"/>
          </ac:picMkLst>
        </pc:picChg>
        <pc:picChg chg="add mod">
          <ac:chgData name="ANDRES HUMBERTO OTALORA CARMONA" userId="9f185f83-ab76-4bc7-b4dd-50fef826f155" providerId="ADAL" clId="{894E6F33-8681-48E3-A381-8A2BBC2D9C81}" dt="2020-07-06T21:54:51.346" v="418" actId="1076"/>
          <ac:picMkLst>
            <pc:docMk/>
            <pc:sldMk cId="481473816" sldId="334"/>
            <ac:picMk id="25" creationId="{D80AB31E-D5FF-4213-9A7D-4757A24E1311}"/>
          </ac:picMkLst>
        </pc:picChg>
      </pc:sldChg>
      <pc:sldChg chg="addSp delSp modSp add del mod setBg">
        <pc:chgData name="ANDRES HUMBERTO OTALORA CARMONA" userId="9f185f83-ab76-4bc7-b4dd-50fef826f155" providerId="ADAL" clId="{894E6F33-8681-48E3-A381-8A2BBC2D9C81}" dt="2020-07-06T22:28:43.887" v="1003" actId="47"/>
        <pc:sldMkLst>
          <pc:docMk/>
          <pc:sldMk cId="2782823843" sldId="335"/>
        </pc:sldMkLst>
        <pc:spChg chg="add del mod">
          <ac:chgData name="ANDRES HUMBERTO OTALORA CARMONA" userId="9f185f83-ab76-4bc7-b4dd-50fef826f155" providerId="ADAL" clId="{894E6F33-8681-48E3-A381-8A2BBC2D9C81}" dt="2020-07-06T22:26:20.986" v="901" actId="21"/>
          <ac:spMkLst>
            <pc:docMk/>
            <pc:sldMk cId="2782823843" sldId="335"/>
            <ac:spMk id="3" creationId="{E703AA12-382B-440B-B772-C0E965948B63}"/>
          </ac:spMkLst>
        </pc:spChg>
        <pc:spChg chg="add del mod">
          <ac:chgData name="ANDRES HUMBERTO OTALORA CARMONA" userId="9f185f83-ab76-4bc7-b4dd-50fef826f155" providerId="ADAL" clId="{894E6F33-8681-48E3-A381-8A2BBC2D9C81}" dt="2020-07-06T22:26:20.986" v="901" actId="21"/>
          <ac:spMkLst>
            <pc:docMk/>
            <pc:sldMk cId="2782823843" sldId="335"/>
            <ac:spMk id="4" creationId="{BC975A48-A321-4780-9EAF-EB3F18B4ADC3}"/>
          </ac:spMkLst>
        </pc:spChg>
        <pc:spChg chg="mod">
          <ac:chgData name="ANDRES HUMBERTO OTALORA CARMONA" userId="9f185f83-ab76-4bc7-b4dd-50fef826f155" providerId="ADAL" clId="{894E6F33-8681-48E3-A381-8A2BBC2D9C81}" dt="2020-07-06T22:06:41.660" v="882" actId="20577"/>
          <ac:spMkLst>
            <pc:docMk/>
            <pc:sldMk cId="2782823843" sldId="335"/>
            <ac:spMk id="41" creationId="{BA4E2C08-946C-4869-9B54-C27E445D8FB7}"/>
          </ac:spMkLst>
        </pc:spChg>
        <pc:picChg chg="add del mod">
          <ac:chgData name="ANDRES HUMBERTO OTALORA CARMONA" userId="9f185f83-ab76-4bc7-b4dd-50fef826f155" providerId="ADAL" clId="{894E6F33-8681-48E3-A381-8A2BBC2D9C81}" dt="2020-07-06T21:59:33.600" v="495" actId="21"/>
          <ac:picMkLst>
            <pc:docMk/>
            <pc:sldMk cId="2782823843" sldId="335"/>
            <ac:picMk id="6" creationId="{DFAC7C66-4C2F-409A-9B69-F9BA1E5200B8}"/>
          </ac:picMkLst>
        </pc:picChg>
        <pc:picChg chg="add del mod">
          <ac:chgData name="ANDRES HUMBERTO OTALORA CARMONA" userId="9f185f83-ab76-4bc7-b4dd-50fef826f155" providerId="ADAL" clId="{894E6F33-8681-48E3-A381-8A2BBC2D9C81}" dt="2020-07-06T22:26:20.986" v="901" actId="21"/>
          <ac:picMkLst>
            <pc:docMk/>
            <pc:sldMk cId="2782823843" sldId="335"/>
            <ac:picMk id="7" creationId="{5A7FD575-A3D9-48D1-A136-ECFDCC1F7C0A}"/>
          </ac:picMkLst>
        </pc:picChg>
        <pc:picChg chg="add del mod">
          <ac:chgData name="ANDRES HUMBERTO OTALORA CARMONA" userId="9f185f83-ab76-4bc7-b4dd-50fef826f155" providerId="ADAL" clId="{894E6F33-8681-48E3-A381-8A2BBC2D9C81}" dt="2020-07-06T22:11:02.291" v="897" actId="21"/>
          <ac:picMkLst>
            <pc:docMk/>
            <pc:sldMk cId="2782823843" sldId="335"/>
            <ac:picMk id="10" creationId="{99D5C461-38EE-46C4-8299-6D84FC7793E6}"/>
          </ac:picMkLst>
        </pc:picChg>
        <pc:picChg chg="add del mod">
          <ac:chgData name="ANDRES HUMBERTO OTALORA CARMONA" userId="9f185f83-ab76-4bc7-b4dd-50fef826f155" providerId="ADAL" clId="{894E6F33-8681-48E3-A381-8A2BBC2D9C81}" dt="2020-07-06T22:11:02.291" v="897" actId="21"/>
          <ac:picMkLst>
            <pc:docMk/>
            <pc:sldMk cId="2782823843" sldId="335"/>
            <ac:picMk id="11" creationId="{E6AFC10C-DCB4-4B80-B88C-C5EB7BC448AF}"/>
          </ac:picMkLst>
        </pc:picChg>
        <pc:picChg chg="add del mod">
          <ac:chgData name="ANDRES HUMBERTO OTALORA CARMONA" userId="9f185f83-ab76-4bc7-b4dd-50fef826f155" providerId="ADAL" clId="{894E6F33-8681-48E3-A381-8A2BBC2D9C81}" dt="2020-07-06T22:11:02.291" v="897" actId="21"/>
          <ac:picMkLst>
            <pc:docMk/>
            <pc:sldMk cId="2782823843" sldId="335"/>
            <ac:picMk id="12" creationId="{01F99EDE-B2F2-481B-AEE0-80787A5D16AA}"/>
          </ac:picMkLst>
        </pc:picChg>
      </pc:sldChg>
      <pc:sldChg chg="del">
        <pc:chgData name="ANDRES HUMBERTO OTALORA CARMONA" userId="9f185f83-ab76-4bc7-b4dd-50fef826f155" providerId="ADAL" clId="{894E6F33-8681-48E3-A381-8A2BBC2D9C81}" dt="2020-07-06T21:46:01.080" v="1" actId="47"/>
        <pc:sldMkLst>
          <pc:docMk/>
          <pc:sldMk cId="3661391299" sldId="335"/>
        </pc:sldMkLst>
      </pc:sldChg>
      <pc:sldChg chg="del">
        <pc:chgData name="ANDRES HUMBERTO OTALORA CARMONA" userId="9f185f83-ab76-4bc7-b4dd-50fef826f155" providerId="ADAL" clId="{894E6F33-8681-48E3-A381-8A2BBC2D9C81}" dt="2020-07-06T21:46:01.080" v="1" actId="47"/>
        <pc:sldMkLst>
          <pc:docMk/>
          <pc:sldMk cId="1399797138" sldId="336"/>
        </pc:sldMkLst>
      </pc:sldChg>
      <pc:sldChg chg="addSp modSp add del setBg">
        <pc:chgData name="ANDRES HUMBERTO OTALORA CARMONA" userId="9f185f83-ab76-4bc7-b4dd-50fef826f155" providerId="ADAL" clId="{894E6F33-8681-48E3-A381-8A2BBC2D9C81}" dt="2020-07-06T22:28:45.086" v="1004" actId="47"/>
        <pc:sldMkLst>
          <pc:docMk/>
          <pc:sldMk cId="1903786074" sldId="336"/>
        </pc:sldMkLst>
        <pc:picChg chg="add mod">
          <ac:chgData name="ANDRES HUMBERTO OTALORA CARMONA" userId="9f185f83-ab76-4bc7-b4dd-50fef826f155" providerId="ADAL" clId="{894E6F33-8681-48E3-A381-8A2BBC2D9C81}" dt="2020-07-06T22:11:03.396" v="898"/>
          <ac:picMkLst>
            <pc:docMk/>
            <pc:sldMk cId="1903786074" sldId="336"/>
            <ac:picMk id="6" creationId="{6A8DA283-38E3-4C10-AA45-76C1537E51E9}"/>
          </ac:picMkLst>
        </pc:picChg>
        <pc:picChg chg="add mod">
          <ac:chgData name="ANDRES HUMBERTO OTALORA CARMONA" userId="9f185f83-ab76-4bc7-b4dd-50fef826f155" providerId="ADAL" clId="{894E6F33-8681-48E3-A381-8A2BBC2D9C81}" dt="2020-07-06T22:11:03.396" v="898"/>
          <ac:picMkLst>
            <pc:docMk/>
            <pc:sldMk cId="1903786074" sldId="336"/>
            <ac:picMk id="7" creationId="{32D7871E-7FB4-4CBF-86BC-ADBC1CD0F95C}"/>
          </ac:picMkLst>
        </pc:picChg>
        <pc:picChg chg="add mod">
          <ac:chgData name="ANDRES HUMBERTO OTALORA CARMONA" userId="9f185f83-ab76-4bc7-b4dd-50fef826f155" providerId="ADAL" clId="{894E6F33-8681-48E3-A381-8A2BBC2D9C81}" dt="2020-07-06T22:11:03.396" v="898"/>
          <ac:picMkLst>
            <pc:docMk/>
            <pc:sldMk cId="1903786074" sldId="336"/>
            <ac:picMk id="8" creationId="{56DE194C-29F2-495D-85FE-625D54E47073}"/>
          </ac:picMkLst>
        </pc:picChg>
      </pc:sldChg>
      <pc:sldChg chg="add del">
        <pc:chgData name="ANDRES HUMBERTO OTALORA CARMONA" userId="9f185f83-ab76-4bc7-b4dd-50fef826f155" providerId="ADAL" clId="{894E6F33-8681-48E3-A381-8A2BBC2D9C81}" dt="2020-07-06T22:30:46.157" v="1205" actId="47"/>
        <pc:sldMkLst>
          <pc:docMk/>
          <pc:sldMk cId="2951106321" sldId="337"/>
        </pc:sldMkLst>
      </pc:sldChg>
      <pc:sldChg chg="del">
        <pc:chgData name="ANDRES HUMBERTO OTALORA CARMONA" userId="9f185f83-ab76-4bc7-b4dd-50fef826f155" providerId="ADAL" clId="{894E6F33-8681-48E3-A381-8A2BBC2D9C81}" dt="2020-07-06T21:46:01.080" v="1" actId="47"/>
        <pc:sldMkLst>
          <pc:docMk/>
          <pc:sldMk cId="4177656241" sldId="337"/>
        </pc:sldMkLst>
      </pc:sldChg>
      <pc:sldChg chg="del">
        <pc:chgData name="ANDRES HUMBERTO OTALORA CARMONA" userId="9f185f83-ab76-4bc7-b4dd-50fef826f155" providerId="ADAL" clId="{894E6F33-8681-48E3-A381-8A2BBC2D9C81}" dt="2020-07-06T21:46:01.080" v="1" actId="47"/>
        <pc:sldMkLst>
          <pc:docMk/>
          <pc:sldMk cId="1246360937" sldId="338"/>
        </pc:sldMkLst>
      </pc:sldChg>
      <pc:sldChg chg="addSp delSp modSp add mod">
        <pc:chgData name="ANDRES HUMBERTO OTALORA CARMONA" userId="9f185f83-ab76-4bc7-b4dd-50fef826f155" providerId="ADAL" clId="{894E6F33-8681-48E3-A381-8A2BBC2D9C81}" dt="2020-07-06T22:04:16.445" v="823" actId="207"/>
        <pc:sldMkLst>
          <pc:docMk/>
          <pc:sldMk cId="3882131585" sldId="338"/>
        </pc:sldMkLst>
        <pc:spChg chg="add mod">
          <ac:chgData name="ANDRES HUMBERTO OTALORA CARMONA" userId="9f185f83-ab76-4bc7-b4dd-50fef826f155" providerId="ADAL" clId="{894E6F33-8681-48E3-A381-8A2BBC2D9C81}" dt="2020-07-06T22:03:04.186" v="800" actId="207"/>
          <ac:spMkLst>
            <pc:docMk/>
            <pc:sldMk cId="3882131585" sldId="338"/>
            <ac:spMk id="3" creationId="{ACF5370D-6234-4282-9144-F71693D700FB}"/>
          </ac:spMkLst>
        </pc:spChg>
        <pc:spChg chg="add mod">
          <ac:chgData name="ANDRES HUMBERTO OTALORA CARMONA" userId="9f185f83-ab76-4bc7-b4dd-50fef826f155" providerId="ADAL" clId="{894E6F33-8681-48E3-A381-8A2BBC2D9C81}" dt="2020-07-06T22:03:08.545" v="801" actId="207"/>
          <ac:spMkLst>
            <pc:docMk/>
            <pc:sldMk cId="3882131585" sldId="338"/>
            <ac:spMk id="4" creationId="{C2E8C764-8E47-4A3F-B3A2-9688C7DC7584}"/>
          </ac:spMkLst>
        </pc:spChg>
        <pc:spChg chg="add mod">
          <ac:chgData name="ANDRES HUMBERTO OTALORA CARMONA" userId="9f185f83-ab76-4bc7-b4dd-50fef826f155" providerId="ADAL" clId="{894E6F33-8681-48E3-A381-8A2BBC2D9C81}" dt="2020-07-06T22:03:15.755" v="802" actId="207"/>
          <ac:spMkLst>
            <pc:docMk/>
            <pc:sldMk cId="3882131585" sldId="338"/>
            <ac:spMk id="5" creationId="{80522E88-7C80-45F0-AE87-CE7FAA7FDCC5}"/>
          </ac:spMkLst>
        </pc:spChg>
        <pc:spChg chg="del">
          <ac:chgData name="ANDRES HUMBERTO OTALORA CARMONA" userId="9f185f83-ab76-4bc7-b4dd-50fef826f155" providerId="ADAL" clId="{894E6F33-8681-48E3-A381-8A2BBC2D9C81}" dt="2020-07-06T21:59:37.689" v="496" actId="478"/>
          <ac:spMkLst>
            <pc:docMk/>
            <pc:sldMk cId="3882131585" sldId="338"/>
            <ac:spMk id="6" creationId="{6B513600-DF30-43E7-A144-CB703E3AF6C0}"/>
          </ac:spMkLst>
        </pc:spChg>
        <pc:spChg chg="del mod">
          <ac:chgData name="ANDRES HUMBERTO OTALORA CARMONA" userId="9f185f83-ab76-4bc7-b4dd-50fef826f155" providerId="ADAL" clId="{894E6F33-8681-48E3-A381-8A2BBC2D9C81}" dt="2020-07-06T21:59:48.899" v="526" actId="478"/>
          <ac:spMkLst>
            <pc:docMk/>
            <pc:sldMk cId="3882131585" sldId="338"/>
            <ac:spMk id="8" creationId="{1419E6AC-84F8-4C74-9721-F6F3E6C33E08}"/>
          </ac:spMkLst>
        </pc:spChg>
        <pc:spChg chg="del">
          <ac:chgData name="ANDRES HUMBERTO OTALORA CARMONA" userId="9f185f83-ab76-4bc7-b4dd-50fef826f155" providerId="ADAL" clId="{894E6F33-8681-48E3-A381-8A2BBC2D9C81}" dt="2020-07-06T21:59:51.094" v="527" actId="478"/>
          <ac:spMkLst>
            <pc:docMk/>
            <pc:sldMk cId="3882131585" sldId="338"/>
            <ac:spMk id="13" creationId="{89506B38-5F42-4FA0-980F-A90911F95E2D}"/>
          </ac:spMkLst>
        </pc:spChg>
        <pc:spChg chg="add mod">
          <ac:chgData name="ANDRES HUMBERTO OTALORA CARMONA" userId="9f185f83-ab76-4bc7-b4dd-50fef826f155" providerId="ADAL" clId="{894E6F33-8681-48E3-A381-8A2BBC2D9C81}" dt="2020-07-06T22:04:16.445" v="823" actId="207"/>
          <ac:spMkLst>
            <pc:docMk/>
            <pc:sldMk cId="3882131585" sldId="338"/>
            <ac:spMk id="15" creationId="{BF97016F-C15E-4657-8EC2-07B531E250B4}"/>
          </ac:spMkLst>
        </pc:spChg>
        <pc:spChg chg="add mod">
          <ac:chgData name="ANDRES HUMBERTO OTALORA CARMONA" userId="9f185f83-ab76-4bc7-b4dd-50fef826f155" providerId="ADAL" clId="{894E6F33-8681-48E3-A381-8A2BBC2D9C81}" dt="2020-07-06T22:04:09.042" v="820" actId="207"/>
          <ac:spMkLst>
            <pc:docMk/>
            <pc:sldMk cId="3882131585" sldId="338"/>
            <ac:spMk id="20" creationId="{00F9A7F5-50DF-4020-B313-2F79ABA780E5}"/>
          </ac:spMkLst>
        </pc:spChg>
        <pc:spChg chg="del">
          <ac:chgData name="ANDRES HUMBERTO OTALORA CARMONA" userId="9f185f83-ab76-4bc7-b4dd-50fef826f155" providerId="ADAL" clId="{894E6F33-8681-48E3-A381-8A2BBC2D9C81}" dt="2020-07-06T21:59:43.787" v="499" actId="478"/>
          <ac:spMkLst>
            <pc:docMk/>
            <pc:sldMk cId="3882131585" sldId="338"/>
            <ac:spMk id="26" creationId="{4928C68D-1F6A-4541-8C16-BBBD324E58AE}"/>
          </ac:spMkLst>
        </pc:spChg>
        <pc:spChg chg="mod">
          <ac:chgData name="ANDRES HUMBERTO OTALORA CARMONA" userId="9f185f83-ab76-4bc7-b4dd-50fef826f155" providerId="ADAL" clId="{894E6F33-8681-48E3-A381-8A2BBC2D9C81}" dt="2020-07-06T21:59:59.491" v="529"/>
          <ac:spMkLst>
            <pc:docMk/>
            <pc:sldMk cId="3882131585" sldId="338"/>
            <ac:spMk id="41" creationId="{BA4E2C08-946C-4869-9B54-C27E445D8FB7}"/>
          </ac:spMkLst>
        </pc:spChg>
        <pc:picChg chg="add mod">
          <ac:chgData name="ANDRES HUMBERTO OTALORA CARMONA" userId="9f185f83-ab76-4bc7-b4dd-50fef826f155" providerId="ADAL" clId="{894E6F33-8681-48E3-A381-8A2BBC2D9C81}" dt="2020-07-06T22:03:21.768" v="804" actId="1076"/>
          <ac:picMkLst>
            <pc:docMk/>
            <pc:sldMk cId="3882131585" sldId="338"/>
            <ac:picMk id="9" creationId="{5FB55F3B-A78C-43B2-B63C-BFA73807C05F}"/>
          </ac:picMkLst>
        </pc:picChg>
        <pc:picChg chg="del">
          <ac:chgData name="ANDRES HUMBERTO OTALORA CARMONA" userId="9f185f83-ab76-4bc7-b4dd-50fef826f155" providerId="ADAL" clId="{894E6F33-8681-48E3-A381-8A2BBC2D9C81}" dt="2020-07-06T21:59:37.689" v="496" actId="478"/>
          <ac:picMkLst>
            <pc:docMk/>
            <pc:sldMk cId="3882131585" sldId="338"/>
            <ac:picMk id="11" creationId="{316A2F86-84F4-47A4-AA5B-9B2E3A8448AC}"/>
          </ac:picMkLst>
        </pc:picChg>
        <pc:picChg chg="add mod modCrop">
          <ac:chgData name="ANDRES HUMBERTO OTALORA CARMONA" userId="9f185f83-ab76-4bc7-b4dd-50fef826f155" providerId="ADAL" clId="{894E6F33-8681-48E3-A381-8A2BBC2D9C81}" dt="2020-07-06T22:03:42.048" v="812" actId="732"/>
          <ac:picMkLst>
            <pc:docMk/>
            <pc:sldMk cId="3882131585" sldId="338"/>
            <ac:picMk id="14" creationId="{18BBFF26-FFFD-4E3F-8F58-A84DEA86D3BE}"/>
          </ac:picMkLst>
        </pc:picChg>
        <pc:picChg chg="add mod">
          <ac:chgData name="ANDRES HUMBERTO OTALORA CARMONA" userId="9f185f83-ab76-4bc7-b4dd-50fef826f155" providerId="ADAL" clId="{894E6F33-8681-48E3-A381-8A2BBC2D9C81}" dt="2020-07-06T22:03:26.783" v="807" actId="27349"/>
          <ac:picMkLst>
            <pc:docMk/>
            <pc:sldMk cId="3882131585" sldId="338"/>
            <ac:picMk id="21" creationId="{5BE4C1DA-A1C2-4284-8716-A80BAEF32060}"/>
          </ac:picMkLst>
        </pc:picChg>
        <pc:picChg chg="add mod">
          <ac:chgData name="ANDRES HUMBERTO OTALORA CARMONA" userId="9f185f83-ab76-4bc7-b4dd-50fef826f155" providerId="ADAL" clId="{894E6F33-8681-48E3-A381-8A2BBC2D9C81}" dt="2020-07-06T22:03:33.694" v="810" actId="27349"/>
          <ac:picMkLst>
            <pc:docMk/>
            <pc:sldMk cId="3882131585" sldId="338"/>
            <ac:picMk id="22" creationId="{E8E708E2-A9CB-48B7-AC26-F28D9316569B}"/>
          </ac:picMkLst>
        </pc:picChg>
        <pc:picChg chg="add mod modCrop">
          <ac:chgData name="ANDRES HUMBERTO OTALORA CARMONA" userId="9f185f83-ab76-4bc7-b4dd-50fef826f155" providerId="ADAL" clId="{894E6F33-8681-48E3-A381-8A2BBC2D9C81}" dt="2020-07-06T22:04:12.160" v="821" actId="1076"/>
          <ac:picMkLst>
            <pc:docMk/>
            <pc:sldMk cId="3882131585" sldId="338"/>
            <ac:picMk id="23" creationId="{5830FB6A-CC58-478B-ABF3-95CD262ECF28}"/>
          </ac:picMkLst>
        </pc:picChg>
        <pc:picChg chg="del">
          <ac:chgData name="ANDRES HUMBERTO OTALORA CARMONA" userId="9f185f83-ab76-4bc7-b4dd-50fef826f155" providerId="ADAL" clId="{894E6F33-8681-48E3-A381-8A2BBC2D9C81}" dt="2020-07-06T21:59:42.226" v="497" actId="478"/>
          <ac:picMkLst>
            <pc:docMk/>
            <pc:sldMk cId="3882131585" sldId="338"/>
            <ac:picMk id="24" creationId="{6BF00370-DD5C-4A62-9FE4-29F3BFDFF775}"/>
          </ac:picMkLst>
        </pc:picChg>
        <pc:picChg chg="del">
          <ac:chgData name="ANDRES HUMBERTO OTALORA CARMONA" userId="9f185f83-ab76-4bc7-b4dd-50fef826f155" providerId="ADAL" clId="{894E6F33-8681-48E3-A381-8A2BBC2D9C81}" dt="2020-07-06T21:59:42.689" v="498" actId="478"/>
          <ac:picMkLst>
            <pc:docMk/>
            <pc:sldMk cId="3882131585" sldId="338"/>
            <ac:picMk id="25" creationId="{D80AB31E-D5FF-4213-9A7D-4757A24E1311}"/>
          </ac:picMkLst>
        </pc:picChg>
      </pc:sldChg>
      <pc:sldChg chg="del">
        <pc:chgData name="ANDRES HUMBERTO OTALORA CARMONA" userId="9f185f83-ab76-4bc7-b4dd-50fef826f155" providerId="ADAL" clId="{894E6F33-8681-48E3-A381-8A2BBC2D9C81}" dt="2020-07-06T21:46:01.080" v="1" actId="47"/>
        <pc:sldMkLst>
          <pc:docMk/>
          <pc:sldMk cId="293630184" sldId="339"/>
        </pc:sldMkLst>
      </pc:sldChg>
      <pc:sldChg chg="addSp delSp modSp add mod">
        <pc:chgData name="ANDRES HUMBERTO OTALORA CARMONA" userId="9f185f83-ab76-4bc7-b4dd-50fef826f155" providerId="ADAL" clId="{894E6F33-8681-48E3-A381-8A2BBC2D9C81}" dt="2020-07-06T22:31:13.920" v="1257" actId="20577"/>
        <pc:sldMkLst>
          <pc:docMk/>
          <pc:sldMk cId="3793169649" sldId="339"/>
        </pc:sldMkLst>
        <pc:spChg chg="del">
          <ac:chgData name="ANDRES HUMBERTO OTALORA CARMONA" userId="9f185f83-ab76-4bc7-b4dd-50fef826f155" providerId="ADAL" clId="{894E6F33-8681-48E3-A381-8A2BBC2D9C81}" dt="2020-07-06T22:26:16.165" v="900" actId="478"/>
          <ac:spMkLst>
            <pc:docMk/>
            <pc:sldMk cId="3793169649" sldId="339"/>
            <ac:spMk id="3" creationId="{ACF5370D-6234-4282-9144-F71693D700FB}"/>
          </ac:spMkLst>
        </pc:spChg>
        <pc:spChg chg="del">
          <ac:chgData name="ANDRES HUMBERTO OTALORA CARMONA" userId="9f185f83-ab76-4bc7-b4dd-50fef826f155" providerId="ADAL" clId="{894E6F33-8681-48E3-A381-8A2BBC2D9C81}" dt="2020-07-06T22:26:16.165" v="900" actId="478"/>
          <ac:spMkLst>
            <pc:docMk/>
            <pc:sldMk cId="3793169649" sldId="339"/>
            <ac:spMk id="4" creationId="{C2E8C764-8E47-4A3F-B3A2-9688C7DC7584}"/>
          </ac:spMkLst>
        </pc:spChg>
        <pc:spChg chg="del">
          <ac:chgData name="ANDRES HUMBERTO OTALORA CARMONA" userId="9f185f83-ab76-4bc7-b4dd-50fef826f155" providerId="ADAL" clId="{894E6F33-8681-48E3-A381-8A2BBC2D9C81}" dt="2020-07-06T22:26:16.165" v="900" actId="478"/>
          <ac:spMkLst>
            <pc:docMk/>
            <pc:sldMk cId="3793169649" sldId="339"/>
            <ac:spMk id="5" creationId="{80522E88-7C80-45F0-AE87-CE7FAA7FDCC5}"/>
          </ac:spMkLst>
        </pc:spChg>
        <pc:spChg chg="del">
          <ac:chgData name="ANDRES HUMBERTO OTALORA CARMONA" userId="9f185f83-ab76-4bc7-b4dd-50fef826f155" providerId="ADAL" clId="{894E6F33-8681-48E3-A381-8A2BBC2D9C81}" dt="2020-07-06T22:26:16.165" v="900" actId="478"/>
          <ac:spMkLst>
            <pc:docMk/>
            <pc:sldMk cId="3793169649" sldId="339"/>
            <ac:spMk id="15" creationId="{BF97016F-C15E-4657-8EC2-07B531E250B4}"/>
          </ac:spMkLst>
        </pc:spChg>
        <pc:spChg chg="add mod">
          <ac:chgData name="ANDRES HUMBERTO OTALORA CARMONA" userId="9f185f83-ab76-4bc7-b4dd-50fef826f155" providerId="ADAL" clId="{894E6F33-8681-48E3-A381-8A2BBC2D9C81}" dt="2020-07-06T22:27:04.417" v="913" actId="1076"/>
          <ac:spMkLst>
            <pc:docMk/>
            <pc:sldMk cId="3793169649" sldId="339"/>
            <ac:spMk id="17" creationId="{9E685DC7-F6EC-423A-9736-EEEB820D1825}"/>
          </ac:spMkLst>
        </pc:spChg>
        <pc:spChg chg="add mod">
          <ac:chgData name="ANDRES HUMBERTO OTALORA CARMONA" userId="9f185f83-ab76-4bc7-b4dd-50fef826f155" providerId="ADAL" clId="{894E6F33-8681-48E3-A381-8A2BBC2D9C81}" dt="2020-07-06T22:27:52.041" v="925" actId="1076"/>
          <ac:spMkLst>
            <pc:docMk/>
            <pc:sldMk cId="3793169649" sldId="339"/>
            <ac:spMk id="18" creationId="{E1854B4B-DDAF-4AF9-AD8A-3F113D88FD04}"/>
          </ac:spMkLst>
        </pc:spChg>
        <pc:spChg chg="del">
          <ac:chgData name="ANDRES HUMBERTO OTALORA CARMONA" userId="9f185f83-ab76-4bc7-b4dd-50fef826f155" providerId="ADAL" clId="{894E6F33-8681-48E3-A381-8A2BBC2D9C81}" dt="2020-07-06T22:26:16.165" v="900" actId="478"/>
          <ac:spMkLst>
            <pc:docMk/>
            <pc:sldMk cId="3793169649" sldId="339"/>
            <ac:spMk id="20" creationId="{00F9A7F5-50DF-4020-B313-2F79ABA780E5}"/>
          </ac:spMkLst>
        </pc:spChg>
        <pc:spChg chg="add mod">
          <ac:chgData name="ANDRES HUMBERTO OTALORA CARMONA" userId="9f185f83-ab76-4bc7-b4dd-50fef826f155" providerId="ADAL" clId="{894E6F33-8681-48E3-A381-8A2BBC2D9C81}" dt="2020-07-06T22:28:29.769" v="1000" actId="207"/>
          <ac:spMkLst>
            <pc:docMk/>
            <pc:sldMk cId="3793169649" sldId="339"/>
            <ac:spMk id="26" creationId="{3C7C0EE3-0CC2-409F-B907-1B275D19FB59}"/>
          </ac:spMkLst>
        </pc:spChg>
        <pc:spChg chg="mod">
          <ac:chgData name="ANDRES HUMBERTO OTALORA CARMONA" userId="9f185f83-ab76-4bc7-b4dd-50fef826f155" providerId="ADAL" clId="{894E6F33-8681-48E3-A381-8A2BBC2D9C81}" dt="2020-07-06T22:31:13.920" v="1257" actId="20577"/>
          <ac:spMkLst>
            <pc:docMk/>
            <pc:sldMk cId="3793169649" sldId="339"/>
            <ac:spMk id="41" creationId="{BA4E2C08-946C-4869-9B54-C27E445D8FB7}"/>
          </ac:spMkLst>
        </pc:spChg>
        <pc:picChg chg="add mod">
          <ac:chgData name="ANDRES HUMBERTO OTALORA CARMONA" userId="9f185f83-ab76-4bc7-b4dd-50fef826f155" providerId="ADAL" clId="{894E6F33-8681-48E3-A381-8A2BBC2D9C81}" dt="2020-07-06T22:27:09.068" v="915" actId="27349"/>
          <ac:picMkLst>
            <pc:docMk/>
            <pc:sldMk cId="3793169649" sldId="339"/>
            <ac:picMk id="7" creationId="{2785A8B5-2976-4501-AC9E-091962B9FB44}"/>
          </ac:picMkLst>
        </pc:picChg>
        <pc:picChg chg="del">
          <ac:chgData name="ANDRES HUMBERTO OTALORA CARMONA" userId="9f185f83-ab76-4bc7-b4dd-50fef826f155" providerId="ADAL" clId="{894E6F33-8681-48E3-A381-8A2BBC2D9C81}" dt="2020-07-06T22:26:16.165" v="900" actId="478"/>
          <ac:picMkLst>
            <pc:docMk/>
            <pc:sldMk cId="3793169649" sldId="339"/>
            <ac:picMk id="9" creationId="{5FB55F3B-A78C-43B2-B63C-BFA73807C05F}"/>
          </ac:picMkLst>
        </pc:picChg>
        <pc:picChg chg="del">
          <ac:chgData name="ANDRES HUMBERTO OTALORA CARMONA" userId="9f185f83-ab76-4bc7-b4dd-50fef826f155" providerId="ADAL" clId="{894E6F33-8681-48E3-A381-8A2BBC2D9C81}" dt="2020-07-06T22:26:22.851" v="902" actId="478"/>
          <ac:picMkLst>
            <pc:docMk/>
            <pc:sldMk cId="3793169649" sldId="339"/>
            <ac:picMk id="14" creationId="{18BBFF26-FFFD-4E3F-8F58-A84DEA86D3BE}"/>
          </ac:picMkLst>
        </pc:picChg>
        <pc:picChg chg="add mod">
          <ac:chgData name="ANDRES HUMBERTO OTALORA CARMONA" userId="9f185f83-ab76-4bc7-b4dd-50fef826f155" providerId="ADAL" clId="{894E6F33-8681-48E3-A381-8A2BBC2D9C81}" dt="2020-07-06T22:26:28.353" v="905" actId="1076"/>
          <ac:picMkLst>
            <pc:docMk/>
            <pc:sldMk cId="3793169649" sldId="339"/>
            <ac:picMk id="16" creationId="{FA81C5F1-6600-4092-ADF1-9E7CC3D1EA19}"/>
          </ac:picMkLst>
        </pc:picChg>
        <pc:picChg chg="del">
          <ac:chgData name="ANDRES HUMBERTO OTALORA CARMONA" userId="9f185f83-ab76-4bc7-b4dd-50fef826f155" providerId="ADAL" clId="{894E6F33-8681-48E3-A381-8A2BBC2D9C81}" dt="2020-07-06T22:26:16.165" v="900" actId="478"/>
          <ac:picMkLst>
            <pc:docMk/>
            <pc:sldMk cId="3793169649" sldId="339"/>
            <ac:picMk id="21" creationId="{5BE4C1DA-A1C2-4284-8716-A80BAEF32060}"/>
          </ac:picMkLst>
        </pc:picChg>
        <pc:picChg chg="del">
          <ac:chgData name="ANDRES HUMBERTO OTALORA CARMONA" userId="9f185f83-ab76-4bc7-b4dd-50fef826f155" providerId="ADAL" clId="{894E6F33-8681-48E3-A381-8A2BBC2D9C81}" dt="2020-07-06T22:26:16.165" v="900" actId="478"/>
          <ac:picMkLst>
            <pc:docMk/>
            <pc:sldMk cId="3793169649" sldId="339"/>
            <ac:picMk id="22" creationId="{E8E708E2-A9CB-48B7-AC26-F28D9316569B}"/>
          </ac:picMkLst>
        </pc:picChg>
        <pc:picChg chg="del">
          <ac:chgData name="ANDRES HUMBERTO OTALORA CARMONA" userId="9f185f83-ab76-4bc7-b4dd-50fef826f155" providerId="ADAL" clId="{894E6F33-8681-48E3-A381-8A2BBC2D9C81}" dt="2020-07-06T22:26:16.165" v="900" actId="478"/>
          <ac:picMkLst>
            <pc:docMk/>
            <pc:sldMk cId="3793169649" sldId="339"/>
            <ac:picMk id="23" creationId="{5830FB6A-CC58-478B-ABF3-95CD262ECF28}"/>
          </ac:picMkLst>
        </pc:picChg>
        <pc:picChg chg="add mod">
          <ac:chgData name="ANDRES HUMBERTO OTALORA CARMONA" userId="9f185f83-ab76-4bc7-b4dd-50fef826f155" providerId="ADAL" clId="{894E6F33-8681-48E3-A381-8A2BBC2D9C81}" dt="2020-07-06T22:27:53.545" v="926" actId="1076"/>
          <ac:picMkLst>
            <pc:docMk/>
            <pc:sldMk cId="3793169649" sldId="339"/>
            <ac:picMk id="24" creationId="{152CDDF4-8C3E-4760-9A69-2DC9FC4C089D}"/>
          </ac:picMkLst>
        </pc:picChg>
        <pc:picChg chg="add mod">
          <ac:chgData name="ANDRES HUMBERTO OTALORA CARMONA" userId="9f185f83-ab76-4bc7-b4dd-50fef826f155" providerId="ADAL" clId="{894E6F33-8681-48E3-A381-8A2BBC2D9C81}" dt="2020-07-06T22:28:33.657" v="1001" actId="1076"/>
          <ac:picMkLst>
            <pc:docMk/>
            <pc:sldMk cId="3793169649" sldId="339"/>
            <ac:picMk id="25" creationId="{6AE5ABA4-19F3-48B1-BC5F-0231A2D78962}"/>
          </ac:picMkLst>
        </pc:picChg>
      </pc:sldChg>
      <pc:sldChg chg="del">
        <pc:chgData name="ANDRES HUMBERTO OTALORA CARMONA" userId="9f185f83-ab76-4bc7-b4dd-50fef826f155" providerId="ADAL" clId="{894E6F33-8681-48E3-A381-8A2BBC2D9C81}" dt="2020-07-06T21:46:01.080" v="1" actId="47"/>
        <pc:sldMkLst>
          <pc:docMk/>
          <pc:sldMk cId="2907381965" sldId="340"/>
        </pc:sldMkLst>
      </pc:sldChg>
      <pc:sldChg chg="addSp delSp modSp add mod">
        <pc:chgData name="ANDRES HUMBERTO OTALORA CARMONA" userId="9f185f83-ab76-4bc7-b4dd-50fef826f155" providerId="ADAL" clId="{894E6F33-8681-48E3-A381-8A2BBC2D9C81}" dt="2020-07-06T22:35:19.866" v="1449" actId="1076"/>
        <pc:sldMkLst>
          <pc:docMk/>
          <pc:sldMk cId="4263388625" sldId="340"/>
        </pc:sldMkLst>
        <pc:spChg chg="add mod">
          <ac:chgData name="ANDRES HUMBERTO OTALORA CARMONA" userId="9f185f83-ab76-4bc7-b4dd-50fef826f155" providerId="ADAL" clId="{894E6F33-8681-48E3-A381-8A2BBC2D9C81}" dt="2020-07-06T22:30:51.609" v="1207" actId="1076"/>
          <ac:spMkLst>
            <pc:docMk/>
            <pc:sldMk cId="4263388625" sldId="340"/>
            <ac:spMk id="15" creationId="{25B64854-134C-4C8B-9AEB-928C85C3AC52}"/>
          </ac:spMkLst>
        </pc:spChg>
        <pc:spChg chg="del">
          <ac:chgData name="ANDRES HUMBERTO OTALORA CARMONA" userId="9f185f83-ab76-4bc7-b4dd-50fef826f155" providerId="ADAL" clId="{894E6F33-8681-48E3-A381-8A2BBC2D9C81}" dt="2020-07-06T22:28:57.882" v="1008" actId="478"/>
          <ac:spMkLst>
            <pc:docMk/>
            <pc:sldMk cId="4263388625" sldId="340"/>
            <ac:spMk id="17" creationId="{9E685DC7-F6EC-423A-9736-EEEB820D1825}"/>
          </ac:spMkLst>
        </pc:spChg>
        <pc:spChg chg="del">
          <ac:chgData name="ANDRES HUMBERTO OTALORA CARMONA" userId="9f185f83-ab76-4bc7-b4dd-50fef826f155" providerId="ADAL" clId="{894E6F33-8681-48E3-A381-8A2BBC2D9C81}" dt="2020-07-06T22:28:56.306" v="1007" actId="478"/>
          <ac:spMkLst>
            <pc:docMk/>
            <pc:sldMk cId="4263388625" sldId="340"/>
            <ac:spMk id="18" creationId="{E1854B4B-DDAF-4AF9-AD8A-3F113D88FD04}"/>
          </ac:spMkLst>
        </pc:spChg>
        <pc:spChg chg="add mod">
          <ac:chgData name="ANDRES HUMBERTO OTALORA CARMONA" userId="9f185f83-ab76-4bc7-b4dd-50fef826f155" providerId="ADAL" clId="{894E6F33-8681-48E3-A381-8A2BBC2D9C81}" dt="2020-07-06T22:31:35.580" v="1267" actId="207"/>
          <ac:spMkLst>
            <pc:docMk/>
            <pc:sldMk cId="4263388625" sldId="340"/>
            <ac:spMk id="19" creationId="{E7AE84B9-68CA-407F-88F6-787CF7871BFF}"/>
          </ac:spMkLst>
        </pc:spChg>
        <pc:spChg chg="add mod">
          <ac:chgData name="ANDRES HUMBERTO OTALORA CARMONA" userId="9f185f83-ab76-4bc7-b4dd-50fef826f155" providerId="ADAL" clId="{894E6F33-8681-48E3-A381-8A2BBC2D9C81}" dt="2020-07-06T22:32:19.233" v="1272" actId="1076"/>
          <ac:spMkLst>
            <pc:docMk/>
            <pc:sldMk cId="4263388625" sldId="340"/>
            <ac:spMk id="20" creationId="{15D475F1-E9C5-4E3E-8753-FF096EC69180}"/>
          </ac:spMkLst>
        </pc:spChg>
        <pc:spChg chg="add mod">
          <ac:chgData name="ANDRES HUMBERTO OTALORA CARMONA" userId="9f185f83-ab76-4bc7-b4dd-50fef826f155" providerId="ADAL" clId="{894E6F33-8681-48E3-A381-8A2BBC2D9C81}" dt="2020-07-06T22:32:15.026" v="1271" actId="1076"/>
          <ac:spMkLst>
            <pc:docMk/>
            <pc:sldMk cId="4263388625" sldId="340"/>
            <ac:spMk id="21" creationId="{D9386560-6FAC-4812-B7B7-3837266EF9E0}"/>
          </ac:spMkLst>
        </pc:spChg>
        <pc:spChg chg="add mod">
          <ac:chgData name="ANDRES HUMBERTO OTALORA CARMONA" userId="9f185f83-ab76-4bc7-b4dd-50fef826f155" providerId="ADAL" clId="{894E6F33-8681-48E3-A381-8A2BBC2D9C81}" dt="2020-07-06T22:33:05.405" v="1366" actId="20577"/>
          <ac:spMkLst>
            <pc:docMk/>
            <pc:sldMk cId="4263388625" sldId="340"/>
            <ac:spMk id="22" creationId="{13755BBF-B863-48CF-A72F-ADEDEB198444}"/>
          </ac:spMkLst>
        </pc:spChg>
        <pc:spChg chg="add mod">
          <ac:chgData name="ANDRES HUMBERTO OTALORA CARMONA" userId="9f185f83-ab76-4bc7-b4dd-50fef826f155" providerId="ADAL" clId="{894E6F33-8681-48E3-A381-8A2BBC2D9C81}" dt="2020-07-06T22:34:00.267" v="1440" actId="207"/>
          <ac:spMkLst>
            <pc:docMk/>
            <pc:sldMk cId="4263388625" sldId="340"/>
            <ac:spMk id="23" creationId="{AEA11658-279E-414B-9B23-FC01F462F6C4}"/>
          </ac:spMkLst>
        </pc:spChg>
        <pc:spChg chg="del">
          <ac:chgData name="ANDRES HUMBERTO OTALORA CARMONA" userId="9f185f83-ab76-4bc7-b4dd-50fef826f155" providerId="ADAL" clId="{894E6F33-8681-48E3-A381-8A2BBC2D9C81}" dt="2020-07-06T22:28:57.882" v="1008" actId="478"/>
          <ac:spMkLst>
            <pc:docMk/>
            <pc:sldMk cId="4263388625" sldId="340"/>
            <ac:spMk id="26" creationId="{3C7C0EE3-0CC2-409F-B907-1B275D19FB59}"/>
          </ac:spMkLst>
        </pc:spChg>
        <pc:spChg chg="mod">
          <ac:chgData name="ANDRES HUMBERTO OTALORA CARMONA" userId="9f185f83-ab76-4bc7-b4dd-50fef826f155" providerId="ADAL" clId="{894E6F33-8681-48E3-A381-8A2BBC2D9C81}" dt="2020-07-06T22:31:22.229" v="1264"/>
          <ac:spMkLst>
            <pc:docMk/>
            <pc:sldMk cId="4263388625" sldId="340"/>
            <ac:spMk id="41" creationId="{BA4E2C08-946C-4869-9B54-C27E445D8FB7}"/>
          </ac:spMkLst>
        </pc:spChg>
        <pc:picChg chg="del">
          <ac:chgData name="ANDRES HUMBERTO OTALORA CARMONA" userId="9f185f83-ab76-4bc7-b4dd-50fef826f155" providerId="ADAL" clId="{894E6F33-8681-48E3-A381-8A2BBC2D9C81}" dt="2020-07-06T22:28:58.859" v="1009" actId="478"/>
          <ac:picMkLst>
            <pc:docMk/>
            <pc:sldMk cId="4263388625" sldId="340"/>
            <ac:picMk id="7" creationId="{2785A8B5-2976-4501-AC9E-091962B9FB44}"/>
          </ac:picMkLst>
        </pc:picChg>
        <pc:picChg chg="add mod">
          <ac:chgData name="ANDRES HUMBERTO OTALORA CARMONA" userId="9f185f83-ab76-4bc7-b4dd-50fef826f155" providerId="ADAL" clId="{894E6F33-8681-48E3-A381-8A2BBC2D9C81}" dt="2020-07-06T22:29:37.244" v="1025" actId="1076"/>
          <ac:picMkLst>
            <pc:docMk/>
            <pc:sldMk cId="4263388625" sldId="340"/>
            <ac:picMk id="13" creationId="{CFF6BBF1-8A47-43D5-A106-B3854934594F}"/>
          </ac:picMkLst>
        </pc:picChg>
        <pc:picChg chg="add mod">
          <ac:chgData name="ANDRES HUMBERTO OTALORA CARMONA" userId="9f185f83-ab76-4bc7-b4dd-50fef826f155" providerId="ADAL" clId="{894E6F33-8681-48E3-A381-8A2BBC2D9C81}" dt="2020-07-06T22:29:57.705" v="1059" actId="1076"/>
          <ac:picMkLst>
            <pc:docMk/>
            <pc:sldMk cId="4263388625" sldId="340"/>
            <ac:picMk id="14" creationId="{E543BAC4-5E90-43D0-A013-C81336F44360}"/>
          </ac:picMkLst>
        </pc:picChg>
        <pc:picChg chg="del">
          <ac:chgData name="ANDRES HUMBERTO OTALORA CARMONA" userId="9f185f83-ab76-4bc7-b4dd-50fef826f155" providerId="ADAL" clId="{894E6F33-8681-48E3-A381-8A2BBC2D9C81}" dt="2020-07-06T22:28:54.042" v="1006" actId="478"/>
          <ac:picMkLst>
            <pc:docMk/>
            <pc:sldMk cId="4263388625" sldId="340"/>
            <ac:picMk id="16" creationId="{FA81C5F1-6600-4092-ADF1-9E7CC3D1EA19}"/>
          </ac:picMkLst>
        </pc:picChg>
        <pc:picChg chg="del">
          <ac:chgData name="ANDRES HUMBERTO OTALORA CARMONA" userId="9f185f83-ab76-4bc7-b4dd-50fef826f155" providerId="ADAL" clId="{894E6F33-8681-48E3-A381-8A2BBC2D9C81}" dt="2020-07-06T22:28:56.306" v="1007" actId="478"/>
          <ac:picMkLst>
            <pc:docMk/>
            <pc:sldMk cId="4263388625" sldId="340"/>
            <ac:picMk id="24" creationId="{152CDDF4-8C3E-4760-9A69-2DC9FC4C089D}"/>
          </ac:picMkLst>
        </pc:picChg>
        <pc:picChg chg="del">
          <ac:chgData name="ANDRES HUMBERTO OTALORA CARMONA" userId="9f185f83-ab76-4bc7-b4dd-50fef826f155" providerId="ADAL" clId="{894E6F33-8681-48E3-A381-8A2BBC2D9C81}" dt="2020-07-06T22:28:53.347" v="1005" actId="478"/>
          <ac:picMkLst>
            <pc:docMk/>
            <pc:sldMk cId="4263388625" sldId="340"/>
            <ac:picMk id="25" creationId="{6AE5ABA4-19F3-48B1-BC5F-0231A2D78962}"/>
          </ac:picMkLst>
        </pc:picChg>
        <pc:cxnChg chg="add mod">
          <ac:chgData name="ANDRES HUMBERTO OTALORA CARMONA" userId="9f185f83-ab76-4bc7-b4dd-50fef826f155" providerId="ADAL" clId="{894E6F33-8681-48E3-A381-8A2BBC2D9C81}" dt="2020-07-06T22:33:17.241" v="1369" actId="14100"/>
          <ac:cxnSpMkLst>
            <pc:docMk/>
            <pc:sldMk cId="4263388625" sldId="340"/>
            <ac:cxnSpMk id="4" creationId="{F424D314-13F6-4525-9545-A0B02DE7EB35}"/>
          </ac:cxnSpMkLst>
        </pc:cxnChg>
        <pc:cxnChg chg="add mod">
          <ac:chgData name="ANDRES HUMBERTO OTALORA CARMONA" userId="9f185f83-ab76-4bc7-b4dd-50fef826f155" providerId="ADAL" clId="{894E6F33-8681-48E3-A381-8A2BBC2D9C81}" dt="2020-07-06T22:34:48.073" v="1447" actId="14100"/>
          <ac:cxnSpMkLst>
            <pc:docMk/>
            <pc:sldMk cId="4263388625" sldId="340"/>
            <ac:cxnSpMk id="9" creationId="{ED75794A-0FE0-4326-A2AD-A114198C05ED}"/>
          </ac:cxnSpMkLst>
        </pc:cxnChg>
        <pc:cxnChg chg="add mod">
          <ac:chgData name="ANDRES HUMBERTO OTALORA CARMONA" userId="9f185f83-ab76-4bc7-b4dd-50fef826f155" providerId="ADAL" clId="{894E6F33-8681-48E3-A381-8A2BBC2D9C81}" dt="2020-07-06T22:34:08.906" v="1442" actId="14100"/>
          <ac:cxnSpMkLst>
            <pc:docMk/>
            <pc:sldMk cId="4263388625" sldId="340"/>
            <ac:cxnSpMk id="27" creationId="{B3D90A4D-FDB9-404D-8884-FBE6CA1F2BCF}"/>
          </ac:cxnSpMkLst>
        </pc:cxnChg>
        <pc:cxnChg chg="add mod">
          <ac:chgData name="ANDRES HUMBERTO OTALORA CARMONA" userId="9f185f83-ab76-4bc7-b4dd-50fef826f155" providerId="ADAL" clId="{894E6F33-8681-48E3-A381-8A2BBC2D9C81}" dt="2020-07-06T22:35:19.866" v="1449" actId="1076"/>
          <ac:cxnSpMkLst>
            <pc:docMk/>
            <pc:sldMk cId="4263388625" sldId="340"/>
            <ac:cxnSpMk id="29" creationId="{FFF2471A-06D2-423F-A1F3-BBD17709B022}"/>
          </ac:cxnSpMkLst>
        </pc:cxnChg>
      </pc:sldChg>
      <pc:sldChg chg="del">
        <pc:chgData name="ANDRES HUMBERTO OTALORA CARMONA" userId="9f185f83-ab76-4bc7-b4dd-50fef826f155" providerId="ADAL" clId="{894E6F33-8681-48E3-A381-8A2BBC2D9C81}" dt="2020-07-06T21:46:01.080" v="1" actId="47"/>
        <pc:sldMkLst>
          <pc:docMk/>
          <pc:sldMk cId="2145573464" sldId="341"/>
        </pc:sldMkLst>
      </pc:sldChg>
      <pc:sldChg chg="del">
        <pc:chgData name="ANDRES HUMBERTO OTALORA CARMONA" userId="9f185f83-ab76-4bc7-b4dd-50fef826f155" providerId="ADAL" clId="{894E6F33-8681-48E3-A381-8A2BBC2D9C81}" dt="2020-07-06T21:46:01.080" v="1" actId="47"/>
        <pc:sldMkLst>
          <pc:docMk/>
          <pc:sldMk cId="110666124" sldId="342"/>
        </pc:sldMkLst>
      </pc:sldChg>
      <pc:sldChg chg="del">
        <pc:chgData name="ANDRES HUMBERTO OTALORA CARMONA" userId="9f185f83-ab76-4bc7-b4dd-50fef826f155" providerId="ADAL" clId="{894E6F33-8681-48E3-A381-8A2BBC2D9C81}" dt="2020-07-06T21:46:01.080" v="1" actId="47"/>
        <pc:sldMkLst>
          <pc:docMk/>
          <pc:sldMk cId="414012962" sldId="343"/>
        </pc:sldMkLst>
      </pc:sldChg>
      <pc:sldChg chg="del">
        <pc:chgData name="ANDRES HUMBERTO OTALORA CARMONA" userId="9f185f83-ab76-4bc7-b4dd-50fef826f155" providerId="ADAL" clId="{894E6F33-8681-48E3-A381-8A2BBC2D9C81}" dt="2020-07-06T21:46:01.080" v="1" actId="47"/>
        <pc:sldMkLst>
          <pc:docMk/>
          <pc:sldMk cId="3597881533" sldId="344"/>
        </pc:sldMkLst>
      </pc:sldChg>
      <pc:sldChg chg="del">
        <pc:chgData name="ANDRES HUMBERTO OTALORA CARMONA" userId="9f185f83-ab76-4bc7-b4dd-50fef826f155" providerId="ADAL" clId="{894E6F33-8681-48E3-A381-8A2BBC2D9C81}" dt="2020-07-06T21:46:01.080" v="1" actId="47"/>
        <pc:sldMkLst>
          <pc:docMk/>
          <pc:sldMk cId="561455708" sldId="345"/>
        </pc:sldMkLst>
      </pc:sldChg>
      <pc:sldChg chg="del">
        <pc:chgData name="ANDRES HUMBERTO OTALORA CARMONA" userId="9f185f83-ab76-4bc7-b4dd-50fef826f155" providerId="ADAL" clId="{894E6F33-8681-48E3-A381-8A2BBC2D9C81}" dt="2020-07-06T21:46:01.080" v="1" actId="47"/>
        <pc:sldMkLst>
          <pc:docMk/>
          <pc:sldMk cId="689718905" sldId="346"/>
        </pc:sldMkLst>
      </pc:sldChg>
      <pc:sldChg chg="del">
        <pc:chgData name="ANDRES HUMBERTO OTALORA CARMONA" userId="9f185f83-ab76-4bc7-b4dd-50fef826f155" providerId="ADAL" clId="{894E6F33-8681-48E3-A381-8A2BBC2D9C81}" dt="2020-07-06T21:46:01.080" v="1" actId="47"/>
        <pc:sldMkLst>
          <pc:docMk/>
          <pc:sldMk cId="4249780889" sldId="347"/>
        </pc:sldMkLst>
      </pc:sldChg>
      <pc:sldChg chg="del">
        <pc:chgData name="ANDRES HUMBERTO OTALORA CARMONA" userId="9f185f83-ab76-4bc7-b4dd-50fef826f155" providerId="ADAL" clId="{894E6F33-8681-48E3-A381-8A2BBC2D9C81}" dt="2020-07-06T21:46:01.080" v="1" actId="47"/>
        <pc:sldMkLst>
          <pc:docMk/>
          <pc:sldMk cId="3529917634" sldId="349"/>
        </pc:sldMkLst>
      </pc:sldChg>
    </pc:docChg>
  </pc:docChgLst>
  <pc:docChgLst>
    <pc:chgData name="ANDRES HUMBERTO OTALORA CARMONA" userId="9f185f83-ab76-4bc7-b4dd-50fef826f155" providerId="ADAL" clId="{DC86862C-B1F8-42AF-8AF5-FA4931AB7248}"/>
    <pc:docChg chg="undo custSel addSld delSld modSld">
      <pc:chgData name="ANDRES HUMBERTO OTALORA CARMONA" userId="9f185f83-ab76-4bc7-b4dd-50fef826f155" providerId="ADAL" clId="{DC86862C-B1F8-42AF-8AF5-FA4931AB7248}" dt="2020-07-06T21:16:34.217" v="5763" actId="20577"/>
      <pc:docMkLst>
        <pc:docMk/>
      </pc:docMkLst>
      <pc:sldChg chg="modSp mod">
        <pc:chgData name="ANDRES HUMBERTO OTALORA CARMONA" userId="9f185f83-ab76-4bc7-b4dd-50fef826f155" providerId="ADAL" clId="{DC86862C-B1F8-42AF-8AF5-FA4931AB7248}" dt="2020-07-06T21:16:34.217" v="5763" actId="20577"/>
        <pc:sldMkLst>
          <pc:docMk/>
          <pc:sldMk cId="4231383792" sldId="320"/>
        </pc:sldMkLst>
        <pc:spChg chg="mod">
          <ac:chgData name="ANDRES HUMBERTO OTALORA CARMONA" userId="9f185f83-ab76-4bc7-b4dd-50fef826f155" providerId="ADAL" clId="{DC86862C-B1F8-42AF-8AF5-FA4931AB7248}" dt="2020-07-06T21:16:34.217" v="5763" actId="20577"/>
          <ac:spMkLst>
            <pc:docMk/>
            <pc:sldMk cId="4231383792" sldId="320"/>
            <ac:spMk id="12" creationId="{2A3190B4-7CE9-421D-8959-FEBD252C9280}"/>
          </ac:spMkLst>
        </pc:spChg>
      </pc:sldChg>
      <pc:sldChg chg="addSp delSp modSp mod addAnim delAnim">
        <pc:chgData name="ANDRES HUMBERTO OTALORA CARMONA" userId="9f185f83-ab76-4bc7-b4dd-50fef826f155" providerId="ADAL" clId="{DC86862C-B1F8-42AF-8AF5-FA4931AB7248}" dt="2020-07-06T16:12:34.910" v="194" actId="1440"/>
        <pc:sldMkLst>
          <pc:docMk/>
          <pc:sldMk cId="481473816" sldId="334"/>
        </pc:sldMkLst>
        <pc:spChg chg="add del mod">
          <ac:chgData name="ANDRES HUMBERTO OTALORA CARMONA" userId="9f185f83-ab76-4bc7-b4dd-50fef826f155" providerId="ADAL" clId="{DC86862C-B1F8-42AF-8AF5-FA4931AB7248}" dt="2020-07-06T16:08:18.145" v="99" actId="20577"/>
          <ac:spMkLst>
            <pc:docMk/>
            <pc:sldMk cId="481473816" sldId="334"/>
            <ac:spMk id="3" creationId="{595AA118-7FB6-4836-A0F8-0017B40011B1}"/>
          </ac:spMkLst>
        </pc:spChg>
        <pc:spChg chg="add del mod">
          <ac:chgData name="ANDRES HUMBERTO OTALORA CARMONA" userId="9f185f83-ab76-4bc7-b4dd-50fef826f155" providerId="ADAL" clId="{DC86862C-B1F8-42AF-8AF5-FA4931AB7248}" dt="2020-07-06T16:09:07.291" v="108" actId="20577"/>
          <ac:spMkLst>
            <pc:docMk/>
            <pc:sldMk cId="481473816" sldId="334"/>
            <ac:spMk id="4" creationId="{0764A3A3-DAED-417B-A0B1-8D5EBFD5D11E}"/>
          </ac:spMkLst>
        </pc:spChg>
        <pc:spChg chg="add mod">
          <ac:chgData name="ANDRES HUMBERTO OTALORA CARMONA" userId="9f185f83-ab76-4bc7-b4dd-50fef826f155" providerId="ADAL" clId="{DC86862C-B1F8-42AF-8AF5-FA4931AB7248}" dt="2020-07-06T16:10:00.496" v="125" actId="14100"/>
          <ac:spMkLst>
            <pc:docMk/>
            <pc:sldMk cId="481473816" sldId="334"/>
            <ac:spMk id="5" creationId="{8389BD50-9FBE-4279-AFB2-A6A48DA3E1EE}"/>
          </ac:spMkLst>
        </pc:spChg>
        <pc:spChg chg="add del mod">
          <ac:chgData name="ANDRES HUMBERTO OTALORA CARMONA" userId="9f185f83-ab76-4bc7-b4dd-50fef826f155" providerId="ADAL" clId="{DC86862C-B1F8-42AF-8AF5-FA4931AB7248}" dt="2020-07-06T16:07:52.121" v="29" actId="478"/>
          <ac:spMkLst>
            <pc:docMk/>
            <pc:sldMk cId="481473816" sldId="334"/>
            <ac:spMk id="6" creationId="{9F2947A2-7508-4828-8A35-BFEA7BC49DA3}"/>
          </ac:spMkLst>
        </pc:spChg>
        <pc:spChg chg="add mod">
          <ac:chgData name="ANDRES HUMBERTO OTALORA CARMONA" userId="9f185f83-ab76-4bc7-b4dd-50fef826f155" providerId="ADAL" clId="{DC86862C-B1F8-42AF-8AF5-FA4931AB7248}" dt="2020-07-06T16:10:26.266" v="152" actId="20577"/>
          <ac:spMkLst>
            <pc:docMk/>
            <pc:sldMk cId="481473816" sldId="334"/>
            <ac:spMk id="12" creationId="{6B3E1100-66FF-4B49-8337-76DB50638BAB}"/>
          </ac:spMkLst>
        </pc:spChg>
        <pc:spChg chg="add mod">
          <ac:chgData name="ANDRES HUMBERTO OTALORA CARMONA" userId="9f185f83-ab76-4bc7-b4dd-50fef826f155" providerId="ADAL" clId="{DC86862C-B1F8-42AF-8AF5-FA4931AB7248}" dt="2020-07-06T16:09:55.439" v="123" actId="1076"/>
          <ac:spMkLst>
            <pc:docMk/>
            <pc:sldMk cId="481473816" sldId="334"/>
            <ac:spMk id="14" creationId="{34BF3521-3559-4AF5-8C72-762804C0B503}"/>
          </ac:spMkLst>
        </pc:spChg>
        <pc:spChg chg="add mod">
          <ac:chgData name="ANDRES HUMBERTO OTALORA CARMONA" userId="9f185f83-ab76-4bc7-b4dd-50fef826f155" providerId="ADAL" clId="{DC86862C-B1F8-42AF-8AF5-FA4931AB7248}" dt="2020-07-06T16:12:18.639" v="190" actId="1076"/>
          <ac:spMkLst>
            <pc:docMk/>
            <pc:sldMk cId="481473816" sldId="334"/>
            <ac:spMk id="18" creationId="{57030C07-CE4E-494E-BED5-913B9AD71C44}"/>
          </ac:spMkLst>
        </pc:spChg>
        <pc:spChg chg="add del mod">
          <ac:chgData name="ANDRES HUMBERTO OTALORA CARMONA" userId="9f185f83-ab76-4bc7-b4dd-50fef826f155" providerId="ADAL" clId="{DC86862C-B1F8-42AF-8AF5-FA4931AB7248}" dt="2020-07-06T16:07:54.137" v="50" actId="478"/>
          <ac:spMkLst>
            <pc:docMk/>
            <pc:sldMk cId="481473816" sldId="334"/>
            <ac:spMk id="19" creationId="{051FC6F6-3A95-4911-9C89-0156F0870DFD}"/>
          </ac:spMkLst>
        </pc:spChg>
        <pc:spChg chg="add mod">
          <ac:chgData name="ANDRES HUMBERTO OTALORA CARMONA" userId="9f185f83-ab76-4bc7-b4dd-50fef826f155" providerId="ADAL" clId="{DC86862C-B1F8-42AF-8AF5-FA4931AB7248}" dt="2020-07-06T16:12:27.567" v="191" actId="1076"/>
          <ac:spMkLst>
            <pc:docMk/>
            <pc:sldMk cId="481473816" sldId="334"/>
            <ac:spMk id="20" creationId="{C1E500AF-CFD9-4923-83A7-9CC45D0584F9}"/>
          </ac:spMkLst>
        </pc:spChg>
        <pc:spChg chg="add mod">
          <ac:chgData name="ANDRES HUMBERTO OTALORA CARMONA" userId="9f185f83-ab76-4bc7-b4dd-50fef826f155" providerId="ADAL" clId="{DC86862C-B1F8-42AF-8AF5-FA4931AB7248}" dt="2020-07-06T16:12:31.199" v="192" actId="1076"/>
          <ac:spMkLst>
            <pc:docMk/>
            <pc:sldMk cId="481473816" sldId="334"/>
            <ac:spMk id="21" creationId="{C659A6CF-58B3-4C40-BF43-7D396FE0FA50}"/>
          </ac:spMkLst>
        </pc:spChg>
        <pc:spChg chg="mod">
          <ac:chgData name="ANDRES HUMBERTO OTALORA CARMONA" userId="9f185f83-ab76-4bc7-b4dd-50fef826f155" providerId="ADAL" clId="{DC86862C-B1F8-42AF-8AF5-FA4931AB7248}" dt="2020-07-06T16:08:06.434" v="84" actId="20577"/>
          <ac:spMkLst>
            <pc:docMk/>
            <pc:sldMk cId="481473816" sldId="334"/>
            <ac:spMk id="41" creationId="{BA4E2C08-946C-4869-9B54-C27E445D8FB7}"/>
          </ac:spMkLst>
        </pc:spChg>
        <pc:picChg chg="add del">
          <ac:chgData name="ANDRES HUMBERTO OTALORA CARMONA" userId="9f185f83-ab76-4bc7-b4dd-50fef826f155" providerId="ADAL" clId="{DC86862C-B1F8-42AF-8AF5-FA4931AB7248}" dt="2020-07-06T16:07:48.403" v="22" actId="478"/>
          <ac:picMkLst>
            <pc:docMk/>
            <pc:sldMk cId="481473816" sldId="334"/>
            <ac:picMk id="8" creationId="{9B40FBA8-55E1-48E0-99AD-E22DD1F6FB8D}"/>
          </ac:picMkLst>
        </pc:picChg>
        <pc:picChg chg="add mod">
          <ac:chgData name="ANDRES HUMBERTO OTALORA CARMONA" userId="9f185f83-ab76-4bc7-b4dd-50fef826f155" providerId="ADAL" clId="{DC86862C-B1F8-42AF-8AF5-FA4931AB7248}" dt="2020-07-06T16:09:53.048" v="122" actId="1076"/>
          <ac:picMkLst>
            <pc:docMk/>
            <pc:sldMk cId="481473816" sldId="334"/>
            <ac:picMk id="9" creationId="{77174970-0482-419B-B5F0-564831170408}"/>
          </ac:picMkLst>
        </pc:picChg>
        <pc:picChg chg="add del">
          <ac:chgData name="ANDRES HUMBERTO OTALORA CARMONA" userId="9f185f83-ab76-4bc7-b4dd-50fef826f155" providerId="ADAL" clId="{DC86862C-B1F8-42AF-8AF5-FA4931AB7248}" dt="2020-07-06T16:07:49.281" v="23" actId="478"/>
          <ac:picMkLst>
            <pc:docMk/>
            <pc:sldMk cId="481473816" sldId="334"/>
            <ac:picMk id="10" creationId="{6FAD6C93-BBF7-45AE-888A-993E7A30A7F6}"/>
          </ac:picMkLst>
        </pc:picChg>
        <pc:picChg chg="del">
          <ac:chgData name="ANDRES HUMBERTO OTALORA CARMONA" userId="9f185f83-ab76-4bc7-b4dd-50fef826f155" providerId="ADAL" clId="{DC86862C-B1F8-42AF-8AF5-FA4931AB7248}" dt="2020-07-06T16:07:50.742" v="27" actId="478"/>
          <ac:picMkLst>
            <pc:docMk/>
            <pc:sldMk cId="481473816" sldId="334"/>
            <ac:picMk id="11" creationId="{C0EBF6EE-DBAD-4751-973A-58B2EC8A966C}"/>
          </ac:picMkLst>
        </pc:picChg>
        <pc:picChg chg="del">
          <ac:chgData name="ANDRES HUMBERTO OTALORA CARMONA" userId="9f185f83-ab76-4bc7-b4dd-50fef826f155" providerId="ADAL" clId="{DC86862C-B1F8-42AF-8AF5-FA4931AB7248}" dt="2020-07-06T16:07:51.441" v="28" actId="478"/>
          <ac:picMkLst>
            <pc:docMk/>
            <pc:sldMk cId="481473816" sldId="334"/>
            <ac:picMk id="13" creationId="{EE55ABC7-80DC-4339-8DB7-32477B43BEA7}"/>
          </ac:picMkLst>
        </pc:picChg>
        <pc:picChg chg="add mod">
          <ac:chgData name="ANDRES HUMBERTO OTALORA CARMONA" userId="9f185f83-ab76-4bc7-b4dd-50fef826f155" providerId="ADAL" clId="{DC86862C-B1F8-42AF-8AF5-FA4931AB7248}" dt="2020-07-06T16:12:34.910" v="194" actId="1440"/>
          <ac:picMkLst>
            <pc:docMk/>
            <pc:sldMk cId="481473816" sldId="334"/>
            <ac:picMk id="15" creationId="{CF723C56-A101-4898-B657-3516203F0836}"/>
          </ac:picMkLst>
        </pc:picChg>
        <pc:picChg chg="add mod">
          <ac:chgData name="ANDRES HUMBERTO OTALORA CARMONA" userId="9f185f83-ab76-4bc7-b4dd-50fef826f155" providerId="ADAL" clId="{DC86862C-B1F8-42AF-8AF5-FA4931AB7248}" dt="2020-07-06T16:11:09.139" v="159" actId="27349"/>
          <ac:picMkLst>
            <pc:docMk/>
            <pc:sldMk cId="481473816" sldId="334"/>
            <ac:picMk id="17" creationId="{1D9B4AC9-35B8-4D22-B565-D9A4DE0B8F1E}"/>
          </ac:picMkLst>
        </pc:picChg>
        <pc:picChg chg="add mod">
          <ac:chgData name="ANDRES HUMBERTO OTALORA CARMONA" userId="9f185f83-ab76-4bc7-b4dd-50fef826f155" providerId="ADAL" clId="{DC86862C-B1F8-42AF-8AF5-FA4931AB7248}" dt="2020-07-06T16:12:27.567" v="191" actId="1076"/>
          <ac:picMkLst>
            <pc:docMk/>
            <pc:sldMk cId="481473816" sldId="334"/>
            <ac:picMk id="22" creationId="{732F16AC-54A5-4AEA-B3C2-DDD72D21EDE8}"/>
          </ac:picMkLst>
        </pc:picChg>
        <pc:picChg chg="add mod">
          <ac:chgData name="ANDRES HUMBERTO OTALORA CARMONA" userId="9f185f83-ab76-4bc7-b4dd-50fef826f155" providerId="ADAL" clId="{DC86862C-B1F8-42AF-8AF5-FA4931AB7248}" dt="2020-07-06T16:12:31.199" v="192" actId="1076"/>
          <ac:picMkLst>
            <pc:docMk/>
            <pc:sldMk cId="481473816" sldId="334"/>
            <ac:picMk id="23" creationId="{54AD3E35-1945-48E3-875D-F813A5B892AD}"/>
          </ac:picMkLst>
        </pc:picChg>
      </pc:sldChg>
      <pc:sldChg chg="del">
        <pc:chgData name="ANDRES HUMBERTO OTALORA CARMONA" userId="9f185f83-ab76-4bc7-b4dd-50fef826f155" providerId="ADAL" clId="{DC86862C-B1F8-42AF-8AF5-FA4931AB7248}" dt="2020-07-06T16:07:38.487" v="19" actId="47"/>
        <pc:sldMkLst>
          <pc:docMk/>
          <pc:sldMk cId="1383705846" sldId="335"/>
        </pc:sldMkLst>
      </pc:sldChg>
      <pc:sldChg chg="addSp delSp modSp add mod">
        <pc:chgData name="ANDRES HUMBERTO OTALORA CARMONA" userId="9f185f83-ab76-4bc7-b4dd-50fef826f155" providerId="ADAL" clId="{DC86862C-B1F8-42AF-8AF5-FA4931AB7248}" dt="2020-07-06T16:19:54.195" v="792" actId="20577"/>
        <pc:sldMkLst>
          <pc:docMk/>
          <pc:sldMk cId="3661391299" sldId="335"/>
        </pc:sldMkLst>
        <pc:spChg chg="del">
          <ac:chgData name="ANDRES HUMBERTO OTALORA CARMONA" userId="9f185f83-ab76-4bc7-b4dd-50fef826f155" providerId="ADAL" clId="{DC86862C-B1F8-42AF-8AF5-FA4931AB7248}" dt="2020-07-06T16:08:24.673" v="101" actId="478"/>
          <ac:spMkLst>
            <pc:docMk/>
            <pc:sldMk cId="3661391299" sldId="335"/>
            <ac:spMk id="3" creationId="{595AA118-7FB6-4836-A0F8-0017B40011B1}"/>
          </ac:spMkLst>
        </pc:spChg>
        <pc:spChg chg="del">
          <ac:chgData name="ANDRES HUMBERTO OTALORA CARMONA" userId="9f185f83-ab76-4bc7-b4dd-50fef826f155" providerId="ADAL" clId="{DC86862C-B1F8-42AF-8AF5-FA4931AB7248}" dt="2020-07-06T16:08:24.673" v="101" actId="478"/>
          <ac:spMkLst>
            <pc:docMk/>
            <pc:sldMk cId="3661391299" sldId="335"/>
            <ac:spMk id="4" creationId="{0764A3A3-DAED-417B-A0B1-8D5EBFD5D11E}"/>
          </ac:spMkLst>
        </pc:spChg>
        <pc:spChg chg="add mod">
          <ac:chgData name="ANDRES HUMBERTO OTALORA CARMONA" userId="9f185f83-ab76-4bc7-b4dd-50fef826f155" providerId="ADAL" clId="{DC86862C-B1F8-42AF-8AF5-FA4931AB7248}" dt="2020-07-06T16:14:30.234" v="242" actId="20577"/>
          <ac:spMkLst>
            <pc:docMk/>
            <pc:sldMk cId="3661391299" sldId="335"/>
            <ac:spMk id="6" creationId="{9B0D0763-9F01-4FBC-8A9A-0464FDE68A29}"/>
          </ac:spMkLst>
        </pc:spChg>
        <pc:spChg chg="add mod">
          <ac:chgData name="ANDRES HUMBERTO OTALORA CARMONA" userId="9f185f83-ab76-4bc7-b4dd-50fef826f155" providerId="ADAL" clId="{DC86862C-B1F8-42AF-8AF5-FA4931AB7248}" dt="2020-07-06T16:16:31.440" v="548" actId="14100"/>
          <ac:spMkLst>
            <pc:docMk/>
            <pc:sldMk cId="3661391299" sldId="335"/>
            <ac:spMk id="7" creationId="{B0E366C6-43EA-4682-AFD5-5DDC90A69623}"/>
          </ac:spMkLst>
        </pc:spChg>
        <pc:spChg chg="add mod">
          <ac:chgData name="ANDRES HUMBERTO OTALORA CARMONA" userId="9f185f83-ab76-4bc7-b4dd-50fef826f155" providerId="ADAL" clId="{DC86862C-B1F8-42AF-8AF5-FA4931AB7248}" dt="2020-07-06T16:15:40.388" v="408" actId="313"/>
          <ac:spMkLst>
            <pc:docMk/>
            <pc:sldMk cId="3661391299" sldId="335"/>
            <ac:spMk id="11" creationId="{1FCE0481-88BA-4B3F-B0A5-66F7F41F7090}"/>
          </ac:spMkLst>
        </pc:spChg>
        <pc:spChg chg="add mod">
          <ac:chgData name="ANDRES HUMBERTO OTALORA CARMONA" userId="9f185f83-ab76-4bc7-b4dd-50fef826f155" providerId="ADAL" clId="{DC86862C-B1F8-42AF-8AF5-FA4931AB7248}" dt="2020-07-06T16:17:59.571" v="666" actId="123"/>
          <ac:spMkLst>
            <pc:docMk/>
            <pc:sldMk cId="3661391299" sldId="335"/>
            <ac:spMk id="20" creationId="{072A8680-9806-4EC1-824E-C7D52B9FEEE8}"/>
          </ac:spMkLst>
        </pc:spChg>
        <pc:spChg chg="add mod">
          <ac:chgData name="ANDRES HUMBERTO OTALORA CARMONA" userId="9f185f83-ab76-4bc7-b4dd-50fef826f155" providerId="ADAL" clId="{DC86862C-B1F8-42AF-8AF5-FA4931AB7248}" dt="2020-07-06T16:19:54.195" v="792" actId="20577"/>
          <ac:spMkLst>
            <pc:docMk/>
            <pc:sldMk cId="3661391299" sldId="335"/>
            <ac:spMk id="21" creationId="{6511406F-AD92-4995-BCDA-D6CD75DA332A}"/>
          </ac:spMkLst>
        </pc:spChg>
        <pc:spChg chg="mod">
          <ac:chgData name="ANDRES HUMBERTO OTALORA CARMONA" userId="9f185f83-ab76-4bc7-b4dd-50fef826f155" providerId="ADAL" clId="{DC86862C-B1F8-42AF-8AF5-FA4931AB7248}" dt="2020-07-06T16:13:03.961" v="231" actId="20577"/>
          <ac:spMkLst>
            <pc:docMk/>
            <pc:sldMk cId="3661391299" sldId="335"/>
            <ac:spMk id="41" creationId="{BA4E2C08-946C-4869-9B54-C27E445D8FB7}"/>
          </ac:spMkLst>
        </pc:spChg>
        <pc:picChg chg="add mod">
          <ac:chgData name="ANDRES HUMBERTO OTALORA CARMONA" userId="9f185f83-ab76-4bc7-b4dd-50fef826f155" providerId="ADAL" clId="{DC86862C-B1F8-42AF-8AF5-FA4931AB7248}" dt="2020-07-06T16:19:44.447" v="789" actId="1076"/>
          <ac:picMkLst>
            <pc:docMk/>
            <pc:sldMk cId="3661391299" sldId="335"/>
            <ac:picMk id="5" creationId="{D040081C-ABB2-4717-BAD5-754585C67D30}"/>
          </ac:picMkLst>
        </pc:picChg>
        <pc:picChg chg="add mod">
          <ac:chgData name="ANDRES HUMBERTO OTALORA CARMONA" userId="9f185f83-ab76-4bc7-b4dd-50fef826f155" providerId="ADAL" clId="{DC86862C-B1F8-42AF-8AF5-FA4931AB7248}" dt="2020-07-06T16:14:17.511" v="238" actId="1076"/>
          <ac:picMkLst>
            <pc:docMk/>
            <pc:sldMk cId="3661391299" sldId="335"/>
            <ac:picMk id="9" creationId="{BFD6C6B3-D64D-40EE-B3FC-A71F1C69204E}"/>
          </ac:picMkLst>
        </pc:picChg>
        <pc:picChg chg="add mod">
          <ac:chgData name="ANDRES HUMBERTO OTALORA CARMONA" userId="9f185f83-ab76-4bc7-b4dd-50fef826f155" providerId="ADAL" clId="{DC86862C-B1F8-42AF-8AF5-FA4931AB7248}" dt="2020-07-06T16:14:41.192" v="244" actId="1076"/>
          <ac:picMkLst>
            <pc:docMk/>
            <pc:sldMk cId="3661391299" sldId="335"/>
            <ac:picMk id="12" creationId="{907A4CF3-EA33-479B-9FED-BE5ACF826B58}"/>
          </ac:picMkLst>
        </pc:picChg>
        <pc:picChg chg="add mod">
          <ac:chgData name="ANDRES HUMBERTO OTALORA CARMONA" userId="9f185f83-ab76-4bc7-b4dd-50fef826f155" providerId="ADAL" clId="{DC86862C-B1F8-42AF-8AF5-FA4931AB7248}" dt="2020-07-06T16:15:53.194" v="413" actId="27349"/>
          <ac:picMkLst>
            <pc:docMk/>
            <pc:sldMk cId="3661391299" sldId="335"/>
            <ac:picMk id="14" creationId="{B36DC9F2-5CD9-4C8E-B1DD-8CD48D663DB8}"/>
          </ac:picMkLst>
        </pc:picChg>
        <pc:picChg chg="add del mod">
          <ac:chgData name="ANDRES HUMBERTO OTALORA CARMONA" userId="9f185f83-ab76-4bc7-b4dd-50fef826f155" providerId="ADAL" clId="{DC86862C-B1F8-42AF-8AF5-FA4931AB7248}" dt="2020-07-06T16:18:03.098" v="667" actId="478"/>
          <ac:picMkLst>
            <pc:docMk/>
            <pc:sldMk cId="3661391299" sldId="335"/>
            <ac:picMk id="16" creationId="{20773E6F-705A-4D64-98AF-1FCF2E9F7E5B}"/>
          </ac:picMkLst>
        </pc:picChg>
        <pc:picChg chg="add mod">
          <ac:chgData name="ANDRES HUMBERTO OTALORA CARMONA" userId="9f185f83-ab76-4bc7-b4dd-50fef826f155" providerId="ADAL" clId="{DC86862C-B1F8-42AF-8AF5-FA4931AB7248}" dt="2020-07-06T16:17:26.458" v="559" actId="27349"/>
          <ac:picMkLst>
            <pc:docMk/>
            <pc:sldMk cId="3661391299" sldId="335"/>
            <ac:picMk id="19" creationId="{161F915E-0667-4931-8DFB-421DE45EDF45}"/>
          </ac:picMkLst>
        </pc:picChg>
        <pc:cxnChg chg="add mod">
          <ac:chgData name="ANDRES HUMBERTO OTALORA CARMONA" userId="9f185f83-ab76-4bc7-b4dd-50fef826f155" providerId="ADAL" clId="{DC86862C-B1F8-42AF-8AF5-FA4931AB7248}" dt="2020-07-06T16:17:23.139" v="558" actId="208"/>
          <ac:cxnSpMkLst>
            <pc:docMk/>
            <pc:sldMk cId="3661391299" sldId="335"/>
            <ac:cxnSpMk id="10" creationId="{CBA34F64-2223-4518-992A-F2DE26D3C448}"/>
          </ac:cxnSpMkLst>
        </pc:cxnChg>
        <pc:cxnChg chg="add mod">
          <ac:chgData name="ANDRES HUMBERTO OTALORA CARMONA" userId="9f185f83-ab76-4bc7-b4dd-50fef826f155" providerId="ADAL" clId="{DC86862C-B1F8-42AF-8AF5-FA4931AB7248}" dt="2020-07-06T16:17:23.139" v="558" actId="208"/>
          <ac:cxnSpMkLst>
            <pc:docMk/>
            <pc:sldMk cId="3661391299" sldId="335"/>
            <ac:cxnSpMk id="17" creationId="{6A8B7DBC-AE0D-4FFF-AB23-FF633BAD4796}"/>
          </ac:cxnSpMkLst>
        </pc:cxnChg>
      </pc:sldChg>
      <pc:sldChg chg="addSp modSp add mod">
        <pc:chgData name="ANDRES HUMBERTO OTALORA CARMONA" userId="9f185f83-ab76-4bc7-b4dd-50fef826f155" providerId="ADAL" clId="{DC86862C-B1F8-42AF-8AF5-FA4931AB7248}" dt="2020-07-06T16:42:07.911" v="985" actId="1076"/>
        <pc:sldMkLst>
          <pc:docMk/>
          <pc:sldMk cId="1399797138" sldId="336"/>
        </pc:sldMkLst>
        <pc:spChg chg="add mod">
          <ac:chgData name="ANDRES HUMBERTO OTALORA CARMONA" userId="9f185f83-ab76-4bc7-b4dd-50fef826f155" providerId="ADAL" clId="{DC86862C-B1F8-42AF-8AF5-FA4931AB7248}" dt="2020-07-06T16:40:49.047" v="890" actId="1076"/>
          <ac:spMkLst>
            <pc:docMk/>
            <pc:sldMk cId="1399797138" sldId="336"/>
            <ac:spMk id="9" creationId="{9D496182-C0ED-493A-A928-4F3BA95EB94B}"/>
          </ac:spMkLst>
        </pc:spChg>
        <pc:spChg chg="add mod">
          <ac:chgData name="ANDRES HUMBERTO OTALORA CARMONA" userId="9f185f83-ab76-4bc7-b4dd-50fef826f155" providerId="ADAL" clId="{DC86862C-B1F8-42AF-8AF5-FA4931AB7248}" dt="2020-07-06T16:42:01.664" v="982" actId="1076"/>
          <ac:spMkLst>
            <pc:docMk/>
            <pc:sldMk cId="1399797138" sldId="336"/>
            <ac:spMk id="10" creationId="{59B8E277-5938-461A-847E-664B6D395654}"/>
          </ac:spMkLst>
        </pc:spChg>
        <pc:spChg chg="add mod">
          <ac:chgData name="ANDRES HUMBERTO OTALORA CARMONA" userId="9f185f83-ab76-4bc7-b4dd-50fef826f155" providerId="ADAL" clId="{DC86862C-B1F8-42AF-8AF5-FA4931AB7248}" dt="2020-07-06T16:41:56.906" v="980" actId="20577"/>
          <ac:spMkLst>
            <pc:docMk/>
            <pc:sldMk cId="1399797138" sldId="336"/>
            <ac:spMk id="11" creationId="{4C51BD22-2994-4A63-B3D6-6E8117301C23}"/>
          </ac:spMkLst>
        </pc:spChg>
        <pc:spChg chg="add mod">
          <ac:chgData name="ANDRES HUMBERTO OTALORA CARMONA" userId="9f185f83-ab76-4bc7-b4dd-50fef826f155" providerId="ADAL" clId="{DC86862C-B1F8-42AF-8AF5-FA4931AB7248}" dt="2020-07-06T16:42:05.168" v="984" actId="1076"/>
          <ac:spMkLst>
            <pc:docMk/>
            <pc:sldMk cId="1399797138" sldId="336"/>
            <ac:spMk id="14" creationId="{8B23BFAA-4B64-4930-BB8F-557A581D21D3}"/>
          </ac:spMkLst>
        </pc:spChg>
        <pc:spChg chg="add mod">
          <ac:chgData name="ANDRES HUMBERTO OTALORA CARMONA" userId="9f185f83-ab76-4bc7-b4dd-50fef826f155" providerId="ADAL" clId="{DC86862C-B1F8-42AF-8AF5-FA4931AB7248}" dt="2020-07-06T16:42:07.911" v="985" actId="1076"/>
          <ac:spMkLst>
            <pc:docMk/>
            <pc:sldMk cId="1399797138" sldId="336"/>
            <ac:spMk id="15" creationId="{44D242FC-FABA-4143-B951-1C68D93C6708}"/>
          </ac:spMkLst>
        </pc:spChg>
        <pc:spChg chg="mod">
          <ac:chgData name="ANDRES HUMBERTO OTALORA CARMONA" userId="9f185f83-ab76-4bc7-b4dd-50fef826f155" providerId="ADAL" clId="{DC86862C-B1F8-42AF-8AF5-FA4931AB7248}" dt="2020-07-06T16:39:19.730" v="863" actId="20577"/>
          <ac:spMkLst>
            <pc:docMk/>
            <pc:sldMk cId="1399797138" sldId="336"/>
            <ac:spMk id="41" creationId="{BA4E2C08-946C-4869-9B54-C27E445D8FB7}"/>
          </ac:spMkLst>
        </pc:spChg>
        <pc:picChg chg="add mod">
          <ac:chgData name="ANDRES HUMBERTO OTALORA CARMONA" userId="9f185f83-ab76-4bc7-b4dd-50fef826f155" providerId="ADAL" clId="{DC86862C-B1F8-42AF-8AF5-FA4931AB7248}" dt="2020-07-06T16:40:50.303" v="891" actId="1076"/>
          <ac:picMkLst>
            <pc:docMk/>
            <pc:sldMk cId="1399797138" sldId="336"/>
            <ac:picMk id="6" creationId="{151D166B-0CDB-4999-8CDF-42EFA4AF51CE}"/>
          </ac:picMkLst>
        </pc:picChg>
        <pc:picChg chg="add mod">
          <ac:chgData name="ANDRES HUMBERTO OTALORA CARMONA" userId="9f185f83-ab76-4bc7-b4dd-50fef826f155" providerId="ADAL" clId="{DC86862C-B1F8-42AF-8AF5-FA4931AB7248}" dt="2020-07-06T16:41:59.775" v="981" actId="1076"/>
          <ac:picMkLst>
            <pc:docMk/>
            <pc:sldMk cId="1399797138" sldId="336"/>
            <ac:picMk id="7" creationId="{BA08704E-293E-41AD-9E52-3BCCAD3BD7F5}"/>
          </ac:picMkLst>
        </pc:picChg>
        <pc:picChg chg="add mod">
          <ac:chgData name="ANDRES HUMBERTO OTALORA CARMONA" userId="9f185f83-ab76-4bc7-b4dd-50fef826f155" providerId="ADAL" clId="{DC86862C-B1F8-42AF-8AF5-FA4931AB7248}" dt="2020-07-06T16:41:49.048" v="969" actId="1076"/>
          <ac:picMkLst>
            <pc:docMk/>
            <pc:sldMk cId="1399797138" sldId="336"/>
            <ac:picMk id="8" creationId="{59710DCE-EA3C-4389-B52D-96A415FB7DB7}"/>
          </ac:picMkLst>
        </pc:picChg>
        <pc:picChg chg="add mod">
          <ac:chgData name="ANDRES HUMBERTO OTALORA CARMONA" userId="9f185f83-ab76-4bc7-b4dd-50fef826f155" providerId="ADAL" clId="{DC86862C-B1F8-42AF-8AF5-FA4931AB7248}" dt="2020-07-06T16:42:03.320" v="983" actId="1076"/>
          <ac:picMkLst>
            <pc:docMk/>
            <pc:sldMk cId="1399797138" sldId="336"/>
            <ac:picMk id="12" creationId="{7F76AF68-6430-48A4-9C79-0ADEE1EE65A2}"/>
          </ac:picMkLst>
        </pc:picChg>
        <pc:picChg chg="add mod">
          <ac:chgData name="ANDRES HUMBERTO OTALORA CARMONA" userId="9f185f83-ab76-4bc7-b4dd-50fef826f155" providerId="ADAL" clId="{DC86862C-B1F8-42AF-8AF5-FA4931AB7248}" dt="2020-07-06T16:40:34.687" v="882" actId="1076"/>
          <ac:picMkLst>
            <pc:docMk/>
            <pc:sldMk cId="1399797138" sldId="336"/>
            <ac:picMk id="13" creationId="{0AC8CD26-3224-4402-9F8A-83ACDC701A14}"/>
          </ac:picMkLst>
        </pc:picChg>
        <pc:picChg chg="add mod">
          <ac:chgData name="ANDRES HUMBERTO OTALORA CARMONA" userId="9f185f83-ab76-4bc7-b4dd-50fef826f155" providerId="ADAL" clId="{DC86862C-B1F8-42AF-8AF5-FA4931AB7248}" dt="2020-07-06T16:41:47.111" v="968" actId="1076"/>
          <ac:picMkLst>
            <pc:docMk/>
            <pc:sldMk cId="1399797138" sldId="336"/>
            <ac:picMk id="16" creationId="{83886721-5056-4739-858B-F3EF9F3E431C}"/>
          </ac:picMkLst>
        </pc:picChg>
      </pc:sldChg>
      <pc:sldChg chg="del">
        <pc:chgData name="ANDRES HUMBERTO OTALORA CARMONA" userId="9f185f83-ab76-4bc7-b4dd-50fef826f155" providerId="ADAL" clId="{DC86862C-B1F8-42AF-8AF5-FA4931AB7248}" dt="2020-07-06T16:07:38.487" v="19" actId="47"/>
        <pc:sldMkLst>
          <pc:docMk/>
          <pc:sldMk cId="2997577826" sldId="336"/>
        </pc:sldMkLst>
      </pc:sldChg>
      <pc:sldChg chg="del">
        <pc:chgData name="ANDRES HUMBERTO OTALORA CARMONA" userId="9f185f83-ab76-4bc7-b4dd-50fef826f155" providerId="ADAL" clId="{DC86862C-B1F8-42AF-8AF5-FA4931AB7248}" dt="2020-07-06T16:07:38.487" v="19" actId="47"/>
        <pc:sldMkLst>
          <pc:docMk/>
          <pc:sldMk cId="3630041432" sldId="337"/>
        </pc:sldMkLst>
      </pc:sldChg>
      <pc:sldChg chg="addSp delSp modSp add mod">
        <pc:chgData name="ANDRES HUMBERTO OTALORA CARMONA" userId="9f185f83-ab76-4bc7-b4dd-50fef826f155" providerId="ADAL" clId="{DC86862C-B1F8-42AF-8AF5-FA4931AB7248}" dt="2020-07-06T16:51:18.944" v="1288" actId="1076"/>
        <pc:sldMkLst>
          <pc:docMk/>
          <pc:sldMk cId="4177656241" sldId="337"/>
        </pc:sldMkLst>
        <pc:spChg chg="add del mod">
          <ac:chgData name="ANDRES HUMBERTO OTALORA CARMONA" userId="9f185f83-ab76-4bc7-b4dd-50fef826f155" providerId="ADAL" clId="{DC86862C-B1F8-42AF-8AF5-FA4931AB7248}" dt="2020-07-06T16:49:48.274" v="1108" actId="478"/>
          <ac:spMkLst>
            <pc:docMk/>
            <pc:sldMk cId="4177656241" sldId="337"/>
            <ac:spMk id="3" creationId="{B7CAC734-04A0-42A0-B03F-D7E3C024748C}"/>
          </ac:spMkLst>
        </pc:spChg>
        <pc:spChg chg="add mod">
          <ac:chgData name="ANDRES HUMBERTO OTALORA CARMONA" userId="9f185f83-ab76-4bc7-b4dd-50fef826f155" providerId="ADAL" clId="{DC86862C-B1F8-42AF-8AF5-FA4931AB7248}" dt="2020-07-06T16:50:48.078" v="1277" actId="123"/>
          <ac:spMkLst>
            <pc:docMk/>
            <pc:sldMk cId="4177656241" sldId="337"/>
            <ac:spMk id="7" creationId="{C49DEB66-69B2-433B-8108-31064DEF6582}"/>
          </ac:spMkLst>
        </pc:spChg>
        <pc:spChg chg="add mod">
          <ac:chgData name="ANDRES HUMBERTO OTALORA CARMONA" userId="9f185f83-ab76-4bc7-b4dd-50fef826f155" providerId="ADAL" clId="{DC86862C-B1F8-42AF-8AF5-FA4931AB7248}" dt="2020-07-06T16:49:33.608" v="1101" actId="1076"/>
          <ac:spMkLst>
            <pc:docMk/>
            <pc:sldMk cId="4177656241" sldId="337"/>
            <ac:spMk id="8" creationId="{B5895DAF-E720-4A13-8CA0-DA01FEE077AA}"/>
          </ac:spMkLst>
        </pc:spChg>
        <pc:spChg chg="add mod">
          <ac:chgData name="ANDRES HUMBERTO OTALORA CARMONA" userId="9f185f83-ab76-4bc7-b4dd-50fef826f155" providerId="ADAL" clId="{DC86862C-B1F8-42AF-8AF5-FA4931AB7248}" dt="2020-07-06T16:50:12.819" v="1226" actId="20577"/>
          <ac:spMkLst>
            <pc:docMk/>
            <pc:sldMk cId="4177656241" sldId="337"/>
            <ac:spMk id="9" creationId="{FD519F09-E4C3-4265-828F-25B04B70D513}"/>
          </ac:spMkLst>
        </pc:spChg>
        <pc:spChg chg="add mod">
          <ac:chgData name="ANDRES HUMBERTO OTALORA CARMONA" userId="9f185f83-ab76-4bc7-b4dd-50fef826f155" providerId="ADAL" clId="{DC86862C-B1F8-42AF-8AF5-FA4931AB7248}" dt="2020-07-06T16:51:17.416" v="1287" actId="1076"/>
          <ac:spMkLst>
            <pc:docMk/>
            <pc:sldMk cId="4177656241" sldId="337"/>
            <ac:spMk id="15" creationId="{2BB05631-F6E5-483C-B135-744FBC011E68}"/>
          </ac:spMkLst>
        </pc:spChg>
        <pc:spChg chg="mod">
          <ac:chgData name="ANDRES HUMBERTO OTALORA CARMONA" userId="9f185f83-ab76-4bc7-b4dd-50fef826f155" providerId="ADAL" clId="{DC86862C-B1F8-42AF-8AF5-FA4931AB7248}" dt="2020-07-06T16:48:18.835" v="1002" actId="20577"/>
          <ac:spMkLst>
            <pc:docMk/>
            <pc:sldMk cId="4177656241" sldId="337"/>
            <ac:spMk id="41" creationId="{BA4E2C08-946C-4869-9B54-C27E445D8FB7}"/>
          </ac:spMkLst>
        </pc:spChg>
        <pc:picChg chg="add mod">
          <ac:chgData name="ANDRES HUMBERTO OTALORA CARMONA" userId="9f185f83-ab76-4bc7-b4dd-50fef826f155" providerId="ADAL" clId="{DC86862C-B1F8-42AF-8AF5-FA4931AB7248}" dt="2020-07-06T16:49:43.977" v="1106" actId="207"/>
          <ac:picMkLst>
            <pc:docMk/>
            <pc:sldMk cId="4177656241" sldId="337"/>
            <ac:picMk id="5" creationId="{37E34C6C-EF4B-4B38-866A-405D076D277F}"/>
          </ac:picMkLst>
        </pc:picChg>
        <pc:picChg chg="add mod">
          <ac:chgData name="ANDRES HUMBERTO OTALORA CARMONA" userId="9f185f83-ab76-4bc7-b4dd-50fef826f155" providerId="ADAL" clId="{DC86862C-B1F8-42AF-8AF5-FA4931AB7248}" dt="2020-07-06T16:51:18.944" v="1288" actId="1076"/>
          <ac:picMkLst>
            <pc:docMk/>
            <pc:sldMk cId="4177656241" sldId="337"/>
            <ac:picMk id="6" creationId="{360AAE49-1CBB-47B2-AB0A-CE9488A63B1D}"/>
          </ac:picMkLst>
        </pc:picChg>
        <pc:picChg chg="add mod">
          <ac:chgData name="ANDRES HUMBERTO OTALORA CARMONA" userId="9f185f83-ab76-4bc7-b4dd-50fef826f155" providerId="ADAL" clId="{DC86862C-B1F8-42AF-8AF5-FA4931AB7248}" dt="2020-07-06T16:49:43.977" v="1106" actId="207"/>
          <ac:picMkLst>
            <pc:docMk/>
            <pc:sldMk cId="4177656241" sldId="337"/>
            <ac:picMk id="12" creationId="{FD3CE00B-031E-4667-BB64-2A7425784994}"/>
          </ac:picMkLst>
        </pc:picChg>
        <pc:picChg chg="add mod">
          <ac:chgData name="ANDRES HUMBERTO OTALORA CARMONA" userId="9f185f83-ab76-4bc7-b4dd-50fef826f155" providerId="ADAL" clId="{DC86862C-B1F8-42AF-8AF5-FA4931AB7248}" dt="2020-07-06T16:50:51.737" v="1279" actId="1076"/>
          <ac:picMkLst>
            <pc:docMk/>
            <pc:sldMk cId="4177656241" sldId="337"/>
            <ac:picMk id="14" creationId="{3304FCC4-33E9-489E-9BC1-2BFE79331D9E}"/>
          </ac:picMkLst>
        </pc:picChg>
      </pc:sldChg>
      <pc:sldChg chg="addSp modSp add mod">
        <pc:chgData name="ANDRES HUMBERTO OTALORA CARMONA" userId="9f185f83-ab76-4bc7-b4dd-50fef826f155" providerId="ADAL" clId="{DC86862C-B1F8-42AF-8AF5-FA4931AB7248}" dt="2020-07-06T17:26:12.866" v="1846" actId="20577"/>
        <pc:sldMkLst>
          <pc:docMk/>
          <pc:sldMk cId="1246360937" sldId="338"/>
        </pc:sldMkLst>
        <pc:spChg chg="add mod">
          <ac:chgData name="ANDRES HUMBERTO OTALORA CARMONA" userId="9f185f83-ab76-4bc7-b4dd-50fef826f155" providerId="ADAL" clId="{DC86862C-B1F8-42AF-8AF5-FA4931AB7248}" dt="2020-07-06T17:23:05.008" v="1652" actId="1076"/>
          <ac:spMkLst>
            <pc:docMk/>
            <pc:sldMk cId="1246360937" sldId="338"/>
            <ac:spMk id="3" creationId="{EFA6D32E-5F3B-4951-B3D8-A7D4E6950C2C}"/>
          </ac:spMkLst>
        </pc:spChg>
        <pc:spChg chg="add mod">
          <ac:chgData name="ANDRES HUMBERTO OTALORA CARMONA" userId="9f185f83-ab76-4bc7-b4dd-50fef826f155" providerId="ADAL" clId="{DC86862C-B1F8-42AF-8AF5-FA4931AB7248}" dt="2020-07-06T17:20:25.898" v="1445" actId="14100"/>
          <ac:spMkLst>
            <pc:docMk/>
            <pc:sldMk cId="1246360937" sldId="338"/>
            <ac:spMk id="6" creationId="{3474182B-7FE1-4410-801E-4441E5BA148A}"/>
          </ac:spMkLst>
        </pc:spChg>
        <pc:spChg chg="add mod">
          <ac:chgData name="ANDRES HUMBERTO OTALORA CARMONA" userId="9f185f83-ab76-4bc7-b4dd-50fef826f155" providerId="ADAL" clId="{DC86862C-B1F8-42AF-8AF5-FA4931AB7248}" dt="2020-07-06T17:25:53.433" v="1793" actId="1076"/>
          <ac:spMkLst>
            <pc:docMk/>
            <pc:sldMk cId="1246360937" sldId="338"/>
            <ac:spMk id="7" creationId="{9AEA1480-0800-4314-8000-C37C0574AF90}"/>
          </ac:spMkLst>
        </pc:spChg>
        <pc:spChg chg="add mod">
          <ac:chgData name="ANDRES HUMBERTO OTALORA CARMONA" userId="9f185f83-ab76-4bc7-b4dd-50fef826f155" providerId="ADAL" clId="{DC86862C-B1F8-42AF-8AF5-FA4931AB7248}" dt="2020-07-06T17:23:15.684" v="1658" actId="20577"/>
          <ac:spMkLst>
            <pc:docMk/>
            <pc:sldMk cId="1246360937" sldId="338"/>
            <ac:spMk id="8" creationId="{D32A6264-0D60-4BDA-B671-642EBFEE6ACD}"/>
          </ac:spMkLst>
        </pc:spChg>
        <pc:spChg chg="add mod">
          <ac:chgData name="ANDRES HUMBERTO OTALORA CARMONA" userId="9f185f83-ab76-4bc7-b4dd-50fef826f155" providerId="ADAL" clId="{DC86862C-B1F8-42AF-8AF5-FA4931AB7248}" dt="2020-07-06T17:26:12.866" v="1846" actId="20577"/>
          <ac:spMkLst>
            <pc:docMk/>
            <pc:sldMk cId="1246360937" sldId="338"/>
            <ac:spMk id="15" creationId="{57E08B24-F508-4D5F-984F-109D22AFAB91}"/>
          </ac:spMkLst>
        </pc:spChg>
        <pc:spChg chg="mod">
          <ac:chgData name="ANDRES HUMBERTO OTALORA CARMONA" userId="9f185f83-ab76-4bc7-b4dd-50fef826f155" providerId="ADAL" clId="{DC86862C-B1F8-42AF-8AF5-FA4931AB7248}" dt="2020-07-06T16:51:48.907" v="1315" actId="20577"/>
          <ac:spMkLst>
            <pc:docMk/>
            <pc:sldMk cId="1246360937" sldId="338"/>
            <ac:spMk id="41" creationId="{BA4E2C08-946C-4869-9B54-C27E445D8FB7}"/>
          </ac:spMkLst>
        </pc:spChg>
        <pc:picChg chg="add mod">
          <ac:chgData name="ANDRES HUMBERTO OTALORA CARMONA" userId="9f185f83-ab76-4bc7-b4dd-50fef826f155" providerId="ADAL" clId="{DC86862C-B1F8-42AF-8AF5-FA4931AB7248}" dt="2020-07-06T17:23:09.329" v="1654" actId="1076"/>
          <ac:picMkLst>
            <pc:docMk/>
            <pc:sldMk cId="1246360937" sldId="338"/>
            <ac:picMk id="5" creationId="{E0088717-6D48-4681-BEFA-506C7345BCDC}"/>
          </ac:picMkLst>
        </pc:picChg>
        <pc:picChg chg="add mod">
          <ac:chgData name="ANDRES HUMBERTO OTALORA CARMONA" userId="9f185f83-ab76-4bc7-b4dd-50fef826f155" providerId="ADAL" clId="{DC86862C-B1F8-42AF-8AF5-FA4931AB7248}" dt="2020-07-06T17:23:12.425" v="1656" actId="1076"/>
          <ac:picMkLst>
            <pc:docMk/>
            <pc:sldMk cId="1246360937" sldId="338"/>
            <ac:picMk id="11" creationId="{4EC09E81-F082-4364-872B-51183A4446E2}"/>
          </ac:picMkLst>
        </pc:picChg>
        <pc:picChg chg="add mod modCrop">
          <ac:chgData name="ANDRES HUMBERTO OTALORA CARMONA" userId="9f185f83-ab76-4bc7-b4dd-50fef826f155" providerId="ADAL" clId="{DC86862C-B1F8-42AF-8AF5-FA4931AB7248}" dt="2020-07-06T17:24:00.225" v="1668" actId="732"/>
          <ac:picMkLst>
            <pc:docMk/>
            <pc:sldMk cId="1246360937" sldId="338"/>
            <ac:picMk id="12" creationId="{5105BB45-CB67-4E17-AD9A-662DC2D8EB75}"/>
          </ac:picMkLst>
        </pc:picChg>
        <pc:picChg chg="add mod modCrop">
          <ac:chgData name="ANDRES HUMBERTO OTALORA CARMONA" userId="9f185f83-ab76-4bc7-b4dd-50fef826f155" providerId="ADAL" clId="{DC86862C-B1F8-42AF-8AF5-FA4931AB7248}" dt="2020-07-06T17:25:28.185" v="1785" actId="1076"/>
          <ac:picMkLst>
            <pc:docMk/>
            <pc:sldMk cId="1246360937" sldId="338"/>
            <ac:picMk id="13" creationId="{F16498E1-E432-42EE-A064-4ED35C31B6AC}"/>
          </ac:picMkLst>
        </pc:picChg>
      </pc:sldChg>
      <pc:sldChg chg="del">
        <pc:chgData name="ANDRES HUMBERTO OTALORA CARMONA" userId="9f185f83-ab76-4bc7-b4dd-50fef826f155" providerId="ADAL" clId="{DC86862C-B1F8-42AF-8AF5-FA4931AB7248}" dt="2020-07-06T16:07:38.487" v="19" actId="47"/>
        <pc:sldMkLst>
          <pc:docMk/>
          <pc:sldMk cId="3749774376" sldId="338"/>
        </pc:sldMkLst>
      </pc:sldChg>
      <pc:sldChg chg="addSp modSp add mod">
        <pc:chgData name="ANDRES HUMBERTO OTALORA CARMONA" userId="9f185f83-ab76-4bc7-b4dd-50fef826f155" providerId="ADAL" clId="{DC86862C-B1F8-42AF-8AF5-FA4931AB7248}" dt="2020-07-06T17:28:37.545" v="2047" actId="1076"/>
        <pc:sldMkLst>
          <pc:docMk/>
          <pc:sldMk cId="293630184" sldId="339"/>
        </pc:sldMkLst>
        <pc:spChg chg="add mod">
          <ac:chgData name="ANDRES HUMBERTO OTALORA CARMONA" userId="9f185f83-ab76-4bc7-b4dd-50fef826f155" providerId="ADAL" clId="{DC86862C-B1F8-42AF-8AF5-FA4931AB7248}" dt="2020-07-06T17:28:37.545" v="2047" actId="1076"/>
          <ac:spMkLst>
            <pc:docMk/>
            <pc:sldMk cId="293630184" sldId="339"/>
            <ac:spMk id="3" creationId="{76865791-B6FF-43B4-96DB-BBC18910330F}"/>
          </ac:spMkLst>
        </pc:spChg>
        <pc:spChg chg="add mod">
          <ac:chgData name="ANDRES HUMBERTO OTALORA CARMONA" userId="9f185f83-ab76-4bc7-b4dd-50fef826f155" providerId="ADAL" clId="{DC86862C-B1F8-42AF-8AF5-FA4931AB7248}" dt="2020-07-06T17:28:35.192" v="2046" actId="207"/>
          <ac:spMkLst>
            <pc:docMk/>
            <pc:sldMk cId="293630184" sldId="339"/>
            <ac:spMk id="4" creationId="{C96B8173-68CB-4A1B-B9B0-738586B47644}"/>
          </ac:spMkLst>
        </pc:spChg>
        <pc:spChg chg="mod">
          <ac:chgData name="ANDRES HUMBERTO OTALORA CARMONA" userId="9f185f83-ab76-4bc7-b4dd-50fef826f155" providerId="ADAL" clId="{DC86862C-B1F8-42AF-8AF5-FA4931AB7248}" dt="2020-07-06T17:27:05.664" v="1920" actId="21"/>
          <ac:spMkLst>
            <pc:docMk/>
            <pc:sldMk cId="293630184" sldId="339"/>
            <ac:spMk id="41" creationId="{BA4E2C08-946C-4869-9B54-C27E445D8FB7}"/>
          </ac:spMkLst>
        </pc:spChg>
        <pc:picChg chg="add mod">
          <ac:chgData name="ANDRES HUMBERTO OTALORA CARMONA" userId="9f185f83-ab76-4bc7-b4dd-50fef826f155" providerId="ADAL" clId="{DC86862C-B1F8-42AF-8AF5-FA4931AB7248}" dt="2020-07-06T17:26:45.064" v="1911" actId="1440"/>
          <ac:picMkLst>
            <pc:docMk/>
            <pc:sldMk cId="293630184" sldId="339"/>
            <ac:picMk id="6" creationId="{34AC29F5-958A-470C-BFC0-74BE175DB6D7}"/>
          </ac:picMkLst>
        </pc:picChg>
        <pc:picChg chg="add mod">
          <ac:chgData name="ANDRES HUMBERTO OTALORA CARMONA" userId="9f185f83-ab76-4bc7-b4dd-50fef826f155" providerId="ADAL" clId="{DC86862C-B1F8-42AF-8AF5-FA4931AB7248}" dt="2020-07-06T17:27:45.128" v="1970" actId="1076"/>
          <ac:picMkLst>
            <pc:docMk/>
            <pc:sldMk cId="293630184" sldId="339"/>
            <ac:picMk id="7" creationId="{DC069EAD-B6F3-438C-8890-DD93D57F0DDD}"/>
          </ac:picMkLst>
        </pc:picChg>
      </pc:sldChg>
      <pc:sldChg chg="del">
        <pc:chgData name="ANDRES HUMBERTO OTALORA CARMONA" userId="9f185f83-ab76-4bc7-b4dd-50fef826f155" providerId="ADAL" clId="{DC86862C-B1F8-42AF-8AF5-FA4931AB7248}" dt="2020-07-06T16:07:38.487" v="19" actId="47"/>
        <pc:sldMkLst>
          <pc:docMk/>
          <pc:sldMk cId="3477321608" sldId="339"/>
        </pc:sldMkLst>
      </pc:sldChg>
      <pc:sldChg chg="del">
        <pc:chgData name="ANDRES HUMBERTO OTALORA CARMONA" userId="9f185f83-ab76-4bc7-b4dd-50fef826f155" providerId="ADAL" clId="{DC86862C-B1F8-42AF-8AF5-FA4931AB7248}" dt="2020-07-06T16:07:38.487" v="19" actId="47"/>
        <pc:sldMkLst>
          <pc:docMk/>
          <pc:sldMk cId="1140443170" sldId="340"/>
        </pc:sldMkLst>
      </pc:sldChg>
      <pc:sldChg chg="addSp delSp modSp add mod">
        <pc:chgData name="ANDRES HUMBERTO OTALORA CARMONA" userId="9f185f83-ab76-4bc7-b4dd-50fef826f155" providerId="ADAL" clId="{DC86862C-B1F8-42AF-8AF5-FA4931AB7248}" dt="2020-07-06T17:31:42.265" v="2160" actId="1076"/>
        <pc:sldMkLst>
          <pc:docMk/>
          <pc:sldMk cId="2907381965" sldId="340"/>
        </pc:sldMkLst>
        <pc:spChg chg="add mod">
          <ac:chgData name="ANDRES HUMBERTO OTALORA CARMONA" userId="9f185f83-ab76-4bc7-b4dd-50fef826f155" providerId="ADAL" clId="{DC86862C-B1F8-42AF-8AF5-FA4931AB7248}" dt="2020-07-06T17:30:49.839" v="2100" actId="207"/>
          <ac:spMkLst>
            <pc:docMk/>
            <pc:sldMk cId="2907381965" sldId="340"/>
            <ac:spMk id="5" creationId="{66CFD4B0-8819-4DCE-822B-F619802EDCE0}"/>
          </ac:spMkLst>
        </pc:spChg>
        <pc:spChg chg="add del mod">
          <ac:chgData name="ANDRES HUMBERTO OTALORA CARMONA" userId="9f185f83-ab76-4bc7-b4dd-50fef826f155" providerId="ADAL" clId="{DC86862C-B1F8-42AF-8AF5-FA4931AB7248}" dt="2020-07-06T17:29:54.057" v="2070" actId="478"/>
          <ac:spMkLst>
            <pc:docMk/>
            <pc:sldMk cId="2907381965" sldId="340"/>
            <ac:spMk id="7" creationId="{19C84FB5-6C59-482A-89E8-E85A6A7E29B9}"/>
          </ac:spMkLst>
        </pc:spChg>
        <pc:spChg chg="add del mod">
          <ac:chgData name="ANDRES HUMBERTO OTALORA CARMONA" userId="9f185f83-ab76-4bc7-b4dd-50fef826f155" providerId="ADAL" clId="{DC86862C-B1F8-42AF-8AF5-FA4931AB7248}" dt="2020-07-06T17:30:12.074" v="2084" actId="478"/>
          <ac:spMkLst>
            <pc:docMk/>
            <pc:sldMk cId="2907381965" sldId="340"/>
            <ac:spMk id="8" creationId="{35034689-309E-4980-A8A3-D11823E19CE4}"/>
          </ac:spMkLst>
        </pc:spChg>
        <pc:spChg chg="add mod">
          <ac:chgData name="ANDRES HUMBERTO OTALORA CARMONA" userId="9f185f83-ab76-4bc7-b4dd-50fef826f155" providerId="ADAL" clId="{DC86862C-B1F8-42AF-8AF5-FA4931AB7248}" dt="2020-07-06T17:31:42.265" v="2160" actId="1076"/>
          <ac:spMkLst>
            <pc:docMk/>
            <pc:sldMk cId="2907381965" sldId="340"/>
            <ac:spMk id="9" creationId="{291F176F-50DA-484B-BC5A-71F187EE315F}"/>
          </ac:spMkLst>
        </pc:spChg>
        <pc:spChg chg="add mod">
          <ac:chgData name="ANDRES HUMBERTO OTALORA CARMONA" userId="9f185f83-ab76-4bc7-b4dd-50fef826f155" providerId="ADAL" clId="{DC86862C-B1F8-42AF-8AF5-FA4931AB7248}" dt="2020-07-06T17:31:38.420" v="2159" actId="122"/>
          <ac:spMkLst>
            <pc:docMk/>
            <pc:sldMk cId="2907381965" sldId="340"/>
            <ac:spMk id="10" creationId="{6A73584F-3F37-4FAC-9BA7-0A4D1E2DD7D3}"/>
          </ac:spMkLst>
        </pc:spChg>
        <pc:spChg chg="add mod">
          <ac:chgData name="ANDRES HUMBERTO OTALORA CARMONA" userId="9f185f83-ab76-4bc7-b4dd-50fef826f155" providerId="ADAL" clId="{DC86862C-B1F8-42AF-8AF5-FA4931AB7248}" dt="2020-07-06T17:31:13.145" v="2109" actId="1076"/>
          <ac:spMkLst>
            <pc:docMk/>
            <pc:sldMk cId="2907381965" sldId="340"/>
            <ac:spMk id="12" creationId="{5310778A-A36E-411D-95D2-FE6B88FF8D74}"/>
          </ac:spMkLst>
        </pc:spChg>
        <pc:spChg chg="add mod">
          <ac:chgData name="ANDRES HUMBERTO OTALORA CARMONA" userId="9f185f83-ab76-4bc7-b4dd-50fef826f155" providerId="ADAL" clId="{DC86862C-B1F8-42AF-8AF5-FA4931AB7248}" dt="2020-07-06T17:29:48.381" v="2068" actId="207"/>
          <ac:spMkLst>
            <pc:docMk/>
            <pc:sldMk cId="2907381965" sldId="340"/>
            <ac:spMk id="14" creationId="{200030ED-38C5-4266-A4DD-D9356548CDFE}"/>
          </ac:spMkLst>
        </pc:spChg>
        <pc:spChg chg="mod">
          <ac:chgData name="ANDRES HUMBERTO OTALORA CARMONA" userId="9f185f83-ab76-4bc7-b4dd-50fef826f155" providerId="ADAL" clId="{DC86862C-B1F8-42AF-8AF5-FA4931AB7248}" dt="2020-07-06T17:28:58.186" v="2049" actId="1076"/>
          <ac:spMkLst>
            <pc:docMk/>
            <pc:sldMk cId="2907381965" sldId="340"/>
            <ac:spMk id="41" creationId="{BA4E2C08-946C-4869-9B54-C27E445D8FB7}"/>
          </ac:spMkLst>
        </pc:spChg>
        <pc:picChg chg="add mod">
          <ac:chgData name="ANDRES HUMBERTO OTALORA CARMONA" userId="9f185f83-ab76-4bc7-b4dd-50fef826f155" providerId="ADAL" clId="{DC86862C-B1F8-42AF-8AF5-FA4931AB7248}" dt="2020-07-06T17:29:13.852" v="2054" actId="14100"/>
          <ac:picMkLst>
            <pc:docMk/>
            <pc:sldMk cId="2907381965" sldId="340"/>
            <ac:picMk id="6" creationId="{BD7D75E2-2AB8-4918-BC26-7E86BF5D8DE2}"/>
          </ac:picMkLst>
        </pc:picChg>
        <pc:picChg chg="add mod">
          <ac:chgData name="ANDRES HUMBERTO OTALORA CARMONA" userId="9f185f83-ab76-4bc7-b4dd-50fef826f155" providerId="ADAL" clId="{DC86862C-B1F8-42AF-8AF5-FA4931AB7248}" dt="2020-07-06T17:31:07.025" v="2106" actId="1076"/>
          <ac:picMkLst>
            <pc:docMk/>
            <pc:sldMk cId="2907381965" sldId="340"/>
            <ac:picMk id="11" creationId="{D554CC12-A6CB-4F1F-A943-DEC015C14092}"/>
          </ac:picMkLst>
        </pc:picChg>
        <pc:cxnChg chg="add mod">
          <ac:chgData name="ANDRES HUMBERTO OTALORA CARMONA" userId="9f185f83-ab76-4bc7-b4dd-50fef826f155" providerId="ADAL" clId="{DC86862C-B1F8-42AF-8AF5-FA4931AB7248}" dt="2020-07-06T17:29:32.272" v="2061" actId="1582"/>
          <ac:cxnSpMkLst>
            <pc:docMk/>
            <pc:sldMk cId="2907381965" sldId="340"/>
            <ac:cxnSpMk id="4" creationId="{13323134-FC2F-4BD9-AF94-7DB4D6CB5457}"/>
          </ac:cxnSpMkLst>
        </pc:cxnChg>
      </pc:sldChg>
      <pc:sldChg chg="addSp modSp add mod">
        <pc:chgData name="ANDRES HUMBERTO OTALORA CARMONA" userId="9f185f83-ab76-4bc7-b4dd-50fef826f155" providerId="ADAL" clId="{DC86862C-B1F8-42AF-8AF5-FA4931AB7248}" dt="2020-07-06T20:33:52.601" v="2608" actId="20577"/>
        <pc:sldMkLst>
          <pc:docMk/>
          <pc:sldMk cId="2145573464" sldId="341"/>
        </pc:sldMkLst>
        <pc:spChg chg="add mod">
          <ac:chgData name="ANDRES HUMBERTO OTALORA CARMONA" userId="9f185f83-ab76-4bc7-b4dd-50fef826f155" providerId="ADAL" clId="{DC86862C-B1F8-42AF-8AF5-FA4931AB7248}" dt="2020-07-06T20:32:01.459" v="2543" actId="207"/>
          <ac:spMkLst>
            <pc:docMk/>
            <pc:sldMk cId="2145573464" sldId="341"/>
            <ac:spMk id="3" creationId="{79DEA062-7484-4F36-A015-78DE235900D0}"/>
          </ac:spMkLst>
        </pc:spChg>
        <pc:spChg chg="add mod">
          <ac:chgData name="ANDRES HUMBERTO OTALORA CARMONA" userId="9f185f83-ab76-4bc7-b4dd-50fef826f155" providerId="ADAL" clId="{DC86862C-B1F8-42AF-8AF5-FA4931AB7248}" dt="2020-07-06T20:32:55.342" v="2572" actId="1076"/>
          <ac:spMkLst>
            <pc:docMk/>
            <pc:sldMk cId="2145573464" sldId="341"/>
            <ac:spMk id="4" creationId="{89E95F3A-8117-4849-85FF-4CFF2CAA15BB}"/>
          </ac:spMkLst>
        </pc:spChg>
        <pc:spChg chg="add mod">
          <ac:chgData name="ANDRES HUMBERTO OTALORA CARMONA" userId="9f185f83-ab76-4bc7-b4dd-50fef826f155" providerId="ADAL" clId="{DC86862C-B1F8-42AF-8AF5-FA4931AB7248}" dt="2020-07-06T20:32:58.558" v="2574" actId="20577"/>
          <ac:spMkLst>
            <pc:docMk/>
            <pc:sldMk cId="2145573464" sldId="341"/>
            <ac:spMk id="9" creationId="{0409EC05-40C9-4CA5-A7F1-F652C4285974}"/>
          </ac:spMkLst>
        </pc:spChg>
        <pc:spChg chg="mod">
          <ac:chgData name="ANDRES HUMBERTO OTALORA CARMONA" userId="9f185f83-ab76-4bc7-b4dd-50fef826f155" providerId="ADAL" clId="{DC86862C-B1F8-42AF-8AF5-FA4931AB7248}" dt="2020-07-06T20:33:52.601" v="2608" actId="20577"/>
          <ac:spMkLst>
            <pc:docMk/>
            <pc:sldMk cId="2145573464" sldId="341"/>
            <ac:spMk id="41" creationId="{BA4E2C08-946C-4869-9B54-C27E445D8FB7}"/>
          </ac:spMkLst>
        </pc:spChg>
        <pc:picChg chg="add mod">
          <ac:chgData name="ANDRES HUMBERTO OTALORA CARMONA" userId="9f185f83-ab76-4bc7-b4dd-50fef826f155" providerId="ADAL" clId="{DC86862C-B1F8-42AF-8AF5-FA4931AB7248}" dt="2020-07-06T20:32:47.749" v="2567" actId="14100"/>
          <ac:picMkLst>
            <pc:docMk/>
            <pc:sldMk cId="2145573464" sldId="341"/>
            <ac:picMk id="6" creationId="{3FE3AE25-CBC3-4016-B498-70666E558824}"/>
          </ac:picMkLst>
        </pc:picChg>
        <pc:picChg chg="add mod modCrop">
          <ac:chgData name="ANDRES HUMBERTO OTALORA CARMONA" userId="9f185f83-ab76-4bc7-b4dd-50fef826f155" providerId="ADAL" clId="{DC86862C-B1F8-42AF-8AF5-FA4931AB7248}" dt="2020-07-06T20:28:57.478" v="2430" actId="732"/>
          <ac:picMkLst>
            <pc:docMk/>
            <pc:sldMk cId="2145573464" sldId="341"/>
            <ac:picMk id="7" creationId="{B4459861-3464-436C-B3EE-E8CE3B2C6167}"/>
          </ac:picMkLst>
        </pc:picChg>
        <pc:picChg chg="add mod">
          <ac:chgData name="ANDRES HUMBERTO OTALORA CARMONA" userId="9f185f83-ab76-4bc7-b4dd-50fef826f155" providerId="ADAL" clId="{DC86862C-B1F8-42AF-8AF5-FA4931AB7248}" dt="2020-07-06T20:29:32.598" v="2432" actId="1076"/>
          <ac:picMkLst>
            <pc:docMk/>
            <pc:sldMk cId="2145573464" sldId="341"/>
            <ac:picMk id="8" creationId="{3D2F1645-797E-4F12-AAE5-C39B7196F32A}"/>
          </ac:picMkLst>
        </pc:picChg>
      </pc:sldChg>
      <pc:sldChg chg="del">
        <pc:chgData name="ANDRES HUMBERTO OTALORA CARMONA" userId="9f185f83-ab76-4bc7-b4dd-50fef826f155" providerId="ADAL" clId="{DC86862C-B1F8-42AF-8AF5-FA4931AB7248}" dt="2020-07-06T16:07:38.487" v="19" actId="47"/>
        <pc:sldMkLst>
          <pc:docMk/>
          <pc:sldMk cId="3035088527" sldId="341"/>
        </pc:sldMkLst>
      </pc:sldChg>
      <pc:sldChg chg="addSp delSp modSp add mod">
        <pc:chgData name="ANDRES HUMBERTO OTALORA CARMONA" userId="9f185f83-ab76-4bc7-b4dd-50fef826f155" providerId="ADAL" clId="{DC86862C-B1F8-42AF-8AF5-FA4931AB7248}" dt="2020-07-06T20:42:57.671" v="3039" actId="20577"/>
        <pc:sldMkLst>
          <pc:docMk/>
          <pc:sldMk cId="110666124" sldId="342"/>
        </pc:sldMkLst>
        <pc:spChg chg="add mod">
          <ac:chgData name="ANDRES HUMBERTO OTALORA CARMONA" userId="9f185f83-ab76-4bc7-b4dd-50fef826f155" providerId="ADAL" clId="{DC86862C-B1F8-42AF-8AF5-FA4931AB7248}" dt="2020-07-06T20:39:49.438" v="2951" actId="1076"/>
          <ac:spMkLst>
            <pc:docMk/>
            <pc:sldMk cId="110666124" sldId="342"/>
            <ac:spMk id="8" creationId="{BB714303-2647-4A5F-B2C0-5D8253D782F6}"/>
          </ac:spMkLst>
        </pc:spChg>
        <pc:spChg chg="add mod">
          <ac:chgData name="ANDRES HUMBERTO OTALORA CARMONA" userId="9f185f83-ab76-4bc7-b4dd-50fef826f155" providerId="ADAL" clId="{DC86862C-B1F8-42AF-8AF5-FA4931AB7248}" dt="2020-07-06T20:42:22.782" v="2992" actId="1076"/>
          <ac:spMkLst>
            <pc:docMk/>
            <pc:sldMk cId="110666124" sldId="342"/>
            <ac:spMk id="10" creationId="{23864E63-D0C5-48D5-B695-9165BF074F0D}"/>
          </ac:spMkLst>
        </pc:spChg>
        <pc:spChg chg="add mod">
          <ac:chgData name="ANDRES HUMBERTO OTALORA CARMONA" userId="9f185f83-ab76-4bc7-b4dd-50fef826f155" providerId="ADAL" clId="{DC86862C-B1F8-42AF-8AF5-FA4931AB7248}" dt="2020-07-06T20:42:27.158" v="2993" actId="1076"/>
          <ac:spMkLst>
            <pc:docMk/>
            <pc:sldMk cId="110666124" sldId="342"/>
            <ac:spMk id="12" creationId="{4BCFF6EA-2F38-4AAF-9A6F-4FC35D91B67A}"/>
          </ac:spMkLst>
        </pc:spChg>
        <pc:spChg chg="add mod">
          <ac:chgData name="ANDRES HUMBERTO OTALORA CARMONA" userId="9f185f83-ab76-4bc7-b4dd-50fef826f155" providerId="ADAL" clId="{DC86862C-B1F8-42AF-8AF5-FA4931AB7248}" dt="2020-07-06T20:42:45.772" v="3037" actId="207"/>
          <ac:spMkLst>
            <pc:docMk/>
            <pc:sldMk cId="110666124" sldId="342"/>
            <ac:spMk id="13" creationId="{5A7CDCF7-58FF-4A32-9ABD-BC9E2465DFF3}"/>
          </ac:spMkLst>
        </pc:spChg>
        <pc:spChg chg="mod">
          <ac:chgData name="ANDRES HUMBERTO OTALORA CARMONA" userId="9f185f83-ab76-4bc7-b4dd-50fef826f155" providerId="ADAL" clId="{DC86862C-B1F8-42AF-8AF5-FA4931AB7248}" dt="2020-07-06T20:42:57.671" v="3039" actId="20577"/>
          <ac:spMkLst>
            <pc:docMk/>
            <pc:sldMk cId="110666124" sldId="342"/>
            <ac:spMk id="41" creationId="{BA4E2C08-946C-4869-9B54-C27E445D8FB7}"/>
          </ac:spMkLst>
        </pc:spChg>
        <pc:picChg chg="add mod">
          <ac:chgData name="ANDRES HUMBERTO OTALORA CARMONA" userId="9f185f83-ab76-4bc7-b4dd-50fef826f155" providerId="ADAL" clId="{DC86862C-B1F8-42AF-8AF5-FA4931AB7248}" dt="2020-07-06T20:34:34.717" v="2692" actId="1076"/>
          <ac:picMkLst>
            <pc:docMk/>
            <pc:sldMk cId="110666124" sldId="342"/>
            <ac:picMk id="6" creationId="{12099346-5131-4B08-AED4-F8EFA269BB69}"/>
          </ac:picMkLst>
        </pc:picChg>
        <pc:picChg chg="add del mod">
          <ac:chgData name="ANDRES HUMBERTO OTALORA CARMONA" userId="9f185f83-ab76-4bc7-b4dd-50fef826f155" providerId="ADAL" clId="{DC86862C-B1F8-42AF-8AF5-FA4931AB7248}" dt="2020-07-06T20:38:18.710" v="2807" actId="478"/>
          <ac:picMkLst>
            <pc:docMk/>
            <pc:sldMk cId="110666124" sldId="342"/>
            <ac:picMk id="7" creationId="{FE87B302-1E11-4C36-A402-7F8AC945F003}"/>
          </ac:picMkLst>
        </pc:picChg>
        <pc:picChg chg="add mod">
          <ac:chgData name="ANDRES HUMBERTO OTALORA CARMONA" userId="9f185f83-ab76-4bc7-b4dd-50fef826f155" providerId="ADAL" clId="{DC86862C-B1F8-42AF-8AF5-FA4931AB7248}" dt="2020-07-06T20:38:24.718" v="2812" actId="1440"/>
          <ac:picMkLst>
            <pc:docMk/>
            <pc:sldMk cId="110666124" sldId="342"/>
            <ac:picMk id="9" creationId="{0E99606E-6569-4292-930A-702F50EFA957}"/>
          </ac:picMkLst>
        </pc:picChg>
        <pc:picChg chg="add mod">
          <ac:chgData name="ANDRES HUMBERTO OTALORA CARMONA" userId="9f185f83-ab76-4bc7-b4dd-50fef826f155" providerId="ADAL" clId="{DC86862C-B1F8-42AF-8AF5-FA4931AB7248}" dt="2020-07-06T20:39:53.662" v="2952" actId="1076"/>
          <ac:picMkLst>
            <pc:docMk/>
            <pc:sldMk cId="110666124" sldId="342"/>
            <ac:picMk id="11" creationId="{34D2E6EC-FD81-400A-837F-631B6F4266B0}"/>
          </ac:picMkLst>
        </pc:picChg>
      </pc:sldChg>
      <pc:sldChg chg="del">
        <pc:chgData name="ANDRES HUMBERTO OTALORA CARMONA" userId="9f185f83-ab76-4bc7-b4dd-50fef826f155" providerId="ADAL" clId="{DC86862C-B1F8-42AF-8AF5-FA4931AB7248}" dt="2020-07-06T16:07:38.487" v="19" actId="47"/>
        <pc:sldMkLst>
          <pc:docMk/>
          <pc:sldMk cId="1215030609" sldId="342"/>
        </pc:sldMkLst>
      </pc:sldChg>
      <pc:sldChg chg="addSp delSp modSp add mod">
        <pc:chgData name="ANDRES HUMBERTO OTALORA CARMONA" userId="9f185f83-ab76-4bc7-b4dd-50fef826f155" providerId="ADAL" clId="{DC86862C-B1F8-42AF-8AF5-FA4931AB7248}" dt="2020-07-06T20:46:36.094" v="3470" actId="1076"/>
        <pc:sldMkLst>
          <pc:docMk/>
          <pc:sldMk cId="414012962" sldId="343"/>
        </pc:sldMkLst>
        <pc:spChg chg="add mod">
          <ac:chgData name="ANDRES HUMBERTO OTALORA CARMONA" userId="9f185f83-ab76-4bc7-b4dd-50fef826f155" providerId="ADAL" clId="{DC86862C-B1F8-42AF-8AF5-FA4931AB7248}" dt="2020-07-06T20:46:36.094" v="3470" actId="1076"/>
          <ac:spMkLst>
            <pc:docMk/>
            <pc:sldMk cId="414012962" sldId="343"/>
            <ac:spMk id="10" creationId="{A9318FCF-D335-488B-9103-1896AB742C9D}"/>
          </ac:spMkLst>
        </pc:spChg>
        <pc:spChg chg="mod">
          <ac:chgData name="ANDRES HUMBERTO OTALORA CARMONA" userId="9f185f83-ab76-4bc7-b4dd-50fef826f155" providerId="ADAL" clId="{DC86862C-B1F8-42AF-8AF5-FA4931AB7248}" dt="2020-07-06T20:43:10.911" v="3080" actId="20577"/>
          <ac:spMkLst>
            <pc:docMk/>
            <pc:sldMk cId="414012962" sldId="343"/>
            <ac:spMk id="41" creationId="{BA4E2C08-946C-4869-9B54-C27E445D8FB7}"/>
          </ac:spMkLst>
        </pc:spChg>
        <pc:picChg chg="add mod modCrop">
          <ac:chgData name="ANDRES HUMBERTO OTALORA CARMONA" userId="9f185f83-ab76-4bc7-b4dd-50fef826f155" providerId="ADAL" clId="{DC86862C-B1F8-42AF-8AF5-FA4931AB7248}" dt="2020-07-06T20:46:28.174" v="3467" actId="1076"/>
          <ac:picMkLst>
            <pc:docMk/>
            <pc:sldMk cId="414012962" sldId="343"/>
            <ac:picMk id="6" creationId="{26B501D7-66FC-4C48-8231-35F403EF66DB}"/>
          </ac:picMkLst>
        </pc:picChg>
        <pc:picChg chg="add mod">
          <ac:chgData name="ANDRES HUMBERTO OTALORA CARMONA" userId="9f185f83-ab76-4bc7-b4dd-50fef826f155" providerId="ADAL" clId="{DC86862C-B1F8-42AF-8AF5-FA4931AB7248}" dt="2020-07-06T20:44:09.078" v="3101" actId="14100"/>
          <ac:picMkLst>
            <pc:docMk/>
            <pc:sldMk cId="414012962" sldId="343"/>
            <ac:picMk id="7" creationId="{7394438A-12F9-4F4B-81F6-282232E83465}"/>
          </ac:picMkLst>
        </pc:picChg>
        <pc:picChg chg="add mod modCrop">
          <ac:chgData name="ANDRES HUMBERTO OTALORA CARMONA" userId="9f185f83-ab76-4bc7-b4dd-50fef826f155" providerId="ADAL" clId="{DC86862C-B1F8-42AF-8AF5-FA4931AB7248}" dt="2020-07-06T20:46:32.110" v="3469" actId="1076"/>
          <ac:picMkLst>
            <pc:docMk/>
            <pc:sldMk cId="414012962" sldId="343"/>
            <ac:picMk id="8" creationId="{43D7F179-EDD6-4C6B-9A19-3FE9BE14BC95}"/>
          </ac:picMkLst>
        </pc:picChg>
        <pc:picChg chg="add del mod">
          <ac:chgData name="ANDRES HUMBERTO OTALORA CARMONA" userId="9f185f83-ab76-4bc7-b4dd-50fef826f155" providerId="ADAL" clId="{DC86862C-B1F8-42AF-8AF5-FA4931AB7248}" dt="2020-07-06T20:44:06.287" v="3099" actId="478"/>
          <ac:picMkLst>
            <pc:docMk/>
            <pc:sldMk cId="414012962" sldId="343"/>
            <ac:picMk id="9" creationId="{F952EC20-324C-4CAA-83C7-51C7F5A5E26C}"/>
          </ac:picMkLst>
        </pc:picChg>
      </pc:sldChg>
      <pc:sldChg chg="del">
        <pc:chgData name="ANDRES HUMBERTO OTALORA CARMONA" userId="9f185f83-ab76-4bc7-b4dd-50fef826f155" providerId="ADAL" clId="{DC86862C-B1F8-42AF-8AF5-FA4931AB7248}" dt="2020-07-06T16:07:38.487" v="19" actId="47"/>
        <pc:sldMkLst>
          <pc:docMk/>
          <pc:sldMk cId="4102985313" sldId="343"/>
        </pc:sldMkLst>
      </pc:sldChg>
      <pc:sldChg chg="addSp delSp modSp add mod">
        <pc:chgData name="ANDRES HUMBERTO OTALORA CARMONA" userId="9f185f83-ab76-4bc7-b4dd-50fef826f155" providerId="ADAL" clId="{DC86862C-B1F8-42AF-8AF5-FA4931AB7248}" dt="2020-07-06T21:00:13.097" v="4341" actId="113"/>
        <pc:sldMkLst>
          <pc:docMk/>
          <pc:sldMk cId="3597881533" sldId="344"/>
        </pc:sldMkLst>
        <pc:spChg chg="add mod">
          <ac:chgData name="ANDRES HUMBERTO OTALORA CARMONA" userId="9f185f83-ab76-4bc7-b4dd-50fef826f155" providerId="ADAL" clId="{DC86862C-B1F8-42AF-8AF5-FA4931AB7248}" dt="2020-07-06T20:57:09.086" v="4019" actId="1076"/>
          <ac:spMkLst>
            <pc:docMk/>
            <pc:sldMk cId="3597881533" sldId="344"/>
            <ac:spMk id="8" creationId="{39BE93E1-59A3-4911-9B86-47788D2976B6}"/>
          </ac:spMkLst>
        </pc:spChg>
        <pc:spChg chg="add mod">
          <ac:chgData name="ANDRES HUMBERTO OTALORA CARMONA" userId="9f185f83-ab76-4bc7-b4dd-50fef826f155" providerId="ADAL" clId="{DC86862C-B1F8-42AF-8AF5-FA4931AB7248}" dt="2020-07-06T21:00:13.097" v="4341" actId="113"/>
          <ac:spMkLst>
            <pc:docMk/>
            <pc:sldMk cId="3597881533" sldId="344"/>
            <ac:spMk id="11" creationId="{D8C3D0C8-2C2B-4753-9FAC-B8F535AAB5DB}"/>
          </ac:spMkLst>
        </pc:spChg>
        <pc:spChg chg="add mod">
          <ac:chgData name="ANDRES HUMBERTO OTALORA CARMONA" userId="9f185f83-ab76-4bc7-b4dd-50fef826f155" providerId="ADAL" clId="{DC86862C-B1F8-42AF-8AF5-FA4931AB7248}" dt="2020-07-06T21:00:06.374" v="4339" actId="1076"/>
          <ac:spMkLst>
            <pc:docMk/>
            <pc:sldMk cId="3597881533" sldId="344"/>
            <ac:spMk id="14" creationId="{443CBBA5-BF74-41BF-B030-ED1663255185}"/>
          </ac:spMkLst>
        </pc:spChg>
        <pc:spChg chg="add mod">
          <ac:chgData name="ANDRES HUMBERTO OTALORA CARMONA" userId="9f185f83-ab76-4bc7-b4dd-50fef826f155" providerId="ADAL" clId="{DC86862C-B1F8-42AF-8AF5-FA4931AB7248}" dt="2020-07-06T21:00:08.774" v="4340" actId="1076"/>
          <ac:spMkLst>
            <pc:docMk/>
            <pc:sldMk cId="3597881533" sldId="344"/>
            <ac:spMk id="15" creationId="{AA8D4FC2-47AA-4DCF-982A-25007EAF8A9E}"/>
          </ac:spMkLst>
        </pc:spChg>
        <pc:spChg chg="mod">
          <ac:chgData name="ANDRES HUMBERTO OTALORA CARMONA" userId="9f185f83-ab76-4bc7-b4dd-50fef826f155" providerId="ADAL" clId="{DC86862C-B1F8-42AF-8AF5-FA4931AB7248}" dt="2020-07-06T20:51:28.495" v="3743" actId="20577"/>
          <ac:spMkLst>
            <pc:docMk/>
            <pc:sldMk cId="3597881533" sldId="344"/>
            <ac:spMk id="41" creationId="{BA4E2C08-946C-4869-9B54-C27E445D8FB7}"/>
          </ac:spMkLst>
        </pc:spChg>
        <pc:picChg chg="add del mod">
          <ac:chgData name="ANDRES HUMBERTO OTALORA CARMONA" userId="9f185f83-ab76-4bc7-b4dd-50fef826f155" providerId="ADAL" clId="{DC86862C-B1F8-42AF-8AF5-FA4931AB7248}" dt="2020-07-06T20:56:04.413" v="3979" actId="21"/>
          <ac:picMkLst>
            <pc:docMk/>
            <pc:sldMk cId="3597881533" sldId="344"/>
            <ac:picMk id="3" creationId="{A5BEE884-215E-46D6-AB97-7F00F7BA0741}"/>
          </ac:picMkLst>
        </pc:picChg>
        <pc:picChg chg="add mod">
          <ac:chgData name="ANDRES HUMBERTO OTALORA CARMONA" userId="9f185f83-ab76-4bc7-b4dd-50fef826f155" providerId="ADAL" clId="{DC86862C-B1F8-42AF-8AF5-FA4931AB7248}" dt="2020-07-06T20:56:57.070" v="4016" actId="1076"/>
          <ac:picMkLst>
            <pc:docMk/>
            <pc:sldMk cId="3597881533" sldId="344"/>
            <ac:picMk id="4" creationId="{396D85CA-19AF-4365-BC79-D94C71C09FFE}"/>
          </ac:picMkLst>
        </pc:picChg>
        <pc:picChg chg="add mod modCrop">
          <ac:chgData name="ANDRES HUMBERTO OTALORA CARMONA" userId="9f185f83-ab76-4bc7-b4dd-50fef826f155" providerId="ADAL" clId="{DC86862C-B1F8-42AF-8AF5-FA4931AB7248}" dt="2020-07-06T20:58:53.727" v="4193" actId="1076"/>
          <ac:picMkLst>
            <pc:docMk/>
            <pc:sldMk cId="3597881533" sldId="344"/>
            <ac:picMk id="6" creationId="{01074E4E-A6BA-4CFA-86AA-03EEE10281CF}"/>
          </ac:picMkLst>
        </pc:picChg>
        <pc:picChg chg="add mod">
          <ac:chgData name="ANDRES HUMBERTO OTALORA CARMONA" userId="9f185f83-ab76-4bc7-b4dd-50fef826f155" providerId="ADAL" clId="{DC86862C-B1F8-42AF-8AF5-FA4931AB7248}" dt="2020-07-06T20:58:18.158" v="4183" actId="1076"/>
          <ac:picMkLst>
            <pc:docMk/>
            <pc:sldMk cId="3597881533" sldId="344"/>
            <ac:picMk id="7" creationId="{6B82CB10-BDA7-44A4-9365-C49BFF0ED39E}"/>
          </ac:picMkLst>
        </pc:picChg>
        <pc:picChg chg="add mod">
          <ac:chgData name="ANDRES HUMBERTO OTALORA CARMONA" userId="9f185f83-ab76-4bc7-b4dd-50fef826f155" providerId="ADAL" clId="{DC86862C-B1F8-42AF-8AF5-FA4931AB7248}" dt="2020-07-06T20:58:52.494" v="4192" actId="1076"/>
          <ac:picMkLst>
            <pc:docMk/>
            <pc:sldMk cId="3597881533" sldId="344"/>
            <ac:picMk id="9" creationId="{8E92CD38-35DA-4915-814E-65A48D8DBCD1}"/>
          </ac:picMkLst>
        </pc:picChg>
      </pc:sldChg>
      <pc:sldChg chg="addSp delSp modSp add mod">
        <pc:chgData name="ANDRES HUMBERTO OTALORA CARMONA" userId="9f185f83-ab76-4bc7-b4dd-50fef826f155" providerId="ADAL" clId="{DC86862C-B1F8-42AF-8AF5-FA4931AB7248}" dt="2020-07-06T20:28:26.078" v="2407" actId="1076"/>
        <pc:sldMkLst>
          <pc:docMk/>
          <pc:sldMk cId="561455708" sldId="345"/>
        </pc:sldMkLst>
        <pc:spChg chg="add mod">
          <ac:chgData name="ANDRES HUMBERTO OTALORA CARMONA" userId="9f185f83-ab76-4bc7-b4dd-50fef826f155" providerId="ADAL" clId="{DC86862C-B1F8-42AF-8AF5-FA4931AB7248}" dt="2020-07-06T20:28:26.078" v="2407" actId="1076"/>
          <ac:spMkLst>
            <pc:docMk/>
            <pc:sldMk cId="561455708" sldId="345"/>
            <ac:spMk id="3" creationId="{C22067CF-3077-40C7-BA6D-45764B1D0513}"/>
          </ac:spMkLst>
        </pc:spChg>
        <pc:spChg chg="del">
          <ac:chgData name="ANDRES HUMBERTO OTALORA CARMONA" userId="9f185f83-ab76-4bc7-b4dd-50fef826f155" providerId="ADAL" clId="{DC86862C-B1F8-42AF-8AF5-FA4931AB7248}" dt="2020-07-06T17:33:25.266" v="2162" actId="478"/>
          <ac:spMkLst>
            <pc:docMk/>
            <pc:sldMk cId="561455708" sldId="345"/>
            <ac:spMk id="5" creationId="{66CFD4B0-8819-4DCE-822B-F619802EDCE0}"/>
          </ac:spMkLst>
        </pc:spChg>
        <pc:spChg chg="del">
          <ac:chgData name="ANDRES HUMBERTO OTALORA CARMONA" userId="9f185f83-ab76-4bc7-b4dd-50fef826f155" providerId="ADAL" clId="{DC86862C-B1F8-42AF-8AF5-FA4931AB7248}" dt="2020-07-06T17:33:25.266" v="2162" actId="478"/>
          <ac:spMkLst>
            <pc:docMk/>
            <pc:sldMk cId="561455708" sldId="345"/>
            <ac:spMk id="9" creationId="{291F176F-50DA-484B-BC5A-71F187EE315F}"/>
          </ac:spMkLst>
        </pc:spChg>
        <pc:spChg chg="del">
          <ac:chgData name="ANDRES HUMBERTO OTALORA CARMONA" userId="9f185f83-ab76-4bc7-b4dd-50fef826f155" providerId="ADAL" clId="{DC86862C-B1F8-42AF-8AF5-FA4931AB7248}" dt="2020-07-06T17:33:26.890" v="2163" actId="478"/>
          <ac:spMkLst>
            <pc:docMk/>
            <pc:sldMk cId="561455708" sldId="345"/>
            <ac:spMk id="10" creationId="{6A73584F-3F37-4FAC-9BA7-0A4D1E2DD7D3}"/>
          </ac:spMkLst>
        </pc:spChg>
        <pc:spChg chg="del">
          <ac:chgData name="ANDRES HUMBERTO OTALORA CARMONA" userId="9f185f83-ab76-4bc7-b4dd-50fef826f155" providerId="ADAL" clId="{DC86862C-B1F8-42AF-8AF5-FA4931AB7248}" dt="2020-07-06T17:33:25.266" v="2162" actId="478"/>
          <ac:spMkLst>
            <pc:docMk/>
            <pc:sldMk cId="561455708" sldId="345"/>
            <ac:spMk id="12" creationId="{5310778A-A36E-411D-95D2-FE6B88FF8D74}"/>
          </ac:spMkLst>
        </pc:spChg>
        <pc:spChg chg="del">
          <ac:chgData name="ANDRES HUMBERTO OTALORA CARMONA" userId="9f185f83-ab76-4bc7-b4dd-50fef826f155" providerId="ADAL" clId="{DC86862C-B1F8-42AF-8AF5-FA4931AB7248}" dt="2020-07-06T17:33:25.266" v="2162" actId="478"/>
          <ac:spMkLst>
            <pc:docMk/>
            <pc:sldMk cId="561455708" sldId="345"/>
            <ac:spMk id="14" creationId="{200030ED-38C5-4266-A4DD-D9356548CDFE}"/>
          </ac:spMkLst>
        </pc:spChg>
        <pc:spChg chg="add mod">
          <ac:chgData name="ANDRES HUMBERTO OTALORA CARMONA" userId="9f185f83-ab76-4bc7-b4dd-50fef826f155" providerId="ADAL" clId="{DC86862C-B1F8-42AF-8AF5-FA4931AB7248}" dt="2020-07-06T20:28:26.078" v="2407" actId="1076"/>
          <ac:spMkLst>
            <pc:docMk/>
            <pc:sldMk cId="561455708" sldId="345"/>
            <ac:spMk id="16" creationId="{86977F0D-E399-4F23-A387-A002E6E64917}"/>
          </ac:spMkLst>
        </pc:spChg>
        <pc:spChg chg="mod">
          <ac:chgData name="ANDRES HUMBERTO OTALORA CARMONA" userId="9f185f83-ab76-4bc7-b4dd-50fef826f155" providerId="ADAL" clId="{DC86862C-B1F8-42AF-8AF5-FA4931AB7248}" dt="2020-07-06T20:12:58.336" v="2214"/>
          <ac:spMkLst>
            <pc:docMk/>
            <pc:sldMk cId="561455708" sldId="345"/>
            <ac:spMk id="41" creationId="{BA4E2C08-946C-4869-9B54-C27E445D8FB7}"/>
          </ac:spMkLst>
        </pc:spChg>
        <pc:picChg chg="del">
          <ac:chgData name="ANDRES HUMBERTO OTALORA CARMONA" userId="9f185f83-ab76-4bc7-b4dd-50fef826f155" providerId="ADAL" clId="{DC86862C-B1F8-42AF-8AF5-FA4931AB7248}" dt="2020-07-06T17:33:25.266" v="2162" actId="478"/>
          <ac:picMkLst>
            <pc:docMk/>
            <pc:sldMk cId="561455708" sldId="345"/>
            <ac:picMk id="6" creationId="{BD7D75E2-2AB8-4918-BC26-7E86BF5D8DE2}"/>
          </ac:picMkLst>
        </pc:picChg>
        <pc:picChg chg="del">
          <ac:chgData name="ANDRES HUMBERTO OTALORA CARMONA" userId="9f185f83-ab76-4bc7-b4dd-50fef826f155" providerId="ADAL" clId="{DC86862C-B1F8-42AF-8AF5-FA4931AB7248}" dt="2020-07-06T17:33:25.266" v="2162" actId="478"/>
          <ac:picMkLst>
            <pc:docMk/>
            <pc:sldMk cId="561455708" sldId="345"/>
            <ac:picMk id="11" creationId="{D554CC12-A6CB-4F1F-A943-DEC015C14092}"/>
          </ac:picMkLst>
        </pc:picChg>
        <pc:picChg chg="add mod">
          <ac:chgData name="ANDRES HUMBERTO OTALORA CARMONA" userId="9f185f83-ab76-4bc7-b4dd-50fef826f155" providerId="ADAL" clId="{DC86862C-B1F8-42AF-8AF5-FA4931AB7248}" dt="2020-07-06T20:28:26.078" v="2407" actId="1076"/>
          <ac:picMkLst>
            <pc:docMk/>
            <pc:sldMk cId="561455708" sldId="345"/>
            <ac:picMk id="15" creationId="{858F9238-0C06-4402-B3EB-473D353B2127}"/>
          </ac:picMkLst>
        </pc:picChg>
        <pc:picChg chg="add mod">
          <ac:chgData name="ANDRES HUMBERTO OTALORA CARMONA" userId="9f185f83-ab76-4bc7-b4dd-50fef826f155" providerId="ADAL" clId="{DC86862C-B1F8-42AF-8AF5-FA4931AB7248}" dt="2020-07-06T20:28:26.078" v="2407" actId="1076"/>
          <ac:picMkLst>
            <pc:docMk/>
            <pc:sldMk cId="561455708" sldId="345"/>
            <ac:picMk id="17" creationId="{0D583E13-47B0-43F3-97F6-AD1B927EB87E}"/>
          </ac:picMkLst>
        </pc:picChg>
        <pc:cxnChg chg="del">
          <ac:chgData name="ANDRES HUMBERTO OTALORA CARMONA" userId="9f185f83-ab76-4bc7-b4dd-50fef826f155" providerId="ADAL" clId="{DC86862C-B1F8-42AF-8AF5-FA4931AB7248}" dt="2020-07-06T17:33:25.266" v="2162" actId="478"/>
          <ac:cxnSpMkLst>
            <pc:docMk/>
            <pc:sldMk cId="561455708" sldId="345"/>
            <ac:cxnSpMk id="4" creationId="{13323134-FC2F-4BD9-AF94-7DB4D6CB5457}"/>
          </ac:cxnSpMkLst>
        </pc:cxnChg>
      </pc:sldChg>
      <pc:sldChg chg="addSp delSp modSp add mod">
        <pc:chgData name="ANDRES HUMBERTO OTALORA CARMONA" userId="9f185f83-ab76-4bc7-b4dd-50fef826f155" providerId="ADAL" clId="{DC86862C-B1F8-42AF-8AF5-FA4931AB7248}" dt="2020-07-06T20:49:48.206" v="3677" actId="1076"/>
        <pc:sldMkLst>
          <pc:docMk/>
          <pc:sldMk cId="689718905" sldId="346"/>
        </pc:sldMkLst>
        <pc:spChg chg="add mod">
          <ac:chgData name="ANDRES HUMBERTO OTALORA CARMONA" userId="9f185f83-ab76-4bc7-b4dd-50fef826f155" providerId="ADAL" clId="{DC86862C-B1F8-42AF-8AF5-FA4931AB7248}" dt="2020-07-06T20:49:46.097" v="3676" actId="123"/>
          <ac:spMkLst>
            <pc:docMk/>
            <pc:sldMk cId="689718905" sldId="346"/>
            <ac:spMk id="3" creationId="{3AF979C3-B061-4258-B8CD-6B84AC53A493}"/>
          </ac:spMkLst>
        </pc:spChg>
        <pc:spChg chg="del">
          <ac:chgData name="ANDRES HUMBERTO OTALORA CARMONA" userId="9f185f83-ab76-4bc7-b4dd-50fef826f155" providerId="ADAL" clId="{DC86862C-B1F8-42AF-8AF5-FA4931AB7248}" dt="2020-07-06T20:46:52.487" v="3472" actId="478"/>
          <ac:spMkLst>
            <pc:docMk/>
            <pc:sldMk cId="689718905" sldId="346"/>
            <ac:spMk id="10" creationId="{A9318FCF-D335-488B-9103-1896AB742C9D}"/>
          </ac:spMkLst>
        </pc:spChg>
        <pc:spChg chg="add mod">
          <ac:chgData name="ANDRES HUMBERTO OTALORA CARMONA" userId="9f185f83-ab76-4bc7-b4dd-50fef826f155" providerId="ADAL" clId="{DC86862C-B1F8-42AF-8AF5-FA4931AB7248}" dt="2020-07-06T20:48:27.854" v="3519" actId="1076"/>
          <ac:spMkLst>
            <pc:docMk/>
            <pc:sldMk cId="689718905" sldId="346"/>
            <ac:spMk id="12" creationId="{378FCE4A-3D84-4F02-9C77-820B2F99E4E3}"/>
          </ac:spMkLst>
        </pc:spChg>
        <pc:spChg chg="add mod">
          <ac:chgData name="ANDRES HUMBERTO OTALORA CARMONA" userId="9f185f83-ab76-4bc7-b4dd-50fef826f155" providerId="ADAL" clId="{DC86862C-B1F8-42AF-8AF5-FA4931AB7248}" dt="2020-07-06T20:48:29.806" v="3520" actId="1076"/>
          <ac:spMkLst>
            <pc:docMk/>
            <pc:sldMk cId="689718905" sldId="346"/>
            <ac:spMk id="13" creationId="{5C5B402C-3717-4B61-BDC0-1824E8ADE729}"/>
          </ac:spMkLst>
        </pc:spChg>
        <pc:spChg chg="add mod">
          <ac:chgData name="ANDRES HUMBERTO OTALORA CARMONA" userId="9f185f83-ab76-4bc7-b4dd-50fef826f155" providerId="ADAL" clId="{DC86862C-B1F8-42AF-8AF5-FA4931AB7248}" dt="2020-07-06T20:49:16.542" v="3670" actId="1076"/>
          <ac:spMkLst>
            <pc:docMk/>
            <pc:sldMk cId="689718905" sldId="346"/>
            <ac:spMk id="14" creationId="{63624D8F-3EDD-426F-AD22-2095B2BD7053}"/>
          </ac:spMkLst>
        </pc:spChg>
        <pc:spChg chg="add mod">
          <ac:chgData name="ANDRES HUMBERTO OTALORA CARMONA" userId="9f185f83-ab76-4bc7-b4dd-50fef826f155" providerId="ADAL" clId="{DC86862C-B1F8-42AF-8AF5-FA4931AB7248}" dt="2020-07-06T20:49:12.231" v="3669" actId="1076"/>
          <ac:spMkLst>
            <pc:docMk/>
            <pc:sldMk cId="689718905" sldId="346"/>
            <ac:spMk id="16" creationId="{30A75D82-6F27-489A-97EF-3E00174684EF}"/>
          </ac:spMkLst>
        </pc:spChg>
        <pc:spChg chg="mod">
          <ac:chgData name="ANDRES HUMBERTO OTALORA CARMONA" userId="9f185f83-ab76-4bc7-b4dd-50fef826f155" providerId="ADAL" clId="{DC86862C-B1F8-42AF-8AF5-FA4931AB7248}" dt="2020-07-06T20:47:18.119" v="3499" actId="20577"/>
          <ac:spMkLst>
            <pc:docMk/>
            <pc:sldMk cId="689718905" sldId="346"/>
            <ac:spMk id="41" creationId="{BA4E2C08-946C-4869-9B54-C27E445D8FB7}"/>
          </ac:spMkLst>
        </pc:spChg>
        <pc:picChg chg="add mod">
          <ac:chgData name="ANDRES HUMBERTO OTALORA CARMONA" userId="9f185f83-ab76-4bc7-b4dd-50fef826f155" providerId="ADAL" clId="{DC86862C-B1F8-42AF-8AF5-FA4931AB7248}" dt="2020-07-06T20:49:48.206" v="3677" actId="1076"/>
          <ac:picMkLst>
            <pc:docMk/>
            <pc:sldMk cId="689718905" sldId="346"/>
            <ac:picMk id="5" creationId="{4826B0AA-08E7-4742-AAE8-CD7CC963830E}"/>
          </ac:picMkLst>
        </pc:picChg>
        <pc:picChg chg="del">
          <ac:chgData name="ANDRES HUMBERTO OTALORA CARMONA" userId="9f185f83-ab76-4bc7-b4dd-50fef826f155" providerId="ADAL" clId="{DC86862C-B1F8-42AF-8AF5-FA4931AB7248}" dt="2020-07-06T20:46:52.487" v="3472" actId="478"/>
          <ac:picMkLst>
            <pc:docMk/>
            <pc:sldMk cId="689718905" sldId="346"/>
            <ac:picMk id="6" creationId="{26B501D7-66FC-4C48-8231-35F403EF66DB}"/>
          </ac:picMkLst>
        </pc:picChg>
        <pc:picChg chg="del">
          <ac:chgData name="ANDRES HUMBERTO OTALORA CARMONA" userId="9f185f83-ab76-4bc7-b4dd-50fef826f155" providerId="ADAL" clId="{DC86862C-B1F8-42AF-8AF5-FA4931AB7248}" dt="2020-07-06T20:46:52.487" v="3472" actId="478"/>
          <ac:picMkLst>
            <pc:docMk/>
            <pc:sldMk cId="689718905" sldId="346"/>
            <ac:picMk id="7" creationId="{7394438A-12F9-4F4B-81F6-282232E83465}"/>
          </ac:picMkLst>
        </pc:picChg>
        <pc:picChg chg="del">
          <ac:chgData name="ANDRES HUMBERTO OTALORA CARMONA" userId="9f185f83-ab76-4bc7-b4dd-50fef826f155" providerId="ADAL" clId="{DC86862C-B1F8-42AF-8AF5-FA4931AB7248}" dt="2020-07-06T20:46:53.062" v="3473" actId="478"/>
          <ac:picMkLst>
            <pc:docMk/>
            <pc:sldMk cId="689718905" sldId="346"/>
            <ac:picMk id="8" creationId="{43D7F179-EDD6-4C6B-9A19-3FE9BE14BC95}"/>
          </ac:picMkLst>
        </pc:picChg>
        <pc:picChg chg="add mod">
          <ac:chgData name="ANDRES HUMBERTO OTALORA CARMONA" userId="9f185f83-ab76-4bc7-b4dd-50fef826f155" providerId="ADAL" clId="{DC86862C-B1F8-42AF-8AF5-FA4931AB7248}" dt="2020-07-06T20:49:18.702" v="3671" actId="1076"/>
          <ac:picMkLst>
            <pc:docMk/>
            <pc:sldMk cId="689718905" sldId="346"/>
            <ac:picMk id="11" creationId="{4919E60B-C049-43B4-BF65-68CFA4DC9453}"/>
          </ac:picMkLst>
        </pc:picChg>
        <pc:picChg chg="add mod">
          <ac:chgData name="ANDRES HUMBERTO OTALORA CARMONA" userId="9f185f83-ab76-4bc7-b4dd-50fef826f155" providerId="ADAL" clId="{DC86862C-B1F8-42AF-8AF5-FA4931AB7248}" dt="2020-07-06T20:49:16.542" v="3670" actId="1076"/>
          <ac:picMkLst>
            <pc:docMk/>
            <pc:sldMk cId="689718905" sldId="346"/>
            <ac:picMk id="15" creationId="{2334224A-12FC-4652-AA8F-CE28C97BA9B0}"/>
          </ac:picMkLst>
        </pc:picChg>
      </pc:sldChg>
      <pc:sldChg chg="addSp delSp modSp add mod">
        <pc:chgData name="ANDRES HUMBERTO OTALORA CARMONA" userId="9f185f83-ab76-4bc7-b4dd-50fef826f155" providerId="ADAL" clId="{DC86862C-B1F8-42AF-8AF5-FA4931AB7248}" dt="2020-07-06T21:15:58.680" v="5713" actId="478"/>
        <pc:sldMkLst>
          <pc:docMk/>
          <pc:sldMk cId="4249780889" sldId="347"/>
        </pc:sldMkLst>
        <pc:spChg chg="add mod">
          <ac:chgData name="ANDRES HUMBERTO OTALORA CARMONA" userId="9f185f83-ab76-4bc7-b4dd-50fef826f155" providerId="ADAL" clId="{DC86862C-B1F8-42AF-8AF5-FA4931AB7248}" dt="2020-07-06T21:13:32.391" v="5562" actId="1076"/>
          <ac:spMkLst>
            <pc:docMk/>
            <pc:sldMk cId="4249780889" sldId="347"/>
            <ac:spMk id="5" creationId="{985EF292-C025-4B97-AC9F-4D2C30EAAA36}"/>
          </ac:spMkLst>
        </pc:spChg>
        <pc:spChg chg="add mod">
          <ac:chgData name="ANDRES HUMBERTO OTALORA CARMONA" userId="9f185f83-ab76-4bc7-b4dd-50fef826f155" providerId="ADAL" clId="{DC86862C-B1F8-42AF-8AF5-FA4931AB7248}" dt="2020-07-06T21:07:12.900" v="4998" actId="207"/>
          <ac:spMkLst>
            <pc:docMk/>
            <pc:sldMk cId="4249780889" sldId="347"/>
            <ac:spMk id="6" creationId="{99417C53-4759-4BA6-AEFA-0C6FAC227EDE}"/>
          </ac:spMkLst>
        </pc:spChg>
        <pc:spChg chg="add mod">
          <ac:chgData name="ANDRES HUMBERTO OTALORA CARMONA" userId="9f185f83-ab76-4bc7-b4dd-50fef826f155" providerId="ADAL" clId="{DC86862C-B1F8-42AF-8AF5-FA4931AB7248}" dt="2020-07-06T21:11:11.364" v="5393" actId="20577"/>
          <ac:spMkLst>
            <pc:docMk/>
            <pc:sldMk cId="4249780889" sldId="347"/>
            <ac:spMk id="10" creationId="{E7E63267-3E99-4444-A2BE-2C8BB6A8B8AD}"/>
          </ac:spMkLst>
        </pc:spChg>
        <pc:spChg chg="add mod">
          <ac:chgData name="ANDRES HUMBERTO OTALORA CARMONA" userId="9f185f83-ab76-4bc7-b4dd-50fef826f155" providerId="ADAL" clId="{DC86862C-B1F8-42AF-8AF5-FA4931AB7248}" dt="2020-07-06T21:07:36.504" v="5005" actId="1076"/>
          <ac:spMkLst>
            <pc:docMk/>
            <pc:sldMk cId="4249780889" sldId="347"/>
            <ac:spMk id="11" creationId="{3B200FFF-CDB6-4C86-9EAD-74BD2000A787}"/>
          </ac:spMkLst>
        </pc:spChg>
        <pc:spChg chg="add mod">
          <ac:chgData name="ANDRES HUMBERTO OTALORA CARMONA" userId="9f185f83-ab76-4bc7-b4dd-50fef826f155" providerId="ADAL" clId="{DC86862C-B1F8-42AF-8AF5-FA4931AB7248}" dt="2020-07-06T21:11:55.200" v="5486" actId="207"/>
          <ac:spMkLst>
            <pc:docMk/>
            <pc:sldMk cId="4249780889" sldId="347"/>
            <ac:spMk id="12" creationId="{67D3B217-E1F5-47AA-B18D-3BD1CB891354}"/>
          </ac:spMkLst>
        </pc:spChg>
        <pc:spChg chg="add mod">
          <ac:chgData name="ANDRES HUMBERTO OTALORA CARMONA" userId="9f185f83-ab76-4bc7-b4dd-50fef826f155" providerId="ADAL" clId="{DC86862C-B1F8-42AF-8AF5-FA4931AB7248}" dt="2020-07-06T21:13:30.143" v="5561" actId="1076"/>
          <ac:spMkLst>
            <pc:docMk/>
            <pc:sldMk cId="4249780889" sldId="347"/>
            <ac:spMk id="17" creationId="{7F893104-8476-4737-A51F-942CE032A8E9}"/>
          </ac:spMkLst>
        </pc:spChg>
        <pc:spChg chg="add mod">
          <ac:chgData name="ANDRES HUMBERTO OTALORA CARMONA" userId="9f185f83-ab76-4bc7-b4dd-50fef826f155" providerId="ADAL" clId="{DC86862C-B1F8-42AF-8AF5-FA4931AB7248}" dt="2020-07-06T21:15:41.183" v="5710" actId="1076"/>
          <ac:spMkLst>
            <pc:docMk/>
            <pc:sldMk cId="4249780889" sldId="347"/>
            <ac:spMk id="18" creationId="{E903338B-9AB4-4A04-99C1-D235F1F9C04C}"/>
          </ac:spMkLst>
        </pc:spChg>
        <pc:spChg chg="add mod">
          <ac:chgData name="ANDRES HUMBERTO OTALORA CARMONA" userId="9f185f83-ab76-4bc7-b4dd-50fef826f155" providerId="ADAL" clId="{DC86862C-B1F8-42AF-8AF5-FA4931AB7248}" dt="2020-07-06T21:15:39.318" v="5709" actId="1076"/>
          <ac:spMkLst>
            <pc:docMk/>
            <pc:sldMk cId="4249780889" sldId="347"/>
            <ac:spMk id="19" creationId="{21C36217-5C5D-4FCD-A955-9DACE23880E3}"/>
          </ac:spMkLst>
        </pc:spChg>
        <pc:spChg chg="mod">
          <ac:chgData name="ANDRES HUMBERTO OTALORA CARMONA" userId="9f185f83-ab76-4bc7-b4dd-50fef826f155" providerId="ADAL" clId="{DC86862C-B1F8-42AF-8AF5-FA4931AB7248}" dt="2020-07-06T21:04:50.641" v="4789" actId="20577"/>
          <ac:spMkLst>
            <pc:docMk/>
            <pc:sldMk cId="4249780889" sldId="347"/>
            <ac:spMk id="41" creationId="{BA4E2C08-946C-4869-9B54-C27E445D8FB7}"/>
          </ac:spMkLst>
        </pc:spChg>
        <pc:picChg chg="add mod">
          <ac:chgData name="ANDRES HUMBERTO OTALORA CARMONA" userId="9f185f83-ab76-4bc7-b4dd-50fef826f155" providerId="ADAL" clId="{DC86862C-B1F8-42AF-8AF5-FA4931AB7248}" dt="2020-07-06T21:05:38.967" v="4794" actId="1076"/>
          <ac:picMkLst>
            <pc:docMk/>
            <pc:sldMk cId="4249780889" sldId="347"/>
            <ac:picMk id="3" creationId="{13E2FD50-443F-479F-8BE8-0726323FFCDF}"/>
          </ac:picMkLst>
        </pc:picChg>
        <pc:picChg chg="add mod">
          <ac:chgData name="ANDRES HUMBERTO OTALORA CARMONA" userId="9f185f83-ab76-4bc7-b4dd-50fef826f155" providerId="ADAL" clId="{DC86862C-B1F8-42AF-8AF5-FA4931AB7248}" dt="2020-07-06T21:09:25.670" v="5220" actId="1076"/>
          <ac:picMkLst>
            <pc:docMk/>
            <pc:sldMk cId="4249780889" sldId="347"/>
            <ac:picMk id="4" creationId="{904C57EA-4EB3-47B8-889C-29910C4E9FC7}"/>
          </ac:picMkLst>
        </pc:picChg>
        <pc:picChg chg="add del mod">
          <ac:chgData name="ANDRES HUMBERTO OTALORA CARMONA" userId="9f185f83-ab76-4bc7-b4dd-50fef826f155" providerId="ADAL" clId="{DC86862C-B1F8-42AF-8AF5-FA4931AB7248}" dt="2020-07-06T21:05:42.688" v="4796"/>
          <ac:picMkLst>
            <pc:docMk/>
            <pc:sldMk cId="4249780889" sldId="347"/>
            <ac:picMk id="8" creationId="{EDB5DDA4-BA03-4031-8779-FDD0AD0F2854}"/>
          </ac:picMkLst>
        </pc:picChg>
        <pc:picChg chg="add del mod">
          <ac:chgData name="ANDRES HUMBERTO OTALORA CARMONA" userId="9f185f83-ab76-4bc7-b4dd-50fef826f155" providerId="ADAL" clId="{DC86862C-B1F8-42AF-8AF5-FA4931AB7248}" dt="2020-07-06T21:09:56.737" v="5228" actId="478"/>
          <ac:picMkLst>
            <pc:docMk/>
            <pc:sldMk cId="4249780889" sldId="347"/>
            <ac:picMk id="13" creationId="{E5191D24-B578-4841-8865-0CC60D68AA94}"/>
          </ac:picMkLst>
        </pc:picChg>
        <pc:picChg chg="add del mod">
          <ac:chgData name="ANDRES HUMBERTO OTALORA CARMONA" userId="9f185f83-ab76-4bc7-b4dd-50fef826f155" providerId="ADAL" clId="{DC86862C-B1F8-42AF-8AF5-FA4931AB7248}" dt="2020-07-06T21:09:58.083" v="5229" actId="478"/>
          <ac:picMkLst>
            <pc:docMk/>
            <pc:sldMk cId="4249780889" sldId="347"/>
            <ac:picMk id="14" creationId="{8D19EBC7-ADFA-4F65-834C-DA0270E81743}"/>
          </ac:picMkLst>
        </pc:picChg>
        <pc:picChg chg="add mod">
          <ac:chgData name="ANDRES HUMBERTO OTALORA CARMONA" userId="9f185f83-ab76-4bc7-b4dd-50fef826f155" providerId="ADAL" clId="{DC86862C-B1F8-42AF-8AF5-FA4931AB7248}" dt="2020-07-06T21:11:45.221" v="5485" actId="207"/>
          <ac:picMkLst>
            <pc:docMk/>
            <pc:sldMk cId="4249780889" sldId="347"/>
            <ac:picMk id="15" creationId="{4A68DD01-F34F-4E72-8084-CF705D08B049}"/>
          </ac:picMkLst>
        </pc:picChg>
        <pc:cxnChg chg="add del mod">
          <ac:chgData name="ANDRES HUMBERTO OTALORA CARMONA" userId="9f185f83-ab76-4bc7-b4dd-50fef826f155" providerId="ADAL" clId="{DC86862C-B1F8-42AF-8AF5-FA4931AB7248}" dt="2020-07-06T21:15:58.680" v="5713" actId="478"/>
          <ac:cxnSpMkLst>
            <pc:docMk/>
            <pc:sldMk cId="4249780889" sldId="347"/>
            <ac:cxnSpMk id="9" creationId="{9E53BE33-1F75-4325-9E60-C7FF7A0AAB7D}"/>
          </ac:cxnSpMkLst>
        </pc:cxnChg>
      </pc:sldChg>
      <pc:sldChg chg="add del">
        <pc:chgData name="ANDRES HUMBERTO OTALORA CARMONA" userId="9f185f83-ab76-4bc7-b4dd-50fef826f155" providerId="ADAL" clId="{DC86862C-B1F8-42AF-8AF5-FA4931AB7248}" dt="2020-07-06T21:16:14.993" v="5714" actId="47"/>
        <pc:sldMkLst>
          <pc:docMk/>
          <pc:sldMk cId="3897768576" sldId="348"/>
        </pc:sldMkLst>
      </pc:sldChg>
      <pc:sldChg chg="addSp delSp modSp add mod">
        <pc:chgData name="ANDRES HUMBERTO OTALORA CARMONA" userId="9f185f83-ab76-4bc7-b4dd-50fef826f155" providerId="ADAL" clId="{DC86862C-B1F8-42AF-8AF5-FA4931AB7248}" dt="2020-07-06T21:07:27.534" v="5003" actId="1076"/>
        <pc:sldMkLst>
          <pc:docMk/>
          <pc:sldMk cId="3529917634" sldId="349"/>
        </pc:sldMkLst>
        <pc:spChg chg="mod">
          <ac:chgData name="ANDRES HUMBERTO OTALORA CARMONA" userId="9f185f83-ab76-4bc7-b4dd-50fef826f155" providerId="ADAL" clId="{DC86862C-B1F8-42AF-8AF5-FA4931AB7248}" dt="2020-07-06T21:03:02.128" v="4682" actId="20577"/>
          <ac:spMkLst>
            <pc:docMk/>
            <pc:sldMk cId="3529917634" sldId="349"/>
            <ac:spMk id="11" creationId="{D8C3D0C8-2C2B-4753-9FAC-B8F535AAB5DB}"/>
          </ac:spMkLst>
        </pc:spChg>
        <pc:spChg chg="mod">
          <ac:chgData name="ANDRES HUMBERTO OTALORA CARMONA" userId="9f185f83-ab76-4bc7-b4dd-50fef826f155" providerId="ADAL" clId="{DC86862C-B1F8-42AF-8AF5-FA4931AB7248}" dt="2020-07-06T21:07:27.534" v="5003" actId="1076"/>
          <ac:spMkLst>
            <pc:docMk/>
            <pc:sldMk cId="3529917634" sldId="349"/>
            <ac:spMk id="14" creationId="{443CBBA5-BF74-41BF-B030-ED1663255185}"/>
          </ac:spMkLst>
        </pc:spChg>
        <pc:spChg chg="del">
          <ac:chgData name="ANDRES HUMBERTO OTALORA CARMONA" userId="9f185f83-ab76-4bc7-b4dd-50fef826f155" providerId="ADAL" clId="{DC86862C-B1F8-42AF-8AF5-FA4931AB7248}" dt="2020-07-06T21:01:48.223" v="4397" actId="478"/>
          <ac:spMkLst>
            <pc:docMk/>
            <pc:sldMk cId="3529917634" sldId="349"/>
            <ac:spMk id="15" creationId="{AA8D4FC2-47AA-4DCF-982A-25007EAF8A9E}"/>
          </ac:spMkLst>
        </pc:spChg>
        <pc:spChg chg="add mod">
          <ac:chgData name="ANDRES HUMBERTO OTALORA CARMONA" userId="9f185f83-ab76-4bc7-b4dd-50fef826f155" providerId="ADAL" clId="{DC86862C-B1F8-42AF-8AF5-FA4931AB7248}" dt="2020-07-06T21:04:17.797" v="4762" actId="207"/>
          <ac:spMkLst>
            <pc:docMk/>
            <pc:sldMk cId="3529917634" sldId="349"/>
            <ac:spMk id="18" creationId="{CF04FD15-61D6-4F72-92AE-4ED97E415F6C}"/>
          </ac:spMkLst>
        </pc:spChg>
        <pc:picChg chg="del">
          <ac:chgData name="ANDRES HUMBERTO OTALORA CARMONA" userId="9f185f83-ab76-4bc7-b4dd-50fef826f155" providerId="ADAL" clId="{DC86862C-B1F8-42AF-8AF5-FA4931AB7248}" dt="2020-07-06T21:00:55.671" v="4347" actId="478"/>
          <ac:picMkLst>
            <pc:docMk/>
            <pc:sldMk cId="3529917634" sldId="349"/>
            <ac:picMk id="6" creationId="{01074E4E-A6BA-4CFA-86AA-03EEE10281CF}"/>
          </ac:picMkLst>
        </pc:picChg>
        <pc:picChg chg="del">
          <ac:chgData name="ANDRES HUMBERTO OTALORA CARMONA" userId="9f185f83-ab76-4bc7-b4dd-50fef826f155" providerId="ADAL" clId="{DC86862C-B1F8-42AF-8AF5-FA4931AB7248}" dt="2020-07-06T21:01:23.983" v="4388" actId="478"/>
          <ac:picMkLst>
            <pc:docMk/>
            <pc:sldMk cId="3529917634" sldId="349"/>
            <ac:picMk id="7" creationId="{6B82CB10-BDA7-44A4-9365-C49BFF0ED39E}"/>
          </ac:picMkLst>
        </pc:picChg>
        <pc:picChg chg="mod">
          <ac:chgData name="ANDRES HUMBERTO OTALORA CARMONA" userId="9f185f83-ab76-4bc7-b4dd-50fef826f155" providerId="ADAL" clId="{DC86862C-B1F8-42AF-8AF5-FA4931AB7248}" dt="2020-07-06T21:00:43.140" v="4345" actId="27349"/>
          <ac:picMkLst>
            <pc:docMk/>
            <pc:sldMk cId="3529917634" sldId="349"/>
            <ac:picMk id="9" creationId="{8E92CD38-35DA-4915-814E-65A48D8DBCD1}"/>
          </ac:picMkLst>
        </pc:picChg>
        <pc:picChg chg="add mod">
          <ac:chgData name="ANDRES HUMBERTO OTALORA CARMONA" userId="9f185f83-ab76-4bc7-b4dd-50fef826f155" providerId="ADAL" clId="{DC86862C-B1F8-42AF-8AF5-FA4931AB7248}" dt="2020-07-06T21:02:01.351" v="4400" actId="14100"/>
          <ac:picMkLst>
            <pc:docMk/>
            <pc:sldMk cId="3529917634" sldId="349"/>
            <ac:picMk id="16" creationId="{6912AD60-555F-4279-A8CE-6E79155EBACD}"/>
          </ac:picMkLst>
        </pc:picChg>
        <pc:picChg chg="add mod modCrop">
          <ac:chgData name="ANDRES HUMBERTO OTALORA CARMONA" userId="9f185f83-ab76-4bc7-b4dd-50fef826f155" providerId="ADAL" clId="{DC86862C-B1F8-42AF-8AF5-FA4931AB7248}" dt="2020-07-06T21:01:35.287" v="4392" actId="1440"/>
          <ac:picMkLst>
            <pc:docMk/>
            <pc:sldMk cId="3529917634" sldId="349"/>
            <ac:picMk id="17" creationId="{CCDC0413-7B5E-43A8-8456-89C23C5D60CF}"/>
          </ac:picMkLst>
        </pc:picChg>
      </pc:sldChg>
      <pc:sldChg chg="add del">
        <pc:chgData name="ANDRES HUMBERTO OTALORA CARMONA" userId="9f185f83-ab76-4bc7-b4dd-50fef826f155" providerId="ADAL" clId="{DC86862C-B1F8-42AF-8AF5-FA4931AB7248}" dt="2020-07-06T21:16:15.851" v="5715" actId="47"/>
        <pc:sldMkLst>
          <pc:docMk/>
          <pc:sldMk cId="2478331198" sldId="350"/>
        </pc:sldMkLst>
      </pc:sldChg>
      <pc:sldChg chg="add del">
        <pc:chgData name="ANDRES HUMBERTO OTALORA CARMONA" userId="9f185f83-ab76-4bc7-b4dd-50fef826f155" providerId="ADAL" clId="{DC86862C-B1F8-42AF-8AF5-FA4931AB7248}" dt="2020-07-06T21:16:16.524" v="5716" actId="47"/>
        <pc:sldMkLst>
          <pc:docMk/>
          <pc:sldMk cId="833715391" sldId="351"/>
        </pc:sldMkLst>
      </pc:sldChg>
      <pc:sldChg chg="add del">
        <pc:chgData name="ANDRES HUMBERTO OTALORA CARMONA" userId="9f185f83-ab76-4bc7-b4dd-50fef826f155" providerId="ADAL" clId="{DC86862C-B1F8-42AF-8AF5-FA4931AB7248}" dt="2020-07-06T21:16:17.218" v="5717" actId="47"/>
        <pc:sldMkLst>
          <pc:docMk/>
          <pc:sldMk cId="91850393" sldId="352"/>
        </pc:sldMkLst>
      </pc:sldChg>
    </pc:docChg>
  </pc:docChgLst>
  <pc:docChgLst>
    <pc:chgData name="ANDRES HUMBERTO OTALORA CARMONA" userId="9f185f83-ab76-4bc7-b4dd-50fef826f155" providerId="ADAL" clId="{6F9F9C3B-5062-4D75-BA08-3B8013896758}"/>
    <pc:docChg chg="undo custSel addSld delSld modSld sldOrd">
      <pc:chgData name="ANDRES HUMBERTO OTALORA CARMONA" userId="9f185f83-ab76-4bc7-b4dd-50fef826f155" providerId="ADAL" clId="{6F9F9C3B-5062-4D75-BA08-3B8013896758}" dt="2020-09-22T01:03:53.776" v="2520" actId="1440"/>
      <pc:docMkLst>
        <pc:docMk/>
      </pc:docMkLst>
      <pc:sldChg chg="modSp mod">
        <pc:chgData name="ANDRES HUMBERTO OTALORA CARMONA" userId="9f185f83-ab76-4bc7-b4dd-50fef826f155" providerId="ADAL" clId="{6F9F9C3B-5062-4D75-BA08-3B8013896758}" dt="2020-09-21T20:47:22.600" v="36" actId="20577"/>
        <pc:sldMkLst>
          <pc:docMk/>
          <pc:sldMk cId="4231383792" sldId="320"/>
        </pc:sldMkLst>
        <pc:spChg chg="mod">
          <ac:chgData name="ANDRES HUMBERTO OTALORA CARMONA" userId="9f185f83-ab76-4bc7-b4dd-50fef826f155" providerId="ADAL" clId="{6F9F9C3B-5062-4D75-BA08-3B8013896758}" dt="2020-09-21T20:47:22.600" v="36" actId="20577"/>
          <ac:spMkLst>
            <pc:docMk/>
            <pc:sldMk cId="4231383792" sldId="320"/>
            <ac:spMk id="12" creationId="{2A3190B4-7CE9-421D-8959-FEBD252C9280}"/>
          </ac:spMkLst>
        </pc:spChg>
      </pc:sldChg>
      <pc:sldChg chg="modSp mod">
        <pc:chgData name="ANDRES HUMBERTO OTALORA CARMONA" userId="9f185f83-ab76-4bc7-b4dd-50fef826f155" providerId="ADAL" clId="{6F9F9C3B-5062-4D75-BA08-3B8013896758}" dt="2020-09-22T00:13:10.922" v="42" actId="255"/>
        <pc:sldMkLst>
          <pc:docMk/>
          <pc:sldMk cId="3123196521" sldId="331"/>
        </pc:sldMkLst>
        <pc:spChg chg="mod">
          <ac:chgData name="ANDRES HUMBERTO OTALORA CARMONA" userId="9f185f83-ab76-4bc7-b4dd-50fef826f155" providerId="ADAL" clId="{6F9F9C3B-5062-4D75-BA08-3B8013896758}" dt="2020-09-22T00:13:10.922" v="42" actId="255"/>
          <ac:spMkLst>
            <pc:docMk/>
            <pc:sldMk cId="3123196521" sldId="331"/>
            <ac:spMk id="3" creationId="{789EB3CD-3F8C-44CD-8264-A96E85C06BF5}"/>
          </ac:spMkLst>
        </pc:spChg>
      </pc:sldChg>
      <pc:sldChg chg="addSp delSp modSp mod delAnim">
        <pc:chgData name="ANDRES HUMBERTO OTALORA CARMONA" userId="9f185f83-ab76-4bc7-b4dd-50fef826f155" providerId="ADAL" clId="{6F9F9C3B-5062-4D75-BA08-3B8013896758}" dt="2020-09-22T00:22:26.655" v="378" actId="1076"/>
        <pc:sldMkLst>
          <pc:docMk/>
          <pc:sldMk cId="481473816" sldId="334"/>
        </pc:sldMkLst>
        <pc:spChg chg="del">
          <ac:chgData name="ANDRES HUMBERTO OTALORA CARMONA" userId="9f185f83-ab76-4bc7-b4dd-50fef826f155" providerId="ADAL" clId="{6F9F9C3B-5062-4D75-BA08-3B8013896758}" dt="2020-09-22T00:15:05.538" v="94" actId="478"/>
          <ac:spMkLst>
            <pc:docMk/>
            <pc:sldMk cId="481473816" sldId="334"/>
            <ac:spMk id="4" creationId="{26E4B6E6-DA62-4384-B82F-C9495CB2323F}"/>
          </ac:spMkLst>
        </pc:spChg>
        <pc:spChg chg="add del mod">
          <ac:chgData name="ANDRES HUMBERTO OTALORA CARMONA" userId="9f185f83-ab76-4bc7-b4dd-50fef826f155" providerId="ADAL" clId="{6F9F9C3B-5062-4D75-BA08-3B8013896758}" dt="2020-09-22T00:15:44.142" v="106" actId="478"/>
          <ac:spMkLst>
            <pc:docMk/>
            <pc:sldMk cId="481473816" sldId="334"/>
            <ac:spMk id="5" creationId="{C2CDBDCF-79D1-495B-B535-DA3673AC15C6}"/>
          </ac:spMkLst>
        </pc:spChg>
        <pc:spChg chg="add mod">
          <ac:chgData name="ANDRES HUMBERTO OTALORA CARMONA" userId="9f185f83-ab76-4bc7-b4dd-50fef826f155" providerId="ADAL" clId="{6F9F9C3B-5062-4D75-BA08-3B8013896758}" dt="2020-09-22T00:21:43.361" v="278" actId="6549"/>
          <ac:spMkLst>
            <pc:docMk/>
            <pc:sldMk cId="481473816" sldId="334"/>
            <ac:spMk id="7" creationId="{7ACEAEB8-4AED-42EC-9EA8-AD376F69A796}"/>
          </ac:spMkLst>
        </pc:spChg>
        <pc:spChg chg="add del mod">
          <ac:chgData name="ANDRES HUMBERTO OTALORA CARMONA" userId="9f185f83-ab76-4bc7-b4dd-50fef826f155" providerId="ADAL" clId="{6F9F9C3B-5062-4D75-BA08-3B8013896758}" dt="2020-09-22T00:19:38.558" v="128" actId="478"/>
          <ac:spMkLst>
            <pc:docMk/>
            <pc:sldMk cId="481473816" sldId="334"/>
            <ac:spMk id="9" creationId="{F127D47B-38DD-485B-B097-65C5D95722DE}"/>
          </ac:spMkLst>
        </pc:spChg>
        <pc:spChg chg="add mod">
          <ac:chgData name="ANDRES HUMBERTO OTALORA CARMONA" userId="9f185f83-ab76-4bc7-b4dd-50fef826f155" providerId="ADAL" clId="{6F9F9C3B-5062-4D75-BA08-3B8013896758}" dt="2020-09-22T00:22:26.655" v="378" actId="1076"/>
          <ac:spMkLst>
            <pc:docMk/>
            <pc:sldMk cId="481473816" sldId="334"/>
            <ac:spMk id="10" creationId="{46FD8541-E804-4B17-8E11-C916FABC4F1E}"/>
          </ac:spMkLst>
        </pc:spChg>
        <pc:spChg chg="del">
          <ac:chgData name="ANDRES HUMBERTO OTALORA CARMONA" userId="9f185f83-ab76-4bc7-b4dd-50fef826f155" providerId="ADAL" clId="{6F9F9C3B-5062-4D75-BA08-3B8013896758}" dt="2020-09-22T00:15:05.538" v="94" actId="478"/>
          <ac:spMkLst>
            <pc:docMk/>
            <pc:sldMk cId="481473816" sldId="334"/>
            <ac:spMk id="19" creationId="{B2E1A2E5-529C-425A-B41F-CC982A4A67E1}"/>
          </ac:spMkLst>
        </pc:spChg>
        <pc:spChg chg="del">
          <ac:chgData name="ANDRES HUMBERTO OTALORA CARMONA" userId="9f185f83-ab76-4bc7-b4dd-50fef826f155" providerId="ADAL" clId="{6F9F9C3B-5062-4D75-BA08-3B8013896758}" dt="2020-09-22T00:15:05.538" v="94" actId="478"/>
          <ac:spMkLst>
            <pc:docMk/>
            <pc:sldMk cId="481473816" sldId="334"/>
            <ac:spMk id="20" creationId="{388ACD96-BFD4-4175-B38D-AAB46462326A}"/>
          </ac:spMkLst>
        </pc:spChg>
        <pc:spChg chg="del">
          <ac:chgData name="ANDRES HUMBERTO OTALORA CARMONA" userId="9f185f83-ab76-4bc7-b4dd-50fef826f155" providerId="ADAL" clId="{6F9F9C3B-5062-4D75-BA08-3B8013896758}" dt="2020-09-22T00:15:05.538" v="94" actId="478"/>
          <ac:spMkLst>
            <pc:docMk/>
            <pc:sldMk cId="481473816" sldId="334"/>
            <ac:spMk id="21" creationId="{EC30644B-73BB-40C4-BDD3-F1649F3616CD}"/>
          </ac:spMkLst>
        </pc:spChg>
        <pc:spChg chg="del">
          <ac:chgData name="ANDRES HUMBERTO OTALORA CARMONA" userId="9f185f83-ab76-4bc7-b4dd-50fef826f155" providerId="ADAL" clId="{6F9F9C3B-5062-4D75-BA08-3B8013896758}" dt="2020-09-22T00:15:07.104" v="95" actId="478"/>
          <ac:spMkLst>
            <pc:docMk/>
            <pc:sldMk cId="481473816" sldId="334"/>
            <ac:spMk id="22" creationId="{7BE37B99-C168-48BC-B186-4DFEE12DDF5A}"/>
          </ac:spMkLst>
        </pc:spChg>
        <pc:spChg chg="del">
          <ac:chgData name="ANDRES HUMBERTO OTALORA CARMONA" userId="9f185f83-ab76-4bc7-b4dd-50fef826f155" providerId="ADAL" clId="{6F9F9C3B-5062-4D75-BA08-3B8013896758}" dt="2020-09-22T00:15:05.538" v="94" actId="478"/>
          <ac:spMkLst>
            <pc:docMk/>
            <pc:sldMk cId="481473816" sldId="334"/>
            <ac:spMk id="23" creationId="{E01F7B19-D96E-45AE-B28F-DB21E5E1789F}"/>
          </ac:spMkLst>
        </pc:spChg>
        <pc:spChg chg="del">
          <ac:chgData name="ANDRES HUMBERTO OTALORA CARMONA" userId="9f185f83-ab76-4bc7-b4dd-50fef826f155" providerId="ADAL" clId="{6F9F9C3B-5062-4D75-BA08-3B8013896758}" dt="2020-09-22T00:15:05.538" v="94" actId="478"/>
          <ac:spMkLst>
            <pc:docMk/>
            <pc:sldMk cId="481473816" sldId="334"/>
            <ac:spMk id="30" creationId="{A8D13B85-9E0A-45C1-B3ED-8C49C8CEA98F}"/>
          </ac:spMkLst>
        </pc:spChg>
        <pc:spChg chg="add mod">
          <ac:chgData name="ANDRES HUMBERTO OTALORA CARMONA" userId="9f185f83-ab76-4bc7-b4dd-50fef826f155" providerId="ADAL" clId="{6F9F9C3B-5062-4D75-BA08-3B8013896758}" dt="2020-09-22T00:21:55.583" v="280" actId="108"/>
          <ac:spMkLst>
            <pc:docMk/>
            <pc:sldMk cId="481473816" sldId="334"/>
            <ac:spMk id="33" creationId="{E9269435-3E9C-48D8-9BFD-E5C44AA748B4}"/>
          </ac:spMkLst>
        </pc:spChg>
        <pc:spChg chg="mod">
          <ac:chgData name="ANDRES HUMBERTO OTALORA CARMONA" userId="9f185f83-ab76-4bc7-b4dd-50fef826f155" providerId="ADAL" clId="{6F9F9C3B-5062-4D75-BA08-3B8013896758}" dt="2020-09-22T00:14:00.974" v="93" actId="20577"/>
          <ac:spMkLst>
            <pc:docMk/>
            <pc:sldMk cId="481473816" sldId="334"/>
            <ac:spMk id="41" creationId="{BA4E2C08-946C-4869-9B54-C27E445D8FB7}"/>
          </ac:spMkLst>
        </pc:spChg>
        <pc:picChg chg="add mod">
          <ac:chgData name="ANDRES HUMBERTO OTALORA CARMONA" userId="9f185f83-ab76-4bc7-b4dd-50fef826f155" providerId="ADAL" clId="{6F9F9C3B-5062-4D75-BA08-3B8013896758}" dt="2020-09-22T00:16:32.798" v="118" actId="1076"/>
          <ac:picMkLst>
            <pc:docMk/>
            <pc:sldMk cId="481473816" sldId="334"/>
            <ac:picMk id="3" creationId="{D057A3CF-83EA-4FFB-8B14-61B37256550D}"/>
          </ac:picMkLst>
        </pc:picChg>
        <pc:picChg chg="del">
          <ac:chgData name="ANDRES HUMBERTO OTALORA CARMONA" userId="9f185f83-ab76-4bc7-b4dd-50fef826f155" providerId="ADAL" clId="{6F9F9C3B-5062-4D75-BA08-3B8013896758}" dt="2020-09-22T00:15:05.538" v="94" actId="478"/>
          <ac:picMkLst>
            <pc:docMk/>
            <pc:sldMk cId="481473816" sldId="334"/>
            <ac:picMk id="6" creationId="{819562C5-7D91-42F2-AF1B-E48E48D8204A}"/>
          </ac:picMkLst>
        </pc:picChg>
        <pc:picChg chg="add mod">
          <ac:chgData name="ANDRES HUMBERTO OTALORA CARMONA" userId="9f185f83-ab76-4bc7-b4dd-50fef826f155" providerId="ADAL" clId="{6F9F9C3B-5062-4D75-BA08-3B8013896758}" dt="2020-09-22T00:20:42.686" v="132" actId="1076"/>
          <ac:picMkLst>
            <pc:docMk/>
            <pc:sldMk cId="481473816" sldId="334"/>
            <ac:picMk id="8" creationId="{08335087-977A-4A57-9711-DAEE1FFA8451}"/>
          </ac:picMkLst>
        </pc:picChg>
        <pc:picChg chg="del">
          <ac:chgData name="ANDRES HUMBERTO OTALORA CARMONA" userId="9f185f83-ab76-4bc7-b4dd-50fef826f155" providerId="ADAL" clId="{6F9F9C3B-5062-4D75-BA08-3B8013896758}" dt="2020-09-22T00:15:05.538" v="94" actId="478"/>
          <ac:picMkLst>
            <pc:docMk/>
            <pc:sldMk cId="481473816" sldId="334"/>
            <ac:picMk id="12" creationId="{4DDEADDF-F21D-433A-95C3-7DCB52CB6CC6}"/>
          </ac:picMkLst>
        </pc:picChg>
        <pc:picChg chg="del">
          <ac:chgData name="ANDRES HUMBERTO OTALORA CARMONA" userId="9f185f83-ab76-4bc7-b4dd-50fef826f155" providerId="ADAL" clId="{6F9F9C3B-5062-4D75-BA08-3B8013896758}" dt="2020-09-22T00:15:05.538" v="94" actId="478"/>
          <ac:picMkLst>
            <pc:docMk/>
            <pc:sldMk cId="481473816" sldId="334"/>
            <ac:picMk id="13" creationId="{BFE0CD57-67C8-497E-A765-29F19E3383CC}"/>
          </ac:picMkLst>
        </pc:picChg>
        <pc:picChg chg="add mod">
          <ac:chgData name="ANDRES HUMBERTO OTALORA CARMONA" userId="9f185f83-ab76-4bc7-b4dd-50fef826f155" providerId="ADAL" clId="{6F9F9C3B-5062-4D75-BA08-3B8013896758}" dt="2020-09-22T00:16:22.998" v="116" actId="1076"/>
          <ac:picMkLst>
            <pc:docMk/>
            <pc:sldMk cId="481473816" sldId="334"/>
            <ac:picMk id="15" creationId="{7C6E4EBD-A7DC-4DB7-AAC0-BBBE9BFEA3C9}"/>
          </ac:picMkLst>
        </pc:picChg>
        <pc:picChg chg="add mod">
          <ac:chgData name="ANDRES HUMBERTO OTALORA CARMONA" userId="9f185f83-ab76-4bc7-b4dd-50fef826f155" providerId="ADAL" clId="{6F9F9C3B-5062-4D75-BA08-3B8013896758}" dt="2020-09-22T00:16:56.630" v="126" actId="27349"/>
          <ac:picMkLst>
            <pc:docMk/>
            <pc:sldMk cId="481473816" sldId="334"/>
            <ac:picMk id="16" creationId="{3CBB0952-D340-4D01-8759-836D69CAD629}"/>
          </ac:picMkLst>
        </pc:picChg>
        <pc:picChg chg="del">
          <ac:chgData name="ANDRES HUMBERTO OTALORA CARMONA" userId="9f185f83-ab76-4bc7-b4dd-50fef826f155" providerId="ADAL" clId="{6F9F9C3B-5062-4D75-BA08-3B8013896758}" dt="2020-09-22T00:15:05.538" v="94" actId="478"/>
          <ac:picMkLst>
            <pc:docMk/>
            <pc:sldMk cId="481473816" sldId="334"/>
            <ac:picMk id="25" creationId="{24C8ACAF-7809-4B93-B505-6221573A9C88}"/>
          </ac:picMkLst>
        </pc:picChg>
        <pc:picChg chg="del">
          <ac:chgData name="ANDRES HUMBERTO OTALORA CARMONA" userId="9f185f83-ab76-4bc7-b4dd-50fef826f155" providerId="ADAL" clId="{6F9F9C3B-5062-4D75-BA08-3B8013896758}" dt="2020-09-22T00:15:05.538" v="94" actId="478"/>
          <ac:picMkLst>
            <pc:docMk/>
            <pc:sldMk cId="481473816" sldId="334"/>
            <ac:picMk id="31" creationId="{9F006A11-80A8-43EC-ADBC-2D0BCF90EF49}"/>
          </ac:picMkLst>
        </pc:picChg>
      </pc:sldChg>
      <pc:sldChg chg="del">
        <pc:chgData name="ANDRES HUMBERTO OTALORA CARMONA" userId="9f185f83-ab76-4bc7-b4dd-50fef826f155" providerId="ADAL" clId="{6F9F9C3B-5062-4D75-BA08-3B8013896758}" dt="2020-09-22T00:12:52.808" v="37" actId="47"/>
        <pc:sldMkLst>
          <pc:docMk/>
          <pc:sldMk cId="1313200293" sldId="335"/>
        </pc:sldMkLst>
      </pc:sldChg>
      <pc:sldChg chg="addSp delSp modSp add mod">
        <pc:chgData name="ANDRES HUMBERTO OTALORA CARMONA" userId="9f185f83-ab76-4bc7-b4dd-50fef826f155" providerId="ADAL" clId="{6F9F9C3B-5062-4D75-BA08-3B8013896758}" dt="2020-09-22T00:24:22.246" v="546" actId="20577"/>
        <pc:sldMkLst>
          <pc:docMk/>
          <pc:sldMk cId="3442668252" sldId="335"/>
        </pc:sldMkLst>
        <pc:spChg chg="add mod">
          <ac:chgData name="ANDRES HUMBERTO OTALORA CARMONA" userId="9f185f83-ab76-4bc7-b4dd-50fef826f155" providerId="ADAL" clId="{6F9F9C3B-5062-4D75-BA08-3B8013896758}" dt="2020-09-22T00:23:33.961" v="398" actId="1582"/>
          <ac:spMkLst>
            <pc:docMk/>
            <pc:sldMk cId="3442668252" sldId="335"/>
            <ac:spMk id="3" creationId="{DF586A52-2C26-4CCB-BC24-CB73CE8FA355}"/>
          </ac:spMkLst>
        </pc:spChg>
        <pc:spChg chg="add mod">
          <ac:chgData name="ANDRES HUMBERTO OTALORA CARMONA" userId="9f185f83-ab76-4bc7-b4dd-50fef826f155" providerId="ADAL" clId="{6F9F9C3B-5062-4D75-BA08-3B8013896758}" dt="2020-09-22T00:23:07.947" v="383" actId="20577"/>
          <ac:spMkLst>
            <pc:docMk/>
            <pc:sldMk cId="3442668252" sldId="335"/>
            <ac:spMk id="9" creationId="{8D326108-A7EA-4A73-8A49-E42FC6F72A53}"/>
          </ac:spMkLst>
        </pc:spChg>
        <pc:spChg chg="add mod">
          <ac:chgData name="ANDRES HUMBERTO OTALORA CARMONA" userId="9f185f83-ab76-4bc7-b4dd-50fef826f155" providerId="ADAL" clId="{6F9F9C3B-5062-4D75-BA08-3B8013896758}" dt="2020-09-22T00:22:53.835" v="379"/>
          <ac:spMkLst>
            <pc:docMk/>
            <pc:sldMk cId="3442668252" sldId="335"/>
            <ac:spMk id="10" creationId="{EA74A3D1-0D83-41AF-A99F-BC04EB8D324C}"/>
          </ac:spMkLst>
        </pc:spChg>
        <pc:spChg chg="add mod">
          <ac:chgData name="ANDRES HUMBERTO OTALORA CARMONA" userId="9f185f83-ab76-4bc7-b4dd-50fef826f155" providerId="ADAL" clId="{6F9F9C3B-5062-4D75-BA08-3B8013896758}" dt="2020-09-22T00:24:22.246" v="546" actId="20577"/>
          <ac:spMkLst>
            <pc:docMk/>
            <pc:sldMk cId="3442668252" sldId="335"/>
            <ac:spMk id="11" creationId="{D1DA343B-EEDC-4432-B4CC-FF9EBED68F19}"/>
          </ac:spMkLst>
        </pc:spChg>
        <pc:spChg chg="add mod">
          <ac:chgData name="ANDRES HUMBERTO OTALORA CARMONA" userId="9f185f83-ab76-4bc7-b4dd-50fef826f155" providerId="ADAL" clId="{6F9F9C3B-5062-4D75-BA08-3B8013896758}" dt="2020-09-22T00:22:53.835" v="379"/>
          <ac:spMkLst>
            <pc:docMk/>
            <pc:sldMk cId="3442668252" sldId="335"/>
            <ac:spMk id="12" creationId="{118E10C4-FAAA-4347-8E6D-1D93C01B9765}"/>
          </ac:spMkLst>
        </pc:spChg>
        <pc:spChg chg="add mod">
          <ac:chgData name="ANDRES HUMBERTO OTALORA CARMONA" userId="9f185f83-ab76-4bc7-b4dd-50fef826f155" providerId="ADAL" clId="{6F9F9C3B-5062-4D75-BA08-3B8013896758}" dt="2020-09-22T00:22:53.835" v="379"/>
          <ac:spMkLst>
            <pc:docMk/>
            <pc:sldMk cId="3442668252" sldId="335"/>
            <ac:spMk id="13" creationId="{B253764C-3B92-41DD-9BD4-1DBAD8A19886}"/>
          </ac:spMkLst>
        </pc:spChg>
        <pc:picChg chg="add mod">
          <ac:chgData name="ANDRES HUMBERTO OTALORA CARMONA" userId="9f185f83-ab76-4bc7-b4dd-50fef826f155" providerId="ADAL" clId="{6F9F9C3B-5062-4D75-BA08-3B8013896758}" dt="2020-09-22T00:22:59.814" v="382" actId="1440"/>
          <ac:picMkLst>
            <pc:docMk/>
            <pc:sldMk cId="3442668252" sldId="335"/>
            <ac:picMk id="6" creationId="{3413B290-6F59-4405-8956-8BD2239CA0F0}"/>
          </ac:picMkLst>
        </pc:picChg>
        <pc:picChg chg="add mod">
          <ac:chgData name="ANDRES HUMBERTO OTALORA CARMONA" userId="9f185f83-ab76-4bc7-b4dd-50fef826f155" providerId="ADAL" clId="{6F9F9C3B-5062-4D75-BA08-3B8013896758}" dt="2020-09-22T00:22:53.835" v="379"/>
          <ac:picMkLst>
            <pc:docMk/>
            <pc:sldMk cId="3442668252" sldId="335"/>
            <ac:picMk id="7" creationId="{3ACB8B46-5892-43ED-9830-1DCF006FD1BC}"/>
          </ac:picMkLst>
        </pc:picChg>
        <pc:cxnChg chg="add mod">
          <ac:chgData name="ANDRES HUMBERTO OTALORA CARMONA" userId="9f185f83-ab76-4bc7-b4dd-50fef826f155" providerId="ADAL" clId="{6F9F9C3B-5062-4D75-BA08-3B8013896758}" dt="2020-09-22T00:23:42.873" v="402" actId="13822"/>
          <ac:cxnSpMkLst>
            <pc:docMk/>
            <pc:sldMk cId="3442668252" sldId="335"/>
            <ac:cxnSpMk id="5" creationId="{9982AFD2-0B50-47D3-87C2-A8E1CBF4F426}"/>
          </ac:cxnSpMkLst>
        </pc:cxnChg>
        <pc:cxnChg chg="add del mod">
          <ac:chgData name="ANDRES HUMBERTO OTALORA CARMONA" userId="9f185f83-ab76-4bc7-b4dd-50fef826f155" providerId="ADAL" clId="{6F9F9C3B-5062-4D75-BA08-3B8013896758}" dt="2020-09-22T00:23:11.616" v="385" actId="478"/>
          <ac:cxnSpMkLst>
            <pc:docMk/>
            <pc:sldMk cId="3442668252" sldId="335"/>
            <ac:cxnSpMk id="8" creationId="{DEEF5CAE-BE25-4AE6-B034-C48480D4DF50}"/>
          </ac:cxnSpMkLst>
        </pc:cxnChg>
      </pc:sldChg>
      <pc:sldChg chg="addSp modSp add mod">
        <pc:chgData name="ANDRES HUMBERTO OTALORA CARMONA" userId="9f185f83-ab76-4bc7-b4dd-50fef826f155" providerId="ADAL" clId="{6F9F9C3B-5062-4D75-BA08-3B8013896758}" dt="2020-09-22T00:26:55.975" v="780" actId="20577"/>
        <pc:sldMkLst>
          <pc:docMk/>
          <pc:sldMk cId="3255900894" sldId="336"/>
        </pc:sldMkLst>
        <pc:spChg chg="add mod">
          <ac:chgData name="ANDRES HUMBERTO OTALORA CARMONA" userId="9f185f83-ab76-4bc7-b4dd-50fef826f155" providerId="ADAL" clId="{6F9F9C3B-5062-4D75-BA08-3B8013896758}" dt="2020-09-22T00:26:16.455" v="711" actId="313"/>
          <ac:spMkLst>
            <pc:docMk/>
            <pc:sldMk cId="3255900894" sldId="336"/>
            <ac:spMk id="13" creationId="{F78007B8-81C6-4D45-8C60-3F4FD148CC63}"/>
          </ac:spMkLst>
        </pc:spChg>
        <pc:spChg chg="add mod">
          <ac:chgData name="ANDRES HUMBERTO OTALORA CARMONA" userId="9f185f83-ab76-4bc7-b4dd-50fef826f155" providerId="ADAL" clId="{6F9F9C3B-5062-4D75-BA08-3B8013896758}" dt="2020-09-22T00:26:55.975" v="780" actId="20577"/>
          <ac:spMkLst>
            <pc:docMk/>
            <pc:sldMk cId="3255900894" sldId="336"/>
            <ac:spMk id="16" creationId="{A9E37C16-94B7-43C1-96B2-AE924FE8CFC1}"/>
          </ac:spMkLst>
        </pc:spChg>
        <pc:picChg chg="add mod">
          <ac:chgData name="ANDRES HUMBERTO OTALORA CARMONA" userId="9f185f83-ab76-4bc7-b4dd-50fef826f155" providerId="ADAL" clId="{6F9F9C3B-5062-4D75-BA08-3B8013896758}" dt="2020-09-22T00:26:13.734" v="709" actId="1076"/>
          <ac:picMkLst>
            <pc:docMk/>
            <pc:sldMk cId="3255900894" sldId="336"/>
            <ac:picMk id="3" creationId="{2B0FE55A-73E0-4661-93FB-C02BB7535AEA}"/>
          </ac:picMkLst>
        </pc:picChg>
        <pc:picChg chg="add mod">
          <ac:chgData name="ANDRES HUMBERTO OTALORA CARMONA" userId="9f185f83-ab76-4bc7-b4dd-50fef826f155" providerId="ADAL" clId="{6F9F9C3B-5062-4D75-BA08-3B8013896758}" dt="2020-09-22T00:26:04.015" v="702" actId="1076"/>
          <ac:picMkLst>
            <pc:docMk/>
            <pc:sldMk cId="3255900894" sldId="336"/>
            <ac:picMk id="4" creationId="{DFD34B84-7A50-402D-8847-57E6E35DD996}"/>
          </ac:picMkLst>
        </pc:picChg>
        <pc:picChg chg="add mod">
          <ac:chgData name="ANDRES HUMBERTO OTALORA CARMONA" userId="9f185f83-ab76-4bc7-b4dd-50fef826f155" providerId="ADAL" clId="{6F9F9C3B-5062-4D75-BA08-3B8013896758}" dt="2020-09-22T00:26:14.470" v="710" actId="1076"/>
          <ac:picMkLst>
            <pc:docMk/>
            <pc:sldMk cId="3255900894" sldId="336"/>
            <ac:picMk id="5" creationId="{9D99538E-D546-41F1-AAC4-73BFA25AAF6E}"/>
          </ac:picMkLst>
        </pc:picChg>
        <pc:picChg chg="add mod">
          <ac:chgData name="ANDRES HUMBERTO OTALORA CARMONA" userId="9f185f83-ab76-4bc7-b4dd-50fef826f155" providerId="ADAL" clId="{6F9F9C3B-5062-4D75-BA08-3B8013896758}" dt="2020-09-22T00:26:08.334" v="705" actId="1076"/>
          <ac:picMkLst>
            <pc:docMk/>
            <pc:sldMk cId="3255900894" sldId="336"/>
            <ac:picMk id="7" creationId="{C7326D82-5490-4723-879E-E7256F41476B}"/>
          </ac:picMkLst>
        </pc:picChg>
        <pc:picChg chg="add mod">
          <ac:chgData name="ANDRES HUMBERTO OTALORA CARMONA" userId="9f185f83-ab76-4bc7-b4dd-50fef826f155" providerId="ADAL" clId="{6F9F9C3B-5062-4D75-BA08-3B8013896758}" dt="2020-09-22T00:25:16.409" v="558" actId="27349"/>
          <ac:picMkLst>
            <pc:docMk/>
            <pc:sldMk cId="3255900894" sldId="336"/>
            <ac:picMk id="11" creationId="{369EA33B-F812-4927-96F0-0C84017236D4}"/>
          </ac:picMkLst>
        </pc:picChg>
        <pc:cxnChg chg="add mod">
          <ac:chgData name="ANDRES HUMBERTO OTALORA CARMONA" userId="9f185f83-ab76-4bc7-b4dd-50fef826f155" providerId="ADAL" clId="{6F9F9C3B-5062-4D75-BA08-3B8013896758}" dt="2020-09-22T00:26:41.296" v="738" actId="13822"/>
          <ac:cxnSpMkLst>
            <pc:docMk/>
            <pc:sldMk cId="3255900894" sldId="336"/>
            <ac:cxnSpMk id="15" creationId="{B5460EA8-0BE5-4C1B-B2B0-755599EB559B}"/>
          </ac:cxnSpMkLst>
        </pc:cxnChg>
      </pc:sldChg>
      <pc:sldChg chg="del">
        <pc:chgData name="ANDRES HUMBERTO OTALORA CARMONA" userId="9f185f83-ab76-4bc7-b4dd-50fef826f155" providerId="ADAL" clId="{6F9F9C3B-5062-4D75-BA08-3B8013896758}" dt="2020-09-22T00:12:52.808" v="37" actId="47"/>
        <pc:sldMkLst>
          <pc:docMk/>
          <pc:sldMk cId="3369923450" sldId="336"/>
        </pc:sldMkLst>
      </pc:sldChg>
      <pc:sldChg chg="addSp delSp modSp add mod replId">
        <pc:chgData name="ANDRES HUMBERTO OTALORA CARMONA" userId="9f185f83-ab76-4bc7-b4dd-50fef826f155" providerId="ADAL" clId="{6F9F9C3B-5062-4D75-BA08-3B8013896758}" dt="2020-09-22T00:43:47.115" v="1527" actId="1076"/>
        <pc:sldMkLst>
          <pc:docMk/>
          <pc:sldMk cId="365643691" sldId="337"/>
        </pc:sldMkLst>
        <pc:spChg chg="mod">
          <ac:chgData name="ANDRES HUMBERTO OTALORA CARMONA" userId="9f185f83-ab76-4bc7-b4dd-50fef826f155" providerId="ADAL" clId="{6F9F9C3B-5062-4D75-BA08-3B8013896758}" dt="2020-09-22T00:27:16.523" v="802" actId="1076"/>
          <ac:spMkLst>
            <pc:docMk/>
            <pc:sldMk cId="365643691" sldId="337"/>
            <ac:spMk id="2" creationId="{00000000-0000-0000-0000-000000000000}"/>
          </ac:spMkLst>
        </pc:spChg>
        <pc:spChg chg="mod">
          <ac:chgData name="ANDRES HUMBERTO OTALORA CARMONA" userId="9f185f83-ab76-4bc7-b4dd-50fef826f155" providerId="ADAL" clId="{6F9F9C3B-5062-4D75-BA08-3B8013896758}" dt="2020-09-22T00:42:57.715" v="1519" actId="1076"/>
          <ac:spMkLst>
            <pc:docMk/>
            <pc:sldMk cId="365643691" sldId="337"/>
            <ac:spMk id="41" creationId="{BA4E2C08-946C-4869-9B54-C27E445D8FB7}"/>
          </ac:spMkLst>
        </pc:spChg>
        <pc:picChg chg="add mod">
          <ac:chgData name="ANDRES HUMBERTO OTALORA CARMONA" userId="9f185f83-ab76-4bc7-b4dd-50fef826f155" providerId="ADAL" clId="{6F9F9C3B-5062-4D75-BA08-3B8013896758}" dt="2020-09-22T00:42:50.266" v="1515" actId="1076"/>
          <ac:picMkLst>
            <pc:docMk/>
            <pc:sldMk cId="365643691" sldId="337"/>
            <ac:picMk id="4" creationId="{528AB948-E33F-4CD4-9913-82323577097B}"/>
          </ac:picMkLst>
        </pc:picChg>
        <pc:picChg chg="add del">
          <ac:chgData name="ANDRES HUMBERTO OTALORA CARMONA" userId="9f185f83-ab76-4bc7-b4dd-50fef826f155" providerId="ADAL" clId="{6F9F9C3B-5062-4D75-BA08-3B8013896758}" dt="2020-09-22T00:28:03.792" v="834" actId="478"/>
          <ac:picMkLst>
            <pc:docMk/>
            <pc:sldMk cId="365643691" sldId="337"/>
            <ac:picMk id="5" creationId="{9A1C5823-4F2E-4158-963C-1C80D2C55CB7}"/>
          </ac:picMkLst>
        </pc:picChg>
        <pc:picChg chg="add mod modCrop">
          <ac:chgData name="ANDRES HUMBERTO OTALORA CARMONA" userId="9f185f83-ab76-4bc7-b4dd-50fef826f155" providerId="ADAL" clId="{6F9F9C3B-5062-4D75-BA08-3B8013896758}" dt="2020-09-22T00:43:43.912" v="1526" actId="732"/>
          <ac:picMkLst>
            <pc:docMk/>
            <pc:sldMk cId="365643691" sldId="337"/>
            <ac:picMk id="6" creationId="{051F538F-8156-4F9C-A5CA-CF8FFBC8C4A4}"/>
          </ac:picMkLst>
        </pc:picChg>
        <pc:picChg chg="add mod">
          <ac:chgData name="ANDRES HUMBERTO OTALORA CARMONA" userId="9f185f83-ab76-4bc7-b4dd-50fef826f155" providerId="ADAL" clId="{6F9F9C3B-5062-4D75-BA08-3B8013896758}" dt="2020-09-22T00:43:47.115" v="1527" actId="1076"/>
          <ac:picMkLst>
            <pc:docMk/>
            <pc:sldMk cId="365643691" sldId="337"/>
            <ac:picMk id="7" creationId="{CB1EBCE5-F931-4E84-9904-2626CC618264}"/>
          </ac:picMkLst>
        </pc:picChg>
      </pc:sldChg>
      <pc:sldChg chg="del">
        <pc:chgData name="ANDRES HUMBERTO OTALORA CARMONA" userId="9f185f83-ab76-4bc7-b4dd-50fef826f155" providerId="ADAL" clId="{6F9F9C3B-5062-4D75-BA08-3B8013896758}" dt="2020-09-22T00:12:52.808" v="37" actId="47"/>
        <pc:sldMkLst>
          <pc:docMk/>
          <pc:sldMk cId="1208453524" sldId="337"/>
        </pc:sldMkLst>
      </pc:sldChg>
      <pc:sldChg chg="addSp delSp modSp add del mod">
        <pc:chgData name="ANDRES HUMBERTO OTALORA CARMONA" userId="9f185f83-ab76-4bc7-b4dd-50fef826f155" providerId="ADAL" clId="{6F9F9C3B-5062-4D75-BA08-3B8013896758}" dt="2020-09-22T00:35:42.525" v="1057" actId="47"/>
        <pc:sldMkLst>
          <pc:docMk/>
          <pc:sldMk cId="1194284736" sldId="338"/>
        </pc:sldMkLst>
        <pc:spChg chg="add mod">
          <ac:chgData name="ANDRES HUMBERTO OTALORA CARMONA" userId="9f185f83-ab76-4bc7-b4dd-50fef826f155" providerId="ADAL" clId="{6F9F9C3B-5062-4D75-BA08-3B8013896758}" dt="2020-09-22T00:31:39.327" v="971" actId="1076"/>
          <ac:spMkLst>
            <pc:docMk/>
            <pc:sldMk cId="1194284736" sldId="338"/>
            <ac:spMk id="3" creationId="{D7B4362F-77B5-4175-AC93-ECA11FFE8780}"/>
          </ac:spMkLst>
        </pc:spChg>
        <pc:spChg chg="add mod">
          <ac:chgData name="ANDRES HUMBERTO OTALORA CARMONA" userId="9f185f83-ab76-4bc7-b4dd-50fef826f155" providerId="ADAL" clId="{6F9F9C3B-5062-4D75-BA08-3B8013896758}" dt="2020-09-22T00:30:08.543" v="903" actId="1076"/>
          <ac:spMkLst>
            <pc:docMk/>
            <pc:sldMk cId="1194284736" sldId="338"/>
            <ac:spMk id="8" creationId="{2101E007-CF7E-4E8A-8A32-7ABDE259BD47}"/>
          </ac:spMkLst>
        </pc:spChg>
        <pc:spChg chg="add mod">
          <ac:chgData name="ANDRES HUMBERTO OTALORA CARMONA" userId="9f185f83-ab76-4bc7-b4dd-50fef826f155" providerId="ADAL" clId="{6F9F9C3B-5062-4D75-BA08-3B8013896758}" dt="2020-09-22T00:30:22.967" v="906" actId="255"/>
          <ac:spMkLst>
            <pc:docMk/>
            <pc:sldMk cId="1194284736" sldId="338"/>
            <ac:spMk id="9" creationId="{50824DC6-702A-4647-BACE-B323F4B153E3}"/>
          </ac:spMkLst>
        </pc:spChg>
        <pc:spChg chg="add mod">
          <ac:chgData name="ANDRES HUMBERTO OTALORA CARMONA" userId="9f185f83-ab76-4bc7-b4dd-50fef826f155" providerId="ADAL" clId="{6F9F9C3B-5062-4D75-BA08-3B8013896758}" dt="2020-09-22T00:30:30.110" v="907" actId="1076"/>
          <ac:spMkLst>
            <pc:docMk/>
            <pc:sldMk cId="1194284736" sldId="338"/>
            <ac:spMk id="10" creationId="{E1F27F61-561F-45A9-A312-A4F7518EF323}"/>
          </ac:spMkLst>
        </pc:spChg>
        <pc:spChg chg="add mod">
          <ac:chgData name="ANDRES HUMBERTO OTALORA CARMONA" userId="9f185f83-ab76-4bc7-b4dd-50fef826f155" providerId="ADAL" clId="{6F9F9C3B-5062-4D75-BA08-3B8013896758}" dt="2020-09-22T00:30:40.604" v="909" actId="2085"/>
          <ac:spMkLst>
            <pc:docMk/>
            <pc:sldMk cId="1194284736" sldId="338"/>
            <ac:spMk id="11" creationId="{8D40A99E-698C-40C5-B0B9-0330A01FBFBC}"/>
          </ac:spMkLst>
        </pc:spChg>
        <pc:spChg chg="add mod">
          <ac:chgData name="ANDRES HUMBERTO OTALORA CARMONA" userId="9f185f83-ab76-4bc7-b4dd-50fef826f155" providerId="ADAL" clId="{6F9F9C3B-5062-4D75-BA08-3B8013896758}" dt="2020-09-22T00:31:40.934" v="972" actId="1076"/>
          <ac:spMkLst>
            <pc:docMk/>
            <pc:sldMk cId="1194284736" sldId="338"/>
            <ac:spMk id="12" creationId="{8DEA1793-6EC3-4627-97E1-39FC8785B41B}"/>
          </ac:spMkLst>
        </pc:spChg>
        <pc:spChg chg="add mod">
          <ac:chgData name="ANDRES HUMBERTO OTALORA CARMONA" userId="9f185f83-ab76-4bc7-b4dd-50fef826f155" providerId="ADAL" clId="{6F9F9C3B-5062-4D75-BA08-3B8013896758}" dt="2020-09-22T00:31:36.996" v="970" actId="13822"/>
          <ac:spMkLst>
            <pc:docMk/>
            <pc:sldMk cId="1194284736" sldId="338"/>
            <ac:spMk id="13" creationId="{0A9A3C44-F1EC-41E8-8FFF-A79FD5C48A24}"/>
          </ac:spMkLst>
        </pc:spChg>
        <pc:spChg chg="add del mod">
          <ac:chgData name="ANDRES HUMBERTO OTALORA CARMONA" userId="9f185f83-ab76-4bc7-b4dd-50fef826f155" providerId="ADAL" clId="{6F9F9C3B-5062-4D75-BA08-3B8013896758}" dt="2020-09-22T00:32:12.631" v="1007" actId="478"/>
          <ac:spMkLst>
            <pc:docMk/>
            <pc:sldMk cId="1194284736" sldId="338"/>
            <ac:spMk id="15" creationId="{35D2F982-C916-4FF5-B726-9B51DB28B7FA}"/>
          </ac:spMkLst>
        </pc:spChg>
        <pc:spChg chg="add mod">
          <ac:chgData name="ANDRES HUMBERTO OTALORA CARMONA" userId="9f185f83-ab76-4bc7-b4dd-50fef826f155" providerId="ADAL" clId="{6F9F9C3B-5062-4D75-BA08-3B8013896758}" dt="2020-09-22T00:32:21.546" v="1012" actId="123"/>
          <ac:spMkLst>
            <pc:docMk/>
            <pc:sldMk cId="1194284736" sldId="338"/>
            <ac:spMk id="19" creationId="{FDBDC1FC-6D87-4651-A989-4471E7F2E814}"/>
          </ac:spMkLst>
        </pc:spChg>
        <pc:picChg chg="add mod">
          <ac:chgData name="ANDRES HUMBERTO OTALORA CARMONA" userId="9f185f83-ab76-4bc7-b4dd-50fef826f155" providerId="ADAL" clId="{6F9F9C3B-5062-4D75-BA08-3B8013896758}" dt="2020-09-22T00:31:46.543" v="976" actId="1076"/>
          <ac:picMkLst>
            <pc:docMk/>
            <pc:sldMk cId="1194284736" sldId="338"/>
            <ac:picMk id="6" creationId="{DA671B0D-902A-438D-B6B1-46C97D5D2560}"/>
          </ac:picMkLst>
        </pc:picChg>
        <pc:picChg chg="add mod">
          <ac:chgData name="ANDRES HUMBERTO OTALORA CARMONA" userId="9f185f83-ab76-4bc7-b4dd-50fef826f155" providerId="ADAL" clId="{6F9F9C3B-5062-4D75-BA08-3B8013896758}" dt="2020-09-22T00:30:11.438" v="904" actId="1076"/>
          <ac:picMkLst>
            <pc:docMk/>
            <pc:sldMk cId="1194284736" sldId="338"/>
            <ac:picMk id="7" creationId="{7DB45FC5-BE4A-4A7B-B7FE-D7270205DB11}"/>
          </ac:picMkLst>
        </pc:picChg>
        <pc:cxnChg chg="add del mod">
          <ac:chgData name="ANDRES HUMBERTO OTALORA CARMONA" userId="9f185f83-ab76-4bc7-b4dd-50fef826f155" providerId="ADAL" clId="{6F9F9C3B-5062-4D75-BA08-3B8013896758}" dt="2020-09-22T00:30:48.919" v="911" actId="478"/>
          <ac:cxnSpMkLst>
            <pc:docMk/>
            <pc:sldMk cId="1194284736" sldId="338"/>
            <ac:cxnSpMk id="14" creationId="{D8525035-F5D1-49FD-94AF-22BA37CDBA30}"/>
          </ac:cxnSpMkLst>
        </pc:cxnChg>
      </pc:sldChg>
      <pc:sldChg chg="del">
        <pc:chgData name="ANDRES HUMBERTO OTALORA CARMONA" userId="9f185f83-ab76-4bc7-b4dd-50fef826f155" providerId="ADAL" clId="{6F9F9C3B-5062-4D75-BA08-3B8013896758}" dt="2020-09-22T00:12:52.808" v="37" actId="47"/>
        <pc:sldMkLst>
          <pc:docMk/>
          <pc:sldMk cId="2381799996" sldId="338"/>
        </pc:sldMkLst>
      </pc:sldChg>
      <pc:sldChg chg="addSp delSp modSp add mod ord replId">
        <pc:chgData name="ANDRES HUMBERTO OTALORA CARMONA" userId="9f185f83-ab76-4bc7-b4dd-50fef826f155" providerId="ADAL" clId="{6F9F9C3B-5062-4D75-BA08-3B8013896758}" dt="2020-09-22T00:38:27.596" v="1190" actId="1076"/>
        <pc:sldMkLst>
          <pc:docMk/>
          <pc:sldMk cId="4031732904" sldId="339"/>
        </pc:sldMkLst>
        <pc:spChg chg="add del mod">
          <ac:chgData name="ANDRES HUMBERTO OTALORA CARMONA" userId="9f185f83-ab76-4bc7-b4dd-50fef826f155" providerId="ADAL" clId="{6F9F9C3B-5062-4D75-BA08-3B8013896758}" dt="2020-09-22T00:35:50.905" v="1061" actId="478"/>
          <ac:spMkLst>
            <pc:docMk/>
            <pc:sldMk cId="4031732904" sldId="339"/>
            <ac:spMk id="3" creationId="{862C9D34-FB1E-4297-998F-ED07116034AB}"/>
          </ac:spMkLst>
        </pc:spChg>
        <pc:spChg chg="add del">
          <ac:chgData name="ANDRES HUMBERTO OTALORA CARMONA" userId="9f185f83-ab76-4bc7-b4dd-50fef826f155" providerId="ADAL" clId="{6F9F9C3B-5062-4D75-BA08-3B8013896758}" dt="2020-09-22T00:36:13.774" v="1129" actId="478"/>
          <ac:spMkLst>
            <pc:docMk/>
            <pc:sldMk cId="4031732904" sldId="339"/>
            <ac:spMk id="4" creationId="{18B0A991-530D-452A-9D22-6057713C90E7}"/>
          </ac:spMkLst>
        </pc:spChg>
        <pc:spChg chg="add del">
          <ac:chgData name="ANDRES HUMBERTO OTALORA CARMONA" userId="9f185f83-ab76-4bc7-b4dd-50fef826f155" providerId="ADAL" clId="{6F9F9C3B-5062-4D75-BA08-3B8013896758}" dt="2020-09-22T00:37:09.239" v="1153" actId="478"/>
          <ac:spMkLst>
            <pc:docMk/>
            <pc:sldMk cId="4031732904" sldId="339"/>
            <ac:spMk id="5" creationId="{31E35C68-A43A-4B06-B705-B45FB7B6D6B4}"/>
          </ac:spMkLst>
        </pc:spChg>
        <pc:spChg chg="add del mod">
          <ac:chgData name="ANDRES HUMBERTO OTALORA CARMONA" userId="9f185f83-ab76-4bc7-b4dd-50fef826f155" providerId="ADAL" clId="{6F9F9C3B-5062-4D75-BA08-3B8013896758}" dt="2020-09-22T00:37:19.447" v="1158" actId="478"/>
          <ac:spMkLst>
            <pc:docMk/>
            <pc:sldMk cId="4031732904" sldId="339"/>
            <ac:spMk id="7" creationId="{13455130-A439-4B5F-B63C-42D430E023D0}"/>
          </ac:spMkLst>
        </pc:spChg>
        <pc:spChg chg="add del mod">
          <ac:chgData name="ANDRES HUMBERTO OTALORA CARMONA" userId="9f185f83-ab76-4bc7-b4dd-50fef826f155" providerId="ADAL" clId="{6F9F9C3B-5062-4D75-BA08-3B8013896758}" dt="2020-09-22T00:38:18.155" v="1186" actId="478"/>
          <ac:spMkLst>
            <pc:docMk/>
            <pc:sldMk cId="4031732904" sldId="339"/>
            <ac:spMk id="9" creationId="{2E1F44B2-233E-422D-A5D3-3496322C7487}"/>
          </ac:spMkLst>
        </pc:spChg>
        <pc:spChg chg="add del mod">
          <ac:chgData name="ANDRES HUMBERTO OTALORA CARMONA" userId="9f185f83-ab76-4bc7-b4dd-50fef826f155" providerId="ADAL" clId="{6F9F9C3B-5062-4D75-BA08-3B8013896758}" dt="2020-09-22T00:37:47.296" v="1172" actId="478"/>
          <ac:spMkLst>
            <pc:docMk/>
            <pc:sldMk cId="4031732904" sldId="339"/>
            <ac:spMk id="11" creationId="{5D4A7BFB-1445-41B3-A60B-C9414A9F00D7}"/>
          </ac:spMkLst>
        </pc:spChg>
        <pc:spChg chg="add del mod">
          <ac:chgData name="ANDRES HUMBERTO OTALORA CARMONA" userId="9f185f83-ab76-4bc7-b4dd-50fef826f155" providerId="ADAL" clId="{6F9F9C3B-5062-4D75-BA08-3B8013896758}" dt="2020-09-22T00:37:55.749" v="1178" actId="478"/>
          <ac:spMkLst>
            <pc:docMk/>
            <pc:sldMk cId="4031732904" sldId="339"/>
            <ac:spMk id="13" creationId="{3094C530-BCD0-432F-96C6-21AC073DC43C}"/>
          </ac:spMkLst>
        </pc:spChg>
        <pc:spChg chg="add del">
          <ac:chgData name="ANDRES HUMBERTO OTALORA CARMONA" userId="9f185f83-ab76-4bc7-b4dd-50fef826f155" providerId="ADAL" clId="{6F9F9C3B-5062-4D75-BA08-3B8013896758}" dt="2020-09-22T00:36:35.474" v="1135" actId="478"/>
          <ac:spMkLst>
            <pc:docMk/>
            <pc:sldMk cId="4031732904" sldId="339"/>
            <ac:spMk id="15" creationId="{C9ABC1CC-CAFA-416B-B730-9BB6AE3CEB4D}"/>
          </ac:spMkLst>
        </pc:spChg>
        <pc:spChg chg="add mod">
          <ac:chgData name="ANDRES HUMBERTO OTALORA CARMONA" userId="9f185f83-ab76-4bc7-b4dd-50fef826f155" providerId="ADAL" clId="{6F9F9C3B-5062-4D75-BA08-3B8013896758}" dt="2020-09-22T00:36:28.324" v="1134" actId="1076"/>
          <ac:spMkLst>
            <pc:docMk/>
            <pc:sldMk cId="4031732904" sldId="339"/>
            <ac:spMk id="23" creationId="{829AADB2-8606-4789-8E61-AA4739169DC6}"/>
          </ac:spMkLst>
        </pc:spChg>
        <pc:spChg chg="add mod">
          <ac:chgData name="ANDRES HUMBERTO OTALORA CARMONA" userId="9f185f83-ab76-4bc7-b4dd-50fef826f155" providerId="ADAL" clId="{6F9F9C3B-5062-4D75-BA08-3B8013896758}" dt="2020-09-22T00:37:46.036" v="1171" actId="1076"/>
          <ac:spMkLst>
            <pc:docMk/>
            <pc:sldMk cId="4031732904" sldId="339"/>
            <ac:spMk id="36" creationId="{A71D79E3-0D58-4503-B466-C984EAA1A2BB}"/>
          </ac:spMkLst>
        </pc:spChg>
        <pc:spChg chg="add mod">
          <ac:chgData name="ANDRES HUMBERTO OTALORA CARMONA" userId="9f185f83-ab76-4bc7-b4dd-50fef826f155" providerId="ADAL" clId="{6F9F9C3B-5062-4D75-BA08-3B8013896758}" dt="2020-09-22T00:37:28.717" v="1163" actId="1076"/>
          <ac:spMkLst>
            <pc:docMk/>
            <pc:sldMk cId="4031732904" sldId="339"/>
            <ac:spMk id="38" creationId="{1B97238B-5FB8-4C05-8511-D21EB8B9675C}"/>
          </ac:spMkLst>
        </pc:spChg>
        <pc:spChg chg="mod">
          <ac:chgData name="ANDRES HUMBERTO OTALORA CARMONA" userId="9f185f83-ab76-4bc7-b4dd-50fef826f155" providerId="ADAL" clId="{6F9F9C3B-5062-4D75-BA08-3B8013896758}" dt="2020-09-22T00:36:09.625" v="1128" actId="20577"/>
          <ac:spMkLst>
            <pc:docMk/>
            <pc:sldMk cId="4031732904" sldId="339"/>
            <ac:spMk id="41" creationId="{BA4E2C08-946C-4869-9B54-C27E445D8FB7}"/>
          </ac:spMkLst>
        </pc:spChg>
        <pc:spChg chg="add mod">
          <ac:chgData name="ANDRES HUMBERTO OTALORA CARMONA" userId="9f185f83-ab76-4bc7-b4dd-50fef826f155" providerId="ADAL" clId="{6F9F9C3B-5062-4D75-BA08-3B8013896758}" dt="2020-09-22T00:38:15.548" v="1184" actId="1076"/>
          <ac:spMkLst>
            <pc:docMk/>
            <pc:sldMk cId="4031732904" sldId="339"/>
            <ac:spMk id="42" creationId="{A169D146-4945-4BE4-BDA2-FAD7068F0969}"/>
          </ac:spMkLst>
        </pc:spChg>
        <pc:spChg chg="add mod">
          <ac:chgData name="ANDRES HUMBERTO OTALORA CARMONA" userId="9f185f83-ab76-4bc7-b4dd-50fef826f155" providerId="ADAL" clId="{6F9F9C3B-5062-4D75-BA08-3B8013896758}" dt="2020-09-22T00:38:27.596" v="1190" actId="1076"/>
          <ac:spMkLst>
            <pc:docMk/>
            <pc:sldMk cId="4031732904" sldId="339"/>
            <ac:spMk id="44" creationId="{BBF123D0-15D1-473D-8D3F-43EDBEC3AD94}"/>
          </ac:spMkLst>
        </pc:spChg>
        <pc:picChg chg="add mod">
          <ac:chgData name="ANDRES HUMBERTO OTALORA CARMONA" userId="9f185f83-ab76-4bc7-b4dd-50fef826f155" providerId="ADAL" clId="{6F9F9C3B-5062-4D75-BA08-3B8013896758}" dt="2020-09-22T00:36:26.391" v="1133" actId="1076"/>
          <ac:picMkLst>
            <pc:docMk/>
            <pc:sldMk cId="4031732904" sldId="339"/>
            <ac:picMk id="19" creationId="{501C6ED2-2576-4BD0-B413-61EB4A19766B}"/>
          </ac:picMkLst>
        </pc:picChg>
        <pc:picChg chg="add mod">
          <ac:chgData name="ANDRES HUMBERTO OTALORA CARMONA" userId="9f185f83-ab76-4bc7-b4dd-50fef826f155" providerId="ADAL" clId="{6F9F9C3B-5062-4D75-BA08-3B8013896758}" dt="2020-09-22T00:37:06.505" v="1152" actId="1076"/>
          <ac:picMkLst>
            <pc:docMk/>
            <pc:sldMk cId="4031732904" sldId="339"/>
            <ac:picMk id="22" creationId="{170F9ABF-803B-4A6D-995E-3CC520BD8193}"/>
          </ac:picMkLst>
        </pc:picChg>
        <pc:picChg chg="add mod">
          <ac:chgData name="ANDRES HUMBERTO OTALORA CARMONA" userId="9f185f83-ab76-4bc7-b4dd-50fef826f155" providerId="ADAL" clId="{6F9F9C3B-5062-4D75-BA08-3B8013896758}" dt="2020-09-22T00:37:51.955" v="1175" actId="1076"/>
          <ac:picMkLst>
            <pc:docMk/>
            <pc:sldMk cId="4031732904" sldId="339"/>
            <ac:picMk id="25" creationId="{237B4178-FF12-4453-ACE5-495B22975B7F}"/>
          </ac:picMkLst>
        </pc:picChg>
        <pc:picChg chg="add mod">
          <ac:chgData name="ANDRES HUMBERTO OTALORA CARMONA" userId="9f185f83-ab76-4bc7-b4dd-50fef826f155" providerId="ADAL" clId="{6F9F9C3B-5062-4D75-BA08-3B8013896758}" dt="2020-09-22T00:37:53.045" v="1176" actId="1076"/>
          <ac:picMkLst>
            <pc:docMk/>
            <pc:sldMk cId="4031732904" sldId="339"/>
            <ac:picMk id="26" creationId="{0DBA4CE2-FCE3-4BA0-8D74-F5B96F429455}"/>
          </ac:picMkLst>
        </pc:picChg>
        <pc:picChg chg="add mod">
          <ac:chgData name="ANDRES HUMBERTO OTALORA CARMONA" userId="9f185f83-ab76-4bc7-b4dd-50fef826f155" providerId="ADAL" clId="{6F9F9C3B-5062-4D75-BA08-3B8013896758}" dt="2020-09-22T00:37:50.575" v="1174" actId="1076"/>
          <ac:picMkLst>
            <pc:docMk/>
            <pc:sldMk cId="4031732904" sldId="339"/>
            <ac:picMk id="27" creationId="{38BE5486-A72C-4990-85F1-5141ECC9DF64}"/>
          </ac:picMkLst>
        </pc:picChg>
        <pc:picChg chg="add mod">
          <ac:chgData name="ANDRES HUMBERTO OTALORA CARMONA" userId="9f185f83-ab76-4bc7-b4dd-50fef826f155" providerId="ADAL" clId="{6F9F9C3B-5062-4D75-BA08-3B8013896758}" dt="2020-09-22T00:37:04.789" v="1151" actId="571"/>
          <ac:picMkLst>
            <pc:docMk/>
            <pc:sldMk cId="4031732904" sldId="339"/>
            <ac:picMk id="32" creationId="{7FBF53DA-A5EC-4982-AA2C-FDE8B52317E6}"/>
          </ac:picMkLst>
        </pc:picChg>
        <pc:picChg chg="add mod">
          <ac:chgData name="ANDRES HUMBERTO OTALORA CARMONA" userId="9f185f83-ab76-4bc7-b4dd-50fef826f155" providerId="ADAL" clId="{6F9F9C3B-5062-4D75-BA08-3B8013896758}" dt="2020-09-22T00:37:04.789" v="1151" actId="571"/>
          <ac:picMkLst>
            <pc:docMk/>
            <pc:sldMk cId="4031732904" sldId="339"/>
            <ac:picMk id="33" creationId="{7BC5A041-5656-46F1-A7D9-8206B50B2D8E}"/>
          </ac:picMkLst>
        </pc:picChg>
        <pc:picChg chg="add mod">
          <ac:chgData name="ANDRES HUMBERTO OTALORA CARMONA" userId="9f185f83-ab76-4bc7-b4dd-50fef826f155" providerId="ADAL" clId="{6F9F9C3B-5062-4D75-BA08-3B8013896758}" dt="2020-09-22T00:37:04.789" v="1151" actId="571"/>
          <ac:picMkLst>
            <pc:docMk/>
            <pc:sldMk cId="4031732904" sldId="339"/>
            <ac:picMk id="34" creationId="{74586D11-A40A-4E02-B9ED-52F109842170}"/>
          </ac:picMkLst>
        </pc:picChg>
      </pc:sldChg>
      <pc:sldChg chg="del">
        <pc:chgData name="ANDRES HUMBERTO OTALORA CARMONA" userId="9f185f83-ab76-4bc7-b4dd-50fef826f155" providerId="ADAL" clId="{6F9F9C3B-5062-4D75-BA08-3B8013896758}" dt="2020-09-22T00:12:52.808" v="37" actId="47"/>
        <pc:sldMkLst>
          <pc:docMk/>
          <pc:sldMk cId="4290304786" sldId="339"/>
        </pc:sldMkLst>
      </pc:sldChg>
      <pc:sldChg chg="del">
        <pc:chgData name="ANDRES HUMBERTO OTALORA CARMONA" userId="9f185f83-ab76-4bc7-b4dd-50fef826f155" providerId="ADAL" clId="{6F9F9C3B-5062-4D75-BA08-3B8013896758}" dt="2020-09-22T00:12:52.808" v="37" actId="47"/>
        <pc:sldMkLst>
          <pc:docMk/>
          <pc:sldMk cId="3197657004" sldId="340"/>
        </pc:sldMkLst>
      </pc:sldChg>
      <pc:sldChg chg="addSp delSp modSp add mod replId">
        <pc:chgData name="ANDRES HUMBERTO OTALORA CARMONA" userId="9f185f83-ab76-4bc7-b4dd-50fef826f155" providerId="ADAL" clId="{6F9F9C3B-5062-4D75-BA08-3B8013896758}" dt="2020-09-22T00:45:10.214" v="1619" actId="20577"/>
        <pc:sldMkLst>
          <pc:docMk/>
          <pc:sldMk cId="3246608794" sldId="340"/>
        </pc:sldMkLst>
        <pc:spChg chg="add mod">
          <ac:chgData name="ANDRES HUMBERTO OTALORA CARMONA" userId="9f185f83-ab76-4bc7-b4dd-50fef826f155" providerId="ADAL" clId="{6F9F9C3B-5062-4D75-BA08-3B8013896758}" dt="2020-09-22T00:44:26.495" v="1547" actId="255"/>
          <ac:spMkLst>
            <pc:docMk/>
            <pc:sldMk cId="3246608794" sldId="340"/>
            <ac:spMk id="4" creationId="{C859ED4D-D6D0-4ADD-B53E-55338A321CFF}"/>
          </ac:spMkLst>
        </pc:spChg>
        <pc:spChg chg="add">
          <ac:chgData name="ANDRES HUMBERTO OTALORA CARMONA" userId="9f185f83-ab76-4bc7-b4dd-50fef826f155" providerId="ADAL" clId="{6F9F9C3B-5062-4D75-BA08-3B8013896758}" dt="2020-09-22T00:44:00.137" v="1528" actId="22"/>
          <ac:spMkLst>
            <pc:docMk/>
            <pc:sldMk cId="3246608794" sldId="340"/>
            <ac:spMk id="11" creationId="{FF82EF5E-12F5-4C43-8801-12105B04E36D}"/>
          </ac:spMkLst>
        </pc:spChg>
        <pc:spChg chg="add mod">
          <ac:chgData name="ANDRES HUMBERTO OTALORA CARMONA" userId="9f185f83-ab76-4bc7-b4dd-50fef826f155" providerId="ADAL" clId="{6F9F9C3B-5062-4D75-BA08-3B8013896758}" dt="2020-09-22T00:44:45.159" v="1556" actId="1076"/>
          <ac:spMkLst>
            <pc:docMk/>
            <pc:sldMk cId="3246608794" sldId="340"/>
            <ac:spMk id="13" creationId="{6C76EE07-5A1C-4A87-9F2F-56796BFB854F}"/>
          </ac:spMkLst>
        </pc:spChg>
        <pc:spChg chg="add mod">
          <ac:chgData name="ANDRES HUMBERTO OTALORA CARMONA" userId="9f185f83-ab76-4bc7-b4dd-50fef826f155" providerId="ADAL" clId="{6F9F9C3B-5062-4D75-BA08-3B8013896758}" dt="2020-09-22T00:44:43.500" v="1555" actId="1076"/>
          <ac:spMkLst>
            <pc:docMk/>
            <pc:sldMk cId="3246608794" sldId="340"/>
            <ac:spMk id="15" creationId="{632E71EF-A34D-4762-A34F-0DB4F66A00C7}"/>
          </ac:spMkLst>
        </pc:spChg>
        <pc:spChg chg="add del">
          <ac:chgData name="ANDRES HUMBERTO OTALORA CARMONA" userId="9f185f83-ab76-4bc7-b4dd-50fef826f155" providerId="ADAL" clId="{6F9F9C3B-5062-4D75-BA08-3B8013896758}" dt="2020-09-22T00:44:47.435" v="1557" actId="478"/>
          <ac:spMkLst>
            <pc:docMk/>
            <pc:sldMk cId="3246608794" sldId="340"/>
            <ac:spMk id="17" creationId="{CDDAB88E-C52D-467C-BA19-F26ADB91800B}"/>
          </ac:spMkLst>
        </pc:spChg>
        <pc:spChg chg="add mod">
          <ac:chgData name="ANDRES HUMBERTO OTALORA CARMONA" userId="9f185f83-ab76-4bc7-b4dd-50fef826f155" providerId="ADAL" clId="{6F9F9C3B-5062-4D75-BA08-3B8013896758}" dt="2020-09-22T00:45:10.214" v="1619" actId="20577"/>
          <ac:spMkLst>
            <pc:docMk/>
            <pc:sldMk cId="3246608794" sldId="340"/>
            <ac:spMk id="19" creationId="{6C9E7DAA-FF36-42E5-B867-04EA4FC7C5EA}"/>
          </ac:spMkLst>
        </pc:spChg>
        <pc:spChg chg="mod">
          <ac:chgData name="ANDRES HUMBERTO OTALORA CARMONA" userId="9f185f83-ab76-4bc7-b4dd-50fef826f155" providerId="ADAL" clId="{6F9F9C3B-5062-4D75-BA08-3B8013896758}" dt="2020-09-22T00:44:20.475" v="1544" actId="121"/>
          <ac:spMkLst>
            <pc:docMk/>
            <pc:sldMk cId="3246608794" sldId="340"/>
            <ac:spMk id="41" creationId="{BA4E2C08-946C-4869-9B54-C27E445D8FB7}"/>
          </ac:spMkLst>
        </pc:spChg>
        <pc:picChg chg="add mod">
          <ac:chgData name="ANDRES HUMBERTO OTALORA CARMONA" userId="9f185f83-ab76-4bc7-b4dd-50fef826f155" providerId="ADAL" clId="{6F9F9C3B-5062-4D75-BA08-3B8013896758}" dt="2020-09-22T00:44:22.785" v="1545" actId="1076"/>
          <ac:picMkLst>
            <pc:docMk/>
            <pc:sldMk cId="3246608794" sldId="340"/>
            <ac:picMk id="3" creationId="{50798530-C46F-4CB3-B2BB-5B1A78EA304B}"/>
          </ac:picMkLst>
        </pc:picChg>
        <pc:picChg chg="add mod">
          <ac:chgData name="ANDRES HUMBERTO OTALORA CARMONA" userId="9f185f83-ab76-4bc7-b4dd-50fef826f155" providerId="ADAL" clId="{6F9F9C3B-5062-4D75-BA08-3B8013896758}" dt="2020-09-22T00:44:55.945" v="1562" actId="1076"/>
          <ac:picMkLst>
            <pc:docMk/>
            <pc:sldMk cId="3246608794" sldId="340"/>
            <ac:picMk id="5" creationId="{924771C2-B2AC-4CE7-8485-AB95513CA5B1}"/>
          </ac:picMkLst>
        </pc:picChg>
        <pc:picChg chg="add mod">
          <ac:chgData name="ANDRES HUMBERTO OTALORA CARMONA" userId="9f185f83-ab76-4bc7-b4dd-50fef826f155" providerId="ADAL" clId="{6F9F9C3B-5062-4D75-BA08-3B8013896758}" dt="2020-09-22T00:44:41.785" v="1554" actId="1076"/>
          <ac:picMkLst>
            <pc:docMk/>
            <pc:sldMk cId="3246608794" sldId="340"/>
            <ac:picMk id="7" creationId="{483B4876-C673-46EC-AB95-884D5DE369F0}"/>
          </ac:picMkLst>
        </pc:picChg>
        <pc:picChg chg="add mod">
          <ac:chgData name="ANDRES HUMBERTO OTALORA CARMONA" userId="9f185f83-ab76-4bc7-b4dd-50fef826f155" providerId="ADAL" clId="{6F9F9C3B-5062-4D75-BA08-3B8013896758}" dt="2020-09-22T00:44:38.365" v="1551" actId="1076"/>
          <ac:picMkLst>
            <pc:docMk/>
            <pc:sldMk cId="3246608794" sldId="340"/>
            <ac:picMk id="9" creationId="{9DBC55F7-80E6-4A5D-9A35-C1ABA363621A}"/>
          </ac:picMkLst>
        </pc:picChg>
      </pc:sldChg>
      <pc:sldChg chg="addSp delSp modSp add mod replId">
        <pc:chgData name="ANDRES HUMBERTO OTALORA CARMONA" userId="9f185f83-ab76-4bc7-b4dd-50fef826f155" providerId="ADAL" clId="{6F9F9C3B-5062-4D75-BA08-3B8013896758}" dt="2020-09-22T00:51:22.501" v="1722" actId="207"/>
        <pc:sldMkLst>
          <pc:docMk/>
          <pc:sldMk cId="2302505757" sldId="341"/>
        </pc:sldMkLst>
        <pc:spChg chg="add del mod">
          <ac:chgData name="ANDRES HUMBERTO OTALORA CARMONA" userId="9f185f83-ab76-4bc7-b4dd-50fef826f155" providerId="ADAL" clId="{6F9F9C3B-5062-4D75-BA08-3B8013896758}" dt="2020-09-22T00:47:36.746" v="1634" actId="478"/>
          <ac:spMkLst>
            <pc:docMk/>
            <pc:sldMk cId="2302505757" sldId="341"/>
            <ac:spMk id="11" creationId="{450BE7C9-F817-44A4-8491-3B5EDBD6BF9E}"/>
          </ac:spMkLst>
        </pc:spChg>
        <pc:spChg chg="add mod">
          <ac:chgData name="ANDRES HUMBERTO OTALORA CARMONA" userId="9f185f83-ab76-4bc7-b4dd-50fef826f155" providerId="ADAL" clId="{6F9F9C3B-5062-4D75-BA08-3B8013896758}" dt="2020-09-22T00:51:04.536" v="1718" actId="207"/>
          <ac:spMkLst>
            <pc:docMk/>
            <pc:sldMk cId="2302505757" sldId="341"/>
            <ac:spMk id="13" creationId="{14EE103A-0519-4381-9FD3-00BC85551191}"/>
          </ac:spMkLst>
        </pc:spChg>
        <pc:spChg chg="add mod">
          <ac:chgData name="ANDRES HUMBERTO OTALORA CARMONA" userId="9f185f83-ab76-4bc7-b4dd-50fef826f155" providerId="ADAL" clId="{6F9F9C3B-5062-4D75-BA08-3B8013896758}" dt="2020-09-22T00:49:13.254" v="1688" actId="20577"/>
          <ac:spMkLst>
            <pc:docMk/>
            <pc:sldMk cId="2302505757" sldId="341"/>
            <ac:spMk id="14" creationId="{4363303A-60E0-4481-B75A-7ACCA205D12A}"/>
          </ac:spMkLst>
        </pc:spChg>
        <pc:spChg chg="add mod">
          <ac:chgData name="ANDRES HUMBERTO OTALORA CARMONA" userId="9f185f83-ab76-4bc7-b4dd-50fef826f155" providerId="ADAL" clId="{6F9F9C3B-5062-4D75-BA08-3B8013896758}" dt="2020-09-22T00:51:22.501" v="1722" actId="207"/>
          <ac:spMkLst>
            <pc:docMk/>
            <pc:sldMk cId="2302505757" sldId="341"/>
            <ac:spMk id="15" creationId="{5833BEB2-92E6-49C9-95D3-5258F1E703D2}"/>
          </ac:spMkLst>
        </pc:spChg>
        <pc:spChg chg="mod">
          <ac:chgData name="ANDRES HUMBERTO OTALORA CARMONA" userId="9f185f83-ab76-4bc7-b4dd-50fef826f155" providerId="ADAL" clId="{6F9F9C3B-5062-4D75-BA08-3B8013896758}" dt="2020-09-22T00:45:33.207" v="1620"/>
          <ac:spMkLst>
            <pc:docMk/>
            <pc:sldMk cId="2302505757" sldId="341"/>
            <ac:spMk id="41" creationId="{BA4E2C08-946C-4869-9B54-C27E445D8FB7}"/>
          </ac:spMkLst>
        </pc:spChg>
        <pc:picChg chg="add mod">
          <ac:chgData name="ANDRES HUMBERTO OTALORA CARMONA" userId="9f185f83-ab76-4bc7-b4dd-50fef826f155" providerId="ADAL" clId="{6F9F9C3B-5062-4D75-BA08-3B8013896758}" dt="2020-09-22T00:48:55.255" v="1650" actId="1076"/>
          <ac:picMkLst>
            <pc:docMk/>
            <pc:sldMk cId="2302505757" sldId="341"/>
            <ac:picMk id="5" creationId="{B7CEFA14-B13C-4070-AF3C-51309F4AFBDE}"/>
          </ac:picMkLst>
        </pc:picChg>
        <pc:picChg chg="add mod">
          <ac:chgData name="ANDRES HUMBERTO OTALORA CARMONA" userId="9f185f83-ab76-4bc7-b4dd-50fef826f155" providerId="ADAL" clId="{6F9F9C3B-5062-4D75-BA08-3B8013896758}" dt="2020-09-22T00:48:22.956" v="1643" actId="1076"/>
          <ac:picMkLst>
            <pc:docMk/>
            <pc:sldMk cId="2302505757" sldId="341"/>
            <ac:picMk id="6" creationId="{9DEBCFFC-35F7-4A9B-A4AC-57A5FDC7B72C}"/>
          </ac:picMkLst>
        </pc:picChg>
        <pc:picChg chg="add mod">
          <ac:chgData name="ANDRES HUMBERTO OTALORA CARMONA" userId="9f185f83-ab76-4bc7-b4dd-50fef826f155" providerId="ADAL" clId="{6F9F9C3B-5062-4D75-BA08-3B8013896758}" dt="2020-09-22T00:48:22.956" v="1643" actId="1076"/>
          <ac:picMkLst>
            <pc:docMk/>
            <pc:sldMk cId="2302505757" sldId="341"/>
            <ac:picMk id="7" creationId="{CDF57A2B-43EF-45C7-9B87-E392F5D93B08}"/>
          </ac:picMkLst>
        </pc:picChg>
        <pc:picChg chg="add mod">
          <ac:chgData name="ANDRES HUMBERTO OTALORA CARMONA" userId="9f185f83-ab76-4bc7-b4dd-50fef826f155" providerId="ADAL" clId="{6F9F9C3B-5062-4D75-BA08-3B8013896758}" dt="2020-09-22T00:48:22.956" v="1643" actId="1076"/>
          <ac:picMkLst>
            <pc:docMk/>
            <pc:sldMk cId="2302505757" sldId="341"/>
            <ac:picMk id="8" creationId="{77A55BEB-3832-45CA-B39D-5B6F57C98770}"/>
          </ac:picMkLst>
        </pc:picChg>
        <pc:picChg chg="add mod">
          <ac:chgData name="ANDRES HUMBERTO OTALORA CARMONA" userId="9f185f83-ab76-4bc7-b4dd-50fef826f155" providerId="ADAL" clId="{6F9F9C3B-5062-4D75-BA08-3B8013896758}" dt="2020-09-22T00:49:21.623" v="1689" actId="1076"/>
          <ac:picMkLst>
            <pc:docMk/>
            <pc:sldMk cId="2302505757" sldId="341"/>
            <ac:picMk id="10" creationId="{4FF54A8E-93E2-42CE-85CF-78B4373438A2}"/>
          </ac:picMkLst>
        </pc:picChg>
        <pc:picChg chg="add mod">
          <ac:chgData name="ANDRES HUMBERTO OTALORA CARMONA" userId="9f185f83-ab76-4bc7-b4dd-50fef826f155" providerId="ADAL" clId="{6F9F9C3B-5062-4D75-BA08-3B8013896758}" dt="2020-09-22T00:48:26.005" v="1645" actId="1076"/>
          <ac:picMkLst>
            <pc:docMk/>
            <pc:sldMk cId="2302505757" sldId="341"/>
            <ac:picMk id="12" creationId="{C5CF9D2F-E115-492C-B795-CEA65F21AAB6}"/>
          </ac:picMkLst>
        </pc:picChg>
        <pc:cxnChg chg="add mod">
          <ac:chgData name="ANDRES HUMBERTO OTALORA CARMONA" userId="9f185f83-ab76-4bc7-b4dd-50fef826f155" providerId="ADAL" clId="{6F9F9C3B-5062-4D75-BA08-3B8013896758}" dt="2020-09-22T00:48:22.956" v="1643" actId="1076"/>
          <ac:cxnSpMkLst>
            <pc:docMk/>
            <pc:sldMk cId="2302505757" sldId="341"/>
            <ac:cxnSpMk id="9" creationId="{AB1328C9-A1D2-4C1C-BFB8-946146292E6D}"/>
          </ac:cxnSpMkLst>
        </pc:cxnChg>
        <pc:cxnChg chg="add">
          <ac:chgData name="ANDRES HUMBERTO OTALORA CARMONA" userId="9f185f83-ab76-4bc7-b4dd-50fef826f155" providerId="ADAL" clId="{6F9F9C3B-5062-4D75-BA08-3B8013896758}" dt="2020-09-22T00:51:15.415" v="1720" actId="11529"/>
          <ac:cxnSpMkLst>
            <pc:docMk/>
            <pc:sldMk cId="2302505757" sldId="341"/>
            <ac:cxnSpMk id="17" creationId="{E904B3E1-5997-46C7-9AF8-D53B2DDDEC1B}"/>
          </ac:cxnSpMkLst>
        </pc:cxnChg>
      </pc:sldChg>
      <pc:sldChg chg="del">
        <pc:chgData name="ANDRES HUMBERTO OTALORA CARMONA" userId="9f185f83-ab76-4bc7-b4dd-50fef826f155" providerId="ADAL" clId="{6F9F9C3B-5062-4D75-BA08-3B8013896758}" dt="2020-09-22T00:12:52.808" v="37" actId="47"/>
        <pc:sldMkLst>
          <pc:docMk/>
          <pc:sldMk cId="3324056632" sldId="341"/>
        </pc:sldMkLst>
      </pc:sldChg>
      <pc:sldChg chg="addSp delSp modSp add mod">
        <pc:chgData name="ANDRES HUMBERTO OTALORA CARMONA" userId="9f185f83-ab76-4bc7-b4dd-50fef826f155" providerId="ADAL" clId="{6F9F9C3B-5062-4D75-BA08-3B8013896758}" dt="2020-09-22T00:53:12.566" v="1766" actId="1076"/>
        <pc:sldMkLst>
          <pc:docMk/>
          <pc:sldMk cId="3441684681" sldId="342"/>
        </pc:sldMkLst>
        <pc:spChg chg="add mod">
          <ac:chgData name="ANDRES HUMBERTO OTALORA CARMONA" userId="9f185f83-ab76-4bc7-b4dd-50fef826f155" providerId="ADAL" clId="{6F9F9C3B-5062-4D75-BA08-3B8013896758}" dt="2020-09-22T00:51:37.913" v="1724" actId="1076"/>
          <ac:spMkLst>
            <pc:docMk/>
            <pc:sldMk cId="3441684681" sldId="342"/>
            <ac:spMk id="8" creationId="{B4DDC890-7B0C-4C32-92A0-E76F05D562FB}"/>
          </ac:spMkLst>
        </pc:spChg>
        <pc:spChg chg="add mod">
          <ac:chgData name="ANDRES HUMBERTO OTALORA CARMONA" userId="9f185f83-ab76-4bc7-b4dd-50fef826f155" providerId="ADAL" clId="{6F9F9C3B-5062-4D75-BA08-3B8013896758}" dt="2020-09-22T00:52:28.918" v="1749" actId="207"/>
          <ac:spMkLst>
            <pc:docMk/>
            <pc:sldMk cId="3441684681" sldId="342"/>
            <ac:spMk id="9" creationId="{520BD335-D225-4DBF-B29B-30253A13E2ED}"/>
          </ac:spMkLst>
        </pc:spChg>
        <pc:spChg chg="add del mod">
          <ac:chgData name="ANDRES HUMBERTO OTALORA CARMONA" userId="9f185f83-ab76-4bc7-b4dd-50fef826f155" providerId="ADAL" clId="{6F9F9C3B-5062-4D75-BA08-3B8013896758}" dt="2020-09-22T00:52:31.606" v="1751" actId="478"/>
          <ac:spMkLst>
            <pc:docMk/>
            <pc:sldMk cId="3441684681" sldId="342"/>
            <ac:spMk id="11" creationId="{6E650458-FB95-4EF5-B712-6B7B313817B6}"/>
          </ac:spMkLst>
        </pc:spChg>
        <pc:spChg chg="add mod">
          <ac:chgData name="ANDRES HUMBERTO OTALORA CARMONA" userId="9f185f83-ab76-4bc7-b4dd-50fef826f155" providerId="ADAL" clId="{6F9F9C3B-5062-4D75-BA08-3B8013896758}" dt="2020-09-22T00:53:09.736" v="1763" actId="113"/>
          <ac:spMkLst>
            <pc:docMk/>
            <pc:sldMk cId="3441684681" sldId="342"/>
            <ac:spMk id="14" creationId="{F28C0367-0EC5-4531-8CBB-F58DA3159A10}"/>
          </ac:spMkLst>
        </pc:spChg>
        <pc:spChg chg="add mod">
          <ac:chgData name="ANDRES HUMBERTO OTALORA CARMONA" userId="9f185f83-ab76-4bc7-b4dd-50fef826f155" providerId="ADAL" clId="{6F9F9C3B-5062-4D75-BA08-3B8013896758}" dt="2020-09-22T00:52:47.119" v="1757" actId="113"/>
          <ac:spMkLst>
            <pc:docMk/>
            <pc:sldMk cId="3441684681" sldId="342"/>
            <ac:spMk id="16" creationId="{2F33382B-8A9E-4DC3-B79D-E4CD18A2D981}"/>
          </ac:spMkLst>
        </pc:spChg>
        <pc:spChg chg="mod">
          <ac:chgData name="ANDRES HUMBERTO OTALORA CARMONA" userId="9f185f83-ab76-4bc7-b4dd-50fef826f155" providerId="ADAL" clId="{6F9F9C3B-5062-4D75-BA08-3B8013896758}" dt="2020-09-22T00:45:35.680" v="1621"/>
          <ac:spMkLst>
            <pc:docMk/>
            <pc:sldMk cId="3441684681" sldId="342"/>
            <ac:spMk id="41" creationId="{BA4E2C08-946C-4869-9B54-C27E445D8FB7}"/>
          </ac:spMkLst>
        </pc:spChg>
        <pc:picChg chg="add mod">
          <ac:chgData name="ANDRES HUMBERTO OTALORA CARMONA" userId="9f185f83-ab76-4bc7-b4dd-50fef826f155" providerId="ADAL" clId="{6F9F9C3B-5062-4D75-BA08-3B8013896758}" dt="2020-09-22T00:53:12.566" v="1766" actId="1076"/>
          <ac:picMkLst>
            <pc:docMk/>
            <pc:sldMk cId="3441684681" sldId="342"/>
            <ac:picMk id="6" creationId="{E3D144FE-A1BB-4701-886A-45FF6B40D217}"/>
          </ac:picMkLst>
        </pc:picChg>
        <pc:picChg chg="add mod">
          <ac:chgData name="ANDRES HUMBERTO OTALORA CARMONA" userId="9f185f83-ab76-4bc7-b4dd-50fef826f155" providerId="ADAL" clId="{6F9F9C3B-5062-4D75-BA08-3B8013896758}" dt="2020-09-22T00:51:37.913" v="1724" actId="1076"/>
          <ac:picMkLst>
            <pc:docMk/>
            <pc:sldMk cId="3441684681" sldId="342"/>
            <ac:picMk id="7" creationId="{718A7D33-9E2C-454A-B198-EE856FF5E82A}"/>
          </ac:picMkLst>
        </pc:picChg>
        <pc:picChg chg="add mod modCrop">
          <ac:chgData name="ANDRES HUMBERTO OTALORA CARMONA" userId="9f185f83-ab76-4bc7-b4dd-50fef826f155" providerId="ADAL" clId="{6F9F9C3B-5062-4D75-BA08-3B8013896758}" dt="2020-09-22T00:52:51.115" v="1758" actId="1076"/>
          <ac:picMkLst>
            <pc:docMk/>
            <pc:sldMk cId="3441684681" sldId="342"/>
            <ac:picMk id="13" creationId="{1079E863-8261-4D2A-BF06-803D35934F56}"/>
          </ac:picMkLst>
        </pc:picChg>
        <pc:cxnChg chg="add mod">
          <ac:chgData name="ANDRES HUMBERTO OTALORA CARMONA" userId="9f185f83-ab76-4bc7-b4dd-50fef826f155" providerId="ADAL" clId="{6F9F9C3B-5062-4D75-BA08-3B8013896758}" dt="2020-09-22T00:51:37.913" v="1724" actId="1076"/>
          <ac:cxnSpMkLst>
            <pc:docMk/>
            <pc:sldMk cId="3441684681" sldId="342"/>
            <ac:cxnSpMk id="10" creationId="{D7FAC57E-5FAA-4CB7-984E-CF31445D853F}"/>
          </ac:cxnSpMkLst>
        </pc:cxnChg>
        <pc:cxnChg chg="add mod">
          <ac:chgData name="ANDRES HUMBERTO OTALORA CARMONA" userId="9f185f83-ab76-4bc7-b4dd-50fef826f155" providerId="ADAL" clId="{6F9F9C3B-5062-4D75-BA08-3B8013896758}" dt="2020-09-22T00:52:33.296" v="1752" actId="1076"/>
          <ac:cxnSpMkLst>
            <pc:docMk/>
            <pc:sldMk cId="3441684681" sldId="342"/>
            <ac:cxnSpMk id="12" creationId="{E8E88377-FA6E-4A7A-9CDB-C32E3F001347}"/>
          </ac:cxnSpMkLst>
        </pc:cxnChg>
      </pc:sldChg>
      <pc:sldChg chg="del">
        <pc:chgData name="ANDRES HUMBERTO OTALORA CARMONA" userId="9f185f83-ab76-4bc7-b4dd-50fef826f155" providerId="ADAL" clId="{6F9F9C3B-5062-4D75-BA08-3B8013896758}" dt="2020-09-22T00:12:52.808" v="37" actId="47"/>
        <pc:sldMkLst>
          <pc:docMk/>
          <pc:sldMk cId="3497325473" sldId="342"/>
        </pc:sldMkLst>
      </pc:sldChg>
      <pc:sldChg chg="del">
        <pc:chgData name="ANDRES HUMBERTO OTALORA CARMONA" userId="9f185f83-ab76-4bc7-b4dd-50fef826f155" providerId="ADAL" clId="{6F9F9C3B-5062-4D75-BA08-3B8013896758}" dt="2020-09-22T00:12:52.808" v="37" actId="47"/>
        <pc:sldMkLst>
          <pc:docMk/>
          <pc:sldMk cId="741504959" sldId="343"/>
        </pc:sldMkLst>
      </pc:sldChg>
      <pc:sldChg chg="addSp delSp modSp add mod replId">
        <pc:chgData name="ANDRES HUMBERTO OTALORA CARMONA" userId="9f185f83-ab76-4bc7-b4dd-50fef826f155" providerId="ADAL" clId="{6F9F9C3B-5062-4D75-BA08-3B8013896758}" dt="2020-09-22T00:55:14.972" v="1832" actId="1076"/>
        <pc:sldMkLst>
          <pc:docMk/>
          <pc:sldMk cId="4177137852" sldId="343"/>
        </pc:sldMkLst>
        <pc:spChg chg="add del mod">
          <ac:chgData name="ANDRES HUMBERTO OTALORA CARMONA" userId="9f185f83-ab76-4bc7-b4dd-50fef826f155" providerId="ADAL" clId="{6F9F9C3B-5062-4D75-BA08-3B8013896758}" dt="2020-09-22T00:53:54.433" v="1777" actId="478"/>
          <ac:spMkLst>
            <pc:docMk/>
            <pc:sldMk cId="4177137852" sldId="343"/>
            <ac:spMk id="5" creationId="{E85D8CDC-43D0-4E20-8C31-0771CC37C93F}"/>
          </ac:spMkLst>
        </pc:spChg>
        <pc:spChg chg="add del mod">
          <ac:chgData name="ANDRES HUMBERTO OTALORA CARMONA" userId="9f185f83-ab76-4bc7-b4dd-50fef826f155" providerId="ADAL" clId="{6F9F9C3B-5062-4D75-BA08-3B8013896758}" dt="2020-09-22T00:54:31.616" v="1812" actId="478"/>
          <ac:spMkLst>
            <pc:docMk/>
            <pc:sldMk cId="4177137852" sldId="343"/>
            <ac:spMk id="13" creationId="{E3FB710F-5D7B-48DB-B90B-7F210FA00A61}"/>
          </ac:spMkLst>
        </pc:spChg>
        <pc:spChg chg="add del mod">
          <ac:chgData name="ANDRES HUMBERTO OTALORA CARMONA" userId="9f185f83-ab76-4bc7-b4dd-50fef826f155" providerId="ADAL" clId="{6F9F9C3B-5062-4D75-BA08-3B8013896758}" dt="2020-09-22T00:54:56.516" v="1822" actId="478"/>
          <ac:spMkLst>
            <pc:docMk/>
            <pc:sldMk cId="4177137852" sldId="343"/>
            <ac:spMk id="15" creationId="{9C9E73F1-A2FF-49B3-B77E-950A2EE3B9CC}"/>
          </ac:spMkLst>
        </pc:spChg>
        <pc:spChg chg="add mod">
          <ac:chgData name="ANDRES HUMBERTO OTALORA CARMONA" userId="9f185f83-ab76-4bc7-b4dd-50fef826f155" providerId="ADAL" clId="{6F9F9C3B-5062-4D75-BA08-3B8013896758}" dt="2020-09-22T00:53:36.657" v="1768" actId="1076"/>
          <ac:spMkLst>
            <pc:docMk/>
            <pc:sldMk cId="4177137852" sldId="343"/>
            <ac:spMk id="17" creationId="{067F7586-B754-41AC-B4D4-02D52CCDBB27}"/>
          </ac:spMkLst>
        </pc:spChg>
        <pc:spChg chg="add mod">
          <ac:chgData name="ANDRES HUMBERTO OTALORA CARMONA" userId="9f185f83-ab76-4bc7-b4dd-50fef826f155" providerId="ADAL" clId="{6F9F9C3B-5062-4D75-BA08-3B8013896758}" dt="2020-09-22T00:53:36.657" v="1768" actId="1076"/>
          <ac:spMkLst>
            <pc:docMk/>
            <pc:sldMk cId="4177137852" sldId="343"/>
            <ac:spMk id="19" creationId="{C2BB5DE2-0914-42E6-8159-A7E0A0F756EF}"/>
          </ac:spMkLst>
        </pc:spChg>
        <pc:spChg chg="add mod">
          <ac:chgData name="ANDRES HUMBERTO OTALORA CARMONA" userId="9f185f83-ab76-4bc7-b4dd-50fef826f155" providerId="ADAL" clId="{6F9F9C3B-5062-4D75-BA08-3B8013896758}" dt="2020-09-22T00:53:36.657" v="1768" actId="1076"/>
          <ac:spMkLst>
            <pc:docMk/>
            <pc:sldMk cId="4177137852" sldId="343"/>
            <ac:spMk id="21" creationId="{95D92B32-9D52-46B6-8055-6F60693244EA}"/>
          </ac:spMkLst>
        </pc:spChg>
        <pc:spChg chg="add mod">
          <ac:chgData name="ANDRES HUMBERTO OTALORA CARMONA" userId="9f185f83-ab76-4bc7-b4dd-50fef826f155" providerId="ADAL" clId="{6F9F9C3B-5062-4D75-BA08-3B8013896758}" dt="2020-09-22T00:53:36.657" v="1768" actId="1076"/>
          <ac:spMkLst>
            <pc:docMk/>
            <pc:sldMk cId="4177137852" sldId="343"/>
            <ac:spMk id="23" creationId="{04C3479C-D846-48E7-BCC5-E253CE7157A4}"/>
          </ac:spMkLst>
        </pc:spChg>
        <pc:spChg chg="add mod">
          <ac:chgData name="ANDRES HUMBERTO OTALORA CARMONA" userId="9f185f83-ab76-4bc7-b4dd-50fef826f155" providerId="ADAL" clId="{6F9F9C3B-5062-4D75-BA08-3B8013896758}" dt="2020-09-22T00:54:21.846" v="1809" actId="1076"/>
          <ac:spMkLst>
            <pc:docMk/>
            <pc:sldMk cId="4177137852" sldId="343"/>
            <ac:spMk id="31" creationId="{15C2A4A7-9F7D-4936-AEE2-912173511AFA}"/>
          </ac:spMkLst>
        </pc:spChg>
        <pc:spChg chg="add mod">
          <ac:chgData name="ANDRES HUMBERTO OTALORA CARMONA" userId="9f185f83-ab76-4bc7-b4dd-50fef826f155" providerId="ADAL" clId="{6F9F9C3B-5062-4D75-BA08-3B8013896758}" dt="2020-09-22T00:54:50.406" v="1818" actId="1076"/>
          <ac:spMkLst>
            <pc:docMk/>
            <pc:sldMk cId="4177137852" sldId="343"/>
            <ac:spMk id="33" creationId="{DAA4AD48-F842-455E-B7AF-1F850D5F5C98}"/>
          </ac:spMkLst>
        </pc:spChg>
        <pc:spChg chg="add mod">
          <ac:chgData name="ANDRES HUMBERTO OTALORA CARMONA" userId="9f185f83-ab76-4bc7-b4dd-50fef826f155" providerId="ADAL" clId="{6F9F9C3B-5062-4D75-BA08-3B8013896758}" dt="2020-09-22T00:55:14.972" v="1832" actId="1076"/>
          <ac:spMkLst>
            <pc:docMk/>
            <pc:sldMk cId="4177137852" sldId="343"/>
            <ac:spMk id="37" creationId="{2C3C3234-748E-452D-96DC-4636F0F1831A}"/>
          </ac:spMkLst>
        </pc:spChg>
        <pc:spChg chg="mod">
          <ac:chgData name="ANDRES HUMBERTO OTALORA CARMONA" userId="9f185f83-ab76-4bc7-b4dd-50fef826f155" providerId="ADAL" clId="{6F9F9C3B-5062-4D75-BA08-3B8013896758}" dt="2020-09-22T00:45:37.715" v="1622"/>
          <ac:spMkLst>
            <pc:docMk/>
            <pc:sldMk cId="4177137852" sldId="343"/>
            <ac:spMk id="41" creationId="{BA4E2C08-946C-4869-9B54-C27E445D8FB7}"/>
          </ac:spMkLst>
        </pc:spChg>
        <pc:picChg chg="add mod">
          <ac:chgData name="ANDRES HUMBERTO OTALORA CARMONA" userId="9f185f83-ab76-4bc7-b4dd-50fef826f155" providerId="ADAL" clId="{6F9F9C3B-5062-4D75-BA08-3B8013896758}" dt="2020-09-22T00:53:46.984" v="1774" actId="1076"/>
          <ac:picMkLst>
            <pc:docMk/>
            <pc:sldMk cId="4177137852" sldId="343"/>
            <ac:picMk id="3" creationId="{562A5442-E093-4D08-ADE7-AFF880C97B04}"/>
          </ac:picMkLst>
        </pc:picChg>
        <pc:picChg chg="add mod">
          <ac:chgData name="ANDRES HUMBERTO OTALORA CARMONA" userId="9f185f83-ab76-4bc7-b4dd-50fef826f155" providerId="ADAL" clId="{6F9F9C3B-5062-4D75-BA08-3B8013896758}" dt="2020-09-22T00:53:49.720" v="1775" actId="14100"/>
          <ac:picMkLst>
            <pc:docMk/>
            <pc:sldMk cId="4177137852" sldId="343"/>
            <ac:picMk id="4" creationId="{856138C9-2A35-4B05-BD3D-61ABF2FEA5E3}"/>
          </ac:picMkLst>
        </pc:picChg>
        <pc:picChg chg="add mod">
          <ac:chgData name="ANDRES HUMBERTO OTALORA CARMONA" userId="9f185f83-ab76-4bc7-b4dd-50fef826f155" providerId="ADAL" clId="{6F9F9C3B-5062-4D75-BA08-3B8013896758}" dt="2020-09-22T00:53:36.657" v="1768" actId="1076"/>
          <ac:picMkLst>
            <pc:docMk/>
            <pc:sldMk cId="4177137852" sldId="343"/>
            <ac:picMk id="7" creationId="{56994D89-7646-42EE-8FA6-182B8A27A724}"/>
          </ac:picMkLst>
        </pc:picChg>
        <pc:picChg chg="add mod">
          <ac:chgData name="ANDRES HUMBERTO OTALORA CARMONA" userId="9f185f83-ab76-4bc7-b4dd-50fef826f155" providerId="ADAL" clId="{6F9F9C3B-5062-4D75-BA08-3B8013896758}" dt="2020-09-22T00:53:42.346" v="1771" actId="1440"/>
          <ac:picMkLst>
            <pc:docMk/>
            <pc:sldMk cId="4177137852" sldId="343"/>
            <ac:picMk id="9" creationId="{E69D72ED-F5F7-49BA-ADB9-F1DE87B3F88D}"/>
          </ac:picMkLst>
        </pc:picChg>
        <pc:picChg chg="add mod">
          <ac:chgData name="ANDRES HUMBERTO OTALORA CARMONA" userId="9f185f83-ab76-4bc7-b4dd-50fef826f155" providerId="ADAL" clId="{6F9F9C3B-5062-4D75-BA08-3B8013896758}" dt="2020-09-22T00:54:26.726" v="1810" actId="1076"/>
          <ac:picMkLst>
            <pc:docMk/>
            <pc:sldMk cId="4177137852" sldId="343"/>
            <ac:picMk id="11" creationId="{0185AF64-BA16-4ED7-88F5-3529958A54EF}"/>
          </ac:picMkLst>
        </pc:picChg>
        <pc:picChg chg="add mod">
          <ac:chgData name="ANDRES HUMBERTO OTALORA CARMONA" userId="9f185f83-ab76-4bc7-b4dd-50fef826f155" providerId="ADAL" clId="{6F9F9C3B-5062-4D75-BA08-3B8013896758}" dt="2020-09-22T00:55:07.936" v="1828" actId="1076"/>
          <ac:picMkLst>
            <pc:docMk/>
            <pc:sldMk cId="4177137852" sldId="343"/>
            <ac:picMk id="32" creationId="{CFB6B6C4-C130-4BF2-A471-39088335B094}"/>
          </ac:picMkLst>
        </pc:picChg>
        <pc:picChg chg="add mod">
          <ac:chgData name="ANDRES HUMBERTO OTALORA CARMONA" userId="9f185f83-ab76-4bc7-b4dd-50fef826f155" providerId="ADAL" clId="{6F9F9C3B-5062-4D75-BA08-3B8013896758}" dt="2020-09-22T00:55:11.320" v="1831" actId="27349"/>
          <ac:picMkLst>
            <pc:docMk/>
            <pc:sldMk cId="4177137852" sldId="343"/>
            <ac:picMk id="35" creationId="{146B5F41-3AA4-4771-95C7-AD503E779950}"/>
          </ac:picMkLst>
        </pc:picChg>
      </pc:sldChg>
      <pc:sldChg chg="addSp modSp add mod replId">
        <pc:chgData name="ANDRES HUMBERTO OTALORA CARMONA" userId="9f185f83-ab76-4bc7-b4dd-50fef826f155" providerId="ADAL" clId="{6F9F9C3B-5062-4D75-BA08-3B8013896758}" dt="2020-09-22T00:58:22.566" v="2194" actId="27349"/>
        <pc:sldMkLst>
          <pc:docMk/>
          <pc:sldMk cId="2515002858" sldId="344"/>
        </pc:sldMkLst>
        <pc:spChg chg="add mod">
          <ac:chgData name="ANDRES HUMBERTO OTALORA CARMONA" userId="9f185f83-ab76-4bc7-b4dd-50fef826f155" providerId="ADAL" clId="{6F9F9C3B-5062-4D75-BA08-3B8013896758}" dt="2020-09-22T00:58:18.546" v="2191" actId="14100"/>
          <ac:spMkLst>
            <pc:docMk/>
            <pc:sldMk cId="2515002858" sldId="344"/>
            <ac:spMk id="5" creationId="{1420DFB6-7694-4F00-BA67-C10446364005}"/>
          </ac:spMkLst>
        </pc:spChg>
        <pc:spChg chg="add mod">
          <ac:chgData name="ANDRES HUMBERTO OTALORA CARMONA" userId="9f185f83-ab76-4bc7-b4dd-50fef826f155" providerId="ADAL" clId="{6F9F9C3B-5062-4D75-BA08-3B8013896758}" dt="2020-09-22T00:58:11.306" v="2188" actId="14100"/>
          <ac:spMkLst>
            <pc:docMk/>
            <pc:sldMk cId="2515002858" sldId="344"/>
            <ac:spMk id="7" creationId="{722262A5-E036-4182-B87C-8FA68654F468}"/>
          </ac:spMkLst>
        </pc:spChg>
        <pc:spChg chg="mod">
          <ac:chgData name="ANDRES HUMBERTO OTALORA CARMONA" userId="9f185f83-ab76-4bc7-b4dd-50fef826f155" providerId="ADAL" clId="{6F9F9C3B-5062-4D75-BA08-3B8013896758}" dt="2020-09-22T00:56:10.136" v="1894" actId="20577"/>
          <ac:spMkLst>
            <pc:docMk/>
            <pc:sldMk cId="2515002858" sldId="344"/>
            <ac:spMk id="41" creationId="{BA4E2C08-946C-4869-9B54-C27E445D8FB7}"/>
          </ac:spMkLst>
        </pc:spChg>
        <pc:picChg chg="add mod">
          <ac:chgData name="ANDRES HUMBERTO OTALORA CARMONA" userId="9f185f83-ab76-4bc7-b4dd-50fef826f155" providerId="ADAL" clId="{6F9F9C3B-5062-4D75-BA08-3B8013896758}" dt="2020-09-22T00:56:33.304" v="1900" actId="1440"/>
          <ac:picMkLst>
            <pc:docMk/>
            <pc:sldMk cId="2515002858" sldId="344"/>
            <ac:picMk id="3" creationId="{11E87622-7F68-4472-9703-3159D74FA2CB}"/>
          </ac:picMkLst>
        </pc:picChg>
        <pc:picChg chg="add mod">
          <ac:chgData name="ANDRES HUMBERTO OTALORA CARMONA" userId="9f185f83-ab76-4bc7-b4dd-50fef826f155" providerId="ADAL" clId="{6F9F9C3B-5062-4D75-BA08-3B8013896758}" dt="2020-09-22T00:56:33.304" v="1900" actId="1440"/>
          <ac:picMkLst>
            <pc:docMk/>
            <pc:sldMk cId="2515002858" sldId="344"/>
            <ac:picMk id="4" creationId="{B6A6C8AA-4457-4E51-8A46-4A904F51A647}"/>
          </ac:picMkLst>
        </pc:picChg>
        <pc:picChg chg="add mod">
          <ac:chgData name="ANDRES HUMBERTO OTALORA CARMONA" userId="9f185f83-ab76-4bc7-b4dd-50fef826f155" providerId="ADAL" clId="{6F9F9C3B-5062-4D75-BA08-3B8013896758}" dt="2020-09-22T00:58:14.649" v="2190" actId="27349"/>
          <ac:picMkLst>
            <pc:docMk/>
            <pc:sldMk cId="2515002858" sldId="344"/>
            <ac:picMk id="11" creationId="{8687FB97-45F8-41CA-A4D2-8318A9522822}"/>
          </ac:picMkLst>
        </pc:picChg>
        <pc:picChg chg="add mod">
          <ac:chgData name="ANDRES HUMBERTO OTALORA CARMONA" userId="9f185f83-ab76-4bc7-b4dd-50fef826f155" providerId="ADAL" clId="{6F9F9C3B-5062-4D75-BA08-3B8013896758}" dt="2020-09-22T00:58:22.566" v="2194" actId="27349"/>
          <ac:picMkLst>
            <pc:docMk/>
            <pc:sldMk cId="2515002858" sldId="344"/>
            <ac:picMk id="13" creationId="{DEE1C6A0-50ED-4EFD-8A39-16D7EA731CFA}"/>
          </ac:picMkLst>
        </pc:picChg>
      </pc:sldChg>
      <pc:sldChg chg="del">
        <pc:chgData name="ANDRES HUMBERTO OTALORA CARMONA" userId="9f185f83-ab76-4bc7-b4dd-50fef826f155" providerId="ADAL" clId="{6F9F9C3B-5062-4D75-BA08-3B8013896758}" dt="2020-09-22T00:12:52.808" v="37" actId="47"/>
        <pc:sldMkLst>
          <pc:docMk/>
          <pc:sldMk cId="2789244343" sldId="344"/>
        </pc:sldMkLst>
      </pc:sldChg>
      <pc:sldChg chg="addSp delSp modSp add mod replId">
        <pc:chgData name="ANDRES HUMBERTO OTALORA CARMONA" userId="9f185f83-ab76-4bc7-b4dd-50fef826f155" providerId="ADAL" clId="{6F9F9C3B-5062-4D75-BA08-3B8013896758}" dt="2020-09-22T00:59:17.151" v="2263" actId="1076"/>
        <pc:sldMkLst>
          <pc:docMk/>
          <pc:sldMk cId="942132186" sldId="345"/>
        </pc:sldMkLst>
        <pc:spChg chg="add del mod">
          <ac:chgData name="ANDRES HUMBERTO OTALORA CARMONA" userId="9f185f83-ab76-4bc7-b4dd-50fef826f155" providerId="ADAL" clId="{6F9F9C3B-5062-4D75-BA08-3B8013896758}" dt="2020-09-22T00:58:46.416" v="2202" actId="478"/>
          <ac:spMkLst>
            <pc:docMk/>
            <pc:sldMk cId="942132186" sldId="345"/>
            <ac:spMk id="5" creationId="{4C62C45B-1AED-4577-ABEB-4F80F848C578}"/>
          </ac:spMkLst>
        </pc:spChg>
        <pc:spChg chg="add mod">
          <ac:chgData name="ANDRES HUMBERTO OTALORA CARMONA" userId="9f185f83-ab76-4bc7-b4dd-50fef826f155" providerId="ADAL" clId="{6F9F9C3B-5062-4D75-BA08-3B8013896758}" dt="2020-09-22T00:59:10.138" v="2262" actId="20577"/>
          <ac:spMkLst>
            <pc:docMk/>
            <pc:sldMk cId="942132186" sldId="345"/>
            <ac:spMk id="13" creationId="{900E44A1-A390-4B81-ACF8-F897C5F9D023}"/>
          </ac:spMkLst>
        </pc:spChg>
        <pc:spChg chg="mod">
          <ac:chgData name="ANDRES HUMBERTO OTALORA CARMONA" userId="9f185f83-ab76-4bc7-b4dd-50fef826f155" providerId="ADAL" clId="{6F9F9C3B-5062-4D75-BA08-3B8013896758}" dt="2020-09-22T00:45:41.868" v="1624"/>
          <ac:spMkLst>
            <pc:docMk/>
            <pc:sldMk cId="942132186" sldId="345"/>
            <ac:spMk id="41" creationId="{BA4E2C08-946C-4869-9B54-C27E445D8FB7}"/>
          </ac:spMkLst>
        </pc:spChg>
        <pc:picChg chg="add mod">
          <ac:chgData name="ANDRES HUMBERTO OTALORA CARMONA" userId="9f185f83-ab76-4bc7-b4dd-50fef826f155" providerId="ADAL" clId="{6F9F9C3B-5062-4D75-BA08-3B8013896758}" dt="2020-09-22T00:58:49.446" v="2205" actId="1076"/>
          <ac:picMkLst>
            <pc:docMk/>
            <pc:sldMk cId="942132186" sldId="345"/>
            <ac:picMk id="3" creationId="{E422101D-C6EC-43CA-9CAE-1193651C0F35}"/>
          </ac:picMkLst>
        </pc:picChg>
        <pc:picChg chg="add mod">
          <ac:chgData name="ANDRES HUMBERTO OTALORA CARMONA" userId="9f185f83-ab76-4bc7-b4dd-50fef826f155" providerId="ADAL" clId="{6F9F9C3B-5062-4D75-BA08-3B8013896758}" dt="2020-09-22T00:59:17.151" v="2263" actId="1076"/>
          <ac:picMkLst>
            <pc:docMk/>
            <pc:sldMk cId="942132186" sldId="345"/>
            <ac:picMk id="4" creationId="{E889C912-6A6B-4C46-915D-20EE681313F5}"/>
          </ac:picMkLst>
        </pc:picChg>
      </pc:sldChg>
      <pc:sldChg chg="del">
        <pc:chgData name="ANDRES HUMBERTO OTALORA CARMONA" userId="9f185f83-ab76-4bc7-b4dd-50fef826f155" providerId="ADAL" clId="{6F9F9C3B-5062-4D75-BA08-3B8013896758}" dt="2020-09-22T00:12:52.808" v="37" actId="47"/>
        <pc:sldMkLst>
          <pc:docMk/>
          <pc:sldMk cId="1631712386" sldId="345"/>
        </pc:sldMkLst>
      </pc:sldChg>
      <pc:sldChg chg="addSp modSp add mod replId">
        <pc:chgData name="ANDRES HUMBERTO OTALORA CARMONA" userId="9f185f83-ab76-4bc7-b4dd-50fef826f155" providerId="ADAL" clId="{6F9F9C3B-5062-4D75-BA08-3B8013896758}" dt="2020-09-22T01:01:45.456" v="2410" actId="20577"/>
        <pc:sldMkLst>
          <pc:docMk/>
          <pc:sldMk cId="3342924311" sldId="346"/>
        </pc:sldMkLst>
        <pc:spChg chg="mod">
          <ac:chgData name="ANDRES HUMBERTO OTALORA CARMONA" userId="9f185f83-ab76-4bc7-b4dd-50fef826f155" providerId="ADAL" clId="{6F9F9C3B-5062-4D75-BA08-3B8013896758}" dt="2020-09-22T01:01:45.456" v="2410" actId="20577"/>
          <ac:spMkLst>
            <pc:docMk/>
            <pc:sldMk cId="3342924311" sldId="346"/>
            <ac:spMk id="41" creationId="{BA4E2C08-946C-4869-9B54-C27E445D8FB7}"/>
          </ac:spMkLst>
        </pc:spChg>
        <pc:picChg chg="add mod">
          <ac:chgData name="ANDRES HUMBERTO OTALORA CARMONA" userId="9f185f83-ab76-4bc7-b4dd-50fef826f155" providerId="ADAL" clId="{6F9F9C3B-5062-4D75-BA08-3B8013896758}" dt="2020-09-22T01:01:20.256" v="2381" actId="14100"/>
          <ac:picMkLst>
            <pc:docMk/>
            <pc:sldMk cId="3342924311" sldId="346"/>
            <ac:picMk id="3" creationId="{B62EDE98-C01D-4277-89C8-FAE9A18C4C1F}"/>
          </ac:picMkLst>
        </pc:picChg>
      </pc:sldChg>
      <pc:sldChg chg="del">
        <pc:chgData name="ANDRES HUMBERTO OTALORA CARMONA" userId="9f185f83-ab76-4bc7-b4dd-50fef826f155" providerId="ADAL" clId="{6F9F9C3B-5062-4D75-BA08-3B8013896758}" dt="2020-09-22T00:12:52.808" v="37" actId="47"/>
        <pc:sldMkLst>
          <pc:docMk/>
          <pc:sldMk cId="3365867476" sldId="346"/>
        </pc:sldMkLst>
      </pc:sldChg>
      <pc:sldChg chg="addSp delSp modSp add mod replId">
        <pc:chgData name="ANDRES HUMBERTO OTALORA CARMONA" userId="9f185f83-ab76-4bc7-b4dd-50fef826f155" providerId="ADAL" clId="{6F9F9C3B-5062-4D75-BA08-3B8013896758}" dt="2020-09-22T01:02:10.656" v="2418" actId="1440"/>
        <pc:sldMkLst>
          <pc:docMk/>
          <pc:sldMk cId="2870773434" sldId="347"/>
        </pc:sldMkLst>
        <pc:spChg chg="mod">
          <ac:chgData name="ANDRES HUMBERTO OTALORA CARMONA" userId="9f185f83-ab76-4bc7-b4dd-50fef826f155" providerId="ADAL" clId="{6F9F9C3B-5062-4D75-BA08-3B8013896758}" dt="2020-09-22T01:01:53.938" v="2412" actId="20577"/>
          <ac:spMkLst>
            <pc:docMk/>
            <pc:sldMk cId="2870773434" sldId="347"/>
            <ac:spMk id="41" creationId="{BA4E2C08-946C-4869-9B54-C27E445D8FB7}"/>
          </ac:spMkLst>
        </pc:spChg>
        <pc:picChg chg="add del mod">
          <ac:chgData name="ANDRES HUMBERTO OTALORA CARMONA" userId="9f185f83-ab76-4bc7-b4dd-50fef826f155" providerId="ADAL" clId="{6F9F9C3B-5062-4D75-BA08-3B8013896758}" dt="2020-09-22T01:01:36.686" v="2386" actId="478"/>
          <ac:picMkLst>
            <pc:docMk/>
            <pc:sldMk cId="2870773434" sldId="347"/>
            <ac:picMk id="3" creationId="{E71D31EA-2AD2-4416-B334-1FBB1D32F77B}"/>
          </ac:picMkLst>
        </pc:picChg>
        <pc:picChg chg="add mod">
          <ac:chgData name="ANDRES HUMBERTO OTALORA CARMONA" userId="9f185f83-ab76-4bc7-b4dd-50fef826f155" providerId="ADAL" clId="{6F9F9C3B-5062-4D75-BA08-3B8013896758}" dt="2020-09-22T01:02:10.656" v="2418" actId="1440"/>
          <ac:picMkLst>
            <pc:docMk/>
            <pc:sldMk cId="2870773434" sldId="347"/>
            <ac:picMk id="4" creationId="{BCCC01C9-E458-4F1C-A707-A947F621874F}"/>
          </ac:picMkLst>
        </pc:picChg>
        <pc:picChg chg="add mod">
          <ac:chgData name="ANDRES HUMBERTO OTALORA CARMONA" userId="9f185f83-ab76-4bc7-b4dd-50fef826f155" providerId="ADAL" clId="{6F9F9C3B-5062-4D75-BA08-3B8013896758}" dt="2020-09-22T01:02:10.656" v="2418" actId="1440"/>
          <ac:picMkLst>
            <pc:docMk/>
            <pc:sldMk cId="2870773434" sldId="347"/>
            <ac:picMk id="5" creationId="{02EE98E8-7112-4684-A693-563A0E48B297}"/>
          </ac:picMkLst>
        </pc:picChg>
      </pc:sldChg>
      <pc:sldChg chg="addSp modSp add mod replId">
        <pc:chgData name="ANDRES HUMBERTO OTALORA CARMONA" userId="9f185f83-ab76-4bc7-b4dd-50fef826f155" providerId="ADAL" clId="{6F9F9C3B-5062-4D75-BA08-3B8013896758}" dt="2020-09-22T01:03:41.816" v="2514" actId="1076"/>
        <pc:sldMkLst>
          <pc:docMk/>
          <pc:sldMk cId="2991857278" sldId="348"/>
        </pc:sldMkLst>
        <pc:spChg chg="mod">
          <ac:chgData name="ANDRES HUMBERTO OTALORA CARMONA" userId="9f185f83-ab76-4bc7-b4dd-50fef826f155" providerId="ADAL" clId="{6F9F9C3B-5062-4D75-BA08-3B8013896758}" dt="2020-09-22T01:03:17.116" v="2506" actId="20577"/>
          <ac:spMkLst>
            <pc:docMk/>
            <pc:sldMk cId="2991857278" sldId="348"/>
            <ac:spMk id="41" creationId="{BA4E2C08-946C-4869-9B54-C27E445D8FB7}"/>
          </ac:spMkLst>
        </pc:spChg>
        <pc:picChg chg="add mod modCrop">
          <ac:chgData name="ANDRES HUMBERTO OTALORA CARMONA" userId="9f185f83-ab76-4bc7-b4dd-50fef826f155" providerId="ADAL" clId="{6F9F9C3B-5062-4D75-BA08-3B8013896758}" dt="2020-09-22T01:03:41.816" v="2514" actId="1076"/>
          <ac:picMkLst>
            <pc:docMk/>
            <pc:sldMk cId="2991857278" sldId="348"/>
            <ac:picMk id="3" creationId="{FC1DD668-CBC6-46C5-9698-17F99B45E0FD}"/>
          </ac:picMkLst>
        </pc:picChg>
      </pc:sldChg>
      <pc:sldChg chg="addSp modSp add mod replId">
        <pc:chgData name="ANDRES HUMBERTO OTALORA CARMONA" userId="9f185f83-ab76-4bc7-b4dd-50fef826f155" providerId="ADAL" clId="{6F9F9C3B-5062-4D75-BA08-3B8013896758}" dt="2020-09-22T01:03:53.776" v="2520" actId="1440"/>
        <pc:sldMkLst>
          <pc:docMk/>
          <pc:sldMk cId="1761027800" sldId="349"/>
        </pc:sldMkLst>
        <pc:spChg chg="mod">
          <ac:chgData name="ANDRES HUMBERTO OTALORA CARMONA" userId="9f185f83-ab76-4bc7-b4dd-50fef826f155" providerId="ADAL" clId="{6F9F9C3B-5062-4D75-BA08-3B8013896758}" dt="2020-09-22T01:03:46.711" v="2516" actId="20577"/>
          <ac:spMkLst>
            <pc:docMk/>
            <pc:sldMk cId="1761027800" sldId="349"/>
            <ac:spMk id="41" creationId="{BA4E2C08-946C-4869-9B54-C27E445D8FB7}"/>
          </ac:spMkLst>
        </pc:spChg>
        <pc:picChg chg="add mod">
          <ac:chgData name="ANDRES HUMBERTO OTALORA CARMONA" userId="9f185f83-ab76-4bc7-b4dd-50fef826f155" providerId="ADAL" clId="{6F9F9C3B-5062-4D75-BA08-3B8013896758}" dt="2020-09-22T01:03:53.776" v="2520" actId="1440"/>
          <ac:picMkLst>
            <pc:docMk/>
            <pc:sldMk cId="1761027800" sldId="349"/>
            <ac:picMk id="3" creationId="{3C3A8A56-EFC8-400A-B1CF-A85B08EF7D7A}"/>
          </ac:picMkLst>
        </pc:picChg>
      </pc:sldChg>
      <pc:sldChg chg="new del">
        <pc:chgData name="ANDRES HUMBERTO OTALORA CARMONA" userId="9f185f83-ab76-4bc7-b4dd-50fef826f155" providerId="ADAL" clId="{6F9F9C3B-5062-4D75-BA08-3B8013896758}" dt="2020-09-22T00:38:44.245" v="1192" actId="680"/>
        <pc:sldMkLst>
          <pc:docMk/>
          <pc:sldMk cId="380745415" sldId="350"/>
        </pc:sldMkLst>
      </pc:sldChg>
      <pc:sldChg chg="addSp delSp modSp add mod">
        <pc:chgData name="ANDRES HUMBERTO OTALORA CARMONA" userId="9f185f83-ab76-4bc7-b4dd-50fef826f155" providerId="ADAL" clId="{6F9F9C3B-5062-4D75-BA08-3B8013896758}" dt="2020-09-22T00:41:52.385" v="1476" actId="20577"/>
        <pc:sldMkLst>
          <pc:docMk/>
          <pc:sldMk cId="593971828" sldId="350"/>
        </pc:sldMkLst>
        <pc:spChg chg="add del mod">
          <ac:chgData name="ANDRES HUMBERTO OTALORA CARMONA" userId="9f185f83-ab76-4bc7-b4dd-50fef826f155" providerId="ADAL" clId="{6F9F9C3B-5062-4D75-BA08-3B8013896758}" dt="2020-09-22T00:39:19.208" v="1220" actId="478"/>
          <ac:spMkLst>
            <pc:docMk/>
            <pc:sldMk cId="593971828" sldId="350"/>
            <ac:spMk id="6" creationId="{9E10F788-3563-441A-B6C4-F2F7E36BDBCC}"/>
          </ac:spMkLst>
        </pc:spChg>
        <pc:spChg chg="add del mod">
          <ac:chgData name="ANDRES HUMBERTO OTALORA CARMONA" userId="9f185f83-ab76-4bc7-b4dd-50fef826f155" providerId="ADAL" clId="{6F9F9C3B-5062-4D75-BA08-3B8013896758}" dt="2020-09-22T00:40:34.260" v="1387" actId="478"/>
          <ac:spMkLst>
            <pc:docMk/>
            <pc:sldMk cId="593971828" sldId="350"/>
            <ac:spMk id="7" creationId="{5C624B57-9D84-4042-841A-F810BB0756DF}"/>
          </ac:spMkLst>
        </pc:spChg>
        <pc:spChg chg="add del mod">
          <ac:chgData name="ANDRES HUMBERTO OTALORA CARMONA" userId="9f185f83-ab76-4bc7-b4dd-50fef826f155" providerId="ADAL" clId="{6F9F9C3B-5062-4D75-BA08-3B8013896758}" dt="2020-09-22T00:40:33.895" v="1386" actId="478"/>
          <ac:spMkLst>
            <pc:docMk/>
            <pc:sldMk cId="593971828" sldId="350"/>
            <ac:spMk id="8" creationId="{3CA6BC2F-74FE-4341-8E69-3E2C3C50340F}"/>
          </ac:spMkLst>
        </pc:spChg>
        <pc:spChg chg="del">
          <ac:chgData name="ANDRES HUMBERTO OTALORA CARMONA" userId="9f185f83-ab76-4bc7-b4dd-50fef826f155" providerId="ADAL" clId="{6F9F9C3B-5062-4D75-BA08-3B8013896758}" dt="2020-09-22T00:38:50.635" v="1194" actId="478"/>
          <ac:spMkLst>
            <pc:docMk/>
            <pc:sldMk cId="593971828" sldId="350"/>
            <ac:spMk id="23" creationId="{829AADB2-8606-4789-8E61-AA4739169DC6}"/>
          </ac:spMkLst>
        </pc:spChg>
        <pc:spChg chg="add mod">
          <ac:chgData name="ANDRES HUMBERTO OTALORA CARMONA" userId="9f185f83-ab76-4bc7-b4dd-50fef826f155" providerId="ADAL" clId="{6F9F9C3B-5062-4D75-BA08-3B8013896758}" dt="2020-09-22T00:41:11.835" v="1404" actId="255"/>
          <ac:spMkLst>
            <pc:docMk/>
            <pc:sldMk cId="593971828" sldId="350"/>
            <ac:spMk id="33" creationId="{9DD166D1-1D11-4323-BE5B-D0F048588C3F}"/>
          </ac:spMkLst>
        </pc:spChg>
        <pc:spChg chg="add mod">
          <ac:chgData name="ANDRES HUMBERTO OTALORA CARMONA" userId="9f185f83-ab76-4bc7-b4dd-50fef826f155" providerId="ADAL" clId="{6F9F9C3B-5062-4D75-BA08-3B8013896758}" dt="2020-09-22T00:41:52.385" v="1476" actId="20577"/>
          <ac:spMkLst>
            <pc:docMk/>
            <pc:sldMk cId="593971828" sldId="350"/>
            <ac:spMk id="34" creationId="{FB82BBDA-5C55-40EF-81BA-8E38DA5712E2}"/>
          </ac:spMkLst>
        </pc:spChg>
        <pc:spChg chg="del">
          <ac:chgData name="ANDRES HUMBERTO OTALORA CARMONA" userId="9f185f83-ab76-4bc7-b4dd-50fef826f155" providerId="ADAL" clId="{6F9F9C3B-5062-4D75-BA08-3B8013896758}" dt="2020-09-22T00:38:52.080" v="1195" actId="478"/>
          <ac:spMkLst>
            <pc:docMk/>
            <pc:sldMk cId="593971828" sldId="350"/>
            <ac:spMk id="36" creationId="{A71D79E3-0D58-4503-B466-C984EAA1A2BB}"/>
          </ac:spMkLst>
        </pc:spChg>
        <pc:spChg chg="del">
          <ac:chgData name="ANDRES HUMBERTO OTALORA CARMONA" userId="9f185f83-ab76-4bc7-b4dd-50fef826f155" providerId="ADAL" clId="{6F9F9C3B-5062-4D75-BA08-3B8013896758}" dt="2020-09-22T00:38:50.635" v="1194" actId="478"/>
          <ac:spMkLst>
            <pc:docMk/>
            <pc:sldMk cId="593971828" sldId="350"/>
            <ac:spMk id="38" creationId="{1B97238B-5FB8-4C05-8511-D21EB8B9675C}"/>
          </ac:spMkLst>
        </pc:spChg>
        <pc:spChg chg="mod">
          <ac:chgData name="ANDRES HUMBERTO OTALORA CARMONA" userId="9f185f83-ab76-4bc7-b4dd-50fef826f155" providerId="ADAL" clId="{6F9F9C3B-5062-4D75-BA08-3B8013896758}" dt="2020-09-22T00:38:56.515" v="1213" actId="20577"/>
          <ac:spMkLst>
            <pc:docMk/>
            <pc:sldMk cId="593971828" sldId="350"/>
            <ac:spMk id="41" creationId="{BA4E2C08-946C-4869-9B54-C27E445D8FB7}"/>
          </ac:spMkLst>
        </pc:spChg>
        <pc:spChg chg="del">
          <ac:chgData name="ANDRES HUMBERTO OTALORA CARMONA" userId="9f185f83-ab76-4bc7-b4dd-50fef826f155" providerId="ADAL" clId="{6F9F9C3B-5062-4D75-BA08-3B8013896758}" dt="2020-09-22T00:38:50.635" v="1194" actId="478"/>
          <ac:spMkLst>
            <pc:docMk/>
            <pc:sldMk cId="593971828" sldId="350"/>
            <ac:spMk id="42" creationId="{A169D146-4945-4BE4-BDA2-FAD7068F0969}"/>
          </ac:spMkLst>
        </pc:spChg>
        <pc:spChg chg="del">
          <ac:chgData name="ANDRES HUMBERTO OTALORA CARMONA" userId="9f185f83-ab76-4bc7-b4dd-50fef826f155" providerId="ADAL" clId="{6F9F9C3B-5062-4D75-BA08-3B8013896758}" dt="2020-09-22T00:38:50.635" v="1194" actId="478"/>
          <ac:spMkLst>
            <pc:docMk/>
            <pc:sldMk cId="593971828" sldId="350"/>
            <ac:spMk id="44" creationId="{BBF123D0-15D1-473D-8D3F-43EDBEC3AD94}"/>
          </ac:spMkLst>
        </pc:spChg>
        <pc:picChg chg="add mod">
          <ac:chgData name="ANDRES HUMBERTO OTALORA CARMONA" userId="9f185f83-ab76-4bc7-b4dd-50fef826f155" providerId="ADAL" clId="{6F9F9C3B-5062-4D75-BA08-3B8013896758}" dt="2020-09-22T00:39:13.235" v="1218" actId="1440"/>
          <ac:picMkLst>
            <pc:docMk/>
            <pc:sldMk cId="593971828" sldId="350"/>
            <ac:picMk id="3" creationId="{7ED42992-730D-4742-B562-170C8418902D}"/>
          </ac:picMkLst>
        </pc:picChg>
        <pc:picChg chg="add mod">
          <ac:chgData name="ANDRES HUMBERTO OTALORA CARMONA" userId="9f185f83-ab76-4bc7-b4dd-50fef826f155" providerId="ADAL" clId="{6F9F9C3B-5062-4D75-BA08-3B8013896758}" dt="2020-09-22T00:40:30.183" v="1384" actId="14100"/>
          <ac:picMkLst>
            <pc:docMk/>
            <pc:sldMk cId="593971828" sldId="350"/>
            <ac:picMk id="4" creationId="{07753CB8-51A9-4386-A5AD-AE96BB525F4A}"/>
          </ac:picMkLst>
        </pc:picChg>
        <pc:picChg chg="add mod">
          <ac:chgData name="ANDRES HUMBERTO OTALORA CARMONA" userId="9f185f83-ab76-4bc7-b4dd-50fef826f155" providerId="ADAL" clId="{6F9F9C3B-5062-4D75-BA08-3B8013896758}" dt="2020-09-22T00:41:07.665" v="1402" actId="1076"/>
          <ac:picMkLst>
            <pc:docMk/>
            <pc:sldMk cId="593971828" sldId="350"/>
            <ac:picMk id="5" creationId="{723838C4-9694-41B4-8093-1A56A5ED6FE4}"/>
          </ac:picMkLst>
        </pc:picChg>
        <pc:picChg chg="add mod">
          <ac:chgData name="ANDRES HUMBERTO OTALORA CARMONA" userId="9f185f83-ab76-4bc7-b4dd-50fef826f155" providerId="ADAL" clId="{6F9F9C3B-5062-4D75-BA08-3B8013896758}" dt="2020-09-22T00:41:17.735" v="1406" actId="14100"/>
          <ac:picMkLst>
            <pc:docMk/>
            <pc:sldMk cId="593971828" sldId="350"/>
            <ac:picMk id="12" creationId="{9C02FB84-4058-492E-B5A3-8C2F024D0C77}"/>
          </ac:picMkLst>
        </pc:picChg>
        <pc:picChg chg="add mod">
          <ac:chgData name="ANDRES HUMBERTO OTALORA CARMONA" userId="9f185f83-ab76-4bc7-b4dd-50fef826f155" providerId="ADAL" clId="{6F9F9C3B-5062-4D75-BA08-3B8013896758}" dt="2020-09-22T00:41:30.857" v="1410" actId="1076"/>
          <ac:picMkLst>
            <pc:docMk/>
            <pc:sldMk cId="593971828" sldId="350"/>
            <ac:picMk id="13" creationId="{B9ADDB29-184A-4C21-AC43-1CFEEBE30623}"/>
          </ac:picMkLst>
        </pc:picChg>
        <pc:picChg chg="del">
          <ac:chgData name="ANDRES HUMBERTO OTALORA CARMONA" userId="9f185f83-ab76-4bc7-b4dd-50fef826f155" providerId="ADAL" clId="{6F9F9C3B-5062-4D75-BA08-3B8013896758}" dt="2020-09-22T00:38:50.635" v="1194" actId="478"/>
          <ac:picMkLst>
            <pc:docMk/>
            <pc:sldMk cId="593971828" sldId="350"/>
            <ac:picMk id="19" creationId="{501C6ED2-2576-4BD0-B413-61EB4A19766B}"/>
          </ac:picMkLst>
        </pc:picChg>
        <pc:picChg chg="del">
          <ac:chgData name="ANDRES HUMBERTO OTALORA CARMONA" userId="9f185f83-ab76-4bc7-b4dd-50fef826f155" providerId="ADAL" clId="{6F9F9C3B-5062-4D75-BA08-3B8013896758}" dt="2020-09-22T00:38:50.635" v="1194" actId="478"/>
          <ac:picMkLst>
            <pc:docMk/>
            <pc:sldMk cId="593971828" sldId="350"/>
            <ac:picMk id="22" creationId="{170F9ABF-803B-4A6D-995E-3CC520BD8193}"/>
          </ac:picMkLst>
        </pc:picChg>
        <pc:picChg chg="del">
          <ac:chgData name="ANDRES HUMBERTO OTALORA CARMONA" userId="9f185f83-ab76-4bc7-b4dd-50fef826f155" providerId="ADAL" clId="{6F9F9C3B-5062-4D75-BA08-3B8013896758}" dt="2020-09-22T00:38:50.635" v="1194" actId="478"/>
          <ac:picMkLst>
            <pc:docMk/>
            <pc:sldMk cId="593971828" sldId="350"/>
            <ac:picMk id="25" creationId="{237B4178-FF12-4453-ACE5-495B22975B7F}"/>
          </ac:picMkLst>
        </pc:picChg>
        <pc:picChg chg="del">
          <ac:chgData name="ANDRES HUMBERTO OTALORA CARMONA" userId="9f185f83-ab76-4bc7-b4dd-50fef826f155" providerId="ADAL" clId="{6F9F9C3B-5062-4D75-BA08-3B8013896758}" dt="2020-09-22T00:38:50.635" v="1194" actId="478"/>
          <ac:picMkLst>
            <pc:docMk/>
            <pc:sldMk cId="593971828" sldId="350"/>
            <ac:picMk id="26" creationId="{0DBA4CE2-FCE3-4BA0-8D74-F5B96F429455}"/>
          </ac:picMkLst>
        </pc:picChg>
        <pc:picChg chg="del">
          <ac:chgData name="ANDRES HUMBERTO OTALORA CARMONA" userId="9f185f83-ab76-4bc7-b4dd-50fef826f155" providerId="ADAL" clId="{6F9F9C3B-5062-4D75-BA08-3B8013896758}" dt="2020-09-22T00:38:50.635" v="1194" actId="478"/>
          <ac:picMkLst>
            <pc:docMk/>
            <pc:sldMk cId="593971828" sldId="350"/>
            <ac:picMk id="27" creationId="{38BE5486-A72C-4990-85F1-5141ECC9DF64}"/>
          </ac:picMkLst>
        </pc:picChg>
        <pc:picChg chg="add mod">
          <ac:chgData name="ANDRES HUMBERTO OTALORA CARMONA" userId="9f185f83-ab76-4bc7-b4dd-50fef826f155" providerId="ADAL" clId="{6F9F9C3B-5062-4D75-BA08-3B8013896758}" dt="2020-09-22T00:39:10.189" v="1217" actId="571"/>
          <ac:picMkLst>
            <pc:docMk/>
            <pc:sldMk cId="593971828" sldId="350"/>
            <ac:picMk id="31" creationId="{2931AC9F-15CA-4D33-9542-36970E99F9C3}"/>
          </ac:picMkLst>
        </pc:picChg>
        <pc:picChg chg="add mod">
          <ac:chgData name="ANDRES HUMBERTO OTALORA CARMONA" userId="9f185f83-ab76-4bc7-b4dd-50fef826f155" providerId="ADAL" clId="{6F9F9C3B-5062-4D75-BA08-3B8013896758}" dt="2020-09-22T00:39:10.189" v="1217" actId="571"/>
          <ac:picMkLst>
            <pc:docMk/>
            <pc:sldMk cId="593971828" sldId="350"/>
            <ac:picMk id="32" creationId="{6115A59E-C060-44D4-BE30-E0A945F377CE}"/>
          </ac:picMkLst>
        </pc:picChg>
      </pc:sldChg>
      <pc:sldChg chg="addSp delSp modSp add del mod setBg">
        <pc:chgData name="ANDRES HUMBERTO OTALORA CARMONA" userId="9f185f83-ab76-4bc7-b4dd-50fef826f155" providerId="ADAL" clId="{6F9F9C3B-5062-4D75-BA08-3B8013896758}" dt="2020-09-22T01:00:32.457" v="2342" actId="47"/>
        <pc:sldMkLst>
          <pc:docMk/>
          <pc:sldMk cId="1813628637" sldId="351"/>
        </pc:sldMkLst>
        <pc:spChg chg="mod">
          <ac:chgData name="ANDRES HUMBERTO OTALORA CARMONA" userId="9f185f83-ab76-4bc7-b4dd-50fef826f155" providerId="ADAL" clId="{6F9F9C3B-5062-4D75-BA08-3B8013896758}" dt="2020-09-22T00:59:41.981" v="2326" actId="20577"/>
          <ac:spMkLst>
            <pc:docMk/>
            <pc:sldMk cId="1813628637" sldId="351"/>
            <ac:spMk id="41" creationId="{BA4E2C08-946C-4869-9B54-C27E445D8FB7}"/>
          </ac:spMkLst>
        </pc:spChg>
        <pc:picChg chg="add">
          <ac:chgData name="ANDRES HUMBERTO OTALORA CARMONA" userId="9f185f83-ab76-4bc7-b4dd-50fef826f155" providerId="ADAL" clId="{6F9F9C3B-5062-4D75-BA08-3B8013896758}" dt="2020-09-22T01:00:01.846" v="2329"/>
          <ac:picMkLst>
            <pc:docMk/>
            <pc:sldMk cId="1813628637" sldId="351"/>
            <ac:picMk id="3" creationId="{7A9335F6-BFD3-4D51-A89C-7E7F8A60084F}"/>
          </ac:picMkLst>
        </pc:picChg>
        <pc:picChg chg="del">
          <ac:chgData name="ANDRES HUMBERTO OTALORA CARMONA" userId="9f185f83-ab76-4bc7-b4dd-50fef826f155" providerId="ADAL" clId="{6F9F9C3B-5062-4D75-BA08-3B8013896758}" dt="2020-09-22T00:59:45.236" v="2328" actId="478"/>
          <ac:picMkLst>
            <pc:docMk/>
            <pc:sldMk cId="1813628637" sldId="351"/>
            <ac:picMk id="6" creationId="{051F538F-8156-4F9C-A5CA-CF8FFBC8C4A4}"/>
          </ac:picMkLst>
        </pc:picChg>
        <pc:picChg chg="del">
          <ac:chgData name="ANDRES HUMBERTO OTALORA CARMONA" userId="9f185f83-ab76-4bc7-b4dd-50fef826f155" providerId="ADAL" clId="{6F9F9C3B-5062-4D75-BA08-3B8013896758}" dt="2020-09-22T00:59:44.907" v="2327" actId="478"/>
          <ac:picMkLst>
            <pc:docMk/>
            <pc:sldMk cId="1813628637" sldId="351"/>
            <ac:picMk id="7" creationId="{CB1EBCE5-F931-4E84-9904-2626CC618264}"/>
          </ac:picMkLst>
        </pc:picChg>
      </pc:sldChg>
      <pc:sldChg chg="addSp delSp modSp add mod ord">
        <pc:chgData name="ANDRES HUMBERTO OTALORA CARMONA" userId="9f185f83-ab76-4bc7-b4dd-50fef826f155" providerId="ADAL" clId="{6F9F9C3B-5062-4D75-BA08-3B8013896758}" dt="2020-09-22T01:03:02.727" v="2503" actId="207"/>
        <pc:sldMkLst>
          <pc:docMk/>
          <pc:sldMk cId="689120292" sldId="352"/>
        </pc:sldMkLst>
        <pc:spChg chg="add">
          <ac:chgData name="ANDRES HUMBERTO OTALORA CARMONA" userId="9f185f83-ab76-4bc7-b4dd-50fef826f155" providerId="ADAL" clId="{6F9F9C3B-5062-4D75-BA08-3B8013896758}" dt="2020-09-22T01:02:33.246" v="2419" actId="22"/>
          <ac:spMkLst>
            <pc:docMk/>
            <pc:sldMk cId="689120292" sldId="352"/>
            <ac:spMk id="5" creationId="{27CE97A5-349F-4DF5-AAB4-3C2374B006D9}"/>
          </ac:spMkLst>
        </pc:spChg>
        <pc:spChg chg="mod">
          <ac:chgData name="ANDRES HUMBERTO OTALORA CARMONA" userId="9f185f83-ab76-4bc7-b4dd-50fef826f155" providerId="ADAL" clId="{6F9F9C3B-5062-4D75-BA08-3B8013896758}" dt="2020-09-22T01:03:02.727" v="2503" actId="207"/>
          <ac:spMkLst>
            <pc:docMk/>
            <pc:sldMk cId="689120292" sldId="352"/>
            <ac:spMk id="41" creationId="{BA4E2C08-946C-4869-9B54-C27E445D8FB7}"/>
          </ac:spMkLst>
        </pc:spChg>
        <pc:picChg chg="add mod">
          <ac:chgData name="ANDRES HUMBERTO OTALORA CARMONA" userId="9f185f83-ab76-4bc7-b4dd-50fef826f155" providerId="ADAL" clId="{6F9F9C3B-5062-4D75-BA08-3B8013896758}" dt="2020-09-22T01:00:48.786" v="2352" actId="1076"/>
          <ac:picMkLst>
            <pc:docMk/>
            <pc:sldMk cId="689120292" sldId="352"/>
            <ac:picMk id="3" creationId="{E9809F6F-56B0-4B81-BF7B-0DE19048D210}"/>
          </ac:picMkLst>
        </pc:picChg>
        <pc:picChg chg="del">
          <ac:chgData name="ANDRES HUMBERTO OTALORA CARMONA" userId="9f185f83-ab76-4bc7-b4dd-50fef826f155" providerId="ADAL" clId="{6F9F9C3B-5062-4D75-BA08-3B8013896758}" dt="2020-09-22T01:00:35.186" v="2344" actId="478"/>
          <ac:picMkLst>
            <pc:docMk/>
            <pc:sldMk cId="689120292" sldId="352"/>
            <ac:picMk id="6" creationId="{051F538F-8156-4F9C-A5CA-CF8FFBC8C4A4}"/>
          </ac:picMkLst>
        </pc:picChg>
        <pc:picChg chg="del">
          <ac:chgData name="ANDRES HUMBERTO OTALORA CARMONA" userId="9f185f83-ab76-4bc7-b4dd-50fef826f155" providerId="ADAL" clId="{6F9F9C3B-5062-4D75-BA08-3B8013896758}" dt="2020-09-22T01:00:34.817" v="2343" actId="478"/>
          <ac:picMkLst>
            <pc:docMk/>
            <pc:sldMk cId="689120292" sldId="352"/>
            <ac:picMk id="7" creationId="{CB1EBCE5-F931-4E84-9904-2626CC618264}"/>
          </ac:picMkLst>
        </pc:picChg>
      </pc:sldChg>
    </pc:docChg>
  </pc:docChgLst>
  <pc:docChgLst>
    <pc:chgData name="ANDRES HUMBERTO OTALORA CARMONA" userId="9f185f83-ab76-4bc7-b4dd-50fef826f155" providerId="ADAL" clId="{03FAD0A5-ED82-4ADF-8008-F5E06410E378}"/>
    <pc:docChg chg="undo custSel addSld delSld modSld sldOrd modMainMaster">
      <pc:chgData name="ANDRES HUMBERTO OTALORA CARMONA" userId="9f185f83-ab76-4bc7-b4dd-50fef826f155" providerId="ADAL" clId="{03FAD0A5-ED82-4ADF-8008-F5E06410E378}" dt="2020-09-22T15:05:37.849" v="913" actId="1440"/>
      <pc:docMkLst>
        <pc:docMk/>
      </pc:docMkLst>
      <pc:sldChg chg="modSp mod">
        <pc:chgData name="ANDRES HUMBERTO OTALORA CARMONA" userId="9f185f83-ab76-4bc7-b4dd-50fef826f155" providerId="ADAL" clId="{03FAD0A5-ED82-4ADF-8008-F5E06410E378}" dt="2020-09-22T14:38:31.760" v="51" actId="20577"/>
        <pc:sldMkLst>
          <pc:docMk/>
          <pc:sldMk cId="4231383792" sldId="320"/>
        </pc:sldMkLst>
        <pc:spChg chg="mod">
          <ac:chgData name="ANDRES HUMBERTO OTALORA CARMONA" userId="9f185f83-ab76-4bc7-b4dd-50fef826f155" providerId="ADAL" clId="{03FAD0A5-ED82-4ADF-8008-F5E06410E378}" dt="2020-09-22T14:38:31.760" v="51" actId="20577"/>
          <ac:spMkLst>
            <pc:docMk/>
            <pc:sldMk cId="4231383792" sldId="320"/>
            <ac:spMk id="12" creationId="{2A3190B4-7CE9-421D-8959-FEBD252C9280}"/>
          </ac:spMkLst>
        </pc:spChg>
      </pc:sldChg>
      <pc:sldChg chg="setBg">
        <pc:chgData name="ANDRES HUMBERTO OTALORA CARMONA" userId="9f185f83-ab76-4bc7-b4dd-50fef826f155" providerId="ADAL" clId="{03FAD0A5-ED82-4ADF-8008-F5E06410E378}" dt="2020-09-22T15:03:10.213" v="772"/>
        <pc:sldMkLst>
          <pc:docMk/>
          <pc:sldMk cId="481473816" sldId="334"/>
        </pc:sldMkLst>
      </pc:sldChg>
      <pc:sldChg chg="setBg">
        <pc:chgData name="ANDRES HUMBERTO OTALORA CARMONA" userId="9f185f83-ab76-4bc7-b4dd-50fef826f155" providerId="ADAL" clId="{03FAD0A5-ED82-4ADF-8008-F5E06410E378}" dt="2020-09-22T15:03:10.213" v="772"/>
        <pc:sldMkLst>
          <pc:docMk/>
          <pc:sldMk cId="3442668252" sldId="335"/>
        </pc:sldMkLst>
      </pc:sldChg>
      <pc:sldChg chg="setBg">
        <pc:chgData name="ANDRES HUMBERTO OTALORA CARMONA" userId="9f185f83-ab76-4bc7-b4dd-50fef826f155" providerId="ADAL" clId="{03FAD0A5-ED82-4ADF-8008-F5E06410E378}" dt="2020-09-22T15:03:10.213" v="772"/>
        <pc:sldMkLst>
          <pc:docMk/>
          <pc:sldMk cId="3255900894" sldId="336"/>
        </pc:sldMkLst>
      </pc:sldChg>
      <pc:sldChg chg="addSp delSp modSp mod setBg">
        <pc:chgData name="ANDRES HUMBERTO OTALORA CARMONA" userId="9f185f83-ab76-4bc7-b4dd-50fef826f155" providerId="ADAL" clId="{03FAD0A5-ED82-4ADF-8008-F5E06410E378}" dt="2020-09-22T15:03:10.213" v="772"/>
        <pc:sldMkLst>
          <pc:docMk/>
          <pc:sldMk cId="365643691" sldId="337"/>
        </pc:sldMkLst>
        <pc:spChg chg="mod">
          <ac:chgData name="ANDRES HUMBERTO OTALORA CARMONA" userId="9f185f83-ab76-4bc7-b4dd-50fef826f155" providerId="ADAL" clId="{03FAD0A5-ED82-4ADF-8008-F5E06410E378}" dt="2020-09-22T14:39:23.734" v="90" actId="255"/>
          <ac:spMkLst>
            <pc:docMk/>
            <pc:sldMk cId="365643691" sldId="337"/>
            <ac:spMk id="41" creationId="{BA4E2C08-946C-4869-9B54-C27E445D8FB7}"/>
          </ac:spMkLst>
        </pc:spChg>
        <pc:picChg chg="add mod">
          <ac:chgData name="ANDRES HUMBERTO OTALORA CARMONA" userId="9f185f83-ab76-4bc7-b4dd-50fef826f155" providerId="ADAL" clId="{03FAD0A5-ED82-4ADF-8008-F5E06410E378}" dt="2020-09-22T14:39:25.422" v="91" actId="1076"/>
          <ac:picMkLst>
            <pc:docMk/>
            <pc:sldMk cId="365643691" sldId="337"/>
            <ac:picMk id="3" creationId="{5F083EA6-3127-4B6A-AA44-3D2D723A7714}"/>
          </ac:picMkLst>
        </pc:picChg>
        <pc:picChg chg="mod">
          <ac:chgData name="ANDRES HUMBERTO OTALORA CARMONA" userId="9f185f83-ab76-4bc7-b4dd-50fef826f155" providerId="ADAL" clId="{03FAD0A5-ED82-4ADF-8008-F5E06410E378}" dt="2020-09-22T14:39:12.949" v="84" actId="1076"/>
          <ac:picMkLst>
            <pc:docMk/>
            <pc:sldMk cId="365643691" sldId="337"/>
            <ac:picMk id="4" creationId="{528AB948-E33F-4CD4-9913-82323577097B}"/>
          </ac:picMkLst>
        </pc:picChg>
        <pc:picChg chg="del">
          <ac:chgData name="ANDRES HUMBERTO OTALORA CARMONA" userId="9f185f83-ab76-4bc7-b4dd-50fef826f155" providerId="ADAL" clId="{03FAD0A5-ED82-4ADF-8008-F5E06410E378}" dt="2020-09-22T14:38:52.958" v="77" actId="478"/>
          <ac:picMkLst>
            <pc:docMk/>
            <pc:sldMk cId="365643691" sldId="337"/>
            <ac:picMk id="6" creationId="{051F538F-8156-4F9C-A5CA-CF8FFBC8C4A4}"/>
          </ac:picMkLst>
        </pc:picChg>
        <pc:picChg chg="del">
          <ac:chgData name="ANDRES HUMBERTO OTALORA CARMONA" userId="9f185f83-ab76-4bc7-b4dd-50fef826f155" providerId="ADAL" clId="{03FAD0A5-ED82-4ADF-8008-F5E06410E378}" dt="2020-09-22T14:38:53.624" v="78" actId="478"/>
          <ac:picMkLst>
            <pc:docMk/>
            <pc:sldMk cId="365643691" sldId="337"/>
            <ac:picMk id="7" creationId="{CB1EBCE5-F931-4E84-9904-2626CC618264}"/>
          </ac:picMkLst>
        </pc:picChg>
      </pc:sldChg>
      <pc:sldChg chg="del">
        <pc:chgData name="ANDRES HUMBERTO OTALORA CARMONA" userId="9f185f83-ab76-4bc7-b4dd-50fef826f155" providerId="ADAL" clId="{03FAD0A5-ED82-4ADF-8008-F5E06410E378}" dt="2020-09-22T14:38:17.302" v="0" actId="47"/>
        <pc:sldMkLst>
          <pc:docMk/>
          <pc:sldMk cId="4031732904" sldId="339"/>
        </pc:sldMkLst>
      </pc:sldChg>
      <pc:sldChg chg="addSp delSp modSp mod setBg">
        <pc:chgData name="ANDRES HUMBERTO OTALORA CARMONA" userId="9f185f83-ab76-4bc7-b4dd-50fef826f155" providerId="ADAL" clId="{03FAD0A5-ED82-4ADF-8008-F5E06410E378}" dt="2020-09-22T15:03:10.213" v="772"/>
        <pc:sldMkLst>
          <pc:docMk/>
          <pc:sldMk cId="3246608794" sldId="340"/>
        </pc:sldMkLst>
        <pc:spChg chg="del">
          <ac:chgData name="ANDRES HUMBERTO OTALORA CARMONA" userId="9f185f83-ab76-4bc7-b4dd-50fef826f155" providerId="ADAL" clId="{03FAD0A5-ED82-4ADF-8008-F5E06410E378}" dt="2020-09-22T14:40:07.631" v="129" actId="478"/>
          <ac:spMkLst>
            <pc:docMk/>
            <pc:sldMk cId="3246608794" sldId="340"/>
            <ac:spMk id="4" creationId="{C859ED4D-D6D0-4ADD-B53E-55338A321CFF}"/>
          </ac:spMkLst>
        </pc:spChg>
        <pc:spChg chg="add mod">
          <ac:chgData name="ANDRES HUMBERTO OTALORA CARMONA" userId="9f185f83-ab76-4bc7-b4dd-50fef826f155" providerId="ADAL" clId="{03FAD0A5-ED82-4ADF-8008-F5E06410E378}" dt="2020-09-22T14:43:25.229" v="300" actId="207"/>
          <ac:spMkLst>
            <pc:docMk/>
            <pc:sldMk cId="3246608794" sldId="340"/>
            <ac:spMk id="8" creationId="{D5097D9E-E3B6-4896-9D3C-49AB54C13983}"/>
          </ac:spMkLst>
        </pc:spChg>
        <pc:spChg chg="del">
          <ac:chgData name="ANDRES HUMBERTO OTALORA CARMONA" userId="9f185f83-ab76-4bc7-b4dd-50fef826f155" providerId="ADAL" clId="{03FAD0A5-ED82-4ADF-8008-F5E06410E378}" dt="2020-09-22T14:40:11.391" v="134" actId="478"/>
          <ac:spMkLst>
            <pc:docMk/>
            <pc:sldMk cId="3246608794" sldId="340"/>
            <ac:spMk id="11" creationId="{FF82EF5E-12F5-4C43-8801-12105B04E36D}"/>
          </ac:spMkLst>
        </pc:spChg>
        <pc:spChg chg="del">
          <ac:chgData name="ANDRES HUMBERTO OTALORA CARMONA" userId="9f185f83-ab76-4bc7-b4dd-50fef826f155" providerId="ADAL" clId="{03FAD0A5-ED82-4ADF-8008-F5E06410E378}" dt="2020-09-22T14:40:09.751" v="132" actId="478"/>
          <ac:spMkLst>
            <pc:docMk/>
            <pc:sldMk cId="3246608794" sldId="340"/>
            <ac:spMk id="13" creationId="{6C76EE07-5A1C-4A87-9F2F-56796BFB854F}"/>
          </ac:spMkLst>
        </pc:spChg>
        <pc:spChg chg="add del">
          <ac:chgData name="ANDRES HUMBERTO OTALORA CARMONA" userId="9f185f83-ab76-4bc7-b4dd-50fef826f155" providerId="ADAL" clId="{03FAD0A5-ED82-4ADF-8008-F5E06410E378}" dt="2020-09-22T14:40:59.664" v="155" actId="478"/>
          <ac:spMkLst>
            <pc:docMk/>
            <pc:sldMk cId="3246608794" sldId="340"/>
            <ac:spMk id="14" creationId="{2B060484-5589-4221-86ED-83B9D2A75B3B}"/>
          </ac:spMkLst>
        </pc:spChg>
        <pc:spChg chg="del">
          <ac:chgData name="ANDRES HUMBERTO OTALORA CARMONA" userId="9f185f83-ab76-4bc7-b4dd-50fef826f155" providerId="ADAL" clId="{03FAD0A5-ED82-4ADF-8008-F5E06410E378}" dt="2020-09-22T14:40:09.751" v="132" actId="478"/>
          <ac:spMkLst>
            <pc:docMk/>
            <pc:sldMk cId="3246608794" sldId="340"/>
            <ac:spMk id="15" creationId="{632E71EF-A34D-4762-A34F-0DB4F66A00C7}"/>
          </ac:spMkLst>
        </pc:spChg>
        <pc:spChg chg="add del">
          <ac:chgData name="ANDRES HUMBERTO OTALORA CARMONA" userId="9f185f83-ab76-4bc7-b4dd-50fef826f155" providerId="ADAL" clId="{03FAD0A5-ED82-4ADF-8008-F5E06410E378}" dt="2020-09-22T14:40:59.095" v="154" actId="478"/>
          <ac:spMkLst>
            <pc:docMk/>
            <pc:sldMk cId="3246608794" sldId="340"/>
            <ac:spMk id="18" creationId="{630ABDB9-8AE7-4573-918D-D4A9DED09867}"/>
          </ac:spMkLst>
        </pc:spChg>
        <pc:spChg chg="del">
          <ac:chgData name="ANDRES HUMBERTO OTALORA CARMONA" userId="9f185f83-ab76-4bc7-b4dd-50fef826f155" providerId="ADAL" clId="{03FAD0A5-ED82-4ADF-8008-F5E06410E378}" dt="2020-09-22T14:40:13.494" v="136" actId="478"/>
          <ac:spMkLst>
            <pc:docMk/>
            <pc:sldMk cId="3246608794" sldId="340"/>
            <ac:spMk id="19" creationId="{6C9E7DAA-FF36-42E5-B867-04EA4FC7C5EA}"/>
          </ac:spMkLst>
        </pc:spChg>
        <pc:spChg chg="add mod">
          <ac:chgData name="ANDRES HUMBERTO OTALORA CARMONA" userId="9f185f83-ab76-4bc7-b4dd-50fef826f155" providerId="ADAL" clId="{03FAD0A5-ED82-4ADF-8008-F5E06410E378}" dt="2020-09-22T14:42:08.800" v="183" actId="20577"/>
          <ac:spMkLst>
            <pc:docMk/>
            <pc:sldMk cId="3246608794" sldId="340"/>
            <ac:spMk id="22" creationId="{CC9B1D7F-B3AE-4F34-946A-409B9668598C}"/>
          </ac:spMkLst>
        </pc:spChg>
        <pc:spChg chg="add del">
          <ac:chgData name="ANDRES HUMBERTO OTALORA CARMONA" userId="9f185f83-ab76-4bc7-b4dd-50fef826f155" providerId="ADAL" clId="{03FAD0A5-ED82-4ADF-8008-F5E06410E378}" dt="2020-09-22T14:41:35.476" v="164" actId="478"/>
          <ac:spMkLst>
            <pc:docMk/>
            <pc:sldMk cId="3246608794" sldId="340"/>
            <ac:spMk id="26" creationId="{26610DD8-8912-424A-AF4D-53FA5BCCF9E3}"/>
          </ac:spMkLst>
        </pc:spChg>
        <pc:spChg chg="add del">
          <ac:chgData name="ANDRES HUMBERTO OTALORA CARMONA" userId="9f185f83-ab76-4bc7-b4dd-50fef826f155" providerId="ADAL" clId="{03FAD0A5-ED82-4ADF-8008-F5E06410E378}" dt="2020-09-22T14:41:44.019" v="166" actId="478"/>
          <ac:spMkLst>
            <pc:docMk/>
            <pc:sldMk cId="3246608794" sldId="340"/>
            <ac:spMk id="30" creationId="{4F7F90F3-C6FD-48E3-8FC9-FD52C2D482A1}"/>
          </ac:spMkLst>
        </pc:spChg>
        <pc:spChg chg="mod">
          <ac:chgData name="ANDRES HUMBERTO OTALORA CARMONA" userId="9f185f83-ab76-4bc7-b4dd-50fef826f155" providerId="ADAL" clId="{03FAD0A5-ED82-4ADF-8008-F5E06410E378}" dt="2020-09-22T14:40:06.116" v="128" actId="1076"/>
          <ac:spMkLst>
            <pc:docMk/>
            <pc:sldMk cId="3246608794" sldId="340"/>
            <ac:spMk id="41" creationId="{BA4E2C08-946C-4869-9B54-C27E445D8FB7}"/>
          </ac:spMkLst>
        </pc:spChg>
        <pc:picChg chg="del">
          <ac:chgData name="ANDRES HUMBERTO OTALORA CARMONA" userId="9f185f83-ab76-4bc7-b4dd-50fef826f155" providerId="ADAL" clId="{03FAD0A5-ED82-4ADF-8008-F5E06410E378}" dt="2020-09-22T14:39:56.931" v="124" actId="478"/>
          <ac:picMkLst>
            <pc:docMk/>
            <pc:sldMk cId="3246608794" sldId="340"/>
            <ac:picMk id="3" creationId="{50798530-C46F-4CB3-B2BB-5B1A78EA304B}"/>
          </ac:picMkLst>
        </pc:picChg>
        <pc:picChg chg="del">
          <ac:chgData name="ANDRES HUMBERTO OTALORA CARMONA" userId="9f185f83-ab76-4bc7-b4dd-50fef826f155" providerId="ADAL" clId="{03FAD0A5-ED82-4ADF-8008-F5E06410E378}" dt="2020-09-22T14:40:11.861" v="135" actId="478"/>
          <ac:picMkLst>
            <pc:docMk/>
            <pc:sldMk cId="3246608794" sldId="340"/>
            <ac:picMk id="5" creationId="{924771C2-B2AC-4CE7-8485-AB95513CA5B1}"/>
          </ac:picMkLst>
        </pc:picChg>
        <pc:picChg chg="add mod">
          <ac:chgData name="ANDRES HUMBERTO OTALORA CARMONA" userId="9f185f83-ab76-4bc7-b4dd-50fef826f155" providerId="ADAL" clId="{03FAD0A5-ED82-4ADF-8008-F5E06410E378}" dt="2020-09-22T14:40:16.172" v="139" actId="1076"/>
          <ac:picMkLst>
            <pc:docMk/>
            <pc:sldMk cId="3246608794" sldId="340"/>
            <ac:picMk id="6" creationId="{2D3FFBE0-12C4-489A-8962-028F445F6F77}"/>
          </ac:picMkLst>
        </pc:picChg>
        <pc:picChg chg="del">
          <ac:chgData name="ANDRES HUMBERTO OTALORA CARMONA" userId="9f185f83-ab76-4bc7-b4dd-50fef826f155" providerId="ADAL" clId="{03FAD0A5-ED82-4ADF-8008-F5E06410E378}" dt="2020-09-22T14:40:10.656" v="133" actId="478"/>
          <ac:picMkLst>
            <pc:docMk/>
            <pc:sldMk cId="3246608794" sldId="340"/>
            <ac:picMk id="7" creationId="{483B4876-C673-46EC-AB95-884D5DE369F0}"/>
          </ac:picMkLst>
        </pc:picChg>
        <pc:picChg chg="del mod">
          <ac:chgData name="ANDRES HUMBERTO OTALORA CARMONA" userId="9f185f83-ab76-4bc7-b4dd-50fef826f155" providerId="ADAL" clId="{03FAD0A5-ED82-4ADF-8008-F5E06410E378}" dt="2020-09-22T14:40:08.082" v="131" actId="478"/>
          <ac:picMkLst>
            <pc:docMk/>
            <pc:sldMk cId="3246608794" sldId="340"/>
            <ac:picMk id="9" creationId="{9DBC55F7-80E6-4A5D-9A35-C1ABA363621A}"/>
          </ac:picMkLst>
        </pc:picChg>
        <pc:picChg chg="add mod">
          <ac:chgData name="ANDRES HUMBERTO OTALORA CARMONA" userId="9f185f83-ab76-4bc7-b4dd-50fef826f155" providerId="ADAL" clId="{03FAD0A5-ED82-4ADF-8008-F5E06410E378}" dt="2020-09-22T14:40:23.700" v="144" actId="1076"/>
          <ac:picMkLst>
            <pc:docMk/>
            <pc:sldMk cId="3246608794" sldId="340"/>
            <ac:picMk id="10" creationId="{F8BA6731-04F5-41BF-A2B4-CB10BDBA3FE8}"/>
          </ac:picMkLst>
        </pc:picChg>
        <pc:picChg chg="add mod">
          <ac:chgData name="ANDRES HUMBERTO OTALORA CARMONA" userId="9f185f83-ab76-4bc7-b4dd-50fef826f155" providerId="ADAL" clId="{03FAD0A5-ED82-4ADF-8008-F5E06410E378}" dt="2020-09-22T14:41:20.288" v="161" actId="1076"/>
          <ac:picMkLst>
            <pc:docMk/>
            <pc:sldMk cId="3246608794" sldId="340"/>
            <ac:picMk id="12" creationId="{880C9D88-C89A-4E12-999D-92AF0666C34A}"/>
          </ac:picMkLst>
        </pc:picChg>
        <pc:picChg chg="add mod">
          <ac:chgData name="ANDRES HUMBERTO OTALORA CARMONA" userId="9f185f83-ab76-4bc7-b4dd-50fef826f155" providerId="ADAL" clId="{03FAD0A5-ED82-4ADF-8008-F5E06410E378}" dt="2020-09-22T14:41:54.741" v="170" actId="1076"/>
          <ac:picMkLst>
            <pc:docMk/>
            <pc:sldMk cId="3246608794" sldId="340"/>
            <ac:picMk id="24" creationId="{A50CA8CB-5A7B-42D8-AF74-43DB86FC7BC7}"/>
          </ac:picMkLst>
        </pc:picChg>
        <pc:cxnChg chg="add mod">
          <ac:chgData name="ANDRES HUMBERTO OTALORA CARMONA" userId="9f185f83-ab76-4bc7-b4dd-50fef826f155" providerId="ADAL" clId="{03FAD0A5-ED82-4ADF-8008-F5E06410E378}" dt="2020-09-22T14:42:23.575" v="185" actId="13822"/>
          <ac:cxnSpMkLst>
            <pc:docMk/>
            <pc:sldMk cId="3246608794" sldId="340"/>
            <ac:cxnSpMk id="32" creationId="{625EF371-F152-44E8-91A5-48C173EEEAFA}"/>
          </ac:cxnSpMkLst>
        </pc:cxnChg>
      </pc:sldChg>
      <pc:sldChg chg="del">
        <pc:chgData name="ANDRES HUMBERTO OTALORA CARMONA" userId="9f185f83-ab76-4bc7-b4dd-50fef826f155" providerId="ADAL" clId="{03FAD0A5-ED82-4ADF-8008-F5E06410E378}" dt="2020-09-22T14:39:36.329" v="92" actId="47"/>
        <pc:sldMkLst>
          <pc:docMk/>
          <pc:sldMk cId="2302505757" sldId="341"/>
        </pc:sldMkLst>
      </pc:sldChg>
      <pc:sldChg chg="del">
        <pc:chgData name="ANDRES HUMBERTO OTALORA CARMONA" userId="9f185f83-ab76-4bc7-b4dd-50fef826f155" providerId="ADAL" clId="{03FAD0A5-ED82-4ADF-8008-F5E06410E378}" dt="2020-09-22T14:39:36.329" v="92" actId="47"/>
        <pc:sldMkLst>
          <pc:docMk/>
          <pc:sldMk cId="3441684681" sldId="342"/>
        </pc:sldMkLst>
      </pc:sldChg>
      <pc:sldChg chg="del">
        <pc:chgData name="ANDRES HUMBERTO OTALORA CARMONA" userId="9f185f83-ab76-4bc7-b4dd-50fef826f155" providerId="ADAL" clId="{03FAD0A5-ED82-4ADF-8008-F5E06410E378}" dt="2020-09-22T14:39:36.329" v="92" actId="47"/>
        <pc:sldMkLst>
          <pc:docMk/>
          <pc:sldMk cId="4177137852" sldId="343"/>
        </pc:sldMkLst>
      </pc:sldChg>
      <pc:sldChg chg="del">
        <pc:chgData name="ANDRES HUMBERTO OTALORA CARMONA" userId="9f185f83-ab76-4bc7-b4dd-50fef826f155" providerId="ADAL" clId="{03FAD0A5-ED82-4ADF-8008-F5E06410E378}" dt="2020-09-22T14:39:36.329" v="92" actId="47"/>
        <pc:sldMkLst>
          <pc:docMk/>
          <pc:sldMk cId="2515002858" sldId="344"/>
        </pc:sldMkLst>
      </pc:sldChg>
      <pc:sldChg chg="del">
        <pc:chgData name="ANDRES HUMBERTO OTALORA CARMONA" userId="9f185f83-ab76-4bc7-b4dd-50fef826f155" providerId="ADAL" clId="{03FAD0A5-ED82-4ADF-8008-F5E06410E378}" dt="2020-09-22T14:39:36.329" v="92" actId="47"/>
        <pc:sldMkLst>
          <pc:docMk/>
          <pc:sldMk cId="942132186" sldId="345"/>
        </pc:sldMkLst>
      </pc:sldChg>
      <pc:sldChg chg="del">
        <pc:chgData name="ANDRES HUMBERTO OTALORA CARMONA" userId="9f185f83-ab76-4bc7-b4dd-50fef826f155" providerId="ADAL" clId="{03FAD0A5-ED82-4ADF-8008-F5E06410E378}" dt="2020-09-22T14:39:36.329" v="92" actId="47"/>
        <pc:sldMkLst>
          <pc:docMk/>
          <pc:sldMk cId="3342924311" sldId="346"/>
        </pc:sldMkLst>
      </pc:sldChg>
      <pc:sldChg chg="del">
        <pc:chgData name="ANDRES HUMBERTO OTALORA CARMONA" userId="9f185f83-ab76-4bc7-b4dd-50fef826f155" providerId="ADAL" clId="{03FAD0A5-ED82-4ADF-8008-F5E06410E378}" dt="2020-09-22T14:39:36.329" v="92" actId="47"/>
        <pc:sldMkLst>
          <pc:docMk/>
          <pc:sldMk cId="2870773434" sldId="347"/>
        </pc:sldMkLst>
      </pc:sldChg>
      <pc:sldChg chg="del">
        <pc:chgData name="ANDRES HUMBERTO OTALORA CARMONA" userId="9f185f83-ab76-4bc7-b4dd-50fef826f155" providerId="ADAL" clId="{03FAD0A5-ED82-4ADF-8008-F5E06410E378}" dt="2020-09-22T14:39:36.329" v="92" actId="47"/>
        <pc:sldMkLst>
          <pc:docMk/>
          <pc:sldMk cId="2991857278" sldId="348"/>
        </pc:sldMkLst>
      </pc:sldChg>
      <pc:sldChg chg="del">
        <pc:chgData name="ANDRES HUMBERTO OTALORA CARMONA" userId="9f185f83-ab76-4bc7-b4dd-50fef826f155" providerId="ADAL" clId="{03FAD0A5-ED82-4ADF-8008-F5E06410E378}" dt="2020-09-22T14:39:36.329" v="92" actId="47"/>
        <pc:sldMkLst>
          <pc:docMk/>
          <pc:sldMk cId="1761027800" sldId="349"/>
        </pc:sldMkLst>
      </pc:sldChg>
      <pc:sldChg chg="ord setBg">
        <pc:chgData name="ANDRES HUMBERTO OTALORA CARMONA" userId="9f185f83-ab76-4bc7-b4dd-50fef826f155" providerId="ADAL" clId="{03FAD0A5-ED82-4ADF-8008-F5E06410E378}" dt="2020-09-22T15:03:10.213" v="772"/>
        <pc:sldMkLst>
          <pc:docMk/>
          <pc:sldMk cId="593971828" sldId="350"/>
        </pc:sldMkLst>
      </pc:sldChg>
      <pc:sldChg chg="addSp delSp modSp add mod setBg">
        <pc:chgData name="ANDRES HUMBERTO OTALORA CARMONA" userId="9f185f83-ab76-4bc7-b4dd-50fef826f155" providerId="ADAL" clId="{03FAD0A5-ED82-4ADF-8008-F5E06410E378}" dt="2020-09-22T15:03:10.213" v="772"/>
        <pc:sldMkLst>
          <pc:docMk/>
          <pc:sldMk cId="1380122094" sldId="351"/>
        </pc:sldMkLst>
        <pc:spChg chg="del">
          <ac:chgData name="ANDRES HUMBERTO OTALORA CARMONA" userId="9f185f83-ab76-4bc7-b4dd-50fef826f155" providerId="ADAL" clId="{03FAD0A5-ED82-4ADF-8008-F5E06410E378}" dt="2020-09-22T14:43:31.632" v="302" actId="478"/>
          <ac:spMkLst>
            <pc:docMk/>
            <pc:sldMk cId="1380122094" sldId="351"/>
            <ac:spMk id="8" creationId="{D5097D9E-E3B6-4896-9D3C-49AB54C13983}"/>
          </ac:spMkLst>
        </pc:spChg>
        <pc:spChg chg="add mod">
          <ac:chgData name="ANDRES HUMBERTO OTALORA CARMONA" userId="9f185f83-ab76-4bc7-b4dd-50fef826f155" providerId="ADAL" clId="{03FAD0A5-ED82-4ADF-8008-F5E06410E378}" dt="2020-09-22T14:43:39.711" v="304" actId="1076"/>
          <ac:spMkLst>
            <pc:docMk/>
            <pc:sldMk cId="1380122094" sldId="351"/>
            <ac:spMk id="15" creationId="{3EC26B1C-F3C0-45DE-B236-1304F1A91253}"/>
          </ac:spMkLst>
        </pc:spChg>
        <pc:spChg chg="add mod">
          <ac:chgData name="ANDRES HUMBERTO OTALORA CARMONA" userId="9f185f83-ab76-4bc7-b4dd-50fef826f155" providerId="ADAL" clId="{03FAD0A5-ED82-4ADF-8008-F5E06410E378}" dt="2020-09-22T14:43:39.711" v="304" actId="1076"/>
          <ac:spMkLst>
            <pc:docMk/>
            <pc:sldMk cId="1380122094" sldId="351"/>
            <ac:spMk id="16" creationId="{31F55DFC-C3E1-41F0-9B0D-F49929B31DDE}"/>
          </ac:spMkLst>
        </pc:spChg>
        <pc:spChg chg="add mod">
          <ac:chgData name="ANDRES HUMBERTO OTALORA CARMONA" userId="9f185f83-ab76-4bc7-b4dd-50fef826f155" providerId="ADAL" clId="{03FAD0A5-ED82-4ADF-8008-F5E06410E378}" dt="2020-09-22T14:43:39.711" v="304" actId="1076"/>
          <ac:spMkLst>
            <pc:docMk/>
            <pc:sldMk cId="1380122094" sldId="351"/>
            <ac:spMk id="17" creationId="{E1DEFCE4-5514-4B30-8A51-66108ABAD48D}"/>
          </ac:spMkLst>
        </pc:spChg>
        <pc:spChg chg="add mod">
          <ac:chgData name="ANDRES HUMBERTO OTALORA CARMONA" userId="9f185f83-ab76-4bc7-b4dd-50fef826f155" providerId="ADAL" clId="{03FAD0A5-ED82-4ADF-8008-F5E06410E378}" dt="2020-09-22T14:43:50.604" v="307" actId="14100"/>
          <ac:spMkLst>
            <pc:docMk/>
            <pc:sldMk cId="1380122094" sldId="351"/>
            <ac:spMk id="18" creationId="{C68887E0-A28D-47FF-A689-89AE23470656}"/>
          </ac:spMkLst>
        </pc:spChg>
        <pc:spChg chg="add mod">
          <ac:chgData name="ANDRES HUMBERTO OTALORA CARMONA" userId="9f185f83-ab76-4bc7-b4dd-50fef826f155" providerId="ADAL" clId="{03FAD0A5-ED82-4ADF-8008-F5E06410E378}" dt="2020-09-22T14:44:09.236" v="312" actId="208"/>
          <ac:spMkLst>
            <pc:docMk/>
            <pc:sldMk cId="1380122094" sldId="351"/>
            <ac:spMk id="19" creationId="{FD035020-FB96-4128-9213-0D8F733872D8}"/>
          </ac:spMkLst>
        </pc:spChg>
        <pc:spChg chg="add mod">
          <ac:chgData name="ANDRES HUMBERTO OTALORA CARMONA" userId="9f185f83-ab76-4bc7-b4dd-50fef826f155" providerId="ADAL" clId="{03FAD0A5-ED82-4ADF-8008-F5E06410E378}" dt="2020-09-22T14:44:12.213" v="313" actId="13822"/>
          <ac:spMkLst>
            <pc:docMk/>
            <pc:sldMk cId="1380122094" sldId="351"/>
            <ac:spMk id="20" creationId="{786C76A1-21FC-4436-91D1-2563540EF6AA}"/>
          </ac:spMkLst>
        </pc:spChg>
        <pc:spChg chg="del">
          <ac:chgData name="ANDRES HUMBERTO OTALORA CARMONA" userId="9f185f83-ab76-4bc7-b4dd-50fef826f155" providerId="ADAL" clId="{03FAD0A5-ED82-4ADF-8008-F5E06410E378}" dt="2020-09-22T14:43:31.632" v="302" actId="478"/>
          <ac:spMkLst>
            <pc:docMk/>
            <pc:sldMk cId="1380122094" sldId="351"/>
            <ac:spMk id="22" creationId="{CC9B1D7F-B3AE-4F34-946A-409B9668598C}"/>
          </ac:spMkLst>
        </pc:spChg>
        <pc:spChg chg="add del mod">
          <ac:chgData name="ANDRES HUMBERTO OTALORA CARMONA" userId="9f185f83-ab76-4bc7-b4dd-50fef826f155" providerId="ADAL" clId="{03FAD0A5-ED82-4ADF-8008-F5E06410E378}" dt="2020-09-22T14:44:19.746" v="317" actId="478"/>
          <ac:spMkLst>
            <pc:docMk/>
            <pc:sldMk cId="1380122094" sldId="351"/>
            <ac:spMk id="23" creationId="{64ADF860-BCF2-4741-89BB-3C0D46C84347}"/>
          </ac:spMkLst>
        </pc:spChg>
        <pc:spChg chg="add mod">
          <ac:chgData name="ANDRES HUMBERTO OTALORA CARMONA" userId="9f185f83-ab76-4bc7-b4dd-50fef826f155" providerId="ADAL" clId="{03FAD0A5-ED82-4ADF-8008-F5E06410E378}" dt="2020-09-22T14:45:03.428" v="388" actId="1076"/>
          <ac:spMkLst>
            <pc:docMk/>
            <pc:sldMk cId="1380122094" sldId="351"/>
            <ac:spMk id="25" creationId="{E63AF09B-A5E7-4879-9C3A-EB28A865C8AF}"/>
          </ac:spMkLst>
        </pc:spChg>
        <pc:picChg chg="add mod">
          <ac:chgData name="ANDRES HUMBERTO OTALORA CARMONA" userId="9f185f83-ab76-4bc7-b4dd-50fef826f155" providerId="ADAL" clId="{03FAD0A5-ED82-4ADF-8008-F5E06410E378}" dt="2020-09-22T14:45:17.110" v="391" actId="27349"/>
          <ac:picMkLst>
            <pc:docMk/>
            <pc:sldMk cId="1380122094" sldId="351"/>
            <ac:picMk id="5" creationId="{F98E00B4-4FF2-4686-9484-7D10972D8B67}"/>
          </ac:picMkLst>
        </pc:picChg>
        <pc:picChg chg="del">
          <ac:chgData name="ANDRES HUMBERTO OTALORA CARMONA" userId="9f185f83-ab76-4bc7-b4dd-50fef826f155" providerId="ADAL" clId="{03FAD0A5-ED82-4ADF-8008-F5E06410E378}" dt="2020-09-22T14:43:31.632" v="302" actId="478"/>
          <ac:picMkLst>
            <pc:docMk/>
            <pc:sldMk cId="1380122094" sldId="351"/>
            <ac:picMk id="6" creationId="{2D3FFBE0-12C4-489A-8962-028F445F6F77}"/>
          </ac:picMkLst>
        </pc:picChg>
        <pc:picChg chg="del">
          <ac:chgData name="ANDRES HUMBERTO OTALORA CARMONA" userId="9f185f83-ab76-4bc7-b4dd-50fef826f155" providerId="ADAL" clId="{03FAD0A5-ED82-4ADF-8008-F5E06410E378}" dt="2020-09-22T14:43:31.632" v="302" actId="478"/>
          <ac:picMkLst>
            <pc:docMk/>
            <pc:sldMk cId="1380122094" sldId="351"/>
            <ac:picMk id="10" creationId="{F8BA6731-04F5-41BF-A2B4-CB10BDBA3FE8}"/>
          </ac:picMkLst>
        </pc:picChg>
        <pc:picChg chg="del">
          <ac:chgData name="ANDRES HUMBERTO OTALORA CARMONA" userId="9f185f83-ab76-4bc7-b4dd-50fef826f155" providerId="ADAL" clId="{03FAD0A5-ED82-4ADF-8008-F5E06410E378}" dt="2020-09-22T14:43:31.632" v="302" actId="478"/>
          <ac:picMkLst>
            <pc:docMk/>
            <pc:sldMk cId="1380122094" sldId="351"/>
            <ac:picMk id="12" creationId="{880C9D88-C89A-4E12-999D-92AF0666C34A}"/>
          </ac:picMkLst>
        </pc:picChg>
        <pc:picChg chg="add mod">
          <ac:chgData name="ANDRES HUMBERTO OTALORA CARMONA" userId="9f185f83-ab76-4bc7-b4dd-50fef826f155" providerId="ADAL" clId="{03FAD0A5-ED82-4ADF-8008-F5E06410E378}" dt="2020-09-22T14:45:20.891" v="393" actId="14100"/>
          <ac:picMkLst>
            <pc:docMk/>
            <pc:sldMk cId="1380122094" sldId="351"/>
            <ac:picMk id="13" creationId="{204EB874-193B-47DD-8E25-466AE4702127}"/>
          </ac:picMkLst>
        </pc:picChg>
        <pc:picChg chg="add mod">
          <ac:chgData name="ANDRES HUMBERTO OTALORA CARMONA" userId="9f185f83-ab76-4bc7-b4dd-50fef826f155" providerId="ADAL" clId="{03FAD0A5-ED82-4ADF-8008-F5E06410E378}" dt="2020-09-22T14:43:39.711" v="304" actId="1076"/>
          <ac:picMkLst>
            <pc:docMk/>
            <pc:sldMk cId="1380122094" sldId="351"/>
            <ac:picMk id="14" creationId="{9CBAA341-36A7-4A6F-9C20-A97359AF877B}"/>
          </ac:picMkLst>
        </pc:picChg>
        <pc:picChg chg="del">
          <ac:chgData name="ANDRES HUMBERTO OTALORA CARMONA" userId="9f185f83-ab76-4bc7-b4dd-50fef826f155" providerId="ADAL" clId="{03FAD0A5-ED82-4ADF-8008-F5E06410E378}" dt="2020-09-22T14:43:31.632" v="302" actId="478"/>
          <ac:picMkLst>
            <pc:docMk/>
            <pc:sldMk cId="1380122094" sldId="351"/>
            <ac:picMk id="24" creationId="{A50CA8CB-5A7B-42D8-AF74-43DB86FC7BC7}"/>
          </ac:picMkLst>
        </pc:picChg>
        <pc:cxnChg chg="add del mod">
          <ac:chgData name="ANDRES HUMBERTO OTALORA CARMONA" userId="9f185f83-ab76-4bc7-b4dd-50fef826f155" providerId="ADAL" clId="{03FAD0A5-ED82-4ADF-8008-F5E06410E378}" dt="2020-09-22T14:44:13.849" v="314" actId="478"/>
          <ac:cxnSpMkLst>
            <pc:docMk/>
            <pc:sldMk cId="1380122094" sldId="351"/>
            <ac:cxnSpMk id="21" creationId="{8E406796-2BC2-40CF-B25E-B78267238A4B}"/>
          </ac:cxnSpMkLst>
        </pc:cxnChg>
        <pc:cxnChg chg="del">
          <ac:chgData name="ANDRES HUMBERTO OTALORA CARMONA" userId="9f185f83-ab76-4bc7-b4dd-50fef826f155" providerId="ADAL" clId="{03FAD0A5-ED82-4ADF-8008-F5E06410E378}" dt="2020-09-22T14:43:31.632" v="302" actId="478"/>
          <ac:cxnSpMkLst>
            <pc:docMk/>
            <pc:sldMk cId="1380122094" sldId="351"/>
            <ac:cxnSpMk id="32" creationId="{625EF371-F152-44E8-91A5-48C173EEEAFA}"/>
          </ac:cxnSpMkLst>
        </pc:cxnChg>
      </pc:sldChg>
      <pc:sldChg chg="addSp delSp modSp add mod setBg">
        <pc:chgData name="ANDRES HUMBERTO OTALORA CARMONA" userId="9f185f83-ab76-4bc7-b4dd-50fef826f155" providerId="ADAL" clId="{03FAD0A5-ED82-4ADF-8008-F5E06410E378}" dt="2020-09-22T15:03:10.213" v="772"/>
        <pc:sldMkLst>
          <pc:docMk/>
          <pc:sldMk cId="528879802" sldId="352"/>
        </pc:sldMkLst>
        <pc:spChg chg="add mod">
          <ac:chgData name="ANDRES HUMBERTO OTALORA CARMONA" userId="9f185f83-ab76-4bc7-b4dd-50fef826f155" providerId="ADAL" clId="{03FAD0A5-ED82-4ADF-8008-F5E06410E378}" dt="2020-09-22T14:45:45.458" v="400" actId="1076"/>
          <ac:spMkLst>
            <pc:docMk/>
            <pc:sldMk cId="528879802" sldId="352"/>
            <ac:spMk id="4" creationId="{AA8D0FFE-3833-4CC1-BA51-F8BFC3925A31}"/>
          </ac:spMkLst>
        </pc:spChg>
        <pc:spChg chg="add mod">
          <ac:chgData name="ANDRES HUMBERTO OTALORA CARMONA" userId="9f185f83-ab76-4bc7-b4dd-50fef826f155" providerId="ADAL" clId="{03FAD0A5-ED82-4ADF-8008-F5E06410E378}" dt="2020-09-22T14:45:45.458" v="400" actId="1076"/>
          <ac:spMkLst>
            <pc:docMk/>
            <pc:sldMk cId="528879802" sldId="352"/>
            <ac:spMk id="6" creationId="{9A6CD8C2-AC1E-40D4-A523-9D18F81898C2}"/>
          </ac:spMkLst>
        </pc:spChg>
        <pc:spChg chg="add mod">
          <ac:chgData name="ANDRES HUMBERTO OTALORA CARMONA" userId="9f185f83-ab76-4bc7-b4dd-50fef826f155" providerId="ADAL" clId="{03FAD0A5-ED82-4ADF-8008-F5E06410E378}" dt="2020-09-22T14:45:45.458" v="400" actId="1076"/>
          <ac:spMkLst>
            <pc:docMk/>
            <pc:sldMk cId="528879802" sldId="352"/>
            <ac:spMk id="7" creationId="{88A810BF-8603-49FC-9398-311ED3283775}"/>
          </ac:spMkLst>
        </pc:spChg>
        <pc:spChg chg="add mod">
          <ac:chgData name="ANDRES HUMBERTO OTALORA CARMONA" userId="9f185f83-ab76-4bc7-b4dd-50fef826f155" providerId="ADAL" clId="{03FAD0A5-ED82-4ADF-8008-F5E06410E378}" dt="2020-09-22T14:46:06.233" v="410" actId="2085"/>
          <ac:spMkLst>
            <pc:docMk/>
            <pc:sldMk cId="528879802" sldId="352"/>
            <ac:spMk id="8" creationId="{16111A36-585F-4508-AB50-865E0DC99DBB}"/>
          </ac:spMkLst>
        </pc:spChg>
        <pc:spChg chg="add mod">
          <ac:chgData name="ANDRES HUMBERTO OTALORA CARMONA" userId="9f185f83-ab76-4bc7-b4dd-50fef826f155" providerId="ADAL" clId="{03FAD0A5-ED82-4ADF-8008-F5E06410E378}" dt="2020-09-22T14:45:45.458" v="400" actId="1076"/>
          <ac:spMkLst>
            <pc:docMk/>
            <pc:sldMk cId="528879802" sldId="352"/>
            <ac:spMk id="10" creationId="{5F0EE677-AC9E-4EDC-A88E-89A807B03A05}"/>
          </ac:spMkLst>
        </pc:spChg>
        <pc:spChg chg="add mod">
          <ac:chgData name="ANDRES HUMBERTO OTALORA CARMONA" userId="9f185f83-ab76-4bc7-b4dd-50fef826f155" providerId="ADAL" clId="{03FAD0A5-ED82-4ADF-8008-F5E06410E378}" dt="2020-09-22T14:46:02.918" v="409" actId="208"/>
          <ac:spMkLst>
            <pc:docMk/>
            <pc:sldMk cId="528879802" sldId="352"/>
            <ac:spMk id="11" creationId="{E9B8F3CE-751B-4B6D-9EAA-0A6F3E620B60}"/>
          </ac:spMkLst>
        </pc:spChg>
        <pc:spChg chg="del">
          <ac:chgData name="ANDRES HUMBERTO OTALORA CARMONA" userId="9f185f83-ab76-4bc7-b4dd-50fef826f155" providerId="ADAL" clId="{03FAD0A5-ED82-4ADF-8008-F5E06410E378}" dt="2020-09-22T14:45:27.828" v="395" actId="478"/>
          <ac:spMkLst>
            <pc:docMk/>
            <pc:sldMk cId="528879802" sldId="352"/>
            <ac:spMk id="15" creationId="{3EC26B1C-F3C0-45DE-B236-1304F1A91253}"/>
          </ac:spMkLst>
        </pc:spChg>
        <pc:spChg chg="del">
          <ac:chgData name="ANDRES HUMBERTO OTALORA CARMONA" userId="9f185f83-ab76-4bc7-b4dd-50fef826f155" providerId="ADAL" clId="{03FAD0A5-ED82-4ADF-8008-F5E06410E378}" dt="2020-09-22T14:45:27.828" v="395" actId="478"/>
          <ac:spMkLst>
            <pc:docMk/>
            <pc:sldMk cId="528879802" sldId="352"/>
            <ac:spMk id="16" creationId="{31F55DFC-C3E1-41F0-9B0D-F49929B31DDE}"/>
          </ac:spMkLst>
        </pc:spChg>
        <pc:spChg chg="del">
          <ac:chgData name="ANDRES HUMBERTO OTALORA CARMONA" userId="9f185f83-ab76-4bc7-b4dd-50fef826f155" providerId="ADAL" clId="{03FAD0A5-ED82-4ADF-8008-F5E06410E378}" dt="2020-09-22T14:45:27.828" v="395" actId="478"/>
          <ac:spMkLst>
            <pc:docMk/>
            <pc:sldMk cId="528879802" sldId="352"/>
            <ac:spMk id="17" creationId="{E1DEFCE4-5514-4B30-8A51-66108ABAD48D}"/>
          </ac:spMkLst>
        </pc:spChg>
        <pc:spChg chg="del">
          <ac:chgData name="ANDRES HUMBERTO OTALORA CARMONA" userId="9f185f83-ab76-4bc7-b4dd-50fef826f155" providerId="ADAL" clId="{03FAD0A5-ED82-4ADF-8008-F5E06410E378}" dt="2020-09-22T14:45:27.828" v="395" actId="478"/>
          <ac:spMkLst>
            <pc:docMk/>
            <pc:sldMk cId="528879802" sldId="352"/>
            <ac:spMk id="18" creationId="{C68887E0-A28D-47FF-A689-89AE23470656}"/>
          </ac:spMkLst>
        </pc:spChg>
        <pc:spChg chg="del">
          <ac:chgData name="ANDRES HUMBERTO OTALORA CARMONA" userId="9f185f83-ab76-4bc7-b4dd-50fef826f155" providerId="ADAL" clId="{03FAD0A5-ED82-4ADF-8008-F5E06410E378}" dt="2020-09-22T14:45:27.828" v="395" actId="478"/>
          <ac:spMkLst>
            <pc:docMk/>
            <pc:sldMk cId="528879802" sldId="352"/>
            <ac:spMk id="19" creationId="{FD035020-FB96-4128-9213-0D8F733872D8}"/>
          </ac:spMkLst>
        </pc:spChg>
        <pc:spChg chg="del">
          <ac:chgData name="ANDRES HUMBERTO OTALORA CARMONA" userId="9f185f83-ab76-4bc7-b4dd-50fef826f155" providerId="ADAL" clId="{03FAD0A5-ED82-4ADF-8008-F5E06410E378}" dt="2020-09-22T14:45:27.828" v="395" actId="478"/>
          <ac:spMkLst>
            <pc:docMk/>
            <pc:sldMk cId="528879802" sldId="352"/>
            <ac:spMk id="20" creationId="{786C76A1-21FC-4436-91D1-2563540EF6AA}"/>
          </ac:spMkLst>
        </pc:spChg>
        <pc:spChg chg="del">
          <ac:chgData name="ANDRES HUMBERTO OTALORA CARMONA" userId="9f185f83-ab76-4bc7-b4dd-50fef826f155" providerId="ADAL" clId="{03FAD0A5-ED82-4ADF-8008-F5E06410E378}" dt="2020-09-22T14:45:27.828" v="395" actId="478"/>
          <ac:spMkLst>
            <pc:docMk/>
            <pc:sldMk cId="528879802" sldId="352"/>
            <ac:spMk id="25" creationId="{E63AF09B-A5E7-4879-9C3A-EB28A865C8AF}"/>
          </ac:spMkLst>
        </pc:spChg>
        <pc:picChg chg="add mod">
          <ac:chgData name="ANDRES HUMBERTO OTALORA CARMONA" userId="9f185f83-ab76-4bc7-b4dd-50fef826f155" providerId="ADAL" clId="{03FAD0A5-ED82-4ADF-8008-F5E06410E378}" dt="2020-09-22T14:45:57.364" v="408" actId="1440"/>
          <ac:picMkLst>
            <pc:docMk/>
            <pc:sldMk cId="528879802" sldId="352"/>
            <ac:picMk id="3" creationId="{75611835-E4C8-4926-B98D-FB012AA609AC}"/>
          </ac:picMkLst>
        </pc:picChg>
        <pc:picChg chg="del">
          <ac:chgData name="ANDRES HUMBERTO OTALORA CARMONA" userId="9f185f83-ab76-4bc7-b4dd-50fef826f155" providerId="ADAL" clId="{03FAD0A5-ED82-4ADF-8008-F5E06410E378}" dt="2020-09-22T14:45:27.828" v="395" actId="478"/>
          <ac:picMkLst>
            <pc:docMk/>
            <pc:sldMk cId="528879802" sldId="352"/>
            <ac:picMk id="5" creationId="{F98E00B4-4FF2-4686-9484-7D10972D8B67}"/>
          </ac:picMkLst>
        </pc:picChg>
        <pc:picChg chg="add mod">
          <ac:chgData name="ANDRES HUMBERTO OTALORA CARMONA" userId="9f185f83-ab76-4bc7-b4dd-50fef826f155" providerId="ADAL" clId="{03FAD0A5-ED82-4ADF-8008-F5E06410E378}" dt="2020-09-22T14:45:56.365" v="407" actId="1440"/>
          <ac:picMkLst>
            <pc:docMk/>
            <pc:sldMk cId="528879802" sldId="352"/>
            <ac:picMk id="9" creationId="{E7BB2A4B-26B6-42AD-959D-4404C0AC63A9}"/>
          </ac:picMkLst>
        </pc:picChg>
        <pc:picChg chg="add mod">
          <ac:chgData name="ANDRES HUMBERTO OTALORA CARMONA" userId="9f185f83-ab76-4bc7-b4dd-50fef826f155" providerId="ADAL" clId="{03FAD0A5-ED82-4ADF-8008-F5E06410E378}" dt="2020-09-22T14:45:45.458" v="400" actId="1076"/>
          <ac:picMkLst>
            <pc:docMk/>
            <pc:sldMk cId="528879802" sldId="352"/>
            <ac:picMk id="12" creationId="{4D52294D-D69D-486A-829F-06CDC997A63E}"/>
          </ac:picMkLst>
        </pc:picChg>
        <pc:picChg chg="del">
          <ac:chgData name="ANDRES HUMBERTO OTALORA CARMONA" userId="9f185f83-ab76-4bc7-b4dd-50fef826f155" providerId="ADAL" clId="{03FAD0A5-ED82-4ADF-8008-F5E06410E378}" dt="2020-09-22T14:45:27.828" v="395" actId="478"/>
          <ac:picMkLst>
            <pc:docMk/>
            <pc:sldMk cId="528879802" sldId="352"/>
            <ac:picMk id="13" creationId="{204EB874-193B-47DD-8E25-466AE4702127}"/>
          </ac:picMkLst>
        </pc:picChg>
        <pc:picChg chg="del">
          <ac:chgData name="ANDRES HUMBERTO OTALORA CARMONA" userId="9f185f83-ab76-4bc7-b4dd-50fef826f155" providerId="ADAL" clId="{03FAD0A5-ED82-4ADF-8008-F5E06410E378}" dt="2020-09-22T14:45:27.828" v="395" actId="478"/>
          <ac:picMkLst>
            <pc:docMk/>
            <pc:sldMk cId="528879802" sldId="352"/>
            <ac:picMk id="14" creationId="{9CBAA341-36A7-4A6F-9C20-A97359AF877B}"/>
          </ac:picMkLst>
        </pc:picChg>
      </pc:sldChg>
      <pc:sldChg chg="del">
        <pc:chgData name="ANDRES HUMBERTO OTALORA CARMONA" userId="9f185f83-ab76-4bc7-b4dd-50fef826f155" providerId="ADAL" clId="{03FAD0A5-ED82-4ADF-8008-F5E06410E378}" dt="2020-09-22T14:39:36.329" v="92" actId="47"/>
        <pc:sldMkLst>
          <pc:docMk/>
          <pc:sldMk cId="689120292" sldId="352"/>
        </pc:sldMkLst>
      </pc:sldChg>
      <pc:sldChg chg="addSp modSp add mod setBg">
        <pc:chgData name="ANDRES HUMBERTO OTALORA CARMONA" userId="9f185f83-ab76-4bc7-b4dd-50fef826f155" providerId="ADAL" clId="{03FAD0A5-ED82-4ADF-8008-F5E06410E378}" dt="2020-09-22T15:03:10.213" v="772"/>
        <pc:sldMkLst>
          <pc:docMk/>
          <pc:sldMk cId="1336566501" sldId="353"/>
        </pc:sldMkLst>
        <pc:spChg chg="add mod">
          <ac:chgData name="ANDRES HUMBERTO OTALORA CARMONA" userId="9f185f83-ab76-4bc7-b4dd-50fef826f155" providerId="ADAL" clId="{03FAD0A5-ED82-4ADF-8008-F5E06410E378}" dt="2020-09-22T14:50:22.055" v="489" actId="207"/>
          <ac:spMkLst>
            <pc:docMk/>
            <pc:sldMk cId="1336566501" sldId="353"/>
            <ac:spMk id="5" creationId="{A5911F71-76F8-4C9C-85C9-EEAC573D3500}"/>
          </ac:spMkLst>
        </pc:spChg>
        <pc:spChg chg="add">
          <ac:chgData name="ANDRES HUMBERTO OTALORA CARMONA" userId="9f185f83-ab76-4bc7-b4dd-50fef826f155" providerId="ADAL" clId="{03FAD0A5-ED82-4ADF-8008-F5E06410E378}" dt="2020-09-22T14:49:39.510" v="411" actId="22"/>
          <ac:spMkLst>
            <pc:docMk/>
            <pc:sldMk cId="1336566501" sldId="353"/>
            <ac:spMk id="7" creationId="{44335FAB-D75F-4DEC-9993-4712C23246A1}"/>
          </ac:spMkLst>
        </pc:spChg>
        <pc:spChg chg="add">
          <ac:chgData name="ANDRES HUMBERTO OTALORA CARMONA" userId="9f185f83-ab76-4bc7-b4dd-50fef826f155" providerId="ADAL" clId="{03FAD0A5-ED82-4ADF-8008-F5E06410E378}" dt="2020-09-22T14:49:39.510" v="411" actId="22"/>
          <ac:spMkLst>
            <pc:docMk/>
            <pc:sldMk cId="1336566501" sldId="353"/>
            <ac:spMk id="9" creationId="{E7634F67-77A9-4BA3-9776-34A4F0D9ED1D}"/>
          </ac:spMkLst>
        </pc:spChg>
        <pc:spChg chg="add mod">
          <ac:chgData name="ANDRES HUMBERTO OTALORA CARMONA" userId="9f185f83-ab76-4bc7-b4dd-50fef826f155" providerId="ADAL" clId="{03FAD0A5-ED82-4ADF-8008-F5E06410E378}" dt="2020-09-22T14:50:29.387" v="491" actId="207"/>
          <ac:spMkLst>
            <pc:docMk/>
            <pc:sldMk cId="1336566501" sldId="353"/>
            <ac:spMk id="13" creationId="{DF8CD623-DA7F-41BA-94C3-1E12166ACB17}"/>
          </ac:spMkLst>
        </pc:spChg>
        <pc:spChg chg="add mod">
          <ac:chgData name="ANDRES HUMBERTO OTALORA CARMONA" userId="9f185f83-ab76-4bc7-b4dd-50fef826f155" providerId="ADAL" clId="{03FAD0A5-ED82-4ADF-8008-F5E06410E378}" dt="2020-09-22T14:50:24.527" v="490" actId="1076"/>
          <ac:spMkLst>
            <pc:docMk/>
            <pc:sldMk cId="1336566501" sldId="353"/>
            <ac:spMk id="15" creationId="{14E9EE64-D488-40D8-A43B-0BA587E41AF1}"/>
          </ac:spMkLst>
        </pc:spChg>
        <pc:spChg chg="mod">
          <ac:chgData name="ANDRES HUMBERTO OTALORA CARMONA" userId="9f185f83-ab76-4bc7-b4dd-50fef826f155" providerId="ADAL" clId="{03FAD0A5-ED82-4ADF-8008-F5E06410E378}" dt="2020-09-22T14:49:48.788" v="437" actId="20577"/>
          <ac:spMkLst>
            <pc:docMk/>
            <pc:sldMk cId="1336566501" sldId="353"/>
            <ac:spMk id="41" creationId="{BA4E2C08-946C-4869-9B54-C27E445D8FB7}"/>
          </ac:spMkLst>
        </pc:spChg>
        <pc:picChg chg="add mod">
          <ac:chgData name="ANDRES HUMBERTO OTALORA CARMONA" userId="9f185f83-ab76-4bc7-b4dd-50fef826f155" providerId="ADAL" clId="{03FAD0A5-ED82-4ADF-8008-F5E06410E378}" dt="2020-09-22T14:49:57.874" v="444" actId="14100"/>
          <ac:picMkLst>
            <pc:docMk/>
            <pc:sldMk cId="1336566501" sldId="353"/>
            <ac:picMk id="3" creationId="{B3DDFEB5-7546-443B-8D70-A146ED29A3DE}"/>
          </ac:picMkLst>
        </pc:picChg>
        <pc:picChg chg="add mod">
          <ac:chgData name="ANDRES HUMBERTO OTALORA CARMONA" userId="9f185f83-ab76-4bc7-b4dd-50fef826f155" providerId="ADAL" clId="{03FAD0A5-ED82-4ADF-8008-F5E06410E378}" dt="2020-09-22T14:50:35.822" v="495" actId="1440"/>
          <ac:picMkLst>
            <pc:docMk/>
            <pc:sldMk cId="1336566501" sldId="353"/>
            <ac:picMk id="4" creationId="{DDFBC706-DE90-4730-B36F-E416DDF67C93}"/>
          </ac:picMkLst>
        </pc:picChg>
        <pc:picChg chg="add mod">
          <ac:chgData name="ANDRES HUMBERTO OTALORA CARMONA" userId="9f185f83-ab76-4bc7-b4dd-50fef826f155" providerId="ADAL" clId="{03FAD0A5-ED82-4ADF-8008-F5E06410E378}" dt="2020-09-22T14:49:55.010" v="442" actId="1440"/>
          <ac:picMkLst>
            <pc:docMk/>
            <pc:sldMk cId="1336566501" sldId="353"/>
            <ac:picMk id="11" creationId="{8B8F3E83-AD2B-498E-9498-0C34E57A4BF8}"/>
          </ac:picMkLst>
        </pc:picChg>
      </pc:sldChg>
      <pc:sldChg chg="addSp delSp modSp add mod setBg">
        <pc:chgData name="ANDRES HUMBERTO OTALORA CARMONA" userId="9f185f83-ab76-4bc7-b4dd-50fef826f155" providerId="ADAL" clId="{03FAD0A5-ED82-4ADF-8008-F5E06410E378}" dt="2020-09-22T15:03:10.213" v="772"/>
        <pc:sldMkLst>
          <pc:docMk/>
          <pc:sldMk cId="3130758064" sldId="354"/>
        </pc:sldMkLst>
        <pc:spChg chg="add">
          <ac:chgData name="ANDRES HUMBERTO OTALORA CARMONA" userId="9f185f83-ab76-4bc7-b4dd-50fef826f155" providerId="ADAL" clId="{03FAD0A5-ED82-4ADF-8008-F5E06410E378}" dt="2020-09-22T14:50:50.784" v="497" actId="22"/>
          <ac:spMkLst>
            <pc:docMk/>
            <pc:sldMk cId="3130758064" sldId="354"/>
            <ac:spMk id="3" creationId="{8029137A-1E23-4209-93CE-11E524D53E3D}"/>
          </ac:spMkLst>
        </pc:spChg>
        <pc:spChg chg="add mod">
          <ac:chgData name="ANDRES HUMBERTO OTALORA CARMONA" userId="9f185f83-ab76-4bc7-b4dd-50fef826f155" providerId="ADAL" clId="{03FAD0A5-ED82-4ADF-8008-F5E06410E378}" dt="2020-09-22T14:51:40.337" v="508" actId="14100"/>
          <ac:spMkLst>
            <pc:docMk/>
            <pc:sldMk cId="3130758064" sldId="354"/>
            <ac:spMk id="4" creationId="{D508A1BE-8607-4751-BEF9-238216F9DD8B}"/>
          </ac:spMkLst>
        </pc:spChg>
        <pc:spChg chg="add del mod">
          <ac:chgData name="ANDRES HUMBERTO OTALORA CARMONA" userId="9f185f83-ab76-4bc7-b4dd-50fef826f155" providerId="ADAL" clId="{03FAD0A5-ED82-4ADF-8008-F5E06410E378}" dt="2020-09-22T14:51:27.329" v="503" actId="478"/>
          <ac:spMkLst>
            <pc:docMk/>
            <pc:sldMk cId="3130758064" sldId="354"/>
            <ac:spMk id="8" creationId="{462DF689-D22D-4D79-A00E-D55261EDEEE2}"/>
          </ac:spMkLst>
        </pc:spChg>
        <pc:spChg chg="add mod">
          <ac:chgData name="ANDRES HUMBERTO OTALORA CARMONA" userId="9f185f83-ab76-4bc7-b4dd-50fef826f155" providerId="ADAL" clId="{03FAD0A5-ED82-4ADF-8008-F5E06410E378}" dt="2020-09-22T14:51:50.967" v="510" actId="14100"/>
          <ac:spMkLst>
            <pc:docMk/>
            <pc:sldMk cId="3130758064" sldId="354"/>
            <ac:spMk id="14" creationId="{1FC825F7-695B-407D-B4CB-42CA097F8DF3}"/>
          </ac:spMkLst>
        </pc:spChg>
        <pc:spChg chg="add mod">
          <ac:chgData name="ANDRES HUMBERTO OTALORA CARMONA" userId="9f185f83-ab76-4bc7-b4dd-50fef826f155" providerId="ADAL" clId="{03FAD0A5-ED82-4ADF-8008-F5E06410E378}" dt="2020-09-22T14:51:24.435" v="502"/>
          <ac:spMkLst>
            <pc:docMk/>
            <pc:sldMk cId="3130758064" sldId="354"/>
            <ac:spMk id="16" creationId="{9C7D3D85-46C6-4475-B48C-944F989C56D9}"/>
          </ac:spMkLst>
        </pc:spChg>
        <pc:spChg chg="add mod">
          <ac:chgData name="ANDRES HUMBERTO OTALORA CARMONA" userId="9f185f83-ab76-4bc7-b4dd-50fef826f155" providerId="ADAL" clId="{03FAD0A5-ED82-4ADF-8008-F5E06410E378}" dt="2020-09-22T14:51:54.051" v="512" actId="1076"/>
          <ac:spMkLst>
            <pc:docMk/>
            <pc:sldMk cId="3130758064" sldId="354"/>
            <ac:spMk id="17" creationId="{612D6D26-C9B7-46E7-B4BB-259B084BB0FD}"/>
          </ac:spMkLst>
        </pc:spChg>
        <pc:spChg chg="add mod">
          <ac:chgData name="ANDRES HUMBERTO OTALORA CARMONA" userId="9f185f83-ab76-4bc7-b4dd-50fef826f155" providerId="ADAL" clId="{03FAD0A5-ED82-4ADF-8008-F5E06410E378}" dt="2020-09-22T14:51:56.390" v="513" actId="1076"/>
          <ac:spMkLst>
            <pc:docMk/>
            <pc:sldMk cId="3130758064" sldId="354"/>
            <ac:spMk id="18" creationId="{D2AB0A6F-B270-487B-9E1F-674B802C315A}"/>
          </ac:spMkLst>
        </pc:spChg>
        <pc:spChg chg="del">
          <ac:chgData name="ANDRES HUMBERTO OTALORA CARMONA" userId="9f185f83-ab76-4bc7-b4dd-50fef826f155" providerId="ADAL" clId="{03FAD0A5-ED82-4ADF-8008-F5E06410E378}" dt="2020-09-22T14:50:50.488" v="496" actId="478"/>
          <ac:spMkLst>
            <pc:docMk/>
            <pc:sldMk cId="3130758064" sldId="354"/>
            <ac:spMk id="41" creationId="{BA4E2C08-946C-4869-9B54-C27E445D8FB7}"/>
          </ac:spMkLst>
        </pc:spChg>
        <pc:picChg chg="add mod">
          <ac:chgData name="ANDRES HUMBERTO OTALORA CARMONA" userId="9f185f83-ab76-4bc7-b4dd-50fef826f155" providerId="ADAL" clId="{03FAD0A5-ED82-4ADF-8008-F5E06410E378}" dt="2020-09-22T14:52:13.311" v="519" actId="1076"/>
          <ac:picMkLst>
            <pc:docMk/>
            <pc:sldMk cId="3130758064" sldId="354"/>
            <ac:picMk id="9" creationId="{3AFD5DC0-0307-47F9-BAF4-3EE5FFC613A7}"/>
          </ac:picMkLst>
        </pc:picChg>
        <pc:picChg chg="add mod">
          <ac:chgData name="ANDRES HUMBERTO OTALORA CARMONA" userId="9f185f83-ab76-4bc7-b4dd-50fef826f155" providerId="ADAL" clId="{03FAD0A5-ED82-4ADF-8008-F5E06410E378}" dt="2020-09-22T14:51:59.167" v="514" actId="1440"/>
          <ac:picMkLst>
            <pc:docMk/>
            <pc:sldMk cId="3130758064" sldId="354"/>
            <ac:picMk id="10" creationId="{0267E817-7B7A-448A-BAC5-290B2743B5C5}"/>
          </ac:picMkLst>
        </pc:picChg>
        <pc:picChg chg="add mod">
          <ac:chgData name="ANDRES HUMBERTO OTALORA CARMONA" userId="9f185f83-ab76-4bc7-b4dd-50fef826f155" providerId="ADAL" clId="{03FAD0A5-ED82-4ADF-8008-F5E06410E378}" dt="2020-09-22T14:52:00.867" v="515" actId="1440"/>
          <ac:picMkLst>
            <pc:docMk/>
            <pc:sldMk cId="3130758064" sldId="354"/>
            <ac:picMk id="12" creationId="{04662A3D-7CCD-46FF-83FD-D4F2C694D80C}"/>
          </ac:picMkLst>
        </pc:picChg>
        <pc:picChg chg="add mod">
          <ac:chgData name="ANDRES HUMBERTO OTALORA CARMONA" userId="9f185f83-ab76-4bc7-b4dd-50fef826f155" providerId="ADAL" clId="{03FAD0A5-ED82-4ADF-8008-F5E06410E378}" dt="2020-09-22T14:52:02.461" v="516" actId="1440"/>
          <ac:picMkLst>
            <pc:docMk/>
            <pc:sldMk cId="3130758064" sldId="354"/>
            <ac:picMk id="13" creationId="{F15F0EFE-D3F0-415A-BFCA-9DDA80BF7ADC}"/>
          </ac:picMkLst>
        </pc:picChg>
        <pc:cxnChg chg="add mod">
          <ac:chgData name="ANDRES HUMBERTO OTALORA CARMONA" userId="9f185f83-ab76-4bc7-b4dd-50fef826f155" providerId="ADAL" clId="{03FAD0A5-ED82-4ADF-8008-F5E06410E378}" dt="2020-09-22T14:51:24.435" v="502"/>
          <ac:cxnSpMkLst>
            <pc:docMk/>
            <pc:sldMk cId="3130758064" sldId="354"/>
            <ac:cxnSpMk id="11" creationId="{63005428-C247-4DFB-B252-9E128ECF6385}"/>
          </ac:cxnSpMkLst>
        </pc:cxnChg>
        <pc:cxnChg chg="add mod">
          <ac:chgData name="ANDRES HUMBERTO OTALORA CARMONA" userId="9f185f83-ab76-4bc7-b4dd-50fef826f155" providerId="ADAL" clId="{03FAD0A5-ED82-4ADF-8008-F5E06410E378}" dt="2020-09-22T14:51:24.435" v="502"/>
          <ac:cxnSpMkLst>
            <pc:docMk/>
            <pc:sldMk cId="3130758064" sldId="354"/>
            <ac:cxnSpMk id="15" creationId="{7D524F8F-C6F1-4BD2-A69C-8B7693EF953C}"/>
          </ac:cxnSpMkLst>
        </pc:cxnChg>
      </pc:sldChg>
      <pc:sldChg chg="add del replId">
        <pc:chgData name="ANDRES HUMBERTO OTALORA CARMONA" userId="9f185f83-ab76-4bc7-b4dd-50fef826f155" providerId="ADAL" clId="{03FAD0A5-ED82-4ADF-8008-F5E06410E378}" dt="2020-09-22T14:50:55.104" v="498" actId="47"/>
        <pc:sldMkLst>
          <pc:docMk/>
          <pc:sldMk cId="2093592206" sldId="355"/>
        </pc:sldMkLst>
      </pc:sldChg>
      <pc:sldChg chg="addSp modSp add mod setBg">
        <pc:chgData name="ANDRES HUMBERTO OTALORA CARMONA" userId="9f185f83-ab76-4bc7-b4dd-50fef826f155" providerId="ADAL" clId="{03FAD0A5-ED82-4ADF-8008-F5E06410E378}" dt="2020-09-22T15:03:10.213" v="772"/>
        <pc:sldMkLst>
          <pc:docMk/>
          <pc:sldMk cId="2811431114" sldId="355"/>
        </pc:sldMkLst>
        <pc:spChg chg="add mod">
          <ac:chgData name="ANDRES HUMBERTO OTALORA CARMONA" userId="9f185f83-ab76-4bc7-b4dd-50fef826f155" providerId="ADAL" clId="{03FAD0A5-ED82-4ADF-8008-F5E06410E378}" dt="2020-09-22T14:53:52.509" v="586" actId="207"/>
          <ac:spMkLst>
            <pc:docMk/>
            <pc:sldMk cId="2811431114" sldId="355"/>
            <ac:spMk id="4" creationId="{C3E0B430-B751-499D-8B05-FF3EC3833938}"/>
          </ac:spMkLst>
        </pc:spChg>
        <pc:spChg chg="add mod">
          <ac:chgData name="ANDRES HUMBERTO OTALORA CARMONA" userId="9f185f83-ab76-4bc7-b4dd-50fef826f155" providerId="ADAL" clId="{03FAD0A5-ED82-4ADF-8008-F5E06410E378}" dt="2020-09-22T14:52:42.977" v="525" actId="208"/>
          <ac:spMkLst>
            <pc:docMk/>
            <pc:sldMk cId="2811431114" sldId="355"/>
            <ac:spMk id="8" creationId="{4D2FF9EA-4397-40E1-81C3-B8E62A199F7C}"/>
          </ac:spMkLst>
        </pc:spChg>
        <pc:spChg chg="add mod">
          <ac:chgData name="ANDRES HUMBERTO OTALORA CARMONA" userId="9f185f83-ab76-4bc7-b4dd-50fef826f155" providerId="ADAL" clId="{03FAD0A5-ED82-4ADF-8008-F5E06410E378}" dt="2020-09-22T14:52:42.977" v="525" actId="208"/>
          <ac:spMkLst>
            <pc:docMk/>
            <pc:sldMk cId="2811431114" sldId="355"/>
            <ac:spMk id="9" creationId="{3EAF424D-3FD3-40F5-8F52-86FF686F2DA4}"/>
          </ac:spMkLst>
        </pc:spChg>
        <pc:spChg chg="add mod">
          <ac:chgData name="ANDRES HUMBERTO OTALORA CARMONA" userId="9f185f83-ab76-4bc7-b4dd-50fef826f155" providerId="ADAL" clId="{03FAD0A5-ED82-4ADF-8008-F5E06410E378}" dt="2020-09-22T14:52:25.395" v="521" actId="1076"/>
          <ac:spMkLst>
            <pc:docMk/>
            <pc:sldMk cId="2811431114" sldId="355"/>
            <ac:spMk id="11" creationId="{8009F9EE-AB6A-4F89-ABB1-8C0428C9E4B5}"/>
          </ac:spMkLst>
        </pc:spChg>
        <pc:spChg chg="add mod">
          <ac:chgData name="ANDRES HUMBERTO OTALORA CARMONA" userId="9f185f83-ab76-4bc7-b4dd-50fef826f155" providerId="ADAL" clId="{03FAD0A5-ED82-4ADF-8008-F5E06410E378}" dt="2020-09-22T14:53:32.906" v="583" actId="207"/>
          <ac:spMkLst>
            <pc:docMk/>
            <pc:sldMk cId="2811431114" sldId="355"/>
            <ac:spMk id="12" creationId="{1FE8457C-5A45-4A64-BCE6-3FED647D51BB}"/>
          </ac:spMkLst>
        </pc:spChg>
        <pc:spChg chg="add mod">
          <ac:chgData name="ANDRES HUMBERTO OTALORA CARMONA" userId="9f185f83-ab76-4bc7-b4dd-50fef826f155" providerId="ADAL" clId="{03FAD0A5-ED82-4ADF-8008-F5E06410E378}" dt="2020-09-22T14:52:25.395" v="521" actId="1076"/>
          <ac:spMkLst>
            <pc:docMk/>
            <pc:sldMk cId="2811431114" sldId="355"/>
            <ac:spMk id="13" creationId="{7604AED8-3B8B-44C5-B836-D30F31B1B38C}"/>
          </ac:spMkLst>
        </pc:spChg>
        <pc:spChg chg="add mod">
          <ac:chgData name="ANDRES HUMBERTO OTALORA CARMONA" userId="9f185f83-ab76-4bc7-b4dd-50fef826f155" providerId="ADAL" clId="{03FAD0A5-ED82-4ADF-8008-F5E06410E378}" dt="2020-09-22T14:53:40.467" v="585" actId="207"/>
          <ac:spMkLst>
            <pc:docMk/>
            <pc:sldMk cId="2811431114" sldId="355"/>
            <ac:spMk id="14" creationId="{8BD09F05-7886-4D41-9B24-6ADE49C1989A}"/>
          </ac:spMkLst>
        </pc:spChg>
        <pc:spChg chg="add mod">
          <ac:chgData name="ANDRES HUMBERTO OTALORA CARMONA" userId="9f185f83-ab76-4bc7-b4dd-50fef826f155" providerId="ADAL" clId="{03FAD0A5-ED82-4ADF-8008-F5E06410E378}" dt="2020-09-22T14:52:52.428" v="527" actId="208"/>
          <ac:spMkLst>
            <pc:docMk/>
            <pc:sldMk cId="2811431114" sldId="355"/>
            <ac:spMk id="16" creationId="{1EF778C6-BFC5-41C6-8AC5-B0DD408B33DD}"/>
          </ac:spMkLst>
        </pc:spChg>
        <pc:picChg chg="add mod">
          <ac:chgData name="ANDRES HUMBERTO OTALORA CARMONA" userId="9f185f83-ab76-4bc7-b4dd-50fef826f155" providerId="ADAL" clId="{03FAD0A5-ED82-4ADF-8008-F5E06410E378}" dt="2020-09-22T14:52:27.674" v="522" actId="1440"/>
          <ac:picMkLst>
            <pc:docMk/>
            <pc:sldMk cId="2811431114" sldId="355"/>
            <ac:picMk id="6" creationId="{D79219EF-3502-43A3-8D15-EFFC98B3B886}"/>
          </ac:picMkLst>
        </pc:picChg>
        <pc:picChg chg="add mod">
          <ac:chgData name="ANDRES HUMBERTO OTALORA CARMONA" userId="9f185f83-ab76-4bc7-b4dd-50fef826f155" providerId="ADAL" clId="{03FAD0A5-ED82-4ADF-8008-F5E06410E378}" dt="2020-09-22T14:52:28.649" v="523" actId="1440"/>
          <ac:picMkLst>
            <pc:docMk/>
            <pc:sldMk cId="2811431114" sldId="355"/>
            <ac:picMk id="7" creationId="{C3B11BF6-D8DF-4F0D-9722-95975C452BF0}"/>
          </ac:picMkLst>
        </pc:picChg>
        <pc:picChg chg="add mod">
          <ac:chgData name="ANDRES HUMBERTO OTALORA CARMONA" userId="9f185f83-ab76-4bc7-b4dd-50fef826f155" providerId="ADAL" clId="{03FAD0A5-ED82-4ADF-8008-F5E06410E378}" dt="2020-09-22T14:52:25.395" v="521" actId="1076"/>
          <ac:picMkLst>
            <pc:docMk/>
            <pc:sldMk cId="2811431114" sldId="355"/>
            <ac:picMk id="10" creationId="{8295E3DE-FDDA-4A3C-9DC9-DB7E8380C9DF}"/>
          </ac:picMkLst>
        </pc:picChg>
        <pc:cxnChg chg="add mod">
          <ac:chgData name="ANDRES HUMBERTO OTALORA CARMONA" userId="9f185f83-ab76-4bc7-b4dd-50fef826f155" providerId="ADAL" clId="{03FAD0A5-ED82-4ADF-8008-F5E06410E378}" dt="2020-09-22T14:52:25.395" v="521" actId="1076"/>
          <ac:cxnSpMkLst>
            <pc:docMk/>
            <pc:sldMk cId="2811431114" sldId="355"/>
            <ac:cxnSpMk id="15" creationId="{E4DB6366-CF80-4D5C-A2F5-6D74889D10E5}"/>
          </ac:cxnSpMkLst>
        </pc:cxnChg>
      </pc:sldChg>
      <pc:sldChg chg="add del">
        <pc:chgData name="ANDRES HUMBERTO OTALORA CARMONA" userId="9f185f83-ab76-4bc7-b4dd-50fef826f155" providerId="ADAL" clId="{03FAD0A5-ED82-4ADF-8008-F5E06410E378}" dt="2020-09-22T14:50:55.104" v="498" actId="47"/>
        <pc:sldMkLst>
          <pc:docMk/>
          <pc:sldMk cId="1547671539" sldId="356"/>
        </pc:sldMkLst>
      </pc:sldChg>
      <pc:sldChg chg="addSp delSp modSp add mod setBg">
        <pc:chgData name="ANDRES HUMBERTO OTALORA CARMONA" userId="9f185f83-ab76-4bc7-b4dd-50fef826f155" providerId="ADAL" clId="{03FAD0A5-ED82-4ADF-8008-F5E06410E378}" dt="2020-09-22T15:03:10.213" v="772"/>
        <pc:sldMkLst>
          <pc:docMk/>
          <pc:sldMk cId="1966028926" sldId="356"/>
        </pc:sldMkLst>
        <pc:spChg chg="add mod">
          <ac:chgData name="ANDRES HUMBERTO OTALORA CARMONA" userId="9f185f83-ab76-4bc7-b4dd-50fef826f155" providerId="ADAL" clId="{03FAD0A5-ED82-4ADF-8008-F5E06410E378}" dt="2020-09-22T14:54:52.914" v="597" actId="2085"/>
          <ac:spMkLst>
            <pc:docMk/>
            <pc:sldMk cId="1966028926" sldId="356"/>
            <ac:spMk id="5" creationId="{17EA6DD5-F12C-4B05-BB94-4E0C21336EF5}"/>
          </ac:spMkLst>
        </pc:spChg>
        <pc:spChg chg="add mod">
          <ac:chgData name="ANDRES HUMBERTO OTALORA CARMONA" userId="9f185f83-ab76-4bc7-b4dd-50fef826f155" providerId="ADAL" clId="{03FAD0A5-ED82-4ADF-8008-F5E06410E378}" dt="2020-09-22T14:54:52.914" v="597" actId="2085"/>
          <ac:spMkLst>
            <pc:docMk/>
            <pc:sldMk cId="1966028926" sldId="356"/>
            <ac:spMk id="7" creationId="{A918F0E0-B607-44E8-941F-BA46E3676944}"/>
          </ac:spMkLst>
        </pc:spChg>
        <pc:spChg chg="add del mod">
          <ac:chgData name="ANDRES HUMBERTO OTALORA CARMONA" userId="9f185f83-ab76-4bc7-b4dd-50fef826f155" providerId="ADAL" clId="{03FAD0A5-ED82-4ADF-8008-F5E06410E378}" dt="2020-09-22T14:55:16.395" v="602" actId="478"/>
          <ac:spMkLst>
            <pc:docMk/>
            <pc:sldMk cId="1966028926" sldId="356"/>
            <ac:spMk id="9" creationId="{B3E02E61-41EF-4DF6-A776-2FBF0D58D699}"/>
          </ac:spMkLst>
        </pc:spChg>
        <pc:spChg chg="add mod">
          <ac:chgData name="ANDRES HUMBERTO OTALORA CARMONA" userId="9f185f83-ab76-4bc7-b4dd-50fef826f155" providerId="ADAL" clId="{03FAD0A5-ED82-4ADF-8008-F5E06410E378}" dt="2020-09-22T14:55:51.630" v="615" actId="207"/>
          <ac:spMkLst>
            <pc:docMk/>
            <pc:sldMk cId="1966028926" sldId="356"/>
            <ac:spMk id="11" creationId="{813B0BA9-7FDC-4EE8-BA05-920317E60946}"/>
          </ac:spMkLst>
        </pc:spChg>
        <pc:spChg chg="add mod">
          <ac:chgData name="ANDRES HUMBERTO OTALORA CARMONA" userId="9f185f83-ab76-4bc7-b4dd-50fef826f155" providerId="ADAL" clId="{03FAD0A5-ED82-4ADF-8008-F5E06410E378}" dt="2020-09-22T14:56:01.942" v="619" actId="207"/>
          <ac:spMkLst>
            <pc:docMk/>
            <pc:sldMk cId="1966028926" sldId="356"/>
            <ac:spMk id="13" creationId="{9D89CE8E-724B-482A-9653-D6A8E2C35781}"/>
          </ac:spMkLst>
        </pc:spChg>
        <pc:spChg chg="add mod">
          <ac:chgData name="ANDRES HUMBERTO OTALORA CARMONA" userId="9f185f83-ab76-4bc7-b4dd-50fef826f155" providerId="ADAL" clId="{03FAD0A5-ED82-4ADF-8008-F5E06410E378}" dt="2020-09-22T14:54:52.914" v="597" actId="2085"/>
          <ac:spMkLst>
            <pc:docMk/>
            <pc:sldMk cId="1966028926" sldId="356"/>
            <ac:spMk id="15" creationId="{9DB10C7E-AACF-4222-B8D9-D453B44771A4}"/>
          </ac:spMkLst>
        </pc:spChg>
        <pc:spChg chg="add mod">
          <ac:chgData name="ANDRES HUMBERTO OTALORA CARMONA" userId="9f185f83-ab76-4bc7-b4dd-50fef826f155" providerId="ADAL" clId="{03FAD0A5-ED82-4ADF-8008-F5E06410E378}" dt="2020-09-22T14:54:12.145" v="588" actId="1076"/>
          <ac:spMkLst>
            <pc:docMk/>
            <pc:sldMk cId="1966028926" sldId="356"/>
            <ac:spMk id="17" creationId="{7260F990-CD9D-4249-B355-2E4C51C11D06}"/>
          </ac:spMkLst>
        </pc:spChg>
        <pc:spChg chg="add del mod">
          <ac:chgData name="ANDRES HUMBERTO OTALORA CARMONA" userId="9f185f83-ab76-4bc7-b4dd-50fef826f155" providerId="ADAL" clId="{03FAD0A5-ED82-4ADF-8008-F5E06410E378}" dt="2020-09-22T14:54:20.713" v="591" actId="478"/>
          <ac:spMkLst>
            <pc:docMk/>
            <pc:sldMk cId="1966028926" sldId="356"/>
            <ac:spMk id="19" creationId="{F0FF738F-11D9-428A-AECA-FA07875FA45E}"/>
          </ac:spMkLst>
        </pc:spChg>
        <pc:spChg chg="add mod">
          <ac:chgData name="ANDRES HUMBERTO OTALORA CARMONA" userId="9f185f83-ab76-4bc7-b4dd-50fef826f155" providerId="ADAL" clId="{03FAD0A5-ED82-4ADF-8008-F5E06410E378}" dt="2020-09-22T14:54:12.145" v="588" actId="1076"/>
          <ac:spMkLst>
            <pc:docMk/>
            <pc:sldMk cId="1966028926" sldId="356"/>
            <ac:spMk id="21" creationId="{8550D737-F2B0-47C4-B71F-E86A9553228B}"/>
          </ac:spMkLst>
        </pc:spChg>
        <pc:spChg chg="add mod">
          <ac:chgData name="ANDRES HUMBERTO OTALORA CARMONA" userId="9f185f83-ab76-4bc7-b4dd-50fef826f155" providerId="ADAL" clId="{03FAD0A5-ED82-4ADF-8008-F5E06410E378}" dt="2020-09-22T14:54:58.473" v="598" actId="207"/>
          <ac:spMkLst>
            <pc:docMk/>
            <pc:sldMk cId="1966028926" sldId="356"/>
            <ac:spMk id="23" creationId="{72366253-D75D-4534-9827-B08E15D8B6BA}"/>
          </ac:spMkLst>
        </pc:spChg>
        <pc:spChg chg="add mod">
          <ac:chgData name="ANDRES HUMBERTO OTALORA CARMONA" userId="9f185f83-ab76-4bc7-b4dd-50fef826f155" providerId="ADAL" clId="{03FAD0A5-ED82-4ADF-8008-F5E06410E378}" dt="2020-09-22T14:54:12.145" v="588" actId="1076"/>
          <ac:spMkLst>
            <pc:docMk/>
            <pc:sldMk cId="1966028926" sldId="356"/>
            <ac:spMk id="25" creationId="{8A0EAF10-C6F6-43A3-AA94-6C09B97B5532}"/>
          </ac:spMkLst>
        </pc:spChg>
        <pc:spChg chg="add mod">
          <ac:chgData name="ANDRES HUMBERTO OTALORA CARMONA" userId="9f185f83-ab76-4bc7-b4dd-50fef826f155" providerId="ADAL" clId="{03FAD0A5-ED82-4ADF-8008-F5E06410E378}" dt="2020-09-22T14:55:01.448" v="599" actId="207"/>
          <ac:spMkLst>
            <pc:docMk/>
            <pc:sldMk cId="1966028926" sldId="356"/>
            <ac:spMk id="27" creationId="{6298F831-2A2A-42AA-8764-32E2D0464CD6}"/>
          </ac:spMkLst>
        </pc:spChg>
        <pc:spChg chg="add del mod">
          <ac:chgData name="ANDRES HUMBERTO OTALORA CARMONA" userId="9f185f83-ab76-4bc7-b4dd-50fef826f155" providerId="ADAL" clId="{03FAD0A5-ED82-4ADF-8008-F5E06410E378}" dt="2020-09-22T14:55:11.242" v="601" actId="478"/>
          <ac:spMkLst>
            <pc:docMk/>
            <pc:sldMk cId="1966028926" sldId="356"/>
            <ac:spMk id="31" creationId="{84C37ADF-149B-471B-AA54-F12B9AE33751}"/>
          </ac:spMkLst>
        </pc:spChg>
        <pc:spChg chg="add mod">
          <ac:chgData name="ANDRES HUMBERTO OTALORA CARMONA" userId="9f185f83-ab76-4bc7-b4dd-50fef826f155" providerId="ADAL" clId="{03FAD0A5-ED82-4ADF-8008-F5E06410E378}" dt="2020-09-22T14:54:41.702" v="596" actId="207"/>
          <ac:spMkLst>
            <pc:docMk/>
            <pc:sldMk cId="1966028926" sldId="356"/>
            <ac:spMk id="35" creationId="{A7741370-3497-408D-B852-D76C81BC1006}"/>
          </ac:spMkLst>
        </pc:spChg>
        <pc:picChg chg="add mod">
          <ac:chgData name="ANDRES HUMBERTO OTALORA CARMONA" userId="9f185f83-ab76-4bc7-b4dd-50fef826f155" providerId="ADAL" clId="{03FAD0A5-ED82-4ADF-8008-F5E06410E378}" dt="2020-09-22T14:54:15.351" v="589" actId="1440"/>
          <ac:picMkLst>
            <pc:docMk/>
            <pc:sldMk cId="1966028926" sldId="356"/>
            <ac:picMk id="4" creationId="{7332A847-18FB-472F-A32D-630186E19EBB}"/>
          </ac:picMkLst>
        </pc:picChg>
        <pc:picChg chg="add mod">
          <ac:chgData name="ANDRES HUMBERTO OTALORA CARMONA" userId="9f185f83-ab76-4bc7-b4dd-50fef826f155" providerId="ADAL" clId="{03FAD0A5-ED82-4ADF-8008-F5E06410E378}" dt="2020-09-22T14:55:53.675" v="616" actId="1076"/>
          <ac:picMkLst>
            <pc:docMk/>
            <pc:sldMk cId="1966028926" sldId="356"/>
            <ac:picMk id="36" creationId="{A6AC2705-6707-4AD6-B656-6DCEC527555D}"/>
          </ac:picMkLst>
        </pc:picChg>
        <pc:picChg chg="add mod">
          <ac:chgData name="ANDRES HUMBERTO OTALORA CARMONA" userId="9f185f83-ab76-4bc7-b4dd-50fef826f155" providerId="ADAL" clId="{03FAD0A5-ED82-4ADF-8008-F5E06410E378}" dt="2020-09-22T14:56:05.497" v="621" actId="27349"/>
          <ac:picMkLst>
            <pc:docMk/>
            <pc:sldMk cId="1966028926" sldId="356"/>
            <ac:picMk id="37" creationId="{FE465A6B-4DCE-45E5-B23B-C6278196A6FE}"/>
          </ac:picMkLst>
        </pc:picChg>
      </pc:sldChg>
      <pc:sldChg chg="add del replId">
        <pc:chgData name="ANDRES HUMBERTO OTALORA CARMONA" userId="9f185f83-ab76-4bc7-b4dd-50fef826f155" providerId="ADAL" clId="{03FAD0A5-ED82-4ADF-8008-F5E06410E378}" dt="2020-09-22T14:50:55.104" v="498" actId="47"/>
        <pc:sldMkLst>
          <pc:docMk/>
          <pc:sldMk cId="2129505818" sldId="357"/>
        </pc:sldMkLst>
      </pc:sldChg>
      <pc:sldChg chg="addSp delSp modSp add mod replId setBg">
        <pc:chgData name="ANDRES HUMBERTO OTALORA CARMONA" userId="9f185f83-ab76-4bc7-b4dd-50fef826f155" providerId="ADAL" clId="{03FAD0A5-ED82-4ADF-8008-F5E06410E378}" dt="2020-09-22T15:03:10.213" v="772"/>
        <pc:sldMkLst>
          <pc:docMk/>
          <pc:sldMk cId="3088946321" sldId="357"/>
        </pc:sldMkLst>
        <pc:spChg chg="mod">
          <ac:chgData name="ANDRES HUMBERTO OTALORA CARMONA" userId="9f185f83-ab76-4bc7-b4dd-50fef826f155" providerId="ADAL" clId="{03FAD0A5-ED82-4ADF-8008-F5E06410E378}" dt="2020-09-22T14:56:29.186" v="638" actId="20577"/>
          <ac:spMkLst>
            <pc:docMk/>
            <pc:sldMk cId="3088946321" sldId="357"/>
            <ac:spMk id="3" creationId="{8029137A-1E23-4209-93CE-11E524D53E3D}"/>
          </ac:spMkLst>
        </pc:spChg>
        <pc:spChg chg="add del mod">
          <ac:chgData name="ANDRES HUMBERTO OTALORA CARMONA" userId="9f185f83-ab76-4bc7-b4dd-50fef826f155" providerId="ADAL" clId="{03FAD0A5-ED82-4ADF-8008-F5E06410E378}" dt="2020-09-22T14:56:38.563" v="640" actId="478"/>
          <ac:spMkLst>
            <pc:docMk/>
            <pc:sldMk cId="3088946321" sldId="357"/>
            <ac:spMk id="6" creationId="{4AB05CA8-96F1-4535-8A7B-71EE41EA43B0}"/>
          </ac:spMkLst>
        </pc:spChg>
        <pc:spChg chg="add mod">
          <ac:chgData name="ANDRES HUMBERTO OTALORA CARMONA" userId="9f185f83-ab76-4bc7-b4dd-50fef826f155" providerId="ADAL" clId="{03FAD0A5-ED82-4ADF-8008-F5E06410E378}" dt="2020-09-22T14:58:00.338" v="702" actId="208"/>
          <ac:spMkLst>
            <pc:docMk/>
            <pc:sldMk cId="3088946321" sldId="357"/>
            <ac:spMk id="7" creationId="{551A438E-65D9-4792-A37F-713762541B8F}"/>
          </ac:spMkLst>
        </pc:spChg>
        <pc:spChg chg="add del mod">
          <ac:chgData name="ANDRES HUMBERTO OTALORA CARMONA" userId="9f185f83-ab76-4bc7-b4dd-50fef826f155" providerId="ADAL" clId="{03FAD0A5-ED82-4ADF-8008-F5E06410E378}" dt="2020-09-22T14:58:13.688" v="706" actId="478"/>
          <ac:spMkLst>
            <pc:docMk/>
            <pc:sldMk cId="3088946321" sldId="357"/>
            <ac:spMk id="8" creationId="{BBBD8E72-EAFD-4DAF-9587-377C205449D9}"/>
          </ac:spMkLst>
        </pc:spChg>
        <pc:spChg chg="add mod">
          <ac:chgData name="ANDRES HUMBERTO OTALORA CARMONA" userId="9f185f83-ab76-4bc7-b4dd-50fef826f155" providerId="ADAL" clId="{03FAD0A5-ED82-4ADF-8008-F5E06410E378}" dt="2020-09-22T14:58:26.994" v="710" actId="207"/>
          <ac:spMkLst>
            <pc:docMk/>
            <pc:sldMk cId="3088946321" sldId="357"/>
            <ac:spMk id="9" creationId="{CC7D020B-48B8-42A5-A205-4D1B35068043}"/>
          </ac:spMkLst>
        </pc:spChg>
        <pc:spChg chg="add mod">
          <ac:chgData name="ANDRES HUMBERTO OTALORA CARMONA" userId="9f185f83-ab76-4bc7-b4dd-50fef826f155" providerId="ADAL" clId="{03FAD0A5-ED82-4ADF-8008-F5E06410E378}" dt="2020-09-22T14:58:30.827" v="711" actId="207"/>
          <ac:spMkLst>
            <pc:docMk/>
            <pc:sldMk cId="3088946321" sldId="357"/>
            <ac:spMk id="10" creationId="{3FEC1B01-428A-45F4-88EB-B7852D0EBF57}"/>
          </ac:spMkLst>
        </pc:spChg>
        <pc:spChg chg="add mod">
          <ac:chgData name="ANDRES HUMBERTO OTALORA CARMONA" userId="9f185f83-ab76-4bc7-b4dd-50fef826f155" providerId="ADAL" clId="{03FAD0A5-ED82-4ADF-8008-F5E06410E378}" dt="2020-09-22T14:58:00.338" v="702" actId="208"/>
          <ac:spMkLst>
            <pc:docMk/>
            <pc:sldMk cId="3088946321" sldId="357"/>
            <ac:spMk id="11" creationId="{FBCCC70F-A007-4DF9-AC7C-949C5A07B15E}"/>
          </ac:spMkLst>
        </pc:spChg>
        <pc:spChg chg="add mod">
          <ac:chgData name="ANDRES HUMBERTO OTALORA CARMONA" userId="9f185f83-ab76-4bc7-b4dd-50fef826f155" providerId="ADAL" clId="{03FAD0A5-ED82-4ADF-8008-F5E06410E378}" dt="2020-09-22T14:58:03.267" v="703" actId="13822"/>
          <ac:spMkLst>
            <pc:docMk/>
            <pc:sldMk cId="3088946321" sldId="357"/>
            <ac:spMk id="12" creationId="{43858824-5A89-4B86-9BC0-30258C944917}"/>
          </ac:spMkLst>
        </pc:spChg>
        <pc:spChg chg="add mod">
          <ac:chgData name="ANDRES HUMBERTO OTALORA CARMONA" userId="9f185f83-ab76-4bc7-b4dd-50fef826f155" providerId="ADAL" clId="{03FAD0A5-ED82-4ADF-8008-F5E06410E378}" dt="2020-09-22T14:57:52.090" v="700" actId="208"/>
          <ac:spMkLst>
            <pc:docMk/>
            <pc:sldMk cId="3088946321" sldId="357"/>
            <ac:spMk id="13" creationId="{1E951EE7-316A-4316-AF11-B5F654FC5683}"/>
          </ac:spMkLst>
        </pc:spChg>
        <pc:spChg chg="add mod">
          <ac:chgData name="ANDRES HUMBERTO OTALORA CARMONA" userId="9f185f83-ab76-4bc7-b4dd-50fef826f155" providerId="ADAL" clId="{03FAD0A5-ED82-4ADF-8008-F5E06410E378}" dt="2020-09-22T14:56:34.509" v="639"/>
          <ac:spMkLst>
            <pc:docMk/>
            <pc:sldMk cId="3088946321" sldId="357"/>
            <ac:spMk id="14" creationId="{A057C783-BD41-4797-91DA-474F1376100E}"/>
          </ac:spMkLst>
        </pc:spChg>
        <pc:spChg chg="add mod">
          <ac:chgData name="ANDRES HUMBERTO OTALORA CARMONA" userId="9f185f83-ab76-4bc7-b4dd-50fef826f155" providerId="ADAL" clId="{03FAD0A5-ED82-4ADF-8008-F5E06410E378}" dt="2020-09-22T14:56:34.509" v="639"/>
          <ac:spMkLst>
            <pc:docMk/>
            <pc:sldMk cId="3088946321" sldId="357"/>
            <ac:spMk id="15" creationId="{54C029E9-7A47-486E-80C8-E6FE00B09911}"/>
          </ac:spMkLst>
        </pc:spChg>
        <pc:spChg chg="add mod">
          <ac:chgData name="ANDRES HUMBERTO OTALORA CARMONA" userId="9f185f83-ab76-4bc7-b4dd-50fef826f155" providerId="ADAL" clId="{03FAD0A5-ED82-4ADF-8008-F5E06410E378}" dt="2020-09-22T14:56:34.509" v="639"/>
          <ac:spMkLst>
            <pc:docMk/>
            <pc:sldMk cId="3088946321" sldId="357"/>
            <ac:spMk id="16" creationId="{25E4519D-5BF5-4E5A-BF89-FAD45CE665CE}"/>
          </ac:spMkLst>
        </pc:spChg>
        <pc:spChg chg="add mod">
          <ac:chgData name="ANDRES HUMBERTO OTALORA CARMONA" userId="9f185f83-ab76-4bc7-b4dd-50fef826f155" providerId="ADAL" clId="{03FAD0A5-ED82-4ADF-8008-F5E06410E378}" dt="2020-09-22T14:56:34.509" v="639"/>
          <ac:spMkLst>
            <pc:docMk/>
            <pc:sldMk cId="3088946321" sldId="357"/>
            <ac:spMk id="17" creationId="{EED5E0DC-9693-47FF-B5E5-1A75D4098DFC}"/>
          </ac:spMkLst>
        </pc:spChg>
        <pc:spChg chg="add mod">
          <ac:chgData name="ANDRES HUMBERTO OTALORA CARMONA" userId="9f185f83-ab76-4bc7-b4dd-50fef826f155" providerId="ADAL" clId="{03FAD0A5-ED82-4ADF-8008-F5E06410E378}" dt="2020-09-22T14:57:16.205" v="694" actId="208"/>
          <ac:spMkLst>
            <pc:docMk/>
            <pc:sldMk cId="3088946321" sldId="357"/>
            <ac:spMk id="18" creationId="{4357D29F-FBE8-49E2-B685-DFB6CF4DDE32}"/>
          </ac:spMkLst>
        </pc:spChg>
        <pc:spChg chg="add mod">
          <ac:chgData name="ANDRES HUMBERTO OTALORA CARMONA" userId="9f185f83-ab76-4bc7-b4dd-50fef826f155" providerId="ADAL" clId="{03FAD0A5-ED82-4ADF-8008-F5E06410E378}" dt="2020-09-22T14:56:34.509" v="639"/>
          <ac:spMkLst>
            <pc:docMk/>
            <pc:sldMk cId="3088946321" sldId="357"/>
            <ac:spMk id="19" creationId="{4792AD30-A565-4169-B9F4-0ED4E19D3C66}"/>
          </ac:spMkLst>
        </pc:spChg>
        <pc:spChg chg="add mod">
          <ac:chgData name="ANDRES HUMBERTO OTALORA CARMONA" userId="9f185f83-ab76-4bc7-b4dd-50fef826f155" providerId="ADAL" clId="{03FAD0A5-ED82-4ADF-8008-F5E06410E378}" dt="2020-09-22T14:58:09.265" v="705" actId="207"/>
          <ac:spMkLst>
            <pc:docMk/>
            <pc:sldMk cId="3088946321" sldId="357"/>
            <ac:spMk id="20" creationId="{66397C5B-C427-4145-8464-DDA9EF9EBAF5}"/>
          </ac:spMkLst>
        </pc:spChg>
        <pc:picChg chg="add mod">
          <ac:chgData name="ANDRES HUMBERTO OTALORA CARMONA" userId="9f185f83-ab76-4bc7-b4dd-50fef826f155" providerId="ADAL" clId="{03FAD0A5-ED82-4ADF-8008-F5E06410E378}" dt="2020-09-22T14:58:19.698" v="708" actId="1076"/>
          <ac:picMkLst>
            <pc:docMk/>
            <pc:sldMk cId="3088946321" sldId="357"/>
            <ac:picMk id="4" creationId="{52628CC1-6F5E-468A-B648-2BBEE43161A5}"/>
          </ac:picMkLst>
        </pc:picChg>
        <pc:picChg chg="add mod">
          <ac:chgData name="ANDRES HUMBERTO OTALORA CARMONA" userId="9f185f83-ab76-4bc7-b4dd-50fef826f155" providerId="ADAL" clId="{03FAD0A5-ED82-4ADF-8008-F5E06410E378}" dt="2020-09-22T14:58:19.698" v="708" actId="1076"/>
          <ac:picMkLst>
            <pc:docMk/>
            <pc:sldMk cId="3088946321" sldId="357"/>
            <ac:picMk id="5" creationId="{786F114A-9973-47ED-9C46-859C4E4C7C98}"/>
          </ac:picMkLst>
        </pc:picChg>
        <pc:picChg chg="add mod">
          <ac:chgData name="ANDRES HUMBERTO OTALORA CARMONA" userId="9f185f83-ab76-4bc7-b4dd-50fef826f155" providerId="ADAL" clId="{03FAD0A5-ED82-4ADF-8008-F5E06410E378}" dt="2020-09-22T14:56:42.912" v="643" actId="1440"/>
          <ac:picMkLst>
            <pc:docMk/>
            <pc:sldMk cId="3088946321" sldId="357"/>
            <ac:picMk id="22" creationId="{CB83B7FB-418E-4211-82F6-F2CDAC4567AE}"/>
          </ac:picMkLst>
        </pc:picChg>
        <pc:cxnChg chg="add mod">
          <ac:chgData name="ANDRES HUMBERTO OTALORA CARMONA" userId="9f185f83-ab76-4bc7-b4dd-50fef826f155" providerId="ADAL" clId="{03FAD0A5-ED82-4ADF-8008-F5E06410E378}" dt="2020-09-22T14:56:34.509" v="639"/>
          <ac:cxnSpMkLst>
            <pc:docMk/>
            <pc:sldMk cId="3088946321" sldId="357"/>
            <ac:cxnSpMk id="21" creationId="{5523E61C-3640-4390-A67A-0081A143AF16}"/>
          </ac:cxnSpMkLst>
        </pc:cxnChg>
      </pc:sldChg>
      <pc:sldChg chg="addSp delSp modSp add mod setBg">
        <pc:chgData name="ANDRES HUMBERTO OTALORA CARMONA" userId="9f185f83-ab76-4bc7-b4dd-50fef826f155" providerId="ADAL" clId="{03FAD0A5-ED82-4ADF-8008-F5E06410E378}" dt="2020-09-22T15:03:10.213" v="772"/>
        <pc:sldMkLst>
          <pc:docMk/>
          <pc:sldMk cId="373486527" sldId="358"/>
        </pc:sldMkLst>
        <pc:spChg chg="mod">
          <ac:chgData name="ANDRES HUMBERTO OTALORA CARMONA" userId="9f185f83-ab76-4bc7-b4dd-50fef826f155" providerId="ADAL" clId="{03FAD0A5-ED82-4ADF-8008-F5E06410E378}" dt="2020-09-22T14:58:43.040" v="712"/>
          <ac:spMkLst>
            <pc:docMk/>
            <pc:sldMk cId="373486527" sldId="358"/>
            <ac:spMk id="3" creationId="{8029137A-1E23-4209-93CE-11E524D53E3D}"/>
          </ac:spMkLst>
        </pc:spChg>
        <pc:spChg chg="add mod">
          <ac:chgData name="ANDRES HUMBERTO OTALORA CARMONA" userId="9f185f83-ab76-4bc7-b4dd-50fef826f155" providerId="ADAL" clId="{03FAD0A5-ED82-4ADF-8008-F5E06410E378}" dt="2020-09-22T15:01:00.482" v="750" actId="1076"/>
          <ac:spMkLst>
            <pc:docMk/>
            <pc:sldMk cId="373486527" sldId="358"/>
            <ac:spMk id="6" creationId="{EDF50D8E-AC99-4512-A382-73C99AA96C2E}"/>
          </ac:spMkLst>
        </pc:spChg>
        <pc:spChg chg="add mod">
          <ac:chgData name="ANDRES HUMBERTO OTALORA CARMONA" userId="9f185f83-ab76-4bc7-b4dd-50fef826f155" providerId="ADAL" clId="{03FAD0A5-ED82-4ADF-8008-F5E06410E378}" dt="2020-09-22T15:01:00.482" v="750" actId="1076"/>
          <ac:spMkLst>
            <pc:docMk/>
            <pc:sldMk cId="373486527" sldId="358"/>
            <ac:spMk id="7" creationId="{A4EB563A-1CBE-4B00-A2FA-F56C2470EBB7}"/>
          </ac:spMkLst>
        </pc:spChg>
        <pc:spChg chg="add mod">
          <ac:chgData name="ANDRES HUMBERTO OTALORA CARMONA" userId="9f185f83-ab76-4bc7-b4dd-50fef826f155" providerId="ADAL" clId="{03FAD0A5-ED82-4ADF-8008-F5E06410E378}" dt="2020-09-22T15:01:00.482" v="750" actId="1076"/>
          <ac:spMkLst>
            <pc:docMk/>
            <pc:sldMk cId="373486527" sldId="358"/>
            <ac:spMk id="8" creationId="{F89FD47B-569D-444E-91E3-55D7AC2D5E4F}"/>
          </ac:spMkLst>
        </pc:spChg>
        <pc:spChg chg="add mod">
          <ac:chgData name="ANDRES HUMBERTO OTALORA CARMONA" userId="9f185f83-ab76-4bc7-b4dd-50fef826f155" providerId="ADAL" clId="{03FAD0A5-ED82-4ADF-8008-F5E06410E378}" dt="2020-09-22T15:01:00.482" v="750" actId="1076"/>
          <ac:spMkLst>
            <pc:docMk/>
            <pc:sldMk cId="373486527" sldId="358"/>
            <ac:spMk id="9" creationId="{20489D8F-D7C7-466D-8A4E-93ACB6E40532}"/>
          </ac:spMkLst>
        </pc:spChg>
        <pc:spChg chg="add mod">
          <ac:chgData name="ANDRES HUMBERTO OTALORA CARMONA" userId="9f185f83-ab76-4bc7-b4dd-50fef826f155" providerId="ADAL" clId="{03FAD0A5-ED82-4ADF-8008-F5E06410E378}" dt="2020-09-22T15:01:00.482" v="750" actId="1076"/>
          <ac:spMkLst>
            <pc:docMk/>
            <pc:sldMk cId="373486527" sldId="358"/>
            <ac:spMk id="10" creationId="{64A56486-71E1-44F8-862B-3C98FB95729E}"/>
          </ac:spMkLst>
        </pc:spChg>
        <pc:spChg chg="add del mod">
          <ac:chgData name="ANDRES HUMBERTO OTALORA CARMONA" userId="9f185f83-ab76-4bc7-b4dd-50fef826f155" providerId="ADAL" clId="{03FAD0A5-ED82-4ADF-8008-F5E06410E378}" dt="2020-09-22T14:59:05.003" v="721" actId="478"/>
          <ac:spMkLst>
            <pc:docMk/>
            <pc:sldMk cId="373486527" sldId="358"/>
            <ac:spMk id="12" creationId="{17C7E836-795A-4AE8-A987-8F556D5C3698}"/>
          </ac:spMkLst>
        </pc:spChg>
        <pc:spChg chg="add del mod">
          <ac:chgData name="ANDRES HUMBERTO OTALORA CARMONA" userId="9f185f83-ab76-4bc7-b4dd-50fef826f155" providerId="ADAL" clId="{03FAD0A5-ED82-4ADF-8008-F5E06410E378}" dt="2020-09-22T14:59:18.564" v="729" actId="478"/>
          <ac:spMkLst>
            <pc:docMk/>
            <pc:sldMk cId="373486527" sldId="358"/>
            <ac:spMk id="13" creationId="{2C35227C-8654-4B32-8779-4AF2B78A8FA1}"/>
          </ac:spMkLst>
        </pc:spChg>
        <pc:spChg chg="add mod">
          <ac:chgData name="ANDRES HUMBERTO OTALORA CARMONA" userId="9f185f83-ab76-4bc7-b4dd-50fef826f155" providerId="ADAL" clId="{03FAD0A5-ED82-4ADF-8008-F5E06410E378}" dt="2020-09-22T14:59:15.150" v="727" actId="1076"/>
          <ac:spMkLst>
            <pc:docMk/>
            <pc:sldMk cId="373486527" sldId="358"/>
            <ac:spMk id="16" creationId="{C570EEE2-4B98-4852-B6E9-A291BB923C05}"/>
          </ac:spMkLst>
        </pc:spChg>
        <pc:spChg chg="add mod">
          <ac:chgData name="ANDRES HUMBERTO OTALORA CARMONA" userId="9f185f83-ab76-4bc7-b4dd-50fef826f155" providerId="ADAL" clId="{03FAD0A5-ED82-4ADF-8008-F5E06410E378}" dt="2020-09-22T14:59:55.651" v="744" actId="123"/>
          <ac:spMkLst>
            <pc:docMk/>
            <pc:sldMk cId="373486527" sldId="358"/>
            <ac:spMk id="18" creationId="{3F625B66-62B9-4383-872C-BDB09B377EC7}"/>
          </ac:spMkLst>
        </pc:spChg>
        <pc:picChg chg="add mod">
          <ac:chgData name="ANDRES HUMBERTO OTALORA CARMONA" userId="9f185f83-ab76-4bc7-b4dd-50fef826f155" providerId="ADAL" clId="{03FAD0A5-ED82-4ADF-8008-F5E06410E378}" dt="2020-09-22T14:59:00.475" v="718" actId="1076"/>
          <ac:picMkLst>
            <pc:docMk/>
            <pc:sldMk cId="373486527" sldId="358"/>
            <ac:picMk id="11" creationId="{DC68798B-4018-4D76-AEE8-0DD7F2012A6C}"/>
          </ac:picMkLst>
        </pc:picChg>
        <pc:cxnChg chg="add mod">
          <ac:chgData name="ANDRES HUMBERTO OTALORA CARMONA" userId="9f185f83-ab76-4bc7-b4dd-50fef826f155" providerId="ADAL" clId="{03FAD0A5-ED82-4ADF-8008-F5E06410E378}" dt="2020-09-22T15:01:00.482" v="750" actId="1076"/>
          <ac:cxnSpMkLst>
            <pc:docMk/>
            <pc:sldMk cId="373486527" sldId="358"/>
            <ac:cxnSpMk id="14" creationId="{09CBCDBA-262A-4563-A8BB-05D53BCDE236}"/>
          </ac:cxnSpMkLst>
        </pc:cxnChg>
      </pc:sldChg>
      <pc:sldChg chg="add del replId">
        <pc:chgData name="ANDRES HUMBERTO OTALORA CARMONA" userId="9f185f83-ab76-4bc7-b4dd-50fef826f155" providerId="ADAL" clId="{03FAD0A5-ED82-4ADF-8008-F5E06410E378}" dt="2020-09-22T14:50:55.104" v="498" actId="47"/>
        <pc:sldMkLst>
          <pc:docMk/>
          <pc:sldMk cId="2535687945" sldId="358"/>
        </pc:sldMkLst>
      </pc:sldChg>
      <pc:sldChg chg="addSp delSp modSp add mod replId setBg">
        <pc:chgData name="ANDRES HUMBERTO OTALORA CARMONA" userId="9f185f83-ab76-4bc7-b4dd-50fef826f155" providerId="ADAL" clId="{03FAD0A5-ED82-4ADF-8008-F5E06410E378}" dt="2020-09-22T15:03:10.213" v="772"/>
        <pc:sldMkLst>
          <pc:docMk/>
          <pc:sldMk cId="2899117199" sldId="359"/>
        </pc:sldMkLst>
        <pc:spChg chg="mod">
          <ac:chgData name="ANDRES HUMBERTO OTALORA CARMONA" userId="9f185f83-ab76-4bc7-b4dd-50fef826f155" providerId="ADAL" clId="{03FAD0A5-ED82-4ADF-8008-F5E06410E378}" dt="2020-09-22T15:01:35.003" v="755" actId="1076"/>
          <ac:spMkLst>
            <pc:docMk/>
            <pc:sldMk cId="2899117199" sldId="359"/>
            <ac:spMk id="3" creationId="{8029137A-1E23-4209-93CE-11E524D53E3D}"/>
          </ac:spMkLst>
        </pc:spChg>
        <pc:spChg chg="add mod">
          <ac:chgData name="ANDRES HUMBERTO OTALORA CARMONA" userId="9f185f83-ab76-4bc7-b4dd-50fef826f155" providerId="ADAL" clId="{03FAD0A5-ED82-4ADF-8008-F5E06410E378}" dt="2020-09-22T15:02:07.816" v="764" actId="1076"/>
          <ac:spMkLst>
            <pc:docMk/>
            <pc:sldMk cId="2899117199" sldId="359"/>
            <ac:spMk id="4" creationId="{EB954867-6244-4376-85BB-62DDE36E6A9C}"/>
          </ac:spMkLst>
        </pc:spChg>
        <pc:spChg chg="add">
          <ac:chgData name="ANDRES HUMBERTO OTALORA CARMONA" userId="9f185f83-ab76-4bc7-b4dd-50fef826f155" providerId="ADAL" clId="{03FAD0A5-ED82-4ADF-8008-F5E06410E378}" dt="2020-09-22T15:02:09.801" v="765" actId="22"/>
          <ac:spMkLst>
            <pc:docMk/>
            <pc:sldMk cId="2899117199" sldId="359"/>
            <ac:spMk id="5" creationId="{993E09F7-40A5-468D-81F7-6C789EA7D51A}"/>
          </ac:spMkLst>
        </pc:spChg>
        <pc:spChg chg="add del mod">
          <ac:chgData name="ANDRES HUMBERTO OTALORA CARMONA" userId="9f185f83-ab76-4bc7-b4dd-50fef826f155" providerId="ADAL" clId="{03FAD0A5-ED82-4ADF-8008-F5E06410E378}" dt="2020-09-22T15:01:31.707" v="753" actId="478"/>
          <ac:spMkLst>
            <pc:docMk/>
            <pc:sldMk cId="2899117199" sldId="359"/>
            <ac:spMk id="6" creationId="{63D81C07-F867-4DF8-9E90-FB6C5574E6DB}"/>
          </ac:spMkLst>
        </pc:spChg>
        <pc:spChg chg="add mod">
          <ac:chgData name="ANDRES HUMBERTO OTALORA CARMONA" userId="9f185f83-ab76-4bc7-b4dd-50fef826f155" providerId="ADAL" clId="{03FAD0A5-ED82-4ADF-8008-F5E06410E378}" dt="2020-09-22T15:02:03.209" v="762" actId="1076"/>
          <ac:spMkLst>
            <pc:docMk/>
            <pc:sldMk cId="2899117199" sldId="359"/>
            <ac:spMk id="7" creationId="{97CB6008-AF74-4C8F-A463-68B786EE9A51}"/>
          </ac:spMkLst>
        </pc:spChg>
        <pc:spChg chg="add mod">
          <ac:chgData name="ANDRES HUMBERTO OTALORA CARMONA" userId="9f185f83-ab76-4bc7-b4dd-50fef826f155" providerId="ADAL" clId="{03FAD0A5-ED82-4ADF-8008-F5E06410E378}" dt="2020-09-22T15:02:03.209" v="762" actId="1076"/>
          <ac:spMkLst>
            <pc:docMk/>
            <pc:sldMk cId="2899117199" sldId="359"/>
            <ac:spMk id="8" creationId="{18DC44DA-6B3E-4A1B-8558-347EBB65C48B}"/>
          </ac:spMkLst>
        </pc:spChg>
        <pc:spChg chg="add mod">
          <ac:chgData name="ANDRES HUMBERTO OTALORA CARMONA" userId="9f185f83-ab76-4bc7-b4dd-50fef826f155" providerId="ADAL" clId="{03FAD0A5-ED82-4ADF-8008-F5E06410E378}" dt="2020-09-22T15:02:03.209" v="762" actId="1076"/>
          <ac:spMkLst>
            <pc:docMk/>
            <pc:sldMk cId="2899117199" sldId="359"/>
            <ac:spMk id="9" creationId="{2B79600F-522A-42A7-83A1-CF6FCE06F486}"/>
          </ac:spMkLst>
        </pc:spChg>
        <pc:spChg chg="add mod">
          <ac:chgData name="ANDRES HUMBERTO OTALORA CARMONA" userId="9f185f83-ab76-4bc7-b4dd-50fef826f155" providerId="ADAL" clId="{03FAD0A5-ED82-4ADF-8008-F5E06410E378}" dt="2020-09-22T15:02:03.209" v="762" actId="1076"/>
          <ac:spMkLst>
            <pc:docMk/>
            <pc:sldMk cId="2899117199" sldId="359"/>
            <ac:spMk id="10" creationId="{623F5251-59B3-4B5A-B88A-C74FC0CB9425}"/>
          </ac:spMkLst>
        </pc:spChg>
        <pc:spChg chg="add mod">
          <ac:chgData name="ANDRES HUMBERTO OTALORA CARMONA" userId="9f185f83-ab76-4bc7-b4dd-50fef826f155" providerId="ADAL" clId="{03FAD0A5-ED82-4ADF-8008-F5E06410E378}" dt="2020-09-22T15:02:12.969" v="767" actId="1076"/>
          <ac:spMkLst>
            <pc:docMk/>
            <pc:sldMk cId="2899117199" sldId="359"/>
            <ac:spMk id="13" creationId="{37184DBA-72FA-424A-BD1E-436683D7AD4C}"/>
          </ac:spMkLst>
        </pc:spChg>
        <pc:spChg chg="add mod">
          <ac:chgData name="ANDRES HUMBERTO OTALORA CARMONA" userId="9f185f83-ab76-4bc7-b4dd-50fef826f155" providerId="ADAL" clId="{03FAD0A5-ED82-4ADF-8008-F5E06410E378}" dt="2020-09-22T15:01:48.001" v="759" actId="1076"/>
          <ac:spMkLst>
            <pc:docMk/>
            <pc:sldMk cId="2899117199" sldId="359"/>
            <ac:spMk id="15" creationId="{FFC0FF01-6149-4CE0-845C-2C0231E508A2}"/>
          </ac:spMkLst>
        </pc:spChg>
        <pc:spChg chg="add mod">
          <ac:chgData name="ANDRES HUMBERTO OTALORA CARMONA" userId="9f185f83-ab76-4bc7-b4dd-50fef826f155" providerId="ADAL" clId="{03FAD0A5-ED82-4ADF-8008-F5E06410E378}" dt="2020-09-22T15:01:25.427" v="751"/>
          <ac:spMkLst>
            <pc:docMk/>
            <pc:sldMk cId="2899117199" sldId="359"/>
            <ac:spMk id="16" creationId="{03DBF4A9-00A8-4288-864A-3DD90D1CEB91}"/>
          </ac:spMkLst>
        </pc:spChg>
        <pc:picChg chg="add mod">
          <ac:chgData name="ANDRES HUMBERTO OTALORA CARMONA" userId="9f185f83-ab76-4bc7-b4dd-50fef826f155" providerId="ADAL" clId="{03FAD0A5-ED82-4ADF-8008-F5E06410E378}" dt="2020-09-22T15:01:34.289" v="754" actId="1440"/>
          <ac:picMkLst>
            <pc:docMk/>
            <pc:sldMk cId="2899117199" sldId="359"/>
            <ac:picMk id="12" creationId="{12EFE0A0-4801-4CD5-B25E-12EDFF331EB5}"/>
          </ac:picMkLst>
        </pc:picChg>
        <pc:cxnChg chg="add mod">
          <ac:chgData name="ANDRES HUMBERTO OTALORA CARMONA" userId="9f185f83-ab76-4bc7-b4dd-50fef826f155" providerId="ADAL" clId="{03FAD0A5-ED82-4ADF-8008-F5E06410E378}" dt="2020-09-22T15:02:03.209" v="762" actId="1076"/>
          <ac:cxnSpMkLst>
            <pc:docMk/>
            <pc:sldMk cId="2899117199" sldId="359"/>
            <ac:cxnSpMk id="11" creationId="{F0E8AD6E-6A3D-464A-97F5-EBB7FF160918}"/>
          </ac:cxnSpMkLst>
        </pc:cxnChg>
        <pc:cxnChg chg="add mod">
          <ac:chgData name="ANDRES HUMBERTO OTALORA CARMONA" userId="9f185f83-ab76-4bc7-b4dd-50fef826f155" providerId="ADAL" clId="{03FAD0A5-ED82-4ADF-8008-F5E06410E378}" dt="2020-09-22T15:02:03.209" v="762" actId="1076"/>
          <ac:cxnSpMkLst>
            <pc:docMk/>
            <pc:sldMk cId="2899117199" sldId="359"/>
            <ac:cxnSpMk id="14" creationId="{68BE0F57-3762-4CB9-A805-F7F3BABA45B9}"/>
          </ac:cxnSpMkLst>
        </pc:cxnChg>
        <pc:cxnChg chg="add mod">
          <ac:chgData name="ANDRES HUMBERTO OTALORA CARMONA" userId="9f185f83-ab76-4bc7-b4dd-50fef826f155" providerId="ADAL" clId="{03FAD0A5-ED82-4ADF-8008-F5E06410E378}" dt="2020-09-22T15:02:18.611" v="768" actId="14100"/>
          <ac:cxnSpMkLst>
            <pc:docMk/>
            <pc:sldMk cId="2899117199" sldId="359"/>
            <ac:cxnSpMk id="17" creationId="{589D4983-DF11-44A1-9278-E7217A691225}"/>
          </ac:cxnSpMkLst>
        </pc:cxnChg>
      </pc:sldChg>
      <pc:sldChg chg="add del replId">
        <pc:chgData name="ANDRES HUMBERTO OTALORA CARMONA" userId="9f185f83-ab76-4bc7-b4dd-50fef826f155" providerId="ADAL" clId="{03FAD0A5-ED82-4ADF-8008-F5E06410E378}" dt="2020-09-22T14:50:55.104" v="498" actId="47"/>
        <pc:sldMkLst>
          <pc:docMk/>
          <pc:sldMk cId="2965877938" sldId="359"/>
        </pc:sldMkLst>
      </pc:sldChg>
      <pc:sldChg chg="addSp modSp add mod replId setBg">
        <pc:chgData name="ANDRES HUMBERTO OTALORA CARMONA" userId="9f185f83-ab76-4bc7-b4dd-50fef826f155" providerId="ADAL" clId="{03FAD0A5-ED82-4ADF-8008-F5E06410E378}" dt="2020-09-22T15:04:42.250" v="888" actId="1440"/>
        <pc:sldMkLst>
          <pc:docMk/>
          <pc:sldMk cId="2260624768" sldId="360"/>
        </pc:sldMkLst>
        <pc:spChg chg="mod">
          <ac:chgData name="ANDRES HUMBERTO OTALORA CARMONA" userId="9f185f83-ab76-4bc7-b4dd-50fef826f155" providerId="ADAL" clId="{03FAD0A5-ED82-4ADF-8008-F5E06410E378}" dt="2020-09-22T15:04:36.946" v="885" actId="20577"/>
          <ac:spMkLst>
            <pc:docMk/>
            <pc:sldMk cId="2260624768" sldId="360"/>
            <ac:spMk id="3" creationId="{8029137A-1E23-4209-93CE-11E524D53E3D}"/>
          </ac:spMkLst>
        </pc:spChg>
        <pc:picChg chg="add mod">
          <ac:chgData name="ANDRES HUMBERTO OTALORA CARMONA" userId="9f185f83-ab76-4bc7-b4dd-50fef826f155" providerId="ADAL" clId="{03FAD0A5-ED82-4ADF-8008-F5E06410E378}" dt="2020-09-22T15:04:42.250" v="888" actId="1440"/>
          <ac:picMkLst>
            <pc:docMk/>
            <pc:sldMk cId="2260624768" sldId="360"/>
            <ac:picMk id="4" creationId="{88A2A179-C239-4726-B243-BBA598F84425}"/>
          </ac:picMkLst>
        </pc:picChg>
      </pc:sldChg>
      <pc:sldChg chg="addSp modSp add mod replId setBg">
        <pc:chgData name="ANDRES HUMBERTO OTALORA CARMONA" userId="9f185f83-ab76-4bc7-b4dd-50fef826f155" providerId="ADAL" clId="{03FAD0A5-ED82-4ADF-8008-F5E06410E378}" dt="2020-09-22T15:05:14.601" v="905" actId="1076"/>
        <pc:sldMkLst>
          <pc:docMk/>
          <pc:sldMk cId="816741443" sldId="361"/>
        </pc:sldMkLst>
        <pc:spChg chg="mod">
          <ac:chgData name="ANDRES HUMBERTO OTALORA CARMONA" userId="9f185f83-ab76-4bc7-b4dd-50fef826f155" providerId="ADAL" clId="{03FAD0A5-ED82-4ADF-8008-F5E06410E378}" dt="2020-09-22T15:05:03.546" v="899" actId="20577"/>
          <ac:spMkLst>
            <pc:docMk/>
            <pc:sldMk cId="816741443" sldId="361"/>
            <ac:spMk id="3" creationId="{8029137A-1E23-4209-93CE-11E524D53E3D}"/>
          </ac:spMkLst>
        </pc:spChg>
        <pc:picChg chg="add mod">
          <ac:chgData name="ANDRES HUMBERTO OTALORA CARMONA" userId="9f185f83-ab76-4bc7-b4dd-50fef826f155" providerId="ADAL" clId="{03FAD0A5-ED82-4ADF-8008-F5E06410E378}" dt="2020-09-22T15:05:14.601" v="905" actId="1076"/>
          <ac:picMkLst>
            <pc:docMk/>
            <pc:sldMk cId="816741443" sldId="361"/>
            <ac:picMk id="4" creationId="{A7F1AF3E-2F3A-48AE-8CA8-6C6629960F28}"/>
          </ac:picMkLst>
        </pc:picChg>
        <pc:picChg chg="add mod">
          <ac:chgData name="ANDRES HUMBERTO OTALORA CARMONA" userId="9f185f83-ab76-4bc7-b4dd-50fef826f155" providerId="ADAL" clId="{03FAD0A5-ED82-4ADF-8008-F5E06410E378}" dt="2020-09-22T15:05:11.626" v="902" actId="1076"/>
          <ac:picMkLst>
            <pc:docMk/>
            <pc:sldMk cId="816741443" sldId="361"/>
            <ac:picMk id="5" creationId="{6A5B0DEF-040F-432C-9437-D8D215D30D35}"/>
          </ac:picMkLst>
        </pc:picChg>
      </pc:sldChg>
      <pc:sldChg chg="delSp modSp add mod setBg">
        <pc:chgData name="ANDRES HUMBERTO OTALORA CARMONA" userId="9f185f83-ab76-4bc7-b4dd-50fef826f155" providerId="ADAL" clId="{03FAD0A5-ED82-4ADF-8008-F5E06410E378}" dt="2020-09-22T15:04:17.545" v="838" actId="1076"/>
        <pc:sldMkLst>
          <pc:docMk/>
          <pc:sldMk cId="2449147197" sldId="362"/>
        </pc:sldMkLst>
        <pc:spChg chg="mod">
          <ac:chgData name="ANDRES HUMBERTO OTALORA CARMONA" userId="9f185f83-ab76-4bc7-b4dd-50fef826f155" providerId="ADAL" clId="{03FAD0A5-ED82-4ADF-8008-F5E06410E378}" dt="2020-09-22T15:04:16.322" v="837" actId="1076"/>
          <ac:spMkLst>
            <pc:docMk/>
            <pc:sldMk cId="2449147197" sldId="362"/>
            <ac:spMk id="41" creationId="{BA4E2C08-946C-4869-9B54-C27E445D8FB7}"/>
          </ac:spMkLst>
        </pc:spChg>
        <pc:picChg chg="del">
          <ac:chgData name="ANDRES HUMBERTO OTALORA CARMONA" userId="9f185f83-ab76-4bc7-b4dd-50fef826f155" providerId="ADAL" clId="{03FAD0A5-ED82-4ADF-8008-F5E06410E378}" dt="2020-09-22T15:03:38.697" v="831" actId="478"/>
          <ac:picMkLst>
            <pc:docMk/>
            <pc:sldMk cId="2449147197" sldId="362"/>
            <ac:picMk id="3" creationId="{5F083EA6-3127-4B6A-AA44-3D2D723A7714}"/>
          </ac:picMkLst>
        </pc:picChg>
        <pc:picChg chg="mod">
          <ac:chgData name="ANDRES HUMBERTO OTALORA CARMONA" userId="9f185f83-ab76-4bc7-b4dd-50fef826f155" providerId="ADAL" clId="{03FAD0A5-ED82-4ADF-8008-F5E06410E378}" dt="2020-09-22T15:04:17.545" v="838" actId="1076"/>
          <ac:picMkLst>
            <pc:docMk/>
            <pc:sldMk cId="2449147197" sldId="362"/>
            <ac:picMk id="4" creationId="{528AB948-E33F-4CD4-9913-82323577097B}"/>
          </ac:picMkLst>
        </pc:picChg>
      </pc:sldChg>
      <pc:sldChg chg="addSp delSp modSp add mod">
        <pc:chgData name="ANDRES HUMBERTO OTALORA CARMONA" userId="9f185f83-ab76-4bc7-b4dd-50fef826f155" providerId="ADAL" clId="{03FAD0A5-ED82-4ADF-8008-F5E06410E378}" dt="2020-09-22T15:04:58.201" v="896" actId="1076"/>
        <pc:sldMkLst>
          <pc:docMk/>
          <pc:sldMk cId="1950172907" sldId="363"/>
        </pc:sldMkLst>
        <pc:spChg chg="mod">
          <ac:chgData name="ANDRES HUMBERTO OTALORA CARMONA" userId="9f185f83-ab76-4bc7-b4dd-50fef826f155" providerId="ADAL" clId="{03FAD0A5-ED82-4ADF-8008-F5E06410E378}" dt="2020-09-22T15:04:47.896" v="890" actId="20577"/>
          <ac:spMkLst>
            <pc:docMk/>
            <pc:sldMk cId="1950172907" sldId="363"/>
            <ac:spMk id="3" creationId="{8029137A-1E23-4209-93CE-11E524D53E3D}"/>
          </ac:spMkLst>
        </pc:spChg>
        <pc:picChg chg="del">
          <ac:chgData name="ANDRES HUMBERTO OTALORA CARMONA" userId="9f185f83-ab76-4bc7-b4dd-50fef826f155" providerId="ADAL" clId="{03FAD0A5-ED82-4ADF-8008-F5E06410E378}" dt="2020-09-22T15:04:52.905" v="891" actId="478"/>
          <ac:picMkLst>
            <pc:docMk/>
            <pc:sldMk cId="1950172907" sldId="363"/>
            <ac:picMk id="4" creationId="{88A2A179-C239-4726-B243-BBA598F84425}"/>
          </ac:picMkLst>
        </pc:picChg>
        <pc:picChg chg="add mod">
          <ac:chgData name="ANDRES HUMBERTO OTALORA CARMONA" userId="9f185f83-ab76-4bc7-b4dd-50fef826f155" providerId="ADAL" clId="{03FAD0A5-ED82-4ADF-8008-F5E06410E378}" dt="2020-09-22T15:04:57.177" v="895" actId="14100"/>
          <ac:picMkLst>
            <pc:docMk/>
            <pc:sldMk cId="1950172907" sldId="363"/>
            <ac:picMk id="5" creationId="{DCD854BA-CCE2-47A5-B718-4BF113C0D888}"/>
          </ac:picMkLst>
        </pc:picChg>
        <pc:picChg chg="add mod">
          <ac:chgData name="ANDRES HUMBERTO OTALORA CARMONA" userId="9f185f83-ab76-4bc7-b4dd-50fef826f155" providerId="ADAL" clId="{03FAD0A5-ED82-4ADF-8008-F5E06410E378}" dt="2020-09-22T15:04:58.201" v="896" actId="1076"/>
          <ac:picMkLst>
            <pc:docMk/>
            <pc:sldMk cId="1950172907" sldId="363"/>
            <ac:picMk id="6" creationId="{F5500AC8-3DD4-4063-8E4A-D5A63F502BC5}"/>
          </ac:picMkLst>
        </pc:picChg>
      </pc:sldChg>
      <pc:sldChg chg="addSp delSp modSp add mod">
        <pc:chgData name="ANDRES HUMBERTO OTALORA CARMONA" userId="9f185f83-ab76-4bc7-b4dd-50fef826f155" providerId="ADAL" clId="{03FAD0A5-ED82-4ADF-8008-F5E06410E378}" dt="2020-09-22T15:05:37.849" v="913" actId="1440"/>
        <pc:sldMkLst>
          <pc:docMk/>
          <pc:sldMk cId="838929452" sldId="364"/>
        </pc:sldMkLst>
        <pc:spChg chg="mod">
          <ac:chgData name="ANDRES HUMBERTO OTALORA CARMONA" userId="9f185f83-ab76-4bc7-b4dd-50fef826f155" providerId="ADAL" clId="{03FAD0A5-ED82-4ADF-8008-F5E06410E378}" dt="2020-09-22T15:05:24.531" v="907" actId="20577"/>
          <ac:spMkLst>
            <pc:docMk/>
            <pc:sldMk cId="838929452" sldId="364"/>
            <ac:spMk id="3" creationId="{8029137A-1E23-4209-93CE-11E524D53E3D}"/>
          </ac:spMkLst>
        </pc:spChg>
        <pc:spChg chg="add mod">
          <ac:chgData name="ANDRES HUMBERTO OTALORA CARMONA" userId="9f185f83-ab76-4bc7-b4dd-50fef826f155" providerId="ADAL" clId="{03FAD0A5-ED82-4ADF-8008-F5E06410E378}" dt="2020-09-22T15:05:33.060" v="910"/>
          <ac:spMkLst>
            <pc:docMk/>
            <pc:sldMk cId="838929452" sldId="364"/>
            <ac:spMk id="14" creationId="{A003B736-24DD-4154-9036-46AE2E4F80F4}"/>
          </ac:spMkLst>
        </pc:spChg>
        <pc:spChg chg="add mod">
          <ac:chgData name="ANDRES HUMBERTO OTALORA CARMONA" userId="9f185f83-ab76-4bc7-b4dd-50fef826f155" providerId="ADAL" clId="{03FAD0A5-ED82-4ADF-8008-F5E06410E378}" dt="2020-09-22T15:05:33.060" v="910"/>
          <ac:spMkLst>
            <pc:docMk/>
            <pc:sldMk cId="838929452" sldId="364"/>
            <ac:spMk id="15" creationId="{E503E219-8260-40FE-BD69-1216790E1330}"/>
          </ac:spMkLst>
        </pc:spChg>
        <pc:spChg chg="add mod">
          <ac:chgData name="ANDRES HUMBERTO OTALORA CARMONA" userId="9f185f83-ab76-4bc7-b4dd-50fef826f155" providerId="ADAL" clId="{03FAD0A5-ED82-4ADF-8008-F5E06410E378}" dt="2020-09-22T15:05:33.060" v="910"/>
          <ac:spMkLst>
            <pc:docMk/>
            <pc:sldMk cId="838929452" sldId="364"/>
            <ac:spMk id="16" creationId="{FADAAEB5-34B8-4477-8A57-EE6B14A30BB6}"/>
          </ac:spMkLst>
        </pc:spChg>
        <pc:spChg chg="add mod">
          <ac:chgData name="ANDRES HUMBERTO OTALORA CARMONA" userId="9f185f83-ab76-4bc7-b4dd-50fef826f155" providerId="ADAL" clId="{03FAD0A5-ED82-4ADF-8008-F5E06410E378}" dt="2020-09-22T15:05:33.060" v="910"/>
          <ac:spMkLst>
            <pc:docMk/>
            <pc:sldMk cId="838929452" sldId="364"/>
            <ac:spMk id="17" creationId="{4ADFDF0B-AECA-4F07-AE9D-7E51BFA68BE5}"/>
          </ac:spMkLst>
        </pc:spChg>
        <pc:spChg chg="add mod">
          <ac:chgData name="ANDRES HUMBERTO OTALORA CARMONA" userId="9f185f83-ab76-4bc7-b4dd-50fef826f155" providerId="ADAL" clId="{03FAD0A5-ED82-4ADF-8008-F5E06410E378}" dt="2020-09-22T15:05:33.060" v="910"/>
          <ac:spMkLst>
            <pc:docMk/>
            <pc:sldMk cId="838929452" sldId="364"/>
            <ac:spMk id="20" creationId="{A25B7915-EAB4-4B30-A0EA-64218FF15AF2}"/>
          </ac:spMkLst>
        </pc:spChg>
        <pc:grpChg chg="add mod">
          <ac:chgData name="ANDRES HUMBERTO OTALORA CARMONA" userId="9f185f83-ab76-4bc7-b4dd-50fef826f155" providerId="ADAL" clId="{03FAD0A5-ED82-4ADF-8008-F5E06410E378}" dt="2020-09-22T15:05:33.060" v="910"/>
          <ac:grpSpMkLst>
            <pc:docMk/>
            <pc:sldMk cId="838929452" sldId="364"/>
            <ac:grpSpMk id="9" creationId="{AA077236-840E-453A-A5C3-960CD7CD353F}"/>
          </ac:grpSpMkLst>
        </pc:grpChg>
        <pc:picChg chg="del">
          <ac:chgData name="ANDRES HUMBERTO OTALORA CARMONA" userId="9f185f83-ab76-4bc7-b4dd-50fef826f155" providerId="ADAL" clId="{03FAD0A5-ED82-4ADF-8008-F5E06410E378}" dt="2020-09-22T15:05:31.417" v="908" actId="478"/>
          <ac:picMkLst>
            <pc:docMk/>
            <pc:sldMk cId="838929452" sldId="364"/>
            <ac:picMk id="4" creationId="{A7F1AF3E-2F3A-48AE-8CA8-6C6629960F28}"/>
          </ac:picMkLst>
        </pc:picChg>
        <pc:picChg chg="del">
          <ac:chgData name="ANDRES HUMBERTO OTALORA CARMONA" userId="9f185f83-ab76-4bc7-b4dd-50fef826f155" providerId="ADAL" clId="{03FAD0A5-ED82-4ADF-8008-F5E06410E378}" dt="2020-09-22T15:05:32.866" v="909" actId="478"/>
          <ac:picMkLst>
            <pc:docMk/>
            <pc:sldMk cId="838929452" sldId="364"/>
            <ac:picMk id="5" creationId="{6A5B0DEF-040F-432C-9437-D8D215D30D35}"/>
          </ac:picMkLst>
        </pc:picChg>
        <pc:picChg chg="add mod">
          <ac:chgData name="ANDRES HUMBERTO OTALORA CARMONA" userId="9f185f83-ab76-4bc7-b4dd-50fef826f155" providerId="ADAL" clId="{03FAD0A5-ED82-4ADF-8008-F5E06410E378}" dt="2020-09-22T15:05:37.849" v="913" actId="1440"/>
          <ac:picMkLst>
            <pc:docMk/>
            <pc:sldMk cId="838929452" sldId="364"/>
            <ac:picMk id="8" creationId="{25416702-2128-4E3E-A9AC-A058C28C25AC}"/>
          </ac:picMkLst>
        </pc:picChg>
        <pc:cxnChg chg="mod">
          <ac:chgData name="ANDRES HUMBERTO OTALORA CARMONA" userId="9f185f83-ab76-4bc7-b4dd-50fef826f155" providerId="ADAL" clId="{03FAD0A5-ED82-4ADF-8008-F5E06410E378}" dt="2020-09-22T15:05:33.060" v="910"/>
          <ac:cxnSpMkLst>
            <pc:docMk/>
            <pc:sldMk cId="838929452" sldId="364"/>
            <ac:cxnSpMk id="10" creationId="{BCF28648-7E64-4F10-9E2C-4A4E66CA85F6}"/>
          </ac:cxnSpMkLst>
        </pc:cxnChg>
        <pc:cxnChg chg="mod">
          <ac:chgData name="ANDRES HUMBERTO OTALORA CARMONA" userId="9f185f83-ab76-4bc7-b4dd-50fef826f155" providerId="ADAL" clId="{03FAD0A5-ED82-4ADF-8008-F5E06410E378}" dt="2020-09-22T15:05:33.060" v="910"/>
          <ac:cxnSpMkLst>
            <pc:docMk/>
            <pc:sldMk cId="838929452" sldId="364"/>
            <ac:cxnSpMk id="11" creationId="{B39E95E9-26B0-4D32-AA50-2190DE769FDB}"/>
          </ac:cxnSpMkLst>
        </pc:cxnChg>
        <pc:cxnChg chg="mod">
          <ac:chgData name="ANDRES HUMBERTO OTALORA CARMONA" userId="9f185f83-ab76-4bc7-b4dd-50fef826f155" providerId="ADAL" clId="{03FAD0A5-ED82-4ADF-8008-F5E06410E378}" dt="2020-09-22T15:05:33.060" v="910"/>
          <ac:cxnSpMkLst>
            <pc:docMk/>
            <pc:sldMk cId="838929452" sldId="364"/>
            <ac:cxnSpMk id="12" creationId="{E09E1BD7-89D2-4D47-9CA6-EE162023D528}"/>
          </ac:cxnSpMkLst>
        </pc:cxnChg>
        <pc:cxnChg chg="add mod">
          <ac:chgData name="ANDRES HUMBERTO OTALORA CARMONA" userId="9f185f83-ab76-4bc7-b4dd-50fef826f155" providerId="ADAL" clId="{03FAD0A5-ED82-4ADF-8008-F5E06410E378}" dt="2020-09-22T15:05:33.060" v="910"/>
          <ac:cxnSpMkLst>
            <pc:docMk/>
            <pc:sldMk cId="838929452" sldId="364"/>
            <ac:cxnSpMk id="13" creationId="{2AA26C4C-BB4C-463D-8877-38F26239445F}"/>
          </ac:cxnSpMkLst>
        </pc:cxnChg>
        <pc:cxnChg chg="add mod">
          <ac:chgData name="ANDRES HUMBERTO OTALORA CARMONA" userId="9f185f83-ab76-4bc7-b4dd-50fef826f155" providerId="ADAL" clId="{03FAD0A5-ED82-4ADF-8008-F5E06410E378}" dt="2020-09-22T15:05:33.060" v="910"/>
          <ac:cxnSpMkLst>
            <pc:docMk/>
            <pc:sldMk cId="838929452" sldId="364"/>
            <ac:cxnSpMk id="18" creationId="{F81DA0B0-20DF-4BA0-A59A-B44E86803401}"/>
          </ac:cxnSpMkLst>
        </pc:cxnChg>
        <pc:cxnChg chg="add mod">
          <ac:chgData name="ANDRES HUMBERTO OTALORA CARMONA" userId="9f185f83-ab76-4bc7-b4dd-50fef826f155" providerId="ADAL" clId="{03FAD0A5-ED82-4ADF-8008-F5E06410E378}" dt="2020-09-22T15:05:33.060" v="910"/>
          <ac:cxnSpMkLst>
            <pc:docMk/>
            <pc:sldMk cId="838929452" sldId="364"/>
            <ac:cxnSpMk id="19" creationId="{10EB275D-041F-49E4-B4DB-0993C32FFF12}"/>
          </ac:cxnSpMkLst>
        </pc:cxnChg>
      </pc:sldChg>
      <pc:sldMasterChg chg="modSldLayout">
        <pc:chgData name="ANDRES HUMBERTO OTALORA CARMONA" userId="9f185f83-ab76-4bc7-b4dd-50fef826f155" providerId="ADAL" clId="{03FAD0A5-ED82-4ADF-8008-F5E06410E378}" dt="2020-09-22T15:03:10.213" v="772"/>
        <pc:sldMasterMkLst>
          <pc:docMk/>
          <pc:sldMasterMk cId="3087069763" sldId="2147483648"/>
        </pc:sldMasterMkLst>
        <pc:sldLayoutChg chg="setBg">
          <pc:chgData name="ANDRES HUMBERTO OTALORA CARMONA" userId="9f185f83-ab76-4bc7-b4dd-50fef826f155" providerId="ADAL" clId="{03FAD0A5-ED82-4ADF-8008-F5E06410E378}" dt="2020-09-22T15:03:10.213" v="772"/>
          <pc:sldLayoutMkLst>
            <pc:docMk/>
            <pc:sldMasterMk cId="3087069763" sldId="2147483648"/>
            <pc:sldLayoutMk cId="330553290" sldId="2147483660"/>
          </pc:sldLayoutMkLst>
        </pc:sldLayoutChg>
      </pc:sldMasterChg>
    </pc:docChg>
  </pc:docChgLst>
  <pc:docChgLst>
    <pc:chgData name="ANDRES HUMBERTO OTALORA CARMONA" userId="9f185f83-ab76-4bc7-b4dd-50fef826f155" providerId="ADAL" clId="{B71ABF71-08B5-4BD3-94EB-65045B4F024D}"/>
    <pc:docChg chg="undo custSel addSld delSld modSld sldOrd">
      <pc:chgData name="ANDRES HUMBERTO OTALORA CARMONA" userId="9f185f83-ab76-4bc7-b4dd-50fef826f155" providerId="ADAL" clId="{B71ABF71-08B5-4BD3-94EB-65045B4F024D}" dt="2020-07-05T15:56:13.807" v="3458" actId="20577"/>
      <pc:docMkLst>
        <pc:docMk/>
      </pc:docMkLst>
      <pc:sldChg chg="modSp mod">
        <pc:chgData name="ANDRES HUMBERTO OTALORA CARMONA" userId="9f185f83-ab76-4bc7-b4dd-50fef826f155" providerId="ADAL" clId="{B71ABF71-08B5-4BD3-94EB-65045B4F024D}" dt="2020-07-05T14:22:18.247" v="2" actId="1076"/>
        <pc:sldMkLst>
          <pc:docMk/>
          <pc:sldMk cId="4231383792" sldId="320"/>
        </pc:sldMkLst>
        <pc:spChg chg="mod">
          <ac:chgData name="ANDRES HUMBERTO OTALORA CARMONA" userId="9f185f83-ab76-4bc7-b4dd-50fef826f155" providerId="ADAL" clId="{B71ABF71-08B5-4BD3-94EB-65045B4F024D}" dt="2020-07-05T14:22:18.247" v="2" actId="1076"/>
          <ac:spMkLst>
            <pc:docMk/>
            <pc:sldMk cId="4231383792" sldId="320"/>
            <ac:spMk id="12" creationId="{2A3190B4-7CE9-421D-8959-FEBD252C9280}"/>
          </ac:spMkLst>
        </pc:spChg>
      </pc:sldChg>
      <pc:sldChg chg="modSp mod">
        <pc:chgData name="ANDRES HUMBERTO OTALORA CARMONA" userId="9f185f83-ab76-4bc7-b4dd-50fef826f155" providerId="ADAL" clId="{B71ABF71-08B5-4BD3-94EB-65045B4F024D}" dt="2020-07-05T15:54:25.293" v="3400" actId="20577"/>
        <pc:sldMkLst>
          <pc:docMk/>
          <pc:sldMk cId="3123196521" sldId="331"/>
        </pc:sldMkLst>
        <pc:spChg chg="mod">
          <ac:chgData name="ANDRES HUMBERTO OTALORA CARMONA" userId="9f185f83-ab76-4bc7-b4dd-50fef826f155" providerId="ADAL" clId="{B71ABF71-08B5-4BD3-94EB-65045B4F024D}" dt="2020-07-05T15:54:25.293" v="3400" actId="20577"/>
          <ac:spMkLst>
            <pc:docMk/>
            <pc:sldMk cId="3123196521" sldId="331"/>
            <ac:spMk id="3" creationId="{789EB3CD-3F8C-44CD-8264-A96E85C06BF5}"/>
          </ac:spMkLst>
        </pc:spChg>
      </pc:sldChg>
      <pc:sldChg chg="addSp delSp modSp mod delAnim modAnim">
        <pc:chgData name="ANDRES HUMBERTO OTALORA CARMONA" userId="9f185f83-ab76-4bc7-b4dd-50fef826f155" providerId="ADAL" clId="{B71ABF71-08B5-4BD3-94EB-65045B4F024D}" dt="2020-07-05T14:36:40.313" v="118" actId="14100"/>
        <pc:sldMkLst>
          <pc:docMk/>
          <pc:sldMk cId="481473816" sldId="334"/>
        </pc:sldMkLst>
        <pc:spChg chg="add mod">
          <ac:chgData name="ANDRES HUMBERTO OTALORA CARMONA" userId="9f185f83-ab76-4bc7-b4dd-50fef826f155" providerId="ADAL" clId="{B71ABF71-08B5-4BD3-94EB-65045B4F024D}" dt="2020-07-05T14:27:45.792" v="78" actId="1076"/>
          <ac:spMkLst>
            <pc:docMk/>
            <pc:sldMk cId="481473816" sldId="334"/>
            <ac:spMk id="3" creationId="{595AA118-7FB6-4836-A0F8-0017B40011B1}"/>
          </ac:spMkLst>
        </pc:spChg>
        <pc:spChg chg="add mod">
          <ac:chgData name="ANDRES HUMBERTO OTALORA CARMONA" userId="9f185f83-ab76-4bc7-b4dd-50fef826f155" providerId="ADAL" clId="{B71ABF71-08B5-4BD3-94EB-65045B4F024D}" dt="2020-07-05T14:27:47.369" v="79" actId="1076"/>
          <ac:spMkLst>
            <pc:docMk/>
            <pc:sldMk cId="481473816" sldId="334"/>
            <ac:spMk id="4" creationId="{0764A3A3-DAED-417B-A0B1-8D5EBFD5D11E}"/>
          </ac:spMkLst>
        </pc:spChg>
        <pc:spChg chg="add mod">
          <ac:chgData name="ANDRES HUMBERTO OTALORA CARMONA" userId="9f185f83-ab76-4bc7-b4dd-50fef826f155" providerId="ADAL" clId="{B71ABF71-08B5-4BD3-94EB-65045B4F024D}" dt="2020-07-05T14:36:15.137" v="112" actId="1076"/>
          <ac:spMkLst>
            <pc:docMk/>
            <pc:sldMk cId="481473816" sldId="334"/>
            <ac:spMk id="6" creationId="{9F2947A2-7508-4828-8A35-BFEA7BC49DA3}"/>
          </ac:spMkLst>
        </pc:spChg>
        <pc:spChg chg="add mod">
          <ac:chgData name="ANDRES HUMBERTO OTALORA CARMONA" userId="9f185f83-ab76-4bc7-b4dd-50fef826f155" providerId="ADAL" clId="{B71ABF71-08B5-4BD3-94EB-65045B4F024D}" dt="2020-07-05T14:36:17.097" v="113" actId="1076"/>
          <ac:spMkLst>
            <pc:docMk/>
            <pc:sldMk cId="481473816" sldId="334"/>
            <ac:spMk id="19" creationId="{051FC6F6-3A95-4911-9C89-0156F0870DFD}"/>
          </ac:spMkLst>
        </pc:spChg>
        <pc:spChg chg="mod">
          <ac:chgData name="ANDRES HUMBERTO OTALORA CARMONA" userId="9f185f83-ab76-4bc7-b4dd-50fef826f155" providerId="ADAL" clId="{B71ABF71-08B5-4BD3-94EB-65045B4F024D}" dt="2020-07-05T14:23:26.942" v="53" actId="121"/>
          <ac:spMkLst>
            <pc:docMk/>
            <pc:sldMk cId="481473816" sldId="334"/>
            <ac:spMk id="41" creationId="{BA4E2C08-946C-4869-9B54-C27E445D8FB7}"/>
          </ac:spMkLst>
        </pc:spChg>
        <pc:spChg chg="del">
          <ac:chgData name="ANDRES HUMBERTO OTALORA CARMONA" userId="9f185f83-ab76-4bc7-b4dd-50fef826f155" providerId="ADAL" clId="{B71ABF71-08B5-4BD3-94EB-65045B4F024D}" dt="2020-07-05T14:22:27.275" v="3" actId="478"/>
          <ac:spMkLst>
            <pc:docMk/>
            <pc:sldMk cId="481473816" sldId="334"/>
            <ac:spMk id="43" creationId="{867835C8-8A47-436E-AAFA-AE2C6D6C470C}"/>
          </ac:spMkLst>
        </pc:spChg>
        <pc:spChg chg="del">
          <ac:chgData name="ANDRES HUMBERTO OTALORA CARMONA" userId="9f185f83-ab76-4bc7-b4dd-50fef826f155" providerId="ADAL" clId="{B71ABF71-08B5-4BD3-94EB-65045B4F024D}" dt="2020-07-05T14:22:27.275" v="3" actId="478"/>
          <ac:spMkLst>
            <pc:docMk/>
            <pc:sldMk cId="481473816" sldId="334"/>
            <ac:spMk id="44" creationId="{21098ED5-7C02-4066-BD64-4DE6C021D695}"/>
          </ac:spMkLst>
        </pc:spChg>
        <pc:spChg chg="del">
          <ac:chgData name="ANDRES HUMBERTO OTALORA CARMONA" userId="9f185f83-ab76-4bc7-b4dd-50fef826f155" providerId="ADAL" clId="{B71ABF71-08B5-4BD3-94EB-65045B4F024D}" dt="2020-07-05T14:22:27.275" v="3" actId="478"/>
          <ac:spMkLst>
            <pc:docMk/>
            <pc:sldMk cId="481473816" sldId="334"/>
            <ac:spMk id="45" creationId="{48186E6B-949E-494F-B52A-B7A57EA49940}"/>
          </ac:spMkLst>
        </pc:spChg>
        <pc:spChg chg="del">
          <ac:chgData name="ANDRES HUMBERTO OTALORA CARMONA" userId="9f185f83-ab76-4bc7-b4dd-50fef826f155" providerId="ADAL" clId="{B71ABF71-08B5-4BD3-94EB-65045B4F024D}" dt="2020-07-05T14:22:27.275" v="3" actId="478"/>
          <ac:spMkLst>
            <pc:docMk/>
            <pc:sldMk cId="481473816" sldId="334"/>
            <ac:spMk id="47" creationId="{F601FACA-7A3F-401D-AD3C-40EFC06D1C51}"/>
          </ac:spMkLst>
        </pc:spChg>
        <pc:spChg chg="del">
          <ac:chgData name="ANDRES HUMBERTO OTALORA CARMONA" userId="9f185f83-ab76-4bc7-b4dd-50fef826f155" providerId="ADAL" clId="{B71ABF71-08B5-4BD3-94EB-65045B4F024D}" dt="2020-07-05T14:22:27.275" v="3" actId="478"/>
          <ac:spMkLst>
            <pc:docMk/>
            <pc:sldMk cId="481473816" sldId="334"/>
            <ac:spMk id="48" creationId="{2EDCB400-2A85-4F1D-98B0-7094F19857B4}"/>
          </ac:spMkLst>
        </pc:spChg>
        <pc:spChg chg="del">
          <ac:chgData name="ANDRES HUMBERTO OTALORA CARMONA" userId="9f185f83-ab76-4bc7-b4dd-50fef826f155" providerId="ADAL" clId="{B71ABF71-08B5-4BD3-94EB-65045B4F024D}" dt="2020-07-05T14:22:27.275" v="3" actId="478"/>
          <ac:spMkLst>
            <pc:docMk/>
            <pc:sldMk cId="481473816" sldId="334"/>
            <ac:spMk id="50" creationId="{7B3F2086-AE5A-454B-98A5-9DED999E974D}"/>
          </ac:spMkLst>
        </pc:spChg>
        <pc:picChg chg="del">
          <ac:chgData name="ANDRES HUMBERTO OTALORA CARMONA" userId="9f185f83-ab76-4bc7-b4dd-50fef826f155" providerId="ADAL" clId="{B71ABF71-08B5-4BD3-94EB-65045B4F024D}" dt="2020-07-05T14:22:27.275" v="3" actId="478"/>
          <ac:picMkLst>
            <pc:docMk/>
            <pc:sldMk cId="481473816" sldId="334"/>
            <ac:picMk id="5" creationId="{88AC9285-6FD5-4959-BD22-8D1AE2EEEEB4}"/>
          </ac:picMkLst>
        </pc:picChg>
        <pc:picChg chg="del">
          <ac:chgData name="ANDRES HUMBERTO OTALORA CARMONA" userId="9f185f83-ab76-4bc7-b4dd-50fef826f155" providerId="ADAL" clId="{B71ABF71-08B5-4BD3-94EB-65045B4F024D}" dt="2020-07-05T14:22:27.767" v="4" actId="478"/>
          <ac:picMkLst>
            <pc:docMk/>
            <pc:sldMk cId="481473816" sldId="334"/>
            <ac:picMk id="7" creationId="{2145E437-85F3-42C6-8A6F-29F2CE362F7C}"/>
          </ac:picMkLst>
        </pc:picChg>
        <pc:picChg chg="add mod">
          <ac:chgData name="ANDRES HUMBERTO OTALORA CARMONA" userId="9f185f83-ab76-4bc7-b4dd-50fef826f155" providerId="ADAL" clId="{B71ABF71-08B5-4BD3-94EB-65045B4F024D}" dt="2020-07-05T14:36:40.313" v="118" actId="14100"/>
          <ac:picMkLst>
            <pc:docMk/>
            <pc:sldMk cId="481473816" sldId="334"/>
            <ac:picMk id="8" creationId="{9B40FBA8-55E1-48E0-99AD-E22DD1F6FB8D}"/>
          </ac:picMkLst>
        </pc:picChg>
        <pc:picChg chg="add mod">
          <ac:chgData name="ANDRES HUMBERTO OTALORA CARMONA" userId="9f185f83-ab76-4bc7-b4dd-50fef826f155" providerId="ADAL" clId="{B71ABF71-08B5-4BD3-94EB-65045B4F024D}" dt="2020-07-05T14:31:44.284" v="92" actId="207"/>
          <ac:picMkLst>
            <pc:docMk/>
            <pc:sldMk cId="481473816" sldId="334"/>
            <ac:picMk id="10" creationId="{6FAD6C93-BBF7-45AE-888A-993E7A30A7F6}"/>
          </ac:picMkLst>
        </pc:picChg>
        <pc:picChg chg="add mod">
          <ac:chgData name="ANDRES HUMBERTO OTALORA CARMONA" userId="9f185f83-ab76-4bc7-b4dd-50fef826f155" providerId="ADAL" clId="{B71ABF71-08B5-4BD3-94EB-65045B4F024D}" dt="2020-07-05T14:34:58.257" v="99" actId="1076"/>
          <ac:picMkLst>
            <pc:docMk/>
            <pc:sldMk cId="481473816" sldId="334"/>
            <ac:picMk id="11" creationId="{C0EBF6EE-DBAD-4751-973A-58B2EC8A966C}"/>
          </ac:picMkLst>
        </pc:picChg>
        <pc:picChg chg="add del mod">
          <ac:chgData name="ANDRES HUMBERTO OTALORA CARMONA" userId="9f185f83-ab76-4bc7-b4dd-50fef826f155" providerId="ADAL" clId="{B71ABF71-08B5-4BD3-94EB-65045B4F024D}" dt="2020-07-05T14:35:52.709" v="109" actId="21"/>
          <ac:picMkLst>
            <pc:docMk/>
            <pc:sldMk cId="481473816" sldId="334"/>
            <ac:picMk id="12" creationId="{7A96FEDF-1F21-4CC4-92D1-1D206DB179DF}"/>
          </ac:picMkLst>
        </pc:picChg>
        <pc:picChg chg="add mod">
          <ac:chgData name="ANDRES HUMBERTO OTALORA CARMONA" userId="9f185f83-ab76-4bc7-b4dd-50fef826f155" providerId="ADAL" clId="{B71ABF71-08B5-4BD3-94EB-65045B4F024D}" dt="2020-07-05T14:36:31.465" v="116" actId="1076"/>
          <ac:picMkLst>
            <pc:docMk/>
            <pc:sldMk cId="481473816" sldId="334"/>
            <ac:picMk id="13" creationId="{EE55ABC7-80DC-4339-8DB7-32477B43BEA7}"/>
          </ac:picMkLst>
        </pc:picChg>
        <pc:picChg chg="del">
          <ac:chgData name="ANDRES HUMBERTO OTALORA CARMONA" userId="9f185f83-ab76-4bc7-b4dd-50fef826f155" providerId="ADAL" clId="{B71ABF71-08B5-4BD3-94EB-65045B4F024D}" dt="2020-07-05T14:22:27.275" v="3" actId="478"/>
          <ac:picMkLst>
            <pc:docMk/>
            <pc:sldMk cId="481473816" sldId="334"/>
            <ac:picMk id="46" creationId="{A328E5AF-93FF-4740-908C-52AE776D5E14}"/>
          </ac:picMkLst>
        </pc:picChg>
        <pc:picChg chg="del">
          <ac:chgData name="ANDRES HUMBERTO OTALORA CARMONA" userId="9f185f83-ab76-4bc7-b4dd-50fef826f155" providerId="ADAL" clId="{B71ABF71-08B5-4BD3-94EB-65045B4F024D}" dt="2020-07-05T14:22:28.299" v="5" actId="478"/>
          <ac:picMkLst>
            <pc:docMk/>
            <pc:sldMk cId="481473816" sldId="334"/>
            <ac:picMk id="49" creationId="{CD221A5A-1A74-4479-8D1E-FB8BBA6BB7B0}"/>
          </ac:picMkLst>
        </pc:picChg>
        <pc:picChg chg="del">
          <ac:chgData name="ANDRES HUMBERTO OTALORA CARMONA" userId="9f185f83-ab76-4bc7-b4dd-50fef826f155" providerId="ADAL" clId="{B71ABF71-08B5-4BD3-94EB-65045B4F024D}" dt="2020-07-05T14:22:27.275" v="3" actId="478"/>
          <ac:picMkLst>
            <pc:docMk/>
            <pc:sldMk cId="481473816" sldId="334"/>
            <ac:picMk id="52" creationId="{0612110F-BEC7-43CE-87F6-3C75C47474C3}"/>
          </ac:picMkLst>
        </pc:picChg>
        <pc:picChg chg="del">
          <ac:chgData name="ANDRES HUMBERTO OTALORA CARMONA" userId="9f185f83-ab76-4bc7-b4dd-50fef826f155" providerId="ADAL" clId="{B71ABF71-08B5-4BD3-94EB-65045B4F024D}" dt="2020-07-05T14:22:27.275" v="3" actId="478"/>
          <ac:picMkLst>
            <pc:docMk/>
            <pc:sldMk cId="481473816" sldId="334"/>
            <ac:picMk id="53" creationId="{D6EA3BC4-BD5E-43E0-806D-D350BA563A75}"/>
          </ac:picMkLst>
        </pc:picChg>
      </pc:sldChg>
      <pc:sldChg chg="del">
        <pc:chgData name="ANDRES HUMBERTO OTALORA CARMONA" userId="9f185f83-ab76-4bc7-b4dd-50fef826f155" providerId="ADAL" clId="{B71ABF71-08B5-4BD3-94EB-65045B4F024D}" dt="2020-07-05T14:19:45.323" v="0" actId="47"/>
        <pc:sldMkLst>
          <pc:docMk/>
          <pc:sldMk cId="737749451" sldId="335"/>
        </pc:sldMkLst>
      </pc:sldChg>
      <pc:sldChg chg="addSp delSp modSp add mod delAnim">
        <pc:chgData name="ANDRES HUMBERTO OTALORA CARMONA" userId="9f185f83-ab76-4bc7-b4dd-50fef826f155" providerId="ADAL" clId="{B71ABF71-08B5-4BD3-94EB-65045B4F024D}" dt="2020-07-05T14:43:34.680" v="342"/>
        <pc:sldMkLst>
          <pc:docMk/>
          <pc:sldMk cId="1383705846" sldId="335"/>
        </pc:sldMkLst>
        <pc:spChg chg="del">
          <ac:chgData name="ANDRES HUMBERTO OTALORA CARMONA" userId="9f185f83-ab76-4bc7-b4dd-50fef826f155" providerId="ADAL" clId="{B71ABF71-08B5-4BD3-94EB-65045B4F024D}" dt="2020-07-05T14:36:49.125" v="120" actId="478"/>
          <ac:spMkLst>
            <pc:docMk/>
            <pc:sldMk cId="1383705846" sldId="335"/>
            <ac:spMk id="3" creationId="{595AA118-7FB6-4836-A0F8-0017B40011B1}"/>
          </ac:spMkLst>
        </pc:spChg>
        <pc:spChg chg="del">
          <ac:chgData name="ANDRES HUMBERTO OTALORA CARMONA" userId="9f185f83-ab76-4bc7-b4dd-50fef826f155" providerId="ADAL" clId="{B71ABF71-08B5-4BD3-94EB-65045B4F024D}" dt="2020-07-05T14:36:49.125" v="120" actId="478"/>
          <ac:spMkLst>
            <pc:docMk/>
            <pc:sldMk cId="1383705846" sldId="335"/>
            <ac:spMk id="4" creationId="{0764A3A3-DAED-417B-A0B1-8D5EBFD5D11E}"/>
          </ac:spMkLst>
        </pc:spChg>
        <pc:spChg chg="add mod">
          <ac:chgData name="ANDRES HUMBERTO OTALORA CARMONA" userId="9f185f83-ab76-4bc7-b4dd-50fef826f155" providerId="ADAL" clId="{B71ABF71-08B5-4BD3-94EB-65045B4F024D}" dt="2020-07-05T14:38:02.441" v="162" actId="14100"/>
          <ac:spMkLst>
            <pc:docMk/>
            <pc:sldMk cId="1383705846" sldId="335"/>
            <ac:spMk id="5" creationId="{3998F063-099D-48EA-A51D-EB2329524A42}"/>
          </ac:spMkLst>
        </pc:spChg>
        <pc:spChg chg="del">
          <ac:chgData name="ANDRES HUMBERTO OTALORA CARMONA" userId="9f185f83-ab76-4bc7-b4dd-50fef826f155" providerId="ADAL" clId="{B71ABF71-08B5-4BD3-94EB-65045B4F024D}" dt="2020-07-05T14:36:49.125" v="120" actId="478"/>
          <ac:spMkLst>
            <pc:docMk/>
            <pc:sldMk cId="1383705846" sldId="335"/>
            <ac:spMk id="6" creationId="{9F2947A2-7508-4828-8A35-BFEA7BC49DA3}"/>
          </ac:spMkLst>
        </pc:spChg>
        <pc:spChg chg="add mod">
          <ac:chgData name="ANDRES HUMBERTO OTALORA CARMONA" userId="9f185f83-ab76-4bc7-b4dd-50fef826f155" providerId="ADAL" clId="{B71ABF71-08B5-4BD3-94EB-65045B4F024D}" dt="2020-07-05T14:43:09.585" v="335" actId="1076"/>
          <ac:spMkLst>
            <pc:docMk/>
            <pc:sldMk cId="1383705846" sldId="335"/>
            <ac:spMk id="7" creationId="{E9CC4BED-5198-4E90-8440-B5FDF3AE0D5C}"/>
          </ac:spMkLst>
        </pc:spChg>
        <pc:spChg chg="add mod">
          <ac:chgData name="ANDRES HUMBERTO OTALORA CARMONA" userId="9f185f83-ab76-4bc7-b4dd-50fef826f155" providerId="ADAL" clId="{B71ABF71-08B5-4BD3-94EB-65045B4F024D}" dt="2020-07-05T14:43:22.185" v="338" actId="1076"/>
          <ac:spMkLst>
            <pc:docMk/>
            <pc:sldMk cId="1383705846" sldId="335"/>
            <ac:spMk id="9" creationId="{D1C7F286-930E-46F4-B8B2-DA85AC7C1562}"/>
          </ac:spMkLst>
        </pc:spChg>
        <pc:spChg chg="add mod">
          <ac:chgData name="ANDRES HUMBERTO OTALORA CARMONA" userId="9f185f83-ab76-4bc7-b4dd-50fef826f155" providerId="ADAL" clId="{B71ABF71-08B5-4BD3-94EB-65045B4F024D}" dt="2020-07-05T14:39:27.585" v="225" actId="1076"/>
          <ac:spMkLst>
            <pc:docMk/>
            <pc:sldMk cId="1383705846" sldId="335"/>
            <ac:spMk id="18" creationId="{C037FB7E-FFD2-4262-B48B-BD202CBE24E8}"/>
          </ac:spMkLst>
        </pc:spChg>
        <pc:spChg chg="del">
          <ac:chgData name="ANDRES HUMBERTO OTALORA CARMONA" userId="9f185f83-ab76-4bc7-b4dd-50fef826f155" providerId="ADAL" clId="{B71ABF71-08B5-4BD3-94EB-65045B4F024D}" dt="2020-07-05T14:36:49.125" v="120" actId="478"/>
          <ac:spMkLst>
            <pc:docMk/>
            <pc:sldMk cId="1383705846" sldId="335"/>
            <ac:spMk id="19" creationId="{051FC6F6-3A95-4911-9C89-0156F0870DFD}"/>
          </ac:spMkLst>
        </pc:spChg>
        <pc:spChg chg="add mod">
          <ac:chgData name="ANDRES HUMBERTO OTALORA CARMONA" userId="9f185f83-ab76-4bc7-b4dd-50fef826f155" providerId="ADAL" clId="{B71ABF71-08B5-4BD3-94EB-65045B4F024D}" dt="2020-07-05T14:39:21.755" v="222" actId="207"/>
          <ac:spMkLst>
            <pc:docMk/>
            <pc:sldMk cId="1383705846" sldId="335"/>
            <ac:spMk id="20" creationId="{AC8D4048-D812-466A-B072-8E59A523C676}"/>
          </ac:spMkLst>
        </pc:spChg>
        <pc:spChg chg="add mod">
          <ac:chgData name="ANDRES HUMBERTO OTALORA CARMONA" userId="9f185f83-ab76-4bc7-b4dd-50fef826f155" providerId="ADAL" clId="{B71ABF71-08B5-4BD3-94EB-65045B4F024D}" dt="2020-07-05T14:43:19.137" v="337" actId="1076"/>
          <ac:spMkLst>
            <pc:docMk/>
            <pc:sldMk cId="1383705846" sldId="335"/>
            <ac:spMk id="21" creationId="{4F1A43FA-356A-4569-909C-935C9621049A}"/>
          </ac:spMkLst>
        </pc:spChg>
        <pc:spChg chg="add mod">
          <ac:chgData name="ANDRES HUMBERTO OTALORA CARMONA" userId="9f185f83-ab76-4bc7-b4dd-50fef826f155" providerId="ADAL" clId="{B71ABF71-08B5-4BD3-94EB-65045B4F024D}" dt="2020-07-05T14:42:57.529" v="331" actId="1076"/>
          <ac:spMkLst>
            <pc:docMk/>
            <pc:sldMk cId="1383705846" sldId="335"/>
            <ac:spMk id="22" creationId="{B7A3E016-3079-4DF8-A4BA-428ED02C7C35}"/>
          </ac:spMkLst>
        </pc:spChg>
        <pc:spChg chg="add del mod">
          <ac:chgData name="ANDRES HUMBERTO OTALORA CARMONA" userId="9f185f83-ab76-4bc7-b4dd-50fef826f155" providerId="ADAL" clId="{B71ABF71-08B5-4BD3-94EB-65045B4F024D}" dt="2020-07-05T14:43:34.680" v="342"/>
          <ac:spMkLst>
            <pc:docMk/>
            <pc:sldMk cId="1383705846" sldId="335"/>
            <ac:spMk id="23" creationId="{A862BA07-6BFC-452B-B368-44A700D37780}"/>
          </ac:spMkLst>
        </pc:spChg>
        <pc:spChg chg="mod">
          <ac:chgData name="ANDRES HUMBERTO OTALORA CARMONA" userId="9f185f83-ab76-4bc7-b4dd-50fef826f155" providerId="ADAL" clId="{B71ABF71-08B5-4BD3-94EB-65045B4F024D}" dt="2020-07-05T14:37:15.034" v="145" actId="20577"/>
          <ac:spMkLst>
            <pc:docMk/>
            <pc:sldMk cId="1383705846" sldId="335"/>
            <ac:spMk id="41" creationId="{BA4E2C08-946C-4869-9B54-C27E445D8FB7}"/>
          </ac:spMkLst>
        </pc:spChg>
        <pc:picChg chg="del">
          <ac:chgData name="ANDRES HUMBERTO OTALORA CARMONA" userId="9f185f83-ab76-4bc7-b4dd-50fef826f155" providerId="ADAL" clId="{B71ABF71-08B5-4BD3-94EB-65045B4F024D}" dt="2020-07-05T14:36:49.125" v="120" actId="478"/>
          <ac:picMkLst>
            <pc:docMk/>
            <pc:sldMk cId="1383705846" sldId="335"/>
            <ac:picMk id="8" creationId="{9B40FBA8-55E1-48E0-99AD-E22DD1F6FB8D}"/>
          </ac:picMkLst>
        </pc:picChg>
        <pc:picChg chg="del">
          <ac:chgData name="ANDRES HUMBERTO OTALORA CARMONA" userId="9f185f83-ab76-4bc7-b4dd-50fef826f155" providerId="ADAL" clId="{B71ABF71-08B5-4BD3-94EB-65045B4F024D}" dt="2020-07-05T14:36:49.125" v="120" actId="478"/>
          <ac:picMkLst>
            <pc:docMk/>
            <pc:sldMk cId="1383705846" sldId="335"/>
            <ac:picMk id="10" creationId="{6FAD6C93-BBF7-45AE-888A-993E7A30A7F6}"/>
          </ac:picMkLst>
        </pc:picChg>
        <pc:picChg chg="del">
          <ac:chgData name="ANDRES HUMBERTO OTALORA CARMONA" userId="9f185f83-ab76-4bc7-b4dd-50fef826f155" providerId="ADAL" clId="{B71ABF71-08B5-4BD3-94EB-65045B4F024D}" dt="2020-07-05T14:36:49.125" v="120" actId="478"/>
          <ac:picMkLst>
            <pc:docMk/>
            <pc:sldMk cId="1383705846" sldId="335"/>
            <ac:picMk id="11" creationId="{C0EBF6EE-DBAD-4751-973A-58B2EC8A966C}"/>
          </ac:picMkLst>
        </pc:picChg>
        <pc:picChg chg="del">
          <ac:chgData name="ANDRES HUMBERTO OTALORA CARMONA" userId="9f185f83-ab76-4bc7-b4dd-50fef826f155" providerId="ADAL" clId="{B71ABF71-08B5-4BD3-94EB-65045B4F024D}" dt="2020-07-05T14:36:49.125" v="120" actId="478"/>
          <ac:picMkLst>
            <pc:docMk/>
            <pc:sldMk cId="1383705846" sldId="335"/>
            <ac:picMk id="13" creationId="{EE55ABC7-80DC-4339-8DB7-32477B43BEA7}"/>
          </ac:picMkLst>
        </pc:picChg>
        <pc:picChg chg="add mod modCrop">
          <ac:chgData name="ANDRES HUMBERTO OTALORA CARMONA" userId="9f185f83-ab76-4bc7-b4dd-50fef826f155" providerId="ADAL" clId="{B71ABF71-08B5-4BD3-94EB-65045B4F024D}" dt="2020-07-05T14:42:22.008" v="322" actId="1076"/>
          <ac:picMkLst>
            <pc:docMk/>
            <pc:sldMk cId="1383705846" sldId="335"/>
            <ac:picMk id="15" creationId="{41AF5152-9BD6-4F0D-8701-297DFFE9F2FC}"/>
          </ac:picMkLst>
        </pc:picChg>
        <pc:picChg chg="add mod">
          <ac:chgData name="ANDRES HUMBERTO OTALORA CARMONA" userId="9f185f83-ab76-4bc7-b4dd-50fef826f155" providerId="ADAL" clId="{B71ABF71-08B5-4BD3-94EB-65045B4F024D}" dt="2020-07-05T14:39:17.425" v="221" actId="1076"/>
          <ac:picMkLst>
            <pc:docMk/>
            <pc:sldMk cId="1383705846" sldId="335"/>
            <ac:picMk id="16" creationId="{CE30898F-7E06-443E-BB9E-A60BAEF46AE0}"/>
          </ac:picMkLst>
        </pc:picChg>
        <pc:picChg chg="add mod">
          <ac:chgData name="ANDRES HUMBERTO OTALORA CARMONA" userId="9f185f83-ab76-4bc7-b4dd-50fef826f155" providerId="ADAL" clId="{B71ABF71-08B5-4BD3-94EB-65045B4F024D}" dt="2020-07-05T14:43:25.809" v="340" actId="1076"/>
          <ac:picMkLst>
            <pc:docMk/>
            <pc:sldMk cId="1383705846" sldId="335"/>
            <ac:picMk id="17" creationId="{C8EFC002-7FFF-44CA-8C1E-FCEFFA6E9775}"/>
          </ac:picMkLst>
        </pc:picChg>
        <pc:cxnChg chg="add mod">
          <ac:chgData name="ANDRES HUMBERTO OTALORA CARMONA" userId="9f185f83-ab76-4bc7-b4dd-50fef826f155" providerId="ADAL" clId="{B71ABF71-08B5-4BD3-94EB-65045B4F024D}" dt="2020-07-05T14:43:15.489" v="336" actId="1076"/>
          <ac:cxnSpMkLst>
            <pc:docMk/>
            <pc:sldMk cId="1383705846" sldId="335"/>
            <ac:cxnSpMk id="14" creationId="{FAE2A7B9-C0D3-4F2E-B432-075C1103AEE7}"/>
          </ac:cxnSpMkLst>
        </pc:cxnChg>
      </pc:sldChg>
      <pc:sldChg chg="del">
        <pc:chgData name="ANDRES HUMBERTO OTALORA CARMONA" userId="9f185f83-ab76-4bc7-b4dd-50fef826f155" providerId="ADAL" clId="{B71ABF71-08B5-4BD3-94EB-65045B4F024D}" dt="2020-07-05T14:19:45.323" v="0" actId="47"/>
        <pc:sldMkLst>
          <pc:docMk/>
          <pc:sldMk cId="2034221669" sldId="336"/>
        </pc:sldMkLst>
      </pc:sldChg>
      <pc:sldChg chg="addSp delSp modSp add mod">
        <pc:chgData name="ANDRES HUMBERTO OTALORA CARMONA" userId="9f185f83-ab76-4bc7-b4dd-50fef826f155" providerId="ADAL" clId="{B71ABF71-08B5-4BD3-94EB-65045B4F024D}" dt="2020-07-05T14:52:04.401" v="561" actId="1076"/>
        <pc:sldMkLst>
          <pc:docMk/>
          <pc:sldMk cId="2997577826" sldId="336"/>
        </pc:sldMkLst>
        <pc:spChg chg="mod">
          <ac:chgData name="ANDRES HUMBERTO OTALORA CARMONA" userId="9f185f83-ab76-4bc7-b4dd-50fef826f155" providerId="ADAL" clId="{B71ABF71-08B5-4BD3-94EB-65045B4F024D}" dt="2020-07-05T14:43:53.052" v="348" actId="115"/>
          <ac:spMkLst>
            <pc:docMk/>
            <pc:sldMk cId="2997577826" sldId="336"/>
            <ac:spMk id="5" creationId="{3998F063-099D-48EA-A51D-EB2329524A42}"/>
          </ac:spMkLst>
        </pc:spChg>
        <pc:spChg chg="mod">
          <ac:chgData name="ANDRES HUMBERTO OTALORA CARMONA" userId="9f185f83-ab76-4bc7-b4dd-50fef826f155" providerId="ADAL" clId="{B71ABF71-08B5-4BD3-94EB-65045B4F024D}" dt="2020-07-05T14:44:22.417" v="376" actId="1076"/>
          <ac:spMkLst>
            <pc:docMk/>
            <pc:sldMk cId="2997577826" sldId="336"/>
            <ac:spMk id="7" creationId="{E9CC4BED-5198-4E90-8440-B5FDF3AE0D5C}"/>
          </ac:spMkLst>
        </pc:spChg>
        <pc:spChg chg="mod">
          <ac:chgData name="ANDRES HUMBERTO OTALORA CARMONA" userId="9f185f83-ab76-4bc7-b4dd-50fef826f155" providerId="ADAL" clId="{B71ABF71-08B5-4BD3-94EB-65045B4F024D}" dt="2020-07-05T14:51:55.641" v="558" actId="1076"/>
          <ac:spMkLst>
            <pc:docMk/>
            <pc:sldMk cId="2997577826" sldId="336"/>
            <ac:spMk id="9" creationId="{D1C7F286-930E-46F4-B8B2-DA85AC7C1562}"/>
          </ac:spMkLst>
        </pc:spChg>
        <pc:spChg chg="mod">
          <ac:chgData name="ANDRES HUMBERTO OTALORA CARMONA" userId="9f185f83-ab76-4bc7-b4dd-50fef826f155" providerId="ADAL" clId="{B71ABF71-08B5-4BD3-94EB-65045B4F024D}" dt="2020-07-05T14:48:45.745" v="499" actId="1076"/>
          <ac:spMkLst>
            <pc:docMk/>
            <pc:sldMk cId="2997577826" sldId="336"/>
            <ac:spMk id="20" creationId="{AC8D4048-D812-466A-B072-8E59A523C676}"/>
          </ac:spMkLst>
        </pc:spChg>
        <pc:spChg chg="mod">
          <ac:chgData name="ANDRES HUMBERTO OTALORA CARMONA" userId="9f185f83-ab76-4bc7-b4dd-50fef826f155" providerId="ADAL" clId="{B71ABF71-08B5-4BD3-94EB-65045B4F024D}" dt="2020-07-05T14:52:00.113" v="560" actId="1076"/>
          <ac:spMkLst>
            <pc:docMk/>
            <pc:sldMk cId="2997577826" sldId="336"/>
            <ac:spMk id="21" creationId="{4F1A43FA-356A-4569-909C-935C9621049A}"/>
          </ac:spMkLst>
        </pc:spChg>
        <pc:spChg chg="add mod">
          <ac:chgData name="ANDRES HUMBERTO OTALORA CARMONA" userId="9f185f83-ab76-4bc7-b4dd-50fef826f155" providerId="ADAL" clId="{B71ABF71-08B5-4BD3-94EB-65045B4F024D}" dt="2020-07-05T14:51:57.874" v="559" actId="1076"/>
          <ac:spMkLst>
            <pc:docMk/>
            <pc:sldMk cId="2997577826" sldId="336"/>
            <ac:spMk id="23" creationId="{52A52F85-0B85-4B42-9926-615E35353FC5}"/>
          </ac:spMkLst>
        </pc:spChg>
        <pc:spChg chg="add mod">
          <ac:chgData name="ANDRES HUMBERTO OTALORA CARMONA" userId="9f185f83-ab76-4bc7-b4dd-50fef826f155" providerId="ADAL" clId="{B71ABF71-08B5-4BD3-94EB-65045B4F024D}" dt="2020-07-05T14:48:48.001" v="500" actId="1076"/>
          <ac:spMkLst>
            <pc:docMk/>
            <pc:sldMk cId="2997577826" sldId="336"/>
            <ac:spMk id="24" creationId="{FD83AC16-15D7-4E06-9C59-040B03F1E412}"/>
          </ac:spMkLst>
        </pc:spChg>
        <pc:spChg chg="add mod">
          <ac:chgData name="ANDRES HUMBERTO OTALORA CARMONA" userId="9f185f83-ab76-4bc7-b4dd-50fef826f155" providerId="ADAL" clId="{B71ABF71-08B5-4BD3-94EB-65045B4F024D}" dt="2020-07-05T14:51:01.265" v="555" actId="1076"/>
          <ac:spMkLst>
            <pc:docMk/>
            <pc:sldMk cId="2997577826" sldId="336"/>
            <ac:spMk id="25" creationId="{931F5339-BA2D-4338-B8F9-A8896A0CA161}"/>
          </ac:spMkLst>
        </pc:spChg>
        <pc:spChg chg="mod">
          <ac:chgData name="ANDRES HUMBERTO OTALORA CARMONA" userId="9f185f83-ab76-4bc7-b4dd-50fef826f155" providerId="ADAL" clId="{B71ABF71-08B5-4BD3-94EB-65045B4F024D}" dt="2020-07-05T14:44:00.114" v="371" actId="20577"/>
          <ac:spMkLst>
            <pc:docMk/>
            <pc:sldMk cId="2997577826" sldId="336"/>
            <ac:spMk id="41" creationId="{BA4E2C08-946C-4869-9B54-C27E445D8FB7}"/>
          </ac:spMkLst>
        </pc:spChg>
        <pc:picChg chg="add mod">
          <ac:chgData name="ANDRES HUMBERTO OTALORA CARMONA" userId="9f185f83-ab76-4bc7-b4dd-50fef826f155" providerId="ADAL" clId="{B71ABF71-08B5-4BD3-94EB-65045B4F024D}" dt="2020-07-05T14:51:46.905" v="557" actId="1076"/>
          <ac:picMkLst>
            <pc:docMk/>
            <pc:sldMk cId="2997577826" sldId="336"/>
            <ac:picMk id="3" creationId="{9FA4D331-18D0-4B72-9812-33ED18811B7F}"/>
          </ac:picMkLst>
        </pc:picChg>
        <pc:picChg chg="del">
          <ac:chgData name="ANDRES HUMBERTO OTALORA CARMONA" userId="9f185f83-ab76-4bc7-b4dd-50fef826f155" providerId="ADAL" clId="{B71ABF71-08B5-4BD3-94EB-65045B4F024D}" dt="2020-07-05T14:44:26.865" v="377" actId="478"/>
          <ac:picMkLst>
            <pc:docMk/>
            <pc:sldMk cId="2997577826" sldId="336"/>
            <ac:picMk id="15" creationId="{41AF5152-9BD6-4F0D-8701-297DFFE9F2FC}"/>
          </ac:picMkLst>
        </pc:picChg>
        <pc:picChg chg="del">
          <ac:chgData name="ANDRES HUMBERTO OTALORA CARMONA" userId="9f185f83-ab76-4bc7-b4dd-50fef826f155" providerId="ADAL" clId="{B71ABF71-08B5-4BD3-94EB-65045B4F024D}" dt="2020-07-05T14:48:19.403" v="486" actId="478"/>
          <ac:picMkLst>
            <pc:docMk/>
            <pc:sldMk cId="2997577826" sldId="336"/>
            <ac:picMk id="16" creationId="{CE30898F-7E06-443E-BB9E-A60BAEF46AE0}"/>
          </ac:picMkLst>
        </pc:picChg>
        <pc:picChg chg="del">
          <ac:chgData name="ANDRES HUMBERTO OTALORA CARMONA" userId="9f185f83-ab76-4bc7-b4dd-50fef826f155" providerId="ADAL" clId="{B71ABF71-08B5-4BD3-94EB-65045B4F024D}" dt="2020-07-05T14:48:49.859" v="501" actId="478"/>
          <ac:picMkLst>
            <pc:docMk/>
            <pc:sldMk cId="2997577826" sldId="336"/>
            <ac:picMk id="17" creationId="{C8EFC002-7FFF-44CA-8C1E-FCEFFA6E9775}"/>
          </ac:picMkLst>
        </pc:picChg>
        <pc:picChg chg="add mod">
          <ac:chgData name="ANDRES HUMBERTO OTALORA CARMONA" userId="9f185f83-ab76-4bc7-b4dd-50fef826f155" providerId="ADAL" clId="{B71ABF71-08B5-4BD3-94EB-65045B4F024D}" dt="2020-07-05T14:52:04.401" v="561" actId="1076"/>
          <ac:picMkLst>
            <pc:docMk/>
            <pc:sldMk cId="2997577826" sldId="336"/>
            <ac:picMk id="19" creationId="{2DACF67B-66D7-4888-AB37-BFAFEC059C32}"/>
          </ac:picMkLst>
        </pc:picChg>
      </pc:sldChg>
      <pc:sldChg chg="del">
        <pc:chgData name="ANDRES HUMBERTO OTALORA CARMONA" userId="9f185f83-ab76-4bc7-b4dd-50fef826f155" providerId="ADAL" clId="{B71ABF71-08B5-4BD3-94EB-65045B4F024D}" dt="2020-07-05T14:19:45.323" v="0" actId="47"/>
        <pc:sldMkLst>
          <pc:docMk/>
          <pc:sldMk cId="3603589217" sldId="337"/>
        </pc:sldMkLst>
      </pc:sldChg>
      <pc:sldChg chg="addSp delSp modSp add mod">
        <pc:chgData name="ANDRES HUMBERTO OTALORA CARMONA" userId="9f185f83-ab76-4bc7-b4dd-50fef826f155" providerId="ADAL" clId="{B71ABF71-08B5-4BD3-94EB-65045B4F024D}" dt="2020-07-05T14:58:18.469" v="1008" actId="20577"/>
        <pc:sldMkLst>
          <pc:docMk/>
          <pc:sldMk cId="3630041432" sldId="337"/>
        </pc:sldMkLst>
        <pc:spChg chg="add mod">
          <ac:chgData name="ANDRES HUMBERTO OTALORA CARMONA" userId="9f185f83-ab76-4bc7-b4dd-50fef826f155" providerId="ADAL" clId="{B71ABF71-08B5-4BD3-94EB-65045B4F024D}" dt="2020-07-05T14:58:18.469" v="1008" actId="20577"/>
          <ac:spMkLst>
            <pc:docMk/>
            <pc:sldMk cId="3630041432" sldId="337"/>
            <ac:spMk id="4" creationId="{A6BB9307-5795-4997-9564-FA9994825D8B}"/>
          </ac:spMkLst>
        </pc:spChg>
        <pc:spChg chg="del">
          <ac:chgData name="ANDRES HUMBERTO OTALORA CARMONA" userId="9f185f83-ab76-4bc7-b4dd-50fef826f155" providerId="ADAL" clId="{B71ABF71-08B5-4BD3-94EB-65045B4F024D}" dt="2020-07-05T14:52:11.332" v="563" actId="478"/>
          <ac:spMkLst>
            <pc:docMk/>
            <pc:sldMk cId="3630041432" sldId="337"/>
            <ac:spMk id="5" creationId="{3998F063-099D-48EA-A51D-EB2329524A42}"/>
          </ac:spMkLst>
        </pc:spChg>
        <pc:spChg chg="add mod">
          <ac:chgData name="ANDRES HUMBERTO OTALORA CARMONA" userId="9f185f83-ab76-4bc7-b4dd-50fef826f155" providerId="ADAL" clId="{B71ABF71-08B5-4BD3-94EB-65045B4F024D}" dt="2020-07-05T14:54:44.089" v="662" actId="1076"/>
          <ac:spMkLst>
            <pc:docMk/>
            <pc:sldMk cId="3630041432" sldId="337"/>
            <ac:spMk id="6" creationId="{E3DD199C-7FC6-43C7-95DF-169F4BBB15BB}"/>
          </ac:spMkLst>
        </pc:spChg>
        <pc:spChg chg="del">
          <ac:chgData name="ANDRES HUMBERTO OTALORA CARMONA" userId="9f185f83-ab76-4bc7-b4dd-50fef826f155" providerId="ADAL" clId="{B71ABF71-08B5-4BD3-94EB-65045B4F024D}" dt="2020-07-05T14:52:11.332" v="563" actId="478"/>
          <ac:spMkLst>
            <pc:docMk/>
            <pc:sldMk cId="3630041432" sldId="337"/>
            <ac:spMk id="7" creationId="{E9CC4BED-5198-4E90-8440-B5FDF3AE0D5C}"/>
          </ac:spMkLst>
        </pc:spChg>
        <pc:spChg chg="add mod">
          <ac:chgData name="ANDRES HUMBERTO OTALORA CARMONA" userId="9f185f83-ab76-4bc7-b4dd-50fef826f155" providerId="ADAL" clId="{B71ABF71-08B5-4BD3-94EB-65045B4F024D}" dt="2020-07-05T14:54:31.130" v="661" actId="1076"/>
          <ac:spMkLst>
            <pc:docMk/>
            <pc:sldMk cId="3630041432" sldId="337"/>
            <ac:spMk id="8" creationId="{E6F59E7B-6E9A-4507-8490-3CB83E674F6D}"/>
          </ac:spMkLst>
        </pc:spChg>
        <pc:spChg chg="del">
          <ac:chgData name="ANDRES HUMBERTO OTALORA CARMONA" userId="9f185f83-ab76-4bc7-b4dd-50fef826f155" providerId="ADAL" clId="{B71ABF71-08B5-4BD3-94EB-65045B4F024D}" dt="2020-07-05T14:52:11.332" v="563" actId="478"/>
          <ac:spMkLst>
            <pc:docMk/>
            <pc:sldMk cId="3630041432" sldId="337"/>
            <ac:spMk id="9" creationId="{D1C7F286-930E-46F4-B8B2-DA85AC7C1562}"/>
          </ac:spMkLst>
        </pc:spChg>
        <pc:spChg chg="add mod">
          <ac:chgData name="ANDRES HUMBERTO OTALORA CARMONA" userId="9f185f83-ab76-4bc7-b4dd-50fef826f155" providerId="ADAL" clId="{B71ABF71-08B5-4BD3-94EB-65045B4F024D}" dt="2020-07-05T14:55:13.569" v="672" actId="1076"/>
          <ac:spMkLst>
            <pc:docMk/>
            <pc:sldMk cId="3630041432" sldId="337"/>
            <ac:spMk id="10" creationId="{45657B75-6A4B-4E14-AC5E-83090EE9717A}"/>
          </ac:spMkLst>
        </pc:spChg>
        <pc:spChg chg="del">
          <ac:chgData name="ANDRES HUMBERTO OTALORA CARMONA" userId="9f185f83-ab76-4bc7-b4dd-50fef826f155" providerId="ADAL" clId="{B71ABF71-08B5-4BD3-94EB-65045B4F024D}" dt="2020-07-05T14:52:11.332" v="563" actId="478"/>
          <ac:spMkLst>
            <pc:docMk/>
            <pc:sldMk cId="3630041432" sldId="337"/>
            <ac:spMk id="18" creationId="{C037FB7E-FFD2-4262-B48B-BD202CBE24E8}"/>
          </ac:spMkLst>
        </pc:spChg>
        <pc:spChg chg="del">
          <ac:chgData name="ANDRES HUMBERTO OTALORA CARMONA" userId="9f185f83-ab76-4bc7-b4dd-50fef826f155" providerId="ADAL" clId="{B71ABF71-08B5-4BD3-94EB-65045B4F024D}" dt="2020-07-05T14:52:11.332" v="563" actId="478"/>
          <ac:spMkLst>
            <pc:docMk/>
            <pc:sldMk cId="3630041432" sldId="337"/>
            <ac:spMk id="20" creationId="{AC8D4048-D812-466A-B072-8E59A523C676}"/>
          </ac:spMkLst>
        </pc:spChg>
        <pc:spChg chg="del">
          <ac:chgData name="ANDRES HUMBERTO OTALORA CARMONA" userId="9f185f83-ab76-4bc7-b4dd-50fef826f155" providerId="ADAL" clId="{B71ABF71-08B5-4BD3-94EB-65045B4F024D}" dt="2020-07-05T14:52:11.332" v="563" actId="478"/>
          <ac:spMkLst>
            <pc:docMk/>
            <pc:sldMk cId="3630041432" sldId="337"/>
            <ac:spMk id="21" creationId="{4F1A43FA-356A-4569-909C-935C9621049A}"/>
          </ac:spMkLst>
        </pc:spChg>
        <pc:spChg chg="del">
          <ac:chgData name="ANDRES HUMBERTO OTALORA CARMONA" userId="9f185f83-ab76-4bc7-b4dd-50fef826f155" providerId="ADAL" clId="{B71ABF71-08B5-4BD3-94EB-65045B4F024D}" dt="2020-07-05T14:52:12.559" v="564" actId="478"/>
          <ac:spMkLst>
            <pc:docMk/>
            <pc:sldMk cId="3630041432" sldId="337"/>
            <ac:spMk id="22" creationId="{B7A3E016-3079-4DF8-A4BA-428ED02C7C35}"/>
          </ac:spMkLst>
        </pc:spChg>
        <pc:spChg chg="del">
          <ac:chgData name="ANDRES HUMBERTO OTALORA CARMONA" userId="9f185f83-ab76-4bc7-b4dd-50fef826f155" providerId="ADAL" clId="{B71ABF71-08B5-4BD3-94EB-65045B4F024D}" dt="2020-07-05T14:52:11.332" v="563" actId="478"/>
          <ac:spMkLst>
            <pc:docMk/>
            <pc:sldMk cId="3630041432" sldId="337"/>
            <ac:spMk id="23" creationId="{52A52F85-0B85-4B42-9926-615E35353FC5}"/>
          </ac:spMkLst>
        </pc:spChg>
        <pc:spChg chg="del">
          <ac:chgData name="ANDRES HUMBERTO OTALORA CARMONA" userId="9f185f83-ab76-4bc7-b4dd-50fef826f155" providerId="ADAL" clId="{B71ABF71-08B5-4BD3-94EB-65045B4F024D}" dt="2020-07-05T14:52:11.332" v="563" actId="478"/>
          <ac:spMkLst>
            <pc:docMk/>
            <pc:sldMk cId="3630041432" sldId="337"/>
            <ac:spMk id="24" creationId="{FD83AC16-15D7-4E06-9C59-040B03F1E412}"/>
          </ac:spMkLst>
        </pc:spChg>
        <pc:spChg chg="del">
          <ac:chgData name="ANDRES HUMBERTO OTALORA CARMONA" userId="9f185f83-ab76-4bc7-b4dd-50fef826f155" providerId="ADAL" clId="{B71ABF71-08B5-4BD3-94EB-65045B4F024D}" dt="2020-07-05T14:52:11.332" v="563" actId="478"/>
          <ac:spMkLst>
            <pc:docMk/>
            <pc:sldMk cId="3630041432" sldId="337"/>
            <ac:spMk id="25" creationId="{931F5339-BA2D-4338-B8F9-A8896A0CA161}"/>
          </ac:spMkLst>
        </pc:spChg>
        <pc:spChg chg="add mod">
          <ac:chgData name="ANDRES HUMBERTO OTALORA CARMONA" userId="9f185f83-ab76-4bc7-b4dd-50fef826f155" providerId="ADAL" clId="{B71ABF71-08B5-4BD3-94EB-65045B4F024D}" dt="2020-07-05T14:52:57.754" v="629" actId="1076"/>
          <ac:spMkLst>
            <pc:docMk/>
            <pc:sldMk cId="3630041432" sldId="337"/>
            <ac:spMk id="33" creationId="{E63F6D85-8F85-46CC-8BC9-0F8F24F15A74}"/>
          </ac:spMkLst>
        </pc:spChg>
        <pc:spChg chg="add mod">
          <ac:chgData name="ANDRES HUMBERTO OTALORA CARMONA" userId="9f185f83-ab76-4bc7-b4dd-50fef826f155" providerId="ADAL" clId="{B71ABF71-08B5-4BD3-94EB-65045B4F024D}" dt="2020-07-05T14:52:57.754" v="629" actId="1076"/>
          <ac:spMkLst>
            <pc:docMk/>
            <pc:sldMk cId="3630041432" sldId="337"/>
            <ac:spMk id="34" creationId="{56284839-0CB7-46BF-B2C9-9FD71AFB32F9}"/>
          </ac:spMkLst>
        </pc:spChg>
        <pc:spChg chg="add mod">
          <ac:chgData name="ANDRES HUMBERTO OTALORA CARMONA" userId="9f185f83-ab76-4bc7-b4dd-50fef826f155" providerId="ADAL" clId="{B71ABF71-08B5-4BD3-94EB-65045B4F024D}" dt="2020-07-05T14:52:57.754" v="629" actId="1076"/>
          <ac:spMkLst>
            <pc:docMk/>
            <pc:sldMk cId="3630041432" sldId="337"/>
            <ac:spMk id="35" creationId="{99346550-9539-46B8-9ED4-D8929720CC30}"/>
          </ac:spMkLst>
        </pc:spChg>
        <pc:spChg chg="add mod">
          <ac:chgData name="ANDRES HUMBERTO OTALORA CARMONA" userId="9f185f83-ab76-4bc7-b4dd-50fef826f155" providerId="ADAL" clId="{B71ABF71-08B5-4BD3-94EB-65045B4F024D}" dt="2020-07-05T14:56:45.201" v="748" actId="1076"/>
          <ac:spMkLst>
            <pc:docMk/>
            <pc:sldMk cId="3630041432" sldId="337"/>
            <ac:spMk id="36" creationId="{0A8A3F15-08EA-445D-952D-833C4A4892C9}"/>
          </ac:spMkLst>
        </pc:spChg>
        <pc:spChg chg="mod">
          <ac:chgData name="ANDRES HUMBERTO OTALORA CARMONA" userId="9f185f83-ab76-4bc7-b4dd-50fef826f155" providerId="ADAL" clId="{B71ABF71-08B5-4BD3-94EB-65045B4F024D}" dt="2020-07-05T14:52:40.682" v="623" actId="20577"/>
          <ac:spMkLst>
            <pc:docMk/>
            <pc:sldMk cId="3630041432" sldId="337"/>
            <ac:spMk id="41" creationId="{BA4E2C08-946C-4869-9B54-C27E445D8FB7}"/>
          </ac:spMkLst>
        </pc:spChg>
        <pc:grpChg chg="add mod">
          <ac:chgData name="ANDRES HUMBERTO OTALORA CARMONA" userId="9f185f83-ab76-4bc7-b4dd-50fef826f155" providerId="ADAL" clId="{B71ABF71-08B5-4BD3-94EB-65045B4F024D}" dt="2020-07-05T14:52:57.754" v="629" actId="1076"/>
          <ac:grpSpMkLst>
            <pc:docMk/>
            <pc:sldMk cId="3630041432" sldId="337"/>
            <ac:grpSpMk id="29" creationId="{B2FADB75-B8C1-4639-AED5-3FD3703E009F}"/>
          </ac:grpSpMkLst>
        </pc:grpChg>
        <pc:picChg chg="del">
          <ac:chgData name="ANDRES HUMBERTO OTALORA CARMONA" userId="9f185f83-ab76-4bc7-b4dd-50fef826f155" providerId="ADAL" clId="{B71ABF71-08B5-4BD3-94EB-65045B4F024D}" dt="2020-07-05T14:52:11.332" v="563" actId="478"/>
          <ac:picMkLst>
            <pc:docMk/>
            <pc:sldMk cId="3630041432" sldId="337"/>
            <ac:picMk id="3" creationId="{9FA4D331-18D0-4B72-9812-33ED18811B7F}"/>
          </ac:picMkLst>
        </pc:picChg>
        <pc:picChg chg="add mod">
          <ac:chgData name="ANDRES HUMBERTO OTALORA CARMONA" userId="9f185f83-ab76-4bc7-b4dd-50fef826f155" providerId="ADAL" clId="{B71ABF71-08B5-4BD3-94EB-65045B4F024D}" dt="2020-07-05T14:56:40.657" v="745" actId="1076"/>
          <ac:picMkLst>
            <pc:docMk/>
            <pc:sldMk cId="3630041432" sldId="337"/>
            <ac:picMk id="12" creationId="{08E15A75-A1CE-49A5-99F9-236595ABA805}"/>
          </ac:picMkLst>
        </pc:picChg>
        <pc:picChg chg="del">
          <ac:chgData name="ANDRES HUMBERTO OTALORA CARMONA" userId="9f185f83-ab76-4bc7-b4dd-50fef826f155" providerId="ADAL" clId="{B71ABF71-08B5-4BD3-94EB-65045B4F024D}" dt="2020-07-05T14:52:11.332" v="563" actId="478"/>
          <ac:picMkLst>
            <pc:docMk/>
            <pc:sldMk cId="3630041432" sldId="337"/>
            <ac:picMk id="19" creationId="{2DACF67B-66D7-4888-AB37-BFAFEC059C32}"/>
          </ac:picMkLst>
        </pc:picChg>
        <pc:picChg chg="add mod">
          <ac:chgData name="ANDRES HUMBERTO OTALORA CARMONA" userId="9f185f83-ab76-4bc7-b4dd-50fef826f155" providerId="ADAL" clId="{B71ABF71-08B5-4BD3-94EB-65045B4F024D}" dt="2020-07-05T14:52:53.841" v="628" actId="1076"/>
          <ac:picMkLst>
            <pc:docMk/>
            <pc:sldMk cId="3630041432" sldId="337"/>
            <ac:picMk id="26" creationId="{76EF0FB5-34F4-4209-8B21-5CD9059FBDF5}"/>
          </ac:picMkLst>
        </pc:picChg>
        <pc:picChg chg="add del mod">
          <ac:chgData name="ANDRES HUMBERTO OTALORA CARMONA" userId="9f185f83-ab76-4bc7-b4dd-50fef826f155" providerId="ADAL" clId="{B71ABF71-08B5-4BD3-94EB-65045B4F024D}" dt="2020-07-05T14:52:52.652" v="627" actId="478"/>
          <ac:picMkLst>
            <pc:docMk/>
            <pc:sldMk cId="3630041432" sldId="337"/>
            <ac:picMk id="27" creationId="{80EEEA93-1D56-4931-A300-B9BECF947762}"/>
          </ac:picMkLst>
        </pc:picChg>
        <pc:picChg chg="add mod">
          <ac:chgData name="ANDRES HUMBERTO OTALORA CARMONA" userId="9f185f83-ab76-4bc7-b4dd-50fef826f155" providerId="ADAL" clId="{B71ABF71-08B5-4BD3-94EB-65045B4F024D}" dt="2020-07-05T14:56:43.610" v="747" actId="1076"/>
          <ac:picMkLst>
            <pc:docMk/>
            <pc:sldMk cId="3630041432" sldId="337"/>
            <ac:picMk id="37" creationId="{3AA65133-23C5-47B6-A21C-B1A85E3B093E}"/>
          </ac:picMkLst>
        </pc:picChg>
        <pc:cxnChg chg="del">
          <ac:chgData name="ANDRES HUMBERTO OTALORA CARMONA" userId="9f185f83-ab76-4bc7-b4dd-50fef826f155" providerId="ADAL" clId="{B71ABF71-08B5-4BD3-94EB-65045B4F024D}" dt="2020-07-05T14:52:11.332" v="563" actId="478"/>
          <ac:cxnSpMkLst>
            <pc:docMk/>
            <pc:sldMk cId="3630041432" sldId="337"/>
            <ac:cxnSpMk id="14" creationId="{FAE2A7B9-C0D3-4F2E-B432-075C1103AEE7}"/>
          </ac:cxnSpMkLst>
        </pc:cxnChg>
        <pc:cxnChg chg="mod">
          <ac:chgData name="ANDRES HUMBERTO OTALORA CARMONA" userId="9f185f83-ab76-4bc7-b4dd-50fef826f155" providerId="ADAL" clId="{B71ABF71-08B5-4BD3-94EB-65045B4F024D}" dt="2020-07-05T14:52:50.302" v="626"/>
          <ac:cxnSpMkLst>
            <pc:docMk/>
            <pc:sldMk cId="3630041432" sldId="337"/>
            <ac:cxnSpMk id="30" creationId="{5C568157-79A4-48BC-B065-FDFE9E065BDE}"/>
          </ac:cxnSpMkLst>
        </pc:cxnChg>
        <pc:cxnChg chg="mod">
          <ac:chgData name="ANDRES HUMBERTO OTALORA CARMONA" userId="9f185f83-ab76-4bc7-b4dd-50fef826f155" providerId="ADAL" clId="{B71ABF71-08B5-4BD3-94EB-65045B4F024D}" dt="2020-07-05T14:52:50.302" v="626"/>
          <ac:cxnSpMkLst>
            <pc:docMk/>
            <pc:sldMk cId="3630041432" sldId="337"/>
            <ac:cxnSpMk id="31" creationId="{515D56D8-5C73-4370-8E18-813A51FE757C}"/>
          </ac:cxnSpMkLst>
        </pc:cxnChg>
        <pc:cxnChg chg="mod">
          <ac:chgData name="ANDRES HUMBERTO OTALORA CARMONA" userId="9f185f83-ab76-4bc7-b4dd-50fef826f155" providerId="ADAL" clId="{B71ABF71-08B5-4BD3-94EB-65045B4F024D}" dt="2020-07-05T14:52:50.302" v="626"/>
          <ac:cxnSpMkLst>
            <pc:docMk/>
            <pc:sldMk cId="3630041432" sldId="337"/>
            <ac:cxnSpMk id="32" creationId="{EF36D2C8-F65D-47C4-A555-A7D735EF87F4}"/>
          </ac:cxnSpMkLst>
        </pc:cxnChg>
      </pc:sldChg>
      <pc:sldChg chg="del">
        <pc:chgData name="ANDRES HUMBERTO OTALORA CARMONA" userId="9f185f83-ab76-4bc7-b4dd-50fef826f155" providerId="ADAL" clId="{B71ABF71-08B5-4BD3-94EB-65045B4F024D}" dt="2020-07-05T14:19:45.323" v="0" actId="47"/>
        <pc:sldMkLst>
          <pc:docMk/>
          <pc:sldMk cId="2241785956" sldId="338"/>
        </pc:sldMkLst>
      </pc:sldChg>
      <pc:sldChg chg="modSp add mod ord">
        <pc:chgData name="ANDRES HUMBERTO OTALORA CARMONA" userId="9f185f83-ab76-4bc7-b4dd-50fef826f155" providerId="ADAL" clId="{B71ABF71-08B5-4BD3-94EB-65045B4F024D}" dt="2020-07-05T14:52:29.092" v="599" actId="20577"/>
        <pc:sldMkLst>
          <pc:docMk/>
          <pc:sldMk cId="3749774376" sldId="338"/>
        </pc:sldMkLst>
        <pc:spChg chg="mod">
          <ac:chgData name="ANDRES HUMBERTO OTALORA CARMONA" userId="9f185f83-ab76-4bc7-b4dd-50fef826f155" providerId="ADAL" clId="{B71ABF71-08B5-4BD3-94EB-65045B4F024D}" dt="2020-07-05T14:52:29.092" v="599" actId="20577"/>
          <ac:spMkLst>
            <pc:docMk/>
            <pc:sldMk cId="3749774376" sldId="338"/>
            <ac:spMk id="12" creationId="{2A3190B4-7CE9-421D-8959-FEBD252C9280}"/>
          </ac:spMkLst>
        </pc:spChg>
      </pc:sldChg>
      <pc:sldChg chg="del">
        <pc:chgData name="ANDRES HUMBERTO OTALORA CARMONA" userId="9f185f83-ab76-4bc7-b4dd-50fef826f155" providerId="ADAL" clId="{B71ABF71-08B5-4BD3-94EB-65045B4F024D}" dt="2020-07-05T14:19:45.323" v="0" actId="47"/>
        <pc:sldMkLst>
          <pc:docMk/>
          <pc:sldMk cId="1449101284" sldId="339"/>
        </pc:sldMkLst>
      </pc:sldChg>
      <pc:sldChg chg="addSp delSp modSp add mod">
        <pc:chgData name="ANDRES HUMBERTO OTALORA CARMONA" userId="9f185f83-ab76-4bc7-b4dd-50fef826f155" providerId="ADAL" clId="{B71ABF71-08B5-4BD3-94EB-65045B4F024D}" dt="2020-07-05T15:23:10.234" v="1776" actId="1076"/>
        <pc:sldMkLst>
          <pc:docMk/>
          <pc:sldMk cId="3477321608" sldId="339"/>
        </pc:sldMkLst>
        <pc:spChg chg="add mod">
          <ac:chgData name="ANDRES HUMBERTO OTALORA CARMONA" userId="9f185f83-ab76-4bc7-b4dd-50fef826f155" providerId="ADAL" clId="{B71ABF71-08B5-4BD3-94EB-65045B4F024D}" dt="2020-07-05T15:02:15.130" v="1402" actId="1076"/>
          <ac:spMkLst>
            <pc:docMk/>
            <pc:sldMk cId="3477321608" sldId="339"/>
            <ac:spMk id="3" creationId="{29F93C63-BCC9-46C7-857A-08770A62F813}"/>
          </ac:spMkLst>
        </pc:spChg>
        <pc:spChg chg="del">
          <ac:chgData name="ANDRES HUMBERTO OTALORA CARMONA" userId="9f185f83-ab76-4bc7-b4dd-50fef826f155" providerId="ADAL" clId="{B71ABF71-08B5-4BD3-94EB-65045B4F024D}" dt="2020-07-05T14:59:02.756" v="1076" actId="478"/>
          <ac:spMkLst>
            <pc:docMk/>
            <pc:sldMk cId="3477321608" sldId="339"/>
            <ac:spMk id="4" creationId="{A6BB9307-5795-4997-9564-FA9994825D8B}"/>
          </ac:spMkLst>
        </pc:spChg>
        <pc:spChg chg="del">
          <ac:chgData name="ANDRES HUMBERTO OTALORA CARMONA" userId="9f185f83-ab76-4bc7-b4dd-50fef826f155" providerId="ADAL" clId="{B71ABF71-08B5-4BD3-94EB-65045B4F024D}" dt="2020-07-05T14:59:02.756" v="1076" actId="478"/>
          <ac:spMkLst>
            <pc:docMk/>
            <pc:sldMk cId="3477321608" sldId="339"/>
            <ac:spMk id="6" creationId="{E3DD199C-7FC6-43C7-95DF-169F4BBB15BB}"/>
          </ac:spMkLst>
        </pc:spChg>
        <pc:spChg chg="del">
          <ac:chgData name="ANDRES HUMBERTO OTALORA CARMONA" userId="9f185f83-ab76-4bc7-b4dd-50fef826f155" providerId="ADAL" clId="{B71ABF71-08B5-4BD3-94EB-65045B4F024D}" dt="2020-07-05T14:59:02.756" v="1076" actId="478"/>
          <ac:spMkLst>
            <pc:docMk/>
            <pc:sldMk cId="3477321608" sldId="339"/>
            <ac:spMk id="8" creationId="{E6F59E7B-6E9A-4507-8490-3CB83E674F6D}"/>
          </ac:spMkLst>
        </pc:spChg>
        <pc:spChg chg="add mod">
          <ac:chgData name="ANDRES HUMBERTO OTALORA CARMONA" userId="9f185f83-ab76-4bc7-b4dd-50fef826f155" providerId="ADAL" clId="{B71ABF71-08B5-4BD3-94EB-65045B4F024D}" dt="2020-07-05T15:10:19.226" v="1548" actId="1076"/>
          <ac:spMkLst>
            <pc:docMk/>
            <pc:sldMk cId="3477321608" sldId="339"/>
            <ac:spMk id="9" creationId="{B82CC1D4-9576-4F7C-9BD6-735C9743213E}"/>
          </ac:spMkLst>
        </pc:spChg>
        <pc:spChg chg="del">
          <ac:chgData name="ANDRES HUMBERTO OTALORA CARMONA" userId="9f185f83-ab76-4bc7-b4dd-50fef826f155" providerId="ADAL" clId="{B71ABF71-08B5-4BD3-94EB-65045B4F024D}" dt="2020-07-05T14:59:02.756" v="1076" actId="478"/>
          <ac:spMkLst>
            <pc:docMk/>
            <pc:sldMk cId="3477321608" sldId="339"/>
            <ac:spMk id="10" creationId="{45657B75-6A4B-4E14-AC5E-83090EE9717A}"/>
          </ac:spMkLst>
        </pc:spChg>
        <pc:spChg chg="add mod">
          <ac:chgData name="ANDRES HUMBERTO OTALORA CARMONA" userId="9f185f83-ab76-4bc7-b4dd-50fef826f155" providerId="ADAL" clId="{B71ABF71-08B5-4BD3-94EB-65045B4F024D}" dt="2020-07-05T15:02:18.826" v="1404" actId="1076"/>
          <ac:spMkLst>
            <pc:docMk/>
            <pc:sldMk cId="3477321608" sldId="339"/>
            <ac:spMk id="23" creationId="{04484E1E-04BD-4693-93CC-B96C23938E79}"/>
          </ac:spMkLst>
        </pc:spChg>
        <pc:spChg chg="del">
          <ac:chgData name="ANDRES HUMBERTO OTALORA CARMONA" userId="9f185f83-ab76-4bc7-b4dd-50fef826f155" providerId="ADAL" clId="{B71ABF71-08B5-4BD3-94EB-65045B4F024D}" dt="2020-07-05T14:59:02.756" v="1076" actId="478"/>
          <ac:spMkLst>
            <pc:docMk/>
            <pc:sldMk cId="3477321608" sldId="339"/>
            <ac:spMk id="33" creationId="{E63F6D85-8F85-46CC-8BC9-0F8F24F15A74}"/>
          </ac:spMkLst>
        </pc:spChg>
        <pc:spChg chg="del">
          <ac:chgData name="ANDRES HUMBERTO OTALORA CARMONA" userId="9f185f83-ab76-4bc7-b4dd-50fef826f155" providerId="ADAL" clId="{B71ABF71-08B5-4BD3-94EB-65045B4F024D}" dt="2020-07-05T14:59:02.756" v="1076" actId="478"/>
          <ac:spMkLst>
            <pc:docMk/>
            <pc:sldMk cId="3477321608" sldId="339"/>
            <ac:spMk id="34" creationId="{56284839-0CB7-46BF-B2C9-9FD71AFB32F9}"/>
          </ac:spMkLst>
        </pc:spChg>
        <pc:spChg chg="del">
          <ac:chgData name="ANDRES HUMBERTO OTALORA CARMONA" userId="9f185f83-ab76-4bc7-b4dd-50fef826f155" providerId="ADAL" clId="{B71ABF71-08B5-4BD3-94EB-65045B4F024D}" dt="2020-07-05T14:59:02.756" v="1076" actId="478"/>
          <ac:spMkLst>
            <pc:docMk/>
            <pc:sldMk cId="3477321608" sldId="339"/>
            <ac:spMk id="35" creationId="{99346550-9539-46B8-9ED4-D8929720CC30}"/>
          </ac:spMkLst>
        </pc:spChg>
        <pc:spChg chg="del">
          <ac:chgData name="ANDRES HUMBERTO OTALORA CARMONA" userId="9f185f83-ab76-4bc7-b4dd-50fef826f155" providerId="ADAL" clId="{B71ABF71-08B5-4BD3-94EB-65045B4F024D}" dt="2020-07-05T14:59:02.756" v="1076" actId="478"/>
          <ac:spMkLst>
            <pc:docMk/>
            <pc:sldMk cId="3477321608" sldId="339"/>
            <ac:spMk id="36" creationId="{0A8A3F15-08EA-445D-952D-833C4A4892C9}"/>
          </ac:spMkLst>
        </pc:spChg>
        <pc:spChg chg="mod">
          <ac:chgData name="ANDRES HUMBERTO OTALORA CARMONA" userId="9f185f83-ab76-4bc7-b4dd-50fef826f155" providerId="ADAL" clId="{B71ABF71-08B5-4BD3-94EB-65045B4F024D}" dt="2020-07-05T14:58:55.308" v="1075" actId="20577"/>
          <ac:spMkLst>
            <pc:docMk/>
            <pc:sldMk cId="3477321608" sldId="339"/>
            <ac:spMk id="41" creationId="{BA4E2C08-946C-4869-9B54-C27E445D8FB7}"/>
          </ac:spMkLst>
        </pc:spChg>
        <pc:spChg chg="add del mod">
          <ac:chgData name="ANDRES HUMBERTO OTALORA CARMONA" userId="9f185f83-ab76-4bc7-b4dd-50fef826f155" providerId="ADAL" clId="{B71ABF71-08B5-4BD3-94EB-65045B4F024D}" dt="2020-07-05T15:03:21.835" v="1537" actId="478"/>
          <ac:spMkLst>
            <pc:docMk/>
            <pc:sldMk cId="3477321608" sldId="339"/>
            <ac:spMk id="44" creationId="{6E7EA4A8-06DE-4536-BE3E-F23AD222571E}"/>
          </ac:spMkLst>
        </pc:spChg>
        <pc:spChg chg="add del mod">
          <ac:chgData name="ANDRES HUMBERTO OTALORA CARMONA" userId="9f185f83-ab76-4bc7-b4dd-50fef826f155" providerId="ADAL" clId="{B71ABF71-08B5-4BD3-94EB-65045B4F024D}" dt="2020-07-05T15:10:29.932" v="1551" actId="478"/>
          <ac:spMkLst>
            <pc:docMk/>
            <pc:sldMk cId="3477321608" sldId="339"/>
            <ac:spMk id="45" creationId="{5715FD8F-A7F9-4B6B-B050-220FEEE1D7D9}"/>
          </ac:spMkLst>
        </pc:spChg>
        <pc:spChg chg="add del mod">
          <ac:chgData name="ANDRES HUMBERTO OTALORA CARMONA" userId="9f185f83-ab76-4bc7-b4dd-50fef826f155" providerId="ADAL" clId="{B71ABF71-08B5-4BD3-94EB-65045B4F024D}" dt="2020-07-05T15:10:06.604" v="1543" actId="478"/>
          <ac:spMkLst>
            <pc:docMk/>
            <pc:sldMk cId="3477321608" sldId="339"/>
            <ac:spMk id="47" creationId="{5C81E649-27F5-45B4-9E7B-B8ED41C1070B}"/>
          </ac:spMkLst>
        </pc:spChg>
        <pc:spChg chg="add del mod">
          <ac:chgData name="ANDRES HUMBERTO OTALORA CARMONA" userId="9f185f83-ab76-4bc7-b4dd-50fef826f155" providerId="ADAL" clId="{B71ABF71-08B5-4BD3-94EB-65045B4F024D}" dt="2020-07-05T15:10:54.069" v="1564" actId="478"/>
          <ac:spMkLst>
            <pc:docMk/>
            <pc:sldMk cId="3477321608" sldId="339"/>
            <ac:spMk id="48" creationId="{A97CCADD-F371-436D-A6CC-C1CD95810780}"/>
          </ac:spMkLst>
        </pc:spChg>
        <pc:spChg chg="add mod">
          <ac:chgData name="ANDRES HUMBERTO OTALORA CARMONA" userId="9f185f83-ab76-4bc7-b4dd-50fef826f155" providerId="ADAL" clId="{B71ABF71-08B5-4BD3-94EB-65045B4F024D}" dt="2020-07-05T15:11:00.330" v="1567" actId="1076"/>
          <ac:spMkLst>
            <pc:docMk/>
            <pc:sldMk cId="3477321608" sldId="339"/>
            <ac:spMk id="49" creationId="{25107D7E-B1F0-4C24-BEA8-7B675F0DF640}"/>
          </ac:spMkLst>
        </pc:spChg>
        <pc:spChg chg="add mod">
          <ac:chgData name="ANDRES HUMBERTO OTALORA CARMONA" userId="9f185f83-ab76-4bc7-b4dd-50fef826f155" providerId="ADAL" clId="{B71ABF71-08B5-4BD3-94EB-65045B4F024D}" dt="2020-07-05T15:03:14.241" v="1534" actId="1076"/>
          <ac:spMkLst>
            <pc:docMk/>
            <pc:sldMk cId="3477321608" sldId="339"/>
            <ac:spMk id="50" creationId="{8718D0EC-7DC6-4375-AFA1-97F4B1A808FC}"/>
          </ac:spMkLst>
        </pc:spChg>
        <pc:spChg chg="add mod">
          <ac:chgData name="ANDRES HUMBERTO OTALORA CARMONA" userId="9f185f83-ab76-4bc7-b4dd-50fef826f155" providerId="ADAL" clId="{B71ABF71-08B5-4BD3-94EB-65045B4F024D}" dt="2020-07-05T15:10:37.077" v="1554" actId="20577"/>
          <ac:spMkLst>
            <pc:docMk/>
            <pc:sldMk cId="3477321608" sldId="339"/>
            <ac:spMk id="52" creationId="{39D9B9E1-8DA1-4A24-AB76-65CA40AAD294}"/>
          </ac:spMkLst>
        </pc:spChg>
        <pc:spChg chg="add mod">
          <ac:chgData name="ANDRES HUMBERTO OTALORA CARMONA" userId="9f185f83-ab76-4bc7-b4dd-50fef826f155" providerId="ADAL" clId="{B71ABF71-08B5-4BD3-94EB-65045B4F024D}" dt="2020-07-05T15:23:08.034" v="1775" actId="1076"/>
          <ac:spMkLst>
            <pc:docMk/>
            <pc:sldMk cId="3477321608" sldId="339"/>
            <ac:spMk id="53" creationId="{47E67A64-B83D-4FFA-A165-BDE53BDEF028}"/>
          </ac:spMkLst>
        </pc:spChg>
        <pc:spChg chg="add del mod">
          <ac:chgData name="ANDRES HUMBERTO OTALORA CARMONA" userId="9f185f83-ab76-4bc7-b4dd-50fef826f155" providerId="ADAL" clId="{B71ABF71-08B5-4BD3-94EB-65045B4F024D}" dt="2020-07-05T15:13:00.756" v="1757" actId="478"/>
          <ac:spMkLst>
            <pc:docMk/>
            <pc:sldMk cId="3477321608" sldId="339"/>
            <ac:spMk id="57" creationId="{952CBB17-913C-44ED-88F5-59E776749F62}"/>
          </ac:spMkLst>
        </pc:spChg>
        <pc:spChg chg="add mod">
          <ac:chgData name="ANDRES HUMBERTO OTALORA CARMONA" userId="9f185f83-ab76-4bc7-b4dd-50fef826f155" providerId="ADAL" clId="{B71ABF71-08B5-4BD3-94EB-65045B4F024D}" dt="2020-07-05T15:13:03.826" v="1759" actId="1076"/>
          <ac:spMkLst>
            <pc:docMk/>
            <pc:sldMk cId="3477321608" sldId="339"/>
            <ac:spMk id="58" creationId="{E6232616-730B-459C-8A6C-C70326BFA0B3}"/>
          </ac:spMkLst>
        </pc:spChg>
        <pc:spChg chg="add del mod">
          <ac:chgData name="ANDRES HUMBERTO OTALORA CARMONA" userId="9f185f83-ab76-4bc7-b4dd-50fef826f155" providerId="ADAL" clId="{B71ABF71-08B5-4BD3-94EB-65045B4F024D}" dt="2020-07-05T15:13:10.429" v="1763" actId="478"/>
          <ac:spMkLst>
            <pc:docMk/>
            <pc:sldMk cId="3477321608" sldId="339"/>
            <ac:spMk id="59" creationId="{E02A03C6-4FD2-49AA-B4C9-449BACB389D7}"/>
          </ac:spMkLst>
        </pc:spChg>
        <pc:spChg chg="add mod">
          <ac:chgData name="ANDRES HUMBERTO OTALORA CARMONA" userId="9f185f83-ab76-4bc7-b4dd-50fef826f155" providerId="ADAL" clId="{B71ABF71-08B5-4BD3-94EB-65045B4F024D}" dt="2020-07-05T15:23:10.234" v="1776" actId="1076"/>
          <ac:spMkLst>
            <pc:docMk/>
            <pc:sldMk cId="3477321608" sldId="339"/>
            <ac:spMk id="60" creationId="{842AC140-248B-4023-85FA-802D8B183792}"/>
          </ac:spMkLst>
        </pc:spChg>
        <pc:grpChg chg="del">
          <ac:chgData name="ANDRES HUMBERTO OTALORA CARMONA" userId="9f185f83-ab76-4bc7-b4dd-50fef826f155" providerId="ADAL" clId="{B71ABF71-08B5-4BD3-94EB-65045B4F024D}" dt="2020-07-05T14:59:05.108" v="1077" actId="478"/>
          <ac:grpSpMkLst>
            <pc:docMk/>
            <pc:sldMk cId="3477321608" sldId="339"/>
            <ac:grpSpMk id="29" creationId="{B2FADB75-B8C1-4639-AED5-3FD3703E009F}"/>
          </ac:grpSpMkLst>
        </pc:grpChg>
        <pc:picChg chg="del">
          <ac:chgData name="ANDRES HUMBERTO OTALORA CARMONA" userId="9f185f83-ab76-4bc7-b4dd-50fef826f155" providerId="ADAL" clId="{B71ABF71-08B5-4BD3-94EB-65045B4F024D}" dt="2020-07-05T14:59:02.756" v="1076" actId="478"/>
          <ac:picMkLst>
            <pc:docMk/>
            <pc:sldMk cId="3477321608" sldId="339"/>
            <ac:picMk id="12" creationId="{08E15A75-A1CE-49A5-99F9-236595ABA805}"/>
          </ac:picMkLst>
        </pc:picChg>
        <pc:picChg chg="add mod">
          <ac:chgData name="ANDRES HUMBERTO OTALORA CARMONA" userId="9f185f83-ab76-4bc7-b4dd-50fef826f155" providerId="ADAL" clId="{B71ABF71-08B5-4BD3-94EB-65045B4F024D}" dt="2020-07-05T15:03:16.601" v="1535" actId="1076"/>
          <ac:picMkLst>
            <pc:docMk/>
            <pc:sldMk cId="3477321608" sldId="339"/>
            <ac:picMk id="21" creationId="{DDE31BDA-BF9F-4486-93F7-7509A0B25D7F}"/>
          </ac:picMkLst>
        </pc:picChg>
        <pc:picChg chg="del">
          <ac:chgData name="ANDRES HUMBERTO OTALORA CARMONA" userId="9f185f83-ab76-4bc7-b4dd-50fef826f155" providerId="ADAL" clId="{B71ABF71-08B5-4BD3-94EB-65045B4F024D}" dt="2020-07-05T14:59:02.756" v="1076" actId="478"/>
          <ac:picMkLst>
            <pc:docMk/>
            <pc:sldMk cId="3477321608" sldId="339"/>
            <ac:picMk id="26" creationId="{76EF0FB5-34F4-4209-8B21-5CD9059FBDF5}"/>
          </ac:picMkLst>
        </pc:picChg>
        <pc:picChg chg="add mod">
          <ac:chgData name="ANDRES HUMBERTO OTALORA CARMONA" userId="9f185f83-ab76-4bc7-b4dd-50fef826f155" providerId="ADAL" clId="{B71ABF71-08B5-4BD3-94EB-65045B4F024D}" dt="2020-07-05T15:10:50.274" v="1562" actId="1076"/>
          <ac:picMkLst>
            <pc:docMk/>
            <pc:sldMk cId="3477321608" sldId="339"/>
            <ac:picMk id="27" creationId="{AE57AE82-D522-468C-97B6-69DDD5507C3A}"/>
          </ac:picMkLst>
        </pc:picChg>
        <pc:picChg chg="del">
          <ac:chgData name="ANDRES HUMBERTO OTALORA CARMONA" userId="9f185f83-ab76-4bc7-b4dd-50fef826f155" providerId="ADAL" clId="{B71ABF71-08B5-4BD3-94EB-65045B4F024D}" dt="2020-07-05T14:59:02.756" v="1076" actId="478"/>
          <ac:picMkLst>
            <pc:docMk/>
            <pc:sldMk cId="3477321608" sldId="339"/>
            <ac:picMk id="37" creationId="{3AA65133-23C5-47B6-A21C-B1A85E3B093E}"/>
          </ac:picMkLst>
        </pc:picChg>
        <pc:picChg chg="add mod">
          <ac:chgData name="ANDRES HUMBERTO OTALORA CARMONA" userId="9f185f83-ab76-4bc7-b4dd-50fef826f155" providerId="ADAL" clId="{B71ABF71-08B5-4BD3-94EB-65045B4F024D}" dt="2020-07-05T15:02:10.294" v="1400" actId="1076"/>
          <ac:picMkLst>
            <pc:docMk/>
            <pc:sldMk cId="3477321608" sldId="339"/>
            <ac:picMk id="38" creationId="{DFC1AC56-361D-4889-A17E-772B02258B7D}"/>
          </ac:picMkLst>
        </pc:picChg>
        <pc:picChg chg="add mod">
          <ac:chgData name="ANDRES HUMBERTO OTALORA CARMONA" userId="9f185f83-ab76-4bc7-b4dd-50fef826f155" providerId="ADAL" clId="{B71ABF71-08B5-4BD3-94EB-65045B4F024D}" dt="2020-07-05T15:02:10.294" v="1400" actId="1076"/>
          <ac:picMkLst>
            <pc:docMk/>
            <pc:sldMk cId="3477321608" sldId="339"/>
            <ac:picMk id="39" creationId="{509C1884-E3E1-4463-A1DB-FF85CF3968F5}"/>
          </ac:picMkLst>
        </pc:picChg>
        <pc:picChg chg="add del mod">
          <ac:chgData name="ANDRES HUMBERTO OTALORA CARMONA" userId="9f185f83-ab76-4bc7-b4dd-50fef826f155" providerId="ADAL" clId="{B71ABF71-08B5-4BD3-94EB-65045B4F024D}" dt="2020-07-05T15:12:07.163" v="1738" actId="21"/>
          <ac:picMkLst>
            <pc:docMk/>
            <pc:sldMk cId="3477321608" sldId="339"/>
            <ac:picMk id="40" creationId="{58E5C724-FBC7-40CB-AE18-448AC390E07B}"/>
          </ac:picMkLst>
        </pc:picChg>
        <pc:picChg chg="add mod">
          <ac:chgData name="ANDRES HUMBERTO OTALORA CARMONA" userId="9f185f83-ab76-4bc7-b4dd-50fef826f155" providerId="ADAL" clId="{B71ABF71-08B5-4BD3-94EB-65045B4F024D}" dt="2020-07-05T15:10:51.298" v="1563" actId="1076"/>
          <ac:picMkLst>
            <pc:docMk/>
            <pc:sldMk cId="3477321608" sldId="339"/>
            <ac:picMk id="42" creationId="{328DACE5-E955-428F-9137-BC78BC5A7C60}"/>
          </ac:picMkLst>
        </pc:picChg>
        <pc:picChg chg="add mod">
          <ac:chgData name="ANDRES HUMBERTO OTALORA CARMONA" userId="9f185f83-ab76-4bc7-b4dd-50fef826f155" providerId="ADAL" clId="{B71ABF71-08B5-4BD3-94EB-65045B4F024D}" dt="2020-07-05T15:23:04.834" v="1773" actId="1076"/>
          <ac:picMkLst>
            <pc:docMk/>
            <pc:sldMk cId="3477321608" sldId="339"/>
            <ac:picMk id="43" creationId="{3F876270-2870-4FA9-A49F-C29ADE0AA7FD}"/>
          </ac:picMkLst>
        </pc:picChg>
        <pc:picChg chg="add mod">
          <ac:chgData name="ANDRES HUMBERTO OTALORA CARMONA" userId="9f185f83-ab76-4bc7-b4dd-50fef826f155" providerId="ADAL" clId="{B71ABF71-08B5-4BD3-94EB-65045B4F024D}" dt="2020-07-05T15:11:09.369" v="1572" actId="1076"/>
          <ac:picMkLst>
            <pc:docMk/>
            <pc:sldMk cId="3477321608" sldId="339"/>
            <ac:picMk id="46" creationId="{F27F1DB1-4476-48D6-B484-0E7246D55ADE}"/>
          </ac:picMkLst>
        </pc:picChg>
        <pc:picChg chg="add mod modCrop">
          <ac:chgData name="ANDRES HUMBERTO OTALORA CARMONA" userId="9f185f83-ab76-4bc7-b4dd-50fef826f155" providerId="ADAL" clId="{B71ABF71-08B5-4BD3-94EB-65045B4F024D}" dt="2020-07-05T15:12:27.202" v="1744" actId="1076"/>
          <ac:picMkLst>
            <pc:docMk/>
            <pc:sldMk cId="3477321608" sldId="339"/>
            <ac:picMk id="54" creationId="{07837E90-C12D-4A8B-BBB7-66062A55B84A}"/>
          </ac:picMkLst>
        </pc:picChg>
        <pc:picChg chg="add mod modCrop">
          <ac:chgData name="ANDRES HUMBERTO OTALORA CARMONA" userId="9f185f83-ab76-4bc7-b4dd-50fef826f155" providerId="ADAL" clId="{B71ABF71-08B5-4BD3-94EB-65045B4F024D}" dt="2020-07-05T15:13:07.369" v="1761" actId="1076"/>
          <ac:picMkLst>
            <pc:docMk/>
            <pc:sldMk cId="3477321608" sldId="339"/>
            <ac:picMk id="55" creationId="{3A142FCC-1F34-4093-AD3A-0D20C3E87BF3}"/>
          </ac:picMkLst>
        </pc:picChg>
        <pc:picChg chg="add mod">
          <ac:chgData name="ANDRES HUMBERTO OTALORA CARMONA" userId="9f185f83-ab76-4bc7-b4dd-50fef826f155" providerId="ADAL" clId="{B71ABF71-08B5-4BD3-94EB-65045B4F024D}" dt="2020-07-05T15:13:05.641" v="1760" actId="1076"/>
          <ac:picMkLst>
            <pc:docMk/>
            <pc:sldMk cId="3477321608" sldId="339"/>
            <ac:picMk id="56" creationId="{A1297A7B-FC85-4035-B490-47F683D6B1CF}"/>
          </ac:picMkLst>
        </pc:picChg>
        <pc:cxnChg chg="add mod">
          <ac:chgData name="ANDRES HUMBERTO OTALORA CARMONA" userId="9f185f83-ab76-4bc7-b4dd-50fef826f155" providerId="ADAL" clId="{B71ABF71-08B5-4BD3-94EB-65045B4F024D}" dt="2020-07-05T15:02:17.338" v="1403" actId="1076"/>
          <ac:cxnSpMkLst>
            <pc:docMk/>
            <pc:sldMk cId="3477321608" sldId="339"/>
            <ac:cxnSpMk id="7" creationId="{EE9FC199-1213-40A0-AF3D-228943E3D4FC}"/>
          </ac:cxnSpMkLst>
        </pc:cxnChg>
      </pc:sldChg>
      <pc:sldChg chg="del">
        <pc:chgData name="ANDRES HUMBERTO OTALORA CARMONA" userId="9f185f83-ab76-4bc7-b4dd-50fef826f155" providerId="ADAL" clId="{B71ABF71-08B5-4BD3-94EB-65045B4F024D}" dt="2020-07-05T14:19:45.323" v="0" actId="47"/>
        <pc:sldMkLst>
          <pc:docMk/>
          <pc:sldMk cId="487508941" sldId="340"/>
        </pc:sldMkLst>
      </pc:sldChg>
      <pc:sldChg chg="addSp delSp modSp add mod">
        <pc:chgData name="ANDRES HUMBERTO OTALORA CARMONA" userId="9f185f83-ab76-4bc7-b4dd-50fef826f155" providerId="ADAL" clId="{B71ABF71-08B5-4BD3-94EB-65045B4F024D}" dt="2020-07-05T15:26:46.986" v="2007" actId="1076"/>
        <pc:sldMkLst>
          <pc:docMk/>
          <pc:sldMk cId="1140443170" sldId="340"/>
        </pc:sldMkLst>
        <pc:spChg chg="del">
          <ac:chgData name="ANDRES HUMBERTO OTALORA CARMONA" userId="9f185f83-ab76-4bc7-b4dd-50fef826f155" providerId="ADAL" clId="{B71ABF71-08B5-4BD3-94EB-65045B4F024D}" dt="2020-07-05T15:22:07.502" v="1764" actId="478"/>
          <ac:spMkLst>
            <pc:docMk/>
            <pc:sldMk cId="1140443170" sldId="340"/>
            <ac:spMk id="3" creationId="{29F93C63-BCC9-46C7-857A-08770A62F813}"/>
          </ac:spMkLst>
        </pc:spChg>
        <pc:spChg chg="del">
          <ac:chgData name="ANDRES HUMBERTO OTALORA CARMONA" userId="9f185f83-ab76-4bc7-b4dd-50fef826f155" providerId="ADAL" clId="{B71ABF71-08B5-4BD3-94EB-65045B4F024D}" dt="2020-07-05T15:22:07.502" v="1764" actId="478"/>
          <ac:spMkLst>
            <pc:docMk/>
            <pc:sldMk cId="1140443170" sldId="340"/>
            <ac:spMk id="9" creationId="{B82CC1D4-9576-4F7C-9BD6-735C9743213E}"/>
          </ac:spMkLst>
        </pc:spChg>
        <pc:spChg chg="del">
          <ac:chgData name="ANDRES HUMBERTO OTALORA CARMONA" userId="9f185f83-ab76-4bc7-b4dd-50fef826f155" providerId="ADAL" clId="{B71ABF71-08B5-4BD3-94EB-65045B4F024D}" dt="2020-07-05T15:22:07.502" v="1764" actId="478"/>
          <ac:spMkLst>
            <pc:docMk/>
            <pc:sldMk cId="1140443170" sldId="340"/>
            <ac:spMk id="23" creationId="{04484E1E-04BD-4693-93CC-B96C23938E79}"/>
          </ac:spMkLst>
        </pc:spChg>
        <pc:spChg chg="add mod">
          <ac:chgData name="ANDRES HUMBERTO OTALORA CARMONA" userId="9f185f83-ab76-4bc7-b4dd-50fef826f155" providerId="ADAL" clId="{B71ABF71-08B5-4BD3-94EB-65045B4F024D}" dt="2020-07-05T15:26:43.436" v="2006" actId="20577"/>
          <ac:spMkLst>
            <pc:docMk/>
            <pc:sldMk cId="1140443170" sldId="340"/>
            <ac:spMk id="24" creationId="{4C65EC99-1CA7-49AE-B4CD-AEE73965B99C}"/>
          </ac:spMkLst>
        </pc:spChg>
        <pc:spChg chg="mod">
          <ac:chgData name="ANDRES HUMBERTO OTALORA CARMONA" userId="9f185f83-ab76-4bc7-b4dd-50fef826f155" providerId="ADAL" clId="{B71ABF71-08B5-4BD3-94EB-65045B4F024D}" dt="2020-07-05T15:23:25.188" v="1800" actId="20577"/>
          <ac:spMkLst>
            <pc:docMk/>
            <pc:sldMk cId="1140443170" sldId="340"/>
            <ac:spMk id="41" creationId="{BA4E2C08-946C-4869-9B54-C27E445D8FB7}"/>
          </ac:spMkLst>
        </pc:spChg>
        <pc:spChg chg="del">
          <ac:chgData name="ANDRES HUMBERTO OTALORA CARMONA" userId="9f185f83-ab76-4bc7-b4dd-50fef826f155" providerId="ADAL" clId="{B71ABF71-08B5-4BD3-94EB-65045B4F024D}" dt="2020-07-05T15:22:07.502" v="1764" actId="478"/>
          <ac:spMkLst>
            <pc:docMk/>
            <pc:sldMk cId="1140443170" sldId="340"/>
            <ac:spMk id="45" creationId="{5715FD8F-A7F9-4B6B-B050-220FEEE1D7D9}"/>
          </ac:spMkLst>
        </pc:spChg>
        <pc:spChg chg="del">
          <ac:chgData name="ANDRES HUMBERTO OTALORA CARMONA" userId="9f185f83-ab76-4bc7-b4dd-50fef826f155" providerId="ADAL" clId="{B71ABF71-08B5-4BD3-94EB-65045B4F024D}" dt="2020-07-05T15:22:07.502" v="1764" actId="478"/>
          <ac:spMkLst>
            <pc:docMk/>
            <pc:sldMk cId="1140443170" sldId="340"/>
            <ac:spMk id="47" creationId="{5C81E649-27F5-45B4-9E7B-B8ED41C1070B}"/>
          </ac:spMkLst>
        </pc:spChg>
        <pc:spChg chg="del">
          <ac:chgData name="ANDRES HUMBERTO OTALORA CARMONA" userId="9f185f83-ab76-4bc7-b4dd-50fef826f155" providerId="ADAL" clId="{B71ABF71-08B5-4BD3-94EB-65045B4F024D}" dt="2020-07-05T15:22:09.598" v="1765" actId="478"/>
          <ac:spMkLst>
            <pc:docMk/>
            <pc:sldMk cId="1140443170" sldId="340"/>
            <ac:spMk id="48" creationId="{A97CCADD-F371-436D-A6CC-C1CD95810780}"/>
          </ac:spMkLst>
        </pc:spChg>
        <pc:spChg chg="del">
          <ac:chgData name="ANDRES HUMBERTO OTALORA CARMONA" userId="9f185f83-ab76-4bc7-b4dd-50fef826f155" providerId="ADAL" clId="{B71ABF71-08B5-4BD3-94EB-65045B4F024D}" dt="2020-07-05T15:22:07.502" v="1764" actId="478"/>
          <ac:spMkLst>
            <pc:docMk/>
            <pc:sldMk cId="1140443170" sldId="340"/>
            <ac:spMk id="49" creationId="{25107D7E-B1F0-4C24-BEA8-7B675F0DF640}"/>
          </ac:spMkLst>
        </pc:spChg>
        <pc:spChg chg="del">
          <ac:chgData name="ANDRES HUMBERTO OTALORA CARMONA" userId="9f185f83-ab76-4bc7-b4dd-50fef826f155" providerId="ADAL" clId="{B71ABF71-08B5-4BD3-94EB-65045B4F024D}" dt="2020-07-05T15:22:07.502" v="1764" actId="478"/>
          <ac:spMkLst>
            <pc:docMk/>
            <pc:sldMk cId="1140443170" sldId="340"/>
            <ac:spMk id="50" creationId="{8718D0EC-7DC6-4375-AFA1-97F4B1A808FC}"/>
          </ac:spMkLst>
        </pc:spChg>
        <pc:picChg chg="add del mod">
          <ac:chgData name="ANDRES HUMBERTO OTALORA CARMONA" userId="9f185f83-ab76-4bc7-b4dd-50fef826f155" providerId="ADAL" clId="{B71ABF71-08B5-4BD3-94EB-65045B4F024D}" dt="2020-07-05T15:26:06.187" v="1987" actId="478"/>
          <ac:picMkLst>
            <pc:docMk/>
            <pc:sldMk cId="1140443170" sldId="340"/>
            <ac:picMk id="4" creationId="{0EADBA7E-54FF-4F09-8D60-8A7E4ADB7121}"/>
          </ac:picMkLst>
        </pc:picChg>
        <pc:picChg chg="del">
          <ac:chgData name="ANDRES HUMBERTO OTALORA CARMONA" userId="9f185f83-ab76-4bc7-b4dd-50fef826f155" providerId="ADAL" clId="{B71ABF71-08B5-4BD3-94EB-65045B4F024D}" dt="2020-07-05T15:22:07.502" v="1764" actId="478"/>
          <ac:picMkLst>
            <pc:docMk/>
            <pc:sldMk cId="1140443170" sldId="340"/>
            <ac:picMk id="21" creationId="{DDE31BDA-BF9F-4486-93F7-7509A0B25D7F}"/>
          </ac:picMkLst>
        </pc:picChg>
        <pc:picChg chg="add mod">
          <ac:chgData name="ANDRES HUMBERTO OTALORA CARMONA" userId="9f185f83-ab76-4bc7-b4dd-50fef826f155" providerId="ADAL" clId="{B71ABF71-08B5-4BD3-94EB-65045B4F024D}" dt="2020-07-05T15:24:18.762" v="1976" actId="1440"/>
          <ac:picMkLst>
            <pc:docMk/>
            <pc:sldMk cId="1140443170" sldId="340"/>
            <ac:picMk id="25" creationId="{DCD8829F-2F9E-4AA8-B26B-EE1606477042}"/>
          </ac:picMkLst>
        </pc:picChg>
        <pc:picChg chg="add del mod">
          <ac:chgData name="ANDRES HUMBERTO OTALORA CARMONA" userId="9f185f83-ab76-4bc7-b4dd-50fef826f155" providerId="ADAL" clId="{B71ABF71-08B5-4BD3-94EB-65045B4F024D}" dt="2020-07-05T15:24:35.632" v="1981" actId="21"/>
          <ac:picMkLst>
            <pc:docMk/>
            <pc:sldMk cId="1140443170" sldId="340"/>
            <ac:picMk id="26" creationId="{D1D33D02-7FC2-4744-9CEC-92DE4A3559E7}"/>
          </ac:picMkLst>
        </pc:picChg>
        <pc:picChg chg="del">
          <ac:chgData name="ANDRES HUMBERTO OTALORA CARMONA" userId="9f185f83-ab76-4bc7-b4dd-50fef826f155" providerId="ADAL" clId="{B71ABF71-08B5-4BD3-94EB-65045B4F024D}" dt="2020-07-05T15:22:07.502" v="1764" actId="478"/>
          <ac:picMkLst>
            <pc:docMk/>
            <pc:sldMk cId="1140443170" sldId="340"/>
            <ac:picMk id="27" creationId="{AE57AE82-D522-468C-97B6-69DDD5507C3A}"/>
          </ac:picMkLst>
        </pc:picChg>
        <pc:picChg chg="add mod">
          <ac:chgData name="ANDRES HUMBERTO OTALORA CARMONA" userId="9f185f83-ab76-4bc7-b4dd-50fef826f155" providerId="ADAL" clId="{B71ABF71-08B5-4BD3-94EB-65045B4F024D}" dt="2020-07-05T15:26:18.658" v="1995" actId="1076"/>
          <ac:picMkLst>
            <pc:docMk/>
            <pc:sldMk cId="1140443170" sldId="340"/>
            <ac:picMk id="29" creationId="{32578D3D-0C9E-48CC-A9F1-1EEBC316CE45}"/>
          </ac:picMkLst>
        </pc:picChg>
        <pc:picChg chg="add del mod">
          <ac:chgData name="ANDRES HUMBERTO OTALORA CARMONA" userId="9f185f83-ab76-4bc7-b4dd-50fef826f155" providerId="ADAL" clId="{B71ABF71-08B5-4BD3-94EB-65045B4F024D}" dt="2020-07-05T15:26:10.981" v="1989" actId="478"/>
          <ac:picMkLst>
            <pc:docMk/>
            <pc:sldMk cId="1140443170" sldId="340"/>
            <ac:picMk id="30" creationId="{A87063D1-9AC0-4550-90FC-B1CE2022F12D}"/>
          </ac:picMkLst>
        </pc:picChg>
        <pc:picChg chg="add mod">
          <ac:chgData name="ANDRES HUMBERTO OTALORA CARMONA" userId="9f185f83-ab76-4bc7-b4dd-50fef826f155" providerId="ADAL" clId="{B71ABF71-08B5-4BD3-94EB-65045B4F024D}" dt="2020-07-05T15:26:46.986" v="2007" actId="1076"/>
          <ac:picMkLst>
            <pc:docMk/>
            <pc:sldMk cId="1140443170" sldId="340"/>
            <ac:picMk id="31" creationId="{8FD0876D-A9C8-4D99-B28F-CC11AFBECCAB}"/>
          </ac:picMkLst>
        </pc:picChg>
        <pc:picChg chg="add del mod">
          <ac:chgData name="ANDRES HUMBERTO OTALORA CARMONA" userId="9f185f83-ab76-4bc7-b4dd-50fef826f155" providerId="ADAL" clId="{B71ABF71-08B5-4BD3-94EB-65045B4F024D}" dt="2020-07-05T15:26:11.589" v="1990" actId="478"/>
          <ac:picMkLst>
            <pc:docMk/>
            <pc:sldMk cId="1140443170" sldId="340"/>
            <ac:picMk id="32" creationId="{50843A89-B79C-47FC-92B8-223E9A11E83B}"/>
          </ac:picMkLst>
        </pc:picChg>
        <pc:picChg chg="del">
          <ac:chgData name="ANDRES HUMBERTO OTALORA CARMONA" userId="9f185f83-ab76-4bc7-b4dd-50fef826f155" providerId="ADAL" clId="{B71ABF71-08B5-4BD3-94EB-65045B4F024D}" dt="2020-07-05T15:22:07.502" v="1764" actId="478"/>
          <ac:picMkLst>
            <pc:docMk/>
            <pc:sldMk cId="1140443170" sldId="340"/>
            <ac:picMk id="38" creationId="{DFC1AC56-361D-4889-A17E-772B02258B7D}"/>
          </ac:picMkLst>
        </pc:picChg>
        <pc:picChg chg="del">
          <ac:chgData name="ANDRES HUMBERTO OTALORA CARMONA" userId="9f185f83-ab76-4bc7-b4dd-50fef826f155" providerId="ADAL" clId="{B71ABF71-08B5-4BD3-94EB-65045B4F024D}" dt="2020-07-05T15:22:07.502" v="1764" actId="478"/>
          <ac:picMkLst>
            <pc:docMk/>
            <pc:sldMk cId="1140443170" sldId="340"/>
            <ac:picMk id="39" creationId="{509C1884-E3E1-4463-A1DB-FF85CF3968F5}"/>
          </ac:picMkLst>
        </pc:picChg>
        <pc:picChg chg="del">
          <ac:chgData name="ANDRES HUMBERTO OTALORA CARMONA" userId="9f185f83-ab76-4bc7-b4dd-50fef826f155" providerId="ADAL" clId="{B71ABF71-08B5-4BD3-94EB-65045B4F024D}" dt="2020-07-05T15:22:07.502" v="1764" actId="478"/>
          <ac:picMkLst>
            <pc:docMk/>
            <pc:sldMk cId="1140443170" sldId="340"/>
            <ac:picMk id="40" creationId="{58E5C724-FBC7-40CB-AE18-448AC390E07B}"/>
          </ac:picMkLst>
        </pc:picChg>
        <pc:picChg chg="del">
          <ac:chgData name="ANDRES HUMBERTO OTALORA CARMONA" userId="9f185f83-ab76-4bc7-b4dd-50fef826f155" providerId="ADAL" clId="{B71ABF71-08B5-4BD3-94EB-65045B4F024D}" dt="2020-07-05T15:22:07.502" v="1764" actId="478"/>
          <ac:picMkLst>
            <pc:docMk/>
            <pc:sldMk cId="1140443170" sldId="340"/>
            <ac:picMk id="42" creationId="{328DACE5-E955-428F-9137-BC78BC5A7C60}"/>
          </ac:picMkLst>
        </pc:picChg>
        <pc:picChg chg="del">
          <ac:chgData name="ANDRES HUMBERTO OTALORA CARMONA" userId="9f185f83-ab76-4bc7-b4dd-50fef826f155" providerId="ADAL" clId="{B71ABF71-08B5-4BD3-94EB-65045B4F024D}" dt="2020-07-05T15:22:07.502" v="1764" actId="478"/>
          <ac:picMkLst>
            <pc:docMk/>
            <pc:sldMk cId="1140443170" sldId="340"/>
            <ac:picMk id="43" creationId="{3F876270-2870-4FA9-A49F-C29ADE0AA7FD}"/>
          </ac:picMkLst>
        </pc:picChg>
        <pc:picChg chg="del">
          <ac:chgData name="ANDRES HUMBERTO OTALORA CARMONA" userId="9f185f83-ab76-4bc7-b4dd-50fef826f155" providerId="ADAL" clId="{B71ABF71-08B5-4BD3-94EB-65045B4F024D}" dt="2020-07-05T15:22:07.502" v="1764" actId="478"/>
          <ac:picMkLst>
            <pc:docMk/>
            <pc:sldMk cId="1140443170" sldId="340"/>
            <ac:picMk id="46" creationId="{F27F1DB1-4476-48D6-B484-0E7246D55ADE}"/>
          </ac:picMkLst>
        </pc:picChg>
        <pc:cxnChg chg="del">
          <ac:chgData name="ANDRES HUMBERTO OTALORA CARMONA" userId="9f185f83-ab76-4bc7-b4dd-50fef826f155" providerId="ADAL" clId="{B71ABF71-08B5-4BD3-94EB-65045B4F024D}" dt="2020-07-05T15:22:07.502" v="1764" actId="478"/>
          <ac:cxnSpMkLst>
            <pc:docMk/>
            <pc:sldMk cId="1140443170" sldId="340"/>
            <ac:cxnSpMk id="7" creationId="{EE9FC199-1213-40A0-AF3D-228943E3D4FC}"/>
          </ac:cxnSpMkLst>
        </pc:cxnChg>
      </pc:sldChg>
      <pc:sldChg chg="del">
        <pc:chgData name="ANDRES HUMBERTO OTALORA CARMONA" userId="9f185f83-ab76-4bc7-b4dd-50fef826f155" providerId="ADAL" clId="{B71ABF71-08B5-4BD3-94EB-65045B4F024D}" dt="2020-07-05T14:19:45.323" v="0" actId="47"/>
        <pc:sldMkLst>
          <pc:docMk/>
          <pc:sldMk cId="395562504" sldId="341"/>
        </pc:sldMkLst>
      </pc:sldChg>
      <pc:sldChg chg="addSp delSp modSp add mod ord">
        <pc:chgData name="ANDRES HUMBERTO OTALORA CARMONA" userId="9f185f83-ab76-4bc7-b4dd-50fef826f155" providerId="ADAL" clId="{B71ABF71-08B5-4BD3-94EB-65045B4F024D}" dt="2020-07-05T15:33:11.339" v="2503" actId="1076"/>
        <pc:sldMkLst>
          <pc:docMk/>
          <pc:sldMk cId="3035088527" sldId="341"/>
        </pc:sldMkLst>
        <pc:spChg chg="mod">
          <ac:chgData name="ANDRES HUMBERTO OTALORA CARMONA" userId="9f185f83-ab76-4bc7-b4dd-50fef826f155" providerId="ADAL" clId="{B71ABF71-08B5-4BD3-94EB-65045B4F024D}" dt="2020-07-05T15:27:51.170" v="2110" actId="1076"/>
          <ac:spMkLst>
            <pc:docMk/>
            <pc:sldMk cId="3035088527" sldId="341"/>
            <ac:spMk id="3" creationId="{29F93C63-BCC9-46C7-857A-08770A62F813}"/>
          </ac:spMkLst>
        </pc:spChg>
        <pc:spChg chg="del">
          <ac:chgData name="ANDRES HUMBERTO OTALORA CARMONA" userId="9f185f83-ab76-4bc7-b4dd-50fef826f155" providerId="ADAL" clId="{B71ABF71-08B5-4BD3-94EB-65045B4F024D}" dt="2020-07-05T15:29:03.341" v="2182" actId="478"/>
          <ac:spMkLst>
            <pc:docMk/>
            <pc:sldMk cId="3035088527" sldId="341"/>
            <ac:spMk id="9" creationId="{B82CC1D4-9576-4F7C-9BD6-735C9743213E}"/>
          </ac:spMkLst>
        </pc:spChg>
        <pc:spChg chg="mod">
          <ac:chgData name="ANDRES HUMBERTO OTALORA CARMONA" userId="9f185f83-ab76-4bc7-b4dd-50fef826f155" providerId="ADAL" clId="{B71ABF71-08B5-4BD3-94EB-65045B4F024D}" dt="2020-07-05T15:28:04.405" v="2137" actId="20577"/>
          <ac:spMkLst>
            <pc:docMk/>
            <pc:sldMk cId="3035088527" sldId="341"/>
            <ac:spMk id="23" creationId="{04484E1E-04BD-4693-93CC-B96C23938E79}"/>
          </ac:spMkLst>
        </pc:spChg>
        <pc:spChg chg="add mod">
          <ac:chgData name="ANDRES HUMBERTO OTALORA CARMONA" userId="9f185f83-ab76-4bc7-b4dd-50fef826f155" providerId="ADAL" clId="{B71ABF71-08B5-4BD3-94EB-65045B4F024D}" dt="2020-07-05T15:30:08.139" v="2200" actId="1076"/>
          <ac:spMkLst>
            <pc:docMk/>
            <pc:sldMk cId="3035088527" sldId="341"/>
            <ac:spMk id="30" creationId="{2352299A-9F6F-4056-B9E6-015868164044}"/>
          </ac:spMkLst>
        </pc:spChg>
        <pc:spChg chg="add mod">
          <ac:chgData name="ANDRES HUMBERTO OTALORA CARMONA" userId="9f185f83-ab76-4bc7-b4dd-50fef826f155" providerId="ADAL" clId="{B71ABF71-08B5-4BD3-94EB-65045B4F024D}" dt="2020-07-05T15:33:11.339" v="2503" actId="1076"/>
          <ac:spMkLst>
            <pc:docMk/>
            <pc:sldMk cId="3035088527" sldId="341"/>
            <ac:spMk id="33" creationId="{E32959B0-9EAA-4F12-93CC-8E3DD056B6B0}"/>
          </ac:spMkLst>
        </pc:spChg>
        <pc:spChg chg="mod">
          <ac:chgData name="ANDRES HUMBERTO OTALORA CARMONA" userId="9f185f83-ab76-4bc7-b4dd-50fef826f155" providerId="ADAL" clId="{B71ABF71-08B5-4BD3-94EB-65045B4F024D}" dt="2020-07-05T15:27:20.348" v="2036" actId="20577"/>
          <ac:spMkLst>
            <pc:docMk/>
            <pc:sldMk cId="3035088527" sldId="341"/>
            <ac:spMk id="41" creationId="{BA4E2C08-946C-4869-9B54-C27E445D8FB7}"/>
          </ac:spMkLst>
        </pc:spChg>
        <pc:spChg chg="add del">
          <ac:chgData name="ANDRES HUMBERTO OTALORA CARMONA" userId="9f185f83-ab76-4bc7-b4dd-50fef826f155" providerId="ADAL" clId="{B71ABF71-08B5-4BD3-94EB-65045B4F024D}" dt="2020-07-05T15:29:57.485" v="2198" actId="478"/>
          <ac:spMkLst>
            <pc:docMk/>
            <pc:sldMk cId="3035088527" sldId="341"/>
            <ac:spMk id="49" creationId="{25107D7E-B1F0-4C24-BEA8-7B675F0DF640}"/>
          </ac:spMkLst>
        </pc:spChg>
        <pc:spChg chg="mod">
          <ac:chgData name="ANDRES HUMBERTO OTALORA CARMONA" userId="9f185f83-ab76-4bc7-b4dd-50fef826f155" providerId="ADAL" clId="{B71ABF71-08B5-4BD3-94EB-65045B4F024D}" dt="2020-07-05T15:32:00.074" v="2413" actId="1076"/>
          <ac:spMkLst>
            <pc:docMk/>
            <pc:sldMk cId="3035088527" sldId="341"/>
            <ac:spMk id="50" creationId="{8718D0EC-7DC6-4375-AFA1-97F4B1A808FC}"/>
          </ac:spMkLst>
        </pc:spChg>
        <pc:spChg chg="add del mod">
          <ac:chgData name="ANDRES HUMBERTO OTALORA CARMONA" userId="9f185f83-ab76-4bc7-b4dd-50fef826f155" providerId="ADAL" clId="{B71ABF71-08B5-4BD3-94EB-65045B4F024D}" dt="2020-07-05T15:29:53.634" v="2196" actId="1076"/>
          <ac:spMkLst>
            <pc:docMk/>
            <pc:sldMk cId="3035088527" sldId="341"/>
            <ac:spMk id="52" creationId="{39D9B9E1-8DA1-4A24-AB76-65CA40AAD294}"/>
          </ac:spMkLst>
        </pc:spChg>
        <pc:spChg chg="mod">
          <ac:chgData name="ANDRES HUMBERTO OTALORA CARMONA" userId="9f185f83-ab76-4bc7-b4dd-50fef826f155" providerId="ADAL" clId="{B71ABF71-08B5-4BD3-94EB-65045B4F024D}" dt="2020-07-05T15:32:37.370" v="2462" actId="20577"/>
          <ac:spMkLst>
            <pc:docMk/>
            <pc:sldMk cId="3035088527" sldId="341"/>
            <ac:spMk id="53" creationId="{47E67A64-B83D-4FFA-A165-BDE53BDEF028}"/>
          </ac:spMkLst>
        </pc:spChg>
        <pc:spChg chg="add del">
          <ac:chgData name="ANDRES HUMBERTO OTALORA CARMONA" userId="9f185f83-ab76-4bc7-b4dd-50fef826f155" providerId="ADAL" clId="{B71ABF71-08B5-4BD3-94EB-65045B4F024D}" dt="2020-07-05T15:29:45.363" v="2192" actId="478"/>
          <ac:spMkLst>
            <pc:docMk/>
            <pc:sldMk cId="3035088527" sldId="341"/>
            <ac:spMk id="58" creationId="{E6232616-730B-459C-8A6C-C70326BFA0B3}"/>
          </ac:spMkLst>
        </pc:spChg>
        <pc:spChg chg="del">
          <ac:chgData name="ANDRES HUMBERTO OTALORA CARMONA" userId="9f185f83-ab76-4bc7-b4dd-50fef826f155" providerId="ADAL" clId="{B71ABF71-08B5-4BD3-94EB-65045B4F024D}" dt="2020-07-05T15:28:29.884" v="2181" actId="478"/>
          <ac:spMkLst>
            <pc:docMk/>
            <pc:sldMk cId="3035088527" sldId="341"/>
            <ac:spMk id="60" creationId="{842AC140-248B-4023-85FA-802D8B183792}"/>
          </ac:spMkLst>
        </pc:spChg>
        <pc:picChg chg="del mod">
          <ac:chgData name="ANDRES HUMBERTO OTALORA CARMONA" userId="9f185f83-ab76-4bc7-b4dd-50fef826f155" providerId="ADAL" clId="{B71ABF71-08B5-4BD3-94EB-65045B4F024D}" dt="2020-07-05T15:28:08.347" v="2139" actId="478"/>
          <ac:picMkLst>
            <pc:docMk/>
            <pc:sldMk cId="3035088527" sldId="341"/>
            <ac:picMk id="21" creationId="{DDE31BDA-BF9F-4486-93F7-7509A0B25D7F}"/>
          </ac:picMkLst>
        </pc:picChg>
        <pc:picChg chg="add mod">
          <ac:chgData name="ANDRES HUMBERTO OTALORA CARMONA" userId="9f185f83-ab76-4bc7-b4dd-50fef826f155" providerId="ADAL" clId="{B71ABF71-08B5-4BD3-94EB-65045B4F024D}" dt="2020-07-05T15:28:15.794" v="2145" actId="1076"/>
          <ac:picMkLst>
            <pc:docMk/>
            <pc:sldMk cId="3035088527" sldId="341"/>
            <ac:picMk id="26" creationId="{FAD07129-0184-4558-8F2B-7370DAF8BDC9}"/>
          </ac:picMkLst>
        </pc:picChg>
        <pc:picChg chg="add del">
          <ac:chgData name="ANDRES HUMBERTO OTALORA CARMONA" userId="9f185f83-ab76-4bc7-b4dd-50fef826f155" providerId="ADAL" clId="{B71ABF71-08B5-4BD3-94EB-65045B4F024D}" dt="2020-07-05T15:29:57.485" v="2198" actId="478"/>
          <ac:picMkLst>
            <pc:docMk/>
            <pc:sldMk cId="3035088527" sldId="341"/>
            <ac:picMk id="27" creationId="{AE57AE82-D522-468C-97B6-69DDD5507C3A}"/>
          </ac:picMkLst>
        </pc:picChg>
        <pc:picChg chg="add mod">
          <ac:chgData name="ANDRES HUMBERTO OTALORA CARMONA" userId="9f185f83-ab76-4bc7-b4dd-50fef826f155" providerId="ADAL" clId="{B71ABF71-08B5-4BD3-94EB-65045B4F024D}" dt="2020-07-05T15:29:55.002" v="2197" actId="1076"/>
          <ac:picMkLst>
            <pc:docMk/>
            <pc:sldMk cId="3035088527" sldId="341"/>
            <ac:picMk id="29" creationId="{4D8259BF-F82F-4ACC-A722-05A73FC3F4DA}"/>
          </ac:picMkLst>
        </pc:picChg>
        <pc:picChg chg="add mod">
          <ac:chgData name="ANDRES HUMBERTO OTALORA CARMONA" userId="9f185f83-ab76-4bc7-b4dd-50fef826f155" providerId="ADAL" clId="{B71ABF71-08B5-4BD3-94EB-65045B4F024D}" dt="2020-07-05T15:30:15.226" v="2204" actId="1076"/>
          <ac:picMkLst>
            <pc:docMk/>
            <pc:sldMk cId="3035088527" sldId="341"/>
            <ac:picMk id="31" creationId="{D94FC8F2-20C6-407C-8D66-08FDA58E99D5}"/>
          </ac:picMkLst>
        </pc:picChg>
        <pc:picChg chg="add mod">
          <ac:chgData name="ANDRES HUMBERTO OTALORA CARMONA" userId="9f185f83-ab76-4bc7-b4dd-50fef826f155" providerId="ADAL" clId="{B71ABF71-08B5-4BD3-94EB-65045B4F024D}" dt="2020-07-05T15:32:47.602" v="2463" actId="1076"/>
          <ac:picMkLst>
            <pc:docMk/>
            <pc:sldMk cId="3035088527" sldId="341"/>
            <ac:picMk id="32" creationId="{66809B6B-1CB0-4BDD-AF18-7C6E4A7A744A}"/>
          </ac:picMkLst>
        </pc:picChg>
        <pc:picChg chg="add del">
          <ac:chgData name="ANDRES HUMBERTO OTALORA CARMONA" userId="9f185f83-ab76-4bc7-b4dd-50fef826f155" providerId="ADAL" clId="{B71ABF71-08B5-4BD3-94EB-65045B4F024D}" dt="2020-07-05T15:29:43.451" v="2190" actId="478"/>
          <ac:picMkLst>
            <pc:docMk/>
            <pc:sldMk cId="3035088527" sldId="341"/>
            <ac:picMk id="38" creationId="{DFC1AC56-361D-4889-A17E-772B02258B7D}"/>
          </ac:picMkLst>
        </pc:picChg>
        <pc:picChg chg="add del">
          <ac:chgData name="ANDRES HUMBERTO OTALORA CARMONA" userId="9f185f83-ab76-4bc7-b4dd-50fef826f155" providerId="ADAL" clId="{B71ABF71-08B5-4BD3-94EB-65045B4F024D}" dt="2020-07-05T15:29:44.060" v="2191" actId="478"/>
          <ac:picMkLst>
            <pc:docMk/>
            <pc:sldMk cId="3035088527" sldId="341"/>
            <ac:picMk id="39" creationId="{509C1884-E3E1-4463-A1DB-FF85CF3968F5}"/>
          </ac:picMkLst>
        </pc:picChg>
        <pc:picChg chg="add del">
          <ac:chgData name="ANDRES HUMBERTO OTALORA CARMONA" userId="9f185f83-ab76-4bc7-b4dd-50fef826f155" providerId="ADAL" clId="{B71ABF71-08B5-4BD3-94EB-65045B4F024D}" dt="2020-07-05T15:29:57.485" v="2198" actId="478"/>
          <ac:picMkLst>
            <pc:docMk/>
            <pc:sldMk cId="3035088527" sldId="341"/>
            <ac:picMk id="42" creationId="{328DACE5-E955-428F-9137-BC78BC5A7C60}"/>
          </ac:picMkLst>
        </pc:picChg>
        <pc:picChg chg="add del">
          <ac:chgData name="ANDRES HUMBERTO OTALORA CARMONA" userId="9f185f83-ab76-4bc7-b4dd-50fef826f155" providerId="ADAL" clId="{B71ABF71-08B5-4BD3-94EB-65045B4F024D}" dt="2020-07-05T15:30:16.476" v="2205" actId="478"/>
          <ac:picMkLst>
            <pc:docMk/>
            <pc:sldMk cId="3035088527" sldId="341"/>
            <ac:picMk id="43" creationId="{3F876270-2870-4FA9-A49F-C29ADE0AA7FD}"/>
          </ac:picMkLst>
        </pc:picChg>
        <pc:picChg chg="add del">
          <ac:chgData name="ANDRES HUMBERTO OTALORA CARMONA" userId="9f185f83-ab76-4bc7-b4dd-50fef826f155" providerId="ADAL" clId="{B71ABF71-08B5-4BD3-94EB-65045B4F024D}" dt="2020-07-05T15:29:57.485" v="2198" actId="478"/>
          <ac:picMkLst>
            <pc:docMk/>
            <pc:sldMk cId="3035088527" sldId="341"/>
            <ac:picMk id="46" creationId="{F27F1DB1-4476-48D6-B484-0E7246D55ADE}"/>
          </ac:picMkLst>
        </pc:picChg>
        <pc:picChg chg="add del">
          <ac:chgData name="ANDRES HUMBERTO OTALORA CARMONA" userId="9f185f83-ab76-4bc7-b4dd-50fef826f155" providerId="ADAL" clId="{B71ABF71-08B5-4BD3-94EB-65045B4F024D}" dt="2020-07-05T15:29:57.485" v="2198" actId="478"/>
          <ac:picMkLst>
            <pc:docMk/>
            <pc:sldMk cId="3035088527" sldId="341"/>
            <ac:picMk id="54" creationId="{07837E90-C12D-4A8B-BBB7-66062A55B84A}"/>
          </ac:picMkLst>
        </pc:picChg>
        <pc:picChg chg="add del">
          <ac:chgData name="ANDRES HUMBERTO OTALORA CARMONA" userId="9f185f83-ab76-4bc7-b4dd-50fef826f155" providerId="ADAL" clId="{B71ABF71-08B5-4BD3-94EB-65045B4F024D}" dt="2020-07-05T15:29:45.363" v="2192" actId="478"/>
          <ac:picMkLst>
            <pc:docMk/>
            <pc:sldMk cId="3035088527" sldId="341"/>
            <ac:picMk id="55" creationId="{3A142FCC-1F34-4093-AD3A-0D20C3E87BF3}"/>
          </ac:picMkLst>
        </pc:picChg>
        <pc:picChg chg="add del">
          <ac:chgData name="ANDRES HUMBERTO OTALORA CARMONA" userId="9f185f83-ab76-4bc7-b4dd-50fef826f155" providerId="ADAL" clId="{B71ABF71-08B5-4BD3-94EB-65045B4F024D}" dt="2020-07-05T15:29:45.363" v="2192" actId="478"/>
          <ac:picMkLst>
            <pc:docMk/>
            <pc:sldMk cId="3035088527" sldId="341"/>
            <ac:picMk id="56" creationId="{A1297A7B-FC85-4035-B490-47F683D6B1CF}"/>
          </ac:picMkLst>
        </pc:picChg>
        <pc:cxnChg chg="mod">
          <ac:chgData name="ANDRES HUMBERTO OTALORA CARMONA" userId="9f185f83-ab76-4bc7-b4dd-50fef826f155" providerId="ADAL" clId="{B71ABF71-08B5-4BD3-94EB-65045B4F024D}" dt="2020-07-05T15:27:52.611" v="2111" actId="1076"/>
          <ac:cxnSpMkLst>
            <pc:docMk/>
            <pc:sldMk cId="3035088527" sldId="341"/>
            <ac:cxnSpMk id="7" creationId="{EE9FC199-1213-40A0-AF3D-228943E3D4FC}"/>
          </ac:cxnSpMkLst>
        </pc:cxnChg>
      </pc:sldChg>
      <pc:sldChg chg="add del">
        <pc:chgData name="ANDRES HUMBERTO OTALORA CARMONA" userId="9f185f83-ab76-4bc7-b4dd-50fef826f155" providerId="ADAL" clId="{B71ABF71-08B5-4BD3-94EB-65045B4F024D}" dt="2020-07-05T15:27:02.978" v="2009" actId="47"/>
        <pc:sldMkLst>
          <pc:docMk/>
          <pc:sldMk cId="3565078713" sldId="341"/>
        </pc:sldMkLst>
      </pc:sldChg>
      <pc:sldChg chg="addSp delSp modSp add mod">
        <pc:chgData name="ANDRES HUMBERTO OTALORA CARMONA" userId="9f185f83-ab76-4bc7-b4dd-50fef826f155" providerId="ADAL" clId="{B71ABF71-08B5-4BD3-94EB-65045B4F024D}" dt="2020-07-05T15:38:14.826" v="2739" actId="14100"/>
        <pc:sldMkLst>
          <pc:docMk/>
          <pc:sldMk cId="1215030609" sldId="342"/>
        </pc:sldMkLst>
        <pc:spChg chg="del">
          <ac:chgData name="ANDRES HUMBERTO OTALORA CARMONA" userId="9f185f83-ab76-4bc7-b4dd-50fef826f155" providerId="ADAL" clId="{B71ABF71-08B5-4BD3-94EB-65045B4F024D}" dt="2020-07-05T15:33:35.284" v="2506" actId="478"/>
          <ac:spMkLst>
            <pc:docMk/>
            <pc:sldMk cId="1215030609" sldId="342"/>
            <ac:spMk id="3" creationId="{29F93C63-BCC9-46C7-857A-08770A62F813}"/>
          </ac:spMkLst>
        </pc:spChg>
        <pc:spChg chg="add mod">
          <ac:chgData name="ANDRES HUMBERTO OTALORA CARMONA" userId="9f185f83-ab76-4bc7-b4dd-50fef826f155" providerId="ADAL" clId="{B71ABF71-08B5-4BD3-94EB-65045B4F024D}" dt="2020-07-05T15:34:37.763" v="2589" actId="255"/>
          <ac:spMkLst>
            <pc:docMk/>
            <pc:sldMk cId="1215030609" sldId="342"/>
            <ac:spMk id="4" creationId="{A5116E07-5435-4E0C-AC32-C3626A686630}"/>
          </ac:spMkLst>
        </pc:spChg>
        <pc:spChg chg="add mod">
          <ac:chgData name="ANDRES HUMBERTO OTALORA CARMONA" userId="9f185f83-ab76-4bc7-b4dd-50fef826f155" providerId="ADAL" clId="{B71ABF71-08B5-4BD3-94EB-65045B4F024D}" dt="2020-07-05T15:37:49.098" v="2735" actId="1076"/>
          <ac:spMkLst>
            <pc:docMk/>
            <pc:sldMk cId="1215030609" sldId="342"/>
            <ac:spMk id="21" creationId="{1E71A36D-4BC8-4C5B-9DD5-06C82DDDFEAE}"/>
          </ac:spMkLst>
        </pc:spChg>
        <pc:spChg chg="add mod">
          <ac:chgData name="ANDRES HUMBERTO OTALORA CARMONA" userId="9f185f83-ab76-4bc7-b4dd-50fef826f155" providerId="ADAL" clId="{B71ABF71-08B5-4BD3-94EB-65045B4F024D}" dt="2020-07-05T15:36:09.890" v="2728" actId="1076"/>
          <ac:spMkLst>
            <pc:docMk/>
            <pc:sldMk cId="1215030609" sldId="342"/>
            <ac:spMk id="22" creationId="{F79D7D2D-F59F-4F85-9104-F7C1F2B8E0E8}"/>
          </ac:spMkLst>
        </pc:spChg>
        <pc:spChg chg="del">
          <ac:chgData name="ANDRES HUMBERTO OTALORA CARMONA" userId="9f185f83-ab76-4bc7-b4dd-50fef826f155" providerId="ADAL" clId="{B71ABF71-08B5-4BD3-94EB-65045B4F024D}" dt="2020-07-05T15:33:37.068" v="2507" actId="478"/>
          <ac:spMkLst>
            <pc:docMk/>
            <pc:sldMk cId="1215030609" sldId="342"/>
            <ac:spMk id="23" creationId="{04484E1E-04BD-4693-93CC-B96C23938E79}"/>
          </ac:spMkLst>
        </pc:spChg>
        <pc:spChg chg="del">
          <ac:chgData name="ANDRES HUMBERTO OTALORA CARMONA" userId="9f185f83-ab76-4bc7-b4dd-50fef826f155" providerId="ADAL" clId="{B71ABF71-08B5-4BD3-94EB-65045B4F024D}" dt="2020-07-05T15:33:33.556" v="2505" actId="478"/>
          <ac:spMkLst>
            <pc:docMk/>
            <pc:sldMk cId="1215030609" sldId="342"/>
            <ac:spMk id="30" creationId="{2352299A-9F6F-4056-B9E6-015868164044}"/>
          </ac:spMkLst>
        </pc:spChg>
        <pc:spChg chg="mod">
          <ac:chgData name="ANDRES HUMBERTO OTALORA CARMONA" userId="9f185f83-ab76-4bc7-b4dd-50fef826f155" providerId="ADAL" clId="{B71ABF71-08B5-4BD3-94EB-65045B4F024D}" dt="2020-07-05T15:34:00.163" v="2518" actId="1076"/>
          <ac:spMkLst>
            <pc:docMk/>
            <pc:sldMk cId="1215030609" sldId="342"/>
            <ac:spMk id="33" creationId="{E32959B0-9EAA-4F12-93CC-8E3DD056B6B0}"/>
          </ac:spMkLst>
        </pc:spChg>
        <pc:spChg chg="del">
          <ac:chgData name="ANDRES HUMBERTO OTALORA CARMONA" userId="9f185f83-ab76-4bc7-b4dd-50fef826f155" providerId="ADAL" clId="{B71ABF71-08B5-4BD3-94EB-65045B4F024D}" dt="2020-07-05T15:33:33.556" v="2505" actId="478"/>
          <ac:spMkLst>
            <pc:docMk/>
            <pc:sldMk cId="1215030609" sldId="342"/>
            <ac:spMk id="50" creationId="{8718D0EC-7DC6-4375-AFA1-97F4B1A808FC}"/>
          </ac:spMkLst>
        </pc:spChg>
        <pc:spChg chg="del">
          <ac:chgData name="ANDRES HUMBERTO OTALORA CARMONA" userId="9f185f83-ab76-4bc7-b4dd-50fef826f155" providerId="ADAL" clId="{B71ABF71-08B5-4BD3-94EB-65045B4F024D}" dt="2020-07-05T15:33:33.556" v="2505" actId="478"/>
          <ac:spMkLst>
            <pc:docMk/>
            <pc:sldMk cId="1215030609" sldId="342"/>
            <ac:spMk id="52" creationId="{39D9B9E1-8DA1-4A24-AB76-65CA40AAD294}"/>
          </ac:spMkLst>
        </pc:spChg>
        <pc:spChg chg="mod">
          <ac:chgData name="ANDRES HUMBERTO OTALORA CARMONA" userId="9f185f83-ab76-4bc7-b4dd-50fef826f155" providerId="ADAL" clId="{B71ABF71-08B5-4BD3-94EB-65045B4F024D}" dt="2020-07-05T15:33:55.552" v="2515" actId="14100"/>
          <ac:spMkLst>
            <pc:docMk/>
            <pc:sldMk cId="1215030609" sldId="342"/>
            <ac:spMk id="53" creationId="{47E67A64-B83D-4FFA-A165-BDE53BDEF028}"/>
          </ac:spMkLst>
        </pc:spChg>
        <pc:picChg chg="add mod">
          <ac:chgData name="ANDRES HUMBERTO OTALORA CARMONA" userId="9f185f83-ab76-4bc7-b4dd-50fef826f155" providerId="ADAL" clId="{B71ABF71-08B5-4BD3-94EB-65045B4F024D}" dt="2020-07-05T15:33:47.642" v="2512" actId="1076"/>
          <ac:picMkLst>
            <pc:docMk/>
            <pc:sldMk cId="1215030609" sldId="342"/>
            <ac:picMk id="18" creationId="{1D7D3604-E00D-4CD6-A68A-579CAABEF9AE}"/>
          </ac:picMkLst>
        </pc:picChg>
        <pc:picChg chg="add mod">
          <ac:chgData name="ANDRES HUMBERTO OTALORA CARMONA" userId="9f185f83-ab76-4bc7-b4dd-50fef826f155" providerId="ADAL" clId="{B71ABF71-08B5-4BD3-94EB-65045B4F024D}" dt="2020-07-05T15:36:13.122" v="2729" actId="14100"/>
          <ac:picMkLst>
            <pc:docMk/>
            <pc:sldMk cId="1215030609" sldId="342"/>
            <ac:picMk id="20" creationId="{ED6A0A1C-22CA-4309-A3CC-BF2FEC3FC2BE}"/>
          </ac:picMkLst>
        </pc:picChg>
        <pc:picChg chg="add mod">
          <ac:chgData name="ANDRES HUMBERTO OTALORA CARMONA" userId="9f185f83-ab76-4bc7-b4dd-50fef826f155" providerId="ADAL" clId="{B71ABF71-08B5-4BD3-94EB-65045B4F024D}" dt="2020-07-05T15:38:08.026" v="2737" actId="1076"/>
          <ac:picMkLst>
            <pc:docMk/>
            <pc:sldMk cId="1215030609" sldId="342"/>
            <ac:picMk id="24" creationId="{292D8313-22C2-4888-8D73-FEC3596A6C26}"/>
          </ac:picMkLst>
        </pc:picChg>
        <pc:picChg chg="del">
          <ac:chgData name="ANDRES HUMBERTO OTALORA CARMONA" userId="9f185f83-ab76-4bc7-b4dd-50fef826f155" providerId="ADAL" clId="{B71ABF71-08B5-4BD3-94EB-65045B4F024D}" dt="2020-07-05T15:33:33.556" v="2505" actId="478"/>
          <ac:picMkLst>
            <pc:docMk/>
            <pc:sldMk cId="1215030609" sldId="342"/>
            <ac:picMk id="26" creationId="{FAD07129-0184-4558-8F2B-7370DAF8BDC9}"/>
          </ac:picMkLst>
        </pc:picChg>
        <pc:picChg chg="del">
          <ac:chgData name="ANDRES HUMBERTO OTALORA CARMONA" userId="9f185f83-ab76-4bc7-b4dd-50fef826f155" providerId="ADAL" clId="{B71ABF71-08B5-4BD3-94EB-65045B4F024D}" dt="2020-07-05T15:33:33.556" v="2505" actId="478"/>
          <ac:picMkLst>
            <pc:docMk/>
            <pc:sldMk cId="1215030609" sldId="342"/>
            <ac:picMk id="29" creationId="{4D8259BF-F82F-4ACC-A722-05A73FC3F4DA}"/>
          </ac:picMkLst>
        </pc:picChg>
        <pc:picChg chg="del">
          <ac:chgData name="ANDRES HUMBERTO OTALORA CARMONA" userId="9f185f83-ab76-4bc7-b4dd-50fef826f155" providerId="ADAL" clId="{B71ABF71-08B5-4BD3-94EB-65045B4F024D}" dt="2020-07-05T15:33:33.556" v="2505" actId="478"/>
          <ac:picMkLst>
            <pc:docMk/>
            <pc:sldMk cId="1215030609" sldId="342"/>
            <ac:picMk id="31" creationId="{D94FC8F2-20C6-407C-8D66-08FDA58E99D5}"/>
          </ac:picMkLst>
        </pc:picChg>
        <pc:picChg chg="mod">
          <ac:chgData name="ANDRES HUMBERTO OTALORA CARMONA" userId="9f185f83-ab76-4bc7-b4dd-50fef826f155" providerId="ADAL" clId="{B71ABF71-08B5-4BD3-94EB-65045B4F024D}" dt="2020-07-05T15:33:58.010" v="2517" actId="1076"/>
          <ac:picMkLst>
            <pc:docMk/>
            <pc:sldMk cId="1215030609" sldId="342"/>
            <ac:picMk id="32" creationId="{66809B6B-1CB0-4BDD-AF18-7C6E4A7A744A}"/>
          </ac:picMkLst>
        </pc:picChg>
        <pc:cxnChg chg="add mod">
          <ac:chgData name="ANDRES HUMBERTO OTALORA CARMONA" userId="9f185f83-ab76-4bc7-b4dd-50fef826f155" providerId="ADAL" clId="{B71ABF71-08B5-4BD3-94EB-65045B4F024D}" dt="2020-07-05T15:38:14.826" v="2739" actId="14100"/>
          <ac:cxnSpMkLst>
            <pc:docMk/>
            <pc:sldMk cId="1215030609" sldId="342"/>
            <ac:cxnSpMk id="6" creationId="{356C80B0-5407-4184-8CA1-BB5CC367A067}"/>
          </ac:cxnSpMkLst>
        </pc:cxnChg>
        <pc:cxnChg chg="del">
          <ac:chgData name="ANDRES HUMBERTO OTALORA CARMONA" userId="9f185f83-ab76-4bc7-b4dd-50fef826f155" providerId="ADAL" clId="{B71ABF71-08B5-4BD3-94EB-65045B4F024D}" dt="2020-07-05T15:33:33.556" v="2505" actId="478"/>
          <ac:cxnSpMkLst>
            <pc:docMk/>
            <pc:sldMk cId="1215030609" sldId="342"/>
            <ac:cxnSpMk id="7" creationId="{EE9FC199-1213-40A0-AF3D-228943E3D4FC}"/>
          </ac:cxnSpMkLst>
        </pc:cxnChg>
      </pc:sldChg>
      <pc:sldChg chg="addSp delSp modSp add mod">
        <pc:chgData name="ANDRES HUMBERTO OTALORA CARMONA" userId="9f185f83-ab76-4bc7-b4dd-50fef826f155" providerId="ADAL" clId="{B71ABF71-08B5-4BD3-94EB-65045B4F024D}" dt="2020-07-05T15:56:13.807" v="3458" actId="20577"/>
        <pc:sldMkLst>
          <pc:docMk/>
          <pc:sldMk cId="4102985313" sldId="343"/>
        </pc:sldMkLst>
        <pc:spChg chg="del">
          <ac:chgData name="ANDRES HUMBERTO OTALORA CARMONA" userId="9f185f83-ab76-4bc7-b4dd-50fef826f155" providerId="ADAL" clId="{B71ABF71-08B5-4BD3-94EB-65045B4F024D}" dt="2020-07-05T15:39:03.243" v="2741" actId="478"/>
          <ac:spMkLst>
            <pc:docMk/>
            <pc:sldMk cId="4102985313" sldId="343"/>
            <ac:spMk id="4" creationId="{A5116E07-5435-4E0C-AC32-C3626A686630}"/>
          </ac:spMkLst>
        </pc:spChg>
        <pc:spChg chg="add mod">
          <ac:chgData name="ANDRES HUMBERTO OTALORA CARMONA" userId="9f185f83-ab76-4bc7-b4dd-50fef826f155" providerId="ADAL" clId="{B71ABF71-08B5-4BD3-94EB-65045B4F024D}" dt="2020-07-05T15:56:05.683" v="3451" actId="1076"/>
          <ac:spMkLst>
            <pc:docMk/>
            <pc:sldMk cId="4102985313" sldId="343"/>
            <ac:spMk id="10" creationId="{0EB7C17C-4FE6-4B09-A2FE-B19BB12471FF}"/>
          </ac:spMkLst>
        </pc:spChg>
        <pc:spChg chg="add mod">
          <ac:chgData name="ANDRES HUMBERTO OTALORA CARMONA" userId="9f185f83-ab76-4bc7-b4dd-50fef826f155" providerId="ADAL" clId="{B71ABF71-08B5-4BD3-94EB-65045B4F024D}" dt="2020-07-05T15:52:08.068" v="3162" actId="1076"/>
          <ac:spMkLst>
            <pc:docMk/>
            <pc:sldMk cId="4102985313" sldId="343"/>
            <ac:spMk id="19" creationId="{1371F324-FCA6-4087-8FB0-3C5EA14CBDCC}"/>
          </ac:spMkLst>
        </pc:spChg>
        <pc:spChg chg="del">
          <ac:chgData name="ANDRES HUMBERTO OTALORA CARMONA" userId="9f185f83-ab76-4bc7-b4dd-50fef826f155" providerId="ADAL" clId="{B71ABF71-08B5-4BD3-94EB-65045B4F024D}" dt="2020-07-05T15:39:04.116" v="2742" actId="478"/>
          <ac:spMkLst>
            <pc:docMk/>
            <pc:sldMk cId="4102985313" sldId="343"/>
            <ac:spMk id="21" creationId="{1E71A36D-4BC8-4C5B-9DD5-06C82DDDFEAE}"/>
          </ac:spMkLst>
        </pc:spChg>
        <pc:spChg chg="del">
          <ac:chgData name="ANDRES HUMBERTO OTALORA CARMONA" userId="9f185f83-ab76-4bc7-b4dd-50fef826f155" providerId="ADAL" clId="{B71ABF71-08B5-4BD3-94EB-65045B4F024D}" dt="2020-07-05T15:39:03.243" v="2741" actId="478"/>
          <ac:spMkLst>
            <pc:docMk/>
            <pc:sldMk cId="4102985313" sldId="343"/>
            <ac:spMk id="22" creationId="{F79D7D2D-F59F-4F85-9104-F7C1F2B8E0E8}"/>
          </ac:spMkLst>
        </pc:spChg>
        <pc:spChg chg="add mod">
          <ac:chgData name="ANDRES HUMBERTO OTALORA CARMONA" userId="9f185f83-ab76-4bc7-b4dd-50fef826f155" providerId="ADAL" clId="{B71ABF71-08B5-4BD3-94EB-65045B4F024D}" dt="2020-07-05T15:52:35.723" v="3198" actId="1076"/>
          <ac:spMkLst>
            <pc:docMk/>
            <pc:sldMk cId="4102985313" sldId="343"/>
            <ac:spMk id="23" creationId="{167FC26C-50BC-49B8-B157-4B16A28E399F}"/>
          </ac:spMkLst>
        </pc:spChg>
        <pc:spChg chg="add mod">
          <ac:chgData name="ANDRES HUMBERTO OTALORA CARMONA" userId="9f185f83-ab76-4bc7-b4dd-50fef826f155" providerId="ADAL" clId="{B71ABF71-08B5-4BD3-94EB-65045B4F024D}" dt="2020-07-05T15:52:29.645" v="3195" actId="113"/>
          <ac:spMkLst>
            <pc:docMk/>
            <pc:sldMk cId="4102985313" sldId="343"/>
            <ac:spMk id="25" creationId="{15A19C10-2650-4930-B318-177158A05112}"/>
          </ac:spMkLst>
        </pc:spChg>
        <pc:spChg chg="add mod">
          <ac:chgData name="ANDRES HUMBERTO OTALORA CARMONA" userId="9f185f83-ab76-4bc7-b4dd-50fef826f155" providerId="ADAL" clId="{B71ABF71-08B5-4BD3-94EB-65045B4F024D}" dt="2020-07-05T15:52:50.869" v="3224" actId="207"/>
          <ac:spMkLst>
            <pc:docMk/>
            <pc:sldMk cId="4102985313" sldId="343"/>
            <ac:spMk id="26" creationId="{72B7A0F9-1198-4FAE-8A53-3D424478FE61}"/>
          </ac:spMkLst>
        </pc:spChg>
        <pc:spChg chg="add mod">
          <ac:chgData name="ANDRES HUMBERTO OTALORA CARMONA" userId="9f185f83-ab76-4bc7-b4dd-50fef826f155" providerId="ADAL" clId="{B71ABF71-08B5-4BD3-94EB-65045B4F024D}" dt="2020-07-05T15:56:03.347" v="3450" actId="1076"/>
          <ac:spMkLst>
            <pc:docMk/>
            <pc:sldMk cId="4102985313" sldId="343"/>
            <ac:spMk id="27" creationId="{F90BFA80-D640-4E83-BE01-5A590DE8C4BD}"/>
          </ac:spMkLst>
        </pc:spChg>
        <pc:spChg chg="add mod">
          <ac:chgData name="ANDRES HUMBERTO OTALORA CARMONA" userId="9f185f83-ab76-4bc7-b4dd-50fef826f155" providerId="ADAL" clId="{B71ABF71-08B5-4BD3-94EB-65045B4F024D}" dt="2020-07-05T15:55:56.851" v="3447" actId="1076"/>
          <ac:spMkLst>
            <pc:docMk/>
            <pc:sldMk cId="4102985313" sldId="343"/>
            <ac:spMk id="29" creationId="{AB00FF81-78B3-4024-9087-71C808E6AE92}"/>
          </ac:spMkLst>
        </pc:spChg>
        <pc:spChg chg="add mod">
          <ac:chgData name="ANDRES HUMBERTO OTALORA CARMONA" userId="9f185f83-ab76-4bc7-b4dd-50fef826f155" providerId="ADAL" clId="{B71ABF71-08B5-4BD3-94EB-65045B4F024D}" dt="2020-07-05T15:56:13.807" v="3458" actId="20577"/>
          <ac:spMkLst>
            <pc:docMk/>
            <pc:sldMk cId="4102985313" sldId="343"/>
            <ac:spMk id="30" creationId="{92F5121D-3579-484C-97CC-14C05C03C32F}"/>
          </ac:spMkLst>
        </pc:spChg>
        <pc:spChg chg="del">
          <ac:chgData name="ANDRES HUMBERTO OTALORA CARMONA" userId="9f185f83-ab76-4bc7-b4dd-50fef826f155" providerId="ADAL" clId="{B71ABF71-08B5-4BD3-94EB-65045B4F024D}" dt="2020-07-05T15:39:03.243" v="2741" actId="478"/>
          <ac:spMkLst>
            <pc:docMk/>
            <pc:sldMk cId="4102985313" sldId="343"/>
            <ac:spMk id="33" creationId="{E32959B0-9EAA-4F12-93CC-8E3DD056B6B0}"/>
          </ac:spMkLst>
        </pc:spChg>
        <pc:spChg chg="mod">
          <ac:chgData name="ANDRES HUMBERTO OTALORA CARMONA" userId="9f185f83-ab76-4bc7-b4dd-50fef826f155" providerId="ADAL" clId="{B71ABF71-08B5-4BD3-94EB-65045B4F024D}" dt="2020-07-05T15:40:15.803" v="2808" actId="20577"/>
          <ac:spMkLst>
            <pc:docMk/>
            <pc:sldMk cId="4102985313" sldId="343"/>
            <ac:spMk id="41" creationId="{BA4E2C08-946C-4869-9B54-C27E445D8FB7}"/>
          </ac:spMkLst>
        </pc:spChg>
        <pc:spChg chg="del">
          <ac:chgData name="ANDRES HUMBERTO OTALORA CARMONA" userId="9f185f83-ab76-4bc7-b4dd-50fef826f155" providerId="ADAL" clId="{B71ABF71-08B5-4BD3-94EB-65045B4F024D}" dt="2020-07-05T15:39:03.243" v="2741" actId="478"/>
          <ac:spMkLst>
            <pc:docMk/>
            <pc:sldMk cId="4102985313" sldId="343"/>
            <ac:spMk id="53" creationId="{47E67A64-B83D-4FFA-A165-BDE53BDEF028}"/>
          </ac:spMkLst>
        </pc:spChg>
        <pc:picChg chg="add del">
          <ac:chgData name="ANDRES HUMBERTO OTALORA CARMONA" userId="9f185f83-ab76-4bc7-b4dd-50fef826f155" providerId="ADAL" clId="{B71ABF71-08B5-4BD3-94EB-65045B4F024D}" dt="2020-07-05T15:39:46.580" v="2779" actId="478"/>
          <ac:picMkLst>
            <pc:docMk/>
            <pc:sldMk cId="4102985313" sldId="343"/>
            <ac:picMk id="3" creationId="{951C5B7C-89BD-4146-9B45-A1C33D2CE1CB}"/>
          </ac:picMkLst>
        </pc:picChg>
        <pc:picChg chg="add del mod">
          <ac:chgData name="ANDRES HUMBERTO OTALORA CARMONA" userId="9f185f83-ab76-4bc7-b4dd-50fef826f155" providerId="ADAL" clId="{B71ABF71-08B5-4BD3-94EB-65045B4F024D}" dt="2020-07-05T15:55:06.900" v="3424" actId="478"/>
          <ac:picMkLst>
            <pc:docMk/>
            <pc:sldMk cId="4102985313" sldId="343"/>
            <ac:picMk id="5" creationId="{4E029572-C8D2-4D6E-8F63-64C6F8D8B03E}"/>
          </ac:picMkLst>
        </pc:picChg>
        <pc:picChg chg="add mod modCrop">
          <ac:chgData name="ANDRES HUMBERTO OTALORA CARMONA" userId="9f185f83-ab76-4bc7-b4dd-50fef826f155" providerId="ADAL" clId="{B71ABF71-08B5-4BD3-94EB-65045B4F024D}" dt="2020-07-05T15:50:19.188" v="2949" actId="1076"/>
          <ac:picMkLst>
            <pc:docMk/>
            <pc:sldMk cId="4102985313" sldId="343"/>
            <ac:picMk id="7" creationId="{48817FE1-CE9A-42E9-9C5A-F48220131F0B}"/>
          </ac:picMkLst>
        </pc:picChg>
        <pc:picChg chg="add mod">
          <ac:chgData name="ANDRES HUMBERTO OTALORA CARMONA" userId="9f185f83-ab76-4bc7-b4dd-50fef826f155" providerId="ADAL" clId="{B71ABF71-08B5-4BD3-94EB-65045B4F024D}" dt="2020-07-05T15:50:29.003" v="2952" actId="1076"/>
          <ac:picMkLst>
            <pc:docMk/>
            <pc:sldMk cId="4102985313" sldId="343"/>
            <ac:picMk id="8" creationId="{FB181256-E9A6-4AAD-A774-E84CD61507F3}"/>
          </ac:picMkLst>
        </pc:picChg>
        <pc:picChg chg="add mod modCrop">
          <ac:chgData name="ANDRES HUMBERTO OTALORA CARMONA" userId="9f185f83-ab76-4bc7-b4dd-50fef826f155" providerId="ADAL" clId="{B71ABF71-08B5-4BD3-94EB-65045B4F024D}" dt="2020-07-05T15:50:27.475" v="2951" actId="1076"/>
          <ac:picMkLst>
            <pc:docMk/>
            <pc:sldMk cId="4102985313" sldId="343"/>
            <ac:picMk id="9" creationId="{0C304E5A-9FB4-488D-9A8A-BA5F20D980E7}"/>
          </ac:picMkLst>
        </pc:picChg>
        <pc:picChg chg="add mod">
          <ac:chgData name="ANDRES HUMBERTO OTALORA CARMONA" userId="9f185f83-ab76-4bc7-b4dd-50fef826f155" providerId="ADAL" clId="{B71ABF71-08B5-4BD3-94EB-65045B4F024D}" dt="2020-07-05T15:55:27.060" v="3436" actId="1076"/>
          <ac:picMkLst>
            <pc:docMk/>
            <pc:sldMk cId="4102985313" sldId="343"/>
            <ac:picMk id="16" creationId="{058A5A53-3592-451D-BF21-F1003AC338FE}"/>
          </ac:picMkLst>
        </pc:picChg>
        <pc:picChg chg="del">
          <ac:chgData name="ANDRES HUMBERTO OTALORA CARMONA" userId="9f185f83-ab76-4bc7-b4dd-50fef826f155" providerId="ADAL" clId="{B71ABF71-08B5-4BD3-94EB-65045B4F024D}" dt="2020-07-05T15:39:03.243" v="2741" actId="478"/>
          <ac:picMkLst>
            <pc:docMk/>
            <pc:sldMk cId="4102985313" sldId="343"/>
            <ac:picMk id="18" creationId="{1D7D3604-E00D-4CD6-A68A-579CAABEF9AE}"/>
          </ac:picMkLst>
        </pc:picChg>
        <pc:picChg chg="del">
          <ac:chgData name="ANDRES HUMBERTO OTALORA CARMONA" userId="9f185f83-ab76-4bc7-b4dd-50fef826f155" providerId="ADAL" clId="{B71ABF71-08B5-4BD3-94EB-65045B4F024D}" dt="2020-07-05T15:39:03.243" v="2741" actId="478"/>
          <ac:picMkLst>
            <pc:docMk/>
            <pc:sldMk cId="4102985313" sldId="343"/>
            <ac:picMk id="20" creationId="{ED6A0A1C-22CA-4309-A3CC-BF2FEC3FC2BE}"/>
          </ac:picMkLst>
        </pc:picChg>
        <pc:picChg chg="del">
          <ac:chgData name="ANDRES HUMBERTO OTALORA CARMONA" userId="9f185f83-ab76-4bc7-b4dd-50fef826f155" providerId="ADAL" clId="{B71ABF71-08B5-4BD3-94EB-65045B4F024D}" dt="2020-07-05T15:39:03.243" v="2741" actId="478"/>
          <ac:picMkLst>
            <pc:docMk/>
            <pc:sldMk cId="4102985313" sldId="343"/>
            <ac:picMk id="24" creationId="{292D8313-22C2-4888-8D73-FEC3596A6C26}"/>
          </ac:picMkLst>
        </pc:picChg>
        <pc:picChg chg="del">
          <ac:chgData name="ANDRES HUMBERTO OTALORA CARMONA" userId="9f185f83-ab76-4bc7-b4dd-50fef826f155" providerId="ADAL" clId="{B71ABF71-08B5-4BD3-94EB-65045B4F024D}" dt="2020-07-05T15:39:03.243" v="2741" actId="478"/>
          <ac:picMkLst>
            <pc:docMk/>
            <pc:sldMk cId="4102985313" sldId="343"/>
            <ac:picMk id="32" creationId="{66809B6B-1CB0-4BDD-AF18-7C6E4A7A744A}"/>
          </ac:picMkLst>
        </pc:picChg>
        <pc:cxnChg chg="del">
          <ac:chgData name="ANDRES HUMBERTO OTALORA CARMONA" userId="9f185f83-ab76-4bc7-b4dd-50fef826f155" providerId="ADAL" clId="{B71ABF71-08B5-4BD3-94EB-65045B4F024D}" dt="2020-07-05T15:39:03.243" v="2741" actId="478"/>
          <ac:cxnSpMkLst>
            <pc:docMk/>
            <pc:sldMk cId="4102985313" sldId="343"/>
            <ac:cxnSpMk id="6" creationId="{356C80B0-5407-4184-8CA1-BB5CC367A067}"/>
          </ac:cxnSpMkLst>
        </pc:cxnChg>
      </pc:sldChg>
    </pc:docChg>
  </pc:docChgLst>
  <pc:docChgLst>
    <pc:chgData name="ANDRES HUMBERTO OTALORA CARMONA" userId="9f185f83-ab76-4bc7-b4dd-50fef826f155" providerId="ADAL" clId="{24F60A97-8B71-4115-86BE-59CB3B0C9CE8}"/>
    <pc:docChg chg="undo custSel addSld delSld modSld sldOrd">
      <pc:chgData name="ANDRES HUMBERTO OTALORA CARMONA" userId="9f185f83-ab76-4bc7-b4dd-50fef826f155" providerId="ADAL" clId="{24F60A97-8B71-4115-86BE-59CB3B0C9CE8}" dt="2020-09-30T18:11:58.553" v="1544" actId="47"/>
      <pc:docMkLst>
        <pc:docMk/>
      </pc:docMkLst>
      <pc:sldChg chg="modSp mod">
        <pc:chgData name="ANDRES HUMBERTO OTALORA CARMONA" userId="9f185f83-ab76-4bc7-b4dd-50fef826f155" providerId="ADAL" clId="{24F60A97-8B71-4115-86BE-59CB3B0C9CE8}" dt="2020-09-30T17:02:05.153" v="66" actId="6549"/>
        <pc:sldMkLst>
          <pc:docMk/>
          <pc:sldMk cId="4231383792" sldId="320"/>
        </pc:sldMkLst>
        <pc:spChg chg="mod">
          <ac:chgData name="ANDRES HUMBERTO OTALORA CARMONA" userId="9f185f83-ab76-4bc7-b4dd-50fef826f155" providerId="ADAL" clId="{24F60A97-8B71-4115-86BE-59CB3B0C9CE8}" dt="2020-09-30T17:02:05.153" v="66" actId="6549"/>
          <ac:spMkLst>
            <pc:docMk/>
            <pc:sldMk cId="4231383792" sldId="320"/>
            <ac:spMk id="12" creationId="{2A3190B4-7CE9-421D-8959-FEBD252C9280}"/>
          </ac:spMkLst>
        </pc:spChg>
      </pc:sldChg>
      <pc:sldChg chg="addSp delSp modSp mod">
        <pc:chgData name="ANDRES HUMBERTO OTALORA CARMONA" userId="9f185f83-ab76-4bc7-b4dd-50fef826f155" providerId="ADAL" clId="{24F60A97-8B71-4115-86BE-59CB3B0C9CE8}" dt="2020-09-30T17:07:18.605" v="139" actId="14100"/>
        <pc:sldMkLst>
          <pc:docMk/>
          <pc:sldMk cId="481473816" sldId="334"/>
        </pc:sldMkLst>
        <pc:spChg chg="del">
          <ac:chgData name="ANDRES HUMBERTO OTALORA CARMONA" userId="9f185f83-ab76-4bc7-b4dd-50fef826f155" providerId="ADAL" clId="{24F60A97-8B71-4115-86BE-59CB3B0C9CE8}" dt="2020-09-30T17:02:51.425" v="68" actId="478"/>
          <ac:spMkLst>
            <pc:docMk/>
            <pc:sldMk cId="481473816" sldId="334"/>
            <ac:spMk id="7" creationId="{7ACEAEB8-4AED-42EC-9EA8-AD376F69A796}"/>
          </ac:spMkLst>
        </pc:spChg>
        <pc:spChg chg="del">
          <ac:chgData name="ANDRES HUMBERTO OTALORA CARMONA" userId="9f185f83-ab76-4bc7-b4dd-50fef826f155" providerId="ADAL" clId="{24F60A97-8B71-4115-86BE-59CB3B0C9CE8}" dt="2020-09-30T17:02:51.425" v="68" actId="478"/>
          <ac:spMkLst>
            <pc:docMk/>
            <pc:sldMk cId="481473816" sldId="334"/>
            <ac:spMk id="10" creationId="{46FD8541-E804-4B17-8E11-C916FABC4F1E}"/>
          </ac:spMkLst>
        </pc:spChg>
        <pc:spChg chg="add mod">
          <ac:chgData name="ANDRES HUMBERTO OTALORA CARMONA" userId="9f185f83-ab76-4bc7-b4dd-50fef826f155" providerId="ADAL" clId="{24F60A97-8B71-4115-86BE-59CB3B0C9CE8}" dt="2020-09-30T17:05:29.635" v="123" actId="13822"/>
          <ac:spMkLst>
            <pc:docMk/>
            <pc:sldMk cId="481473816" sldId="334"/>
            <ac:spMk id="13" creationId="{A60B840F-F77C-4089-8262-5D715EB3C8DD}"/>
          </ac:spMkLst>
        </pc:spChg>
        <pc:spChg chg="add mod">
          <ac:chgData name="ANDRES HUMBERTO OTALORA CARMONA" userId="9f185f83-ab76-4bc7-b4dd-50fef826f155" providerId="ADAL" clId="{24F60A97-8B71-4115-86BE-59CB3B0C9CE8}" dt="2020-09-30T17:06:03.209" v="134" actId="207"/>
          <ac:spMkLst>
            <pc:docMk/>
            <pc:sldMk cId="481473816" sldId="334"/>
            <ac:spMk id="14" creationId="{AB6270E3-80CA-4E2B-91F6-8F81ADC64BB5}"/>
          </ac:spMkLst>
        </pc:spChg>
        <pc:spChg chg="add del mod">
          <ac:chgData name="ANDRES HUMBERTO OTALORA CARMONA" userId="9f185f83-ab76-4bc7-b4dd-50fef826f155" providerId="ADAL" clId="{24F60A97-8B71-4115-86BE-59CB3B0C9CE8}" dt="2020-09-30T17:05:05.556" v="112" actId="478"/>
          <ac:spMkLst>
            <pc:docMk/>
            <pc:sldMk cId="481473816" sldId="334"/>
            <ac:spMk id="18" creationId="{048D5CAF-9172-43B1-838F-33ABFD83BDE4}"/>
          </ac:spMkLst>
        </pc:spChg>
        <pc:spChg chg="add mod">
          <ac:chgData name="ANDRES HUMBERTO OTALORA CARMONA" userId="9f185f83-ab76-4bc7-b4dd-50fef826f155" providerId="ADAL" clId="{24F60A97-8B71-4115-86BE-59CB3B0C9CE8}" dt="2020-09-30T17:05:11.213" v="114" actId="1076"/>
          <ac:spMkLst>
            <pc:docMk/>
            <pc:sldMk cId="481473816" sldId="334"/>
            <ac:spMk id="19" creationId="{63894C33-D0AA-4A87-A9DC-7AD7BEAC92BA}"/>
          </ac:spMkLst>
        </pc:spChg>
        <pc:spChg chg="add mod">
          <ac:chgData name="ANDRES HUMBERTO OTALORA CARMONA" userId="9f185f83-ab76-4bc7-b4dd-50fef826f155" providerId="ADAL" clId="{24F60A97-8B71-4115-86BE-59CB3B0C9CE8}" dt="2020-09-30T17:05:08.709" v="113" actId="1076"/>
          <ac:spMkLst>
            <pc:docMk/>
            <pc:sldMk cId="481473816" sldId="334"/>
            <ac:spMk id="20" creationId="{C5FA2EA4-2EE7-4EE1-B1E3-039BF8E730E2}"/>
          </ac:spMkLst>
        </pc:spChg>
        <pc:spChg chg="add del mod">
          <ac:chgData name="ANDRES HUMBERTO OTALORA CARMONA" userId="9f185f83-ab76-4bc7-b4dd-50fef826f155" providerId="ADAL" clId="{24F60A97-8B71-4115-86BE-59CB3B0C9CE8}" dt="2020-09-30T17:04:44.732" v="108" actId="478"/>
          <ac:spMkLst>
            <pc:docMk/>
            <pc:sldMk cId="481473816" sldId="334"/>
            <ac:spMk id="21" creationId="{CF8284A2-4851-46F0-8353-2125ECD7CA4B}"/>
          </ac:spMkLst>
        </pc:spChg>
        <pc:spChg chg="add mod">
          <ac:chgData name="ANDRES HUMBERTO OTALORA CARMONA" userId="9f185f83-ab76-4bc7-b4dd-50fef826f155" providerId="ADAL" clId="{24F60A97-8B71-4115-86BE-59CB3B0C9CE8}" dt="2020-09-30T17:04:57.311" v="110" actId="2085"/>
          <ac:spMkLst>
            <pc:docMk/>
            <pc:sldMk cId="481473816" sldId="334"/>
            <ac:spMk id="26" creationId="{B1EA5E58-BBCB-443D-A32B-DAAA86F35B9D}"/>
          </ac:spMkLst>
        </pc:spChg>
        <pc:spChg chg="add mod">
          <ac:chgData name="ANDRES HUMBERTO OTALORA CARMONA" userId="9f185f83-ab76-4bc7-b4dd-50fef826f155" providerId="ADAL" clId="{24F60A97-8B71-4115-86BE-59CB3B0C9CE8}" dt="2020-09-30T17:04:57.311" v="110" actId="2085"/>
          <ac:spMkLst>
            <pc:docMk/>
            <pc:sldMk cId="481473816" sldId="334"/>
            <ac:spMk id="29" creationId="{9BB810C4-1D41-419A-A323-FB84946C268F}"/>
          </ac:spMkLst>
        </pc:spChg>
        <pc:spChg chg="add mod">
          <ac:chgData name="ANDRES HUMBERTO OTALORA CARMONA" userId="9f185f83-ab76-4bc7-b4dd-50fef826f155" providerId="ADAL" clId="{24F60A97-8B71-4115-86BE-59CB3B0C9CE8}" dt="2020-09-30T17:04:23.713" v="101" actId="1076"/>
          <ac:spMkLst>
            <pc:docMk/>
            <pc:sldMk cId="481473816" sldId="334"/>
            <ac:spMk id="30" creationId="{9565B8AD-D1BA-453B-815A-ADBB464468B6}"/>
          </ac:spMkLst>
        </pc:spChg>
        <pc:spChg chg="add mod">
          <ac:chgData name="ANDRES HUMBERTO OTALORA CARMONA" userId="9f185f83-ab76-4bc7-b4dd-50fef826f155" providerId="ADAL" clId="{24F60A97-8B71-4115-86BE-59CB3B0C9CE8}" dt="2020-09-30T17:05:00.699" v="111" actId="1076"/>
          <ac:spMkLst>
            <pc:docMk/>
            <pc:sldMk cId="481473816" sldId="334"/>
            <ac:spMk id="31" creationId="{F130D941-8D2F-447A-9F84-8B28DF19C343}"/>
          </ac:spMkLst>
        </pc:spChg>
        <pc:spChg chg="del">
          <ac:chgData name="ANDRES HUMBERTO OTALORA CARMONA" userId="9f185f83-ab76-4bc7-b4dd-50fef826f155" providerId="ADAL" clId="{24F60A97-8B71-4115-86BE-59CB3B0C9CE8}" dt="2020-09-30T17:02:51.425" v="68" actId="478"/>
          <ac:spMkLst>
            <pc:docMk/>
            <pc:sldMk cId="481473816" sldId="334"/>
            <ac:spMk id="33" creationId="{E9269435-3E9C-48D8-9BFD-E5C44AA748B4}"/>
          </ac:spMkLst>
        </pc:spChg>
        <pc:spChg chg="mod">
          <ac:chgData name="ANDRES HUMBERTO OTALORA CARMONA" userId="9f185f83-ab76-4bc7-b4dd-50fef826f155" providerId="ADAL" clId="{24F60A97-8B71-4115-86BE-59CB3B0C9CE8}" dt="2020-09-30T17:03:57.492" v="99" actId="20577"/>
          <ac:spMkLst>
            <pc:docMk/>
            <pc:sldMk cId="481473816" sldId="334"/>
            <ac:spMk id="41" creationId="{BA4E2C08-946C-4869-9B54-C27E445D8FB7}"/>
          </ac:spMkLst>
        </pc:spChg>
        <pc:graphicFrameChg chg="add mod modGraphic">
          <ac:chgData name="ANDRES HUMBERTO OTALORA CARMONA" userId="9f185f83-ab76-4bc7-b4dd-50fef826f155" providerId="ADAL" clId="{24F60A97-8B71-4115-86BE-59CB3B0C9CE8}" dt="2020-09-30T17:07:18.605" v="139" actId="14100"/>
          <ac:graphicFrameMkLst>
            <pc:docMk/>
            <pc:sldMk cId="481473816" sldId="334"/>
            <ac:graphicFrameMk id="11" creationId="{C133C669-AE24-4320-A9C4-1D09304D781D}"/>
          </ac:graphicFrameMkLst>
        </pc:graphicFrameChg>
        <pc:picChg chg="del">
          <ac:chgData name="ANDRES HUMBERTO OTALORA CARMONA" userId="9f185f83-ab76-4bc7-b4dd-50fef826f155" providerId="ADAL" clId="{24F60A97-8B71-4115-86BE-59CB3B0C9CE8}" dt="2020-09-30T17:02:51.425" v="68" actId="478"/>
          <ac:picMkLst>
            <pc:docMk/>
            <pc:sldMk cId="481473816" sldId="334"/>
            <ac:picMk id="3" creationId="{D057A3CF-83EA-4FFB-8B14-61B37256550D}"/>
          </ac:picMkLst>
        </pc:picChg>
        <pc:picChg chg="del">
          <ac:chgData name="ANDRES HUMBERTO OTALORA CARMONA" userId="9f185f83-ab76-4bc7-b4dd-50fef826f155" providerId="ADAL" clId="{24F60A97-8B71-4115-86BE-59CB3B0C9CE8}" dt="2020-09-30T17:02:52.116" v="69" actId="478"/>
          <ac:picMkLst>
            <pc:docMk/>
            <pc:sldMk cId="481473816" sldId="334"/>
            <ac:picMk id="8" creationId="{08335087-977A-4A57-9711-DAEE1FFA8451}"/>
          </ac:picMkLst>
        </pc:picChg>
        <pc:picChg chg="add mod">
          <ac:chgData name="ANDRES HUMBERTO OTALORA CARMONA" userId="9f185f83-ab76-4bc7-b4dd-50fef826f155" providerId="ADAL" clId="{24F60A97-8B71-4115-86BE-59CB3B0C9CE8}" dt="2020-09-30T17:05:56.126" v="132" actId="27349"/>
          <ac:picMkLst>
            <pc:docMk/>
            <pc:sldMk cId="481473816" sldId="334"/>
            <ac:picMk id="9" creationId="{D66417CD-2D09-4571-8B48-7E7370C0CBE8}"/>
          </ac:picMkLst>
        </pc:picChg>
        <pc:picChg chg="del">
          <ac:chgData name="ANDRES HUMBERTO OTALORA CARMONA" userId="9f185f83-ab76-4bc7-b4dd-50fef826f155" providerId="ADAL" clId="{24F60A97-8B71-4115-86BE-59CB3B0C9CE8}" dt="2020-09-30T17:02:51.425" v="68" actId="478"/>
          <ac:picMkLst>
            <pc:docMk/>
            <pc:sldMk cId="481473816" sldId="334"/>
            <ac:picMk id="15" creationId="{7C6E4EBD-A7DC-4DB7-AAC0-BBBE9BFEA3C9}"/>
          </ac:picMkLst>
        </pc:picChg>
        <pc:picChg chg="del">
          <ac:chgData name="ANDRES HUMBERTO OTALORA CARMONA" userId="9f185f83-ab76-4bc7-b4dd-50fef826f155" providerId="ADAL" clId="{24F60A97-8B71-4115-86BE-59CB3B0C9CE8}" dt="2020-09-30T17:02:51.425" v="68" actId="478"/>
          <ac:picMkLst>
            <pc:docMk/>
            <pc:sldMk cId="481473816" sldId="334"/>
            <ac:picMk id="16" creationId="{3CBB0952-D340-4D01-8759-836D69CAD629}"/>
          </ac:picMkLst>
        </pc:picChg>
        <pc:picChg chg="add mod">
          <ac:chgData name="ANDRES HUMBERTO OTALORA CARMONA" userId="9f185f83-ab76-4bc7-b4dd-50fef826f155" providerId="ADAL" clId="{24F60A97-8B71-4115-86BE-59CB3B0C9CE8}" dt="2020-09-30T17:04:39.508" v="107" actId="1076"/>
          <ac:picMkLst>
            <pc:docMk/>
            <pc:sldMk cId="481473816" sldId="334"/>
            <ac:picMk id="17" creationId="{68B4437E-AE13-4902-A5E9-D1FEDE5A2066}"/>
          </ac:picMkLst>
        </pc:picChg>
        <pc:picChg chg="add mod">
          <ac:chgData name="ANDRES HUMBERTO OTALORA CARMONA" userId="9f185f83-ab76-4bc7-b4dd-50fef826f155" providerId="ADAL" clId="{24F60A97-8B71-4115-86BE-59CB3B0C9CE8}" dt="2020-09-30T17:05:13.277" v="115" actId="1076"/>
          <ac:picMkLst>
            <pc:docMk/>
            <pc:sldMk cId="481473816" sldId="334"/>
            <ac:picMk id="22" creationId="{40FFDD9D-A23D-40A1-AD8E-E2D353263CEE}"/>
          </ac:picMkLst>
        </pc:picChg>
        <pc:picChg chg="add mod">
          <ac:chgData name="ANDRES HUMBERTO OTALORA CARMONA" userId="9f185f83-ab76-4bc7-b4dd-50fef826f155" providerId="ADAL" clId="{24F60A97-8B71-4115-86BE-59CB3B0C9CE8}" dt="2020-09-30T17:04:37.572" v="106" actId="1440"/>
          <ac:picMkLst>
            <pc:docMk/>
            <pc:sldMk cId="481473816" sldId="334"/>
            <ac:picMk id="23" creationId="{A84C7CBC-7460-465E-ABCD-D1D5D6DB96B5}"/>
          </ac:picMkLst>
        </pc:picChg>
        <pc:picChg chg="add mod">
          <ac:chgData name="ANDRES HUMBERTO OTALORA CARMONA" userId="9f185f83-ab76-4bc7-b4dd-50fef826f155" providerId="ADAL" clId="{24F60A97-8B71-4115-86BE-59CB3B0C9CE8}" dt="2020-09-30T17:04:23.713" v="101" actId="1076"/>
          <ac:picMkLst>
            <pc:docMk/>
            <pc:sldMk cId="481473816" sldId="334"/>
            <ac:picMk id="24" creationId="{8142AA39-6CBC-4910-B11D-F03B97FD01F7}"/>
          </ac:picMkLst>
        </pc:picChg>
        <pc:cxnChg chg="add mod">
          <ac:chgData name="ANDRES HUMBERTO OTALORA CARMONA" userId="9f185f83-ab76-4bc7-b4dd-50fef826f155" providerId="ADAL" clId="{24F60A97-8B71-4115-86BE-59CB3B0C9CE8}" dt="2020-09-30T17:04:23.713" v="101" actId="1076"/>
          <ac:cxnSpMkLst>
            <pc:docMk/>
            <pc:sldMk cId="481473816" sldId="334"/>
            <ac:cxnSpMk id="25" creationId="{A57058F6-3944-4DFB-9158-01879F488948}"/>
          </ac:cxnSpMkLst>
        </pc:cxnChg>
        <pc:cxnChg chg="add mod">
          <ac:chgData name="ANDRES HUMBERTO OTALORA CARMONA" userId="9f185f83-ab76-4bc7-b4dd-50fef826f155" providerId="ADAL" clId="{24F60A97-8B71-4115-86BE-59CB3B0C9CE8}" dt="2020-09-30T17:04:23.713" v="101" actId="1076"/>
          <ac:cxnSpMkLst>
            <pc:docMk/>
            <pc:sldMk cId="481473816" sldId="334"/>
            <ac:cxnSpMk id="27" creationId="{A9AC7952-A0AF-4854-9786-3D48A53E0051}"/>
          </ac:cxnSpMkLst>
        </pc:cxnChg>
        <pc:cxnChg chg="add mod">
          <ac:chgData name="ANDRES HUMBERTO OTALORA CARMONA" userId="9f185f83-ab76-4bc7-b4dd-50fef826f155" providerId="ADAL" clId="{24F60A97-8B71-4115-86BE-59CB3B0C9CE8}" dt="2020-09-30T17:05:20.103" v="118" actId="14100"/>
          <ac:cxnSpMkLst>
            <pc:docMk/>
            <pc:sldMk cId="481473816" sldId="334"/>
            <ac:cxnSpMk id="32" creationId="{0A9CE2E9-CBF0-4F4C-9450-477D9B6197F6}"/>
          </ac:cxnSpMkLst>
        </pc:cxnChg>
        <pc:cxnChg chg="add mod">
          <ac:chgData name="ANDRES HUMBERTO OTALORA CARMONA" userId="9f185f83-ab76-4bc7-b4dd-50fef826f155" providerId="ADAL" clId="{24F60A97-8B71-4115-86BE-59CB3B0C9CE8}" dt="2020-09-30T17:05:24.893" v="121" actId="14100"/>
          <ac:cxnSpMkLst>
            <pc:docMk/>
            <pc:sldMk cId="481473816" sldId="334"/>
            <ac:cxnSpMk id="34" creationId="{5B13959F-2C25-4903-BE31-56F6EC4220B2}"/>
          </ac:cxnSpMkLst>
        </pc:cxnChg>
      </pc:sldChg>
      <pc:sldChg chg="addSp delSp modSp mod">
        <pc:chgData name="ANDRES HUMBERTO OTALORA CARMONA" userId="9f185f83-ab76-4bc7-b4dd-50fef826f155" providerId="ADAL" clId="{24F60A97-8B71-4115-86BE-59CB3B0C9CE8}" dt="2020-09-30T17:08:51.693" v="176" actId="1076"/>
        <pc:sldMkLst>
          <pc:docMk/>
          <pc:sldMk cId="365643691" sldId="337"/>
        </pc:sldMkLst>
        <pc:spChg chg="mod">
          <ac:chgData name="ANDRES HUMBERTO OTALORA CARMONA" userId="9f185f83-ab76-4bc7-b4dd-50fef826f155" providerId="ADAL" clId="{24F60A97-8B71-4115-86BE-59CB3B0C9CE8}" dt="2020-09-30T17:08:36.309" v="168" actId="20577"/>
          <ac:spMkLst>
            <pc:docMk/>
            <pc:sldMk cId="365643691" sldId="337"/>
            <ac:spMk id="41" creationId="{BA4E2C08-946C-4869-9B54-C27E445D8FB7}"/>
          </ac:spMkLst>
        </pc:spChg>
        <pc:picChg chg="del">
          <ac:chgData name="ANDRES HUMBERTO OTALORA CARMONA" userId="9f185f83-ab76-4bc7-b4dd-50fef826f155" providerId="ADAL" clId="{24F60A97-8B71-4115-86BE-59CB3B0C9CE8}" dt="2020-09-30T17:08:43.396" v="169" actId="478"/>
          <ac:picMkLst>
            <pc:docMk/>
            <pc:sldMk cId="365643691" sldId="337"/>
            <ac:picMk id="3" creationId="{5F083EA6-3127-4B6A-AA44-3D2D723A7714}"/>
          </ac:picMkLst>
        </pc:picChg>
        <pc:picChg chg="add mod">
          <ac:chgData name="ANDRES HUMBERTO OTALORA CARMONA" userId="9f185f83-ab76-4bc7-b4dd-50fef826f155" providerId="ADAL" clId="{24F60A97-8B71-4115-86BE-59CB3B0C9CE8}" dt="2020-09-30T17:08:51.693" v="176" actId="1076"/>
          <ac:picMkLst>
            <pc:docMk/>
            <pc:sldMk cId="365643691" sldId="337"/>
            <ac:picMk id="6" creationId="{CD628010-5A7E-416C-BE6C-0AE35DB0B1D0}"/>
          </ac:picMkLst>
        </pc:picChg>
      </pc:sldChg>
      <pc:sldChg chg="addSp delSp modSp mod">
        <pc:chgData name="ANDRES HUMBERTO OTALORA CARMONA" userId="9f185f83-ab76-4bc7-b4dd-50fef826f155" providerId="ADAL" clId="{24F60A97-8B71-4115-86BE-59CB3B0C9CE8}" dt="2020-09-30T17:13:17.503" v="346" actId="207"/>
        <pc:sldMkLst>
          <pc:docMk/>
          <pc:sldMk cId="3246608794" sldId="340"/>
        </pc:sldMkLst>
        <pc:spChg chg="add mod">
          <ac:chgData name="ANDRES HUMBERTO OTALORA CARMONA" userId="9f185f83-ab76-4bc7-b4dd-50fef826f155" providerId="ADAL" clId="{24F60A97-8B71-4115-86BE-59CB3B0C9CE8}" dt="2020-09-30T17:11:44.356" v="228" actId="1076"/>
          <ac:spMkLst>
            <pc:docMk/>
            <pc:sldMk cId="3246608794" sldId="340"/>
            <ac:spMk id="5" creationId="{C80F3974-3CDF-463F-803F-94641459697F}"/>
          </ac:spMkLst>
        </pc:spChg>
        <pc:spChg chg="add mod">
          <ac:chgData name="ANDRES HUMBERTO OTALORA CARMONA" userId="9f185f83-ab76-4bc7-b4dd-50fef826f155" providerId="ADAL" clId="{24F60A97-8B71-4115-86BE-59CB3B0C9CE8}" dt="2020-09-30T17:12:43.635" v="262" actId="255"/>
          <ac:spMkLst>
            <pc:docMk/>
            <pc:sldMk cId="3246608794" sldId="340"/>
            <ac:spMk id="7" creationId="{524FD1D5-D628-4931-8F7D-EF5ED86B7033}"/>
          </ac:spMkLst>
        </pc:spChg>
        <pc:spChg chg="del">
          <ac:chgData name="ANDRES HUMBERTO OTALORA CARMONA" userId="9f185f83-ab76-4bc7-b4dd-50fef826f155" providerId="ADAL" clId="{24F60A97-8B71-4115-86BE-59CB3B0C9CE8}" dt="2020-09-30T17:09:06.685" v="178" actId="478"/>
          <ac:spMkLst>
            <pc:docMk/>
            <pc:sldMk cId="3246608794" sldId="340"/>
            <ac:spMk id="8" creationId="{D5097D9E-E3B6-4896-9D3C-49AB54C13983}"/>
          </ac:spMkLst>
        </pc:spChg>
        <pc:spChg chg="add mod">
          <ac:chgData name="ANDRES HUMBERTO OTALORA CARMONA" userId="9f185f83-ab76-4bc7-b4dd-50fef826f155" providerId="ADAL" clId="{24F60A97-8B71-4115-86BE-59CB3B0C9CE8}" dt="2020-09-30T17:12:13.544" v="241" actId="207"/>
          <ac:spMkLst>
            <pc:docMk/>
            <pc:sldMk cId="3246608794" sldId="340"/>
            <ac:spMk id="9" creationId="{87F3F83F-24DC-44AD-BD7C-DBC475C50EDD}"/>
          </ac:spMkLst>
        </pc:spChg>
        <pc:spChg chg="add del">
          <ac:chgData name="ANDRES HUMBERTO OTALORA CARMONA" userId="9f185f83-ab76-4bc7-b4dd-50fef826f155" providerId="ADAL" clId="{24F60A97-8B71-4115-86BE-59CB3B0C9CE8}" dt="2020-09-30T17:12:14.900" v="242" actId="478"/>
          <ac:spMkLst>
            <pc:docMk/>
            <pc:sldMk cId="3246608794" sldId="340"/>
            <ac:spMk id="11" creationId="{19954E53-79EA-43BA-8E93-D4D1A05B325E}"/>
          </ac:spMkLst>
        </pc:spChg>
        <pc:spChg chg="del">
          <ac:chgData name="ANDRES HUMBERTO OTALORA CARMONA" userId="9f185f83-ab76-4bc7-b4dd-50fef826f155" providerId="ADAL" clId="{24F60A97-8B71-4115-86BE-59CB3B0C9CE8}" dt="2020-09-30T17:09:06.685" v="178" actId="478"/>
          <ac:spMkLst>
            <pc:docMk/>
            <pc:sldMk cId="3246608794" sldId="340"/>
            <ac:spMk id="22" creationId="{CC9B1D7F-B3AE-4F34-946A-409B9668598C}"/>
          </ac:spMkLst>
        </pc:spChg>
        <pc:spChg chg="add mod">
          <ac:chgData name="ANDRES HUMBERTO OTALORA CARMONA" userId="9f185f83-ab76-4bc7-b4dd-50fef826f155" providerId="ADAL" clId="{24F60A97-8B71-4115-86BE-59CB3B0C9CE8}" dt="2020-09-30T17:13:17.503" v="346" actId="207"/>
          <ac:spMkLst>
            <pc:docMk/>
            <pc:sldMk cId="3246608794" sldId="340"/>
            <ac:spMk id="26" creationId="{588CC3BF-C19D-4662-84FD-2F620B3716D9}"/>
          </ac:spMkLst>
        </pc:spChg>
        <pc:spChg chg="mod">
          <ac:chgData name="ANDRES HUMBERTO OTALORA CARMONA" userId="9f185f83-ab76-4bc7-b4dd-50fef826f155" providerId="ADAL" clId="{24F60A97-8B71-4115-86BE-59CB3B0C9CE8}" dt="2020-09-30T17:11:15.749" v="221" actId="20577"/>
          <ac:spMkLst>
            <pc:docMk/>
            <pc:sldMk cId="3246608794" sldId="340"/>
            <ac:spMk id="41" creationId="{BA4E2C08-946C-4869-9B54-C27E445D8FB7}"/>
          </ac:spMkLst>
        </pc:spChg>
        <pc:picChg chg="add mod">
          <ac:chgData name="ANDRES HUMBERTO OTALORA CARMONA" userId="9f185f83-ab76-4bc7-b4dd-50fef826f155" providerId="ADAL" clId="{24F60A97-8B71-4115-86BE-59CB3B0C9CE8}" dt="2020-09-30T17:11:21.053" v="222" actId="1440"/>
          <ac:picMkLst>
            <pc:docMk/>
            <pc:sldMk cId="3246608794" sldId="340"/>
            <ac:picMk id="3" creationId="{7CF0989F-792D-4214-815E-0A7425EA65B7}"/>
          </ac:picMkLst>
        </pc:picChg>
        <pc:picChg chg="add mod">
          <ac:chgData name="ANDRES HUMBERTO OTALORA CARMONA" userId="9f185f83-ab76-4bc7-b4dd-50fef826f155" providerId="ADAL" clId="{24F60A97-8B71-4115-86BE-59CB3B0C9CE8}" dt="2020-09-30T17:12:38.517" v="260" actId="1076"/>
          <ac:picMkLst>
            <pc:docMk/>
            <pc:sldMk cId="3246608794" sldId="340"/>
            <ac:picMk id="4" creationId="{1737328D-6E88-4E57-90AF-DC222073E04F}"/>
          </ac:picMkLst>
        </pc:picChg>
        <pc:picChg chg="del">
          <ac:chgData name="ANDRES HUMBERTO OTALORA CARMONA" userId="9f185f83-ab76-4bc7-b4dd-50fef826f155" providerId="ADAL" clId="{24F60A97-8B71-4115-86BE-59CB3B0C9CE8}" dt="2020-09-30T17:09:06.685" v="178" actId="478"/>
          <ac:picMkLst>
            <pc:docMk/>
            <pc:sldMk cId="3246608794" sldId="340"/>
            <ac:picMk id="6" creationId="{2D3FFBE0-12C4-489A-8962-028F445F6F77}"/>
          </ac:picMkLst>
        </pc:picChg>
        <pc:picChg chg="del">
          <ac:chgData name="ANDRES HUMBERTO OTALORA CARMONA" userId="9f185f83-ab76-4bc7-b4dd-50fef826f155" providerId="ADAL" clId="{24F60A97-8B71-4115-86BE-59CB3B0C9CE8}" dt="2020-09-30T17:09:06.685" v="178" actId="478"/>
          <ac:picMkLst>
            <pc:docMk/>
            <pc:sldMk cId="3246608794" sldId="340"/>
            <ac:picMk id="10" creationId="{F8BA6731-04F5-41BF-A2B4-CB10BDBA3FE8}"/>
          </ac:picMkLst>
        </pc:picChg>
        <pc:picChg chg="del">
          <ac:chgData name="ANDRES HUMBERTO OTALORA CARMONA" userId="9f185f83-ab76-4bc7-b4dd-50fef826f155" providerId="ADAL" clId="{24F60A97-8B71-4115-86BE-59CB3B0C9CE8}" dt="2020-09-30T17:09:06.685" v="178" actId="478"/>
          <ac:picMkLst>
            <pc:docMk/>
            <pc:sldMk cId="3246608794" sldId="340"/>
            <ac:picMk id="12" creationId="{880C9D88-C89A-4E12-999D-92AF0666C34A}"/>
          </ac:picMkLst>
        </pc:picChg>
        <pc:picChg chg="add mod">
          <ac:chgData name="ANDRES HUMBERTO OTALORA CARMONA" userId="9f185f83-ab76-4bc7-b4dd-50fef826f155" providerId="ADAL" clId="{24F60A97-8B71-4115-86BE-59CB3B0C9CE8}" dt="2020-09-30T17:12:47.084" v="265" actId="1076"/>
          <ac:picMkLst>
            <pc:docMk/>
            <pc:sldMk cId="3246608794" sldId="340"/>
            <ac:picMk id="14" creationId="{119DB80B-95EC-4D98-A7EC-8FAA59BBFC79}"/>
          </ac:picMkLst>
        </pc:picChg>
        <pc:picChg chg="add mod">
          <ac:chgData name="ANDRES HUMBERTO OTALORA CARMONA" userId="9f185f83-ab76-4bc7-b4dd-50fef826f155" providerId="ADAL" clId="{24F60A97-8B71-4115-86BE-59CB3B0C9CE8}" dt="2020-09-30T17:11:58.564" v="233" actId="1076"/>
          <ac:picMkLst>
            <pc:docMk/>
            <pc:sldMk cId="3246608794" sldId="340"/>
            <ac:picMk id="18" creationId="{359BE849-D725-4BC5-BFCB-9B56E8D97323}"/>
          </ac:picMkLst>
        </pc:picChg>
        <pc:picChg chg="add mod">
          <ac:chgData name="ANDRES HUMBERTO OTALORA CARMONA" userId="9f185f83-ab76-4bc7-b4dd-50fef826f155" providerId="ADAL" clId="{24F60A97-8B71-4115-86BE-59CB3B0C9CE8}" dt="2020-09-30T17:12:06.506" v="238" actId="27349"/>
          <ac:picMkLst>
            <pc:docMk/>
            <pc:sldMk cId="3246608794" sldId="340"/>
            <ac:picMk id="20" creationId="{4BFFDFBC-3EDE-495D-ABCE-4839BB33258F}"/>
          </ac:picMkLst>
        </pc:picChg>
        <pc:picChg chg="del">
          <ac:chgData name="ANDRES HUMBERTO OTALORA CARMONA" userId="9f185f83-ab76-4bc7-b4dd-50fef826f155" providerId="ADAL" clId="{24F60A97-8B71-4115-86BE-59CB3B0C9CE8}" dt="2020-09-30T17:09:06.685" v="178" actId="478"/>
          <ac:picMkLst>
            <pc:docMk/>
            <pc:sldMk cId="3246608794" sldId="340"/>
            <ac:picMk id="24" creationId="{A50CA8CB-5A7B-42D8-AF74-43DB86FC7BC7}"/>
          </ac:picMkLst>
        </pc:picChg>
        <pc:cxnChg chg="del">
          <ac:chgData name="ANDRES HUMBERTO OTALORA CARMONA" userId="9f185f83-ab76-4bc7-b4dd-50fef826f155" providerId="ADAL" clId="{24F60A97-8B71-4115-86BE-59CB3B0C9CE8}" dt="2020-09-30T17:09:06.685" v="178" actId="478"/>
          <ac:cxnSpMkLst>
            <pc:docMk/>
            <pc:sldMk cId="3246608794" sldId="340"/>
            <ac:cxnSpMk id="32" creationId="{625EF371-F152-44E8-91A5-48C173EEEAFA}"/>
          </ac:cxnSpMkLst>
        </pc:cxnChg>
      </pc:sldChg>
      <pc:sldChg chg="del">
        <pc:chgData name="ANDRES HUMBERTO OTALORA CARMONA" userId="9f185f83-ab76-4bc7-b4dd-50fef826f155" providerId="ADAL" clId="{24F60A97-8B71-4115-86BE-59CB3B0C9CE8}" dt="2020-09-30T17:09:02.475" v="177" actId="47"/>
        <pc:sldMkLst>
          <pc:docMk/>
          <pc:sldMk cId="1380122094" sldId="351"/>
        </pc:sldMkLst>
      </pc:sldChg>
      <pc:sldChg chg="del">
        <pc:chgData name="ANDRES HUMBERTO OTALORA CARMONA" userId="9f185f83-ab76-4bc7-b4dd-50fef826f155" providerId="ADAL" clId="{24F60A97-8B71-4115-86BE-59CB3B0C9CE8}" dt="2020-09-30T17:09:02.475" v="177" actId="47"/>
        <pc:sldMkLst>
          <pc:docMk/>
          <pc:sldMk cId="528879802" sldId="352"/>
        </pc:sldMkLst>
      </pc:sldChg>
      <pc:sldChg chg="del">
        <pc:chgData name="ANDRES HUMBERTO OTALORA CARMONA" userId="9f185f83-ab76-4bc7-b4dd-50fef826f155" providerId="ADAL" clId="{24F60A97-8B71-4115-86BE-59CB3B0C9CE8}" dt="2020-09-30T17:09:02.475" v="177" actId="47"/>
        <pc:sldMkLst>
          <pc:docMk/>
          <pc:sldMk cId="1336566501" sldId="353"/>
        </pc:sldMkLst>
      </pc:sldChg>
      <pc:sldChg chg="del">
        <pc:chgData name="ANDRES HUMBERTO OTALORA CARMONA" userId="9f185f83-ab76-4bc7-b4dd-50fef826f155" providerId="ADAL" clId="{24F60A97-8B71-4115-86BE-59CB3B0C9CE8}" dt="2020-09-30T17:09:02.475" v="177" actId="47"/>
        <pc:sldMkLst>
          <pc:docMk/>
          <pc:sldMk cId="3130758064" sldId="354"/>
        </pc:sldMkLst>
      </pc:sldChg>
      <pc:sldChg chg="del">
        <pc:chgData name="ANDRES HUMBERTO OTALORA CARMONA" userId="9f185f83-ab76-4bc7-b4dd-50fef826f155" providerId="ADAL" clId="{24F60A97-8B71-4115-86BE-59CB3B0C9CE8}" dt="2020-09-30T17:09:02.475" v="177" actId="47"/>
        <pc:sldMkLst>
          <pc:docMk/>
          <pc:sldMk cId="2811431114" sldId="355"/>
        </pc:sldMkLst>
      </pc:sldChg>
      <pc:sldChg chg="del">
        <pc:chgData name="ANDRES HUMBERTO OTALORA CARMONA" userId="9f185f83-ab76-4bc7-b4dd-50fef826f155" providerId="ADAL" clId="{24F60A97-8B71-4115-86BE-59CB3B0C9CE8}" dt="2020-09-30T17:09:02.475" v="177" actId="47"/>
        <pc:sldMkLst>
          <pc:docMk/>
          <pc:sldMk cId="1966028926" sldId="356"/>
        </pc:sldMkLst>
      </pc:sldChg>
      <pc:sldChg chg="del">
        <pc:chgData name="ANDRES HUMBERTO OTALORA CARMONA" userId="9f185f83-ab76-4bc7-b4dd-50fef826f155" providerId="ADAL" clId="{24F60A97-8B71-4115-86BE-59CB3B0C9CE8}" dt="2020-09-30T17:09:02.475" v="177" actId="47"/>
        <pc:sldMkLst>
          <pc:docMk/>
          <pc:sldMk cId="3088946321" sldId="357"/>
        </pc:sldMkLst>
      </pc:sldChg>
      <pc:sldChg chg="del">
        <pc:chgData name="ANDRES HUMBERTO OTALORA CARMONA" userId="9f185f83-ab76-4bc7-b4dd-50fef826f155" providerId="ADAL" clId="{24F60A97-8B71-4115-86BE-59CB3B0C9CE8}" dt="2020-09-30T17:09:02.475" v="177" actId="47"/>
        <pc:sldMkLst>
          <pc:docMk/>
          <pc:sldMk cId="373486527" sldId="358"/>
        </pc:sldMkLst>
      </pc:sldChg>
      <pc:sldChg chg="del">
        <pc:chgData name="ANDRES HUMBERTO OTALORA CARMONA" userId="9f185f83-ab76-4bc7-b4dd-50fef826f155" providerId="ADAL" clId="{24F60A97-8B71-4115-86BE-59CB3B0C9CE8}" dt="2020-09-30T17:09:02.475" v="177" actId="47"/>
        <pc:sldMkLst>
          <pc:docMk/>
          <pc:sldMk cId="2899117199" sldId="359"/>
        </pc:sldMkLst>
      </pc:sldChg>
      <pc:sldChg chg="del">
        <pc:chgData name="ANDRES HUMBERTO OTALORA CARMONA" userId="9f185f83-ab76-4bc7-b4dd-50fef826f155" providerId="ADAL" clId="{24F60A97-8B71-4115-86BE-59CB3B0C9CE8}" dt="2020-09-30T17:09:02.475" v="177" actId="47"/>
        <pc:sldMkLst>
          <pc:docMk/>
          <pc:sldMk cId="2260624768" sldId="360"/>
        </pc:sldMkLst>
      </pc:sldChg>
      <pc:sldChg chg="del">
        <pc:chgData name="ANDRES HUMBERTO OTALORA CARMONA" userId="9f185f83-ab76-4bc7-b4dd-50fef826f155" providerId="ADAL" clId="{24F60A97-8B71-4115-86BE-59CB3B0C9CE8}" dt="2020-09-30T17:09:02.475" v="177" actId="47"/>
        <pc:sldMkLst>
          <pc:docMk/>
          <pc:sldMk cId="816741443" sldId="361"/>
        </pc:sldMkLst>
      </pc:sldChg>
      <pc:sldChg chg="del">
        <pc:chgData name="ANDRES HUMBERTO OTALORA CARMONA" userId="9f185f83-ab76-4bc7-b4dd-50fef826f155" providerId="ADAL" clId="{24F60A97-8B71-4115-86BE-59CB3B0C9CE8}" dt="2020-09-30T17:09:02.475" v="177" actId="47"/>
        <pc:sldMkLst>
          <pc:docMk/>
          <pc:sldMk cId="2449147197" sldId="362"/>
        </pc:sldMkLst>
      </pc:sldChg>
      <pc:sldChg chg="del">
        <pc:chgData name="ANDRES HUMBERTO OTALORA CARMONA" userId="9f185f83-ab76-4bc7-b4dd-50fef826f155" providerId="ADAL" clId="{24F60A97-8B71-4115-86BE-59CB3B0C9CE8}" dt="2020-09-30T17:09:02.475" v="177" actId="47"/>
        <pc:sldMkLst>
          <pc:docMk/>
          <pc:sldMk cId="1950172907" sldId="363"/>
        </pc:sldMkLst>
      </pc:sldChg>
      <pc:sldChg chg="del">
        <pc:chgData name="ANDRES HUMBERTO OTALORA CARMONA" userId="9f185f83-ab76-4bc7-b4dd-50fef826f155" providerId="ADAL" clId="{24F60A97-8B71-4115-86BE-59CB3B0C9CE8}" dt="2020-09-30T17:09:02.475" v="177" actId="47"/>
        <pc:sldMkLst>
          <pc:docMk/>
          <pc:sldMk cId="838929452" sldId="364"/>
        </pc:sldMkLst>
      </pc:sldChg>
      <pc:sldChg chg="add">
        <pc:chgData name="ANDRES HUMBERTO OTALORA CARMONA" userId="9f185f83-ab76-4bc7-b4dd-50fef826f155" providerId="ADAL" clId="{24F60A97-8B71-4115-86BE-59CB3B0C9CE8}" dt="2020-09-30T17:02:48.035" v="67" actId="2890"/>
        <pc:sldMkLst>
          <pc:docMk/>
          <pc:sldMk cId="466429167" sldId="365"/>
        </pc:sldMkLst>
      </pc:sldChg>
      <pc:sldChg chg="addSp delSp modSp add mod">
        <pc:chgData name="ANDRES HUMBERTO OTALORA CARMONA" userId="9f185f83-ab76-4bc7-b4dd-50fef826f155" providerId="ADAL" clId="{24F60A97-8B71-4115-86BE-59CB3B0C9CE8}" dt="2020-09-30T17:36:18.389" v="503" actId="20577"/>
        <pc:sldMkLst>
          <pc:docMk/>
          <pc:sldMk cId="2415752657" sldId="366"/>
        </pc:sldMkLst>
        <pc:spChg chg="add del mod">
          <ac:chgData name="ANDRES HUMBERTO OTALORA CARMONA" userId="9f185f83-ab76-4bc7-b4dd-50fef826f155" providerId="ADAL" clId="{24F60A97-8B71-4115-86BE-59CB3B0C9CE8}" dt="2020-09-30T17:15:40.565" v="399" actId="478"/>
          <ac:spMkLst>
            <pc:docMk/>
            <pc:sldMk cId="2415752657" sldId="366"/>
            <ac:spMk id="3" creationId="{AF4EC11B-6A28-40EB-AEFA-C96D72DBB14C}"/>
          </ac:spMkLst>
        </pc:spChg>
        <pc:spChg chg="add mod">
          <ac:chgData name="ANDRES HUMBERTO OTALORA CARMONA" userId="9f185f83-ab76-4bc7-b4dd-50fef826f155" providerId="ADAL" clId="{24F60A97-8B71-4115-86BE-59CB3B0C9CE8}" dt="2020-09-30T17:17:17.524" v="445" actId="1076"/>
          <ac:spMkLst>
            <pc:docMk/>
            <pc:sldMk cId="2415752657" sldId="366"/>
            <ac:spMk id="5" creationId="{5950C760-6DC2-449C-9F55-F58AB978CF03}"/>
          </ac:spMkLst>
        </pc:spChg>
        <pc:spChg chg="add del mod">
          <ac:chgData name="ANDRES HUMBERTO OTALORA CARMONA" userId="9f185f83-ab76-4bc7-b4dd-50fef826f155" providerId="ADAL" clId="{24F60A97-8B71-4115-86BE-59CB3B0C9CE8}" dt="2020-09-30T17:15:57.214" v="404" actId="478"/>
          <ac:spMkLst>
            <pc:docMk/>
            <pc:sldMk cId="2415752657" sldId="366"/>
            <ac:spMk id="7" creationId="{AF31C80E-CF25-4CF5-B707-C5BA6469FACE}"/>
          </ac:spMkLst>
        </pc:spChg>
        <pc:spChg chg="add mod">
          <ac:chgData name="ANDRES HUMBERTO OTALORA CARMONA" userId="9f185f83-ab76-4bc7-b4dd-50fef826f155" providerId="ADAL" clId="{24F60A97-8B71-4115-86BE-59CB3B0C9CE8}" dt="2020-09-30T17:17:16.397" v="444" actId="1076"/>
          <ac:spMkLst>
            <pc:docMk/>
            <pc:sldMk cId="2415752657" sldId="366"/>
            <ac:spMk id="9" creationId="{53578CFC-225C-40E1-82AD-122CFC5E8BC0}"/>
          </ac:spMkLst>
        </pc:spChg>
        <pc:spChg chg="add del mod">
          <ac:chgData name="ANDRES HUMBERTO OTALORA CARMONA" userId="9f185f83-ab76-4bc7-b4dd-50fef826f155" providerId="ADAL" clId="{24F60A97-8B71-4115-86BE-59CB3B0C9CE8}" dt="2020-09-30T17:16:10.006" v="410" actId="478"/>
          <ac:spMkLst>
            <pc:docMk/>
            <pc:sldMk cId="2415752657" sldId="366"/>
            <ac:spMk id="11" creationId="{EBE8B68A-3FB8-4F8F-BD7D-BC381D833D9D}"/>
          </ac:spMkLst>
        </pc:spChg>
        <pc:spChg chg="add mod">
          <ac:chgData name="ANDRES HUMBERTO OTALORA CARMONA" userId="9f185f83-ab76-4bc7-b4dd-50fef826f155" providerId="ADAL" clId="{24F60A97-8B71-4115-86BE-59CB3B0C9CE8}" dt="2020-09-30T17:17:11.101" v="442" actId="1076"/>
          <ac:spMkLst>
            <pc:docMk/>
            <pc:sldMk cId="2415752657" sldId="366"/>
            <ac:spMk id="13" creationId="{28B38446-D7D8-417A-BB19-6171173469EC}"/>
          </ac:spMkLst>
        </pc:spChg>
        <pc:spChg chg="add del mod">
          <ac:chgData name="ANDRES HUMBERTO OTALORA CARMONA" userId="9f185f83-ab76-4bc7-b4dd-50fef826f155" providerId="ADAL" clId="{24F60A97-8B71-4115-86BE-59CB3B0C9CE8}" dt="2020-09-30T17:16:20.606" v="415" actId="478"/>
          <ac:spMkLst>
            <pc:docMk/>
            <pc:sldMk cId="2415752657" sldId="366"/>
            <ac:spMk id="15" creationId="{C0C1E158-4EFA-4C46-A08B-FA31F2ED6816}"/>
          </ac:spMkLst>
        </pc:spChg>
        <pc:spChg chg="add mod">
          <ac:chgData name="ANDRES HUMBERTO OTALORA CARMONA" userId="9f185f83-ab76-4bc7-b4dd-50fef826f155" providerId="ADAL" clId="{24F60A97-8B71-4115-86BE-59CB3B0C9CE8}" dt="2020-09-30T17:17:14.892" v="443" actId="1076"/>
          <ac:spMkLst>
            <pc:docMk/>
            <pc:sldMk cId="2415752657" sldId="366"/>
            <ac:spMk id="23" creationId="{58C519B8-9663-4AFF-A11D-61B8B064E687}"/>
          </ac:spMkLst>
        </pc:spChg>
        <pc:spChg chg="mod">
          <ac:chgData name="ANDRES HUMBERTO OTALORA CARMONA" userId="9f185f83-ab76-4bc7-b4dd-50fef826f155" providerId="ADAL" clId="{24F60A97-8B71-4115-86BE-59CB3B0C9CE8}" dt="2020-09-30T17:36:18.389" v="503" actId="20577"/>
          <ac:spMkLst>
            <pc:docMk/>
            <pc:sldMk cId="2415752657" sldId="366"/>
            <ac:spMk id="41" creationId="{BA4E2C08-946C-4869-9B54-C27E445D8FB7}"/>
          </ac:spMkLst>
        </pc:spChg>
        <pc:spChg chg="add mod">
          <ac:chgData name="ANDRES HUMBERTO OTALORA CARMONA" userId="9f185f83-ab76-4bc7-b4dd-50fef826f155" providerId="ADAL" clId="{24F60A97-8B71-4115-86BE-59CB3B0C9CE8}" dt="2020-09-30T17:16:36.414" v="424" actId="1076"/>
          <ac:spMkLst>
            <pc:docMk/>
            <pc:sldMk cId="2415752657" sldId="366"/>
            <ac:spMk id="44" creationId="{4601F696-38E5-4A4D-B37A-E49A954254FA}"/>
          </ac:spMkLst>
        </pc:spChg>
        <pc:spChg chg="add mod">
          <ac:chgData name="ANDRES HUMBERTO OTALORA CARMONA" userId="9f185f83-ab76-4bc7-b4dd-50fef826f155" providerId="ADAL" clId="{24F60A97-8B71-4115-86BE-59CB3B0C9CE8}" dt="2020-09-30T17:17:07.628" v="441" actId="1076"/>
          <ac:spMkLst>
            <pc:docMk/>
            <pc:sldMk cId="2415752657" sldId="366"/>
            <ac:spMk id="46" creationId="{599ABC06-C3AE-43CA-A154-122251FE3BC1}"/>
          </ac:spMkLst>
        </pc:spChg>
        <pc:spChg chg="add mod">
          <ac:chgData name="ANDRES HUMBERTO OTALORA CARMONA" userId="9f185f83-ab76-4bc7-b4dd-50fef826f155" providerId="ADAL" clId="{24F60A97-8B71-4115-86BE-59CB3B0C9CE8}" dt="2020-09-30T17:17:11.101" v="442" actId="1076"/>
          <ac:spMkLst>
            <pc:docMk/>
            <pc:sldMk cId="2415752657" sldId="366"/>
            <ac:spMk id="48" creationId="{A38CCB94-B9ED-4C5F-B31F-8166D5A129D2}"/>
          </ac:spMkLst>
        </pc:spChg>
        <pc:spChg chg="add mod">
          <ac:chgData name="ANDRES HUMBERTO OTALORA CARMONA" userId="9f185f83-ab76-4bc7-b4dd-50fef826f155" providerId="ADAL" clId="{24F60A97-8B71-4115-86BE-59CB3B0C9CE8}" dt="2020-09-30T17:17:14.892" v="443" actId="1076"/>
          <ac:spMkLst>
            <pc:docMk/>
            <pc:sldMk cId="2415752657" sldId="366"/>
            <ac:spMk id="50" creationId="{7171728C-CC01-48AD-BC3F-7B6A3ADB3049}"/>
          </ac:spMkLst>
        </pc:spChg>
        <pc:picChg chg="add mod">
          <ac:chgData name="ANDRES HUMBERTO OTALORA CARMONA" userId="9f185f83-ab76-4bc7-b4dd-50fef826f155" providerId="ADAL" clId="{24F60A97-8B71-4115-86BE-59CB3B0C9CE8}" dt="2020-09-30T17:14:34.014" v="376" actId="1440"/>
          <ac:picMkLst>
            <pc:docMk/>
            <pc:sldMk cId="2415752657" sldId="366"/>
            <ac:picMk id="4" creationId="{C2A5967F-6708-49BE-A510-FA13886947B5}"/>
          </ac:picMkLst>
        </pc:picChg>
        <pc:picChg chg="add del mod">
          <ac:chgData name="ANDRES HUMBERTO OTALORA CARMONA" userId="9f185f83-ab76-4bc7-b4dd-50fef826f155" providerId="ADAL" clId="{24F60A97-8B71-4115-86BE-59CB3B0C9CE8}" dt="2020-09-30T17:14:39.941" v="378" actId="478"/>
          <ac:picMkLst>
            <pc:docMk/>
            <pc:sldMk cId="2415752657" sldId="366"/>
            <ac:picMk id="17" creationId="{DFFFB4A3-F272-4D3C-8D92-0B7C41F2EEED}"/>
          </ac:picMkLst>
        </pc:picChg>
        <pc:picChg chg="add mod">
          <ac:chgData name="ANDRES HUMBERTO OTALORA CARMONA" userId="9f185f83-ab76-4bc7-b4dd-50fef826f155" providerId="ADAL" clId="{24F60A97-8B71-4115-86BE-59CB3B0C9CE8}" dt="2020-09-30T17:17:07.628" v="441" actId="1076"/>
          <ac:picMkLst>
            <pc:docMk/>
            <pc:sldMk cId="2415752657" sldId="366"/>
            <ac:picMk id="19" creationId="{6185D933-60E3-453F-ADE7-3A4E3CE71BDA}"/>
          </ac:picMkLst>
        </pc:picChg>
        <pc:picChg chg="add del mod">
          <ac:chgData name="ANDRES HUMBERTO OTALORA CARMONA" userId="9f185f83-ab76-4bc7-b4dd-50fef826f155" providerId="ADAL" clId="{24F60A97-8B71-4115-86BE-59CB3B0C9CE8}" dt="2020-09-30T17:14:45.934" v="382" actId="478"/>
          <ac:picMkLst>
            <pc:docMk/>
            <pc:sldMk cId="2415752657" sldId="366"/>
            <ac:picMk id="21" creationId="{8D5459E7-1275-4501-ABA0-667833876F60}"/>
          </ac:picMkLst>
        </pc:picChg>
        <pc:picChg chg="add mod">
          <ac:chgData name="ANDRES HUMBERTO OTALORA CARMONA" userId="9f185f83-ab76-4bc7-b4dd-50fef826f155" providerId="ADAL" clId="{24F60A97-8B71-4115-86BE-59CB3B0C9CE8}" dt="2020-09-30T17:16:49.185" v="431" actId="27349"/>
          <ac:picMkLst>
            <pc:docMk/>
            <pc:sldMk cId="2415752657" sldId="366"/>
            <ac:picMk id="27" creationId="{7A1BB578-F815-462B-B78E-867704F8B0CA}"/>
          </ac:picMkLst>
        </pc:picChg>
        <pc:picChg chg="add mod">
          <ac:chgData name="ANDRES HUMBERTO OTALORA CARMONA" userId="9f185f83-ab76-4bc7-b4dd-50fef826f155" providerId="ADAL" clId="{24F60A97-8B71-4115-86BE-59CB3B0C9CE8}" dt="2020-09-30T17:17:11.101" v="442" actId="1076"/>
          <ac:picMkLst>
            <pc:docMk/>
            <pc:sldMk cId="2415752657" sldId="366"/>
            <ac:picMk id="30" creationId="{4C01EE2D-684F-4727-89A3-B8F4FC6B0414}"/>
          </ac:picMkLst>
        </pc:picChg>
        <pc:picChg chg="add mod">
          <ac:chgData name="ANDRES HUMBERTO OTALORA CARMONA" userId="9f185f83-ab76-4bc7-b4dd-50fef826f155" providerId="ADAL" clId="{24F60A97-8B71-4115-86BE-59CB3B0C9CE8}" dt="2020-09-30T17:17:14.892" v="443" actId="1076"/>
          <ac:picMkLst>
            <pc:docMk/>
            <pc:sldMk cId="2415752657" sldId="366"/>
            <ac:picMk id="31" creationId="{2FD17079-C46D-44FB-AC5A-490B20C67935}"/>
          </ac:picMkLst>
        </pc:picChg>
        <pc:picChg chg="add mod">
          <ac:chgData name="ANDRES HUMBERTO OTALORA CARMONA" userId="9f185f83-ab76-4bc7-b4dd-50fef826f155" providerId="ADAL" clId="{24F60A97-8B71-4115-86BE-59CB3B0C9CE8}" dt="2020-09-30T17:14:30.351" v="375" actId="571"/>
          <ac:picMkLst>
            <pc:docMk/>
            <pc:sldMk cId="2415752657" sldId="366"/>
            <ac:picMk id="32" creationId="{E1965774-BC79-4F7E-A009-1CB62E34A0DC}"/>
          </ac:picMkLst>
        </pc:picChg>
        <pc:picChg chg="add mod">
          <ac:chgData name="ANDRES HUMBERTO OTALORA CARMONA" userId="9f185f83-ab76-4bc7-b4dd-50fef826f155" providerId="ADAL" clId="{24F60A97-8B71-4115-86BE-59CB3B0C9CE8}" dt="2020-09-30T17:14:30.351" v="375" actId="571"/>
          <ac:picMkLst>
            <pc:docMk/>
            <pc:sldMk cId="2415752657" sldId="366"/>
            <ac:picMk id="33" creationId="{5D8B30D0-693C-4E48-89CA-5AE13EAC5D4A}"/>
          </ac:picMkLst>
        </pc:picChg>
        <pc:picChg chg="add mod">
          <ac:chgData name="ANDRES HUMBERTO OTALORA CARMONA" userId="9f185f83-ab76-4bc7-b4dd-50fef826f155" providerId="ADAL" clId="{24F60A97-8B71-4115-86BE-59CB3B0C9CE8}" dt="2020-09-30T17:14:30.351" v="375" actId="571"/>
          <ac:picMkLst>
            <pc:docMk/>
            <pc:sldMk cId="2415752657" sldId="366"/>
            <ac:picMk id="34" creationId="{C42A4A5C-47BE-4841-9EC8-02B0C2BD96E3}"/>
          </ac:picMkLst>
        </pc:picChg>
        <pc:picChg chg="add del mod">
          <ac:chgData name="ANDRES HUMBERTO OTALORA CARMONA" userId="9f185f83-ab76-4bc7-b4dd-50fef826f155" providerId="ADAL" clId="{24F60A97-8B71-4115-86BE-59CB3B0C9CE8}" dt="2020-09-30T17:16:42.803" v="427" actId="478"/>
          <ac:picMkLst>
            <pc:docMk/>
            <pc:sldMk cId="2415752657" sldId="366"/>
            <ac:picMk id="35" creationId="{37963FA0-DC7D-4C9B-A63C-18518D36EAC8}"/>
          </ac:picMkLst>
        </pc:picChg>
        <pc:picChg chg="add del mod">
          <ac:chgData name="ANDRES HUMBERTO OTALORA CARMONA" userId="9f185f83-ab76-4bc7-b4dd-50fef826f155" providerId="ADAL" clId="{24F60A97-8B71-4115-86BE-59CB3B0C9CE8}" dt="2020-09-30T17:16:53.262" v="434" actId="478"/>
          <ac:picMkLst>
            <pc:docMk/>
            <pc:sldMk cId="2415752657" sldId="366"/>
            <ac:picMk id="36" creationId="{EBCF2089-52CD-47C9-A8C3-E6BD52604B79}"/>
          </ac:picMkLst>
        </pc:picChg>
        <pc:picChg chg="add del mod">
          <ac:chgData name="ANDRES HUMBERTO OTALORA CARMONA" userId="9f185f83-ab76-4bc7-b4dd-50fef826f155" providerId="ADAL" clId="{24F60A97-8B71-4115-86BE-59CB3B0C9CE8}" dt="2020-09-30T17:16:58.775" v="438" actId="478"/>
          <ac:picMkLst>
            <pc:docMk/>
            <pc:sldMk cId="2415752657" sldId="366"/>
            <ac:picMk id="38" creationId="{3DE8CC42-AC23-4A92-BAFD-86C1C82BB71A}"/>
          </ac:picMkLst>
        </pc:picChg>
        <pc:picChg chg="add mod">
          <ac:chgData name="ANDRES HUMBERTO OTALORA CARMONA" userId="9f185f83-ab76-4bc7-b4dd-50fef826f155" providerId="ADAL" clId="{24F60A97-8B71-4115-86BE-59CB3B0C9CE8}" dt="2020-09-30T17:17:07.628" v="441" actId="1076"/>
          <ac:picMkLst>
            <pc:docMk/>
            <pc:sldMk cId="2415752657" sldId="366"/>
            <ac:picMk id="49" creationId="{B2CA7AD9-2630-425B-98C3-1BBFFAE090DB}"/>
          </ac:picMkLst>
        </pc:picChg>
        <pc:picChg chg="add mod">
          <ac:chgData name="ANDRES HUMBERTO OTALORA CARMONA" userId="9f185f83-ab76-4bc7-b4dd-50fef826f155" providerId="ADAL" clId="{24F60A97-8B71-4115-86BE-59CB3B0C9CE8}" dt="2020-09-30T17:17:11.101" v="442" actId="1076"/>
          <ac:picMkLst>
            <pc:docMk/>
            <pc:sldMk cId="2415752657" sldId="366"/>
            <ac:picMk id="54" creationId="{548D266C-01CF-4B54-970F-CB04346949F9}"/>
          </ac:picMkLst>
        </pc:picChg>
        <pc:picChg chg="add mod">
          <ac:chgData name="ANDRES HUMBERTO OTALORA CARMONA" userId="9f185f83-ab76-4bc7-b4dd-50fef826f155" providerId="ADAL" clId="{24F60A97-8B71-4115-86BE-59CB3B0C9CE8}" dt="2020-09-30T17:17:14.892" v="443" actId="1076"/>
          <ac:picMkLst>
            <pc:docMk/>
            <pc:sldMk cId="2415752657" sldId="366"/>
            <ac:picMk id="56" creationId="{267AC030-9A12-4B57-84EE-9FEE1F4C8070}"/>
          </ac:picMkLst>
        </pc:picChg>
      </pc:sldChg>
      <pc:sldChg chg="addSp delSp modSp add mod">
        <pc:chgData name="ANDRES HUMBERTO OTALORA CARMONA" userId="9f185f83-ab76-4bc7-b4dd-50fef826f155" providerId="ADAL" clId="{24F60A97-8B71-4115-86BE-59CB3B0C9CE8}" dt="2020-09-30T17:20:25.701" v="494" actId="478"/>
        <pc:sldMkLst>
          <pc:docMk/>
          <pc:sldMk cId="384792049" sldId="367"/>
        </pc:sldMkLst>
        <pc:spChg chg="add mod">
          <ac:chgData name="ANDRES HUMBERTO OTALORA CARMONA" userId="9f185f83-ab76-4bc7-b4dd-50fef826f155" providerId="ADAL" clId="{24F60A97-8B71-4115-86BE-59CB3B0C9CE8}" dt="2020-09-30T17:17:31.678" v="447" actId="1076"/>
          <ac:spMkLst>
            <pc:docMk/>
            <pc:sldMk cId="384792049" sldId="367"/>
            <ac:spMk id="8" creationId="{ED3C10DB-0170-4F23-A1CD-ABE8C080D035}"/>
          </ac:spMkLst>
        </pc:spChg>
        <pc:spChg chg="add mod">
          <ac:chgData name="ANDRES HUMBERTO OTALORA CARMONA" userId="9f185f83-ab76-4bc7-b4dd-50fef826f155" providerId="ADAL" clId="{24F60A97-8B71-4115-86BE-59CB3B0C9CE8}" dt="2020-09-30T17:18:03.143" v="453" actId="207"/>
          <ac:spMkLst>
            <pc:docMk/>
            <pc:sldMk cId="384792049" sldId="367"/>
            <ac:spMk id="11" creationId="{E506C22C-7F75-4817-8FBC-51DC2EAB418D}"/>
          </ac:spMkLst>
        </pc:spChg>
        <pc:spChg chg="add mod">
          <ac:chgData name="ANDRES HUMBERTO OTALORA CARMONA" userId="9f185f83-ab76-4bc7-b4dd-50fef826f155" providerId="ADAL" clId="{24F60A97-8B71-4115-86BE-59CB3B0C9CE8}" dt="2020-09-30T17:20:11.565" v="487" actId="1076"/>
          <ac:spMkLst>
            <pc:docMk/>
            <pc:sldMk cId="384792049" sldId="367"/>
            <ac:spMk id="12" creationId="{25F83B7E-69CE-4E81-B04D-F7F8F87C5CDE}"/>
          </ac:spMkLst>
        </pc:spChg>
        <pc:spChg chg="add mod">
          <ac:chgData name="ANDRES HUMBERTO OTALORA CARMONA" userId="9f185f83-ab76-4bc7-b4dd-50fef826f155" providerId="ADAL" clId="{24F60A97-8B71-4115-86BE-59CB3B0C9CE8}" dt="2020-09-30T17:19:59.805" v="479" actId="1076"/>
          <ac:spMkLst>
            <pc:docMk/>
            <pc:sldMk cId="384792049" sldId="367"/>
            <ac:spMk id="13" creationId="{26D8BFF2-1059-4901-902C-D8654B2AB621}"/>
          </ac:spMkLst>
        </pc:spChg>
        <pc:spChg chg="add mod">
          <ac:chgData name="ANDRES HUMBERTO OTALORA CARMONA" userId="9f185f83-ab76-4bc7-b4dd-50fef826f155" providerId="ADAL" clId="{24F60A97-8B71-4115-86BE-59CB3B0C9CE8}" dt="2020-09-30T17:17:31.678" v="447" actId="1076"/>
          <ac:spMkLst>
            <pc:docMk/>
            <pc:sldMk cId="384792049" sldId="367"/>
            <ac:spMk id="17" creationId="{734B5123-2AFF-4EC2-8AE0-209915934D25}"/>
          </ac:spMkLst>
        </pc:spChg>
        <pc:spChg chg="add mod">
          <ac:chgData name="ANDRES HUMBERTO OTALORA CARMONA" userId="9f185f83-ab76-4bc7-b4dd-50fef826f155" providerId="ADAL" clId="{24F60A97-8B71-4115-86BE-59CB3B0C9CE8}" dt="2020-09-30T17:17:31.678" v="447" actId="1076"/>
          <ac:spMkLst>
            <pc:docMk/>
            <pc:sldMk cId="384792049" sldId="367"/>
            <ac:spMk id="21" creationId="{EA3A09EC-AA21-4C4E-A8B1-AFB04E4008A3}"/>
          </ac:spMkLst>
        </pc:spChg>
        <pc:picChg chg="add mod">
          <ac:chgData name="ANDRES HUMBERTO OTALORA CARMONA" userId="9f185f83-ab76-4bc7-b4dd-50fef826f155" providerId="ADAL" clId="{24F60A97-8B71-4115-86BE-59CB3B0C9CE8}" dt="2020-09-30T17:17:38.150" v="448" actId="1440"/>
          <ac:picMkLst>
            <pc:docMk/>
            <pc:sldMk cId="384792049" sldId="367"/>
            <ac:picMk id="6" creationId="{FF666A63-3B4B-49B2-91F0-5DE20365D333}"/>
          </ac:picMkLst>
        </pc:picChg>
        <pc:picChg chg="add mod">
          <ac:chgData name="ANDRES HUMBERTO OTALORA CARMONA" userId="9f185f83-ab76-4bc7-b4dd-50fef826f155" providerId="ADAL" clId="{24F60A97-8B71-4115-86BE-59CB3B0C9CE8}" dt="2020-09-30T17:17:38.150" v="448" actId="1440"/>
          <ac:picMkLst>
            <pc:docMk/>
            <pc:sldMk cId="384792049" sldId="367"/>
            <ac:picMk id="7" creationId="{0B381BBB-663D-45BD-9DD9-485396569A2B}"/>
          </ac:picMkLst>
        </pc:picChg>
        <pc:picChg chg="add mod">
          <ac:chgData name="ANDRES HUMBERTO OTALORA CARMONA" userId="9f185f83-ab76-4bc7-b4dd-50fef826f155" providerId="ADAL" clId="{24F60A97-8B71-4115-86BE-59CB3B0C9CE8}" dt="2020-09-30T17:20:19.213" v="490" actId="1076"/>
          <ac:picMkLst>
            <pc:docMk/>
            <pc:sldMk cId="384792049" sldId="367"/>
            <ac:picMk id="15" creationId="{3ECFE8A7-724E-49D4-877A-E630A2F48993}"/>
          </ac:picMkLst>
        </pc:picChg>
        <pc:picChg chg="add del mod">
          <ac:chgData name="ANDRES HUMBERTO OTALORA CARMONA" userId="9f185f83-ab76-4bc7-b4dd-50fef826f155" providerId="ADAL" clId="{24F60A97-8B71-4115-86BE-59CB3B0C9CE8}" dt="2020-09-30T17:20:19.213" v="490" actId="1076"/>
          <ac:picMkLst>
            <pc:docMk/>
            <pc:sldMk cId="384792049" sldId="367"/>
            <ac:picMk id="16" creationId="{FB4AA095-EDB5-4B81-B24C-3412BF919248}"/>
          </ac:picMkLst>
        </pc:picChg>
        <pc:picChg chg="add mod">
          <ac:chgData name="ANDRES HUMBERTO OTALORA CARMONA" userId="9f185f83-ab76-4bc7-b4dd-50fef826f155" providerId="ADAL" clId="{24F60A97-8B71-4115-86BE-59CB3B0C9CE8}" dt="2020-09-30T17:20:24.301" v="493" actId="1076"/>
          <ac:picMkLst>
            <pc:docMk/>
            <pc:sldMk cId="384792049" sldId="367"/>
            <ac:picMk id="19" creationId="{70830BFA-5E85-4253-A04F-D4571E3B9FA0}"/>
          </ac:picMkLst>
        </pc:picChg>
        <pc:picChg chg="add mod">
          <ac:chgData name="ANDRES HUMBERTO OTALORA CARMONA" userId="9f185f83-ab76-4bc7-b4dd-50fef826f155" providerId="ADAL" clId="{24F60A97-8B71-4115-86BE-59CB3B0C9CE8}" dt="2020-09-30T17:19:51.176" v="473" actId="27349"/>
          <ac:picMkLst>
            <pc:docMk/>
            <pc:sldMk cId="384792049" sldId="367"/>
            <ac:picMk id="22" creationId="{BA0DB0E2-5E58-4049-B6AD-19B1545A9956}"/>
          </ac:picMkLst>
        </pc:picChg>
        <pc:picChg chg="add mod">
          <ac:chgData name="ANDRES HUMBERTO OTALORA CARMONA" userId="9f185f83-ab76-4bc7-b4dd-50fef826f155" providerId="ADAL" clId="{24F60A97-8B71-4115-86BE-59CB3B0C9CE8}" dt="2020-09-30T17:20:04.678" v="483" actId="1076"/>
          <ac:picMkLst>
            <pc:docMk/>
            <pc:sldMk cId="384792049" sldId="367"/>
            <ac:picMk id="23" creationId="{9BF6BB12-B010-434A-AB53-2F2064C2A4F6}"/>
          </ac:picMkLst>
        </pc:picChg>
        <pc:picChg chg="add mod">
          <ac:chgData name="ANDRES HUMBERTO OTALORA CARMONA" userId="9f185f83-ab76-4bc7-b4dd-50fef826f155" providerId="ADAL" clId="{24F60A97-8B71-4115-86BE-59CB3B0C9CE8}" dt="2020-09-30T17:20:15.448" v="489" actId="27349"/>
          <ac:picMkLst>
            <pc:docMk/>
            <pc:sldMk cId="384792049" sldId="367"/>
            <ac:picMk id="24" creationId="{05F6E98A-1961-4A79-814C-5E651826F816}"/>
          </ac:picMkLst>
        </pc:picChg>
        <pc:cxnChg chg="add mod">
          <ac:chgData name="ANDRES HUMBERTO OTALORA CARMONA" userId="9f185f83-ab76-4bc7-b4dd-50fef826f155" providerId="ADAL" clId="{24F60A97-8B71-4115-86BE-59CB3B0C9CE8}" dt="2020-09-30T17:17:52.293" v="451" actId="1076"/>
          <ac:cxnSpMkLst>
            <pc:docMk/>
            <pc:sldMk cId="384792049" sldId="367"/>
            <ac:cxnSpMk id="9" creationId="{B22531A7-5C08-4954-A96B-190EB09FB248}"/>
          </ac:cxnSpMkLst>
        </pc:cxnChg>
        <pc:cxnChg chg="add mod">
          <ac:chgData name="ANDRES HUMBERTO OTALORA CARMONA" userId="9f185f83-ab76-4bc7-b4dd-50fef826f155" providerId="ADAL" clId="{24F60A97-8B71-4115-86BE-59CB3B0C9CE8}" dt="2020-09-30T17:20:22.822" v="492" actId="14100"/>
          <ac:cxnSpMkLst>
            <pc:docMk/>
            <pc:sldMk cId="384792049" sldId="367"/>
            <ac:cxnSpMk id="10" creationId="{298E2EDB-6519-4C61-A91D-609CFC515335}"/>
          </ac:cxnSpMkLst>
        </pc:cxnChg>
        <pc:cxnChg chg="add mod">
          <ac:chgData name="ANDRES HUMBERTO OTALORA CARMONA" userId="9f185f83-ab76-4bc7-b4dd-50fef826f155" providerId="ADAL" clId="{24F60A97-8B71-4115-86BE-59CB3B0C9CE8}" dt="2020-09-30T17:20:06.397" v="484" actId="14100"/>
          <ac:cxnSpMkLst>
            <pc:docMk/>
            <pc:sldMk cId="384792049" sldId="367"/>
            <ac:cxnSpMk id="14" creationId="{DA77EDAF-B3C5-4C3D-8115-DE40F457439B}"/>
          </ac:cxnSpMkLst>
        </pc:cxnChg>
        <pc:cxnChg chg="add del mod">
          <ac:chgData name="ANDRES HUMBERTO OTALORA CARMONA" userId="9f185f83-ab76-4bc7-b4dd-50fef826f155" providerId="ADAL" clId="{24F60A97-8B71-4115-86BE-59CB3B0C9CE8}" dt="2020-09-30T17:20:25.701" v="494" actId="478"/>
          <ac:cxnSpMkLst>
            <pc:docMk/>
            <pc:sldMk cId="384792049" sldId="367"/>
            <ac:cxnSpMk id="18" creationId="{5B4B6728-82A0-495B-B401-BAC914257A4D}"/>
          </ac:cxnSpMkLst>
        </pc:cxnChg>
        <pc:cxnChg chg="add mod">
          <ac:chgData name="ANDRES HUMBERTO OTALORA CARMONA" userId="9f185f83-ab76-4bc7-b4dd-50fef826f155" providerId="ADAL" clId="{24F60A97-8B71-4115-86BE-59CB3B0C9CE8}" dt="2020-09-30T17:19:36.365" v="468" actId="1076"/>
          <ac:cxnSpMkLst>
            <pc:docMk/>
            <pc:sldMk cId="384792049" sldId="367"/>
            <ac:cxnSpMk id="20" creationId="{259C92B4-4C76-48D9-A11A-1B5417861B7D}"/>
          </ac:cxnSpMkLst>
        </pc:cxnChg>
      </pc:sldChg>
      <pc:sldChg chg="addSp delSp modSp add mod replId">
        <pc:chgData name="ANDRES HUMBERTO OTALORA CARMONA" userId="9f185f83-ab76-4bc7-b4dd-50fef826f155" providerId="ADAL" clId="{24F60A97-8B71-4115-86BE-59CB3B0C9CE8}" dt="2020-09-30T17:54:58.614" v="563" actId="11529"/>
        <pc:sldMkLst>
          <pc:docMk/>
          <pc:sldMk cId="1225278479" sldId="368"/>
        </pc:sldMkLst>
        <pc:spChg chg="add del mod">
          <ac:chgData name="ANDRES HUMBERTO OTALORA CARMONA" userId="9f185f83-ab76-4bc7-b4dd-50fef826f155" providerId="ADAL" clId="{24F60A97-8B71-4115-86BE-59CB3B0C9CE8}" dt="2020-09-30T17:52:30.998" v="511" actId="478"/>
          <ac:spMkLst>
            <pc:docMk/>
            <pc:sldMk cId="1225278479" sldId="368"/>
            <ac:spMk id="5" creationId="{475ED73B-CCB1-4CA8-AB7E-7C9E4518AABC}"/>
          </ac:spMkLst>
        </pc:spChg>
        <pc:spChg chg="add mod">
          <ac:chgData name="ANDRES HUMBERTO OTALORA CARMONA" userId="9f185f83-ab76-4bc7-b4dd-50fef826f155" providerId="ADAL" clId="{24F60A97-8B71-4115-86BE-59CB3B0C9CE8}" dt="2020-09-30T17:54:33.934" v="554" actId="207"/>
          <ac:spMkLst>
            <pc:docMk/>
            <pc:sldMk cId="1225278479" sldId="368"/>
            <ac:spMk id="11" creationId="{EC1FB403-E492-4C7C-B740-C14DAD8BF9CA}"/>
          </ac:spMkLst>
        </pc:spChg>
        <pc:spChg chg="add mod">
          <ac:chgData name="ANDRES HUMBERTO OTALORA CARMONA" userId="9f185f83-ab76-4bc7-b4dd-50fef826f155" providerId="ADAL" clId="{24F60A97-8B71-4115-86BE-59CB3B0C9CE8}" dt="2020-09-30T17:54:29.502" v="553" actId="207"/>
          <ac:spMkLst>
            <pc:docMk/>
            <pc:sldMk cId="1225278479" sldId="368"/>
            <ac:spMk id="13" creationId="{DFFC47E8-142E-4DB4-9294-D674112A0986}"/>
          </ac:spMkLst>
        </pc:spChg>
        <pc:spChg chg="add mod">
          <ac:chgData name="ANDRES HUMBERTO OTALORA CARMONA" userId="9f185f83-ab76-4bc7-b4dd-50fef826f155" providerId="ADAL" clId="{24F60A97-8B71-4115-86BE-59CB3B0C9CE8}" dt="2020-09-30T17:54:39.390" v="555" actId="207"/>
          <ac:spMkLst>
            <pc:docMk/>
            <pc:sldMk cId="1225278479" sldId="368"/>
            <ac:spMk id="17" creationId="{14DB45EB-0753-4FD5-9156-EA7F27FD5BC2}"/>
          </ac:spMkLst>
        </pc:spChg>
        <pc:spChg chg="add mod">
          <ac:chgData name="ANDRES HUMBERTO OTALORA CARMONA" userId="9f185f83-ab76-4bc7-b4dd-50fef826f155" providerId="ADAL" clId="{24F60A97-8B71-4115-86BE-59CB3B0C9CE8}" dt="2020-09-30T17:53:49.468" v="538" actId="1076"/>
          <ac:spMkLst>
            <pc:docMk/>
            <pc:sldMk cId="1225278479" sldId="368"/>
            <ac:spMk id="19" creationId="{C050ADB8-8527-4AA9-B12F-823AB2A05E08}"/>
          </ac:spMkLst>
        </pc:spChg>
        <pc:spChg chg="add mod">
          <ac:chgData name="ANDRES HUMBERTO OTALORA CARMONA" userId="9f185f83-ab76-4bc7-b4dd-50fef826f155" providerId="ADAL" clId="{24F60A97-8B71-4115-86BE-59CB3B0C9CE8}" dt="2020-09-30T17:53:48.204" v="537" actId="1076"/>
          <ac:spMkLst>
            <pc:docMk/>
            <pc:sldMk cId="1225278479" sldId="368"/>
            <ac:spMk id="21" creationId="{193C22AD-1EAB-4A6B-976C-E25A8AF63977}"/>
          </ac:spMkLst>
        </pc:spChg>
        <pc:spChg chg="add mod">
          <ac:chgData name="ANDRES HUMBERTO OTALORA CARMONA" userId="9f185f83-ab76-4bc7-b4dd-50fef826f155" providerId="ADAL" clId="{24F60A97-8B71-4115-86BE-59CB3B0C9CE8}" dt="2020-09-30T17:52:55.037" v="520" actId="1076"/>
          <ac:spMkLst>
            <pc:docMk/>
            <pc:sldMk cId="1225278479" sldId="368"/>
            <ac:spMk id="32" creationId="{8F1202B7-D71F-438A-A021-1E183B05E692}"/>
          </ac:spMkLst>
        </pc:spChg>
        <pc:spChg chg="add">
          <ac:chgData name="ANDRES HUMBERTO OTALORA CARMONA" userId="9f185f83-ab76-4bc7-b4dd-50fef826f155" providerId="ADAL" clId="{24F60A97-8B71-4115-86BE-59CB3B0C9CE8}" dt="2020-09-30T17:54:58.614" v="563" actId="11529"/>
          <ac:spMkLst>
            <pc:docMk/>
            <pc:sldMk cId="1225278479" sldId="368"/>
            <ac:spMk id="34" creationId="{76FC886C-34CF-4C4C-92C5-0944F804F426}"/>
          </ac:spMkLst>
        </pc:spChg>
        <pc:picChg chg="add mod">
          <ac:chgData name="ANDRES HUMBERTO OTALORA CARMONA" userId="9f185f83-ab76-4bc7-b4dd-50fef826f155" providerId="ADAL" clId="{24F60A97-8B71-4115-86BE-59CB3B0C9CE8}" dt="2020-09-30T17:54:50.785" v="561" actId="1076"/>
          <ac:picMkLst>
            <pc:docMk/>
            <pc:sldMk cId="1225278479" sldId="368"/>
            <ac:picMk id="3" creationId="{3E88D97A-A653-4507-9912-68F9909EE66B}"/>
          </ac:picMkLst>
        </pc:picChg>
        <pc:picChg chg="add mod">
          <ac:chgData name="ANDRES HUMBERTO OTALORA CARMONA" userId="9f185f83-ab76-4bc7-b4dd-50fef826f155" providerId="ADAL" clId="{24F60A97-8B71-4115-86BE-59CB3B0C9CE8}" dt="2020-09-30T17:52:26.614" v="509" actId="1440"/>
          <ac:picMkLst>
            <pc:docMk/>
            <pc:sldMk cId="1225278479" sldId="368"/>
            <ac:picMk id="4" creationId="{4CC59E29-E530-4BC1-9985-1A70FB08A0C0}"/>
          </ac:picMkLst>
        </pc:picChg>
        <pc:picChg chg="add mod">
          <ac:chgData name="ANDRES HUMBERTO OTALORA CARMONA" userId="9f185f83-ab76-4bc7-b4dd-50fef826f155" providerId="ADAL" clId="{24F60A97-8B71-4115-86BE-59CB3B0C9CE8}" dt="2020-09-30T17:54:20.951" v="550" actId="1076"/>
          <ac:picMkLst>
            <pc:docMk/>
            <pc:sldMk cId="1225278479" sldId="368"/>
            <ac:picMk id="7" creationId="{A2824078-CD35-4CF2-AF39-EFD8E5E8E871}"/>
          </ac:picMkLst>
        </pc:picChg>
        <pc:picChg chg="add mod">
          <ac:chgData name="ANDRES HUMBERTO OTALORA CARMONA" userId="9f185f83-ab76-4bc7-b4dd-50fef826f155" providerId="ADAL" clId="{24F60A97-8B71-4115-86BE-59CB3B0C9CE8}" dt="2020-09-30T17:54:23.869" v="551" actId="1076"/>
          <ac:picMkLst>
            <pc:docMk/>
            <pc:sldMk cId="1225278479" sldId="368"/>
            <ac:picMk id="9" creationId="{C69E28AE-64E1-404F-817A-CA8F55E44E9E}"/>
          </ac:picMkLst>
        </pc:picChg>
        <pc:picChg chg="add mod">
          <ac:chgData name="ANDRES HUMBERTO OTALORA CARMONA" userId="9f185f83-ab76-4bc7-b4dd-50fef826f155" providerId="ADAL" clId="{24F60A97-8B71-4115-86BE-59CB3B0C9CE8}" dt="2020-09-30T17:54:27.181" v="552" actId="1076"/>
          <ac:picMkLst>
            <pc:docMk/>
            <pc:sldMk cId="1225278479" sldId="368"/>
            <ac:picMk id="15" creationId="{4BE1F976-0462-4B21-9956-2D5F2C2AD79E}"/>
          </ac:picMkLst>
        </pc:picChg>
        <pc:picChg chg="add mod">
          <ac:chgData name="ANDRES HUMBERTO OTALORA CARMONA" userId="9f185f83-ab76-4bc7-b4dd-50fef826f155" providerId="ADAL" clId="{24F60A97-8B71-4115-86BE-59CB3B0C9CE8}" dt="2020-09-30T17:53:01.036" v="523" actId="1076"/>
          <ac:picMkLst>
            <pc:docMk/>
            <pc:sldMk cId="1225278479" sldId="368"/>
            <ac:picMk id="27" creationId="{90CB6DDB-31D3-448C-8E93-72657E2B3A0A}"/>
          </ac:picMkLst>
        </pc:picChg>
        <pc:picChg chg="add mod">
          <ac:chgData name="ANDRES HUMBERTO OTALORA CARMONA" userId="9f185f83-ab76-4bc7-b4dd-50fef826f155" providerId="ADAL" clId="{24F60A97-8B71-4115-86BE-59CB3B0C9CE8}" dt="2020-09-30T17:52:20.751" v="508" actId="571"/>
          <ac:picMkLst>
            <pc:docMk/>
            <pc:sldMk cId="1225278479" sldId="368"/>
            <ac:picMk id="29" creationId="{B547FD77-AD29-45AE-878D-D4E94927ACCD}"/>
          </ac:picMkLst>
        </pc:picChg>
        <pc:picChg chg="add mod">
          <ac:chgData name="ANDRES HUMBERTO OTALORA CARMONA" userId="9f185f83-ab76-4bc7-b4dd-50fef826f155" providerId="ADAL" clId="{24F60A97-8B71-4115-86BE-59CB3B0C9CE8}" dt="2020-09-30T17:52:20.751" v="508" actId="571"/>
          <ac:picMkLst>
            <pc:docMk/>
            <pc:sldMk cId="1225278479" sldId="368"/>
            <ac:picMk id="30" creationId="{BD763D49-926D-4F03-9CCA-D8AFAA162CDB}"/>
          </ac:picMkLst>
        </pc:picChg>
        <pc:picChg chg="add mod">
          <ac:chgData name="ANDRES HUMBERTO OTALORA CARMONA" userId="9f185f83-ab76-4bc7-b4dd-50fef826f155" providerId="ADAL" clId="{24F60A97-8B71-4115-86BE-59CB3B0C9CE8}" dt="2020-09-30T17:52:20.751" v="508" actId="571"/>
          <ac:picMkLst>
            <pc:docMk/>
            <pc:sldMk cId="1225278479" sldId="368"/>
            <ac:picMk id="31" creationId="{99FA9D1F-330C-4D9D-84BC-276C440A29C6}"/>
          </ac:picMkLst>
        </pc:picChg>
        <pc:picChg chg="add mod">
          <ac:chgData name="ANDRES HUMBERTO OTALORA CARMONA" userId="9f185f83-ab76-4bc7-b4dd-50fef826f155" providerId="ADAL" clId="{24F60A97-8B71-4115-86BE-59CB3B0C9CE8}" dt="2020-09-30T17:54:51.891" v="562" actId="1076"/>
          <ac:picMkLst>
            <pc:docMk/>
            <pc:sldMk cId="1225278479" sldId="368"/>
            <ac:picMk id="33" creationId="{A0E314A4-4AFF-4A17-B13F-CDBEC057A181}"/>
          </ac:picMkLst>
        </pc:picChg>
      </pc:sldChg>
      <pc:sldChg chg="addSp modSp add mod">
        <pc:chgData name="ANDRES HUMBERTO OTALORA CARMONA" userId="9f185f83-ab76-4bc7-b4dd-50fef826f155" providerId="ADAL" clId="{24F60A97-8B71-4115-86BE-59CB3B0C9CE8}" dt="2020-09-30T18:02:43.302" v="947" actId="1076"/>
        <pc:sldMkLst>
          <pc:docMk/>
          <pc:sldMk cId="1883127486" sldId="369"/>
        </pc:sldMkLst>
        <pc:spChg chg="add mod">
          <ac:chgData name="ANDRES HUMBERTO OTALORA CARMONA" userId="9f185f83-ab76-4bc7-b4dd-50fef826f155" providerId="ADAL" clId="{24F60A97-8B71-4115-86BE-59CB3B0C9CE8}" dt="2020-09-30T18:02:27.405" v="939" actId="1076"/>
          <ac:spMkLst>
            <pc:docMk/>
            <pc:sldMk cId="1883127486" sldId="369"/>
            <ac:spMk id="3" creationId="{8C06251F-66BB-4CCA-9403-43CCF7A69F37}"/>
          </ac:spMkLst>
        </pc:spChg>
        <pc:spChg chg="add mod">
          <ac:chgData name="ANDRES HUMBERTO OTALORA CARMONA" userId="9f185f83-ab76-4bc7-b4dd-50fef826f155" providerId="ADAL" clId="{24F60A97-8B71-4115-86BE-59CB3B0C9CE8}" dt="2020-09-30T18:02:43.302" v="947" actId="1076"/>
          <ac:spMkLst>
            <pc:docMk/>
            <pc:sldMk cId="1883127486" sldId="369"/>
            <ac:spMk id="4" creationId="{2C95A701-7988-466E-BD09-76D4320320A0}"/>
          </ac:spMkLst>
        </pc:spChg>
        <pc:spChg chg="add mod">
          <ac:chgData name="ANDRES HUMBERTO OTALORA CARMONA" userId="9f185f83-ab76-4bc7-b4dd-50fef826f155" providerId="ADAL" clId="{24F60A97-8B71-4115-86BE-59CB3B0C9CE8}" dt="2020-09-30T18:02:43.302" v="947" actId="1076"/>
          <ac:spMkLst>
            <pc:docMk/>
            <pc:sldMk cId="1883127486" sldId="369"/>
            <ac:spMk id="5" creationId="{52E1B381-3C18-40B0-9A95-B541829DF94D}"/>
          </ac:spMkLst>
        </pc:spChg>
        <pc:picChg chg="add mod">
          <ac:chgData name="ANDRES HUMBERTO OTALORA CARMONA" userId="9f185f83-ab76-4bc7-b4dd-50fef826f155" providerId="ADAL" clId="{24F60A97-8B71-4115-86BE-59CB3B0C9CE8}" dt="2020-09-30T18:02:40.574" v="946" actId="1076"/>
          <ac:picMkLst>
            <pc:docMk/>
            <pc:sldMk cId="1883127486" sldId="369"/>
            <ac:picMk id="7" creationId="{44F20D11-E1C5-451A-859A-F08A4903B051}"/>
          </ac:picMkLst>
        </pc:picChg>
        <pc:picChg chg="add mod">
          <ac:chgData name="ANDRES HUMBERTO OTALORA CARMONA" userId="9f185f83-ab76-4bc7-b4dd-50fef826f155" providerId="ADAL" clId="{24F60A97-8B71-4115-86BE-59CB3B0C9CE8}" dt="2020-09-30T18:02:39.485" v="945" actId="1076"/>
          <ac:picMkLst>
            <pc:docMk/>
            <pc:sldMk cId="1883127486" sldId="369"/>
            <ac:picMk id="9" creationId="{6A13561E-C815-4C1B-A172-35F1974AD667}"/>
          </ac:picMkLst>
        </pc:picChg>
      </pc:sldChg>
      <pc:sldChg chg="addSp modSp add mod replId">
        <pc:chgData name="ANDRES HUMBERTO OTALORA CARMONA" userId="9f185f83-ab76-4bc7-b4dd-50fef826f155" providerId="ADAL" clId="{24F60A97-8B71-4115-86BE-59CB3B0C9CE8}" dt="2020-09-30T18:05:21.731" v="1088" actId="207"/>
        <pc:sldMkLst>
          <pc:docMk/>
          <pc:sldMk cId="2629501020" sldId="370"/>
        </pc:sldMkLst>
        <pc:spChg chg="add mod">
          <ac:chgData name="ANDRES HUMBERTO OTALORA CARMONA" userId="9f185f83-ab76-4bc7-b4dd-50fef826f155" providerId="ADAL" clId="{24F60A97-8B71-4115-86BE-59CB3B0C9CE8}" dt="2020-09-30T18:04:17.966" v="1053" actId="1076"/>
          <ac:spMkLst>
            <pc:docMk/>
            <pc:sldMk cId="2629501020" sldId="370"/>
            <ac:spMk id="4" creationId="{4A2CA556-9D65-4030-8E7F-4A7E6595AD1B}"/>
          </ac:spMkLst>
        </pc:spChg>
        <pc:spChg chg="add mod">
          <ac:chgData name="ANDRES HUMBERTO OTALORA CARMONA" userId="9f185f83-ab76-4bc7-b4dd-50fef826f155" providerId="ADAL" clId="{24F60A97-8B71-4115-86BE-59CB3B0C9CE8}" dt="2020-09-30T18:04:26.928" v="1056" actId="13822"/>
          <ac:spMkLst>
            <pc:docMk/>
            <pc:sldMk cId="2629501020" sldId="370"/>
            <ac:spMk id="5" creationId="{66D13B2E-ED29-4EC6-9F30-CC2229A88F45}"/>
          </ac:spMkLst>
        </pc:spChg>
        <pc:spChg chg="add mod">
          <ac:chgData name="ANDRES HUMBERTO OTALORA CARMONA" userId="9f185f83-ab76-4bc7-b4dd-50fef826f155" providerId="ADAL" clId="{24F60A97-8B71-4115-86BE-59CB3B0C9CE8}" dt="2020-09-30T18:05:18.117" v="1087" actId="207"/>
          <ac:spMkLst>
            <pc:docMk/>
            <pc:sldMk cId="2629501020" sldId="370"/>
            <ac:spMk id="7" creationId="{D6380A57-C53A-48FB-B79E-7F3EF02348F4}"/>
          </ac:spMkLst>
        </pc:spChg>
        <pc:spChg chg="add mod">
          <ac:chgData name="ANDRES HUMBERTO OTALORA CARMONA" userId="9f185f83-ab76-4bc7-b4dd-50fef826f155" providerId="ADAL" clId="{24F60A97-8B71-4115-86BE-59CB3B0C9CE8}" dt="2020-09-30T18:05:21.731" v="1088" actId="207"/>
          <ac:spMkLst>
            <pc:docMk/>
            <pc:sldMk cId="2629501020" sldId="370"/>
            <ac:spMk id="9" creationId="{002667AB-FD9A-4162-8E3B-B591100E9B61}"/>
          </ac:spMkLst>
        </pc:spChg>
        <pc:spChg chg="add mod">
          <ac:chgData name="ANDRES HUMBERTO OTALORA CARMONA" userId="9f185f83-ab76-4bc7-b4dd-50fef826f155" providerId="ADAL" clId="{24F60A97-8B71-4115-86BE-59CB3B0C9CE8}" dt="2020-09-30T18:05:08.706" v="1086" actId="13822"/>
          <ac:spMkLst>
            <pc:docMk/>
            <pc:sldMk cId="2629501020" sldId="370"/>
            <ac:spMk id="10" creationId="{30848809-AF74-4FE1-B4E6-C6B3FE9C31F6}"/>
          </ac:spMkLst>
        </pc:spChg>
        <pc:spChg chg="mod">
          <ac:chgData name="ANDRES HUMBERTO OTALORA CARMONA" userId="9f185f83-ab76-4bc7-b4dd-50fef826f155" providerId="ADAL" clId="{24F60A97-8B71-4115-86BE-59CB3B0C9CE8}" dt="2020-09-30T18:03:17.008" v="996" actId="20577"/>
          <ac:spMkLst>
            <pc:docMk/>
            <pc:sldMk cId="2629501020" sldId="370"/>
            <ac:spMk id="41" creationId="{BA4E2C08-946C-4869-9B54-C27E445D8FB7}"/>
          </ac:spMkLst>
        </pc:spChg>
        <pc:picChg chg="add mod">
          <ac:chgData name="ANDRES HUMBERTO OTALORA CARMONA" userId="9f185f83-ab76-4bc7-b4dd-50fef826f155" providerId="ADAL" clId="{24F60A97-8B71-4115-86BE-59CB3B0C9CE8}" dt="2020-09-30T18:03:33.132" v="1000" actId="1076"/>
          <ac:picMkLst>
            <pc:docMk/>
            <pc:sldMk cId="2629501020" sldId="370"/>
            <ac:picMk id="3" creationId="{3EFF377A-782E-458A-9C70-865BC30EC5D3}"/>
          </ac:picMkLst>
        </pc:picChg>
      </pc:sldChg>
      <pc:sldChg chg="addSp delSp modSp add mod replId">
        <pc:chgData name="ANDRES HUMBERTO OTALORA CARMONA" userId="9f185f83-ab76-4bc7-b4dd-50fef826f155" providerId="ADAL" clId="{24F60A97-8B71-4115-86BE-59CB3B0C9CE8}" dt="2020-09-30T18:08:36.773" v="1490" actId="1076"/>
        <pc:sldMkLst>
          <pc:docMk/>
          <pc:sldMk cId="1576177774" sldId="371"/>
        </pc:sldMkLst>
        <pc:spChg chg="add mod">
          <ac:chgData name="ANDRES HUMBERTO OTALORA CARMONA" userId="9f185f83-ab76-4bc7-b4dd-50fef826f155" providerId="ADAL" clId="{24F60A97-8B71-4115-86BE-59CB3B0C9CE8}" dt="2020-09-30T18:08:36.773" v="1490" actId="1076"/>
          <ac:spMkLst>
            <pc:docMk/>
            <pc:sldMk cId="1576177774" sldId="371"/>
            <ac:spMk id="7" creationId="{9E496385-11E1-49B0-B00C-5FCA4CAAAF2F}"/>
          </ac:spMkLst>
        </pc:spChg>
        <pc:picChg chg="add del mod">
          <ac:chgData name="ANDRES HUMBERTO OTALORA CARMONA" userId="9f185f83-ab76-4bc7-b4dd-50fef826f155" providerId="ADAL" clId="{24F60A97-8B71-4115-86BE-59CB3B0C9CE8}" dt="2020-09-30T18:06:39.037" v="1137" actId="478"/>
          <ac:picMkLst>
            <pc:docMk/>
            <pc:sldMk cId="1576177774" sldId="371"/>
            <ac:picMk id="3" creationId="{0A748440-3E87-42BE-AA42-9DC62F93281A}"/>
          </ac:picMkLst>
        </pc:picChg>
        <pc:picChg chg="add mod">
          <ac:chgData name="ANDRES HUMBERTO OTALORA CARMONA" userId="9f185f83-ab76-4bc7-b4dd-50fef826f155" providerId="ADAL" clId="{24F60A97-8B71-4115-86BE-59CB3B0C9CE8}" dt="2020-09-30T18:06:50.796" v="1142" actId="1076"/>
          <ac:picMkLst>
            <pc:docMk/>
            <pc:sldMk cId="1576177774" sldId="371"/>
            <ac:picMk id="5" creationId="{20D2F356-5539-4B96-84DD-2B95E5DA3E20}"/>
          </ac:picMkLst>
        </pc:picChg>
      </pc:sldChg>
      <pc:sldChg chg="add del replId">
        <pc:chgData name="ANDRES HUMBERTO OTALORA CARMONA" userId="9f185f83-ab76-4bc7-b4dd-50fef826f155" providerId="ADAL" clId="{24F60A97-8B71-4115-86BE-59CB3B0C9CE8}" dt="2020-09-30T18:11:58.553" v="1544" actId="47"/>
        <pc:sldMkLst>
          <pc:docMk/>
          <pc:sldMk cId="1704794522" sldId="372"/>
        </pc:sldMkLst>
      </pc:sldChg>
      <pc:sldChg chg="addSp delSp modSp add mod">
        <pc:chgData name="ANDRES HUMBERTO OTALORA CARMONA" userId="9f185f83-ab76-4bc7-b4dd-50fef826f155" providerId="ADAL" clId="{24F60A97-8B71-4115-86BE-59CB3B0C9CE8}" dt="2020-09-30T17:56:25.398" v="607" actId="1076"/>
        <pc:sldMkLst>
          <pc:docMk/>
          <pc:sldMk cId="813880799" sldId="373"/>
        </pc:sldMkLst>
        <pc:spChg chg="add mod">
          <ac:chgData name="ANDRES HUMBERTO OTALORA CARMONA" userId="9f185f83-ab76-4bc7-b4dd-50fef826f155" providerId="ADAL" clId="{24F60A97-8B71-4115-86BE-59CB3B0C9CE8}" dt="2020-09-30T17:55:42.077" v="568" actId="1076"/>
          <ac:spMkLst>
            <pc:docMk/>
            <pc:sldMk cId="813880799" sldId="373"/>
            <ac:spMk id="6" creationId="{119FD243-F3B1-4B5E-A3D1-D10D0810F97C}"/>
          </ac:spMkLst>
        </pc:spChg>
        <pc:spChg chg="add mod">
          <ac:chgData name="ANDRES HUMBERTO OTALORA CARMONA" userId="9f185f83-ab76-4bc7-b4dd-50fef826f155" providerId="ADAL" clId="{24F60A97-8B71-4115-86BE-59CB3B0C9CE8}" dt="2020-09-30T17:56:21.188" v="605" actId="2085"/>
          <ac:spMkLst>
            <pc:docMk/>
            <pc:sldMk cId="813880799" sldId="373"/>
            <ac:spMk id="7" creationId="{78061250-71D3-44CE-A403-93FA130D94A3}"/>
          </ac:spMkLst>
        </pc:spChg>
        <pc:spChg chg="add mod">
          <ac:chgData name="ANDRES HUMBERTO OTALORA CARMONA" userId="9f185f83-ab76-4bc7-b4dd-50fef826f155" providerId="ADAL" clId="{24F60A97-8B71-4115-86BE-59CB3B0C9CE8}" dt="2020-09-30T17:56:24.221" v="606" actId="1076"/>
          <ac:spMkLst>
            <pc:docMk/>
            <pc:sldMk cId="813880799" sldId="373"/>
            <ac:spMk id="8" creationId="{55348B43-6AAC-40BB-9F9D-89AAB6D411FB}"/>
          </ac:spMkLst>
        </pc:spChg>
        <pc:spChg chg="add mod">
          <ac:chgData name="ANDRES HUMBERTO OTALORA CARMONA" userId="9f185f83-ab76-4bc7-b4dd-50fef826f155" providerId="ADAL" clId="{24F60A97-8B71-4115-86BE-59CB3B0C9CE8}" dt="2020-09-30T17:56:25.398" v="607" actId="1076"/>
          <ac:spMkLst>
            <pc:docMk/>
            <pc:sldMk cId="813880799" sldId="373"/>
            <ac:spMk id="9" creationId="{BA59C33A-986C-48C8-B217-00BC75276751}"/>
          </ac:spMkLst>
        </pc:spChg>
        <pc:spChg chg="add mod">
          <ac:chgData name="ANDRES HUMBERTO OTALORA CARMONA" userId="9f185f83-ab76-4bc7-b4dd-50fef826f155" providerId="ADAL" clId="{24F60A97-8B71-4115-86BE-59CB3B0C9CE8}" dt="2020-09-30T17:56:16.853" v="604" actId="1076"/>
          <ac:spMkLst>
            <pc:docMk/>
            <pc:sldMk cId="813880799" sldId="373"/>
            <ac:spMk id="17" creationId="{349B24B0-F66A-4FB0-8DFC-C9000E4AC4D0}"/>
          </ac:spMkLst>
        </pc:spChg>
        <pc:spChg chg="add del mod">
          <ac:chgData name="ANDRES HUMBERTO OTALORA CARMONA" userId="9f185f83-ab76-4bc7-b4dd-50fef826f155" providerId="ADAL" clId="{24F60A97-8B71-4115-86BE-59CB3B0C9CE8}" dt="2020-09-30T17:56:06.039" v="601" actId="478"/>
          <ac:spMkLst>
            <pc:docMk/>
            <pc:sldMk cId="813880799" sldId="373"/>
            <ac:spMk id="18" creationId="{6D0EA46D-861E-4A4F-B118-61DFFD1541EE}"/>
          </ac:spMkLst>
        </pc:spChg>
        <pc:spChg chg="add mod">
          <ac:chgData name="ANDRES HUMBERTO OTALORA CARMONA" userId="9f185f83-ab76-4bc7-b4dd-50fef826f155" providerId="ADAL" clId="{24F60A97-8B71-4115-86BE-59CB3B0C9CE8}" dt="2020-09-30T17:56:04.181" v="600" actId="1076"/>
          <ac:spMkLst>
            <pc:docMk/>
            <pc:sldMk cId="813880799" sldId="373"/>
            <ac:spMk id="19" creationId="{4714B6D1-6660-467F-874A-50C5AABD80CF}"/>
          </ac:spMkLst>
        </pc:spChg>
        <pc:spChg chg="mod">
          <ac:chgData name="ANDRES HUMBERTO OTALORA CARMONA" userId="9f185f83-ab76-4bc7-b4dd-50fef826f155" providerId="ADAL" clId="{24F60A97-8B71-4115-86BE-59CB3B0C9CE8}" dt="2020-09-30T17:55:53.021" v="597" actId="20577"/>
          <ac:spMkLst>
            <pc:docMk/>
            <pc:sldMk cId="813880799" sldId="373"/>
            <ac:spMk id="41" creationId="{BA4E2C08-946C-4869-9B54-C27E445D8FB7}"/>
          </ac:spMkLst>
        </pc:spChg>
        <pc:picChg chg="add mod">
          <ac:chgData name="ANDRES HUMBERTO OTALORA CARMONA" userId="9f185f83-ab76-4bc7-b4dd-50fef826f155" providerId="ADAL" clId="{24F60A97-8B71-4115-86BE-59CB3B0C9CE8}" dt="2020-09-30T17:55:57.238" v="598" actId="1440"/>
          <ac:picMkLst>
            <pc:docMk/>
            <pc:sldMk cId="813880799" sldId="373"/>
            <ac:picMk id="10" creationId="{2B186863-E442-441D-AF6B-DFD662A4D1D1}"/>
          </ac:picMkLst>
        </pc:picChg>
        <pc:picChg chg="add mod">
          <ac:chgData name="ANDRES HUMBERTO OTALORA CARMONA" userId="9f185f83-ab76-4bc7-b4dd-50fef826f155" providerId="ADAL" clId="{24F60A97-8B71-4115-86BE-59CB3B0C9CE8}" dt="2020-09-30T17:56:00.301" v="599" actId="1440"/>
          <ac:picMkLst>
            <pc:docMk/>
            <pc:sldMk cId="813880799" sldId="373"/>
            <ac:picMk id="16" creationId="{8EA8A75B-8638-427C-805C-1BA36B7511F4}"/>
          </ac:picMkLst>
        </pc:picChg>
        <pc:cxnChg chg="add mod">
          <ac:chgData name="ANDRES HUMBERTO OTALORA CARMONA" userId="9f185f83-ab76-4bc7-b4dd-50fef826f155" providerId="ADAL" clId="{24F60A97-8B71-4115-86BE-59CB3B0C9CE8}" dt="2020-09-30T17:55:19.034" v="564"/>
          <ac:cxnSpMkLst>
            <pc:docMk/>
            <pc:sldMk cId="813880799" sldId="373"/>
            <ac:cxnSpMk id="11" creationId="{A3E2BDCB-1CD0-4950-8DB1-C5B97FCF7D4D}"/>
          </ac:cxnSpMkLst>
        </pc:cxnChg>
        <pc:cxnChg chg="add mod">
          <ac:chgData name="ANDRES HUMBERTO OTALORA CARMONA" userId="9f185f83-ab76-4bc7-b4dd-50fef826f155" providerId="ADAL" clId="{24F60A97-8B71-4115-86BE-59CB3B0C9CE8}" dt="2020-09-30T17:55:19.034" v="564"/>
          <ac:cxnSpMkLst>
            <pc:docMk/>
            <pc:sldMk cId="813880799" sldId="373"/>
            <ac:cxnSpMk id="12" creationId="{80CE3DBC-3D4D-40C5-B603-15FB77EFB809}"/>
          </ac:cxnSpMkLst>
        </pc:cxnChg>
        <pc:cxnChg chg="add mod">
          <ac:chgData name="ANDRES HUMBERTO OTALORA CARMONA" userId="9f185f83-ab76-4bc7-b4dd-50fef826f155" providerId="ADAL" clId="{24F60A97-8B71-4115-86BE-59CB3B0C9CE8}" dt="2020-09-30T17:55:19.034" v="564"/>
          <ac:cxnSpMkLst>
            <pc:docMk/>
            <pc:sldMk cId="813880799" sldId="373"/>
            <ac:cxnSpMk id="13" creationId="{D10BFFDB-5FFF-4091-8DB4-5B4873A95C9C}"/>
          </ac:cxnSpMkLst>
        </pc:cxnChg>
        <pc:cxnChg chg="add mod">
          <ac:chgData name="ANDRES HUMBERTO OTALORA CARMONA" userId="9f185f83-ab76-4bc7-b4dd-50fef826f155" providerId="ADAL" clId="{24F60A97-8B71-4115-86BE-59CB3B0C9CE8}" dt="2020-09-30T17:55:19.034" v="564"/>
          <ac:cxnSpMkLst>
            <pc:docMk/>
            <pc:sldMk cId="813880799" sldId="373"/>
            <ac:cxnSpMk id="14" creationId="{927CAFAA-9EC5-4588-8BD7-F57DD0856DD1}"/>
          </ac:cxnSpMkLst>
        </pc:cxnChg>
        <pc:cxnChg chg="add mod">
          <ac:chgData name="ANDRES HUMBERTO OTALORA CARMONA" userId="9f185f83-ab76-4bc7-b4dd-50fef826f155" providerId="ADAL" clId="{24F60A97-8B71-4115-86BE-59CB3B0C9CE8}" dt="2020-09-30T17:55:19.034" v="564"/>
          <ac:cxnSpMkLst>
            <pc:docMk/>
            <pc:sldMk cId="813880799" sldId="373"/>
            <ac:cxnSpMk id="15" creationId="{E2663110-2E45-46B4-9A14-C16993FEAC04}"/>
          </ac:cxnSpMkLst>
        </pc:cxnChg>
      </pc:sldChg>
      <pc:sldChg chg="addSp delSp modSp add mod replId">
        <pc:chgData name="ANDRES HUMBERTO OTALORA CARMONA" userId="9f185f83-ab76-4bc7-b4dd-50fef826f155" providerId="ADAL" clId="{24F60A97-8B71-4115-86BE-59CB3B0C9CE8}" dt="2020-09-30T17:59:22.244" v="721" actId="27349"/>
        <pc:sldMkLst>
          <pc:docMk/>
          <pc:sldMk cId="1114420773" sldId="374"/>
        </pc:sldMkLst>
        <pc:spChg chg="add del mod">
          <ac:chgData name="ANDRES HUMBERTO OTALORA CARMONA" userId="9f185f83-ab76-4bc7-b4dd-50fef826f155" providerId="ADAL" clId="{24F60A97-8B71-4115-86BE-59CB3B0C9CE8}" dt="2020-09-30T17:57:00.725" v="612" actId="478"/>
          <ac:spMkLst>
            <pc:docMk/>
            <pc:sldMk cId="1114420773" sldId="374"/>
            <ac:spMk id="6" creationId="{1B164444-FC7A-4AD8-9121-A9703FCF3A71}"/>
          </ac:spMkLst>
        </pc:spChg>
        <pc:spChg chg="add mod">
          <ac:chgData name="ANDRES HUMBERTO OTALORA CARMONA" userId="9f185f83-ab76-4bc7-b4dd-50fef826f155" providerId="ADAL" clId="{24F60A97-8B71-4115-86BE-59CB3B0C9CE8}" dt="2020-09-30T17:57:51.724" v="695" actId="1076"/>
          <ac:spMkLst>
            <pc:docMk/>
            <pc:sldMk cId="1114420773" sldId="374"/>
            <ac:spMk id="10" creationId="{03C3AA63-C61F-43DD-8CFE-5E56E915E6CB}"/>
          </ac:spMkLst>
        </pc:spChg>
        <pc:spChg chg="add mod">
          <ac:chgData name="ANDRES HUMBERTO OTALORA CARMONA" userId="9f185f83-ab76-4bc7-b4dd-50fef826f155" providerId="ADAL" clId="{24F60A97-8B71-4115-86BE-59CB3B0C9CE8}" dt="2020-09-30T17:57:34.390" v="688" actId="13822"/>
          <ac:spMkLst>
            <pc:docMk/>
            <pc:sldMk cId="1114420773" sldId="374"/>
            <ac:spMk id="11" creationId="{28F325CC-FBBC-4BBA-80DA-83C258A05903}"/>
          </ac:spMkLst>
        </pc:spChg>
        <pc:spChg chg="add mod">
          <ac:chgData name="ANDRES HUMBERTO OTALORA CARMONA" userId="9f185f83-ab76-4bc7-b4dd-50fef826f155" providerId="ADAL" clId="{24F60A97-8B71-4115-86BE-59CB3B0C9CE8}" dt="2020-09-30T17:57:45.949" v="693" actId="1076"/>
          <ac:spMkLst>
            <pc:docMk/>
            <pc:sldMk cId="1114420773" sldId="374"/>
            <ac:spMk id="15" creationId="{5EE7264D-FC55-43CC-8A8A-909890FAB330}"/>
          </ac:spMkLst>
        </pc:spChg>
        <pc:spChg chg="add del mod">
          <ac:chgData name="ANDRES HUMBERTO OTALORA CARMONA" userId="9f185f83-ab76-4bc7-b4dd-50fef826f155" providerId="ADAL" clId="{24F60A97-8B71-4115-86BE-59CB3B0C9CE8}" dt="2020-09-30T17:57:03.550" v="613" actId="478"/>
          <ac:spMkLst>
            <pc:docMk/>
            <pc:sldMk cId="1114420773" sldId="374"/>
            <ac:spMk id="17" creationId="{01595367-32F7-4217-A0D8-C93E27D8EA7A}"/>
          </ac:spMkLst>
        </pc:spChg>
        <pc:spChg chg="mod">
          <ac:chgData name="ANDRES HUMBERTO OTALORA CARMONA" userId="9f185f83-ab76-4bc7-b4dd-50fef826f155" providerId="ADAL" clId="{24F60A97-8B71-4115-86BE-59CB3B0C9CE8}" dt="2020-09-30T17:57:25.941" v="685" actId="20577"/>
          <ac:spMkLst>
            <pc:docMk/>
            <pc:sldMk cId="1114420773" sldId="374"/>
            <ac:spMk id="41" creationId="{BA4E2C08-946C-4869-9B54-C27E445D8FB7}"/>
          </ac:spMkLst>
        </pc:spChg>
        <pc:picChg chg="add mod">
          <ac:chgData name="ANDRES HUMBERTO OTALORA CARMONA" userId="9f185f83-ab76-4bc7-b4dd-50fef826f155" providerId="ADAL" clId="{24F60A97-8B71-4115-86BE-59CB3B0C9CE8}" dt="2020-09-30T17:59:22.244" v="721" actId="27349"/>
          <ac:picMkLst>
            <pc:docMk/>
            <pc:sldMk cId="1114420773" sldId="374"/>
            <ac:picMk id="4" creationId="{1F9C98A7-A948-4B36-9C52-7E825CFEFC6D}"/>
          </ac:picMkLst>
        </pc:picChg>
        <pc:picChg chg="add mod">
          <ac:chgData name="ANDRES HUMBERTO OTALORA CARMONA" userId="9f185f83-ab76-4bc7-b4dd-50fef826f155" providerId="ADAL" clId="{24F60A97-8B71-4115-86BE-59CB3B0C9CE8}" dt="2020-09-30T17:57:49.006" v="694" actId="1440"/>
          <ac:picMkLst>
            <pc:docMk/>
            <pc:sldMk cId="1114420773" sldId="374"/>
            <ac:picMk id="7" creationId="{74DD6193-F820-4B49-BD62-AFF96F81E948}"/>
          </ac:picMkLst>
        </pc:picChg>
        <pc:picChg chg="add mod">
          <ac:chgData name="ANDRES HUMBERTO OTALORA CARMONA" userId="9f185f83-ab76-4bc7-b4dd-50fef826f155" providerId="ADAL" clId="{24F60A97-8B71-4115-86BE-59CB3B0C9CE8}" dt="2020-09-30T17:57:53.916" v="696" actId="14100"/>
          <ac:picMkLst>
            <pc:docMk/>
            <pc:sldMk cId="1114420773" sldId="374"/>
            <ac:picMk id="8" creationId="{114FAC30-DC78-4FE8-BAB7-A38FC5418983}"/>
          </ac:picMkLst>
        </pc:picChg>
        <pc:picChg chg="add mod">
          <ac:chgData name="ANDRES HUMBERTO OTALORA CARMONA" userId="9f185f83-ab76-4bc7-b4dd-50fef826f155" providerId="ADAL" clId="{24F60A97-8B71-4115-86BE-59CB3B0C9CE8}" dt="2020-09-30T17:56:57.765" v="611" actId="1440"/>
          <ac:picMkLst>
            <pc:docMk/>
            <pc:sldMk cId="1114420773" sldId="374"/>
            <ac:picMk id="9" creationId="{F33AF4DF-1C7D-420E-AD64-D74EF3139A89}"/>
          </ac:picMkLst>
        </pc:picChg>
        <pc:picChg chg="add mod">
          <ac:chgData name="ANDRES HUMBERTO OTALORA CARMONA" userId="9f185f83-ab76-4bc7-b4dd-50fef826f155" providerId="ADAL" clId="{24F60A97-8B71-4115-86BE-59CB3B0C9CE8}" dt="2020-09-30T17:57:41.517" v="691" actId="1440"/>
          <ac:picMkLst>
            <pc:docMk/>
            <pc:sldMk cId="1114420773" sldId="374"/>
            <ac:picMk id="13" creationId="{6D5CC4C0-2F4E-41F3-B068-0B6AD1F96EB2}"/>
          </ac:picMkLst>
        </pc:picChg>
        <pc:picChg chg="add mod">
          <ac:chgData name="ANDRES HUMBERTO OTALORA CARMONA" userId="9f185f83-ab76-4bc7-b4dd-50fef826f155" providerId="ADAL" clId="{24F60A97-8B71-4115-86BE-59CB3B0C9CE8}" dt="2020-09-30T17:57:43.493" v="692" actId="1076"/>
          <ac:picMkLst>
            <pc:docMk/>
            <pc:sldMk cId="1114420773" sldId="374"/>
            <ac:picMk id="14" creationId="{D696A3A7-14E0-450E-AEE4-23A868207034}"/>
          </ac:picMkLst>
        </pc:picChg>
        <pc:picChg chg="add mod">
          <ac:chgData name="ANDRES HUMBERTO OTALORA CARMONA" userId="9f185f83-ab76-4bc7-b4dd-50fef826f155" providerId="ADAL" clId="{24F60A97-8B71-4115-86BE-59CB3B0C9CE8}" dt="2020-09-30T17:58:22.245" v="704" actId="1076"/>
          <ac:picMkLst>
            <pc:docMk/>
            <pc:sldMk cId="1114420773" sldId="374"/>
            <ac:picMk id="16" creationId="{52A2E402-C08D-4525-AA31-B9467F780F5D}"/>
          </ac:picMkLst>
        </pc:picChg>
        <pc:cxnChg chg="add mod">
          <ac:chgData name="ANDRES HUMBERTO OTALORA CARMONA" userId="9f185f83-ab76-4bc7-b4dd-50fef826f155" providerId="ADAL" clId="{24F60A97-8B71-4115-86BE-59CB3B0C9CE8}" dt="2020-09-30T17:57:37.470" v="690" actId="1076"/>
          <ac:cxnSpMkLst>
            <pc:docMk/>
            <pc:sldMk cId="1114420773" sldId="374"/>
            <ac:cxnSpMk id="12" creationId="{C6EA0F96-F643-4D7B-829E-BE64612F06D4}"/>
          </ac:cxnSpMkLst>
        </pc:cxnChg>
      </pc:sldChg>
      <pc:sldChg chg="addSp delSp modSp add mod replId">
        <pc:chgData name="ANDRES HUMBERTO OTALORA CARMONA" userId="9f185f83-ab76-4bc7-b4dd-50fef826f155" providerId="ADAL" clId="{24F60A97-8B71-4115-86BE-59CB3B0C9CE8}" dt="2020-09-30T18:00:45.269" v="919" actId="1076"/>
        <pc:sldMkLst>
          <pc:docMk/>
          <pc:sldMk cId="1716469716" sldId="375"/>
        </pc:sldMkLst>
        <pc:spChg chg="add mod">
          <ac:chgData name="ANDRES HUMBERTO OTALORA CARMONA" userId="9f185f83-ab76-4bc7-b4dd-50fef826f155" providerId="ADAL" clId="{24F60A97-8B71-4115-86BE-59CB3B0C9CE8}" dt="2020-09-30T18:00:42.758" v="918" actId="1076"/>
          <ac:spMkLst>
            <pc:docMk/>
            <pc:sldMk cId="1716469716" sldId="375"/>
            <ac:spMk id="6" creationId="{7B7300A0-7585-446E-8FD0-753339D33069}"/>
          </ac:spMkLst>
        </pc:spChg>
        <pc:spChg chg="add mod">
          <ac:chgData name="ANDRES HUMBERTO OTALORA CARMONA" userId="9f185f83-ab76-4bc7-b4dd-50fef826f155" providerId="ADAL" clId="{24F60A97-8B71-4115-86BE-59CB3B0C9CE8}" dt="2020-09-30T17:58:37.982" v="706" actId="1076"/>
          <ac:spMkLst>
            <pc:docMk/>
            <pc:sldMk cId="1716469716" sldId="375"/>
            <ac:spMk id="11" creationId="{9E0A07E3-E04C-45AF-A529-D02809600544}"/>
          </ac:spMkLst>
        </pc:spChg>
        <pc:spChg chg="add mod">
          <ac:chgData name="ANDRES HUMBERTO OTALORA CARMONA" userId="9f185f83-ab76-4bc7-b4dd-50fef826f155" providerId="ADAL" clId="{24F60A97-8B71-4115-86BE-59CB3B0C9CE8}" dt="2020-09-30T17:58:37.982" v="706" actId="1076"/>
          <ac:spMkLst>
            <pc:docMk/>
            <pc:sldMk cId="1716469716" sldId="375"/>
            <ac:spMk id="12" creationId="{DB3785C0-B86B-44F0-A879-14500DD06A2D}"/>
          </ac:spMkLst>
        </pc:spChg>
        <pc:spChg chg="add mod">
          <ac:chgData name="ANDRES HUMBERTO OTALORA CARMONA" userId="9f185f83-ab76-4bc7-b4dd-50fef826f155" providerId="ADAL" clId="{24F60A97-8B71-4115-86BE-59CB3B0C9CE8}" dt="2020-09-30T17:58:37.982" v="706" actId="1076"/>
          <ac:spMkLst>
            <pc:docMk/>
            <pc:sldMk cId="1716469716" sldId="375"/>
            <ac:spMk id="13" creationId="{8E1487AF-E438-4CD9-9A8C-4382A8AA701B}"/>
          </ac:spMkLst>
        </pc:spChg>
        <pc:spChg chg="add del mod">
          <ac:chgData name="ANDRES HUMBERTO OTALORA CARMONA" userId="9f185f83-ab76-4bc7-b4dd-50fef826f155" providerId="ADAL" clId="{24F60A97-8B71-4115-86BE-59CB3B0C9CE8}" dt="2020-09-30T17:59:08.197" v="715" actId="478"/>
          <ac:spMkLst>
            <pc:docMk/>
            <pc:sldMk cId="1716469716" sldId="375"/>
            <ac:spMk id="14" creationId="{A7CE7455-7D7A-4BE4-93A1-C58657E7467C}"/>
          </ac:spMkLst>
        </pc:spChg>
        <pc:spChg chg="add mod">
          <ac:chgData name="ANDRES HUMBERTO OTALORA CARMONA" userId="9f185f83-ab76-4bc7-b4dd-50fef826f155" providerId="ADAL" clId="{24F60A97-8B71-4115-86BE-59CB3B0C9CE8}" dt="2020-09-30T18:00:27.713" v="914" actId="207"/>
          <ac:spMkLst>
            <pc:docMk/>
            <pc:sldMk cId="1716469716" sldId="375"/>
            <ac:spMk id="19" creationId="{C7F71D06-5971-484A-A4A5-9C577575E042}"/>
          </ac:spMkLst>
        </pc:spChg>
        <pc:spChg chg="add mod">
          <ac:chgData name="ANDRES HUMBERTO OTALORA CARMONA" userId="9f185f83-ab76-4bc7-b4dd-50fef826f155" providerId="ADAL" clId="{24F60A97-8B71-4115-86BE-59CB3B0C9CE8}" dt="2020-09-30T17:59:28.969" v="725" actId="207"/>
          <ac:spMkLst>
            <pc:docMk/>
            <pc:sldMk cId="1716469716" sldId="375"/>
            <ac:spMk id="20" creationId="{3668C083-E9C3-4324-B432-31241140F996}"/>
          </ac:spMkLst>
        </pc:spChg>
        <pc:spChg chg="mod">
          <ac:chgData name="ANDRES HUMBERTO OTALORA CARMONA" userId="9f185f83-ab76-4bc7-b4dd-50fef826f155" providerId="ADAL" clId="{24F60A97-8B71-4115-86BE-59CB3B0C9CE8}" dt="2020-09-30T17:58:45.314" v="707"/>
          <ac:spMkLst>
            <pc:docMk/>
            <pc:sldMk cId="1716469716" sldId="375"/>
            <ac:spMk id="41" creationId="{BA4E2C08-946C-4869-9B54-C27E445D8FB7}"/>
          </ac:spMkLst>
        </pc:spChg>
        <pc:picChg chg="add mod">
          <ac:chgData name="ANDRES HUMBERTO OTALORA CARMONA" userId="9f185f83-ab76-4bc7-b4dd-50fef826f155" providerId="ADAL" clId="{24F60A97-8B71-4115-86BE-59CB3B0C9CE8}" dt="2020-09-30T17:59:26.061" v="723" actId="1076"/>
          <ac:picMkLst>
            <pc:docMk/>
            <pc:sldMk cId="1716469716" sldId="375"/>
            <ac:picMk id="4" creationId="{153B701B-328C-4C7D-B147-55660235FD89}"/>
          </ac:picMkLst>
        </pc:picChg>
        <pc:picChg chg="add mod">
          <ac:chgData name="ANDRES HUMBERTO OTALORA CARMONA" userId="9f185f83-ab76-4bc7-b4dd-50fef826f155" providerId="ADAL" clId="{24F60A97-8B71-4115-86BE-59CB3B0C9CE8}" dt="2020-09-30T18:00:30.371" v="915" actId="27349"/>
          <ac:picMkLst>
            <pc:docMk/>
            <pc:sldMk cId="1716469716" sldId="375"/>
            <ac:picMk id="5" creationId="{06F39AF8-C287-4D7D-B917-C35C50AADF9D}"/>
          </ac:picMkLst>
        </pc:picChg>
        <pc:picChg chg="add mod">
          <ac:chgData name="ANDRES HUMBERTO OTALORA CARMONA" userId="9f185f83-ab76-4bc7-b4dd-50fef826f155" providerId="ADAL" clId="{24F60A97-8B71-4115-86BE-59CB3B0C9CE8}" dt="2020-09-30T18:00:45.269" v="919" actId="1076"/>
          <ac:picMkLst>
            <pc:docMk/>
            <pc:sldMk cId="1716469716" sldId="375"/>
            <ac:picMk id="7" creationId="{255B860C-91E8-44D7-B5EE-569B1C9DDAF5}"/>
          </ac:picMkLst>
        </pc:picChg>
        <pc:picChg chg="add mod">
          <ac:chgData name="ANDRES HUMBERTO OTALORA CARMONA" userId="9f185f83-ab76-4bc7-b4dd-50fef826f155" providerId="ADAL" clId="{24F60A97-8B71-4115-86BE-59CB3B0C9CE8}" dt="2020-09-30T17:59:04.678" v="713" actId="1440"/>
          <ac:picMkLst>
            <pc:docMk/>
            <pc:sldMk cId="1716469716" sldId="375"/>
            <ac:picMk id="8" creationId="{E0999536-6617-40ED-A9E5-7BA92A043222}"/>
          </ac:picMkLst>
        </pc:picChg>
        <pc:picChg chg="add mod">
          <ac:chgData name="ANDRES HUMBERTO OTALORA CARMONA" userId="9f185f83-ab76-4bc7-b4dd-50fef826f155" providerId="ADAL" clId="{24F60A97-8B71-4115-86BE-59CB3B0C9CE8}" dt="2020-09-30T17:59:04.678" v="713" actId="1440"/>
          <ac:picMkLst>
            <pc:docMk/>
            <pc:sldMk cId="1716469716" sldId="375"/>
            <ac:picMk id="9" creationId="{32F44036-F9B8-4485-8FDD-D6E654CFD983}"/>
          </ac:picMkLst>
        </pc:picChg>
        <pc:picChg chg="add mod">
          <ac:chgData name="ANDRES HUMBERTO OTALORA CARMONA" userId="9f185f83-ab76-4bc7-b4dd-50fef826f155" providerId="ADAL" clId="{24F60A97-8B71-4115-86BE-59CB3B0C9CE8}" dt="2020-09-30T17:59:04.678" v="713" actId="1440"/>
          <ac:picMkLst>
            <pc:docMk/>
            <pc:sldMk cId="1716469716" sldId="375"/>
            <ac:picMk id="10" creationId="{9EF5764E-5927-4441-9999-1EE289859308}"/>
          </ac:picMkLst>
        </pc:picChg>
        <pc:picChg chg="add mod">
          <ac:chgData name="ANDRES HUMBERTO OTALORA CARMONA" userId="9f185f83-ab76-4bc7-b4dd-50fef826f155" providerId="ADAL" clId="{24F60A97-8B71-4115-86BE-59CB3B0C9CE8}" dt="2020-09-30T17:59:01.476" v="712" actId="571"/>
          <ac:picMkLst>
            <pc:docMk/>
            <pc:sldMk cId="1716469716" sldId="375"/>
            <ac:picMk id="16" creationId="{E43A3AE4-A740-4FCE-80B2-7B951A1AEDD0}"/>
          </ac:picMkLst>
        </pc:picChg>
        <pc:picChg chg="add mod">
          <ac:chgData name="ANDRES HUMBERTO OTALORA CARMONA" userId="9f185f83-ab76-4bc7-b4dd-50fef826f155" providerId="ADAL" clId="{24F60A97-8B71-4115-86BE-59CB3B0C9CE8}" dt="2020-09-30T17:59:01.476" v="712" actId="571"/>
          <ac:picMkLst>
            <pc:docMk/>
            <pc:sldMk cId="1716469716" sldId="375"/>
            <ac:picMk id="17" creationId="{9E7CDA97-7501-4809-855C-0226B6270477}"/>
          </ac:picMkLst>
        </pc:picChg>
        <pc:picChg chg="add mod">
          <ac:chgData name="ANDRES HUMBERTO OTALORA CARMONA" userId="9f185f83-ab76-4bc7-b4dd-50fef826f155" providerId="ADAL" clId="{24F60A97-8B71-4115-86BE-59CB3B0C9CE8}" dt="2020-09-30T17:59:01.476" v="712" actId="571"/>
          <ac:picMkLst>
            <pc:docMk/>
            <pc:sldMk cId="1716469716" sldId="375"/>
            <ac:picMk id="18" creationId="{B5E7F98F-A2CC-45A6-ABE5-2F7402500B2F}"/>
          </ac:picMkLst>
        </pc:picChg>
        <pc:cxnChg chg="add del mod">
          <ac:chgData name="ANDRES HUMBERTO OTALORA CARMONA" userId="9f185f83-ab76-4bc7-b4dd-50fef826f155" providerId="ADAL" clId="{24F60A97-8B71-4115-86BE-59CB3B0C9CE8}" dt="2020-09-30T17:59:30.325" v="726" actId="478"/>
          <ac:cxnSpMkLst>
            <pc:docMk/>
            <pc:sldMk cId="1716469716" sldId="375"/>
            <ac:cxnSpMk id="15" creationId="{20815EF7-FFE0-461C-ABB1-E5069AA52C5D}"/>
          </ac:cxnSpMkLst>
        </pc:cxnChg>
      </pc:sldChg>
      <pc:sldChg chg="addSp modSp add mod replId">
        <pc:chgData name="ANDRES HUMBERTO OTALORA CARMONA" userId="9f185f83-ab76-4bc7-b4dd-50fef826f155" providerId="ADAL" clId="{24F60A97-8B71-4115-86BE-59CB3B0C9CE8}" dt="2020-09-30T18:01:55.765" v="935" actId="1076"/>
        <pc:sldMkLst>
          <pc:docMk/>
          <pc:sldMk cId="1670804603" sldId="376"/>
        </pc:sldMkLst>
        <pc:spChg chg="add mod">
          <ac:chgData name="ANDRES HUMBERTO OTALORA CARMONA" userId="9f185f83-ab76-4bc7-b4dd-50fef826f155" providerId="ADAL" clId="{24F60A97-8B71-4115-86BE-59CB3B0C9CE8}" dt="2020-09-30T18:01:11.501" v="926" actId="1076"/>
          <ac:spMkLst>
            <pc:docMk/>
            <pc:sldMk cId="1670804603" sldId="376"/>
            <ac:spMk id="3" creationId="{3A5A994E-1C57-422B-9552-B247564E237F}"/>
          </ac:spMkLst>
        </pc:spChg>
        <pc:spChg chg="add mod">
          <ac:chgData name="ANDRES HUMBERTO OTALORA CARMONA" userId="9f185f83-ab76-4bc7-b4dd-50fef826f155" providerId="ADAL" clId="{24F60A97-8B71-4115-86BE-59CB3B0C9CE8}" dt="2020-09-30T18:01:01.896" v="921" actId="1076"/>
          <ac:spMkLst>
            <pc:docMk/>
            <pc:sldMk cId="1670804603" sldId="376"/>
            <ac:spMk id="4" creationId="{34D23CA8-A749-4066-BE3C-1EAF055C4C93}"/>
          </ac:spMkLst>
        </pc:spChg>
        <pc:spChg chg="add mod">
          <ac:chgData name="ANDRES HUMBERTO OTALORA CARMONA" userId="9f185f83-ab76-4bc7-b4dd-50fef826f155" providerId="ADAL" clId="{24F60A97-8B71-4115-86BE-59CB3B0C9CE8}" dt="2020-09-30T18:01:01.896" v="921" actId="1076"/>
          <ac:spMkLst>
            <pc:docMk/>
            <pc:sldMk cId="1670804603" sldId="376"/>
            <ac:spMk id="5" creationId="{1292FD68-0F33-4B18-B7EF-4649ACC7FE5E}"/>
          </ac:spMkLst>
        </pc:spChg>
        <pc:spChg chg="add mod">
          <ac:chgData name="ANDRES HUMBERTO OTALORA CARMONA" userId="9f185f83-ab76-4bc7-b4dd-50fef826f155" providerId="ADAL" clId="{24F60A97-8B71-4115-86BE-59CB3B0C9CE8}" dt="2020-09-30T18:01:01.896" v="921" actId="1076"/>
          <ac:spMkLst>
            <pc:docMk/>
            <pc:sldMk cId="1670804603" sldId="376"/>
            <ac:spMk id="7" creationId="{4C3151E3-9A35-4707-A558-15D82FC38E55}"/>
          </ac:spMkLst>
        </pc:spChg>
        <pc:spChg chg="add mod">
          <ac:chgData name="ANDRES HUMBERTO OTALORA CARMONA" userId="9f185f83-ab76-4bc7-b4dd-50fef826f155" providerId="ADAL" clId="{24F60A97-8B71-4115-86BE-59CB3B0C9CE8}" dt="2020-09-30T18:01:34.100" v="930" actId="207"/>
          <ac:spMkLst>
            <pc:docMk/>
            <pc:sldMk cId="1670804603" sldId="376"/>
            <ac:spMk id="9" creationId="{C84C0EA0-4132-469A-B7CC-1205941D06A6}"/>
          </ac:spMkLst>
        </pc:spChg>
        <pc:spChg chg="add mod">
          <ac:chgData name="ANDRES HUMBERTO OTALORA CARMONA" userId="9f185f83-ab76-4bc7-b4dd-50fef826f155" providerId="ADAL" clId="{24F60A97-8B71-4115-86BE-59CB3B0C9CE8}" dt="2020-09-30T18:01:34.100" v="930" actId="207"/>
          <ac:spMkLst>
            <pc:docMk/>
            <pc:sldMk cId="1670804603" sldId="376"/>
            <ac:spMk id="11" creationId="{F3DA77B0-B0E8-49EA-9479-E19F9DDA8A10}"/>
          </ac:spMkLst>
        </pc:spChg>
        <pc:spChg chg="add mod">
          <ac:chgData name="ANDRES HUMBERTO OTALORA CARMONA" userId="9f185f83-ab76-4bc7-b4dd-50fef826f155" providerId="ADAL" clId="{24F60A97-8B71-4115-86BE-59CB3B0C9CE8}" dt="2020-09-30T18:01:49.215" v="934" actId="1076"/>
          <ac:spMkLst>
            <pc:docMk/>
            <pc:sldMk cId="1670804603" sldId="376"/>
            <ac:spMk id="13" creationId="{0F82214F-3392-438C-8E86-5057D69C2AE0}"/>
          </ac:spMkLst>
        </pc:spChg>
        <pc:spChg chg="add mod">
          <ac:chgData name="ANDRES HUMBERTO OTALORA CARMONA" userId="9f185f83-ab76-4bc7-b4dd-50fef826f155" providerId="ADAL" clId="{24F60A97-8B71-4115-86BE-59CB3B0C9CE8}" dt="2020-09-30T18:01:46.532" v="932" actId="13822"/>
          <ac:spMkLst>
            <pc:docMk/>
            <pc:sldMk cId="1670804603" sldId="376"/>
            <ac:spMk id="15" creationId="{B22A2118-39B5-41F0-8038-BDC93A50AC63}"/>
          </ac:spMkLst>
        </pc:spChg>
        <pc:spChg chg="add mod">
          <ac:chgData name="ANDRES HUMBERTO OTALORA CARMONA" userId="9f185f83-ab76-4bc7-b4dd-50fef826f155" providerId="ADAL" clId="{24F60A97-8B71-4115-86BE-59CB3B0C9CE8}" dt="2020-09-30T18:01:01.896" v="921" actId="1076"/>
          <ac:spMkLst>
            <pc:docMk/>
            <pc:sldMk cId="1670804603" sldId="376"/>
            <ac:spMk id="17" creationId="{7C3BA8DA-5F1C-427C-AC6D-52116EEFA733}"/>
          </ac:spMkLst>
        </pc:spChg>
        <pc:spChg chg="add mod">
          <ac:chgData name="ANDRES HUMBERTO OTALORA CARMONA" userId="9f185f83-ab76-4bc7-b4dd-50fef826f155" providerId="ADAL" clId="{24F60A97-8B71-4115-86BE-59CB3B0C9CE8}" dt="2020-09-30T18:01:01.896" v="921" actId="1076"/>
          <ac:spMkLst>
            <pc:docMk/>
            <pc:sldMk cId="1670804603" sldId="376"/>
            <ac:spMk id="19" creationId="{4595BAA2-0C4A-4737-A05A-B2C8F30ED1A2}"/>
          </ac:spMkLst>
        </pc:spChg>
        <pc:spChg chg="add mod">
          <ac:chgData name="ANDRES HUMBERTO OTALORA CARMONA" userId="9f185f83-ab76-4bc7-b4dd-50fef826f155" providerId="ADAL" clId="{24F60A97-8B71-4115-86BE-59CB3B0C9CE8}" dt="2020-09-30T18:01:48.553" v="933" actId="13822"/>
          <ac:spMkLst>
            <pc:docMk/>
            <pc:sldMk cId="1670804603" sldId="376"/>
            <ac:spMk id="23" creationId="{09C51572-D0BF-4308-A316-512368920A3D}"/>
          </ac:spMkLst>
        </pc:spChg>
        <pc:spChg chg="add mod">
          <ac:chgData name="ANDRES HUMBERTO OTALORA CARMONA" userId="9f185f83-ab76-4bc7-b4dd-50fef826f155" providerId="ADAL" clId="{24F60A97-8B71-4115-86BE-59CB3B0C9CE8}" dt="2020-09-30T18:01:01.896" v="921" actId="1076"/>
          <ac:spMkLst>
            <pc:docMk/>
            <pc:sldMk cId="1670804603" sldId="376"/>
            <ac:spMk id="25" creationId="{8F18F319-D79A-4C3B-827C-7C68CCB5C875}"/>
          </ac:spMkLst>
        </pc:spChg>
        <pc:spChg chg="add mod">
          <ac:chgData name="ANDRES HUMBERTO OTALORA CARMONA" userId="9f185f83-ab76-4bc7-b4dd-50fef826f155" providerId="ADAL" clId="{24F60A97-8B71-4115-86BE-59CB3B0C9CE8}" dt="2020-09-30T18:01:55.765" v="935" actId="1076"/>
          <ac:spMkLst>
            <pc:docMk/>
            <pc:sldMk cId="1670804603" sldId="376"/>
            <ac:spMk id="27" creationId="{772C6763-4524-4564-BFA6-03867E7B5C7F}"/>
          </ac:spMkLst>
        </pc:spChg>
        <pc:spChg chg="add mod">
          <ac:chgData name="ANDRES HUMBERTO OTALORA CARMONA" userId="9f185f83-ab76-4bc7-b4dd-50fef826f155" providerId="ADAL" clId="{24F60A97-8B71-4115-86BE-59CB3B0C9CE8}" dt="2020-09-30T18:01:01.896" v="921" actId="1076"/>
          <ac:spMkLst>
            <pc:docMk/>
            <pc:sldMk cId="1670804603" sldId="376"/>
            <ac:spMk id="31" creationId="{842D5F19-AE15-4ADD-8E97-A9A1BE37857A}"/>
          </ac:spMkLst>
        </pc:spChg>
        <pc:spChg chg="mod">
          <ac:chgData name="ANDRES HUMBERTO OTALORA CARMONA" userId="9f185f83-ab76-4bc7-b4dd-50fef826f155" providerId="ADAL" clId="{24F60A97-8B71-4115-86BE-59CB3B0C9CE8}" dt="2020-09-30T18:01:08.906" v="925" actId="1076"/>
          <ac:spMkLst>
            <pc:docMk/>
            <pc:sldMk cId="1670804603" sldId="376"/>
            <ac:spMk id="41" creationId="{BA4E2C08-946C-4869-9B54-C27E445D8FB7}"/>
          </ac:spMkLst>
        </pc:spChg>
        <pc:picChg chg="add mod">
          <ac:chgData name="ANDRES HUMBERTO OTALORA CARMONA" userId="9f185f83-ab76-4bc7-b4dd-50fef826f155" providerId="ADAL" clId="{24F60A97-8B71-4115-86BE-59CB3B0C9CE8}" dt="2020-09-30T18:01:24.934" v="927" actId="1440"/>
          <ac:picMkLst>
            <pc:docMk/>
            <pc:sldMk cId="1670804603" sldId="376"/>
            <ac:picMk id="21" creationId="{21C5C99C-7476-4EAA-B428-357BF83497EB}"/>
          </ac:picMkLst>
        </pc:picChg>
      </pc:sldChg>
      <pc:sldChg chg="addSp modSp add mod">
        <pc:chgData name="ANDRES HUMBERTO OTALORA CARMONA" userId="9f185f83-ab76-4bc7-b4dd-50fef826f155" providerId="ADAL" clId="{24F60A97-8B71-4115-86BE-59CB3B0C9CE8}" dt="2020-09-30T18:10:24.221" v="1518" actId="571"/>
        <pc:sldMkLst>
          <pc:docMk/>
          <pc:sldMk cId="3573706689" sldId="377"/>
        </pc:sldMkLst>
        <pc:spChg chg="add mod">
          <ac:chgData name="ANDRES HUMBERTO OTALORA CARMONA" userId="9f185f83-ab76-4bc7-b4dd-50fef826f155" providerId="ADAL" clId="{24F60A97-8B71-4115-86BE-59CB3B0C9CE8}" dt="2020-09-30T18:09:48.196" v="1513" actId="1076"/>
          <ac:spMkLst>
            <pc:docMk/>
            <pc:sldMk cId="3573706689" sldId="377"/>
            <ac:spMk id="4" creationId="{BA504710-3D5A-4667-9A69-8086D4D24125}"/>
          </ac:spMkLst>
        </pc:spChg>
        <pc:spChg chg="add mod">
          <ac:chgData name="ANDRES HUMBERTO OTALORA CARMONA" userId="9f185f83-ab76-4bc7-b4dd-50fef826f155" providerId="ADAL" clId="{24F60A97-8B71-4115-86BE-59CB3B0C9CE8}" dt="2020-09-30T18:09:45.733" v="1511" actId="1076"/>
          <ac:spMkLst>
            <pc:docMk/>
            <pc:sldMk cId="3573706689" sldId="377"/>
            <ac:spMk id="5" creationId="{9D42F0BA-79D3-4061-A78F-F91A6502803A}"/>
          </ac:spMkLst>
        </pc:spChg>
        <pc:spChg chg="add mod">
          <ac:chgData name="ANDRES HUMBERTO OTALORA CARMONA" userId="9f185f83-ab76-4bc7-b4dd-50fef826f155" providerId="ADAL" clId="{24F60A97-8B71-4115-86BE-59CB3B0C9CE8}" dt="2020-09-30T18:09:43.589" v="1510" actId="1076"/>
          <ac:spMkLst>
            <pc:docMk/>
            <pc:sldMk cId="3573706689" sldId="377"/>
            <ac:spMk id="7" creationId="{C5322DC5-F3A0-481B-B2A2-EACB5A5F58AA}"/>
          </ac:spMkLst>
        </pc:spChg>
        <pc:spChg chg="mod">
          <ac:chgData name="ANDRES HUMBERTO OTALORA CARMONA" userId="9f185f83-ab76-4bc7-b4dd-50fef826f155" providerId="ADAL" clId="{24F60A97-8B71-4115-86BE-59CB3B0C9CE8}" dt="2020-09-30T18:09:19.921" v="1501" actId="1076"/>
          <ac:spMkLst>
            <pc:docMk/>
            <pc:sldMk cId="3573706689" sldId="377"/>
            <ac:spMk id="41" creationId="{BA4E2C08-946C-4869-9B54-C27E445D8FB7}"/>
          </ac:spMkLst>
        </pc:spChg>
        <pc:picChg chg="add mod">
          <ac:chgData name="ANDRES HUMBERTO OTALORA CARMONA" userId="9f185f83-ab76-4bc7-b4dd-50fef826f155" providerId="ADAL" clId="{24F60A97-8B71-4115-86BE-59CB3B0C9CE8}" dt="2020-09-30T18:09:49.668" v="1515" actId="1076"/>
          <ac:picMkLst>
            <pc:docMk/>
            <pc:sldMk cId="3573706689" sldId="377"/>
            <ac:picMk id="3" creationId="{E021C1C8-C57C-45D1-9DB8-8C67C2D5E97F}"/>
          </ac:picMkLst>
        </pc:picChg>
        <pc:picChg chg="add mod">
          <ac:chgData name="ANDRES HUMBERTO OTALORA CARMONA" userId="9f185f83-ab76-4bc7-b4dd-50fef826f155" providerId="ADAL" clId="{24F60A97-8B71-4115-86BE-59CB3B0C9CE8}" dt="2020-09-30T18:09:48.996" v="1514" actId="1076"/>
          <ac:picMkLst>
            <pc:docMk/>
            <pc:sldMk cId="3573706689" sldId="377"/>
            <ac:picMk id="9" creationId="{9A627462-8490-4940-BD64-B0F6B4B5DB12}"/>
          </ac:picMkLst>
        </pc:picChg>
        <pc:picChg chg="add mod">
          <ac:chgData name="ANDRES HUMBERTO OTALORA CARMONA" userId="9f185f83-ab76-4bc7-b4dd-50fef826f155" providerId="ADAL" clId="{24F60A97-8B71-4115-86BE-59CB3B0C9CE8}" dt="2020-09-30T18:09:46.669" v="1512" actId="1076"/>
          <ac:picMkLst>
            <pc:docMk/>
            <pc:sldMk cId="3573706689" sldId="377"/>
            <ac:picMk id="11" creationId="{E0E65351-B32C-4C0E-A545-47EC53C75E7B}"/>
          </ac:picMkLst>
        </pc:picChg>
        <pc:picChg chg="add mod">
          <ac:chgData name="ANDRES HUMBERTO OTALORA CARMONA" userId="9f185f83-ab76-4bc7-b4dd-50fef826f155" providerId="ADAL" clId="{24F60A97-8B71-4115-86BE-59CB3B0C9CE8}" dt="2020-09-30T18:09:41.836" v="1509" actId="1076"/>
          <ac:picMkLst>
            <pc:docMk/>
            <pc:sldMk cId="3573706689" sldId="377"/>
            <ac:picMk id="13" creationId="{26967731-3715-419E-94FB-CDBEFCCDC7F5}"/>
          </ac:picMkLst>
        </pc:picChg>
        <pc:picChg chg="add mod">
          <ac:chgData name="ANDRES HUMBERTO OTALORA CARMONA" userId="9f185f83-ab76-4bc7-b4dd-50fef826f155" providerId="ADAL" clId="{24F60A97-8B71-4115-86BE-59CB3B0C9CE8}" dt="2020-09-30T18:10:24.221" v="1518" actId="571"/>
          <ac:picMkLst>
            <pc:docMk/>
            <pc:sldMk cId="3573706689" sldId="377"/>
            <ac:picMk id="20" creationId="{3F151556-F791-41B4-85C9-4F1DCC1C6EFC}"/>
          </ac:picMkLst>
        </pc:picChg>
        <pc:picChg chg="add mod">
          <ac:chgData name="ANDRES HUMBERTO OTALORA CARMONA" userId="9f185f83-ab76-4bc7-b4dd-50fef826f155" providerId="ADAL" clId="{24F60A97-8B71-4115-86BE-59CB3B0C9CE8}" dt="2020-09-30T18:10:24.221" v="1518" actId="571"/>
          <ac:picMkLst>
            <pc:docMk/>
            <pc:sldMk cId="3573706689" sldId="377"/>
            <ac:picMk id="21" creationId="{EB574F05-BE52-44BF-B5DA-45CAED47C481}"/>
          </ac:picMkLst>
        </pc:picChg>
        <pc:picChg chg="add mod">
          <ac:chgData name="ANDRES HUMBERTO OTALORA CARMONA" userId="9f185f83-ab76-4bc7-b4dd-50fef826f155" providerId="ADAL" clId="{24F60A97-8B71-4115-86BE-59CB3B0C9CE8}" dt="2020-09-30T18:10:24.221" v="1518" actId="571"/>
          <ac:picMkLst>
            <pc:docMk/>
            <pc:sldMk cId="3573706689" sldId="377"/>
            <ac:picMk id="22" creationId="{7C597BE5-7687-4A16-BB32-5B68E176741D}"/>
          </ac:picMkLst>
        </pc:picChg>
      </pc:sldChg>
      <pc:sldChg chg="addSp delSp modSp add mod replId">
        <pc:chgData name="ANDRES HUMBERTO OTALORA CARMONA" userId="9f185f83-ab76-4bc7-b4dd-50fef826f155" providerId="ADAL" clId="{24F60A97-8B71-4115-86BE-59CB3B0C9CE8}" dt="2020-09-30T18:11:48.423" v="1543" actId="27349"/>
        <pc:sldMkLst>
          <pc:docMk/>
          <pc:sldMk cId="1515937855" sldId="378"/>
        </pc:sldMkLst>
        <pc:spChg chg="add mod">
          <ac:chgData name="ANDRES HUMBERTO OTALORA CARMONA" userId="9f185f83-ab76-4bc7-b4dd-50fef826f155" providerId="ADAL" clId="{24F60A97-8B71-4115-86BE-59CB3B0C9CE8}" dt="2020-09-30T18:10:49.429" v="1523" actId="1076"/>
          <ac:spMkLst>
            <pc:docMk/>
            <pc:sldMk cId="1515937855" sldId="378"/>
            <ac:spMk id="3" creationId="{00D51BBE-4D21-4FF9-BA3B-4703FD60BF76}"/>
          </ac:spMkLst>
        </pc:spChg>
        <pc:spChg chg="add mod">
          <ac:chgData name="ANDRES HUMBERTO OTALORA CARMONA" userId="9f185f83-ab76-4bc7-b4dd-50fef826f155" providerId="ADAL" clId="{24F60A97-8B71-4115-86BE-59CB3B0C9CE8}" dt="2020-09-30T18:10:49.429" v="1523" actId="1076"/>
          <ac:spMkLst>
            <pc:docMk/>
            <pc:sldMk cId="1515937855" sldId="378"/>
            <ac:spMk id="4" creationId="{38103533-856B-4B4B-BD37-D8E4BDF56501}"/>
          </ac:spMkLst>
        </pc:spChg>
        <pc:spChg chg="add mod">
          <ac:chgData name="ANDRES HUMBERTO OTALORA CARMONA" userId="9f185f83-ab76-4bc7-b4dd-50fef826f155" providerId="ADAL" clId="{24F60A97-8B71-4115-86BE-59CB3B0C9CE8}" dt="2020-09-30T18:10:49.429" v="1523" actId="1076"/>
          <ac:spMkLst>
            <pc:docMk/>
            <pc:sldMk cId="1515937855" sldId="378"/>
            <ac:spMk id="5" creationId="{DF574AF3-ABF6-41A8-AEDE-AFD5A88F129B}"/>
          </ac:spMkLst>
        </pc:spChg>
        <pc:spChg chg="add del mod">
          <ac:chgData name="ANDRES HUMBERTO OTALORA CARMONA" userId="9f185f83-ab76-4bc7-b4dd-50fef826f155" providerId="ADAL" clId="{24F60A97-8B71-4115-86BE-59CB3B0C9CE8}" dt="2020-09-30T18:10:32.277" v="1519" actId="478"/>
          <ac:spMkLst>
            <pc:docMk/>
            <pc:sldMk cId="1515937855" sldId="378"/>
            <ac:spMk id="7" creationId="{A02F01A9-C1C4-4B96-AEF7-EABED68D0FBE}"/>
          </ac:spMkLst>
        </pc:spChg>
        <pc:spChg chg="add del mod">
          <ac:chgData name="ANDRES HUMBERTO OTALORA CARMONA" userId="9f185f83-ab76-4bc7-b4dd-50fef826f155" providerId="ADAL" clId="{24F60A97-8B71-4115-86BE-59CB3B0C9CE8}" dt="2020-09-30T18:10:32.277" v="1519" actId="478"/>
          <ac:spMkLst>
            <pc:docMk/>
            <pc:sldMk cId="1515937855" sldId="378"/>
            <ac:spMk id="8" creationId="{E4C05869-69BD-4C18-A4B6-769B6BF8AF8F}"/>
          </ac:spMkLst>
        </pc:spChg>
        <pc:spChg chg="add del mod">
          <ac:chgData name="ANDRES HUMBERTO OTALORA CARMONA" userId="9f185f83-ab76-4bc7-b4dd-50fef826f155" providerId="ADAL" clId="{24F60A97-8B71-4115-86BE-59CB3B0C9CE8}" dt="2020-09-30T18:10:32.277" v="1519" actId="478"/>
          <ac:spMkLst>
            <pc:docMk/>
            <pc:sldMk cId="1515937855" sldId="378"/>
            <ac:spMk id="9" creationId="{F2E5050E-729D-4453-ADC9-FFC621F8607B}"/>
          </ac:spMkLst>
        </pc:spChg>
        <pc:spChg chg="add mod">
          <ac:chgData name="ANDRES HUMBERTO OTALORA CARMONA" userId="9f185f83-ab76-4bc7-b4dd-50fef826f155" providerId="ADAL" clId="{24F60A97-8B71-4115-86BE-59CB3B0C9CE8}" dt="2020-09-30T18:10:00.223" v="1517" actId="1076"/>
          <ac:spMkLst>
            <pc:docMk/>
            <pc:sldMk cId="1515937855" sldId="378"/>
            <ac:spMk id="11" creationId="{77B2C442-3EDA-4540-A79A-CBBF3C53903D}"/>
          </ac:spMkLst>
        </pc:spChg>
        <pc:spChg chg="add mod">
          <ac:chgData name="ANDRES HUMBERTO OTALORA CARMONA" userId="9f185f83-ab76-4bc7-b4dd-50fef826f155" providerId="ADAL" clId="{24F60A97-8B71-4115-86BE-59CB3B0C9CE8}" dt="2020-09-30T18:10:00.223" v="1517" actId="1076"/>
          <ac:spMkLst>
            <pc:docMk/>
            <pc:sldMk cId="1515937855" sldId="378"/>
            <ac:spMk id="12" creationId="{5839D5A1-8DDF-496C-9D83-3F6ACACCBD31}"/>
          </ac:spMkLst>
        </pc:spChg>
        <pc:spChg chg="add mod">
          <ac:chgData name="ANDRES HUMBERTO OTALORA CARMONA" userId="9f185f83-ab76-4bc7-b4dd-50fef826f155" providerId="ADAL" clId="{24F60A97-8B71-4115-86BE-59CB3B0C9CE8}" dt="2020-09-30T18:10:00.223" v="1517" actId="1076"/>
          <ac:spMkLst>
            <pc:docMk/>
            <pc:sldMk cId="1515937855" sldId="378"/>
            <ac:spMk id="13" creationId="{16D114D5-CCF1-4D93-BE78-D79DD777B4FE}"/>
          </ac:spMkLst>
        </pc:spChg>
        <pc:spChg chg="add mod">
          <ac:chgData name="ANDRES HUMBERTO OTALORA CARMONA" userId="9f185f83-ab76-4bc7-b4dd-50fef826f155" providerId="ADAL" clId="{24F60A97-8B71-4115-86BE-59CB3B0C9CE8}" dt="2020-09-30T18:10:00.223" v="1517" actId="1076"/>
          <ac:spMkLst>
            <pc:docMk/>
            <pc:sldMk cId="1515937855" sldId="378"/>
            <ac:spMk id="14" creationId="{13A8A7E0-2838-43E2-8E89-8AEA05FBCC56}"/>
          </ac:spMkLst>
        </pc:spChg>
        <pc:spChg chg="add mod">
          <ac:chgData name="ANDRES HUMBERTO OTALORA CARMONA" userId="9f185f83-ab76-4bc7-b4dd-50fef826f155" providerId="ADAL" clId="{24F60A97-8B71-4115-86BE-59CB3B0C9CE8}" dt="2020-09-30T18:10:00.223" v="1517" actId="1076"/>
          <ac:spMkLst>
            <pc:docMk/>
            <pc:sldMk cId="1515937855" sldId="378"/>
            <ac:spMk id="17" creationId="{C7A6C649-F8F7-49F0-8F13-B6CECFBC6D02}"/>
          </ac:spMkLst>
        </pc:spChg>
        <pc:spChg chg="add mod">
          <ac:chgData name="ANDRES HUMBERTO OTALORA CARMONA" userId="9f185f83-ab76-4bc7-b4dd-50fef826f155" providerId="ADAL" clId="{24F60A97-8B71-4115-86BE-59CB3B0C9CE8}" dt="2020-09-30T18:11:46.061" v="1542" actId="1076"/>
          <ac:spMkLst>
            <pc:docMk/>
            <pc:sldMk cId="1515937855" sldId="378"/>
            <ac:spMk id="18" creationId="{182D0C27-DFB1-418D-8EEB-7222161F695B}"/>
          </ac:spMkLst>
        </pc:spChg>
        <pc:spChg chg="add mod">
          <ac:chgData name="ANDRES HUMBERTO OTALORA CARMONA" userId="9f185f83-ab76-4bc7-b4dd-50fef826f155" providerId="ADAL" clId="{24F60A97-8B71-4115-86BE-59CB3B0C9CE8}" dt="2020-09-30T18:11:20.860" v="1534" actId="1076"/>
          <ac:spMkLst>
            <pc:docMk/>
            <pc:sldMk cId="1515937855" sldId="378"/>
            <ac:spMk id="19" creationId="{04D08A5E-0D53-46D8-A785-B55522CD61DF}"/>
          </ac:spMkLst>
        </pc:spChg>
        <pc:spChg chg="add del mod">
          <ac:chgData name="ANDRES HUMBERTO OTALORA CARMONA" userId="9f185f83-ab76-4bc7-b4dd-50fef826f155" providerId="ADAL" clId="{24F60A97-8B71-4115-86BE-59CB3B0C9CE8}" dt="2020-09-30T18:10:55.733" v="1525" actId="478"/>
          <ac:spMkLst>
            <pc:docMk/>
            <pc:sldMk cId="1515937855" sldId="378"/>
            <ac:spMk id="20" creationId="{98541993-BBD0-455F-AE1A-0C848038266B}"/>
          </ac:spMkLst>
        </pc:spChg>
        <pc:picChg chg="add mod">
          <ac:chgData name="ANDRES HUMBERTO OTALORA CARMONA" userId="9f185f83-ab76-4bc7-b4dd-50fef826f155" providerId="ADAL" clId="{24F60A97-8B71-4115-86BE-59CB3B0C9CE8}" dt="2020-09-30T18:10:40.738" v="1522" actId="1076"/>
          <ac:picMkLst>
            <pc:docMk/>
            <pc:sldMk cId="1515937855" sldId="378"/>
            <ac:picMk id="6" creationId="{E350365A-9D3A-4906-B684-28F41F0B1FA1}"/>
          </ac:picMkLst>
        </pc:picChg>
        <pc:picChg chg="add mod">
          <ac:chgData name="ANDRES HUMBERTO OTALORA CARMONA" userId="9f185f83-ab76-4bc7-b4dd-50fef826f155" providerId="ADAL" clId="{24F60A97-8B71-4115-86BE-59CB3B0C9CE8}" dt="2020-09-30T18:10:49.429" v="1523" actId="1076"/>
          <ac:picMkLst>
            <pc:docMk/>
            <pc:sldMk cId="1515937855" sldId="378"/>
            <ac:picMk id="22" creationId="{C4C02737-96EC-4AA9-A9DD-4F7A97491503}"/>
          </ac:picMkLst>
        </pc:picChg>
        <pc:picChg chg="add mod">
          <ac:chgData name="ANDRES HUMBERTO OTALORA CARMONA" userId="9f185f83-ab76-4bc7-b4dd-50fef826f155" providerId="ADAL" clId="{24F60A97-8B71-4115-86BE-59CB3B0C9CE8}" dt="2020-09-30T18:10:49.429" v="1523" actId="1076"/>
          <ac:picMkLst>
            <pc:docMk/>
            <pc:sldMk cId="1515937855" sldId="378"/>
            <ac:picMk id="24" creationId="{1C31F6E6-C56F-40EA-A2B5-5E651658B659}"/>
          </ac:picMkLst>
        </pc:picChg>
        <pc:picChg chg="add mod">
          <ac:chgData name="ANDRES HUMBERTO OTALORA CARMONA" userId="9f185f83-ab76-4bc7-b4dd-50fef826f155" providerId="ADAL" clId="{24F60A97-8B71-4115-86BE-59CB3B0C9CE8}" dt="2020-09-30T18:10:49.429" v="1523" actId="1076"/>
          <ac:picMkLst>
            <pc:docMk/>
            <pc:sldMk cId="1515937855" sldId="378"/>
            <ac:picMk id="26" creationId="{727AA483-C57B-4174-8560-E55206FE4F81}"/>
          </ac:picMkLst>
        </pc:picChg>
        <pc:picChg chg="add mod">
          <ac:chgData name="ANDRES HUMBERTO OTALORA CARMONA" userId="9f185f83-ab76-4bc7-b4dd-50fef826f155" providerId="ADAL" clId="{24F60A97-8B71-4115-86BE-59CB3B0C9CE8}" dt="2020-09-30T18:11:41.071" v="1539" actId="27349"/>
          <ac:picMkLst>
            <pc:docMk/>
            <pc:sldMk cId="1515937855" sldId="378"/>
            <ac:picMk id="32" creationId="{8FE0B23F-A311-44C3-89FC-4DA409EC895B}"/>
          </ac:picMkLst>
        </pc:picChg>
        <pc:picChg chg="add mod">
          <ac:chgData name="ANDRES HUMBERTO OTALORA CARMONA" userId="9f185f83-ab76-4bc7-b4dd-50fef826f155" providerId="ADAL" clId="{24F60A97-8B71-4115-86BE-59CB3B0C9CE8}" dt="2020-09-30T18:11:48.423" v="1543" actId="27349"/>
          <ac:picMkLst>
            <pc:docMk/>
            <pc:sldMk cId="1515937855" sldId="378"/>
            <ac:picMk id="33" creationId="{8B658EA0-1667-4E59-B713-7ABA53BF4839}"/>
          </ac:picMkLst>
        </pc:picChg>
        <pc:cxnChg chg="add mod">
          <ac:chgData name="ANDRES HUMBERTO OTALORA CARMONA" userId="9f185f83-ab76-4bc7-b4dd-50fef826f155" providerId="ADAL" clId="{24F60A97-8B71-4115-86BE-59CB3B0C9CE8}" dt="2020-09-30T18:10:00.223" v="1517" actId="1076"/>
          <ac:cxnSpMkLst>
            <pc:docMk/>
            <pc:sldMk cId="1515937855" sldId="378"/>
            <ac:cxnSpMk id="10" creationId="{EFD7A330-618D-4DE1-91C3-18D4F2B1A819}"/>
          </ac:cxnSpMkLst>
        </pc:cxnChg>
        <pc:cxnChg chg="add mod">
          <ac:chgData name="ANDRES HUMBERTO OTALORA CARMONA" userId="9f185f83-ab76-4bc7-b4dd-50fef826f155" providerId="ADAL" clId="{24F60A97-8B71-4115-86BE-59CB3B0C9CE8}" dt="2020-09-30T18:10:00.223" v="1517" actId="1076"/>
          <ac:cxnSpMkLst>
            <pc:docMk/>
            <pc:sldMk cId="1515937855" sldId="378"/>
            <ac:cxnSpMk id="15" creationId="{B1414684-444A-443E-96BA-A37E5DB5E301}"/>
          </ac:cxnSpMkLst>
        </pc:cxnChg>
        <pc:cxnChg chg="add mod">
          <ac:chgData name="ANDRES HUMBERTO OTALORA CARMONA" userId="9f185f83-ab76-4bc7-b4dd-50fef826f155" providerId="ADAL" clId="{24F60A97-8B71-4115-86BE-59CB3B0C9CE8}" dt="2020-09-30T18:10:00.223" v="1517" actId="1076"/>
          <ac:cxnSpMkLst>
            <pc:docMk/>
            <pc:sldMk cId="1515937855" sldId="378"/>
            <ac:cxnSpMk id="16" creationId="{5DCDFFDC-472B-4140-AB32-A5E1214E6BC7}"/>
          </ac:cxnSpMkLst>
        </pc:cxnChg>
      </pc:sldChg>
      <pc:sldChg chg="modSp add mod ord">
        <pc:chgData name="ANDRES HUMBERTO OTALORA CARMONA" userId="9f185f83-ab76-4bc7-b4dd-50fef826f155" providerId="ADAL" clId="{24F60A97-8B71-4115-86BE-59CB3B0C9CE8}" dt="2020-09-30T18:06:46.117" v="1140" actId="1076"/>
        <pc:sldMkLst>
          <pc:docMk/>
          <pc:sldMk cId="2134637532" sldId="379"/>
        </pc:sldMkLst>
        <pc:spChg chg="mod">
          <ac:chgData name="ANDRES HUMBERTO OTALORA CARMONA" userId="9f185f83-ab76-4bc7-b4dd-50fef826f155" providerId="ADAL" clId="{24F60A97-8B71-4115-86BE-59CB3B0C9CE8}" dt="2020-09-30T18:06:06.630" v="1131" actId="20577"/>
          <ac:spMkLst>
            <pc:docMk/>
            <pc:sldMk cId="2134637532" sldId="379"/>
            <ac:spMk id="41" creationId="{BA4E2C08-946C-4869-9B54-C27E445D8FB7}"/>
          </ac:spMkLst>
        </pc:spChg>
        <pc:picChg chg="mod">
          <ac:chgData name="ANDRES HUMBERTO OTALORA CARMONA" userId="9f185f83-ab76-4bc7-b4dd-50fef826f155" providerId="ADAL" clId="{24F60A97-8B71-4115-86BE-59CB3B0C9CE8}" dt="2020-09-30T18:06:46.117" v="1140" actId="1076"/>
          <ac:picMkLst>
            <pc:docMk/>
            <pc:sldMk cId="2134637532" sldId="379"/>
            <ac:picMk id="6" creationId="{CD628010-5A7E-416C-BE6C-0AE35DB0B1D0}"/>
          </ac:picMkLst>
        </pc:picChg>
      </pc:sldChg>
      <pc:sldChg chg="add del setBg">
        <pc:chgData name="ANDRES HUMBERTO OTALORA CARMONA" userId="9f185f83-ab76-4bc7-b4dd-50fef826f155" providerId="ADAL" clId="{24F60A97-8B71-4115-86BE-59CB3B0C9CE8}" dt="2020-09-30T18:05:44.747" v="1090"/>
        <pc:sldMkLst>
          <pc:docMk/>
          <pc:sldMk cId="4076370006" sldId="379"/>
        </pc:sldMkLst>
      </pc:sldChg>
    </pc:docChg>
  </pc:docChgLst>
  <pc:docChgLst>
    <pc:chgData name="ANDRES HUMBERTO OTALORA CARMONA" userId="9f185f83-ab76-4bc7-b4dd-50fef826f155" providerId="ADAL" clId="{F35EFB22-6056-423B-8A08-F79F28F35935}"/>
    <pc:docChg chg="undo custSel addSld delSld modSld">
      <pc:chgData name="ANDRES HUMBERTO OTALORA CARMONA" userId="9f185f83-ab76-4bc7-b4dd-50fef826f155" providerId="ADAL" clId="{F35EFB22-6056-423B-8A08-F79F28F35935}" dt="2020-07-20T23:11:57.664" v="3853" actId="13822"/>
      <pc:docMkLst>
        <pc:docMk/>
      </pc:docMkLst>
      <pc:sldChg chg="modSp mod">
        <pc:chgData name="ANDRES HUMBERTO OTALORA CARMONA" userId="9f185f83-ab76-4bc7-b4dd-50fef826f155" providerId="ADAL" clId="{F35EFB22-6056-423B-8A08-F79F28F35935}" dt="2020-07-15T20:54:30.910" v="37" actId="20577"/>
        <pc:sldMkLst>
          <pc:docMk/>
          <pc:sldMk cId="4231383792" sldId="320"/>
        </pc:sldMkLst>
        <pc:spChg chg="mod">
          <ac:chgData name="ANDRES HUMBERTO OTALORA CARMONA" userId="9f185f83-ab76-4bc7-b4dd-50fef826f155" providerId="ADAL" clId="{F35EFB22-6056-423B-8A08-F79F28F35935}" dt="2020-07-15T20:54:30.910" v="37" actId="20577"/>
          <ac:spMkLst>
            <pc:docMk/>
            <pc:sldMk cId="4231383792" sldId="320"/>
            <ac:spMk id="12" creationId="{2A3190B4-7CE9-421D-8959-FEBD252C9280}"/>
          </ac:spMkLst>
        </pc:spChg>
      </pc:sldChg>
      <pc:sldChg chg="addSp delSp modSp mod modAnim">
        <pc:chgData name="ANDRES HUMBERTO OTALORA CARMONA" userId="9f185f83-ab76-4bc7-b4dd-50fef826f155" providerId="ADAL" clId="{F35EFB22-6056-423B-8A08-F79F28F35935}" dt="2020-07-15T21:01:36.892" v="439" actId="1076"/>
        <pc:sldMkLst>
          <pc:docMk/>
          <pc:sldMk cId="481473816" sldId="334"/>
        </pc:sldMkLst>
        <pc:spChg chg="del">
          <ac:chgData name="ANDRES HUMBERTO OTALORA CARMONA" userId="9f185f83-ab76-4bc7-b4dd-50fef826f155" providerId="ADAL" clId="{F35EFB22-6056-423B-8A08-F79F28F35935}" dt="2020-07-15T20:54:01.110" v="0" actId="478"/>
          <ac:spMkLst>
            <pc:docMk/>
            <pc:sldMk cId="481473816" sldId="334"/>
            <ac:spMk id="3" creationId="{F4D6A83A-64C5-42E5-BCAD-E44A0285A5E5}"/>
          </ac:spMkLst>
        </pc:spChg>
        <pc:spChg chg="add mod">
          <ac:chgData name="ANDRES HUMBERTO OTALORA CARMONA" userId="9f185f83-ab76-4bc7-b4dd-50fef826f155" providerId="ADAL" clId="{F35EFB22-6056-423B-8A08-F79F28F35935}" dt="2020-07-15T21:01:26.267" v="435" actId="1076"/>
          <ac:spMkLst>
            <pc:docMk/>
            <pc:sldMk cId="481473816" sldId="334"/>
            <ac:spMk id="4" creationId="{26E4B6E6-DA62-4384-B82F-C9495CB2323F}"/>
          </ac:spMkLst>
        </pc:spChg>
        <pc:spChg chg="del">
          <ac:chgData name="ANDRES HUMBERTO OTALORA CARMONA" userId="9f185f83-ab76-4bc7-b4dd-50fef826f155" providerId="ADAL" clId="{F35EFB22-6056-423B-8A08-F79F28F35935}" dt="2020-07-15T20:54:01.110" v="0" actId="478"/>
          <ac:spMkLst>
            <pc:docMk/>
            <pc:sldMk cId="481473816" sldId="334"/>
            <ac:spMk id="17" creationId="{00B2B4E8-9E53-4603-88BB-3AAC0DEE90D6}"/>
          </ac:spMkLst>
        </pc:spChg>
        <pc:spChg chg="del">
          <ac:chgData name="ANDRES HUMBERTO OTALORA CARMONA" userId="9f185f83-ab76-4bc7-b4dd-50fef826f155" providerId="ADAL" clId="{F35EFB22-6056-423B-8A08-F79F28F35935}" dt="2020-07-15T20:54:01.110" v="0" actId="478"/>
          <ac:spMkLst>
            <pc:docMk/>
            <pc:sldMk cId="481473816" sldId="334"/>
            <ac:spMk id="18" creationId="{54CFA683-674D-47E2-AC33-EF2914D20B10}"/>
          </ac:spMkLst>
        </pc:spChg>
        <pc:spChg chg="add mod">
          <ac:chgData name="ANDRES HUMBERTO OTALORA CARMONA" userId="9f185f83-ab76-4bc7-b4dd-50fef826f155" providerId="ADAL" clId="{F35EFB22-6056-423B-8A08-F79F28F35935}" dt="2020-07-15T21:01:34.860" v="438" actId="1076"/>
          <ac:spMkLst>
            <pc:docMk/>
            <pc:sldMk cId="481473816" sldId="334"/>
            <ac:spMk id="19" creationId="{B2E1A2E5-529C-425A-B41F-CC982A4A67E1}"/>
          </ac:spMkLst>
        </pc:spChg>
        <pc:spChg chg="add mod">
          <ac:chgData name="ANDRES HUMBERTO OTALORA CARMONA" userId="9f185f83-ab76-4bc7-b4dd-50fef826f155" providerId="ADAL" clId="{F35EFB22-6056-423B-8A08-F79F28F35935}" dt="2020-07-15T21:01:34.860" v="438" actId="1076"/>
          <ac:spMkLst>
            <pc:docMk/>
            <pc:sldMk cId="481473816" sldId="334"/>
            <ac:spMk id="20" creationId="{388ACD96-BFD4-4175-B38D-AAB46462326A}"/>
          </ac:spMkLst>
        </pc:spChg>
        <pc:spChg chg="add mod">
          <ac:chgData name="ANDRES HUMBERTO OTALORA CARMONA" userId="9f185f83-ab76-4bc7-b4dd-50fef826f155" providerId="ADAL" clId="{F35EFB22-6056-423B-8A08-F79F28F35935}" dt="2020-07-15T21:01:34.860" v="438" actId="1076"/>
          <ac:spMkLst>
            <pc:docMk/>
            <pc:sldMk cId="481473816" sldId="334"/>
            <ac:spMk id="21" creationId="{EC30644B-73BB-40C4-BDD3-F1649F3616CD}"/>
          </ac:spMkLst>
        </pc:spChg>
        <pc:spChg chg="add mod">
          <ac:chgData name="ANDRES HUMBERTO OTALORA CARMONA" userId="9f185f83-ab76-4bc7-b4dd-50fef826f155" providerId="ADAL" clId="{F35EFB22-6056-423B-8A08-F79F28F35935}" dt="2020-07-15T21:01:34.860" v="438" actId="1076"/>
          <ac:spMkLst>
            <pc:docMk/>
            <pc:sldMk cId="481473816" sldId="334"/>
            <ac:spMk id="22" creationId="{7BE37B99-C168-48BC-B186-4DFEE12DDF5A}"/>
          </ac:spMkLst>
        </pc:spChg>
        <pc:spChg chg="add mod">
          <ac:chgData name="ANDRES HUMBERTO OTALORA CARMONA" userId="9f185f83-ab76-4bc7-b4dd-50fef826f155" providerId="ADAL" clId="{F35EFB22-6056-423B-8A08-F79F28F35935}" dt="2020-07-15T21:01:12.619" v="429" actId="1076"/>
          <ac:spMkLst>
            <pc:docMk/>
            <pc:sldMk cId="481473816" sldId="334"/>
            <ac:spMk id="23" creationId="{E01F7B19-D96E-45AE-B28F-DB21E5E1789F}"/>
          </ac:spMkLst>
        </pc:spChg>
        <pc:spChg chg="add del mod">
          <ac:chgData name="ANDRES HUMBERTO OTALORA CARMONA" userId="9f185f83-ab76-4bc7-b4dd-50fef826f155" providerId="ADAL" clId="{F35EFB22-6056-423B-8A08-F79F28F35935}" dt="2020-07-15T20:56:37.389" v="111" actId="478"/>
          <ac:spMkLst>
            <pc:docMk/>
            <pc:sldMk cId="481473816" sldId="334"/>
            <ac:spMk id="26" creationId="{A7924A98-EDDF-46D7-8334-CBCD8ADA086F}"/>
          </ac:spMkLst>
        </pc:spChg>
        <pc:spChg chg="add del mod">
          <ac:chgData name="ANDRES HUMBERTO OTALORA CARMONA" userId="9f185f83-ab76-4bc7-b4dd-50fef826f155" providerId="ADAL" clId="{F35EFB22-6056-423B-8A08-F79F28F35935}" dt="2020-07-15T20:57:29.284" v="139" actId="478"/>
          <ac:spMkLst>
            <pc:docMk/>
            <pc:sldMk cId="481473816" sldId="334"/>
            <ac:spMk id="27" creationId="{F0E086C3-F8B2-4EFC-829F-721A29373DD4}"/>
          </ac:spMkLst>
        </pc:spChg>
        <pc:spChg chg="add del mod">
          <ac:chgData name="ANDRES HUMBERTO OTALORA CARMONA" userId="9f185f83-ab76-4bc7-b4dd-50fef826f155" providerId="ADAL" clId="{F35EFB22-6056-423B-8A08-F79F28F35935}" dt="2020-07-15T20:57:13.101" v="125" actId="478"/>
          <ac:spMkLst>
            <pc:docMk/>
            <pc:sldMk cId="481473816" sldId="334"/>
            <ac:spMk id="29" creationId="{2A0E27F9-635F-414B-89CC-257AF386F572}"/>
          </ac:spMkLst>
        </pc:spChg>
        <pc:spChg chg="add mod">
          <ac:chgData name="ANDRES HUMBERTO OTALORA CARMONA" userId="9f185f83-ab76-4bc7-b4dd-50fef826f155" providerId="ADAL" clId="{F35EFB22-6056-423B-8A08-F79F28F35935}" dt="2020-07-15T21:01:18.763" v="431" actId="1076"/>
          <ac:spMkLst>
            <pc:docMk/>
            <pc:sldMk cId="481473816" sldId="334"/>
            <ac:spMk id="30" creationId="{A8D13B85-9E0A-45C1-B3ED-8C49C8CEA98F}"/>
          </ac:spMkLst>
        </pc:spChg>
        <pc:spChg chg="mod">
          <ac:chgData name="ANDRES HUMBERTO OTALORA CARMONA" userId="9f185f83-ab76-4bc7-b4dd-50fef826f155" providerId="ADAL" clId="{F35EFB22-6056-423B-8A08-F79F28F35935}" dt="2020-07-15T20:56:09.004" v="102" actId="20577"/>
          <ac:spMkLst>
            <pc:docMk/>
            <pc:sldMk cId="481473816" sldId="334"/>
            <ac:spMk id="41" creationId="{BA4E2C08-946C-4869-9B54-C27E445D8FB7}"/>
          </ac:spMkLst>
        </pc:spChg>
        <pc:picChg chg="add mod">
          <ac:chgData name="ANDRES HUMBERTO OTALORA CARMONA" userId="9f185f83-ab76-4bc7-b4dd-50fef826f155" providerId="ADAL" clId="{F35EFB22-6056-423B-8A08-F79F28F35935}" dt="2020-07-15T21:01:02.753" v="428" actId="27349"/>
          <ac:picMkLst>
            <pc:docMk/>
            <pc:sldMk cId="481473816" sldId="334"/>
            <ac:picMk id="6" creationId="{819562C5-7D91-42F2-AF1B-E48E48D8204A}"/>
          </ac:picMkLst>
        </pc:picChg>
        <pc:picChg chg="add mod">
          <ac:chgData name="ANDRES HUMBERTO OTALORA CARMONA" userId="9f185f83-ab76-4bc7-b4dd-50fef826f155" providerId="ADAL" clId="{F35EFB22-6056-423B-8A08-F79F28F35935}" dt="2020-07-15T21:01:27.628" v="436" actId="1076"/>
          <ac:picMkLst>
            <pc:docMk/>
            <pc:sldMk cId="481473816" sldId="334"/>
            <ac:picMk id="12" creationId="{4DDEADDF-F21D-433A-95C3-7DCB52CB6CC6}"/>
          </ac:picMkLst>
        </pc:picChg>
        <pc:picChg chg="add mod">
          <ac:chgData name="ANDRES HUMBERTO OTALORA CARMONA" userId="9f185f83-ab76-4bc7-b4dd-50fef826f155" providerId="ADAL" clId="{F35EFB22-6056-423B-8A08-F79F28F35935}" dt="2020-07-15T21:01:31.363" v="437" actId="1076"/>
          <ac:picMkLst>
            <pc:docMk/>
            <pc:sldMk cId="481473816" sldId="334"/>
            <ac:picMk id="13" creationId="{BFE0CD57-67C8-497E-A765-29F19E3383CC}"/>
          </ac:picMkLst>
        </pc:picChg>
        <pc:picChg chg="del">
          <ac:chgData name="ANDRES HUMBERTO OTALORA CARMONA" userId="9f185f83-ab76-4bc7-b4dd-50fef826f155" providerId="ADAL" clId="{F35EFB22-6056-423B-8A08-F79F28F35935}" dt="2020-07-15T20:54:01.110" v="0" actId="478"/>
          <ac:picMkLst>
            <pc:docMk/>
            <pc:sldMk cId="481473816" sldId="334"/>
            <ac:picMk id="14" creationId="{AC186454-CAD5-45F2-B267-829515A7262A}"/>
          </ac:picMkLst>
        </pc:picChg>
        <pc:picChg chg="del">
          <ac:chgData name="ANDRES HUMBERTO OTALORA CARMONA" userId="9f185f83-ab76-4bc7-b4dd-50fef826f155" providerId="ADAL" clId="{F35EFB22-6056-423B-8A08-F79F28F35935}" dt="2020-07-15T20:54:01.110" v="0" actId="478"/>
          <ac:picMkLst>
            <pc:docMk/>
            <pc:sldMk cId="481473816" sldId="334"/>
            <ac:picMk id="15" creationId="{82C350C3-BA3B-411C-9889-24B483CBB349}"/>
          </ac:picMkLst>
        </pc:picChg>
        <pc:picChg chg="del">
          <ac:chgData name="ANDRES HUMBERTO OTALORA CARMONA" userId="9f185f83-ab76-4bc7-b4dd-50fef826f155" providerId="ADAL" clId="{F35EFB22-6056-423B-8A08-F79F28F35935}" dt="2020-07-15T20:54:01.110" v="0" actId="478"/>
          <ac:picMkLst>
            <pc:docMk/>
            <pc:sldMk cId="481473816" sldId="334"/>
            <ac:picMk id="16" creationId="{CDF7070D-463C-47DB-8BE8-043CCCF49820}"/>
          </ac:picMkLst>
        </pc:picChg>
        <pc:picChg chg="add del mod">
          <ac:chgData name="ANDRES HUMBERTO OTALORA CARMONA" userId="9f185f83-ab76-4bc7-b4dd-50fef826f155" providerId="ADAL" clId="{F35EFB22-6056-423B-8A08-F79F28F35935}" dt="2020-07-15T20:55:49.541" v="42" actId="478"/>
          <ac:picMkLst>
            <pc:docMk/>
            <pc:sldMk cId="481473816" sldId="334"/>
            <ac:picMk id="24" creationId="{2453FBEA-B736-4064-A42A-9E473D3C73B6}"/>
          </ac:picMkLst>
        </pc:picChg>
        <pc:picChg chg="add mod">
          <ac:chgData name="ANDRES HUMBERTO OTALORA CARMONA" userId="9f185f83-ab76-4bc7-b4dd-50fef826f155" providerId="ADAL" clId="{F35EFB22-6056-423B-8A08-F79F28F35935}" dt="2020-07-15T21:01:36.892" v="439" actId="1076"/>
          <ac:picMkLst>
            <pc:docMk/>
            <pc:sldMk cId="481473816" sldId="334"/>
            <ac:picMk id="25" creationId="{24C8ACAF-7809-4B93-B505-6221573A9C88}"/>
          </ac:picMkLst>
        </pc:picChg>
        <pc:picChg chg="add mod">
          <ac:chgData name="ANDRES HUMBERTO OTALORA CARMONA" userId="9f185f83-ab76-4bc7-b4dd-50fef826f155" providerId="ADAL" clId="{F35EFB22-6056-423B-8A08-F79F28F35935}" dt="2020-07-15T21:01:20.387" v="432" actId="1076"/>
          <ac:picMkLst>
            <pc:docMk/>
            <pc:sldMk cId="481473816" sldId="334"/>
            <ac:picMk id="31" creationId="{9F006A11-80A8-43EC-ADBC-2D0BCF90EF49}"/>
          </ac:picMkLst>
        </pc:picChg>
      </pc:sldChg>
      <pc:sldChg chg="addSp delSp modSp add mod">
        <pc:chgData name="ANDRES HUMBERTO OTALORA CARMONA" userId="9f185f83-ab76-4bc7-b4dd-50fef826f155" providerId="ADAL" clId="{F35EFB22-6056-423B-8A08-F79F28F35935}" dt="2020-07-15T21:23:24.057" v="651" actId="1076"/>
        <pc:sldMkLst>
          <pc:docMk/>
          <pc:sldMk cId="1313200293" sldId="335"/>
        </pc:sldMkLst>
        <pc:spChg chg="add del mod">
          <ac:chgData name="ANDRES HUMBERTO OTALORA CARMONA" userId="9f185f83-ab76-4bc7-b4dd-50fef826f155" providerId="ADAL" clId="{F35EFB22-6056-423B-8A08-F79F28F35935}" dt="2020-07-15T21:23:16.242" v="650" actId="478"/>
          <ac:spMkLst>
            <pc:docMk/>
            <pc:sldMk cId="1313200293" sldId="335"/>
            <ac:spMk id="3" creationId="{58EBD096-5E26-4E69-A90E-265A5367B009}"/>
          </ac:spMkLst>
        </pc:spChg>
        <pc:spChg chg="add del mod">
          <ac:chgData name="ANDRES HUMBERTO OTALORA CARMONA" userId="9f185f83-ab76-4bc7-b4dd-50fef826f155" providerId="ADAL" clId="{F35EFB22-6056-423B-8A08-F79F28F35935}" dt="2020-07-15T21:22:47.809" v="640" actId="478"/>
          <ac:spMkLst>
            <pc:docMk/>
            <pc:sldMk cId="1313200293" sldId="335"/>
            <ac:spMk id="7" creationId="{7D0F7873-9698-440B-AC29-490117AAEEA4}"/>
          </ac:spMkLst>
        </pc:spChg>
        <pc:spChg chg="add del mod">
          <ac:chgData name="ANDRES HUMBERTO OTALORA CARMONA" userId="9f185f83-ab76-4bc7-b4dd-50fef826f155" providerId="ADAL" clId="{F35EFB22-6056-423B-8A08-F79F28F35935}" dt="2020-07-15T21:23:16.242" v="650" actId="478"/>
          <ac:spMkLst>
            <pc:docMk/>
            <pc:sldMk cId="1313200293" sldId="335"/>
            <ac:spMk id="8" creationId="{FCA7A6B0-7562-4062-9B93-E313C9B48B36}"/>
          </ac:spMkLst>
        </pc:spChg>
        <pc:spChg chg="add del mod">
          <ac:chgData name="ANDRES HUMBERTO OTALORA CARMONA" userId="9f185f83-ab76-4bc7-b4dd-50fef826f155" providerId="ADAL" clId="{F35EFB22-6056-423B-8A08-F79F28F35935}" dt="2020-07-15T21:23:16.242" v="650" actId="478"/>
          <ac:spMkLst>
            <pc:docMk/>
            <pc:sldMk cId="1313200293" sldId="335"/>
            <ac:spMk id="9" creationId="{140A7532-DB02-409B-BFDE-929038212D78}"/>
          </ac:spMkLst>
        </pc:spChg>
        <pc:spChg chg="add del mod">
          <ac:chgData name="ANDRES HUMBERTO OTALORA CARMONA" userId="9f185f83-ab76-4bc7-b4dd-50fef826f155" providerId="ADAL" clId="{F35EFB22-6056-423B-8A08-F79F28F35935}" dt="2020-07-15T21:23:16.242" v="650" actId="478"/>
          <ac:spMkLst>
            <pc:docMk/>
            <pc:sldMk cId="1313200293" sldId="335"/>
            <ac:spMk id="10" creationId="{B086A3B8-E337-454F-85EF-9ADDC33AFF08}"/>
          </ac:spMkLst>
        </pc:spChg>
        <pc:spChg chg="mod">
          <ac:chgData name="ANDRES HUMBERTO OTALORA CARMONA" userId="9f185f83-ab76-4bc7-b4dd-50fef826f155" providerId="ADAL" clId="{F35EFB22-6056-423B-8A08-F79F28F35935}" dt="2020-07-15T21:22:21.250" v="631" actId="20577"/>
          <ac:spMkLst>
            <pc:docMk/>
            <pc:sldMk cId="1313200293" sldId="335"/>
            <ac:spMk id="41" creationId="{BA4E2C08-946C-4869-9B54-C27E445D8FB7}"/>
          </ac:spMkLst>
        </pc:spChg>
        <pc:picChg chg="add mod">
          <ac:chgData name="ANDRES HUMBERTO OTALORA CARMONA" userId="9f185f83-ab76-4bc7-b4dd-50fef826f155" providerId="ADAL" clId="{F35EFB22-6056-423B-8A08-F79F28F35935}" dt="2020-07-15T21:23:24.057" v="651" actId="1076"/>
          <ac:picMkLst>
            <pc:docMk/>
            <pc:sldMk cId="1313200293" sldId="335"/>
            <ac:picMk id="6" creationId="{D0F27F9F-0394-4199-8BDA-1DB54549BCDB}"/>
          </ac:picMkLst>
        </pc:picChg>
      </pc:sldChg>
      <pc:sldChg chg="del">
        <pc:chgData name="ANDRES HUMBERTO OTALORA CARMONA" userId="9f185f83-ab76-4bc7-b4dd-50fef826f155" providerId="ADAL" clId="{F35EFB22-6056-423B-8A08-F79F28F35935}" dt="2020-07-15T20:54:05.123" v="1" actId="47"/>
        <pc:sldMkLst>
          <pc:docMk/>
          <pc:sldMk cId="1365851129" sldId="335"/>
        </pc:sldMkLst>
      </pc:sldChg>
      <pc:sldChg chg="add del setBg">
        <pc:chgData name="ANDRES HUMBERTO OTALORA CARMONA" userId="9f185f83-ab76-4bc7-b4dd-50fef826f155" providerId="ADAL" clId="{F35EFB22-6056-423B-8A08-F79F28F35935}" dt="2020-07-15T20:54:15.852" v="4"/>
        <pc:sldMkLst>
          <pc:docMk/>
          <pc:sldMk cId="4242108253" sldId="335"/>
        </pc:sldMkLst>
      </pc:sldChg>
      <pc:sldChg chg="del">
        <pc:chgData name="ANDRES HUMBERTO OTALORA CARMONA" userId="9f185f83-ab76-4bc7-b4dd-50fef826f155" providerId="ADAL" clId="{F35EFB22-6056-423B-8A08-F79F28F35935}" dt="2020-07-15T20:54:05.123" v="1" actId="47"/>
        <pc:sldMkLst>
          <pc:docMk/>
          <pc:sldMk cId="61982336" sldId="336"/>
        </pc:sldMkLst>
      </pc:sldChg>
      <pc:sldChg chg="addSp delSp modSp add mod">
        <pc:chgData name="ANDRES HUMBERTO OTALORA CARMONA" userId="9f185f83-ab76-4bc7-b4dd-50fef826f155" providerId="ADAL" clId="{F35EFB22-6056-423B-8A08-F79F28F35935}" dt="2020-07-15T21:38:18.729" v="1631" actId="20577"/>
        <pc:sldMkLst>
          <pc:docMk/>
          <pc:sldMk cId="3369923450" sldId="336"/>
        </pc:sldMkLst>
        <pc:spChg chg="add mod">
          <ac:chgData name="ANDRES HUMBERTO OTALORA CARMONA" userId="9f185f83-ab76-4bc7-b4dd-50fef826f155" providerId="ADAL" clId="{F35EFB22-6056-423B-8A08-F79F28F35935}" dt="2020-07-15T21:28:11.237" v="809" actId="2711"/>
          <ac:spMkLst>
            <pc:docMk/>
            <pc:sldMk cId="3369923450" sldId="336"/>
            <ac:spMk id="3" creationId="{B81B43BC-F68F-4A5E-9B92-27B0CDCDC20C}"/>
          </ac:spMkLst>
        </pc:spChg>
        <pc:spChg chg="add mod">
          <ac:chgData name="ANDRES HUMBERTO OTALORA CARMONA" userId="9f185f83-ab76-4bc7-b4dd-50fef826f155" providerId="ADAL" clId="{F35EFB22-6056-423B-8A08-F79F28F35935}" dt="2020-07-15T21:31:27.610" v="1061" actId="207"/>
          <ac:spMkLst>
            <pc:docMk/>
            <pc:sldMk cId="3369923450" sldId="336"/>
            <ac:spMk id="4" creationId="{22474D4A-A8DA-4E34-B685-2F1855727D3F}"/>
          </ac:spMkLst>
        </pc:spChg>
        <pc:spChg chg="add mod">
          <ac:chgData name="ANDRES HUMBERTO OTALORA CARMONA" userId="9f185f83-ab76-4bc7-b4dd-50fef826f155" providerId="ADAL" clId="{F35EFB22-6056-423B-8A08-F79F28F35935}" dt="2020-07-15T21:31:47.467" v="1066" actId="255"/>
          <ac:spMkLst>
            <pc:docMk/>
            <pc:sldMk cId="3369923450" sldId="336"/>
            <ac:spMk id="5" creationId="{C09B014C-A807-482D-9FA4-E8A6DAA3492E}"/>
          </ac:spMkLst>
        </pc:spChg>
        <pc:spChg chg="add del mod">
          <ac:chgData name="ANDRES HUMBERTO OTALORA CARMONA" userId="9f185f83-ab76-4bc7-b4dd-50fef826f155" providerId="ADAL" clId="{F35EFB22-6056-423B-8A08-F79F28F35935}" dt="2020-07-15T21:24:44.321" v="715" actId="478"/>
          <ac:spMkLst>
            <pc:docMk/>
            <pc:sldMk cId="3369923450" sldId="336"/>
            <ac:spMk id="7" creationId="{5AFDBB25-857B-4DFF-A2CE-E933E1BC37C8}"/>
          </ac:spMkLst>
        </pc:spChg>
        <pc:spChg chg="add mod">
          <ac:chgData name="ANDRES HUMBERTO OTALORA CARMONA" userId="9f185f83-ab76-4bc7-b4dd-50fef826f155" providerId="ADAL" clId="{F35EFB22-6056-423B-8A08-F79F28F35935}" dt="2020-07-15T21:24:33.740" v="711" actId="1076"/>
          <ac:spMkLst>
            <pc:docMk/>
            <pc:sldMk cId="3369923450" sldId="336"/>
            <ac:spMk id="8" creationId="{F046DF01-D5AA-4015-926F-AECD2EA4A1C2}"/>
          </ac:spMkLst>
        </pc:spChg>
        <pc:spChg chg="add mod">
          <ac:chgData name="ANDRES HUMBERTO OTALORA CARMONA" userId="9f185f83-ab76-4bc7-b4dd-50fef826f155" providerId="ADAL" clId="{F35EFB22-6056-423B-8A08-F79F28F35935}" dt="2020-07-15T21:24:33.740" v="711" actId="1076"/>
          <ac:spMkLst>
            <pc:docMk/>
            <pc:sldMk cId="3369923450" sldId="336"/>
            <ac:spMk id="9" creationId="{A9A4ABB7-7D3A-4CDC-A2AF-CC61094D61A8}"/>
          </ac:spMkLst>
        </pc:spChg>
        <pc:spChg chg="add mod">
          <ac:chgData name="ANDRES HUMBERTO OTALORA CARMONA" userId="9f185f83-ab76-4bc7-b4dd-50fef826f155" providerId="ADAL" clId="{F35EFB22-6056-423B-8A08-F79F28F35935}" dt="2020-07-15T21:24:33.740" v="711" actId="1076"/>
          <ac:spMkLst>
            <pc:docMk/>
            <pc:sldMk cId="3369923450" sldId="336"/>
            <ac:spMk id="10" creationId="{A114EE8E-1D41-476B-BCB9-95A9F5ECF7DB}"/>
          </ac:spMkLst>
        </pc:spChg>
        <pc:spChg chg="add mod">
          <ac:chgData name="ANDRES HUMBERTO OTALORA CARMONA" userId="9f185f83-ab76-4bc7-b4dd-50fef826f155" providerId="ADAL" clId="{F35EFB22-6056-423B-8A08-F79F28F35935}" dt="2020-07-15T21:31:56.489" v="1069" actId="14100"/>
          <ac:spMkLst>
            <pc:docMk/>
            <pc:sldMk cId="3369923450" sldId="336"/>
            <ac:spMk id="11" creationId="{19E3BD0C-F3D9-4BE3-B413-08272EAD9613}"/>
          </ac:spMkLst>
        </pc:spChg>
        <pc:spChg chg="add del mod">
          <ac:chgData name="ANDRES HUMBERTO OTALORA CARMONA" userId="9f185f83-ab76-4bc7-b4dd-50fef826f155" providerId="ADAL" clId="{F35EFB22-6056-423B-8A08-F79F28F35935}" dt="2020-07-15T21:28:16.849" v="812" actId="478"/>
          <ac:spMkLst>
            <pc:docMk/>
            <pc:sldMk cId="3369923450" sldId="336"/>
            <ac:spMk id="12" creationId="{8B613C18-BFB7-4F4C-9C58-167A29CA1687}"/>
          </ac:spMkLst>
        </pc:spChg>
        <pc:spChg chg="add del mod">
          <ac:chgData name="ANDRES HUMBERTO OTALORA CARMONA" userId="9f185f83-ab76-4bc7-b4dd-50fef826f155" providerId="ADAL" clId="{F35EFB22-6056-423B-8A08-F79F28F35935}" dt="2020-07-15T21:27:49.810" v="798" actId="478"/>
          <ac:spMkLst>
            <pc:docMk/>
            <pc:sldMk cId="3369923450" sldId="336"/>
            <ac:spMk id="13" creationId="{6EBF9B3C-BCBE-4A6B-992A-F14A045B6970}"/>
          </ac:spMkLst>
        </pc:spChg>
        <pc:spChg chg="add mod">
          <ac:chgData name="ANDRES HUMBERTO OTALORA CARMONA" userId="9f185f83-ab76-4bc7-b4dd-50fef826f155" providerId="ADAL" clId="{F35EFB22-6056-423B-8A08-F79F28F35935}" dt="2020-07-15T21:27:09.593" v="762" actId="20577"/>
          <ac:spMkLst>
            <pc:docMk/>
            <pc:sldMk cId="3369923450" sldId="336"/>
            <ac:spMk id="15" creationId="{BF28FBAC-8423-4389-94CC-8D5AC7AB70FD}"/>
          </ac:spMkLst>
        </pc:spChg>
        <pc:spChg chg="add mod">
          <ac:chgData name="ANDRES HUMBERTO OTALORA CARMONA" userId="9f185f83-ab76-4bc7-b4dd-50fef826f155" providerId="ADAL" clId="{F35EFB22-6056-423B-8A08-F79F28F35935}" dt="2020-07-15T21:30:07.915" v="1039" actId="207"/>
          <ac:spMkLst>
            <pc:docMk/>
            <pc:sldMk cId="3369923450" sldId="336"/>
            <ac:spMk id="20" creationId="{7B7E11D9-9A65-4A3B-8BE5-F02BD698276D}"/>
          </ac:spMkLst>
        </pc:spChg>
        <pc:spChg chg="add mod">
          <ac:chgData name="ANDRES HUMBERTO OTALORA CARMONA" userId="9f185f83-ab76-4bc7-b4dd-50fef826f155" providerId="ADAL" clId="{F35EFB22-6056-423B-8A08-F79F28F35935}" dt="2020-07-15T21:38:18.729" v="1631" actId="20577"/>
          <ac:spMkLst>
            <pc:docMk/>
            <pc:sldMk cId="3369923450" sldId="336"/>
            <ac:spMk id="24" creationId="{04E89F2A-297C-4FCE-888A-2CCB5DCAD249}"/>
          </ac:spMkLst>
        </pc:spChg>
        <pc:spChg chg="mod">
          <ac:chgData name="ANDRES HUMBERTO OTALORA CARMONA" userId="9f185f83-ab76-4bc7-b4dd-50fef826f155" providerId="ADAL" clId="{F35EFB22-6056-423B-8A08-F79F28F35935}" dt="2020-07-15T21:24:22.362" v="709" actId="20577"/>
          <ac:spMkLst>
            <pc:docMk/>
            <pc:sldMk cId="3369923450" sldId="336"/>
            <ac:spMk id="41" creationId="{BA4E2C08-946C-4869-9B54-C27E445D8FB7}"/>
          </ac:spMkLst>
        </pc:spChg>
        <pc:picChg chg="add mod">
          <ac:chgData name="ANDRES HUMBERTO OTALORA CARMONA" userId="9f185f83-ab76-4bc7-b4dd-50fef826f155" providerId="ADAL" clId="{F35EFB22-6056-423B-8A08-F79F28F35935}" dt="2020-07-15T21:31:59.944" v="1070" actId="1076"/>
          <ac:picMkLst>
            <pc:docMk/>
            <pc:sldMk cId="3369923450" sldId="336"/>
            <ac:picMk id="6" creationId="{C9F1A046-9B78-44A4-8F7E-9973F283246C}"/>
          </ac:picMkLst>
        </pc:picChg>
        <pc:picChg chg="add mod">
          <ac:chgData name="ANDRES HUMBERTO OTALORA CARMONA" userId="9f185f83-ab76-4bc7-b4dd-50fef826f155" providerId="ADAL" clId="{F35EFB22-6056-423B-8A08-F79F28F35935}" dt="2020-07-15T21:29:03.448" v="824" actId="1076"/>
          <ac:picMkLst>
            <pc:docMk/>
            <pc:sldMk cId="3369923450" sldId="336"/>
            <ac:picMk id="16" creationId="{AC07AF6E-4D3D-4F6E-8578-7A5D9791AB2B}"/>
          </ac:picMkLst>
        </pc:picChg>
        <pc:picChg chg="add mod">
          <ac:chgData name="ANDRES HUMBERTO OTALORA CARMONA" userId="9f185f83-ab76-4bc7-b4dd-50fef826f155" providerId="ADAL" clId="{F35EFB22-6056-423B-8A08-F79F28F35935}" dt="2020-07-15T21:30:52.773" v="1049" actId="27349"/>
          <ac:picMkLst>
            <pc:docMk/>
            <pc:sldMk cId="3369923450" sldId="336"/>
            <ac:picMk id="18" creationId="{76FF9FE5-D06C-4CB7-97C5-0587EE751F74}"/>
          </ac:picMkLst>
        </pc:picChg>
        <pc:picChg chg="add mod">
          <ac:chgData name="ANDRES HUMBERTO OTALORA CARMONA" userId="9f185f83-ab76-4bc7-b4dd-50fef826f155" providerId="ADAL" clId="{F35EFB22-6056-423B-8A08-F79F28F35935}" dt="2020-07-15T21:31:39.862" v="1064" actId="208"/>
          <ac:picMkLst>
            <pc:docMk/>
            <pc:sldMk cId="3369923450" sldId="336"/>
            <ac:picMk id="23" creationId="{9590CEFD-8D16-42F2-8F22-CFE9F3BF93D7}"/>
          </ac:picMkLst>
        </pc:picChg>
      </pc:sldChg>
      <pc:sldChg chg="del">
        <pc:chgData name="ANDRES HUMBERTO OTALORA CARMONA" userId="9f185f83-ab76-4bc7-b4dd-50fef826f155" providerId="ADAL" clId="{F35EFB22-6056-423B-8A08-F79F28F35935}" dt="2020-07-15T20:54:05.123" v="1" actId="47"/>
        <pc:sldMkLst>
          <pc:docMk/>
          <pc:sldMk cId="121789089" sldId="337"/>
        </pc:sldMkLst>
      </pc:sldChg>
      <pc:sldChg chg="addSp delSp modSp add mod modAnim">
        <pc:chgData name="ANDRES HUMBERTO OTALORA CARMONA" userId="9f185f83-ab76-4bc7-b4dd-50fef826f155" providerId="ADAL" clId="{F35EFB22-6056-423B-8A08-F79F28F35935}" dt="2020-07-20T23:00:12.771" v="3179" actId="20577"/>
        <pc:sldMkLst>
          <pc:docMk/>
          <pc:sldMk cId="1208453524" sldId="337"/>
        </pc:sldMkLst>
        <pc:spChg chg="add mod">
          <ac:chgData name="ANDRES HUMBERTO OTALORA CARMONA" userId="9f185f83-ab76-4bc7-b4dd-50fef826f155" providerId="ADAL" clId="{F35EFB22-6056-423B-8A08-F79F28F35935}" dt="2020-07-20T22:52:41.213" v="3143" actId="207"/>
          <ac:spMkLst>
            <pc:docMk/>
            <pc:sldMk cId="1208453524" sldId="337"/>
            <ac:spMk id="3" creationId="{5A5DC6FA-5476-4666-A73A-A25B00643594}"/>
          </ac:spMkLst>
        </pc:spChg>
        <pc:spChg chg="add mod">
          <ac:chgData name="ANDRES HUMBERTO OTALORA CARMONA" userId="9f185f83-ab76-4bc7-b4dd-50fef826f155" providerId="ADAL" clId="{F35EFB22-6056-423B-8A08-F79F28F35935}" dt="2020-07-20T22:52:53.933" v="3146" actId="207"/>
          <ac:spMkLst>
            <pc:docMk/>
            <pc:sldMk cId="1208453524" sldId="337"/>
            <ac:spMk id="4" creationId="{6D355F2D-426D-4053-B954-3F560E1CEE52}"/>
          </ac:spMkLst>
        </pc:spChg>
        <pc:spChg chg="add del mod">
          <ac:chgData name="ANDRES HUMBERTO OTALORA CARMONA" userId="9f185f83-ab76-4bc7-b4dd-50fef826f155" providerId="ADAL" clId="{F35EFB22-6056-423B-8A08-F79F28F35935}" dt="2020-07-20T22:00:14.136" v="2581" actId="478"/>
          <ac:spMkLst>
            <pc:docMk/>
            <pc:sldMk cId="1208453524" sldId="337"/>
            <ac:spMk id="7" creationId="{1D786574-2DB5-4DF4-986D-9F00CE86B8C9}"/>
          </ac:spMkLst>
        </pc:spChg>
        <pc:spChg chg="add mod">
          <ac:chgData name="ANDRES HUMBERTO OTALORA CARMONA" userId="9f185f83-ab76-4bc7-b4dd-50fef826f155" providerId="ADAL" clId="{F35EFB22-6056-423B-8A08-F79F28F35935}" dt="2020-07-20T22:52:52.501" v="3145" actId="207"/>
          <ac:spMkLst>
            <pc:docMk/>
            <pc:sldMk cId="1208453524" sldId="337"/>
            <ac:spMk id="8" creationId="{1118E9AF-7C8D-4848-B2AD-DB86F04F0D71}"/>
          </ac:spMkLst>
        </pc:spChg>
        <pc:spChg chg="add del mod">
          <ac:chgData name="ANDRES HUMBERTO OTALORA CARMONA" userId="9f185f83-ab76-4bc7-b4dd-50fef826f155" providerId="ADAL" clId="{F35EFB22-6056-423B-8A08-F79F28F35935}" dt="2020-07-20T21:55:18.013" v="2551" actId="478"/>
          <ac:spMkLst>
            <pc:docMk/>
            <pc:sldMk cId="1208453524" sldId="337"/>
            <ac:spMk id="9" creationId="{C3B2715B-0F92-4AD5-8ED0-C4D6D2BB208D}"/>
          </ac:spMkLst>
        </pc:spChg>
        <pc:spChg chg="add del mod">
          <ac:chgData name="ANDRES HUMBERTO OTALORA CARMONA" userId="9f185f83-ab76-4bc7-b4dd-50fef826f155" providerId="ADAL" clId="{F35EFB22-6056-423B-8A08-F79F28F35935}" dt="2020-07-20T22:02:00.584" v="2621" actId="478"/>
          <ac:spMkLst>
            <pc:docMk/>
            <pc:sldMk cId="1208453524" sldId="337"/>
            <ac:spMk id="10" creationId="{55F4DF14-691D-4B5E-A348-BBAD6DC9CD84}"/>
          </ac:spMkLst>
        </pc:spChg>
        <pc:spChg chg="add mod">
          <ac:chgData name="ANDRES HUMBERTO OTALORA CARMONA" userId="9f185f83-ab76-4bc7-b4dd-50fef826f155" providerId="ADAL" clId="{F35EFB22-6056-423B-8A08-F79F28F35935}" dt="2020-07-20T22:58:15.891" v="3158" actId="14100"/>
          <ac:spMkLst>
            <pc:docMk/>
            <pc:sldMk cId="1208453524" sldId="337"/>
            <ac:spMk id="11" creationId="{FFCBEC8B-7295-47F9-BB55-2065BB3FF637}"/>
          </ac:spMkLst>
        </pc:spChg>
        <pc:spChg chg="add mod">
          <ac:chgData name="ANDRES HUMBERTO OTALORA CARMONA" userId="9f185f83-ab76-4bc7-b4dd-50fef826f155" providerId="ADAL" clId="{F35EFB22-6056-423B-8A08-F79F28F35935}" dt="2020-07-20T22:58:18.787" v="3159" actId="14100"/>
          <ac:spMkLst>
            <pc:docMk/>
            <pc:sldMk cId="1208453524" sldId="337"/>
            <ac:spMk id="12" creationId="{D0E7F5F4-02BC-4484-91E9-ACD9994D48C4}"/>
          </ac:spMkLst>
        </pc:spChg>
        <pc:spChg chg="add del mod">
          <ac:chgData name="ANDRES HUMBERTO OTALORA CARMONA" userId="9f185f83-ab76-4bc7-b4dd-50fef826f155" providerId="ADAL" clId="{F35EFB22-6056-423B-8A08-F79F28F35935}" dt="2020-07-20T22:03:07.847" v="2633" actId="478"/>
          <ac:spMkLst>
            <pc:docMk/>
            <pc:sldMk cId="1208453524" sldId="337"/>
            <ac:spMk id="13" creationId="{AB8680BC-0FAA-41D4-BB7D-3A70F29FF178}"/>
          </ac:spMkLst>
        </pc:spChg>
        <pc:spChg chg="add mod">
          <ac:chgData name="ANDRES HUMBERTO OTALORA CARMONA" userId="9f185f83-ab76-4bc7-b4dd-50fef826f155" providerId="ADAL" clId="{F35EFB22-6056-423B-8A08-F79F28F35935}" dt="2020-07-20T22:53:07.306" v="3150" actId="1076"/>
          <ac:spMkLst>
            <pc:docMk/>
            <pc:sldMk cId="1208453524" sldId="337"/>
            <ac:spMk id="14" creationId="{8AB5F937-800F-4F76-B1A8-ECE2438CE69A}"/>
          </ac:spMkLst>
        </pc:spChg>
        <pc:spChg chg="add del mod">
          <ac:chgData name="ANDRES HUMBERTO OTALORA CARMONA" userId="9f185f83-ab76-4bc7-b4dd-50fef826f155" providerId="ADAL" clId="{F35EFB22-6056-423B-8A08-F79F28F35935}" dt="2020-07-20T22:02:55.630" v="2631" actId="478"/>
          <ac:spMkLst>
            <pc:docMk/>
            <pc:sldMk cId="1208453524" sldId="337"/>
            <ac:spMk id="15" creationId="{DAC4B03F-2863-4CC5-B130-E34FD593F1BB}"/>
          </ac:spMkLst>
        </pc:spChg>
        <pc:spChg chg="add del mod">
          <ac:chgData name="ANDRES HUMBERTO OTALORA CARMONA" userId="9f185f83-ab76-4bc7-b4dd-50fef826f155" providerId="ADAL" clId="{F35EFB22-6056-423B-8A08-F79F28F35935}" dt="2020-07-20T22:03:31.015" v="2641" actId="478"/>
          <ac:spMkLst>
            <pc:docMk/>
            <pc:sldMk cId="1208453524" sldId="337"/>
            <ac:spMk id="16" creationId="{7A60E04A-F9AB-44C6-A758-4F36F6257B62}"/>
          </ac:spMkLst>
        </pc:spChg>
        <pc:spChg chg="add del mod">
          <ac:chgData name="ANDRES HUMBERTO OTALORA CARMONA" userId="9f185f83-ab76-4bc7-b4dd-50fef826f155" providerId="ADAL" clId="{F35EFB22-6056-423B-8A08-F79F28F35935}" dt="2020-07-20T22:04:43.703" v="2648" actId="478"/>
          <ac:spMkLst>
            <pc:docMk/>
            <pc:sldMk cId="1208453524" sldId="337"/>
            <ac:spMk id="17" creationId="{C4399D8E-1E3B-4691-916C-8EA2515D41B2}"/>
          </ac:spMkLst>
        </pc:spChg>
        <pc:spChg chg="add mod">
          <ac:chgData name="ANDRES HUMBERTO OTALORA CARMONA" userId="9f185f83-ab76-4bc7-b4dd-50fef826f155" providerId="ADAL" clId="{F35EFB22-6056-423B-8A08-F79F28F35935}" dt="2020-07-20T22:51:04.227" v="3127" actId="20577"/>
          <ac:spMkLst>
            <pc:docMk/>
            <pc:sldMk cId="1208453524" sldId="337"/>
            <ac:spMk id="18" creationId="{ACE2E7D4-FDD3-4900-A424-7885A0919363}"/>
          </ac:spMkLst>
        </pc:spChg>
        <pc:spChg chg="add mod">
          <ac:chgData name="ANDRES HUMBERTO OTALORA CARMONA" userId="9f185f83-ab76-4bc7-b4dd-50fef826f155" providerId="ADAL" clId="{F35EFB22-6056-423B-8A08-F79F28F35935}" dt="2020-07-20T23:00:12.771" v="3179" actId="20577"/>
          <ac:spMkLst>
            <pc:docMk/>
            <pc:sldMk cId="1208453524" sldId="337"/>
            <ac:spMk id="20" creationId="{DD51B692-2398-4239-BD1C-10B5F76AC50B}"/>
          </ac:spMkLst>
        </pc:spChg>
        <pc:spChg chg="add mod">
          <ac:chgData name="ANDRES HUMBERTO OTALORA CARMONA" userId="9f185f83-ab76-4bc7-b4dd-50fef826f155" providerId="ADAL" clId="{F35EFB22-6056-423B-8A08-F79F28F35935}" dt="2020-07-20T22:47:30.946" v="2828" actId="1076"/>
          <ac:spMkLst>
            <pc:docMk/>
            <pc:sldMk cId="1208453524" sldId="337"/>
            <ac:spMk id="21" creationId="{E63DCF7F-A292-4447-8439-2D60BD1D467D}"/>
          </ac:spMkLst>
        </pc:spChg>
        <pc:spChg chg="mod">
          <ac:chgData name="ANDRES HUMBERTO OTALORA CARMONA" userId="9f185f83-ab76-4bc7-b4dd-50fef826f155" providerId="ADAL" clId="{F35EFB22-6056-423B-8A08-F79F28F35935}" dt="2020-07-20T21:54:37.941" v="2541" actId="207"/>
          <ac:spMkLst>
            <pc:docMk/>
            <pc:sldMk cId="1208453524" sldId="337"/>
            <ac:spMk id="41" creationId="{BA4E2C08-946C-4869-9B54-C27E445D8FB7}"/>
          </ac:spMkLst>
        </pc:spChg>
        <pc:picChg chg="add mod">
          <ac:chgData name="ANDRES HUMBERTO OTALORA CARMONA" userId="9f185f83-ab76-4bc7-b4dd-50fef826f155" providerId="ADAL" clId="{F35EFB22-6056-423B-8A08-F79F28F35935}" dt="2020-07-20T22:36:45.012" v="2681" actId="14100"/>
          <ac:picMkLst>
            <pc:docMk/>
            <pc:sldMk cId="1208453524" sldId="337"/>
            <ac:picMk id="5" creationId="{D5325210-FC91-4A46-BF81-517B36E302E9}"/>
          </ac:picMkLst>
        </pc:picChg>
        <pc:picChg chg="add mod">
          <ac:chgData name="ANDRES HUMBERTO OTALORA CARMONA" userId="9f185f83-ab76-4bc7-b4dd-50fef826f155" providerId="ADAL" clId="{F35EFB22-6056-423B-8A08-F79F28F35935}" dt="2020-07-20T22:35:10.459" v="2662" actId="1076"/>
          <ac:picMkLst>
            <pc:docMk/>
            <pc:sldMk cId="1208453524" sldId="337"/>
            <ac:picMk id="6" creationId="{AD142188-2EFE-4BD6-97E6-66E272141AC5}"/>
          </ac:picMkLst>
        </pc:picChg>
        <pc:picChg chg="add mod">
          <ac:chgData name="ANDRES HUMBERTO OTALORA CARMONA" userId="9f185f83-ab76-4bc7-b4dd-50fef826f155" providerId="ADAL" clId="{F35EFB22-6056-423B-8A08-F79F28F35935}" dt="2020-07-20T22:59:51.842" v="3164" actId="27349"/>
          <ac:picMkLst>
            <pc:docMk/>
            <pc:sldMk cId="1208453524" sldId="337"/>
            <ac:picMk id="22" creationId="{704F398A-B7B5-4010-BCD9-791C4D848592}"/>
          </ac:picMkLst>
        </pc:picChg>
        <pc:picChg chg="add mod">
          <ac:chgData name="ANDRES HUMBERTO OTALORA CARMONA" userId="9f185f83-ab76-4bc7-b4dd-50fef826f155" providerId="ADAL" clId="{F35EFB22-6056-423B-8A08-F79F28F35935}" dt="2020-07-20T22:58:22.698" v="3161" actId="14100"/>
          <ac:picMkLst>
            <pc:docMk/>
            <pc:sldMk cId="1208453524" sldId="337"/>
            <ac:picMk id="23" creationId="{CECCB4F1-778F-48E0-833D-AB621D743469}"/>
          </ac:picMkLst>
        </pc:picChg>
        <pc:picChg chg="add mod">
          <ac:chgData name="ANDRES HUMBERTO OTALORA CARMONA" userId="9f185f83-ab76-4bc7-b4dd-50fef826f155" providerId="ADAL" clId="{F35EFB22-6056-423B-8A08-F79F28F35935}" dt="2020-07-20T22:59:54.477" v="3165" actId="27349"/>
          <ac:picMkLst>
            <pc:docMk/>
            <pc:sldMk cId="1208453524" sldId="337"/>
            <ac:picMk id="26" creationId="{839D25B7-BD98-47DE-8B94-C8791211C273}"/>
          </ac:picMkLst>
        </pc:picChg>
      </pc:sldChg>
      <pc:sldChg chg="addSp delSp modSp add mod delAnim">
        <pc:chgData name="ANDRES HUMBERTO OTALORA CARMONA" userId="9f185f83-ab76-4bc7-b4dd-50fef826f155" providerId="ADAL" clId="{F35EFB22-6056-423B-8A08-F79F28F35935}" dt="2020-07-15T21:09:31.746" v="592" actId="1076"/>
        <pc:sldMkLst>
          <pc:docMk/>
          <pc:sldMk cId="2381799996" sldId="338"/>
        </pc:sldMkLst>
        <pc:spChg chg="add mod">
          <ac:chgData name="ANDRES HUMBERTO OTALORA CARMONA" userId="9f185f83-ab76-4bc7-b4dd-50fef826f155" providerId="ADAL" clId="{F35EFB22-6056-423B-8A08-F79F28F35935}" dt="2020-07-15T21:03:03.147" v="467" actId="1076"/>
          <ac:spMkLst>
            <pc:docMk/>
            <pc:sldMk cId="2381799996" sldId="338"/>
            <ac:spMk id="3" creationId="{76821549-1EBB-4FA0-BB3A-1724DA98CE19}"/>
          </ac:spMkLst>
        </pc:spChg>
        <pc:spChg chg="del">
          <ac:chgData name="ANDRES HUMBERTO OTALORA CARMONA" userId="9f185f83-ab76-4bc7-b4dd-50fef826f155" providerId="ADAL" clId="{F35EFB22-6056-423B-8A08-F79F28F35935}" dt="2020-07-15T21:01:51.457" v="441" actId="478"/>
          <ac:spMkLst>
            <pc:docMk/>
            <pc:sldMk cId="2381799996" sldId="338"/>
            <ac:spMk id="4" creationId="{26E4B6E6-DA62-4384-B82F-C9495CB2323F}"/>
          </ac:spMkLst>
        </pc:spChg>
        <pc:spChg chg="del">
          <ac:chgData name="ANDRES HUMBERTO OTALORA CARMONA" userId="9f185f83-ab76-4bc7-b4dd-50fef826f155" providerId="ADAL" clId="{F35EFB22-6056-423B-8A08-F79F28F35935}" dt="2020-07-15T21:01:51.457" v="441" actId="478"/>
          <ac:spMkLst>
            <pc:docMk/>
            <pc:sldMk cId="2381799996" sldId="338"/>
            <ac:spMk id="19" creationId="{B2E1A2E5-529C-425A-B41F-CC982A4A67E1}"/>
          </ac:spMkLst>
        </pc:spChg>
        <pc:spChg chg="del">
          <ac:chgData name="ANDRES HUMBERTO OTALORA CARMONA" userId="9f185f83-ab76-4bc7-b4dd-50fef826f155" providerId="ADAL" clId="{F35EFB22-6056-423B-8A08-F79F28F35935}" dt="2020-07-15T21:01:51.457" v="441" actId="478"/>
          <ac:spMkLst>
            <pc:docMk/>
            <pc:sldMk cId="2381799996" sldId="338"/>
            <ac:spMk id="20" creationId="{388ACD96-BFD4-4175-B38D-AAB46462326A}"/>
          </ac:spMkLst>
        </pc:spChg>
        <pc:spChg chg="del">
          <ac:chgData name="ANDRES HUMBERTO OTALORA CARMONA" userId="9f185f83-ab76-4bc7-b4dd-50fef826f155" providerId="ADAL" clId="{F35EFB22-6056-423B-8A08-F79F28F35935}" dt="2020-07-15T21:01:51.457" v="441" actId="478"/>
          <ac:spMkLst>
            <pc:docMk/>
            <pc:sldMk cId="2381799996" sldId="338"/>
            <ac:spMk id="21" creationId="{EC30644B-73BB-40C4-BDD3-F1649F3616CD}"/>
          </ac:spMkLst>
        </pc:spChg>
        <pc:spChg chg="del">
          <ac:chgData name="ANDRES HUMBERTO OTALORA CARMONA" userId="9f185f83-ab76-4bc7-b4dd-50fef826f155" providerId="ADAL" clId="{F35EFB22-6056-423B-8A08-F79F28F35935}" dt="2020-07-15T21:01:51.457" v="441" actId="478"/>
          <ac:spMkLst>
            <pc:docMk/>
            <pc:sldMk cId="2381799996" sldId="338"/>
            <ac:spMk id="22" creationId="{7BE37B99-C168-48BC-B186-4DFEE12DDF5A}"/>
          </ac:spMkLst>
        </pc:spChg>
        <pc:spChg chg="del">
          <ac:chgData name="ANDRES HUMBERTO OTALORA CARMONA" userId="9f185f83-ab76-4bc7-b4dd-50fef826f155" providerId="ADAL" clId="{F35EFB22-6056-423B-8A08-F79F28F35935}" dt="2020-07-15T21:01:51.457" v="441" actId="478"/>
          <ac:spMkLst>
            <pc:docMk/>
            <pc:sldMk cId="2381799996" sldId="338"/>
            <ac:spMk id="23" creationId="{E01F7B19-D96E-45AE-B28F-DB21E5E1789F}"/>
          </ac:spMkLst>
        </pc:spChg>
        <pc:spChg chg="add del mod">
          <ac:chgData name="ANDRES HUMBERTO OTALORA CARMONA" userId="9f185f83-ab76-4bc7-b4dd-50fef826f155" providerId="ADAL" clId="{F35EFB22-6056-423B-8A08-F79F28F35935}" dt="2020-07-15T21:02:18.444" v="449" actId="478"/>
          <ac:spMkLst>
            <pc:docMk/>
            <pc:sldMk cId="2381799996" sldId="338"/>
            <ac:spMk id="24" creationId="{78F98FB6-F30E-4C08-AAE1-B017B98FC3D0}"/>
          </ac:spMkLst>
        </pc:spChg>
        <pc:spChg chg="add mod">
          <ac:chgData name="ANDRES HUMBERTO OTALORA CARMONA" userId="9f185f83-ab76-4bc7-b4dd-50fef826f155" providerId="ADAL" clId="{F35EFB22-6056-423B-8A08-F79F28F35935}" dt="2020-07-15T21:09:29.387" v="591" actId="1076"/>
          <ac:spMkLst>
            <pc:docMk/>
            <pc:sldMk cId="2381799996" sldId="338"/>
            <ac:spMk id="26" creationId="{794CC43A-8DF0-429D-A60A-78410C8935C2}"/>
          </ac:spMkLst>
        </pc:spChg>
        <pc:spChg chg="add mod">
          <ac:chgData name="ANDRES HUMBERTO OTALORA CARMONA" userId="9f185f83-ab76-4bc7-b4dd-50fef826f155" providerId="ADAL" clId="{F35EFB22-6056-423B-8A08-F79F28F35935}" dt="2020-07-15T21:09:29.387" v="591" actId="1076"/>
          <ac:spMkLst>
            <pc:docMk/>
            <pc:sldMk cId="2381799996" sldId="338"/>
            <ac:spMk id="27" creationId="{FEAFB58C-9715-48CE-9668-4A466094A280}"/>
          </ac:spMkLst>
        </pc:spChg>
        <pc:spChg chg="add mod">
          <ac:chgData name="ANDRES HUMBERTO OTALORA CARMONA" userId="9f185f83-ab76-4bc7-b4dd-50fef826f155" providerId="ADAL" clId="{F35EFB22-6056-423B-8A08-F79F28F35935}" dt="2020-07-15T21:09:29.387" v="591" actId="1076"/>
          <ac:spMkLst>
            <pc:docMk/>
            <pc:sldMk cId="2381799996" sldId="338"/>
            <ac:spMk id="29" creationId="{9342E54A-CE55-46EE-A891-EA0398CB03D3}"/>
          </ac:spMkLst>
        </pc:spChg>
        <pc:spChg chg="del">
          <ac:chgData name="ANDRES HUMBERTO OTALORA CARMONA" userId="9f185f83-ab76-4bc7-b4dd-50fef826f155" providerId="ADAL" clId="{F35EFB22-6056-423B-8A08-F79F28F35935}" dt="2020-07-15T21:01:51.457" v="441" actId="478"/>
          <ac:spMkLst>
            <pc:docMk/>
            <pc:sldMk cId="2381799996" sldId="338"/>
            <ac:spMk id="30" creationId="{A8D13B85-9E0A-45C1-B3ED-8C49C8CEA98F}"/>
          </ac:spMkLst>
        </pc:spChg>
        <pc:spChg chg="add mod">
          <ac:chgData name="ANDRES HUMBERTO OTALORA CARMONA" userId="9f185f83-ab76-4bc7-b4dd-50fef826f155" providerId="ADAL" clId="{F35EFB22-6056-423B-8A08-F79F28F35935}" dt="2020-07-15T21:03:26.987" v="474" actId="1076"/>
          <ac:spMkLst>
            <pc:docMk/>
            <pc:sldMk cId="2381799996" sldId="338"/>
            <ac:spMk id="32" creationId="{4E4D7CD1-0774-48C3-9F37-E41393F7475F}"/>
          </ac:spMkLst>
        </pc:spChg>
        <pc:spChg chg="add del mod">
          <ac:chgData name="ANDRES HUMBERTO OTALORA CARMONA" userId="9f185f83-ab76-4bc7-b4dd-50fef826f155" providerId="ADAL" clId="{F35EFB22-6056-423B-8A08-F79F28F35935}" dt="2020-07-15T21:02:53.444" v="464" actId="478"/>
          <ac:spMkLst>
            <pc:docMk/>
            <pc:sldMk cId="2381799996" sldId="338"/>
            <ac:spMk id="34" creationId="{D25B2324-D3D9-4A48-8B9B-964A33C3DF10}"/>
          </ac:spMkLst>
        </pc:spChg>
        <pc:spChg chg="add mod">
          <ac:chgData name="ANDRES HUMBERTO OTALORA CARMONA" userId="9f185f83-ab76-4bc7-b4dd-50fef826f155" providerId="ADAL" clId="{F35EFB22-6056-423B-8A08-F79F28F35935}" dt="2020-07-15T21:09:29.387" v="591" actId="1076"/>
          <ac:spMkLst>
            <pc:docMk/>
            <pc:sldMk cId="2381799996" sldId="338"/>
            <ac:spMk id="35" creationId="{07D34F4C-14EB-44A3-BD9F-627F8AA968AA}"/>
          </ac:spMkLst>
        </pc:spChg>
        <pc:spChg chg="add mod">
          <ac:chgData name="ANDRES HUMBERTO OTALORA CARMONA" userId="9f185f83-ab76-4bc7-b4dd-50fef826f155" providerId="ADAL" clId="{F35EFB22-6056-423B-8A08-F79F28F35935}" dt="2020-07-15T21:04:08.422" v="570" actId="1076"/>
          <ac:spMkLst>
            <pc:docMk/>
            <pc:sldMk cId="2381799996" sldId="338"/>
            <ac:spMk id="37" creationId="{7DDFED90-4FFF-477A-A794-BA4F69865A60}"/>
          </ac:spMkLst>
        </pc:spChg>
        <pc:spChg chg="del">
          <ac:chgData name="ANDRES HUMBERTO OTALORA CARMONA" userId="9f185f83-ab76-4bc7-b4dd-50fef826f155" providerId="ADAL" clId="{F35EFB22-6056-423B-8A08-F79F28F35935}" dt="2020-07-15T21:01:51.457" v="441" actId="478"/>
          <ac:spMkLst>
            <pc:docMk/>
            <pc:sldMk cId="2381799996" sldId="338"/>
            <ac:spMk id="51" creationId="{54A38780-DBB7-4DA8-9FEA-B242568D77FF}"/>
          </ac:spMkLst>
        </pc:spChg>
        <pc:picChg chg="del">
          <ac:chgData name="ANDRES HUMBERTO OTALORA CARMONA" userId="9f185f83-ab76-4bc7-b4dd-50fef826f155" providerId="ADAL" clId="{F35EFB22-6056-423B-8A08-F79F28F35935}" dt="2020-07-15T21:01:51.457" v="441" actId="478"/>
          <ac:picMkLst>
            <pc:docMk/>
            <pc:sldMk cId="2381799996" sldId="338"/>
            <ac:picMk id="6" creationId="{819562C5-7D91-42F2-AF1B-E48E48D8204A}"/>
          </ac:picMkLst>
        </pc:picChg>
        <pc:picChg chg="add mod">
          <ac:chgData name="ANDRES HUMBERTO OTALORA CARMONA" userId="9f185f83-ab76-4bc7-b4dd-50fef826f155" providerId="ADAL" clId="{F35EFB22-6056-423B-8A08-F79F28F35935}" dt="2020-07-15T21:09:29.387" v="591" actId="1076"/>
          <ac:picMkLst>
            <pc:docMk/>
            <pc:sldMk cId="2381799996" sldId="338"/>
            <ac:picMk id="9" creationId="{807F89EC-5580-4995-8175-C94971FF65AD}"/>
          </ac:picMkLst>
        </pc:picChg>
        <pc:picChg chg="add mod">
          <ac:chgData name="ANDRES HUMBERTO OTALORA CARMONA" userId="9f185f83-ab76-4bc7-b4dd-50fef826f155" providerId="ADAL" clId="{F35EFB22-6056-423B-8A08-F79F28F35935}" dt="2020-07-15T21:09:31.746" v="592" actId="1076"/>
          <ac:picMkLst>
            <pc:docMk/>
            <pc:sldMk cId="2381799996" sldId="338"/>
            <ac:picMk id="11" creationId="{A7150A03-D764-4F08-A918-D5920003B497}"/>
          </ac:picMkLst>
        </pc:picChg>
        <pc:picChg chg="del">
          <ac:chgData name="ANDRES HUMBERTO OTALORA CARMONA" userId="9f185f83-ab76-4bc7-b4dd-50fef826f155" providerId="ADAL" clId="{F35EFB22-6056-423B-8A08-F79F28F35935}" dt="2020-07-15T21:01:51.457" v="441" actId="478"/>
          <ac:picMkLst>
            <pc:docMk/>
            <pc:sldMk cId="2381799996" sldId="338"/>
            <ac:picMk id="12" creationId="{4DDEADDF-F21D-433A-95C3-7DCB52CB6CC6}"/>
          </ac:picMkLst>
        </pc:picChg>
        <pc:picChg chg="del">
          <ac:chgData name="ANDRES HUMBERTO OTALORA CARMONA" userId="9f185f83-ab76-4bc7-b4dd-50fef826f155" providerId="ADAL" clId="{F35EFB22-6056-423B-8A08-F79F28F35935}" dt="2020-07-15T21:01:51.457" v="441" actId="478"/>
          <ac:picMkLst>
            <pc:docMk/>
            <pc:sldMk cId="2381799996" sldId="338"/>
            <ac:picMk id="13" creationId="{BFE0CD57-67C8-497E-A765-29F19E3383CC}"/>
          </ac:picMkLst>
        </pc:picChg>
        <pc:picChg chg="add mod">
          <ac:chgData name="ANDRES HUMBERTO OTALORA CARMONA" userId="9f185f83-ab76-4bc7-b4dd-50fef826f155" providerId="ADAL" clId="{F35EFB22-6056-423B-8A08-F79F28F35935}" dt="2020-07-15T21:05:27.811" v="586" actId="1076"/>
          <ac:picMkLst>
            <pc:docMk/>
            <pc:sldMk cId="2381799996" sldId="338"/>
            <ac:picMk id="18" creationId="{6511C71C-84C9-47EA-B817-10A3754FE743}"/>
          </ac:picMkLst>
        </pc:picChg>
        <pc:picChg chg="del">
          <ac:chgData name="ANDRES HUMBERTO OTALORA CARMONA" userId="9f185f83-ab76-4bc7-b4dd-50fef826f155" providerId="ADAL" clId="{F35EFB22-6056-423B-8A08-F79F28F35935}" dt="2020-07-15T21:01:51.457" v="441" actId="478"/>
          <ac:picMkLst>
            <pc:docMk/>
            <pc:sldMk cId="2381799996" sldId="338"/>
            <ac:picMk id="25" creationId="{24C8ACAF-7809-4B93-B505-6221573A9C88}"/>
          </ac:picMkLst>
        </pc:picChg>
        <pc:picChg chg="del">
          <ac:chgData name="ANDRES HUMBERTO OTALORA CARMONA" userId="9f185f83-ab76-4bc7-b4dd-50fef826f155" providerId="ADAL" clId="{F35EFB22-6056-423B-8A08-F79F28F35935}" dt="2020-07-15T21:01:51.457" v="441" actId="478"/>
          <ac:picMkLst>
            <pc:docMk/>
            <pc:sldMk cId="2381799996" sldId="338"/>
            <ac:picMk id="31" creationId="{9F006A11-80A8-43EC-ADBC-2D0BCF90EF49}"/>
          </ac:picMkLst>
        </pc:picChg>
        <pc:picChg chg="add mod">
          <ac:chgData name="ANDRES HUMBERTO OTALORA CARMONA" userId="9f185f83-ab76-4bc7-b4dd-50fef826f155" providerId="ADAL" clId="{F35EFB22-6056-423B-8A08-F79F28F35935}" dt="2020-07-15T21:09:29.387" v="591" actId="1076"/>
          <ac:picMkLst>
            <pc:docMk/>
            <pc:sldMk cId="2381799996" sldId="338"/>
            <ac:picMk id="38" creationId="{FE0D5514-2E64-41F4-ABC3-76B2321C09BF}"/>
          </ac:picMkLst>
        </pc:picChg>
        <pc:picChg chg="add mod">
          <ac:chgData name="ANDRES HUMBERTO OTALORA CARMONA" userId="9f185f83-ab76-4bc7-b4dd-50fef826f155" providerId="ADAL" clId="{F35EFB22-6056-423B-8A08-F79F28F35935}" dt="2020-07-15T21:09:29.387" v="591" actId="1076"/>
          <ac:picMkLst>
            <pc:docMk/>
            <pc:sldMk cId="2381799996" sldId="338"/>
            <ac:picMk id="39" creationId="{F0073CF6-5757-4545-891F-F59DBADBD498}"/>
          </ac:picMkLst>
        </pc:picChg>
        <pc:cxnChg chg="add mod">
          <ac:chgData name="ANDRES HUMBERTO OTALORA CARMONA" userId="9f185f83-ab76-4bc7-b4dd-50fef826f155" providerId="ADAL" clId="{F35EFB22-6056-423B-8A08-F79F28F35935}" dt="2020-07-15T21:03:30.075" v="475" actId="1076"/>
          <ac:cxnSpMkLst>
            <pc:docMk/>
            <pc:sldMk cId="2381799996" sldId="338"/>
            <ac:cxnSpMk id="7" creationId="{8ABF538F-5D06-44DC-9117-4F146D020D4A}"/>
          </ac:cxnSpMkLst>
        </pc:cxnChg>
        <pc:cxnChg chg="add del mod">
          <ac:chgData name="ANDRES HUMBERTO OTALORA CARMONA" userId="9f185f83-ab76-4bc7-b4dd-50fef826f155" providerId="ADAL" clId="{F35EFB22-6056-423B-8A08-F79F28F35935}" dt="2020-07-15T21:02:54.532" v="465" actId="478"/>
          <ac:cxnSpMkLst>
            <pc:docMk/>
            <pc:sldMk cId="2381799996" sldId="338"/>
            <ac:cxnSpMk id="33" creationId="{555AB7FD-CA2E-4DC0-B884-53FFA8C9DD3B}"/>
          </ac:cxnSpMkLst>
        </pc:cxnChg>
        <pc:cxnChg chg="add mod">
          <ac:chgData name="ANDRES HUMBERTO OTALORA CARMONA" userId="9f185f83-ab76-4bc7-b4dd-50fef826f155" providerId="ADAL" clId="{F35EFB22-6056-423B-8A08-F79F28F35935}" dt="2020-07-15T21:03:24.675" v="473" actId="1076"/>
          <ac:cxnSpMkLst>
            <pc:docMk/>
            <pc:sldMk cId="2381799996" sldId="338"/>
            <ac:cxnSpMk id="36" creationId="{8EB9D8C6-FFBE-4692-A164-6BBC84942DA9}"/>
          </ac:cxnSpMkLst>
        </pc:cxnChg>
      </pc:sldChg>
      <pc:sldChg chg="del">
        <pc:chgData name="ANDRES HUMBERTO OTALORA CARMONA" userId="9f185f83-ab76-4bc7-b4dd-50fef826f155" providerId="ADAL" clId="{F35EFB22-6056-423B-8A08-F79F28F35935}" dt="2020-07-15T20:54:05.123" v="1" actId="47"/>
        <pc:sldMkLst>
          <pc:docMk/>
          <pc:sldMk cId="2431661003" sldId="339"/>
        </pc:sldMkLst>
      </pc:sldChg>
      <pc:sldChg chg="addSp delSp modSp add mod">
        <pc:chgData name="ANDRES HUMBERTO OTALORA CARMONA" userId="9f185f83-ab76-4bc7-b4dd-50fef826f155" providerId="ADAL" clId="{F35EFB22-6056-423B-8A08-F79F28F35935}" dt="2020-07-15T21:54:18.670" v="1990" actId="1076"/>
        <pc:sldMkLst>
          <pc:docMk/>
          <pc:sldMk cId="4290304786" sldId="339"/>
        </pc:sldMkLst>
        <pc:spChg chg="del">
          <ac:chgData name="ANDRES HUMBERTO OTALORA CARMONA" userId="9f185f83-ab76-4bc7-b4dd-50fef826f155" providerId="ADAL" clId="{F35EFB22-6056-423B-8A08-F79F28F35935}" dt="2020-07-15T21:32:11.089" v="1072" actId="478"/>
          <ac:spMkLst>
            <pc:docMk/>
            <pc:sldMk cId="4290304786" sldId="339"/>
            <ac:spMk id="3" creationId="{B81B43BC-F68F-4A5E-9B92-27B0CDCDC20C}"/>
          </ac:spMkLst>
        </pc:spChg>
        <pc:spChg chg="del">
          <ac:chgData name="ANDRES HUMBERTO OTALORA CARMONA" userId="9f185f83-ab76-4bc7-b4dd-50fef826f155" providerId="ADAL" clId="{F35EFB22-6056-423B-8A08-F79F28F35935}" dt="2020-07-15T21:32:11.089" v="1072" actId="478"/>
          <ac:spMkLst>
            <pc:docMk/>
            <pc:sldMk cId="4290304786" sldId="339"/>
            <ac:spMk id="4" creationId="{22474D4A-A8DA-4E34-B685-2F1855727D3F}"/>
          </ac:spMkLst>
        </pc:spChg>
        <pc:spChg chg="del">
          <ac:chgData name="ANDRES HUMBERTO OTALORA CARMONA" userId="9f185f83-ab76-4bc7-b4dd-50fef826f155" providerId="ADAL" clId="{F35EFB22-6056-423B-8A08-F79F28F35935}" dt="2020-07-15T21:32:11.089" v="1072" actId="478"/>
          <ac:spMkLst>
            <pc:docMk/>
            <pc:sldMk cId="4290304786" sldId="339"/>
            <ac:spMk id="5" creationId="{C09B014C-A807-482D-9FA4-E8A6DAA3492E}"/>
          </ac:spMkLst>
        </pc:spChg>
        <pc:spChg chg="del">
          <ac:chgData name="ANDRES HUMBERTO OTALORA CARMONA" userId="9f185f83-ab76-4bc7-b4dd-50fef826f155" providerId="ADAL" clId="{F35EFB22-6056-423B-8A08-F79F28F35935}" dt="2020-07-15T21:32:11.089" v="1072" actId="478"/>
          <ac:spMkLst>
            <pc:docMk/>
            <pc:sldMk cId="4290304786" sldId="339"/>
            <ac:spMk id="8" creationId="{F046DF01-D5AA-4015-926F-AECD2EA4A1C2}"/>
          </ac:spMkLst>
        </pc:spChg>
        <pc:spChg chg="del">
          <ac:chgData name="ANDRES HUMBERTO OTALORA CARMONA" userId="9f185f83-ab76-4bc7-b4dd-50fef826f155" providerId="ADAL" clId="{F35EFB22-6056-423B-8A08-F79F28F35935}" dt="2020-07-15T21:32:11.089" v="1072" actId="478"/>
          <ac:spMkLst>
            <pc:docMk/>
            <pc:sldMk cId="4290304786" sldId="339"/>
            <ac:spMk id="9" creationId="{A9A4ABB7-7D3A-4CDC-A2AF-CC61094D61A8}"/>
          </ac:spMkLst>
        </pc:spChg>
        <pc:spChg chg="del">
          <ac:chgData name="ANDRES HUMBERTO OTALORA CARMONA" userId="9f185f83-ab76-4bc7-b4dd-50fef826f155" providerId="ADAL" clId="{F35EFB22-6056-423B-8A08-F79F28F35935}" dt="2020-07-15T21:32:11.089" v="1072" actId="478"/>
          <ac:spMkLst>
            <pc:docMk/>
            <pc:sldMk cId="4290304786" sldId="339"/>
            <ac:spMk id="10" creationId="{A114EE8E-1D41-476B-BCB9-95A9F5ECF7DB}"/>
          </ac:spMkLst>
        </pc:spChg>
        <pc:spChg chg="del">
          <ac:chgData name="ANDRES HUMBERTO OTALORA CARMONA" userId="9f185f83-ab76-4bc7-b4dd-50fef826f155" providerId="ADAL" clId="{F35EFB22-6056-423B-8A08-F79F28F35935}" dt="2020-07-15T21:32:11.089" v="1072" actId="478"/>
          <ac:spMkLst>
            <pc:docMk/>
            <pc:sldMk cId="4290304786" sldId="339"/>
            <ac:spMk id="11" creationId="{19E3BD0C-F3D9-4BE3-B413-08272EAD9613}"/>
          </ac:spMkLst>
        </pc:spChg>
        <pc:spChg chg="add mod">
          <ac:chgData name="ANDRES HUMBERTO OTALORA CARMONA" userId="9f185f83-ab76-4bc7-b4dd-50fef826f155" providerId="ADAL" clId="{F35EFB22-6056-423B-8A08-F79F28F35935}" dt="2020-07-15T21:35:04.389" v="1279" actId="313"/>
          <ac:spMkLst>
            <pc:docMk/>
            <pc:sldMk cId="4290304786" sldId="339"/>
            <ac:spMk id="12" creationId="{A19802C6-651C-423C-803A-0A1A997C87CF}"/>
          </ac:spMkLst>
        </pc:spChg>
        <pc:spChg chg="add mod">
          <ac:chgData name="ANDRES HUMBERTO OTALORA CARMONA" userId="9f185f83-ab76-4bc7-b4dd-50fef826f155" providerId="ADAL" clId="{F35EFB22-6056-423B-8A08-F79F28F35935}" dt="2020-07-15T21:36:43.100" v="1344" actId="208"/>
          <ac:spMkLst>
            <pc:docMk/>
            <pc:sldMk cId="4290304786" sldId="339"/>
            <ac:spMk id="13" creationId="{DBF9BDB5-415C-4174-9555-86581C627260}"/>
          </ac:spMkLst>
        </pc:spChg>
        <pc:spChg chg="del">
          <ac:chgData name="ANDRES HUMBERTO OTALORA CARMONA" userId="9f185f83-ab76-4bc7-b4dd-50fef826f155" providerId="ADAL" clId="{F35EFB22-6056-423B-8A08-F79F28F35935}" dt="2020-07-15T21:32:11.089" v="1072" actId="478"/>
          <ac:spMkLst>
            <pc:docMk/>
            <pc:sldMk cId="4290304786" sldId="339"/>
            <ac:spMk id="15" creationId="{BF28FBAC-8423-4389-94CC-8D5AC7AB70FD}"/>
          </ac:spMkLst>
        </pc:spChg>
        <pc:spChg chg="del">
          <ac:chgData name="ANDRES HUMBERTO OTALORA CARMONA" userId="9f185f83-ab76-4bc7-b4dd-50fef826f155" providerId="ADAL" clId="{F35EFB22-6056-423B-8A08-F79F28F35935}" dt="2020-07-15T21:32:13.320" v="1073" actId="478"/>
          <ac:spMkLst>
            <pc:docMk/>
            <pc:sldMk cId="4290304786" sldId="339"/>
            <ac:spMk id="20" creationId="{7B7E11D9-9A65-4A3B-8BE5-F02BD698276D}"/>
          </ac:spMkLst>
        </pc:spChg>
        <pc:spChg chg="add del mod">
          <ac:chgData name="ANDRES HUMBERTO OTALORA CARMONA" userId="9f185f83-ab76-4bc7-b4dd-50fef826f155" providerId="ADAL" clId="{F35EFB22-6056-423B-8A08-F79F28F35935}" dt="2020-07-15T21:33:47.265" v="1088" actId="478"/>
          <ac:spMkLst>
            <pc:docMk/>
            <pc:sldMk cId="4290304786" sldId="339"/>
            <ac:spMk id="21" creationId="{8F585843-3741-4E8A-966B-97A48D6DE02C}"/>
          </ac:spMkLst>
        </pc:spChg>
        <pc:spChg chg="add mod">
          <ac:chgData name="ANDRES HUMBERTO OTALORA CARMONA" userId="9f185f83-ab76-4bc7-b4dd-50fef826f155" providerId="ADAL" clId="{F35EFB22-6056-423B-8A08-F79F28F35935}" dt="2020-07-15T21:36:25.551" v="1340" actId="207"/>
          <ac:spMkLst>
            <pc:docMk/>
            <pc:sldMk cId="4290304786" sldId="339"/>
            <ac:spMk id="22" creationId="{04B04A9A-0927-48D8-A3B1-AE9170BCA6AC}"/>
          </ac:spMkLst>
        </pc:spChg>
        <pc:spChg chg="add del mod">
          <ac:chgData name="ANDRES HUMBERTO OTALORA CARMONA" userId="9f185f83-ab76-4bc7-b4dd-50fef826f155" providerId="ADAL" clId="{F35EFB22-6056-423B-8A08-F79F28F35935}" dt="2020-07-15T21:35:11.225" v="1282" actId="478"/>
          <ac:spMkLst>
            <pc:docMk/>
            <pc:sldMk cId="4290304786" sldId="339"/>
            <ac:spMk id="24" creationId="{1F3CFD03-ADCF-4A23-B6E3-7F71C03B8A42}"/>
          </ac:spMkLst>
        </pc:spChg>
        <pc:spChg chg="add del mod">
          <ac:chgData name="ANDRES HUMBERTO OTALORA CARMONA" userId="9f185f83-ab76-4bc7-b4dd-50fef826f155" providerId="ADAL" clId="{F35EFB22-6056-423B-8A08-F79F28F35935}" dt="2020-07-15T21:36:47.520" v="1345" actId="478"/>
          <ac:spMkLst>
            <pc:docMk/>
            <pc:sldMk cId="4290304786" sldId="339"/>
            <ac:spMk id="25" creationId="{35115044-CC64-4B3E-9833-1553A017427B}"/>
          </ac:spMkLst>
        </pc:spChg>
        <pc:spChg chg="add mod">
          <ac:chgData name="ANDRES HUMBERTO OTALORA CARMONA" userId="9f185f83-ab76-4bc7-b4dd-50fef826f155" providerId="ADAL" clId="{F35EFB22-6056-423B-8A08-F79F28F35935}" dt="2020-07-15T21:39:27.439" v="1766" actId="1076"/>
          <ac:spMkLst>
            <pc:docMk/>
            <pc:sldMk cId="4290304786" sldId="339"/>
            <ac:spMk id="26" creationId="{922A27D3-02BB-4249-8798-9ECAC9DEFC41}"/>
          </ac:spMkLst>
        </pc:spChg>
        <pc:spChg chg="add del mod">
          <ac:chgData name="ANDRES HUMBERTO OTALORA CARMONA" userId="9f185f83-ab76-4bc7-b4dd-50fef826f155" providerId="ADAL" clId="{F35EFB22-6056-423B-8A08-F79F28F35935}" dt="2020-07-15T21:35:16.632" v="1284" actId="478"/>
          <ac:spMkLst>
            <pc:docMk/>
            <pc:sldMk cId="4290304786" sldId="339"/>
            <ac:spMk id="27" creationId="{0CCD2DA4-4331-44C7-AA20-0F86ADFDFA06}"/>
          </ac:spMkLst>
        </pc:spChg>
        <pc:spChg chg="add del mod">
          <ac:chgData name="ANDRES HUMBERTO OTALORA CARMONA" userId="9f185f83-ab76-4bc7-b4dd-50fef826f155" providerId="ADAL" clId="{F35EFB22-6056-423B-8A08-F79F28F35935}" dt="2020-07-15T21:38:28.784" v="1633" actId="478"/>
          <ac:spMkLst>
            <pc:docMk/>
            <pc:sldMk cId="4290304786" sldId="339"/>
            <ac:spMk id="29" creationId="{4E9E0EAC-5638-49E0-8355-38B716E339F7}"/>
          </ac:spMkLst>
        </pc:spChg>
        <pc:spChg chg="add del mod">
          <ac:chgData name="ANDRES HUMBERTO OTALORA CARMONA" userId="9f185f83-ab76-4bc7-b4dd-50fef826f155" providerId="ADAL" clId="{F35EFB22-6056-423B-8A08-F79F28F35935}" dt="2020-07-15T21:38:29.503" v="1634" actId="478"/>
          <ac:spMkLst>
            <pc:docMk/>
            <pc:sldMk cId="4290304786" sldId="339"/>
            <ac:spMk id="30" creationId="{EA9B856C-A848-44B2-BF69-93424E00C1A8}"/>
          </ac:spMkLst>
        </pc:spChg>
        <pc:spChg chg="add mod">
          <ac:chgData name="ANDRES HUMBERTO OTALORA CARMONA" userId="9f185f83-ab76-4bc7-b4dd-50fef826f155" providerId="ADAL" clId="{F35EFB22-6056-423B-8A08-F79F28F35935}" dt="2020-07-15T21:35:35.832" v="1291" actId="1076"/>
          <ac:spMkLst>
            <pc:docMk/>
            <pc:sldMk cId="4290304786" sldId="339"/>
            <ac:spMk id="31" creationId="{2BF25E83-EE37-47D2-92D1-6F78153A9C2F}"/>
          </ac:spMkLst>
        </pc:spChg>
        <pc:spChg chg="add mod">
          <ac:chgData name="ANDRES HUMBERTO OTALORA CARMONA" userId="9f185f83-ab76-4bc7-b4dd-50fef826f155" providerId="ADAL" clId="{F35EFB22-6056-423B-8A08-F79F28F35935}" dt="2020-07-15T21:36:29.272" v="1341" actId="207"/>
          <ac:spMkLst>
            <pc:docMk/>
            <pc:sldMk cId="4290304786" sldId="339"/>
            <ac:spMk id="32" creationId="{9B05DFE6-E0C7-4DF6-89A7-DA1A375E183C}"/>
          </ac:spMkLst>
        </pc:spChg>
        <pc:spChg chg="add mod">
          <ac:chgData name="ANDRES HUMBERTO OTALORA CARMONA" userId="9f185f83-ab76-4bc7-b4dd-50fef826f155" providerId="ADAL" clId="{F35EFB22-6056-423B-8A08-F79F28F35935}" dt="2020-07-15T21:36:15.708" v="1337" actId="207"/>
          <ac:spMkLst>
            <pc:docMk/>
            <pc:sldMk cId="4290304786" sldId="339"/>
            <ac:spMk id="33" creationId="{8A00659F-90C0-4272-988E-7DE880ACABEF}"/>
          </ac:spMkLst>
        </pc:spChg>
        <pc:spChg chg="add mod">
          <ac:chgData name="ANDRES HUMBERTO OTALORA CARMONA" userId="9f185f83-ab76-4bc7-b4dd-50fef826f155" providerId="ADAL" clId="{F35EFB22-6056-423B-8A08-F79F28F35935}" dt="2020-07-15T21:37:37.689" v="1573" actId="20577"/>
          <ac:spMkLst>
            <pc:docMk/>
            <pc:sldMk cId="4290304786" sldId="339"/>
            <ac:spMk id="34" creationId="{52E47B4F-83B8-43F4-8400-28E2AF69F279}"/>
          </ac:spMkLst>
        </pc:spChg>
        <pc:spChg chg="add mod">
          <ac:chgData name="ANDRES HUMBERTO OTALORA CARMONA" userId="9f185f83-ab76-4bc7-b4dd-50fef826f155" providerId="ADAL" clId="{F35EFB22-6056-423B-8A08-F79F28F35935}" dt="2020-07-15T21:40:15.321" v="1898" actId="20577"/>
          <ac:spMkLst>
            <pc:docMk/>
            <pc:sldMk cId="4290304786" sldId="339"/>
            <ac:spMk id="36" creationId="{1D1BAE80-0DF1-4B41-863B-831BC323161F}"/>
          </ac:spMkLst>
        </pc:spChg>
        <pc:spChg chg="add mod">
          <ac:chgData name="ANDRES HUMBERTO OTALORA CARMONA" userId="9f185f83-ab76-4bc7-b4dd-50fef826f155" providerId="ADAL" clId="{F35EFB22-6056-423B-8A08-F79F28F35935}" dt="2020-07-15T21:38:33.592" v="1637" actId="1076"/>
          <ac:spMkLst>
            <pc:docMk/>
            <pc:sldMk cId="4290304786" sldId="339"/>
            <ac:spMk id="37" creationId="{B16C8F7B-5B6F-42EF-A773-8AFB06E4CC6B}"/>
          </ac:spMkLst>
        </pc:spChg>
        <pc:spChg chg="add mod">
          <ac:chgData name="ANDRES HUMBERTO OTALORA CARMONA" userId="9f185f83-ab76-4bc7-b4dd-50fef826f155" providerId="ADAL" clId="{F35EFB22-6056-423B-8A08-F79F28F35935}" dt="2020-07-15T21:39:29.905" v="1768" actId="1076"/>
          <ac:spMkLst>
            <pc:docMk/>
            <pc:sldMk cId="4290304786" sldId="339"/>
            <ac:spMk id="38" creationId="{6F476C3E-2350-4D49-B3E8-F9AC763CBDC9}"/>
          </ac:spMkLst>
        </pc:spChg>
        <pc:spChg chg="mod">
          <ac:chgData name="ANDRES HUMBERTO OTALORA CARMONA" userId="9f185f83-ab76-4bc7-b4dd-50fef826f155" providerId="ADAL" clId="{F35EFB22-6056-423B-8A08-F79F28F35935}" dt="2020-07-15T21:40:33.894" v="1958" actId="20577"/>
          <ac:spMkLst>
            <pc:docMk/>
            <pc:sldMk cId="4290304786" sldId="339"/>
            <ac:spMk id="41" creationId="{BA4E2C08-946C-4869-9B54-C27E445D8FB7}"/>
          </ac:spMkLst>
        </pc:spChg>
        <pc:picChg chg="del">
          <ac:chgData name="ANDRES HUMBERTO OTALORA CARMONA" userId="9f185f83-ab76-4bc7-b4dd-50fef826f155" providerId="ADAL" clId="{F35EFB22-6056-423B-8A08-F79F28F35935}" dt="2020-07-15T21:32:14.025" v="1074" actId="478"/>
          <ac:picMkLst>
            <pc:docMk/>
            <pc:sldMk cId="4290304786" sldId="339"/>
            <ac:picMk id="6" creationId="{C9F1A046-9B78-44A4-8F7E-9973F283246C}"/>
          </ac:picMkLst>
        </pc:picChg>
        <pc:picChg chg="add del mod">
          <ac:chgData name="ANDRES HUMBERTO OTALORA CARMONA" userId="9f185f83-ab76-4bc7-b4dd-50fef826f155" providerId="ADAL" clId="{F35EFB22-6056-423B-8A08-F79F28F35935}" dt="2020-07-15T21:44:51" v="1983" actId="478"/>
          <ac:picMkLst>
            <pc:docMk/>
            <pc:sldMk cId="4290304786" sldId="339"/>
            <ac:picMk id="7" creationId="{6DF6C86D-99CD-475B-93CD-A1101235DE69}"/>
          </ac:picMkLst>
        </pc:picChg>
        <pc:picChg chg="del">
          <ac:chgData name="ANDRES HUMBERTO OTALORA CARMONA" userId="9f185f83-ab76-4bc7-b4dd-50fef826f155" providerId="ADAL" clId="{F35EFB22-6056-423B-8A08-F79F28F35935}" dt="2020-07-15T21:32:11.089" v="1072" actId="478"/>
          <ac:picMkLst>
            <pc:docMk/>
            <pc:sldMk cId="4290304786" sldId="339"/>
            <ac:picMk id="16" creationId="{AC07AF6E-4D3D-4F6E-8578-7A5D9791AB2B}"/>
          </ac:picMkLst>
        </pc:picChg>
        <pc:picChg chg="add mod">
          <ac:chgData name="ANDRES HUMBERTO OTALORA CARMONA" userId="9f185f83-ab76-4bc7-b4dd-50fef826f155" providerId="ADAL" clId="{F35EFB22-6056-423B-8A08-F79F28F35935}" dt="2020-07-15T21:54:18.670" v="1990" actId="1076"/>
          <ac:picMkLst>
            <pc:docMk/>
            <pc:sldMk cId="4290304786" sldId="339"/>
            <ac:picMk id="17" creationId="{03E5BEE5-9C3A-4F0B-87DB-61E98CA1280B}"/>
          </ac:picMkLst>
        </pc:picChg>
        <pc:picChg chg="del">
          <ac:chgData name="ANDRES HUMBERTO OTALORA CARMONA" userId="9f185f83-ab76-4bc7-b4dd-50fef826f155" providerId="ADAL" clId="{F35EFB22-6056-423B-8A08-F79F28F35935}" dt="2020-07-15T21:32:11.089" v="1072" actId="478"/>
          <ac:picMkLst>
            <pc:docMk/>
            <pc:sldMk cId="4290304786" sldId="339"/>
            <ac:picMk id="18" creationId="{76FF9FE5-D06C-4CB7-97C5-0587EE751F74}"/>
          </ac:picMkLst>
        </pc:picChg>
        <pc:picChg chg="add mod">
          <ac:chgData name="ANDRES HUMBERTO OTALORA CARMONA" userId="9f185f83-ab76-4bc7-b4dd-50fef826f155" providerId="ADAL" clId="{F35EFB22-6056-423B-8A08-F79F28F35935}" dt="2020-07-15T21:32:39.272" v="1081" actId="1076"/>
          <ac:picMkLst>
            <pc:docMk/>
            <pc:sldMk cId="4290304786" sldId="339"/>
            <ac:picMk id="19" creationId="{1DB6019D-992A-400B-87C0-8ECAFC86B188}"/>
          </ac:picMkLst>
        </pc:picChg>
        <pc:picChg chg="del">
          <ac:chgData name="ANDRES HUMBERTO OTALORA CARMONA" userId="9f185f83-ab76-4bc7-b4dd-50fef826f155" providerId="ADAL" clId="{F35EFB22-6056-423B-8A08-F79F28F35935}" dt="2020-07-15T21:32:11.089" v="1072" actId="478"/>
          <ac:picMkLst>
            <pc:docMk/>
            <pc:sldMk cId="4290304786" sldId="339"/>
            <ac:picMk id="23" creationId="{9590CEFD-8D16-42F2-8F22-CFE9F3BF93D7}"/>
          </ac:picMkLst>
        </pc:picChg>
        <pc:picChg chg="add mod">
          <ac:chgData name="ANDRES HUMBERTO OTALORA CARMONA" userId="9f185f83-ab76-4bc7-b4dd-50fef826f155" providerId="ADAL" clId="{F35EFB22-6056-423B-8A08-F79F28F35935}" dt="2020-07-15T21:40:37.151" v="1959" actId="1076"/>
          <ac:picMkLst>
            <pc:docMk/>
            <pc:sldMk cId="4290304786" sldId="339"/>
            <ac:picMk id="35" creationId="{719E5D37-5944-4F19-9E68-C94DAA65C339}"/>
          </ac:picMkLst>
        </pc:picChg>
      </pc:sldChg>
      <pc:sldChg chg="del">
        <pc:chgData name="ANDRES HUMBERTO OTALORA CARMONA" userId="9f185f83-ab76-4bc7-b4dd-50fef826f155" providerId="ADAL" clId="{F35EFB22-6056-423B-8A08-F79F28F35935}" dt="2020-07-15T20:54:05.123" v="1" actId="47"/>
        <pc:sldMkLst>
          <pc:docMk/>
          <pc:sldMk cId="379965580" sldId="340"/>
        </pc:sldMkLst>
      </pc:sldChg>
      <pc:sldChg chg="addSp modSp add mod">
        <pc:chgData name="ANDRES HUMBERTO OTALORA CARMONA" userId="9f185f83-ab76-4bc7-b4dd-50fef826f155" providerId="ADAL" clId="{F35EFB22-6056-423B-8A08-F79F28F35935}" dt="2020-07-15T21:43:53.519" v="1982" actId="1076"/>
        <pc:sldMkLst>
          <pc:docMk/>
          <pc:sldMk cId="3197657004" sldId="340"/>
        </pc:sldMkLst>
        <pc:spChg chg="add mod">
          <ac:chgData name="ANDRES HUMBERTO OTALORA CARMONA" userId="9f185f83-ab76-4bc7-b4dd-50fef826f155" providerId="ADAL" clId="{F35EFB22-6056-423B-8A08-F79F28F35935}" dt="2020-07-15T21:43:53.519" v="1982" actId="1076"/>
          <ac:spMkLst>
            <pc:docMk/>
            <pc:sldMk cId="3197657004" sldId="340"/>
            <ac:spMk id="8" creationId="{6522F938-1EE2-426E-9106-D2262643E6E2}"/>
          </ac:spMkLst>
        </pc:spChg>
        <pc:spChg chg="add mod">
          <ac:chgData name="ANDRES HUMBERTO OTALORA CARMONA" userId="9f185f83-ab76-4bc7-b4dd-50fef826f155" providerId="ADAL" clId="{F35EFB22-6056-423B-8A08-F79F28F35935}" dt="2020-07-15T21:43:53.519" v="1982" actId="1076"/>
          <ac:spMkLst>
            <pc:docMk/>
            <pc:sldMk cId="3197657004" sldId="340"/>
            <ac:spMk id="10" creationId="{8D32FB8D-DB00-4485-AC86-43D5C9F13437}"/>
          </ac:spMkLst>
        </pc:spChg>
        <pc:picChg chg="add mod">
          <ac:chgData name="ANDRES HUMBERTO OTALORA CARMONA" userId="9f185f83-ab76-4bc7-b4dd-50fef826f155" providerId="ADAL" clId="{F35EFB22-6056-423B-8A08-F79F28F35935}" dt="2020-07-15T21:43:29.143" v="1976" actId="14100"/>
          <ac:picMkLst>
            <pc:docMk/>
            <pc:sldMk cId="3197657004" sldId="340"/>
            <ac:picMk id="5" creationId="{5292AE62-9723-4BB8-90A1-7825C42B4ADF}"/>
          </ac:picMkLst>
        </pc:picChg>
        <pc:picChg chg="add mod">
          <ac:chgData name="ANDRES HUMBERTO OTALORA CARMONA" userId="9f185f83-ab76-4bc7-b4dd-50fef826f155" providerId="ADAL" clId="{F35EFB22-6056-423B-8A08-F79F28F35935}" dt="2020-07-15T21:43:53.519" v="1982" actId="1076"/>
          <ac:picMkLst>
            <pc:docMk/>
            <pc:sldMk cId="3197657004" sldId="340"/>
            <ac:picMk id="6" creationId="{6049C9AC-AD26-41A2-83F9-3983380EAF6A}"/>
          </ac:picMkLst>
        </pc:picChg>
        <pc:picChg chg="add mod">
          <ac:chgData name="ANDRES HUMBERTO OTALORA CARMONA" userId="9f185f83-ab76-4bc7-b4dd-50fef826f155" providerId="ADAL" clId="{F35EFB22-6056-423B-8A08-F79F28F35935}" dt="2020-07-15T21:43:49.303" v="1981" actId="1076"/>
          <ac:picMkLst>
            <pc:docMk/>
            <pc:sldMk cId="3197657004" sldId="340"/>
            <ac:picMk id="12" creationId="{5203360B-005A-400D-913A-66FAF3B17EF9}"/>
          </ac:picMkLst>
        </pc:picChg>
        <pc:cxnChg chg="add mod">
          <ac:chgData name="ANDRES HUMBERTO OTALORA CARMONA" userId="9f185f83-ab76-4bc7-b4dd-50fef826f155" providerId="ADAL" clId="{F35EFB22-6056-423B-8A08-F79F28F35935}" dt="2020-07-15T21:43:53.519" v="1982" actId="1076"/>
          <ac:cxnSpMkLst>
            <pc:docMk/>
            <pc:sldMk cId="3197657004" sldId="340"/>
            <ac:cxnSpMk id="7" creationId="{B6274DF5-E487-493B-808A-2FEDF134FBBE}"/>
          </ac:cxnSpMkLst>
        </pc:cxnChg>
        <pc:cxnChg chg="add mod">
          <ac:chgData name="ANDRES HUMBERTO OTALORA CARMONA" userId="9f185f83-ab76-4bc7-b4dd-50fef826f155" providerId="ADAL" clId="{F35EFB22-6056-423B-8A08-F79F28F35935}" dt="2020-07-15T21:43:53.519" v="1982" actId="1076"/>
          <ac:cxnSpMkLst>
            <pc:docMk/>
            <pc:sldMk cId="3197657004" sldId="340"/>
            <ac:cxnSpMk id="9" creationId="{3AE0CB1A-3AC0-4212-8BF1-C4C58B809921}"/>
          </ac:cxnSpMkLst>
        </pc:cxnChg>
      </pc:sldChg>
      <pc:sldChg chg="del">
        <pc:chgData name="ANDRES HUMBERTO OTALORA CARMONA" userId="9f185f83-ab76-4bc7-b4dd-50fef826f155" providerId="ADAL" clId="{F35EFB22-6056-423B-8A08-F79F28F35935}" dt="2020-07-15T20:54:05.123" v="1" actId="47"/>
        <pc:sldMkLst>
          <pc:docMk/>
          <pc:sldMk cId="1424109489" sldId="341"/>
        </pc:sldMkLst>
      </pc:sldChg>
      <pc:sldChg chg="addSp delSp modSp add mod">
        <pc:chgData name="ANDRES HUMBERTO OTALORA CARMONA" userId="9f185f83-ab76-4bc7-b4dd-50fef826f155" providerId="ADAL" clId="{F35EFB22-6056-423B-8A08-F79F28F35935}" dt="2020-07-15T23:39:09.260" v="2269" actId="1076"/>
        <pc:sldMkLst>
          <pc:docMk/>
          <pc:sldMk cId="3324056632" sldId="341"/>
        </pc:sldMkLst>
        <pc:spChg chg="add mod">
          <ac:chgData name="ANDRES HUMBERTO OTALORA CARMONA" userId="9f185f83-ab76-4bc7-b4dd-50fef826f155" providerId="ADAL" clId="{F35EFB22-6056-423B-8A08-F79F28F35935}" dt="2020-07-15T22:07:04.983" v="2217" actId="122"/>
          <ac:spMkLst>
            <pc:docMk/>
            <pc:sldMk cId="3324056632" sldId="341"/>
            <ac:spMk id="3" creationId="{671B95DA-4C69-4822-ACEE-54739909301B}"/>
          </ac:spMkLst>
        </pc:spChg>
        <pc:spChg chg="add del mod">
          <ac:chgData name="ANDRES HUMBERTO OTALORA CARMONA" userId="9f185f83-ab76-4bc7-b4dd-50fef826f155" providerId="ADAL" clId="{F35EFB22-6056-423B-8A08-F79F28F35935}" dt="2020-07-15T22:03:03.398" v="2013" actId="478"/>
          <ac:spMkLst>
            <pc:docMk/>
            <pc:sldMk cId="3324056632" sldId="341"/>
            <ac:spMk id="6" creationId="{E1B854CD-3D93-45B1-A4C9-BE6FCD0DC513}"/>
          </ac:spMkLst>
        </pc:spChg>
        <pc:spChg chg="add del mod">
          <ac:chgData name="ANDRES HUMBERTO OTALORA CARMONA" userId="9f185f83-ab76-4bc7-b4dd-50fef826f155" providerId="ADAL" clId="{F35EFB22-6056-423B-8A08-F79F28F35935}" dt="2020-07-15T22:08:41.598" v="2241" actId="478"/>
          <ac:spMkLst>
            <pc:docMk/>
            <pc:sldMk cId="3324056632" sldId="341"/>
            <ac:spMk id="9" creationId="{3AD96A05-8116-43F5-8588-F4307A05E2F9}"/>
          </ac:spMkLst>
        </pc:spChg>
        <pc:spChg chg="add del mod">
          <ac:chgData name="ANDRES HUMBERTO OTALORA CARMONA" userId="9f185f83-ab76-4bc7-b4dd-50fef826f155" providerId="ADAL" clId="{F35EFB22-6056-423B-8A08-F79F28F35935}" dt="2020-07-15T22:08:36.334" v="2238" actId="478"/>
          <ac:spMkLst>
            <pc:docMk/>
            <pc:sldMk cId="3324056632" sldId="341"/>
            <ac:spMk id="10" creationId="{29E98739-A902-4A6F-B4FA-F88095B37B9C}"/>
          </ac:spMkLst>
        </pc:spChg>
        <pc:spChg chg="add mod">
          <ac:chgData name="ANDRES HUMBERTO OTALORA CARMONA" userId="9f185f83-ab76-4bc7-b4dd-50fef826f155" providerId="ADAL" clId="{F35EFB22-6056-423B-8A08-F79F28F35935}" dt="2020-07-15T22:08:30.260" v="2236" actId="1076"/>
          <ac:spMkLst>
            <pc:docMk/>
            <pc:sldMk cId="3324056632" sldId="341"/>
            <ac:spMk id="11" creationId="{2CC834A0-9A6D-467C-A9D9-E23C956BDBDF}"/>
          </ac:spMkLst>
        </pc:spChg>
        <pc:spChg chg="add mod">
          <ac:chgData name="ANDRES HUMBERTO OTALORA CARMONA" userId="9f185f83-ab76-4bc7-b4dd-50fef826f155" providerId="ADAL" clId="{F35EFB22-6056-423B-8A08-F79F28F35935}" dt="2020-07-15T22:07:16.627" v="2222" actId="14100"/>
          <ac:spMkLst>
            <pc:docMk/>
            <pc:sldMk cId="3324056632" sldId="341"/>
            <ac:spMk id="12" creationId="{72E407CE-C58A-4E28-8D87-5F8AD265685A}"/>
          </ac:spMkLst>
        </pc:spChg>
        <pc:spChg chg="add mod">
          <ac:chgData name="ANDRES HUMBERTO OTALORA CARMONA" userId="9f185f83-ab76-4bc7-b4dd-50fef826f155" providerId="ADAL" clId="{F35EFB22-6056-423B-8A08-F79F28F35935}" dt="2020-07-15T23:39:07.475" v="2268" actId="1076"/>
          <ac:spMkLst>
            <pc:docMk/>
            <pc:sldMk cId="3324056632" sldId="341"/>
            <ac:spMk id="13" creationId="{A497E38C-5B32-4223-963C-A4FEA78BA29B}"/>
          </ac:spMkLst>
        </pc:spChg>
        <pc:spChg chg="mod">
          <ac:chgData name="ANDRES HUMBERTO OTALORA CARMONA" userId="9f185f83-ab76-4bc7-b4dd-50fef826f155" providerId="ADAL" clId="{F35EFB22-6056-423B-8A08-F79F28F35935}" dt="2020-07-15T21:55:11.957" v="2005" actId="20577"/>
          <ac:spMkLst>
            <pc:docMk/>
            <pc:sldMk cId="3324056632" sldId="341"/>
            <ac:spMk id="41" creationId="{BA4E2C08-946C-4869-9B54-C27E445D8FB7}"/>
          </ac:spMkLst>
        </pc:spChg>
        <pc:picChg chg="add mod">
          <ac:chgData name="ANDRES HUMBERTO OTALORA CARMONA" userId="9f185f83-ab76-4bc7-b4dd-50fef826f155" providerId="ADAL" clId="{F35EFB22-6056-423B-8A08-F79F28F35935}" dt="2020-07-15T23:31:44.492" v="2260" actId="1076"/>
          <ac:picMkLst>
            <pc:docMk/>
            <pc:sldMk cId="3324056632" sldId="341"/>
            <ac:picMk id="5" creationId="{B6B4FCF0-89DE-46E9-9EA3-38F8465A64F7}"/>
          </ac:picMkLst>
        </pc:picChg>
        <pc:picChg chg="add mod">
          <ac:chgData name="ANDRES HUMBERTO OTALORA CARMONA" userId="9f185f83-ab76-4bc7-b4dd-50fef826f155" providerId="ADAL" clId="{F35EFB22-6056-423B-8A08-F79F28F35935}" dt="2020-07-15T23:39:02.908" v="2265" actId="14100"/>
          <ac:picMkLst>
            <pc:docMk/>
            <pc:sldMk cId="3324056632" sldId="341"/>
            <ac:picMk id="7" creationId="{EDE400BC-9537-42CF-B58E-92A08C84531A}"/>
          </ac:picMkLst>
        </pc:picChg>
        <pc:picChg chg="add mod">
          <ac:chgData name="ANDRES HUMBERTO OTALORA CARMONA" userId="9f185f83-ab76-4bc7-b4dd-50fef826f155" providerId="ADAL" clId="{F35EFB22-6056-423B-8A08-F79F28F35935}" dt="2020-07-15T23:29:37.133" v="2257" actId="1076"/>
          <ac:picMkLst>
            <pc:docMk/>
            <pc:sldMk cId="3324056632" sldId="341"/>
            <ac:picMk id="8" creationId="{3D0170C7-48C8-4311-AAE1-B11447B5BB42}"/>
          </ac:picMkLst>
        </pc:picChg>
        <pc:picChg chg="add mod">
          <ac:chgData name="ANDRES HUMBERTO OTALORA CARMONA" userId="9f185f83-ab76-4bc7-b4dd-50fef826f155" providerId="ADAL" clId="{F35EFB22-6056-423B-8A08-F79F28F35935}" dt="2020-07-15T23:31:41.916" v="2259" actId="1076"/>
          <ac:picMkLst>
            <pc:docMk/>
            <pc:sldMk cId="3324056632" sldId="341"/>
            <ac:picMk id="15" creationId="{3CEE64AF-D7F2-416F-ACC6-119F5C29BB29}"/>
          </ac:picMkLst>
        </pc:picChg>
        <pc:picChg chg="add mod">
          <ac:chgData name="ANDRES HUMBERTO OTALORA CARMONA" userId="9f185f83-ab76-4bc7-b4dd-50fef826f155" providerId="ADAL" clId="{F35EFB22-6056-423B-8A08-F79F28F35935}" dt="2020-07-15T23:39:09.260" v="2269" actId="1076"/>
          <ac:picMkLst>
            <pc:docMk/>
            <pc:sldMk cId="3324056632" sldId="341"/>
            <ac:picMk id="18" creationId="{12260598-430D-4E2B-A952-E2705860C02F}"/>
          </ac:picMkLst>
        </pc:picChg>
      </pc:sldChg>
      <pc:sldChg chg="addSp delSp modSp add mod">
        <pc:chgData name="ANDRES HUMBERTO OTALORA CARMONA" userId="9f185f83-ab76-4bc7-b4dd-50fef826f155" providerId="ADAL" clId="{F35EFB22-6056-423B-8A08-F79F28F35935}" dt="2020-07-16T00:13:02.760" v="2452" actId="1076"/>
        <pc:sldMkLst>
          <pc:docMk/>
          <pc:sldMk cId="3497325473" sldId="342"/>
        </pc:sldMkLst>
        <pc:spChg chg="add mod">
          <ac:chgData name="ANDRES HUMBERTO OTALORA CARMONA" userId="9f185f83-ab76-4bc7-b4dd-50fef826f155" providerId="ADAL" clId="{F35EFB22-6056-423B-8A08-F79F28F35935}" dt="2020-07-16T00:11:56.282" v="2436" actId="14100"/>
          <ac:spMkLst>
            <pc:docMk/>
            <pc:sldMk cId="3497325473" sldId="342"/>
            <ac:spMk id="3" creationId="{B43CE4C7-C502-44C1-AAF6-434B5CBD4986}"/>
          </ac:spMkLst>
        </pc:spChg>
        <pc:spChg chg="add mod">
          <ac:chgData name="ANDRES HUMBERTO OTALORA CARMONA" userId="9f185f83-ab76-4bc7-b4dd-50fef826f155" providerId="ADAL" clId="{F35EFB22-6056-423B-8A08-F79F28F35935}" dt="2020-07-16T00:13:02.760" v="2452" actId="1076"/>
          <ac:spMkLst>
            <pc:docMk/>
            <pc:sldMk cId="3497325473" sldId="342"/>
            <ac:spMk id="4" creationId="{E8A9B4C3-3E6C-412E-A815-80A05237FD54}"/>
          </ac:spMkLst>
        </pc:spChg>
        <pc:spChg chg="add mod">
          <ac:chgData name="ANDRES HUMBERTO OTALORA CARMONA" userId="9f185f83-ab76-4bc7-b4dd-50fef826f155" providerId="ADAL" clId="{F35EFB22-6056-423B-8A08-F79F28F35935}" dt="2020-07-16T00:12:27.545" v="2444" actId="1076"/>
          <ac:spMkLst>
            <pc:docMk/>
            <pc:sldMk cId="3497325473" sldId="342"/>
            <ac:spMk id="5" creationId="{BFFC40BA-413E-4F45-A0FC-15C15B9FF2CB}"/>
          </ac:spMkLst>
        </pc:spChg>
        <pc:spChg chg="add del mod">
          <ac:chgData name="ANDRES HUMBERTO OTALORA CARMONA" userId="9f185f83-ab76-4bc7-b4dd-50fef826f155" providerId="ADAL" clId="{F35EFB22-6056-423B-8A08-F79F28F35935}" dt="2020-07-15T23:52:22.651" v="2272" actId="478"/>
          <ac:spMkLst>
            <pc:docMk/>
            <pc:sldMk cId="3497325473" sldId="342"/>
            <ac:spMk id="6" creationId="{1084D571-6126-4249-AC6F-433B92133EA1}"/>
          </ac:spMkLst>
        </pc:spChg>
        <pc:spChg chg="add mod">
          <ac:chgData name="ANDRES HUMBERTO OTALORA CARMONA" userId="9f185f83-ab76-4bc7-b4dd-50fef826f155" providerId="ADAL" clId="{F35EFB22-6056-423B-8A08-F79F28F35935}" dt="2020-07-16T00:11:09.368" v="2427" actId="1076"/>
          <ac:spMkLst>
            <pc:docMk/>
            <pc:sldMk cId="3497325473" sldId="342"/>
            <ac:spMk id="7" creationId="{42C0F868-F57D-450C-87A1-5198B7C632FD}"/>
          </ac:spMkLst>
        </pc:spChg>
        <pc:spChg chg="add del mod">
          <ac:chgData name="ANDRES HUMBERTO OTALORA CARMONA" userId="9f185f83-ab76-4bc7-b4dd-50fef826f155" providerId="ADAL" clId="{F35EFB22-6056-423B-8A08-F79F28F35935}" dt="2020-07-16T00:00:12.570" v="2296" actId="478"/>
          <ac:spMkLst>
            <pc:docMk/>
            <pc:sldMk cId="3497325473" sldId="342"/>
            <ac:spMk id="8" creationId="{1C9ACACC-F8D2-4702-ABBC-E611DC059310}"/>
          </ac:spMkLst>
        </pc:spChg>
        <pc:spChg chg="add del mod">
          <ac:chgData name="ANDRES HUMBERTO OTALORA CARMONA" userId="9f185f83-ab76-4bc7-b4dd-50fef826f155" providerId="ADAL" clId="{F35EFB22-6056-423B-8A08-F79F28F35935}" dt="2020-07-16T00:00:09.746" v="2294" actId="478"/>
          <ac:spMkLst>
            <pc:docMk/>
            <pc:sldMk cId="3497325473" sldId="342"/>
            <ac:spMk id="9" creationId="{0751DDA3-92C3-494C-BAE9-BEC201684FFC}"/>
          </ac:spMkLst>
        </pc:spChg>
        <pc:spChg chg="add del mod">
          <ac:chgData name="ANDRES HUMBERTO OTALORA CARMONA" userId="9f185f83-ab76-4bc7-b4dd-50fef826f155" providerId="ADAL" clId="{F35EFB22-6056-423B-8A08-F79F28F35935}" dt="2020-07-16T00:00:29.643" v="2308" actId="478"/>
          <ac:spMkLst>
            <pc:docMk/>
            <pc:sldMk cId="3497325473" sldId="342"/>
            <ac:spMk id="10" creationId="{834329EF-13A2-45EF-874E-2502547C08A2}"/>
          </ac:spMkLst>
        </pc:spChg>
        <pc:spChg chg="add del mod">
          <ac:chgData name="ANDRES HUMBERTO OTALORA CARMONA" userId="9f185f83-ab76-4bc7-b4dd-50fef826f155" providerId="ADAL" clId="{F35EFB22-6056-423B-8A08-F79F28F35935}" dt="2020-07-16T00:00:49.194" v="2324" actId="478"/>
          <ac:spMkLst>
            <pc:docMk/>
            <pc:sldMk cId="3497325473" sldId="342"/>
            <ac:spMk id="11" creationId="{7B5C01D1-358D-477F-BCA3-A3F88A1E6436}"/>
          </ac:spMkLst>
        </pc:spChg>
        <pc:spChg chg="add del mod">
          <ac:chgData name="ANDRES HUMBERTO OTALORA CARMONA" userId="9f185f83-ab76-4bc7-b4dd-50fef826f155" providerId="ADAL" clId="{F35EFB22-6056-423B-8A08-F79F28F35935}" dt="2020-07-16T00:01:07.522" v="2334" actId="478"/>
          <ac:spMkLst>
            <pc:docMk/>
            <pc:sldMk cId="3497325473" sldId="342"/>
            <ac:spMk id="12" creationId="{65EB1238-E645-4DD1-A68B-F93E97A4C272}"/>
          </ac:spMkLst>
        </pc:spChg>
        <pc:spChg chg="add mod">
          <ac:chgData name="ANDRES HUMBERTO OTALORA CARMONA" userId="9f185f83-ab76-4bc7-b4dd-50fef826f155" providerId="ADAL" clId="{F35EFB22-6056-423B-8A08-F79F28F35935}" dt="2020-07-16T00:11:12.177" v="2429" actId="1076"/>
          <ac:spMkLst>
            <pc:docMk/>
            <pc:sldMk cId="3497325473" sldId="342"/>
            <ac:spMk id="13" creationId="{D37DF33B-6FC0-4497-A5D1-4CAA3E867389}"/>
          </ac:spMkLst>
        </pc:spChg>
        <pc:spChg chg="add mod">
          <ac:chgData name="ANDRES HUMBERTO OTALORA CARMONA" userId="9f185f83-ab76-4bc7-b4dd-50fef826f155" providerId="ADAL" clId="{F35EFB22-6056-423B-8A08-F79F28F35935}" dt="2020-07-16T00:12:33.384" v="2446" actId="1076"/>
          <ac:spMkLst>
            <pc:docMk/>
            <pc:sldMk cId="3497325473" sldId="342"/>
            <ac:spMk id="14" creationId="{79727C3F-15DD-4477-9E20-D5EBA5743871}"/>
          </ac:spMkLst>
        </pc:spChg>
        <pc:spChg chg="add del mod">
          <ac:chgData name="ANDRES HUMBERTO OTALORA CARMONA" userId="9f185f83-ab76-4bc7-b4dd-50fef826f155" providerId="ADAL" clId="{F35EFB22-6056-423B-8A08-F79F28F35935}" dt="2020-07-16T00:01:28.930" v="2343" actId="478"/>
          <ac:spMkLst>
            <pc:docMk/>
            <pc:sldMk cId="3497325473" sldId="342"/>
            <ac:spMk id="15" creationId="{9C2A6229-9757-4B3E-8EE7-8E256524F162}"/>
          </ac:spMkLst>
        </pc:spChg>
        <pc:spChg chg="add mod">
          <ac:chgData name="ANDRES HUMBERTO OTALORA CARMONA" userId="9f185f83-ab76-4bc7-b4dd-50fef826f155" providerId="ADAL" clId="{F35EFB22-6056-423B-8A08-F79F28F35935}" dt="2020-07-16T00:12:35.656" v="2447" actId="1076"/>
          <ac:spMkLst>
            <pc:docMk/>
            <pc:sldMk cId="3497325473" sldId="342"/>
            <ac:spMk id="16" creationId="{041D5BBF-573D-428C-B329-BEF3F7A7A6AA}"/>
          </ac:spMkLst>
        </pc:spChg>
        <pc:spChg chg="add mod">
          <ac:chgData name="ANDRES HUMBERTO OTALORA CARMONA" userId="9f185f83-ab76-4bc7-b4dd-50fef826f155" providerId="ADAL" clId="{F35EFB22-6056-423B-8A08-F79F28F35935}" dt="2020-07-16T00:12:38.121" v="2448" actId="1076"/>
          <ac:spMkLst>
            <pc:docMk/>
            <pc:sldMk cId="3497325473" sldId="342"/>
            <ac:spMk id="17" creationId="{2DB6D5AE-6F15-4087-8B2A-FB62B10C7E62}"/>
          </ac:spMkLst>
        </pc:spChg>
        <pc:spChg chg="add mod">
          <ac:chgData name="ANDRES HUMBERTO OTALORA CARMONA" userId="9f185f83-ab76-4bc7-b4dd-50fef826f155" providerId="ADAL" clId="{F35EFB22-6056-423B-8A08-F79F28F35935}" dt="2020-07-16T00:12:45.304" v="2451" actId="1076"/>
          <ac:spMkLst>
            <pc:docMk/>
            <pc:sldMk cId="3497325473" sldId="342"/>
            <ac:spMk id="18" creationId="{4C92C97B-97D4-4339-88C8-95F4DC59D660}"/>
          </ac:spMkLst>
        </pc:spChg>
        <pc:spChg chg="add mod">
          <ac:chgData name="ANDRES HUMBERTO OTALORA CARMONA" userId="9f185f83-ab76-4bc7-b4dd-50fef826f155" providerId="ADAL" clId="{F35EFB22-6056-423B-8A08-F79F28F35935}" dt="2020-07-16T00:12:15.413" v="2441" actId="207"/>
          <ac:spMkLst>
            <pc:docMk/>
            <pc:sldMk cId="3497325473" sldId="342"/>
            <ac:spMk id="19" creationId="{E5F608A9-C424-4025-A595-B33AD9368120}"/>
          </ac:spMkLst>
        </pc:spChg>
        <pc:picChg chg="add mod">
          <ac:chgData name="ANDRES HUMBERTO OTALORA CARMONA" userId="9f185f83-ab76-4bc7-b4dd-50fef826f155" providerId="ADAL" clId="{F35EFB22-6056-423B-8A08-F79F28F35935}" dt="2020-07-16T00:10:57.057" v="2419" actId="1076"/>
          <ac:picMkLst>
            <pc:docMk/>
            <pc:sldMk cId="3497325473" sldId="342"/>
            <ac:picMk id="20" creationId="{E5BD43D3-FD3E-4118-95D6-16F5B78B40FA}"/>
          </ac:picMkLst>
        </pc:picChg>
        <pc:picChg chg="add del mod">
          <ac:chgData name="ANDRES HUMBERTO OTALORA CARMONA" userId="9f185f83-ab76-4bc7-b4dd-50fef826f155" providerId="ADAL" clId="{F35EFB22-6056-423B-8A08-F79F28F35935}" dt="2020-07-16T00:09:09.194" v="2393" actId="478"/>
          <ac:picMkLst>
            <pc:docMk/>
            <pc:sldMk cId="3497325473" sldId="342"/>
            <ac:picMk id="21" creationId="{1849AB15-9627-409D-8A33-BAC26252557F}"/>
          </ac:picMkLst>
        </pc:picChg>
        <pc:picChg chg="add del mod">
          <ac:chgData name="ANDRES HUMBERTO OTALORA CARMONA" userId="9f185f83-ab76-4bc7-b4dd-50fef826f155" providerId="ADAL" clId="{F35EFB22-6056-423B-8A08-F79F28F35935}" dt="2020-07-16T00:09:18.273" v="2396" actId="478"/>
          <ac:picMkLst>
            <pc:docMk/>
            <pc:sldMk cId="3497325473" sldId="342"/>
            <ac:picMk id="22" creationId="{2AE3E9D8-6497-474D-9D14-F6CABBD3D50B}"/>
          </ac:picMkLst>
        </pc:picChg>
        <pc:picChg chg="add mod">
          <ac:chgData name="ANDRES HUMBERTO OTALORA CARMONA" userId="9f185f83-ab76-4bc7-b4dd-50fef826f155" providerId="ADAL" clId="{F35EFB22-6056-423B-8A08-F79F28F35935}" dt="2020-07-16T00:12:42.440" v="2450" actId="14100"/>
          <ac:picMkLst>
            <pc:docMk/>
            <pc:sldMk cId="3497325473" sldId="342"/>
            <ac:picMk id="23" creationId="{695BC02B-048C-4978-BAA2-E25A57772C34}"/>
          </ac:picMkLst>
        </pc:picChg>
        <pc:picChg chg="add mod">
          <ac:chgData name="ANDRES HUMBERTO OTALORA CARMONA" userId="9f185f83-ab76-4bc7-b4dd-50fef826f155" providerId="ADAL" clId="{F35EFB22-6056-423B-8A08-F79F28F35935}" dt="2020-07-16T00:10:54.385" v="2418" actId="1440"/>
          <ac:picMkLst>
            <pc:docMk/>
            <pc:sldMk cId="3497325473" sldId="342"/>
            <ac:picMk id="24" creationId="{F2DB1F03-0AA3-4A20-8149-81460847867D}"/>
          </ac:picMkLst>
        </pc:picChg>
        <pc:picChg chg="add mod">
          <ac:chgData name="ANDRES HUMBERTO OTALORA CARMONA" userId="9f185f83-ab76-4bc7-b4dd-50fef826f155" providerId="ADAL" clId="{F35EFB22-6056-423B-8A08-F79F28F35935}" dt="2020-07-16T00:12:00.192" v="2439" actId="1076"/>
          <ac:picMkLst>
            <pc:docMk/>
            <pc:sldMk cId="3497325473" sldId="342"/>
            <ac:picMk id="26" creationId="{BC47F40E-0511-459E-A93E-58BBD409564D}"/>
          </ac:picMkLst>
        </pc:picChg>
      </pc:sldChg>
      <pc:sldChg chg="del">
        <pc:chgData name="ANDRES HUMBERTO OTALORA CARMONA" userId="9f185f83-ab76-4bc7-b4dd-50fef826f155" providerId="ADAL" clId="{F35EFB22-6056-423B-8A08-F79F28F35935}" dt="2020-07-15T20:54:05.123" v="1" actId="47"/>
        <pc:sldMkLst>
          <pc:docMk/>
          <pc:sldMk cId="263156315" sldId="343"/>
        </pc:sldMkLst>
      </pc:sldChg>
      <pc:sldChg chg="addSp delSp modSp add mod">
        <pc:chgData name="ANDRES HUMBERTO OTALORA CARMONA" userId="9f185f83-ab76-4bc7-b4dd-50fef826f155" providerId="ADAL" clId="{F35EFB22-6056-423B-8A08-F79F28F35935}" dt="2020-07-20T23:00:44.090" v="3221"/>
        <pc:sldMkLst>
          <pc:docMk/>
          <pc:sldMk cId="741504959" sldId="343"/>
        </pc:sldMkLst>
        <pc:spChg chg="del">
          <ac:chgData name="ANDRES HUMBERTO OTALORA CARMONA" userId="9f185f83-ab76-4bc7-b4dd-50fef826f155" providerId="ADAL" clId="{F35EFB22-6056-423B-8A08-F79F28F35935}" dt="2020-07-16T00:13:16.945" v="2454" actId="478"/>
          <ac:spMkLst>
            <pc:docMk/>
            <pc:sldMk cId="741504959" sldId="343"/>
            <ac:spMk id="3" creationId="{B43CE4C7-C502-44C1-AAF6-434B5CBD4986}"/>
          </ac:spMkLst>
        </pc:spChg>
        <pc:spChg chg="del">
          <ac:chgData name="ANDRES HUMBERTO OTALORA CARMONA" userId="9f185f83-ab76-4bc7-b4dd-50fef826f155" providerId="ADAL" clId="{F35EFB22-6056-423B-8A08-F79F28F35935}" dt="2020-07-16T00:13:16.945" v="2454" actId="478"/>
          <ac:spMkLst>
            <pc:docMk/>
            <pc:sldMk cId="741504959" sldId="343"/>
            <ac:spMk id="4" creationId="{E8A9B4C3-3E6C-412E-A815-80A05237FD54}"/>
          </ac:spMkLst>
        </pc:spChg>
        <pc:spChg chg="del">
          <ac:chgData name="ANDRES HUMBERTO OTALORA CARMONA" userId="9f185f83-ab76-4bc7-b4dd-50fef826f155" providerId="ADAL" clId="{F35EFB22-6056-423B-8A08-F79F28F35935}" dt="2020-07-16T00:13:16.945" v="2454" actId="478"/>
          <ac:spMkLst>
            <pc:docMk/>
            <pc:sldMk cId="741504959" sldId="343"/>
            <ac:spMk id="5" creationId="{BFFC40BA-413E-4F45-A0FC-15C15B9FF2CB}"/>
          </ac:spMkLst>
        </pc:spChg>
        <pc:spChg chg="add mod">
          <ac:chgData name="ANDRES HUMBERTO OTALORA CARMONA" userId="9f185f83-ab76-4bc7-b4dd-50fef826f155" providerId="ADAL" clId="{F35EFB22-6056-423B-8A08-F79F28F35935}" dt="2020-07-16T00:16:34.864" v="2525" actId="1076"/>
          <ac:spMkLst>
            <pc:docMk/>
            <pc:sldMk cId="741504959" sldId="343"/>
            <ac:spMk id="6" creationId="{028C3F5A-3DC8-4598-8461-EC128865A794}"/>
          </ac:spMkLst>
        </pc:spChg>
        <pc:spChg chg="del">
          <ac:chgData name="ANDRES HUMBERTO OTALORA CARMONA" userId="9f185f83-ab76-4bc7-b4dd-50fef826f155" providerId="ADAL" clId="{F35EFB22-6056-423B-8A08-F79F28F35935}" dt="2020-07-16T00:13:16.945" v="2454" actId="478"/>
          <ac:spMkLst>
            <pc:docMk/>
            <pc:sldMk cId="741504959" sldId="343"/>
            <ac:spMk id="7" creationId="{42C0F868-F57D-450C-87A1-5198B7C632FD}"/>
          </ac:spMkLst>
        </pc:spChg>
        <pc:spChg chg="add mod">
          <ac:chgData name="ANDRES HUMBERTO OTALORA CARMONA" userId="9f185f83-ab76-4bc7-b4dd-50fef826f155" providerId="ADAL" clId="{F35EFB22-6056-423B-8A08-F79F28F35935}" dt="2020-07-20T21:52:31.173" v="2527" actId="1076"/>
          <ac:spMkLst>
            <pc:docMk/>
            <pc:sldMk cId="741504959" sldId="343"/>
            <ac:spMk id="8" creationId="{93F4DB56-3701-4908-8BBE-8B0C702A023D}"/>
          </ac:spMkLst>
        </pc:spChg>
        <pc:spChg chg="add mod">
          <ac:chgData name="ANDRES HUMBERTO OTALORA CARMONA" userId="9f185f83-ab76-4bc7-b4dd-50fef826f155" providerId="ADAL" clId="{F35EFB22-6056-423B-8A08-F79F28F35935}" dt="2020-07-20T21:52:31.173" v="2527" actId="1076"/>
          <ac:spMkLst>
            <pc:docMk/>
            <pc:sldMk cId="741504959" sldId="343"/>
            <ac:spMk id="9" creationId="{7E964601-E3A5-4770-9A84-6F80544885E5}"/>
          </ac:spMkLst>
        </pc:spChg>
        <pc:spChg chg="add mod">
          <ac:chgData name="ANDRES HUMBERTO OTALORA CARMONA" userId="9f185f83-ab76-4bc7-b4dd-50fef826f155" providerId="ADAL" clId="{F35EFB22-6056-423B-8A08-F79F28F35935}" dt="2020-07-16T00:15:12.516" v="2499" actId="207"/>
          <ac:spMkLst>
            <pc:docMk/>
            <pc:sldMk cId="741504959" sldId="343"/>
            <ac:spMk id="10" creationId="{15954594-D2B0-4D62-8EB7-6F46A3FEA674}"/>
          </ac:spMkLst>
        </pc:spChg>
        <pc:spChg chg="del">
          <ac:chgData name="ANDRES HUMBERTO OTALORA CARMONA" userId="9f185f83-ab76-4bc7-b4dd-50fef826f155" providerId="ADAL" clId="{F35EFB22-6056-423B-8A08-F79F28F35935}" dt="2020-07-16T00:13:16.945" v="2454" actId="478"/>
          <ac:spMkLst>
            <pc:docMk/>
            <pc:sldMk cId="741504959" sldId="343"/>
            <ac:spMk id="13" creationId="{D37DF33B-6FC0-4497-A5D1-4CAA3E867389}"/>
          </ac:spMkLst>
        </pc:spChg>
        <pc:spChg chg="del">
          <ac:chgData name="ANDRES HUMBERTO OTALORA CARMONA" userId="9f185f83-ab76-4bc7-b4dd-50fef826f155" providerId="ADAL" clId="{F35EFB22-6056-423B-8A08-F79F28F35935}" dt="2020-07-16T00:13:16.945" v="2454" actId="478"/>
          <ac:spMkLst>
            <pc:docMk/>
            <pc:sldMk cId="741504959" sldId="343"/>
            <ac:spMk id="14" creationId="{79727C3F-15DD-4477-9E20-D5EBA5743871}"/>
          </ac:spMkLst>
        </pc:spChg>
        <pc:spChg chg="add del mod">
          <ac:chgData name="ANDRES HUMBERTO OTALORA CARMONA" userId="9f185f83-ab76-4bc7-b4dd-50fef826f155" providerId="ADAL" clId="{F35EFB22-6056-423B-8A08-F79F28F35935}" dt="2020-07-20T23:00:44.090" v="3221"/>
          <ac:spMkLst>
            <pc:docMk/>
            <pc:sldMk cId="741504959" sldId="343"/>
            <ac:spMk id="14" creationId="{EE6D9E95-7510-45EF-9BA3-7A4646A10957}"/>
          </ac:spMkLst>
        </pc:spChg>
        <pc:spChg chg="add del mod">
          <ac:chgData name="ANDRES HUMBERTO OTALORA CARMONA" userId="9f185f83-ab76-4bc7-b4dd-50fef826f155" providerId="ADAL" clId="{F35EFB22-6056-423B-8A08-F79F28F35935}" dt="2020-07-20T23:00:44.090" v="3221"/>
          <ac:spMkLst>
            <pc:docMk/>
            <pc:sldMk cId="741504959" sldId="343"/>
            <ac:spMk id="15" creationId="{BAC2C88D-B0A1-40AC-ADB4-578CDEAB2DA8}"/>
          </ac:spMkLst>
        </pc:spChg>
        <pc:spChg chg="del">
          <ac:chgData name="ANDRES HUMBERTO OTALORA CARMONA" userId="9f185f83-ab76-4bc7-b4dd-50fef826f155" providerId="ADAL" clId="{F35EFB22-6056-423B-8A08-F79F28F35935}" dt="2020-07-16T00:13:20.257" v="2455" actId="478"/>
          <ac:spMkLst>
            <pc:docMk/>
            <pc:sldMk cId="741504959" sldId="343"/>
            <ac:spMk id="16" creationId="{041D5BBF-573D-428C-B329-BEF3F7A7A6AA}"/>
          </ac:spMkLst>
        </pc:spChg>
        <pc:spChg chg="del">
          <ac:chgData name="ANDRES HUMBERTO OTALORA CARMONA" userId="9f185f83-ab76-4bc7-b4dd-50fef826f155" providerId="ADAL" clId="{F35EFB22-6056-423B-8A08-F79F28F35935}" dt="2020-07-16T00:13:16.945" v="2454" actId="478"/>
          <ac:spMkLst>
            <pc:docMk/>
            <pc:sldMk cId="741504959" sldId="343"/>
            <ac:spMk id="17" creationId="{2DB6D5AE-6F15-4087-8B2A-FB62B10C7E62}"/>
          </ac:spMkLst>
        </pc:spChg>
        <pc:spChg chg="del">
          <ac:chgData name="ANDRES HUMBERTO OTALORA CARMONA" userId="9f185f83-ab76-4bc7-b4dd-50fef826f155" providerId="ADAL" clId="{F35EFB22-6056-423B-8A08-F79F28F35935}" dt="2020-07-16T00:13:16.945" v="2454" actId="478"/>
          <ac:spMkLst>
            <pc:docMk/>
            <pc:sldMk cId="741504959" sldId="343"/>
            <ac:spMk id="18" creationId="{4C92C97B-97D4-4339-88C8-95F4DC59D660}"/>
          </ac:spMkLst>
        </pc:spChg>
        <pc:spChg chg="del">
          <ac:chgData name="ANDRES HUMBERTO OTALORA CARMONA" userId="9f185f83-ab76-4bc7-b4dd-50fef826f155" providerId="ADAL" clId="{F35EFB22-6056-423B-8A08-F79F28F35935}" dt="2020-07-16T00:13:16.945" v="2454" actId="478"/>
          <ac:spMkLst>
            <pc:docMk/>
            <pc:sldMk cId="741504959" sldId="343"/>
            <ac:spMk id="19" creationId="{E5F608A9-C424-4025-A595-B33AD9368120}"/>
          </ac:spMkLst>
        </pc:spChg>
        <pc:spChg chg="add del mod">
          <ac:chgData name="ANDRES HUMBERTO OTALORA CARMONA" userId="9f185f83-ab76-4bc7-b4dd-50fef826f155" providerId="ADAL" clId="{F35EFB22-6056-423B-8A08-F79F28F35935}" dt="2020-07-16T00:14:43.456" v="2490" actId="478"/>
          <ac:spMkLst>
            <pc:docMk/>
            <pc:sldMk cId="741504959" sldId="343"/>
            <ac:spMk id="25" creationId="{F7C6EF58-58C3-48DA-BCAC-37F7F5A46696}"/>
          </ac:spMkLst>
        </pc:spChg>
        <pc:spChg chg="add del mod">
          <ac:chgData name="ANDRES HUMBERTO OTALORA CARMONA" userId="9f185f83-ab76-4bc7-b4dd-50fef826f155" providerId="ADAL" clId="{F35EFB22-6056-423B-8A08-F79F28F35935}" dt="2020-07-16T00:16:30.416" v="2523" actId="478"/>
          <ac:spMkLst>
            <pc:docMk/>
            <pc:sldMk cId="741504959" sldId="343"/>
            <ac:spMk id="27" creationId="{6E596752-1C9C-4EBC-8E58-C3EBC092F329}"/>
          </ac:spMkLst>
        </pc:spChg>
        <pc:spChg chg="add del mod">
          <ac:chgData name="ANDRES HUMBERTO OTALORA CARMONA" userId="9f185f83-ab76-4bc7-b4dd-50fef826f155" providerId="ADAL" clId="{F35EFB22-6056-423B-8A08-F79F28F35935}" dt="2020-07-16T00:14:34.610" v="2484" actId="478"/>
          <ac:spMkLst>
            <pc:docMk/>
            <pc:sldMk cId="741504959" sldId="343"/>
            <ac:spMk id="29" creationId="{A2C6B770-0CD3-4388-8A6A-56E5F0EA8B18}"/>
          </ac:spMkLst>
        </pc:spChg>
        <pc:spChg chg="add del mod">
          <ac:chgData name="ANDRES HUMBERTO OTALORA CARMONA" userId="9f185f83-ab76-4bc7-b4dd-50fef826f155" providerId="ADAL" clId="{F35EFB22-6056-423B-8A08-F79F28F35935}" dt="2020-07-16T00:13:54.681" v="2468" actId="478"/>
          <ac:spMkLst>
            <pc:docMk/>
            <pc:sldMk cId="741504959" sldId="343"/>
            <ac:spMk id="30" creationId="{F05C14DE-0D24-4ADA-9A8C-2337B443031A}"/>
          </ac:spMkLst>
        </pc:spChg>
        <pc:spChg chg="add del mod">
          <ac:chgData name="ANDRES HUMBERTO OTALORA CARMONA" userId="9f185f83-ab76-4bc7-b4dd-50fef826f155" providerId="ADAL" clId="{F35EFB22-6056-423B-8A08-F79F28F35935}" dt="2020-07-16T00:15:03.289" v="2496" actId="478"/>
          <ac:spMkLst>
            <pc:docMk/>
            <pc:sldMk cId="741504959" sldId="343"/>
            <ac:spMk id="31" creationId="{E1554DBA-100B-42B0-B0EC-6BE99E8548C9}"/>
          </ac:spMkLst>
        </pc:spChg>
        <pc:spChg chg="add del mod">
          <ac:chgData name="ANDRES HUMBERTO OTALORA CARMONA" userId="9f185f83-ab76-4bc7-b4dd-50fef826f155" providerId="ADAL" clId="{F35EFB22-6056-423B-8A08-F79F28F35935}" dt="2020-07-16T00:14:29.265" v="2482" actId="478"/>
          <ac:spMkLst>
            <pc:docMk/>
            <pc:sldMk cId="741504959" sldId="343"/>
            <ac:spMk id="32" creationId="{3CD46BB7-BCF1-4902-8544-ED0975CCAAEC}"/>
          </ac:spMkLst>
        </pc:spChg>
        <pc:picChg chg="add mod">
          <ac:chgData name="ANDRES HUMBERTO OTALORA CARMONA" userId="9f185f83-ab76-4bc7-b4dd-50fef826f155" providerId="ADAL" clId="{F35EFB22-6056-423B-8A08-F79F28F35935}" dt="2020-07-20T21:52:31.173" v="2527" actId="1076"/>
          <ac:picMkLst>
            <pc:docMk/>
            <pc:sldMk cId="741504959" sldId="343"/>
            <ac:picMk id="12" creationId="{AD7A96E2-D292-4DEA-AF2D-E096C701C116}"/>
          </ac:picMkLst>
        </pc:picChg>
        <pc:picChg chg="del">
          <ac:chgData name="ANDRES HUMBERTO OTALORA CARMONA" userId="9f185f83-ab76-4bc7-b4dd-50fef826f155" providerId="ADAL" clId="{F35EFB22-6056-423B-8A08-F79F28F35935}" dt="2020-07-16T00:13:16.945" v="2454" actId="478"/>
          <ac:picMkLst>
            <pc:docMk/>
            <pc:sldMk cId="741504959" sldId="343"/>
            <ac:picMk id="20" creationId="{E5BD43D3-FD3E-4118-95D6-16F5B78B40FA}"/>
          </ac:picMkLst>
        </pc:picChg>
        <pc:picChg chg="add mod">
          <ac:chgData name="ANDRES HUMBERTO OTALORA CARMONA" userId="9f185f83-ab76-4bc7-b4dd-50fef826f155" providerId="ADAL" clId="{F35EFB22-6056-423B-8A08-F79F28F35935}" dt="2020-07-20T21:52:31.173" v="2527" actId="1076"/>
          <ac:picMkLst>
            <pc:docMk/>
            <pc:sldMk cId="741504959" sldId="343"/>
            <ac:picMk id="21" creationId="{95F5DAB2-6CFA-4474-B1ED-EF4588FB0C8E}"/>
          </ac:picMkLst>
        </pc:picChg>
        <pc:picChg chg="add mod">
          <ac:chgData name="ANDRES HUMBERTO OTALORA CARMONA" userId="9f185f83-ab76-4bc7-b4dd-50fef826f155" providerId="ADAL" clId="{F35EFB22-6056-423B-8A08-F79F28F35935}" dt="2020-07-16T00:16:27.568" v="2521" actId="1076"/>
          <ac:picMkLst>
            <pc:docMk/>
            <pc:sldMk cId="741504959" sldId="343"/>
            <ac:picMk id="22" creationId="{A077D469-4DEB-46DB-8FE6-AB4E463C7CA4}"/>
          </ac:picMkLst>
        </pc:picChg>
        <pc:picChg chg="del">
          <ac:chgData name="ANDRES HUMBERTO OTALORA CARMONA" userId="9f185f83-ab76-4bc7-b4dd-50fef826f155" providerId="ADAL" clId="{F35EFB22-6056-423B-8A08-F79F28F35935}" dt="2020-07-16T00:13:16.945" v="2454" actId="478"/>
          <ac:picMkLst>
            <pc:docMk/>
            <pc:sldMk cId="741504959" sldId="343"/>
            <ac:picMk id="23" creationId="{695BC02B-048C-4978-BAA2-E25A57772C34}"/>
          </ac:picMkLst>
        </pc:picChg>
        <pc:picChg chg="del">
          <ac:chgData name="ANDRES HUMBERTO OTALORA CARMONA" userId="9f185f83-ab76-4bc7-b4dd-50fef826f155" providerId="ADAL" clId="{F35EFB22-6056-423B-8A08-F79F28F35935}" dt="2020-07-16T00:13:16.945" v="2454" actId="478"/>
          <ac:picMkLst>
            <pc:docMk/>
            <pc:sldMk cId="741504959" sldId="343"/>
            <ac:picMk id="24" creationId="{F2DB1F03-0AA3-4A20-8149-81460847867D}"/>
          </ac:picMkLst>
        </pc:picChg>
        <pc:picChg chg="del">
          <ac:chgData name="ANDRES HUMBERTO OTALORA CARMONA" userId="9f185f83-ab76-4bc7-b4dd-50fef826f155" providerId="ADAL" clId="{F35EFB22-6056-423B-8A08-F79F28F35935}" dt="2020-07-16T00:13:16.945" v="2454" actId="478"/>
          <ac:picMkLst>
            <pc:docMk/>
            <pc:sldMk cId="741504959" sldId="343"/>
            <ac:picMk id="26" creationId="{BC47F40E-0511-459E-A93E-58BBD409564D}"/>
          </ac:picMkLst>
        </pc:picChg>
        <pc:picChg chg="add mod">
          <ac:chgData name="ANDRES HUMBERTO OTALORA CARMONA" userId="9f185f83-ab76-4bc7-b4dd-50fef826f155" providerId="ADAL" clId="{F35EFB22-6056-423B-8A08-F79F28F35935}" dt="2020-07-16T00:16:22.064" v="2518" actId="1076"/>
          <ac:picMkLst>
            <pc:docMk/>
            <pc:sldMk cId="741504959" sldId="343"/>
            <ac:picMk id="34" creationId="{8DF504A5-95AD-40B9-9D80-83093116AE5F}"/>
          </ac:picMkLst>
        </pc:picChg>
      </pc:sldChg>
      <pc:sldChg chg="del">
        <pc:chgData name="ANDRES HUMBERTO OTALORA CARMONA" userId="9f185f83-ab76-4bc7-b4dd-50fef826f155" providerId="ADAL" clId="{F35EFB22-6056-423B-8A08-F79F28F35935}" dt="2020-07-15T20:54:05.123" v="1" actId="47"/>
        <pc:sldMkLst>
          <pc:docMk/>
          <pc:sldMk cId="2713726132" sldId="344"/>
        </pc:sldMkLst>
      </pc:sldChg>
      <pc:sldChg chg="addSp delSp modSp add mod modAnim">
        <pc:chgData name="ANDRES HUMBERTO OTALORA CARMONA" userId="9f185f83-ab76-4bc7-b4dd-50fef826f155" providerId="ADAL" clId="{F35EFB22-6056-423B-8A08-F79F28F35935}" dt="2020-07-20T23:07:55.089" v="3689" actId="20577"/>
        <pc:sldMkLst>
          <pc:docMk/>
          <pc:sldMk cId="2789244343" sldId="344"/>
        </pc:sldMkLst>
        <pc:spChg chg="add del mod">
          <ac:chgData name="ANDRES HUMBERTO OTALORA CARMONA" userId="9f185f83-ab76-4bc7-b4dd-50fef826f155" providerId="ADAL" clId="{F35EFB22-6056-423B-8A08-F79F28F35935}" dt="2020-07-20T23:02:37.266" v="3360" actId="478"/>
          <ac:spMkLst>
            <pc:docMk/>
            <pc:sldMk cId="2789244343" sldId="344"/>
            <ac:spMk id="6" creationId="{E2BE6E2E-843F-4CC4-AD2A-E2AA184D16A3}"/>
          </ac:spMkLst>
        </pc:spChg>
        <pc:spChg chg="add del mod">
          <ac:chgData name="ANDRES HUMBERTO OTALORA CARMONA" userId="9f185f83-ab76-4bc7-b4dd-50fef826f155" providerId="ADAL" clId="{F35EFB22-6056-423B-8A08-F79F28F35935}" dt="2020-07-20T23:00:00.890" v="3167" actId="478"/>
          <ac:spMkLst>
            <pc:docMk/>
            <pc:sldMk cId="2789244343" sldId="344"/>
            <ac:spMk id="7" creationId="{6DF58361-C016-49CA-B49B-8DC6A192C877}"/>
          </ac:spMkLst>
        </pc:spChg>
        <pc:spChg chg="add del mod">
          <ac:chgData name="ANDRES HUMBERTO OTALORA CARMONA" userId="9f185f83-ab76-4bc7-b4dd-50fef826f155" providerId="ADAL" clId="{F35EFB22-6056-423B-8A08-F79F28F35935}" dt="2020-07-20T23:00:01.434" v="3168" actId="478"/>
          <ac:spMkLst>
            <pc:docMk/>
            <pc:sldMk cId="2789244343" sldId="344"/>
            <ac:spMk id="8" creationId="{CF4665D0-15FE-4104-93AB-B7B473B18C59}"/>
          </ac:spMkLst>
        </pc:spChg>
        <pc:spChg chg="add del mod">
          <ac:chgData name="ANDRES HUMBERTO OTALORA CARMONA" userId="9f185f83-ab76-4bc7-b4dd-50fef826f155" providerId="ADAL" clId="{F35EFB22-6056-423B-8A08-F79F28F35935}" dt="2020-07-20T23:00:48.435" v="3223" actId="478"/>
          <ac:spMkLst>
            <pc:docMk/>
            <pc:sldMk cId="2789244343" sldId="344"/>
            <ac:spMk id="9" creationId="{6A23AE0D-A832-408F-B260-126CE9BBA3FC}"/>
          </ac:spMkLst>
        </pc:spChg>
        <pc:spChg chg="add del mod">
          <ac:chgData name="ANDRES HUMBERTO OTALORA CARMONA" userId="9f185f83-ab76-4bc7-b4dd-50fef826f155" providerId="ADAL" clId="{F35EFB22-6056-423B-8A08-F79F28F35935}" dt="2020-07-20T23:00:49.514" v="3224" actId="478"/>
          <ac:spMkLst>
            <pc:docMk/>
            <pc:sldMk cId="2789244343" sldId="344"/>
            <ac:spMk id="10" creationId="{B0D4A2CE-11F6-4B82-A169-B74A01174548}"/>
          </ac:spMkLst>
        </pc:spChg>
        <pc:spChg chg="add del mod">
          <ac:chgData name="ANDRES HUMBERTO OTALORA CARMONA" userId="9f185f83-ab76-4bc7-b4dd-50fef826f155" providerId="ADAL" clId="{F35EFB22-6056-423B-8A08-F79F28F35935}" dt="2020-07-20T23:04:10.291" v="3471" actId="478"/>
          <ac:spMkLst>
            <pc:docMk/>
            <pc:sldMk cId="2789244343" sldId="344"/>
            <ac:spMk id="11" creationId="{7BF6BE79-38CB-4011-8718-AFBDC495B355}"/>
          </ac:spMkLst>
        </pc:spChg>
        <pc:spChg chg="add del mod">
          <ac:chgData name="ANDRES HUMBERTO OTALORA CARMONA" userId="9f185f83-ab76-4bc7-b4dd-50fef826f155" providerId="ADAL" clId="{F35EFB22-6056-423B-8A08-F79F28F35935}" dt="2020-07-20T23:03:15.851" v="3425" actId="478"/>
          <ac:spMkLst>
            <pc:docMk/>
            <pc:sldMk cId="2789244343" sldId="344"/>
            <ac:spMk id="12" creationId="{E392DABB-FB4B-44C0-B13E-C1C2C65F605F}"/>
          </ac:spMkLst>
        </pc:spChg>
        <pc:spChg chg="add del mod">
          <ac:chgData name="ANDRES HUMBERTO OTALORA CARMONA" userId="9f185f83-ab76-4bc7-b4dd-50fef826f155" providerId="ADAL" clId="{F35EFB22-6056-423B-8A08-F79F28F35935}" dt="2020-07-20T23:04:12.321" v="3473" actId="478"/>
          <ac:spMkLst>
            <pc:docMk/>
            <pc:sldMk cId="2789244343" sldId="344"/>
            <ac:spMk id="13" creationId="{57FDD610-285A-44EA-B3CC-0D05F03A09CC}"/>
          </ac:spMkLst>
        </pc:spChg>
        <pc:spChg chg="add mod">
          <ac:chgData name="ANDRES HUMBERTO OTALORA CARMONA" userId="9f185f83-ab76-4bc7-b4dd-50fef826f155" providerId="ADAL" clId="{F35EFB22-6056-423B-8A08-F79F28F35935}" dt="2020-07-20T23:04:16.788" v="3475" actId="207"/>
          <ac:spMkLst>
            <pc:docMk/>
            <pc:sldMk cId="2789244343" sldId="344"/>
            <ac:spMk id="14" creationId="{8216D950-C090-480C-8E3B-0912B28BB687}"/>
          </ac:spMkLst>
        </pc:spChg>
        <pc:spChg chg="add mod">
          <ac:chgData name="ANDRES HUMBERTO OTALORA CARMONA" userId="9f185f83-ab76-4bc7-b4dd-50fef826f155" providerId="ADAL" clId="{F35EFB22-6056-423B-8A08-F79F28F35935}" dt="2020-07-20T23:00:20.380" v="3193" actId="20577"/>
          <ac:spMkLst>
            <pc:docMk/>
            <pc:sldMk cId="2789244343" sldId="344"/>
            <ac:spMk id="15" creationId="{C9C81EC4-EBD0-49A8-820A-BF5C667B9680}"/>
          </ac:spMkLst>
        </pc:spChg>
        <pc:spChg chg="add mod">
          <ac:chgData name="ANDRES HUMBERTO OTALORA CARMONA" userId="9f185f83-ab76-4bc7-b4dd-50fef826f155" providerId="ADAL" clId="{F35EFB22-6056-423B-8A08-F79F28F35935}" dt="2020-07-20T23:00:26.930" v="3219" actId="20577"/>
          <ac:spMkLst>
            <pc:docMk/>
            <pc:sldMk cId="2789244343" sldId="344"/>
            <ac:spMk id="16" creationId="{16CEF27E-C6F3-4A62-87DC-46E92EA40CDB}"/>
          </ac:spMkLst>
        </pc:spChg>
        <pc:spChg chg="add mod">
          <ac:chgData name="ANDRES HUMBERTO OTALORA CARMONA" userId="9f185f83-ab76-4bc7-b4dd-50fef826f155" providerId="ADAL" clId="{F35EFB22-6056-423B-8A08-F79F28F35935}" dt="2020-07-20T23:00:44.880" v="3222"/>
          <ac:spMkLst>
            <pc:docMk/>
            <pc:sldMk cId="2789244343" sldId="344"/>
            <ac:spMk id="19" creationId="{DBAF900A-37DD-4EAA-ACB7-DE2CD5C3ECA0}"/>
          </ac:spMkLst>
        </pc:spChg>
        <pc:spChg chg="add mod">
          <ac:chgData name="ANDRES HUMBERTO OTALORA CARMONA" userId="9f185f83-ab76-4bc7-b4dd-50fef826f155" providerId="ADAL" clId="{F35EFB22-6056-423B-8A08-F79F28F35935}" dt="2020-07-20T23:00:44.880" v="3222"/>
          <ac:spMkLst>
            <pc:docMk/>
            <pc:sldMk cId="2789244343" sldId="344"/>
            <ac:spMk id="20" creationId="{418CFC26-75F6-472F-B1EF-132FA32DC8D4}"/>
          </ac:spMkLst>
        </pc:spChg>
        <pc:spChg chg="add mod">
          <ac:chgData name="ANDRES HUMBERTO OTALORA CARMONA" userId="9f185f83-ab76-4bc7-b4dd-50fef826f155" providerId="ADAL" clId="{F35EFB22-6056-423B-8A08-F79F28F35935}" dt="2020-07-20T23:03:25.802" v="3442" actId="20577"/>
          <ac:spMkLst>
            <pc:docMk/>
            <pc:sldMk cId="2789244343" sldId="344"/>
            <ac:spMk id="21" creationId="{AC5C9F7B-0BAE-4089-ACF7-1DC683AA55FA}"/>
          </ac:spMkLst>
        </pc:spChg>
        <pc:spChg chg="add mod">
          <ac:chgData name="ANDRES HUMBERTO OTALORA CARMONA" userId="9f185f83-ab76-4bc7-b4dd-50fef826f155" providerId="ADAL" clId="{F35EFB22-6056-423B-8A08-F79F28F35935}" dt="2020-07-20T23:03:12.489" v="3424" actId="1076"/>
          <ac:spMkLst>
            <pc:docMk/>
            <pc:sldMk cId="2789244343" sldId="344"/>
            <ac:spMk id="23" creationId="{110430F2-11D8-421C-ACF4-B966305A5AB7}"/>
          </ac:spMkLst>
        </pc:spChg>
        <pc:spChg chg="add mod">
          <ac:chgData name="ANDRES HUMBERTO OTALORA CARMONA" userId="9f185f83-ab76-4bc7-b4dd-50fef826f155" providerId="ADAL" clId="{F35EFB22-6056-423B-8A08-F79F28F35935}" dt="2020-07-20T23:03:50.521" v="3446" actId="1076"/>
          <ac:spMkLst>
            <pc:docMk/>
            <pc:sldMk cId="2789244343" sldId="344"/>
            <ac:spMk id="24" creationId="{45A80606-DFED-453B-B847-5F8B184602CC}"/>
          </ac:spMkLst>
        </pc:spChg>
        <pc:spChg chg="add mod">
          <ac:chgData name="ANDRES HUMBERTO OTALORA CARMONA" userId="9f185f83-ab76-4bc7-b4dd-50fef826f155" providerId="ADAL" clId="{F35EFB22-6056-423B-8A08-F79F28F35935}" dt="2020-07-20T23:04:19.993" v="3476" actId="1076"/>
          <ac:spMkLst>
            <pc:docMk/>
            <pc:sldMk cId="2789244343" sldId="344"/>
            <ac:spMk id="25" creationId="{D85D953D-9411-465B-9E8B-4C5058DC0154}"/>
          </ac:spMkLst>
        </pc:spChg>
        <pc:spChg chg="add mod">
          <ac:chgData name="ANDRES HUMBERTO OTALORA CARMONA" userId="9f185f83-ab76-4bc7-b4dd-50fef826f155" providerId="ADAL" clId="{F35EFB22-6056-423B-8A08-F79F28F35935}" dt="2020-07-20T23:07:30.225" v="3666" actId="1076"/>
          <ac:spMkLst>
            <pc:docMk/>
            <pc:sldMk cId="2789244343" sldId="344"/>
            <ac:spMk id="27" creationId="{0DF95F3B-46FB-4180-870E-CC5FD0BC59D5}"/>
          </ac:spMkLst>
        </pc:spChg>
        <pc:spChg chg="mod">
          <ac:chgData name="ANDRES HUMBERTO OTALORA CARMONA" userId="9f185f83-ab76-4bc7-b4dd-50fef826f155" providerId="ADAL" clId="{F35EFB22-6056-423B-8A08-F79F28F35935}" dt="2020-07-20T23:07:55.089" v="3689" actId="20577"/>
          <ac:spMkLst>
            <pc:docMk/>
            <pc:sldMk cId="2789244343" sldId="344"/>
            <ac:spMk id="41" creationId="{BA4E2C08-946C-4869-9B54-C27E445D8FB7}"/>
          </ac:spMkLst>
        </pc:spChg>
        <pc:picChg chg="add mod">
          <ac:chgData name="ANDRES HUMBERTO OTALORA CARMONA" userId="9f185f83-ab76-4bc7-b4dd-50fef826f155" providerId="ADAL" clId="{F35EFB22-6056-423B-8A08-F79F28F35935}" dt="2020-07-20T23:02:33.733" v="3358" actId="1440"/>
          <ac:picMkLst>
            <pc:docMk/>
            <pc:sldMk cId="2789244343" sldId="344"/>
            <ac:picMk id="3" creationId="{6DD81E5C-F8F9-418F-8A44-DBBF91F1F42D}"/>
          </ac:picMkLst>
        </pc:picChg>
        <pc:picChg chg="add mod">
          <ac:chgData name="ANDRES HUMBERTO OTALORA CARMONA" userId="9f185f83-ab76-4bc7-b4dd-50fef826f155" providerId="ADAL" clId="{F35EFB22-6056-423B-8A08-F79F28F35935}" dt="2020-07-20T23:06:49.017" v="3479" actId="1076"/>
          <ac:picMkLst>
            <pc:docMk/>
            <pc:sldMk cId="2789244343" sldId="344"/>
            <ac:picMk id="4" creationId="{7AD34644-4C09-40E3-8D02-1AAE39C68D20}"/>
          </ac:picMkLst>
        </pc:picChg>
        <pc:picChg chg="add mod">
          <ac:chgData name="ANDRES HUMBERTO OTALORA CARMONA" userId="9f185f83-ab76-4bc7-b4dd-50fef826f155" providerId="ADAL" clId="{F35EFB22-6056-423B-8A08-F79F28F35935}" dt="2020-07-20T23:00:07.451" v="3169"/>
          <ac:picMkLst>
            <pc:docMk/>
            <pc:sldMk cId="2789244343" sldId="344"/>
            <ac:picMk id="17" creationId="{C0C71EC7-BB60-49F8-B372-3754D1389CC6}"/>
          </ac:picMkLst>
        </pc:picChg>
        <pc:picChg chg="add mod">
          <ac:chgData name="ANDRES HUMBERTO OTALORA CARMONA" userId="9f185f83-ab76-4bc7-b4dd-50fef826f155" providerId="ADAL" clId="{F35EFB22-6056-423B-8A08-F79F28F35935}" dt="2020-07-20T23:00:07.451" v="3169"/>
          <ac:picMkLst>
            <pc:docMk/>
            <pc:sldMk cId="2789244343" sldId="344"/>
            <ac:picMk id="18" creationId="{78ABF39E-3C30-4C8F-8CE7-AE923C03258F}"/>
          </ac:picMkLst>
        </pc:picChg>
      </pc:sldChg>
      <pc:sldChg chg="addSp delSp modSp add mod modAnim">
        <pc:chgData name="ANDRES HUMBERTO OTALORA CARMONA" userId="9f185f83-ab76-4bc7-b4dd-50fef826f155" providerId="ADAL" clId="{F35EFB22-6056-423B-8A08-F79F28F35935}" dt="2020-07-20T23:11:57.664" v="3853" actId="13822"/>
        <pc:sldMkLst>
          <pc:docMk/>
          <pc:sldMk cId="1631712386" sldId="345"/>
        </pc:sldMkLst>
        <pc:spChg chg="add del mod">
          <ac:chgData name="ANDRES HUMBERTO OTALORA CARMONA" userId="9f185f83-ab76-4bc7-b4dd-50fef826f155" providerId="ADAL" clId="{F35EFB22-6056-423B-8A08-F79F28F35935}" dt="2020-07-20T23:10:07.610" v="3767" actId="478"/>
          <ac:spMkLst>
            <pc:docMk/>
            <pc:sldMk cId="1631712386" sldId="345"/>
            <ac:spMk id="3" creationId="{250AA87F-F356-48AA-8893-63E5ACE7E958}"/>
          </ac:spMkLst>
        </pc:spChg>
        <pc:spChg chg="add mod">
          <ac:chgData name="ANDRES HUMBERTO OTALORA CARMONA" userId="9f185f83-ab76-4bc7-b4dd-50fef826f155" providerId="ADAL" clId="{F35EFB22-6056-423B-8A08-F79F28F35935}" dt="2020-07-20T23:11:57.664" v="3853" actId="13822"/>
          <ac:spMkLst>
            <pc:docMk/>
            <pc:sldMk cId="1631712386" sldId="345"/>
            <ac:spMk id="5" creationId="{5D38C594-288D-43EC-A81E-996E2202FA12}"/>
          </ac:spMkLst>
        </pc:spChg>
        <pc:spChg chg="add mod">
          <ac:chgData name="ANDRES HUMBERTO OTALORA CARMONA" userId="9f185f83-ab76-4bc7-b4dd-50fef826f155" providerId="ADAL" clId="{F35EFB22-6056-423B-8A08-F79F28F35935}" dt="2020-07-20T23:08:45.536" v="3749" actId="1076"/>
          <ac:spMkLst>
            <pc:docMk/>
            <pc:sldMk cId="1631712386" sldId="345"/>
            <ac:spMk id="6" creationId="{A281DA60-386B-4BFC-A169-0C80D4826080}"/>
          </ac:spMkLst>
        </pc:spChg>
        <pc:spChg chg="add mod">
          <ac:chgData name="ANDRES HUMBERTO OTALORA CARMONA" userId="9f185f83-ab76-4bc7-b4dd-50fef826f155" providerId="ADAL" clId="{F35EFB22-6056-423B-8A08-F79F28F35935}" dt="2020-07-20T23:09:05.024" v="3757" actId="1076"/>
          <ac:spMkLst>
            <pc:docMk/>
            <pc:sldMk cId="1631712386" sldId="345"/>
            <ac:spMk id="7" creationId="{0EE52758-460D-4A2F-99F0-4057C02BD457}"/>
          </ac:spMkLst>
        </pc:spChg>
        <pc:spChg chg="add mod">
          <ac:chgData name="ANDRES HUMBERTO OTALORA CARMONA" userId="9f185f83-ab76-4bc7-b4dd-50fef826f155" providerId="ADAL" clId="{F35EFB22-6056-423B-8A08-F79F28F35935}" dt="2020-07-20T23:09:07.986" v="3758" actId="1076"/>
          <ac:spMkLst>
            <pc:docMk/>
            <pc:sldMk cId="1631712386" sldId="345"/>
            <ac:spMk id="8" creationId="{F97FE8E9-0B24-410E-915A-98747CD90082}"/>
          </ac:spMkLst>
        </pc:spChg>
        <pc:spChg chg="add mod">
          <ac:chgData name="ANDRES HUMBERTO OTALORA CARMONA" userId="9f185f83-ab76-4bc7-b4dd-50fef826f155" providerId="ADAL" clId="{F35EFB22-6056-423B-8A08-F79F28F35935}" dt="2020-07-20T23:09:16.119" v="3761" actId="207"/>
          <ac:spMkLst>
            <pc:docMk/>
            <pc:sldMk cId="1631712386" sldId="345"/>
            <ac:spMk id="9" creationId="{29FD64E1-4D35-4CA5-BCC7-E14516B034F7}"/>
          </ac:spMkLst>
        </pc:spChg>
        <pc:spChg chg="add mod">
          <ac:chgData name="ANDRES HUMBERTO OTALORA CARMONA" userId="9f185f83-ab76-4bc7-b4dd-50fef826f155" providerId="ADAL" clId="{F35EFB22-6056-423B-8A08-F79F28F35935}" dt="2020-07-20T23:08:52.128" v="3751" actId="1076"/>
          <ac:spMkLst>
            <pc:docMk/>
            <pc:sldMk cId="1631712386" sldId="345"/>
            <ac:spMk id="10" creationId="{8B28881B-0AF9-40C7-9F5E-655C625428FC}"/>
          </ac:spMkLst>
        </pc:spChg>
        <pc:spChg chg="add mod">
          <ac:chgData name="ANDRES HUMBERTO OTALORA CARMONA" userId="9f185f83-ab76-4bc7-b4dd-50fef826f155" providerId="ADAL" clId="{F35EFB22-6056-423B-8A08-F79F28F35935}" dt="2020-07-20T23:09:02.369" v="3756" actId="14100"/>
          <ac:spMkLst>
            <pc:docMk/>
            <pc:sldMk cId="1631712386" sldId="345"/>
            <ac:spMk id="11" creationId="{85E6B891-9809-4B45-8145-38F5A16A4BFB}"/>
          </ac:spMkLst>
        </pc:spChg>
        <pc:spChg chg="add mod">
          <ac:chgData name="ANDRES HUMBERTO OTALORA CARMONA" userId="9f185f83-ab76-4bc7-b4dd-50fef826f155" providerId="ADAL" clId="{F35EFB22-6056-423B-8A08-F79F28F35935}" dt="2020-07-20T23:09:08.873" v="3759" actId="1076"/>
          <ac:spMkLst>
            <pc:docMk/>
            <pc:sldMk cId="1631712386" sldId="345"/>
            <ac:spMk id="12" creationId="{752E1996-66A6-4549-A3CD-A90416DC4BCF}"/>
          </ac:spMkLst>
        </pc:spChg>
        <pc:spChg chg="add mod">
          <ac:chgData name="ANDRES HUMBERTO OTALORA CARMONA" userId="9f185f83-ab76-4bc7-b4dd-50fef826f155" providerId="ADAL" clId="{F35EFB22-6056-423B-8A08-F79F28F35935}" dt="2020-07-20T23:08:58.617" v="3754" actId="1076"/>
          <ac:spMkLst>
            <pc:docMk/>
            <pc:sldMk cId="1631712386" sldId="345"/>
            <ac:spMk id="13" creationId="{A8329342-8B2D-4A9C-9A0C-A84A5C2EA803}"/>
          </ac:spMkLst>
        </pc:spChg>
        <pc:spChg chg="add mod">
          <ac:chgData name="ANDRES HUMBERTO OTALORA CARMONA" userId="9f185f83-ab76-4bc7-b4dd-50fef826f155" providerId="ADAL" clId="{F35EFB22-6056-423B-8A08-F79F28F35935}" dt="2020-07-20T23:10:32.145" v="3776" actId="1076"/>
          <ac:spMkLst>
            <pc:docMk/>
            <pc:sldMk cId="1631712386" sldId="345"/>
            <ac:spMk id="14" creationId="{2F74D93E-B813-4BAC-868E-634542B8C390}"/>
          </ac:spMkLst>
        </pc:spChg>
        <pc:spChg chg="add mod">
          <ac:chgData name="ANDRES HUMBERTO OTALORA CARMONA" userId="9f185f83-ab76-4bc7-b4dd-50fef826f155" providerId="ADAL" clId="{F35EFB22-6056-423B-8A08-F79F28F35935}" dt="2020-07-20T23:11:51.832" v="3852" actId="1076"/>
          <ac:spMkLst>
            <pc:docMk/>
            <pc:sldMk cId="1631712386" sldId="345"/>
            <ac:spMk id="17" creationId="{E2B08EF9-2149-4F65-8248-6A5909A2356E}"/>
          </ac:spMkLst>
        </pc:spChg>
        <pc:spChg chg="mod">
          <ac:chgData name="ANDRES HUMBERTO OTALORA CARMONA" userId="9f185f83-ab76-4bc7-b4dd-50fef826f155" providerId="ADAL" clId="{F35EFB22-6056-423B-8A08-F79F28F35935}" dt="2020-07-20T23:08:12.557" v="3738" actId="20577"/>
          <ac:spMkLst>
            <pc:docMk/>
            <pc:sldMk cId="1631712386" sldId="345"/>
            <ac:spMk id="41" creationId="{BA4E2C08-946C-4869-9B54-C27E445D8FB7}"/>
          </ac:spMkLst>
        </pc:spChg>
        <pc:picChg chg="add mod">
          <ac:chgData name="ANDRES HUMBERTO OTALORA CARMONA" userId="9f185f83-ab76-4bc7-b4dd-50fef826f155" providerId="ADAL" clId="{F35EFB22-6056-423B-8A08-F79F28F35935}" dt="2020-07-20T23:10:23.321" v="3770" actId="1076"/>
          <ac:picMkLst>
            <pc:docMk/>
            <pc:sldMk cId="1631712386" sldId="345"/>
            <ac:picMk id="4" creationId="{4F6142DC-60EE-4265-896D-CB4613A52CEB}"/>
          </ac:picMkLst>
        </pc:picChg>
        <pc:picChg chg="add mod">
          <ac:chgData name="ANDRES HUMBERTO OTALORA CARMONA" userId="9f185f83-ab76-4bc7-b4dd-50fef826f155" providerId="ADAL" clId="{F35EFB22-6056-423B-8A08-F79F28F35935}" dt="2020-07-20T23:10:24.353" v="3771" actId="1076"/>
          <ac:picMkLst>
            <pc:docMk/>
            <pc:sldMk cId="1631712386" sldId="345"/>
            <ac:picMk id="15" creationId="{2D047701-7769-4584-8828-488CCA361176}"/>
          </ac:picMkLst>
        </pc:picChg>
        <pc:picChg chg="add mod">
          <ac:chgData name="ANDRES HUMBERTO OTALORA CARMONA" userId="9f185f83-ab76-4bc7-b4dd-50fef826f155" providerId="ADAL" clId="{F35EFB22-6056-423B-8A08-F79F28F35935}" dt="2020-07-20T23:10:28.449" v="3773" actId="1076"/>
          <ac:picMkLst>
            <pc:docMk/>
            <pc:sldMk cId="1631712386" sldId="345"/>
            <ac:picMk id="16" creationId="{296868EB-F65F-4CB1-BAAB-A25B2156E0CF}"/>
          </ac:picMkLst>
        </pc:picChg>
      </pc:sldChg>
      <pc:sldChg chg="addSp modSp add mod">
        <pc:chgData name="ANDRES HUMBERTO OTALORA CARMONA" userId="9f185f83-ab76-4bc7-b4dd-50fef826f155" providerId="ADAL" clId="{F35EFB22-6056-423B-8A08-F79F28F35935}" dt="2020-07-20T23:11:18.386" v="3848" actId="20577"/>
        <pc:sldMkLst>
          <pc:docMk/>
          <pc:sldMk cId="3365867476" sldId="346"/>
        </pc:sldMkLst>
        <pc:spChg chg="mod">
          <ac:chgData name="ANDRES HUMBERTO OTALORA CARMONA" userId="9f185f83-ab76-4bc7-b4dd-50fef826f155" providerId="ADAL" clId="{F35EFB22-6056-423B-8A08-F79F28F35935}" dt="2020-07-20T23:11:18.386" v="3848" actId="20577"/>
          <ac:spMkLst>
            <pc:docMk/>
            <pc:sldMk cId="3365867476" sldId="346"/>
            <ac:spMk id="41" creationId="{BA4E2C08-946C-4869-9B54-C27E445D8FB7}"/>
          </ac:spMkLst>
        </pc:spChg>
        <pc:picChg chg="add mod">
          <ac:chgData name="ANDRES HUMBERTO OTALORA CARMONA" userId="9f185f83-ab76-4bc7-b4dd-50fef826f155" providerId="ADAL" clId="{F35EFB22-6056-423B-8A08-F79F28F35935}" dt="2020-07-20T23:11:07.290" v="3787" actId="1076"/>
          <ac:picMkLst>
            <pc:docMk/>
            <pc:sldMk cId="3365867476" sldId="346"/>
            <ac:picMk id="6" creationId="{16B1CC3D-F311-49A9-8471-5EF2DBCED237}"/>
          </ac:picMkLst>
        </pc:picChg>
      </pc:sldChg>
      <pc:sldChg chg="del">
        <pc:chgData name="ANDRES HUMBERTO OTALORA CARMONA" userId="9f185f83-ab76-4bc7-b4dd-50fef826f155" providerId="ADAL" clId="{F35EFB22-6056-423B-8A08-F79F28F35935}" dt="2020-07-15T20:54:05.123" v="1" actId="47"/>
        <pc:sldMkLst>
          <pc:docMk/>
          <pc:sldMk cId="4196082431" sldId="346"/>
        </pc:sldMkLst>
      </pc:sldChg>
      <pc:sldChg chg="del">
        <pc:chgData name="ANDRES HUMBERTO OTALORA CARMONA" userId="9f185f83-ab76-4bc7-b4dd-50fef826f155" providerId="ADAL" clId="{F35EFB22-6056-423B-8A08-F79F28F35935}" dt="2020-07-15T20:54:06.238" v="2" actId="47"/>
        <pc:sldMkLst>
          <pc:docMk/>
          <pc:sldMk cId="1323754342" sldId="347"/>
        </pc:sldMkLst>
      </pc:sldChg>
    </pc:docChg>
  </pc:docChgLst>
  <pc:docChgLst>
    <pc:chgData name="ANDRES HUMBERTO OTALORA CARMONA" userId="9f185f83-ab76-4bc7-b4dd-50fef826f155" providerId="ADAL" clId="{D5B4B709-3AC2-4099-BF85-177B55696005}"/>
    <pc:docChg chg="undo custSel addSld delSld modSld">
      <pc:chgData name="ANDRES HUMBERTO OTALORA CARMONA" userId="9f185f83-ab76-4bc7-b4dd-50fef826f155" providerId="ADAL" clId="{D5B4B709-3AC2-4099-BF85-177B55696005}" dt="2020-06-30T23:08:50.761" v="1429" actId="20577"/>
      <pc:docMkLst>
        <pc:docMk/>
      </pc:docMkLst>
      <pc:sldChg chg="modSp mod">
        <pc:chgData name="ANDRES HUMBERTO OTALORA CARMONA" userId="9f185f83-ab76-4bc7-b4dd-50fef826f155" providerId="ADAL" clId="{D5B4B709-3AC2-4099-BF85-177B55696005}" dt="2020-06-30T23:08:50.761" v="1429" actId="20577"/>
        <pc:sldMkLst>
          <pc:docMk/>
          <pc:sldMk cId="4231383792" sldId="320"/>
        </pc:sldMkLst>
        <pc:spChg chg="mod">
          <ac:chgData name="ANDRES HUMBERTO OTALORA CARMONA" userId="9f185f83-ab76-4bc7-b4dd-50fef826f155" providerId="ADAL" clId="{D5B4B709-3AC2-4099-BF85-177B55696005}" dt="2020-06-30T23:08:50.761" v="1429" actId="20577"/>
          <ac:spMkLst>
            <pc:docMk/>
            <pc:sldMk cId="4231383792" sldId="320"/>
            <ac:spMk id="12" creationId="{2A3190B4-7CE9-421D-8959-FEBD252C9280}"/>
          </ac:spMkLst>
        </pc:spChg>
      </pc:sldChg>
      <pc:sldChg chg="addSp delSp modSp mod">
        <pc:chgData name="ANDRES HUMBERTO OTALORA CARMONA" userId="9f185f83-ab76-4bc7-b4dd-50fef826f155" providerId="ADAL" clId="{D5B4B709-3AC2-4099-BF85-177B55696005}" dt="2020-06-25T21:37:48.482" v="563" actId="1076"/>
        <pc:sldMkLst>
          <pc:docMk/>
          <pc:sldMk cId="562487266" sldId="321"/>
        </pc:sldMkLst>
        <pc:spChg chg="del">
          <ac:chgData name="ANDRES HUMBERTO OTALORA CARMONA" userId="9f185f83-ab76-4bc7-b4dd-50fef826f155" providerId="ADAL" clId="{D5B4B709-3AC2-4099-BF85-177B55696005}" dt="2020-06-25T21:16:36.426" v="5" actId="478"/>
          <ac:spMkLst>
            <pc:docMk/>
            <pc:sldMk cId="562487266" sldId="321"/>
            <ac:spMk id="3" creationId="{19949240-DC2F-4A91-BFB5-71BA25732303}"/>
          </ac:spMkLst>
        </pc:spChg>
        <pc:spChg chg="del">
          <ac:chgData name="ANDRES HUMBERTO OTALORA CARMONA" userId="9f185f83-ab76-4bc7-b4dd-50fef826f155" providerId="ADAL" clId="{D5B4B709-3AC2-4099-BF85-177B55696005}" dt="2020-06-25T21:16:36.426" v="5" actId="478"/>
          <ac:spMkLst>
            <pc:docMk/>
            <pc:sldMk cId="562487266" sldId="321"/>
            <ac:spMk id="4" creationId="{8360922B-8A8A-47FE-9B3D-66FFA10FDE9B}"/>
          </ac:spMkLst>
        </pc:spChg>
        <pc:spChg chg="del">
          <ac:chgData name="ANDRES HUMBERTO OTALORA CARMONA" userId="9f185f83-ab76-4bc7-b4dd-50fef826f155" providerId="ADAL" clId="{D5B4B709-3AC2-4099-BF85-177B55696005}" dt="2020-06-25T21:16:36.426" v="5" actId="478"/>
          <ac:spMkLst>
            <pc:docMk/>
            <pc:sldMk cId="562487266" sldId="321"/>
            <ac:spMk id="5" creationId="{5B965E7B-DB6A-4131-B7C7-DFE7FE0E9BBA}"/>
          </ac:spMkLst>
        </pc:spChg>
        <pc:spChg chg="del">
          <ac:chgData name="ANDRES HUMBERTO OTALORA CARMONA" userId="9f185f83-ab76-4bc7-b4dd-50fef826f155" providerId="ADAL" clId="{D5B4B709-3AC2-4099-BF85-177B55696005}" dt="2020-06-25T21:16:36.426" v="5" actId="478"/>
          <ac:spMkLst>
            <pc:docMk/>
            <pc:sldMk cId="562487266" sldId="321"/>
            <ac:spMk id="6" creationId="{82A75F89-4918-49B5-A83B-28541505E917}"/>
          </ac:spMkLst>
        </pc:spChg>
        <pc:spChg chg="del">
          <ac:chgData name="ANDRES HUMBERTO OTALORA CARMONA" userId="9f185f83-ab76-4bc7-b4dd-50fef826f155" providerId="ADAL" clId="{D5B4B709-3AC2-4099-BF85-177B55696005}" dt="2020-06-25T21:16:36.426" v="5" actId="478"/>
          <ac:spMkLst>
            <pc:docMk/>
            <pc:sldMk cId="562487266" sldId="321"/>
            <ac:spMk id="7" creationId="{9DB27B32-C844-4C6F-997A-6BFD07367D2C}"/>
          </ac:spMkLst>
        </pc:spChg>
        <pc:spChg chg="del">
          <ac:chgData name="ANDRES HUMBERTO OTALORA CARMONA" userId="9f185f83-ab76-4bc7-b4dd-50fef826f155" providerId="ADAL" clId="{D5B4B709-3AC2-4099-BF85-177B55696005}" dt="2020-06-25T21:16:36.426" v="5" actId="478"/>
          <ac:spMkLst>
            <pc:docMk/>
            <pc:sldMk cId="562487266" sldId="321"/>
            <ac:spMk id="8" creationId="{5D94E5EB-578A-4541-A761-5AF1076A26F0}"/>
          </ac:spMkLst>
        </pc:spChg>
        <pc:spChg chg="del">
          <ac:chgData name="ANDRES HUMBERTO OTALORA CARMONA" userId="9f185f83-ab76-4bc7-b4dd-50fef826f155" providerId="ADAL" clId="{D5B4B709-3AC2-4099-BF85-177B55696005}" dt="2020-06-25T21:16:36.426" v="5" actId="478"/>
          <ac:spMkLst>
            <pc:docMk/>
            <pc:sldMk cId="562487266" sldId="321"/>
            <ac:spMk id="9" creationId="{497A5BE3-EFD6-4D22-B9E2-FA85D5889E90}"/>
          </ac:spMkLst>
        </pc:spChg>
        <pc:spChg chg="del">
          <ac:chgData name="ANDRES HUMBERTO OTALORA CARMONA" userId="9f185f83-ab76-4bc7-b4dd-50fef826f155" providerId="ADAL" clId="{D5B4B709-3AC2-4099-BF85-177B55696005}" dt="2020-06-25T21:16:36.426" v="5" actId="478"/>
          <ac:spMkLst>
            <pc:docMk/>
            <pc:sldMk cId="562487266" sldId="321"/>
            <ac:spMk id="10" creationId="{41F32FB5-4F14-4824-9F4D-8FD04546274D}"/>
          </ac:spMkLst>
        </pc:spChg>
        <pc:spChg chg="del">
          <ac:chgData name="ANDRES HUMBERTO OTALORA CARMONA" userId="9f185f83-ab76-4bc7-b4dd-50fef826f155" providerId="ADAL" clId="{D5B4B709-3AC2-4099-BF85-177B55696005}" dt="2020-06-25T21:16:36.426" v="5" actId="478"/>
          <ac:spMkLst>
            <pc:docMk/>
            <pc:sldMk cId="562487266" sldId="321"/>
            <ac:spMk id="11" creationId="{9D8DF0E7-F363-4436-8A4C-4F6F57F7E21F}"/>
          </ac:spMkLst>
        </pc:spChg>
        <pc:spChg chg="del">
          <ac:chgData name="ANDRES HUMBERTO OTALORA CARMONA" userId="9f185f83-ab76-4bc7-b4dd-50fef826f155" providerId="ADAL" clId="{D5B4B709-3AC2-4099-BF85-177B55696005}" dt="2020-06-25T21:16:36.426" v="5" actId="478"/>
          <ac:spMkLst>
            <pc:docMk/>
            <pc:sldMk cId="562487266" sldId="321"/>
            <ac:spMk id="12" creationId="{2D0A6D90-BAF4-4BB8-8527-6AEE7ADCFCCC}"/>
          </ac:spMkLst>
        </pc:spChg>
        <pc:spChg chg="del">
          <ac:chgData name="ANDRES HUMBERTO OTALORA CARMONA" userId="9f185f83-ab76-4bc7-b4dd-50fef826f155" providerId="ADAL" clId="{D5B4B709-3AC2-4099-BF85-177B55696005}" dt="2020-06-25T21:16:38.278" v="7" actId="478"/>
          <ac:spMkLst>
            <pc:docMk/>
            <pc:sldMk cId="562487266" sldId="321"/>
            <ac:spMk id="13" creationId="{6469A401-44D2-45C6-A56E-435A7065C083}"/>
          </ac:spMkLst>
        </pc:spChg>
        <pc:spChg chg="add mod">
          <ac:chgData name="ANDRES HUMBERTO OTALORA CARMONA" userId="9f185f83-ab76-4bc7-b4dd-50fef826f155" providerId="ADAL" clId="{D5B4B709-3AC2-4099-BF85-177B55696005}" dt="2020-06-25T21:18:22.444" v="76" actId="1076"/>
          <ac:spMkLst>
            <pc:docMk/>
            <pc:sldMk cId="562487266" sldId="321"/>
            <ac:spMk id="14" creationId="{D395290F-FC33-4219-B6D8-76D79E21A381}"/>
          </ac:spMkLst>
        </pc:spChg>
        <pc:spChg chg="add mod">
          <ac:chgData name="ANDRES HUMBERTO OTALORA CARMONA" userId="9f185f83-ab76-4bc7-b4dd-50fef826f155" providerId="ADAL" clId="{D5B4B709-3AC2-4099-BF85-177B55696005}" dt="2020-06-25T21:19:40.331" v="87" actId="1076"/>
          <ac:spMkLst>
            <pc:docMk/>
            <pc:sldMk cId="562487266" sldId="321"/>
            <ac:spMk id="16" creationId="{4770D084-8359-4E6B-A42D-D77B3AB8145E}"/>
          </ac:spMkLst>
        </pc:spChg>
        <pc:spChg chg="add del mod">
          <ac:chgData name="ANDRES HUMBERTO OTALORA CARMONA" userId="9f185f83-ab76-4bc7-b4dd-50fef826f155" providerId="ADAL" clId="{D5B4B709-3AC2-4099-BF85-177B55696005}" dt="2020-06-25T21:17:48.460" v="64" actId="478"/>
          <ac:spMkLst>
            <pc:docMk/>
            <pc:sldMk cId="562487266" sldId="321"/>
            <ac:spMk id="29" creationId="{01855059-F1BC-4E7B-8AB8-B333F111DCD7}"/>
          </ac:spMkLst>
        </pc:spChg>
        <pc:spChg chg="add del mod">
          <ac:chgData name="ANDRES HUMBERTO OTALORA CARMONA" userId="9f185f83-ab76-4bc7-b4dd-50fef826f155" providerId="ADAL" clId="{D5B4B709-3AC2-4099-BF85-177B55696005}" dt="2020-06-25T21:17:59.450" v="67" actId="478"/>
          <ac:spMkLst>
            <pc:docMk/>
            <pc:sldMk cId="562487266" sldId="321"/>
            <ac:spMk id="30" creationId="{855C4EF9-AD21-43B6-8B3E-8732CA5AC014}"/>
          </ac:spMkLst>
        </pc:spChg>
        <pc:spChg chg="add mod">
          <ac:chgData name="ANDRES HUMBERTO OTALORA CARMONA" userId="9f185f83-ab76-4bc7-b4dd-50fef826f155" providerId="ADAL" clId="{D5B4B709-3AC2-4099-BF85-177B55696005}" dt="2020-06-25T21:20:05.227" v="91" actId="14100"/>
          <ac:spMkLst>
            <pc:docMk/>
            <pc:sldMk cId="562487266" sldId="321"/>
            <ac:spMk id="31" creationId="{663A97FB-05F2-43BE-81CA-62BB1C93C4C7}"/>
          </ac:spMkLst>
        </pc:spChg>
        <pc:spChg chg="add del mod">
          <ac:chgData name="ANDRES HUMBERTO OTALORA CARMONA" userId="9f185f83-ab76-4bc7-b4dd-50fef826f155" providerId="ADAL" clId="{D5B4B709-3AC2-4099-BF85-177B55696005}" dt="2020-06-25T21:18:14.878" v="75" actId="478"/>
          <ac:spMkLst>
            <pc:docMk/>
            <pc:sldMk cId="562487266" sldId="321"/>
            <ac:spMk id="37" creationId="{B3E91131-CD4D-4656-9995-5710C9F83982}"/>
          </ac:spMkLst>
        </pc:spChg>
        <pc:spChg chg="mod">
          <ac:chgData name="ANDRES HUMBERTO OTALORA CARMONA" userId="9f185f83-ab76-4bc7-b4dd-50fef826f155" providerId="ADAL" clId="{D5B4B709-3AC2-4099-BF85-177B55696005}" dt="2020-06-25T21:17:04.511" v="50" actId="20577"/>
          <ac:spMkLst>
            <pc:docMk/>
            <pc:sldMk cId="562487266" sldId="321"/>
            <ac:spMk id="41" creationId="{BA4E2C08-946C-4869-9B54-C27E445D8FB7}"/>
          </ac:spMkLst>
        </pc:spChg>
        <pc:spChg chg="del">
          <ac:chgData name="ANDRES HUMBERTO OTALORA CARMONA" userId="9f185f83-ab76-4bc7-b4dd-50fef826f155" providerId="ADAL" clId="{D5B4B709-3AC2-4099-BF85-177B55696005}" dt="2020-06-25T21:16:36.426" v="5" actId="478"/>
          <ac:spMkLst>
            <pc:docMk/>
            <pc:sldMk cId="562487266" sldId="321"/>
            <ac:spMk id="67" creationId="{9C11644D-6339-46CA-92A4-B4043FB43015}"/>
          </ac:spMkLst>
        </pc:spChg>
        <pc:spChg chg="del">
          <ac:chgData name="ANDRES HUMBERTO OTALORA CARMONA" userId="9f185f83-ab76-4bc7-b4dd-50fef826f155" providerId="ADAL" clId="{D5B4B709-3AC2-4099-BF85-177B55696005}" dt="2020-06-25T21:16:37.320" v="6" actId="478"/>
          <ac:spMkLst>
            <pc:docMk/>
            <pc:sldMk cId="562487266" sldId="321"/>
            <ac:spMk id="68" creationId="{7BCE7619-AE21-4E22-AED7-B421DE822FC5}"/>
          </ac:spMkLst>
        </pc:spChg>
        <pc:picChg chg="del">
          <ac:chgData name="ANDRES HUMBERTO OTALORA CARMONA" userId="9f185f83-ab76-4bc7-b4dd-50fef826f155" providerId="ADAL" clId="{D5B4B709-3AC2-4099-BF85-177B55696005}" dt="2020-06-25T21:16:36.426" v="5" actId="478"/>
          <ac:picMkLst>
            <pc:docMk/>
            <pc:sldMk cId="562487266" sldId="321"/>
            <ac:picMk id="15" creationId="{CD72467F-AA53-45F4-B35C-5A0BF1EE275B}"/>
          </ac:picMkLst>
        </pc:picChg>
        <pc:picChg chg="add del mod">
          <ac:chgData name="ANDRES HUMBERTO OTALORA CARMONA" userId="9f185f83-ab76-4bc7-b4dd-50fef826f155" providerId="ADAL" clId="{D5B4B709-3AC2-4099-BF85-177B55696005}" dt="2020-06-25T21:33:53.751" v="503" actId="21"/>
          <ac:picMkLst>
            <pc:docMk/>
            <pc:sldMk cId="562487266" sldId="321"/>
            <ac:picMk id="17" creationId="{FC6AE8E4-497E-4454-A985-8DEB7BACE3EB}"/>
          </ac:picMkLst>
        </pc:picChg>
        <pc:picChg chg="add mod modCrop">
          <ac:chgData name="ANDRES HUMBERTO OTALORA CARMONA" userId="9f185f83-ab76-4bc7-b4dd-50fef826f155" providerId="ADAL" clId="{D5B4B709-3AC2-4099-BF85-177B55696005}" dt="2020-06-25T21:37:48.482" v="563" actId="1076"/>
          <ac:picMkLst>
            <pc:docMk/>
            <pc:sldMk cId="562487266" sldId="321"/>
            <ac:picMk id="18" creationId="{9B5E87A6-D275-42EF-9565-C36C939952EB}"/>
          </ac:picMkLst>
        </pc:picChg>
        <pc:picChg chg="del">
          <ac:chgData name="ANDRES HUMBERTO OTALORA CARMONA" userId="9f185f83-ab76-4bc7-b4dd-50fef826f155" providerId="ADAL" clId="{D5B4B709-3AC2-4099-BF85-177B55696005}" dt="2020-06-25T21:16:36.426" v="5" actId="478"/>
          <ac:picMkLst>
            <pc:docMk/>
            <pc:sldMk cId="562487266" sldId="321"/>
            <ac:picMk id="26" creationId="{C500D9CF-C505-4C65-A465-F4CD92C03D07}"/>
          </ac:picMkLst>
        </pc:picChg>
        <pc:picChg chg="del">
          <ac:chgData name="ANDRES HUMBERTO OTALORA CARMONA" userId="9f185f83-ab76-4bc7-b4dd-50fef826f155" providerId="ADAL" clId="{D5B4B709-3AC2-4099-BF85-177B55696005}" dt="2020-06-25T21:16:36.426" v="5" actId="478"/>
          <ac:picMkLst>
            <pc:docMk/>
            <pc:sldMk cId="562487266" sldId="321"/>
            <ac:picMk id="27" creationId="{B0B840D3-95ED-4FB5-96CC-F5F6EBD4825D}"/>
          </ac:picMkLst>
        </pc:picChg>
        <pc:picChg chg="add mod">
          <ac:chgData name="ANDRES HUMBERTO OTALORA CARMONA" userId="9f185f83-ab76-4bc7-b4dd-50fef826f155" providerId="ADAL" clId="{D5B4B709-3AC2-4099-BF85-177B55696005}" dt="2020-06-25T21:17:25.948" v="53" actId="1076"/>
          <ac:picMkLst>
            <pc:docMk/>
            <pc:sldMk cId="562487266" sldId="321"/>
            <ac:picMk id="32" creationId="{1ADBC228-9B82-481D-9527-94EA1064011C}"/>
          </ac:picMkLst>
        </pc:picChg>
        <pc:picChg chg="add mod">
          <ac:chgData name="ANDRES HUMBERTO OTALORA CARMONA" userId="9f185f83-ab76-4bc7-b4dd-50fef826f155" providerId="ADAL" clId="{D5B4B709-3AC2-4099-BF85-177B55696005}" dt="2020-06-25T21:17:25.948" v="53" actId="1076"/>
          <ac:picMkLst>
            <pc:docMk/>
            <pc:sldMk cId="562487266" sldId="321"/>
            <ac:picMk id="33" creationId="{40D02E8F-1159-4B16-800D-2217CD7E22C5}"/>
          </ac:picMkLst>
        </pc:picChg>
        <pc:picChg chg="add mod">
          <ac:chgData name="ANDRES HUMBERTO OTALORA CARMONA" userId="9f185f83-ab76-4bc7-b4dd-50fef826f155" providerId="ADAL" clId="{D5B4B709-3AC2-4099-BF85-177B55696005}" dt="2020-06-25T21:17:25.948" v="53" actId="1076"/>
          <ac:picMkLst>
            <pc:docMk/>
            <pc:sldMk cId="562487266" sldId="321"/>
            <ac:picMk id="34" creationId="{6D82E430-3F60-4844-949E-4EC3E18D76BB}"/>
          </ac:picMkLst>
        </pc:picChg>
        <pc:picChg chg="add mod">
          <ac:chgData name="ANDRES HUMBERTO OTALORA CARMONA" userId="9f185f83-ab76-4bc7-b4dd-50fef826f155" providerId="ADAL" clId="{D5B4B709-3AC2-4099-BF85-177B55696005}" dt="2020-06-25T21:17:25.948" v="53" actId="1076"/>
          <ac:picMkLst>
            <pc:docMk/>
            <pc:sldMk cId="562487266" sldId="321"/>
            <ac:picMk id="35" creationId="{3D1FB1E1-CF1C-4FBC-AA62-338576111358}"/>
          </ac:picMkLst>
        </pc:picChg>
        <pc:picChg chg="add mod">
          <ac:chgData name="ANDRES HUMBERTO OTALORA CARMONA" userId="9f185f83-ab76-4bc7-b4dd-50fef826f155" providerId="ADAL" clId="{D5B4B709-3AC2-4099-BF85-177B55696005}" dt="2020-06-25T21:17:25.948" v="53" actId="1076"/>
          <ac:picMkLst>
            <pc:docMk/>
            <pc:sldMk cId="562487266" sldId="321"/>
            <ac:picMk id="36" creationId="{3C9B869B-A8AE-4E17-80F1-74123F119DE1}"/>
          </ac:picMkLst>
        </pc:picChg>
        <pc:picChg chg="del">
          <ac:chgData name="ANDRES HUMBERTO OTALORA CARMONA" userId="9f185f83-ab76-4bc7-b4dd-50fef826f155" providerId="ADAL" clId="{D5B4B709-3AC2-4099-BF85-177B55696005}" dt="2020-06-25T21:16:36.426" v="5" actId="478"/>
          <ac:picMkLst>
            <pc:docMk/>
            <pc:sldMk cId="562487266" sldId="321"/>
            <ac:picMk id="69" creationId="{F6835561-CBA8-43AB-9AF6-C2E80ED64430}"/>
          </ac:picMkLst>
        </pc:picChg>
        <pc:picChg chg="del">
          <ac:chgData name="ANDRES HUMBERTO OTALORA CARMONA" userId="9f185f83-ab76-4bc7-b4dd-50fef826f155" providerId="ADAL" clId="{D5B4B709-3AC2-4099-BF85-177B55696005}" dt="2020-06-25T21:16:36.426" v="5" actId="478"/>
          <ac:picMkLst>
            <pc:docMk/>
            <pc:sldMk cId="562487266" sldId="321"/>
            <ac:picMk id="70" creationId="{73DF4FA2-73D8-435B-A27B-A38684E388CD}"/>
          </ac:picMkLst>
        </pc:picChg>
        <pc:picChg chg="del">
          <ac:chgData name="ANDRES HUMBERTO OTALORA CARMONA" userId="9f185f83-ab76-4bc7-b4dd-50fef826f155" providerId="ADAL" clId="{D5B4B709-3AC2-4099-BF85-177B55696005}" dt="2020-06-25T21:16:36.426" v="5" actId="478"/>
          <ac:picMkLst>
            <pc:docMk/>
            <pc:sldMk cId="562487266" sldId="321"/>
            <ac:picMk id="71" creationId="{A3AFA4BB-33E5-459E-85D1-A52017402225}"/>
          </ac:picMkLst>
        </pc:picChg>
        <pc:picChg chg="del">
          <ac:chgData name="ANDRES HUMBERTO OTALORA CARMONA" userId="9f185f83-ab76-4bc7-b4dd-50fef826f155" providerId="ADAL" clId="{D5B4B709-3AC2-4099-BF85-177B55696005}" dt="2020-06-25T21:16:36.426" v="5" actId="478"/>
          <ac:picMkLst>
            <pc:docMk/>
            <pc:sldMk cId="562487266" sldId="321"/>
            <ac:picMk id="72" creationId="{62345C59-0B0C-4FF4-ABD3-52338C6008ED}"/>
          </ac:picMkLst>
        </pc:picChg>
        <pc:picChg chg="del">
          <ac:chgData name="ANDRES HUMBERTO OTALORA CARMONA" userId="9f185f83-ab76-4bc7-b4dd-50fef826f155" providerId="ADAL" clId="{D5B4B709-3AC2-4099-BF85-177B55696005}" dt="2020-06-25T21:16:36.426" v="5" actId="478"/>
          <ac:picMkLst>
            <pc:docMk/>
            <pc:sldMk cId="562487266" sldId="321"/>
            <ac:picMk id="74" creationId="{9FCD0216-F9F4-41B8-BE36-B698BC00AFA9}"/>
          </ac:picMkLst>
        </pc:picChg>
        <pc:picChg chg="del">
          <ac:chgData name="ANDRES HUMBERTO OTALORA CARMONA" userId="9f185f83-ab76-4bc7-b4dd-50fef826f155" providerId="ADAL" clId="{D5B4B709-3AC2-4099-BF85-177B55696005}" dt="2020-06-25T21:16:36.426" v="5" actId="478"/>
          <ac:picMkLst>
            <pc:docMk/>
            <pc:sldMk cId="562487266" sldId="321"/>
            <ac:picMk id="75" creationId="{06BA764A-3767-439B-8875-54938DDE4EC6}"/>
          </ac:picMkLst>
        </pc:picChg>
        <pc:picChg chg="del">
          <ac:chgData name="ANDRES HUMBERTO OTALORA CARMONA" userId="9f185f83-ab76-4bc7-b4dd-50fef826f155" providerId="ADAL" clId="{D5B4B709-3AC2-4099-BF85-177B55696005}" dt="2020-06-25T21:16:36.426" v="5" actId="478"/>
          <ac:picMkLst>
            <pc:docMk/>
            <pc:sldMk cId="562487266" sldId="321"/>
            <ac:picMk id="76" creationId="{EFFE93D9-3D44-418A-905C-64BB70216897}"/>
          </ac:picMkLst>
        </pc:picChg>
      </pc:sldChg>
      <pc:sldChg chg="del">
        <pc:chgData name="ANDRES HUMBERTO OTALORA CARMONA" userId="9f185f83-ab76-4bc7-b4dd-50fef826f155" providerId="ADAL" clId="{D5B4B709-3AC2-4099-BF85-177B55696005}" dt="2020-06-25T21:15:51.637" v="0" actId="47"/>
        <pc:sldMkLst>
          <pc:docMk/>
          <pc:sldMk cId="2019847317" sldId="322"/>
        </pc:sldMkLst>
      </pc:sldChg>
      <pc:sldChg chg="del">
        <pc:chgData name="ANDRES HUMBERTO OTALORA CARMONA" userId="9f185f83-ab76-4bc7-b4dd-50fef826f155" providerId="ADAL" clId="{D5B4B709-3AC2-4099-BF85-177B55696005}" dt="2020-06-25T21:15:51.637" v="0" actId="47"/>
        <pc:sldMkLst>
          <pc:docMk/>
          <pc:sldMk cId="3249991528" sldId="323"/>
        </pc:sldMkLst>
      </pc:sldChg>
      <pc:sldChg chg="del">
        <pc:chgData name="ANDRES HUMBERTO OTALORA CARMONA" userId="9f185f83-ab76-4bc7-b4dd-50fef826f155" providerId="ADAL" clId="{D5B4B709-3AC2-4099-BF85-177B55696005}" dt="2020-06-25T21:15:51.637" v="0" actId="47"/>
        <pc:sldMkLst>
          <pc:docMk/>
          <pc:sldMk cId="1341165284" sldId="324"/>
        </pc:sldMkLst>
      </pc:sldChg>
      <pc:sldChg chg="del">
        <pc:chgData name="ANDRES HUMBERTO OTALORA CARMONA" userId="9f185f83-ab76-4bc7-b4dd-50fef826f155" providerId="ADAL" clId="{D5B4B709-3AC2-4099-BF85-177B55696005}" dt="2020-06-25T21:15:51.637" v="0" actId="47"/>
        <pc:sldMkLst>
          <pc:docMk/>
          <pc:sldMk cId="4279927572" sldId="325"/>
        </pc:sldMkLst>
      </pc:sldChg>
      <pc:sldChg chg="del">
        <pc:chgData name="ANDRES HUMBERTO OTALORA CARMONA" userId="9f185f83-ab76-4bc7-b4dd-50fef826f155" providerId="ADAL" clId="{D5B4B709-3AC2-4099-BF85-177B55696005}" dt="2020-06-25T21:15:51.637" v="0" actId="47"/>
        <pc:sldMkLst>
          <pc:docMk/>
          <pc:sldMk cId="3478834755" sldId="326"/>
        </pc:sldMkLst>
      </pc:sldChg>
      <pc:sldChg chg="del">
        <pc:chgData name="ANDRES HUMBERTO OTALORA CARMONA" userId="9f185f83-ab76-4bc7-b4dd-50fef826f155" providerId="ADAL" clId="{D5B4B709-3AC2-4099-BF85-177B55696005}" dt="2020-06-25T21:15:51.637" v="0" actId="47"/>
        <pc:sldMkLst>
          <pc:docMk/>
          <pc:sldMk cId="680617730" sldId="327"/>
        </pc:sldMkLst>
      </pc:sldChg>
      <pc:sldChg chg="del">
        <pc:chgData name="ANDRES HUMBERTO OTALORA CARMONA" userId="9f185f83-ab76-4bc7-b4dd-50fef826f155" providerId="ADAL" clId="{D5B4B709-3AC2-4099-BF85-177B55696005}" dt="2020-06-25T21:15:51.637" v="0" actId="47"/>
        <pc:sldMkLst>
          <pc:docMk/>
          <pc:sldMk cId="3327136507" sldId="328"/>
        </pc:sldMkLst>
      </pc:sldChg>
      <pc:sldChg chg="del">
        <pc:chgData name="ANDRES HUMBERTO OTALORA CARMONA" userId="9f185f83-ab76-4bc7-b4dd-50fef826f155" providerId="ADAL" clId="{D5B4B709-3AC2-4099-BF85-177B55696005}" dt="2020-06-25T21:15:51.637" v="0" actId="47"/>
        <pc:sldMkLst>
          <pc:docMk/>
          <pc:sldMk cId="3452394272" sldId="329"/>
        </pc:sldMkLst>
      </pc:sldChg>
      <pc:sldChg chg="del">
        <pc:chgData name="ANDRES HUMBERTO OTALORA CARMONA" userId="9f185f83-ab76-4bc7-b4dd-50fef826f155" providerId="ADAL" clId="{D5B4B709-3AC2-4099-BF85-177B55696005}" dt="2020-06-25T21:15:51.637" v="0" actId="47"/>
        <pc:sldMkLst>
          <pc:docMk/>
          <pc:sldMk cId="3819195329" sldId="330"/>
        </pc:sldMkLst>
      </pc:sldChg>
      <pc:sldChg chg="addSp delSp modSp add mod">
        <pc:chgData name="ANDRES HUMBERTO OTALORA CARMONA" userId="9f185f83-ab76-4bc7-b4dd-50fef826f155" providerId="ADAL" clId="{D5B4B709-3AC2-4099-BF85-177B55696005}" dt="2020-06-25T21:30:09.667" v="422" actId="1076"/>
        <pc:sldMkLst>
          <pc:docMk/>
          <pc:sldMk cId="1064414579" sldId="332"/>
        </pc:sldMkLst>
        <pc:spChg chg="add del mod">
          <ac:chgData name="ANDRES HUMBERTO OTALORA CARMONA" userId="9f185f83-ab76-4bc7-b4dd-50fef826f155" providerId="ADAL" clId="{D5B4B709-3AC2-4099-BF85-177B55696005}" dt="2020-06-25T21:22:31.081" v="135" actId="478"/>
          <ac:spMkLst>
            <pc:docMk/>
            <pc:sldMk cId="1064414579" sldId="332"/>
            <ac:spMk id="5" creationId="{BC5DDD30-CD0E-4022-ACE5-0B819C37B156}"/>
          </ac:spMkLst>
        </pc:spChg>
        <pc:spChg chg="add del mod">
          <ac:chgData name="ANDRES HUMBERTO OTALORA CARMONA" userId="9f185f83-ab76-4bc7-b4dd-50fef826f155" providerId="ADAL" clId="{D5B4B709-3AC2-4099-BF85-177B55696005}" dt="2020-06-25T21:23:26.366" v="150" actId="478"/>
          <ac:spMkLst>
            <pc:docMk/>
            <pc:sldMk cId="1064414579" sldId="332"/>
            <ac:spMk id="8" creationId="{922CD65E-7625-4DB2-800B-5397E51FBC0A}"/>
          </ac:spMkLst>
        </pc:spChg>
        <pc:spChg chg="add del mod">
          <ac:chgData name="ANDRES HUMBERTO OTALORA CARMONA" userId="9f185f83-ab76-4bc7-b4dd-50fef826f155" providerId="ADAL" clId="{D5B4B709-3AC2-4099-BF85-177B55696005}" dt="2020-06-25T21:22:42.480" v="139" actId="478"/>
          <ac:spMkLst>
            <pc:docMk/>
            <pc:sldMk cId="1064414579" sldId="332"/>
            <ac:spMk id="9" creationId="{22D14404-D94D-473C-808E-61FDA6FED60D}"/>
          </ac:spMkLst>
        </pc:spChg>
        <pc:spChg chg="add del mod">
          <ac:chgData name="ANDRES HUMBERTO OTALORA CARMONA" userId="9f185f83-ab76-4bc7-b4dd-50fef826f155" providerId="ADAL" clId="{D5B4B709-3AC2-4099-BF85-177B55696005}" dt="2020-06-25T21:24:02.539" v="160" actId="478"/>
          <ac:spMkLst>
            <pc:docMk/>
            <pc:sldMk cId="1064414579" sldId="332"/>
            <ac:spMk id="10" creationId="{722B03E6-A1D5-479A-865C-D1ECF41F9EBF}"/>
          </ac:spMkLst>
        </pc:spChg>
        <pc:spChg chg="add del mod">
          <ac:chgData name="ANDRES HUMBERTO OTALORA CARMONA" userId="9f185f83-ab76-4bc7-b4dd-50fef826f155" providerId="ADAL" clId="{D5B4B709-3AC2-4099-BF85-177B55696005}" dt="2020-06-25T21:26:51.232" v="229" actId="478"/>
          <ac:spMkLst>
            <pc:docMk/>
            <pc:sldMk cId="1064414579" sldId="332"/>
            <ac:spMk id="11" creationId="{02CBB3F3-ACD2-4C05-B028-5DE7B17C78FB}"/>
          </ac:spMkLst>
        </pc:spChg>
        <pc:spChg chg="add mod">
          <ac:chgData name="ANDRES HUMBERTO OTALORA CARMONA" userId="9f185f83-ab76-4bc7-b4dd-50fef826f155" providerId="ADAL" clId="{D5B4B709-3AC2-4099-BF85-177B55696005}" dt="2020-06-25T21:28:10.667" v="251" actId="1076"/>
          <ac:spMkLst>
            <pc:docMk/>
            <pc:sldMk cId="1064414579" sldId="332"/>
            <ac:spMk id="14" creationId="{A25BFBA5-4DBB-4640-B86D-E1DBEC7CC543}"/>
          </ac:spMkLst>
        </pc:spChg>
        <pc:spChg chg="add mod">
          <ac:chgData name="ANDRES HUMBERTO OTALORA CARMONA" userId="9f185f83-ab76-4bc7-b4dd-50fef826f155" providerId="ADAL" clId="{D5B4B709-3AC2-4099-BF85-177B55696005}" dt="2020-06-25T21:28:10.667" v="251" actId="1076"/>
          <ac:spMkLst>
            <pc:docMk/>
            <pc:sldMk cId="1064414579" sldId="332"/>
            <ac:spMk id="15" creationId="{00FAD022-84D6-4E0D-A2B9-29B399ADE624}"/>
          </ac:spMkLst>
        </pc:spChg>
        <pc:spChg chg="add del mod">
          <ac:chgData name="ANDRES HUMBERTO OTALORA CARMONA" userId="9f185f83-ab76-4bc7-b4dd-50fef826f155" providerId="ADAL" clId="{D5B4B709-3AC2-4099-BF85-177B55696005}" dt="2020-06-25T21:22:17.120" v="121" actId="478"/>
          <ac:spMkLst>
            <pc:docMk/>
            <pc:sldMk cId="1064414579" sldId="332"/>
            <ac:spMk id="17" creationId="{17466C81-5B93-4FE8-8FB0-AE8DED703C87}"/>
          </ac:spMkLst>
        </pc:spChg>
        <pc:spChg chg="add del mod">
          <ac:chgData name="ANDRES HUMBERTO OTALORA CARMONA" userId="9f185f83-ab76-4bc7-b4dd-50fef826f155" providerId="ADAL" clId="{D5B4B709-3AC2-4099-BF85-177B55696005}" dt="2020-06-25T21:21:14.470" v="101" actId="478"/>
          <ac:spMkLst>
            <pc:docMk/>
            <pc:sldMk cId="1064414579" sldId="332"/>
            <ac:spMk id="18" creationId="{633FD467-4D2F-41A5-B622-B4CD8A6B94F2}"/>
          </ac:spMkLst>
        </pc:spChg>
        <pc:spChg chg="add del mod">
          <ac:chgData name="ANDRES HUMBERTO OTALORA CARMONA" userId="9f185f83-ab76-4bc7-b4dd-50fef826f155" providerId="ADAL" clId="{D5B4B709-3AC2-4099-BF85-177B55696005}" dt="2020-06-25T21:25:00.206" v="204" actId="478"/>
          <ac:spMkLst>
            <pc:docMk/>
            <pc:sldMk cId="1064414579" sldId="332"/>
            <ac:spMk id="20" creationId="{22AB0591-6669-4B34-A49E-8000F4D403F9}"/>
          </ac:spMkLst>
        </pc:spChg>
        <pc:spChg chg="add del mod">
          <ac:chgData name="ANDRES HUMBERTO OTALORA CARMONA" userId="9f185f83-ab76-4bc7-b4dd-50fef826f155" providerId="ADAL" clId="{D5B4B709-3AC2-4099-BF85-177B55696005}" dt="2020-06-25T21:25:00.206" v="204" actId="478"/>
          <ac:spMkLst>
            <pc:docMk/>
            <pc:sldMk cId="1064414579" sldId="332"/>
            <ac:spMk id="21" creationId="{8FC991A7-4241-4466-AB16-2FD56233ABBE}"/>
          </ac:spMkLst>
        </pc:spChg>
        <pc:spChg chg="add del mod">
          <ac:chgData name="ANDRES HUMBERTO OTALORA CARMONA" userId="9f185f83-ab76-4bc7-b4dd-50fef826f155" providerId="ADAL" clId="{D5B4B709-3AC2-4099-BF85-177B55696005}" dt="2020-06-25T21:25:00.206" v="204" actId="478"/>
          <ac:spMkLst>
            <pc:docMk/>
            <pc:sldMk cId="1064414579" sldId="332"/>
            <ac:spMk id="22" creationId="{80C787C0-55B8-423A-93B5-ACC1DDDAE534}"/>
          </ac:spMkLst>
        </pc:spChg>
        <pc:spChg chg="add mod">
          <ac:chgData name="ANDRES HUMBERTO OTALORA CARMONA" userId="9f185f83-ab76-4bc7-b4dd-50fef826f155" providerId="ADAL" clId="{D5B4B709-3AC2-4099-BF85-177B55696005}" dt="2020-06-25T21:28:20.683" v="254" actId="1076"/>
          <ac:spMkLst>
            <pc:docMk/>
            <pc:sldMk cId="1064414579" sldId="332"/>
            <ac:spMk id="25" creationId="{67678FB6-1B9C-4CBC-948B-6A6A6420EFEC}"/>
          </ac:spMkLst>
        </pc:spChg>
        <pc:spChg chg="add mod">
          <ac:chgData name="ANDRES HUMBERTO OTALORA CARMONA" userId="9f185f83-ab76-4bc7-b4dd-50fef826f155" providerId="ADAL" clId="{D5B4B709-3AC2-4099-BF85-177B55696005}" dt="2020-06-25T21:22:27.787" v="133" actId="1076"/>
          <ac:spMkLst>
            <pc:docMk/>
            <pc:sldMk cId="1064414579" sldId="332"/>
            <ac:spMk id="26" creationId="{41E49E7E-C152-4216-B1D8-5139C256E7B9}"/>
          </ac:spMkLst>
        </pc:spChg>
        <pc:spChg chg="add mod">
          <ac:chgData name="ANDRES HUMBERTO OTALORA CARMONA" userId="9f185f83-ab76-4bc7-b4dd-50fef826f155" providerId="ADAL" clId="{D5B4B709-3AC2-4099-BF85-177B55696005}" dt="2020-06-25T21:28:10.667" v="251" actId="1076"/>
          <ac:spMkLst>
            <pc:docMk/>
            <pc:sldMk cId="1064414579" sldId="332"/>
            <ac:spMk id="27" creationId="{C052F775-DDF7-4B39-9D6E-C0CD34828547}"/>
          </ac:spMkLst>
        </pc:spChg>
        <pc:spChg chg="add mod">
          <ac:chgData name="ANDRES HUMBERTO OTALORA CARMONA" userId="9f185f83-ab76-4bc7-b4dd-50fef826f155" providerId="ADAL" clId="{D5B4B709-3AC2-4099-BF85-177B55696005}" dt="2020-06-25T21:21:58.487" v="112" actId="20577"/>
          <ac:spMkLst>
            <pc:docMk/>
            <pc:sldMk cId="1064414579" sldId="332"/>
            <ac:spMk id="29" creationId="{BB991187-C51B-4A93-B2ED-15FDA4528158}"/>
          </ac:spMkLst>
        </pc:spChg>
        <pc:spChg chg="add mod">
          <ac:chgData name="ANDRES HUMBERTO OTALORA CARMONA" userId="9f185f83-ab76-4bc7-b4dd-50fef826f155" providerId="ADAL" clId="{D5B4B709-3AC2-4099-BF85-177B55696005}" dt="2020-06-25T21:22:21.939" v="132" actId="20577"/>
          <ac:spMkLst>
            <pc:docMk/>
            <pc:sldMk cId="1064414579" sldId="332"/>
            <ac:spMk id="32" creationId="{4C4737C3-802D-41F4-A7E7-EB603B3C7063}"/>
          </ac:spMkLst>
        </pc:spChg>
        <pc:spChg chg="add mod">
          <ac:chgData name="ANDRES HUMBERTO OTALORA CARMONA" userId="9f185f83-ab76-4bc7-b4dd-50fef826f155" providerId="ADAL" clId="{D5B4B709-3AC2-4099-BF85-177B55696005}" dt="2020-06-25T21:23:50.619" v="157" actId="1076"/>
          <ac:spMkLst>
            <pc:docMk/>
            <pc:sldMk cId="1064414579" sldId="332"/>
            <ac:spMk id="34" creationId="{FC1CB97E-566D-4CA7-BC9B-399ED63513E3}"/>
          </ac:spMkLst>
        </pc:spChg>
        <pc:spChg chg="add mod">
          <ac:chgData name="ANDRES HUMBERTO OTALORA CARMONA" userId="9f185f83-ab76-4bc7-b4dd-50fef826f155" providerId="ADAL" clId="{D5B4B709-3AC2-4099-BF85-177B55696005}" dt="2020-06-25T21:28:10.667" v="251" actId="1076"/>
          <ac:spMkLst>
            <pc:docMk/>
            <pc:sldMk cId="1064414579" sldId="332"/>
            <ac:spMk id="35" creationId="{951F15A6-6DD8-4A86-BBD6-D2832F1821D9}"/>
          </ac:spMkLst>
        </pc:spChg>
        <pc:spChg chg="add mod">
          <ac:chgData name="ANDRES HUMBERTO OTALORA CARMONA" userId="9f185f83-ab76-4bc7-b4dd-50fef826f155" providerId="ADAL" clId="{D5B4B709-3AC2-4099-BF85-177B55696005}" dt="2020-06-25T21:28:39.460" v="259" actId="1076"/>
          <ac:spMkLst>
            <pc:docMk/>
            <pc:sldMk cId="1064414579" sldId="332"/>
            <ac:spMk id="36" creationId="{9666FB48-7F6A-4AC2-9F37-E4A89CA5347C}"/>
          </ac:spMkLst>
        </pc:spChg>
        <pc:spChg chg="add mod">
          <ac:chgData name="ANDRES HUMBERTO OTALORA CARMONA" userId="9f185f83-ab76-4bc7-b4dd-50fef826f155" providerId="ADAL" clId="{D5B4B709-3AC2-4099-BF85-177B55696005}" dt="2020-06-25T21:25:26.052" v="209" actId="1076"/>
          <ac:spMkLst>
            <pc:docMk/>
            <pc:sldMk cId="1064414579" sldId="332"/>
            <ac:spMk id="37" creationId="{1AE664DD-E490-4DDD-9AF2-CA1F99AD0B9D}"/>
          </ac:spMkLst>
        </pc:spChg>
        <pc:spChg chg="add mod">
          <ac:chgData name="ANDRES HUMBERTO OTALORA CARMONA" userId="9f185f83-ab76-4bc7-b4dd-50fef826f155" providerId="ADAL" clId="{D5B4B709-3AC2-4099-BF85-177B55696005}" dt="2020-06-25T21:25:33.251" v="212" actId="1076"/>
          <ac:spMkLst>
            <pc:docMk/>
            <pc:sldMk cId="1064414579" sldId="332"/>
            <ac:spMk id="38" creationId="{7A9EA315-873A-4026-A9F0-D238785EB4A9}"/>
          </ac:spMkLst>
        </pc:spChg>
        <pc:spChg chg="add mod">
          <ac:chgData name="ANDRES HUMBERTO OTALORA CARMONA" userId="9f185f83-ab76-4bc7-b4dd-50fef826f155" providerId="ADAL" clId="{D5B4B709-3AC2-4099-BF85-177B55696005}" dt="2020-06-25T21:26:43.676" v="228" actId="790"/>
          <ac:spMkLst>
            <pc:docMk/>
            <pc:sldMk cId="1064414579" sldId="332"/>
            <ac:spMk id="39" creationId="{D2218F58-C736-4FD1-84E2-DA3A74D8A936}"/>
          </ac:spMkLst>
        </pc:spChg>
        <pc:spChg chg="add mod">
          <ac:chgData name="ANDRES HUMBERTO OTALORA CARMONA" userId="9f185f83-ab76-4bc7-b4dd-50fef826f155" providerId="ADAL" clId="{D5B4B709-3AC2-4099-BF85-177B55696005}" dt="2020-06-25T21:25:39.835" v="215" actId="1076"/>
          <ac:spMkLst>
            <pc:docMk/>
            <pc:sldMk cId="1064414579" sldId="332"/>
            <ac:spMk id="40" creationId="{EF618390-39EC-4120-9DAD-C1E31489F255}"/>
          </ac:spMkLst>
        </pc:spChg>
        <pc:spChg chg="mod">
          <ac:chgData name="ANDRES HUMBERTO OTALORA CARMONA" userId="9f185f83-ab76-4bc7-b4dd-50fef826f155" providerId="ADAL" clId="{D5B4B709-3AC2-4099-BF85-177B55696005}" dt="2020-06-25T21:20:46.324" v="93"/>
          <ac:spMkLst>
            <pc:docMk/>
            <pc:sldMk cId="1064414579" sldId="332"/>
            <ac:spMk id="41" creationId="{BA4E2C08-946C-4869-9B54-C27E445D8FB7}"/>
          </ac:spMkLst>
        </pc:spChg>
        <pc:spChg chg="add mod">
          <ac:chgData name="ANDRES HUMBERTO OTALORA CARMONA" userId="9f185f83-ab76-4bc7-b4dd-50fef826f155" providerId="ADAL" clId="{D5B4B709-3AC2-4099-BF85-177B55696005}" dt="2020-06-25T21:28:10.667" v="251" actId="1076"/>
          <ac:spMkLst>
            <pc:docMk/>
            <pc:sldMk cId="1064414579" sldId="332"/>
            <ac:spMk id="47" creationId="{1A83E946-1043-4FE7-BF21-D0EC48AD53C1}"/>
          </ac:spMkLst>
        </pc:spChg>
        <pc:spChg chg="add mod">
          <ac:chgData name="ANDRES HUMBERTO OTALORA CARMONA" userId="9f185f83-ab76-4bc7-b4dd-50fef826f155" providerId="ADAL" clId="{D5B4B709-3AC2-4099-BF85-177B55696005}" dt="2020-06-25T21:30:09.667" v="422" actId="1076"/>
          <ac:spMkLst>
            <pc:docMk/>
            <pc:sldMk cId="1064414579" sldId="332"/>
            <ac:spMk id="48" creationId="{C58CC130-AB7D-4513-9414-E8E2990F0061}"/>
          </ac:spMkLst>
        </pc:spChg>
        <pc:spChg chg="add mod">
          <ac:chgData name="ANDRES HUMBERTO OTALORA CARMONA" userId="9f185f83-ab76-4bc7-b4dd-50fef826f155" providerId="ADAL" clId="{D5B4B709-3AC2-4099-BF85-177B55696005}" dt="2020-06-25T21:30:07.251" v="421" actId="1076"/>
          <ac:spMkLst>
            <pc:docMk/>
            <pc:sldMk cId="1064414579" sldId="332"/>
            <ac:spMk id="49" creationId="{15B4CF41-7A84-49EB-B5CF-8ACA71D3254E}"/>
          </ac:spMkLst>
        </pc:spChg>
        <pc:picChg chg="add mod">
          <ac:chgData name="ANDRES HUMBERTO OTALORA CARMONA" userId="9f185f83-ab76-4bc7-b4dd-50fef826f155" providerId="ADAL" clId="{D5B4B709-3AC2-4099-BF85-177B55696005}" dt="2020-06-25T21:23:55.082" v="158" actId="1440"/>
          <ac:picMkLst>
            <pc:docMk/>
            <pc:sldMk cId="1064414579" sldId="332"/>
            <ac:picMk id="6" creationId="{ACFAD3C4-46B1-4F42-8D66-2D518E2396AA}"/>
          </ac:picMkLst>
        </pc:picChg>
        <pc:picChg chg="add mod">
          <ac:chgData name="ANDRES HUMBERTO OTALORA CARMONA" userId="9f185f83-ab76-4bc7-b4dd-50fef826f155" providerId="ADAL" clId="{D5B4B709-3AC2-4099-BF85-177B55696005}" dt="2020-06-25T21:28:12.474" v="252" actId="1076"/>
          <ac:picMkLst>
            <pc:docMk/>
            <pc:sldMk cId="1064414579" sldId="332"/>
            <ac:picMk id="7" creationId="{42D4BE82-27E1-4AA7-82CC-20B336BD221C}"/>
          </ac:picMkLst>
        </pc:picChg>
        <pc:picChg chg="add mod">
          <ac:chgData name="ANDRES HUMBERTO OTALORA CARMONA" userId="9f185f83-ab76-4bc7-b4dd-50fef826f155" providerId="ADAL" clId="{D5B4B709-3AC2-4099-BF85-177B55696005}" dt="2020-06-25T21:25:53.003" v="217" actId="207"/>
          <ac:picMkLst>
            <pc:docMk/>
            <pc:sldMk cId="1064414579" sldId="332"/>
            <ac:picMk id="43" creationId="{BB01078B-4F22-4C6C-AFC2-81ACEAD42784}"/>
          </ac:picMkLst>
        </pc:picChg>
        <pc:picChg chg="add mod">
          <ac:chgData name="ANDRES HUMBERTO OTALORA CARMONA" userId="9f185f83-ab76-4bc7-b4dd-50fef826f155" providerId="ADAL" clId="{D5B4B709-3AC2-4099-BF85-177B55696005}" dt="2020-06-25T21:25:53.003" v="217" actId="207"/>
          <ac:picMkLst>
            <pc:docMk/>
            <pc:sldMk cId="1064414579" sldId="332"/>
            <ac:picMk id="45" creationId="{8C0A0063-ED4A-4AB9-A2D0-83B3542F06CA}"/>
          </ac:picMkLst>
        </pc:picChg>
        <pc:picChg chg="add mod">
          <ac:chgData name="ANDRES HUMBERTO OTALORA CARMONA" userId="9f185f83-ab76-4bc7-b4dd-50fef826f155" providerId="ADAL" clId="{D5B4B709-3AC2-4099-BF85-177B55696005}" dt="2020-06-25T21:25:53.003" v="217" actId="207"/>
          <ac:picMkLst>
            <pc:docMk/>
            <pc:sldMk cId="1064414579" sldId="332"/>
            <ac:picMk id="46" creationId="{C9F5A493-E73B-47C3-87E4-AD4809FFF49C}"/>
          </ac:picMkLst>
        </pc:picChg>
        <pc:cxnChg chg="add del mod">
          <ac:chgData name="ANDRES HUMBERTO OTALORA CARMONA" userId="9f185f83-ab76-4bc7-b4dd-50fef826f155" providerId="ADAL" clId="{D5B4B709-3AC2-4099-BF85-177B55696005}" dt="2020-06-25T21:26:52.541" v="230" actId="478"/>
          <ac:cxnSpMkLst>
            <pc:docMk/>
            <pc:sldMk cId="1064414579" sldId="332"/>
            <ac:cxnSpMk id="12" creationId="{5D254505-0484-4D15-B4B2-DC5B6E0A1707}"/>
          </ac:cxnSpMkLst>
        </pc:cxnChg>
        <pc:cxnChg chg="add del mod">
          <ac:chgData name="ANDRES HUMBERTO OTALORA CARMONA" userId="9f185f83-ab76-4bc7-b4dd-50fef826f155" providerId="ADAL" clId="{D5B4B709-3AC2-4099-BF85-177B55696005}" dt="2020-06-25T21:27:41.509" v="243" actId="478"/>
          <ac:cxnSpMkLst>
            <pc:docMk/>
            <pc:sldMk cId="1064414579" sldId="332"/>
            <ac:cxnSpMk id="13" creationId="{7506EDDA-19BA-4B18-B9FF-31FE8C891EB9}"/>
          </ac:cxnSpMkLst>
        </pc:cxnChg>
        <pc:cxnChg chg="add del mod">
          <ac:chgData name="ANDRES HUMBERTO OTALORA CARMONA" userId="9f185f83-ab76-4bc7-b4dd-50fef826f155" providerId="ADAL" clId="{D5B4B709-3AC2-4099-BF85-177B55696005}" dt="2020-06-25T21:22:00.843" v="113" actId="478"/>
          <ac:cxnSpMkLst>
            <pc:docMk/>
            <pc:sldMk cId="1064414579" sldId="332"/>
            <ac:cxnSpMk id="16" creationId="{5FC2EF9B-47EC-401C-8DAA-AF783BE91D13}"/>
          </ac:cxnSpMkLst>
        </pc:cxnChg>
        <pc:cxnChg chg="add mod">
          <ac:chgData name="ANDRES HUMBERTO OTALORA CARMONA" userId="9f185f83-ab76-4bc7-b4dd-50fef826f155" providerId="ADAL" clId="{D5B4B709-3AC2-4099-BF85-177B55696005}" dt="2020-06-25T21:21:11.135" v="99" actId="208"/>
          <ac:cxnSpMkLst>
            <pc:docMk/>
            <pc:sldMk cId="1064414579" sldId="332"/>
            <ac:cxnSpMk id="19" creationId="{E5F00A69-8E94-49E0-8657-BCD9F5143198}"/>
          </ac:cxnSpMkLst>
        </pc:cxnChg>
        <pc:cxnChg chg="add mod">
          <ac:chgData name="ANDRES HUMBERTO OTALORA CARMONA" userId="9f185f83-ab76-4bc7-b4dd-50fef826f155" providerId="ADAL" clId="{D5B4B709-3AC2-4099-BF85-177B55696005}" dt="2020-06-25T21:28:22.595" v="255" actId="1076"/>
          <ac:cxnSpMkLst>
            <pc:docMk/>
            <pc:sldMk cId="1064414579" sldId="332"/>
            <ac:cxnSpMk id="23" creationId="{D6AA744C-9D12-47AA-871A-9C481A9BDBB8}"/>
          </ac:cxnSpMkLst>
        </pc:cxnChg>
        <pc:cxnChg chg="add mod">
          <ac:chgData name="ANDRES HUMBERTO OTALORA CARMONA" userId="9f185f83-ab76-4bc7-b4dd-50fef826f155" providerId="ADAL" clId="{D5B4B709-3AC2-4099-BF85-177B55696005}" dt="2020-06-25T21:28:16.067" v="253" actId="1076"/>
          <ac:cxnSpMkLst>
            <pc:docMk/>
            <pc:sldMk cId="1064414579" sldId="332"/>
            <ac:cxnSpMk id="24" creationId="{7A03C589-C6E5-4219-B33A-7FD640B1241C}"/>
          </ac:cxnSpMkLst>
        </pc:cxnChg>
        <pc:cxnChg chg="add mod">
          <ac:chgData name="ANDRES HUMBERTO OTALORA CARMONA" userId="9f185f83-ab76-4bc7-b4dd-50fef826f155" providerId="ADAL" clId="{D5B4B709-3AC2-4099-BF85-177B55696005}" dt="2020-06-25T21:22:14.995" v="120" actId="1076"/>
          <ac:cxnSpMkLst>
            <pc:docMk/>
            <pc:sldMk cId="1064414579" sldId="332"/>
            <ac:cxnSpMk id="33" creationId="{5179E3B0-A488-4F1F-82D8-45D082F7CA1F}"/>
          </ac:cxnSpMkLst>
        </pc:cxnChg>
      </pc:sldChg>
      <pc:sldChg chg="add del setBg">
        <pc:chgData name="ANDRES HUMBERTO OTALORA CARMONA" userId="9f185f83-ab76-4bc7-b4dd-50fef826f155" providerId="ADAL" clId="{D5B4B709-3AC2-4099-BF85-177B55696005}" dt="2020-06-25T21:16:44.076" v="9" actId="47"/>
        <pc:sldMkLst>
          <pc:docMk/>
          <pc:sldMk cId="1480701471" sldId="332"/>
        </pc:sldMkLst>
      </pc:sldChg>
      <pc:sldChg chg="del">
        <pc:chgData name="ANDRES HUMBERTO OTALORA CARMONA" userId="9f185f83-ab76-4bc7-b4dd-50fef826f155" providerId="ADAL" clId="{D5B4B709-3AC2-4099-BF85-177B55696005}" dt="2020-06-25T21:15:51.637" v="0" actId="47"/>
        <pc:sldMkLst>
          <pc:docMk/>
          <pc:sldMk cId="3405879995" sldId="332"/>
        </pc:sldMkLst>
      </pc:sldChg>
      <pc:sldChg chg="addSp delSp modSp add mod modAnim">
        <pc:chgData name="ANDRES HUMBERTO OTALORA CARMONA" userId="9f185f83-ab76-4bc7-b4dd-50fef826f155" providerId="ADAL" clId="{D5B4B709-3AC2-4099-BF85-177B55696005}" dt="2020-06-25T21:36:11.683" v="548" actId="20577"/>
        <pc:sldMkLst>
          <pc:docMk/>
          <pc:sldMk cId="768236767" sldId="333"/>
        </pc:sldMkLst>
        <pc:spChg chg="add mod">
          <ac:chgData name="ANDRES HUMBERTO OTALORA CARMONA" userId="9f185f83-ab76-4bc7-b4dd-50fef826f155" providerId="ADAL" clId="{D5B4B709-3AC2-4099-BF85-177B55696005}" dt="2020-06-25T21:36:11.683" v="548" actId="20577"/>
          <ac:spMkLst>
            <pc:docMk/>
            <pc:sldMk cId="768236767" sldId="333"/>
            <ac:spMk id="5" creationId="{CA0FA5FE-8113-4DE6-9D32-0A766615DAD9}"/>
          </ac:spMkLst>
        </pc:spChg>
        <pc:spChg chg="add del mod">
          <ac:chgData name="ANDRES HUMBERTO OTALORA CARMONA" userId="9f185f83-ab76-4bc7-b4dd-50fef826f155" providerId="ADAL" clId="{D5B4B709-3AC2-4099-BF85-177B55696005}" dt="2020-06-25T21:32:18.540" v="481" actId="478"/>
          <ac:spMkLst>
            <pc:docMk/>
            <pc:sldMk cId="768236767" sldId="333"/>
            <ac:spMk id="7" creationId="{C33B9338-7F81-436F-8ABB-42BB70F01C59}"/>
          </ac:spMkLst>
        </pc:spChg>
        <pc:spChg chg="add del mod">
          <ac:chgData name="ANDRES HUMBERTO OTALORA CARMONA" userId="9f185f83-ab76-4bc7-b4dd-50fef826f155" providerId="ADAL" clId="{D5B4B709-3AC2-4099-BF85-177B55696005}" dt="2020-06-25T21:32:19.038" v="482" actId="478"/>
          <ac:spMkLst>
            <pc:docMk/>
            <pc:sldMk cId="768236767" sldId="333"/>
            <ac:spMk id="8" creationId="{E77BA9DF-746D-4812-AC4F-25627B7D07CE}"/>
          </ac:spMkLst>
        </pc:spChg>
        <pc:spChg chg="add mod">
          <ac:chgData name="ANDRES HUMBERTO OTALORA CARMONA" userId="9f185f83-ab76-4bc7-b4dd-50fef826f155" providerId="ADAL" clId="{D5B4B709-3AC2-4099-BF85-177B55696005}" dt="2020-06-25T21:34:33.521" v="517" actId="207"/>
          <ac:spMkLst>
            <pc:docMk/>
            <pc:sldMk cId="768236767" sldId="333"/>
            <ac:spMk id="9" creationId="{D40257F8-8DCD-4C07-A873-21B920FC3B5A}"/>
          </ac:spMkLst>
        </pc:spChg>
        <pc:spChg chg="add mod">
          <ac:chgData name="ANDRES HUMBERTO OTALORA CARMONA" userId="9f185f83-ab76-4bc7-b4dd-50fef826f155" providerId="ADAL" clId="{D5B4B709-3AC2-4099-BF85-177B55696005}" dt="2020-06-25T21:33:19.475" v="494" actId="1076"/>
          <ac:spMkLst>
            <pc:docMk/>
            <pc:sldMk cId="768236767" sldId="333"/>
            <ac:spMk id="11" creationId="{FA012DCC-A060-4EFD-8D1E-90A70107AA5F}"/>
          </ac:spMkLst>
        </pc:spChg>
        <pc:spChg chg="add mod">
          <ac:chgData name="ANDRES HUMBERTO OTALORA CARMONA" userId="9f185f83-ab76-4bc7-b4dd-50fef826f155" providerId="ADAL" clId="{D5B4B709-3AC2-4099-BF85-177B55696005}" dt="2020-06-25T21:34:02.083" v="508" actId="1076"/>
          <ac:spMkLst>
            <pc:docMk/>
            <pc:sldMk cId="768236767" sldId="333"/>
            <ac:spMk id="12" creationId="{DD35D380-31D5-4549-A443-D7DBA74E24B3}"/>
          </ac:spMkLst>
        </pc:spChg>
        <pc:spChg chg="add del mod">
          <ac:chgData name="ANDRES HUMBERTO OTALORA CARMONA" userId="9f185f83-ab76-4bc7-b4dd-50fef826f155" providerId="ADAL" clId="{D5B4B709-3AC2-4099-BF85-177B55696005}" dt="2020-06-25T21:33:16.758" v="492" actId="478"/>
          <ac:spMkLst>
            <pc:docMk/>
            <pc:sldMk cId="768236767" sldId="333"/>
            <ac:spMk id="13" creationId="{D23A1FC7-0B95-44CA-B604-C858184D2DC7}"/>
          </ac:spMkLst>
        </pc:spChg>
        <pc:spChg chg="add del mod">
          <ac:chgData name="ANDRES HUMBERTO OTALORA CARMONA" userId="9f185f83-ab76-4bc7-b4dd-50fef826f155" providerId="ADAL" clId="{D5B4B709-3AC2-4099-BF85-177B55696005}" dt="2020-06-25T21:33:44.425" v="501" actId="478"/>
          <ac:spMkLst>
            <pc:docMk/>
            <pc:sldMk cId="768236767" sldId="333"/>
            <ac:spMk id="14" creationId="{A3179697-A733-47C9-A677-B820BE55D7B8}"/>
          </ac:spMkLst>
        </pc:spChg>
        <pc:spChg chg="add del mod">
          <ac:chgData name="ANDRES HUMBERTO OTALORA CARMONA" userId="9f185f83-ab76-4bc7-b4dd-50fef826f155" providerId="ADAL" clId="{D5B4B709-3AC2-4099-BF85-177B55696005}" dt="2020-06-25T21:34:43.707" v="521" actId="478"/>
          <ac:spMkLst>
            <pc:docMk/>
            <pc:sldMk cId="768236767" sldId="333"/>
            <ac:spMk id="15" creationId="{0C9F54E4-49B1-43F1-9736-65379EFCAE8A}"/>
          </ac:spMkLst>
        </pc:spChg>
        <pc:spChg chg="add mod">
          <ac:chgData name="ANDRES HUMBERTO OTALORA CARMONA" userId="9f185f83-ab76-4bc7-b4dd-50fef826f155" providerId="ADAL" clId="{D5B4B709-3AC2-4099-BF85-177B55696005}" dt="2020-06-25T21:35:50.251" v="543" actId="1076"/>
          <ac:spMkLst>
            <pc:docMk/>
            <pc:sldMk cId="768236767" sldId="333"/>
            <ac:spMk id="18" creationId="{BDA98C25-B31E-43C8-8934-32BC8C04BF2E}"/>
          </ac:spMkLst>
        </pc:spChg>
        <pc:spChg chg="add del mod">
          <ac:chgData name="ANDRES HUMBERTO OTALORA CARMONA" userId="9f185f83-ab76-4bc7-b4dd-50fef826f155" providerId="ADAL" clId="{D5B4B709-3AC2-4099-BF85-177B55696005}" dt="2020-06-25T21:33:17.732" v="493" actId="478"/>
          <ac:spMkLst>
            <pc:docMk/>
            <pc:sldMk cId="768236767" sldId="333"/>
            <ac:spMk id="19" creationId="{EED7EE85-538B-4F7E-ABC9-7FFA835985A6}"/>
          </ac:spMkLst>
        </pc:spChg>
        <pc:spChg chg="mod">
          <ac:chgData name="ANDRES HUMBERTO OTALORA CARMONA" userId="9f185f83-ab76-4bc7-b4dd-50fef826f155" providerId="ADAL" clId="{D5B4B709-3AC2-4099-BF85-177B55696005}" dt="2020-06-25T21:32:17.235" v="480" actId="14100"/>
          <ac:spMkLst>
            <pc:docMk/>
            <pc:sldMk cId="768236767" sldId="333"/>
            <ac:spMk id="41" creationId="{BA4E2C08-946C-4869-9B54-C27E445D8FB7}"/>
          </ac:spMkLst>
        </pc:spChg>
        <pc:picChg chg="add mod">
          <ac:chgData name="ANDRES HUMBERTO OTALORA CARMONA" userId="9f185f83-ab76-4bc7-b4dd-50fef826f155" providerId="ADAL" clId="{D5B4B709-3AC2-4099-BF85-177B55696005}" dt="2020-06-25T21:35:20.827" v="538" actId="1076"/>
          <ac:picMkLst>
            <pc:docMk/>
            <pc:sldMk cId="768236767" sldId="333"/>
            <ac:picMk id="3" creationId="{7E7810C1-3182-4415-A0BF-A443280CDC93}"/>
          </ac:picMkLst>
        </pc:picChg>
        <pc:picChg chg="add mod">
          <ac:chgData name="ANDRES HUMBERTO OTALORA CARMONA" userId="9f185f83-ab76-4bc7-b4dd-50fef826f155" providerId="ADAL" clId="{D5B4B709-3AC2-4099-BF85-177B55696005}" dt="2020-06-25T21:35:25.371" v="540" actId="1076"/>
          <ac:picMkLst>
            <pc:docMk/>
            <pc:sldMk cId="768236767" sldId="333"/>
            <ac:picMk id="4" creationId="{D08C3B92-7C96-4C07-B2EC-E00ABC06C3CB}"/>
          </ac:picMkLst>
        </pc:picChg>
        <pc:picChg chg="add del mod">
          <ac:chgData name="ANDRES HUMBERTO OTALORA CARMONA" userId="9f185f83-ab76-4bc7-b4dd-50fef826f155" providerId="ADAL" clId="{D5B4B709-3AC2-4099-BF85-177B55696005}" dt="2020-06-25T21:33:47.672" v="502" actId="478"/>
          <ac:picMkLst>
            <pc:docMk/>
            <pc:sldMk cId="768236767" sldId="333"/>
            <ac:picMk id="10" creationId="{38B3BA43-0EA0-4E20-BE3D-CF24C686A868}"/>
          </ac:picMkLst>
        </pc:picChg>
        <pc:picChg chg="add mod">
          <ac:chgData name="ANDRES HUMBERTO OTALORA CARMONA" userId="9f185f83-ab76-4bc7-b4dd-50fef826f155" providerId="ADAL" clId="{D5B4B709-3AC2-4099-BF85-177B55696005}" dt="2020-06-25T21:35:22.107" v="539" actId="1076"/>
          <ac:picMkLst>
            <pc:docMk/>
            <pc:sldMk cId="768236767" sldId="333"/>
            <ac:picMk id="16" creationId="{9BD09B5E-24B7-490C-9F8A-3BDF51A52DB8}"/>
          </ac:picMkLst>
        </pc:picChg>
        <pc:picChg chg="add del mod">
          <ac:chgData name="ANDRES HUMBERTO OTALORA CARMONA" userId="9f185f83-ab76-4bc7-b4dd-50fef826f155" providerId="ADAL" clId="{D5B4B709-3AC2-4099-BF85-177B55696005}" dt="2020-06-25T21:32:32.074" v="485" actId="21"/>
          <ac:picMkLst>
            <pc:docMk/>
            <pc:sldMk cId="768236767" sldId="333"/>
            <ac:picMk id="17" creationId="{6D666DAE-465D-46B1-AF2B-1CC4313DE453}"/>
          </ac:picMkLst>
        </pc:picChg>
        <pc:picChg chg="add mod">
          <ac:chgData name="ANDRES HUMBERTO OTALORA CARMONA" userId="9f185f83-ab76-4bc7-b4dd-50fef826f155" providerId="ADAL" clId="{D5B4B709-3AC2-4099-BF85-177B55696005}" dt="2020-06-25T21:35:16.778" v="536" actId="1076"/>
          <ac:picMkLst>
            <pc:docMk/>
            <pc:sldMk cId="768236767" sldId="333"/>
            <ac:picMk id="21" creationId="{A3775E1B-15CD-4431-B31C-79EB91267440}"/>
          </ac:picMkLst>
        </pc:picChg>
      </pc:sldChg>
      <pc:sldChg chg="del">
        <pc:chgData name="ANDRES HUMBERTO OTALORA CARMONA" userId="9f185f83-ab76-4bc7-b4dd-50fef826f155" providerId="ADAL" clId="{D5B4B709-3AC2-4099-BF85-177B55696005}" dt="2020-06-25T21:15:51.637" v="0" actId="47"/>
        <pc:sldMkLst>
          <pc:docMk/>
          <pc:sldMk cId="4234000420" sldId="333"/>
        </pc:sldMkLst>
      </pc:sldChg>
      <pc:sldChg chg="addSp delSp modSp add mod">
        <pc:chgData name="ANDRES HUMBERTO OTALORA CARMONA" userId="9f185f83-ab76-4bc7-b4dd-50fef826f155" providerId="ADAL" clId="{D5B4B709-3AC2-4099-BF85-177B55696005}" dt="2020-06-25T21:47:34.834" v="894" actId="1076"/>
        <pc:sldMkLst>
          <pc:docMk/>
          <pc:sldMk cId="481473816" sldId="334"/>
        </pc:sldMkLst>
        <pc:spChg chg="add mod">
          <ac:chgData name="ANDRES HUMBERTO OTALORA CARMONA" userId="9f185f83-ab76-4bc7-b4dd-50fef826f155" providerId="ADAL" clId="{D5B4B709-3AC2-4099-BF85-177B55696005}" dt="2020-06-25T21:45:15.538" v="862" actId="1076"/>
          <ac:spMkLst>
            <pc:docMk/>
            <pc:sldMk cId="481473816" sldId="334"/>
            <ac:spMk id="4" creationId="{3E60D052-91EF-4F21-80FA-9F90C75BE40A}"/>
          </ac:spMkLst>
        </pc:spChg>
        <pc:spChg chg="add del mod">
          <ac:chgData name="ANDRES HUMBERTO OTALORA CARMONA" userId="9f185f83-ab76-4bc7-b4dd-50fef826f155" providerId="ADAL" clId="{D5B4B709-3AC2-4099-BF85-177B55696005}" dt="2020-06-25T21:37:31.412" v="558" actId="478"/>
          <ac:spMkLst>
            <pc:docMk/>
            <pc:sldMk cId="481473816" sldId="334"/>
            <ac:spMk id="6" creationId="{384DF48A-6D59-43ED-AC75-BC7E4E4207AD}"/>
          </ac:spMkLst>
        </pc:spChg>
        <pc:spChg chg="add del mod">
          <ac:chgData name="ANDRES HUMBERTO OTALORA CARMONA" userId="9f185f83-ab76-4bc7-b4dd-50fef826f155" providerId="ADAL" clId="{D5B4B709-3AC2-4099-BF85-177B55696005}" dt="2020-06-25T21:37:31.992" v="559" actId="478"/>
          <ac:spMkLst>
            <pc:docMk/>
            <pc:sldMk cId="481473816" sldId="334"/>
            <ac:spMk id="7" creationId="{127BA1B5-5614-4CD2-92F6-0BC3D759500F}"/>
          </ac:spMkLst>
        </pc:spChg>
        <pc:spChg chg="add mod">
          <ac:chgData name="ANDRES HUMBERTO OTALORA CARMONA" userId="9f185f83-ab76-4bc7-b4dd-50fef826f155" providerId="ADAL" clId="{D5B4B709-3AC2-4099-BF85-177B55696005}" dt="2020-06-25T21:43:29.010" v="840" actId="255"/>
          <ac:spMkLst>
            <pc:docMk/>
            <pc:sldMk cId="481473816" sldId="334"/>
            <ac:spMk id="8" creationId="{FE1835C3-F7BC-4CBD-A368-85EFD5DD88CB}"/>
          </ac:spMkLst>
        </pc:spChg>
        <pc:spChg chg="add mod">
          <ac:chgData name="ANDRES HUMBERTO OTALORA CARMONA" userId="9f185f83-ab76-4bc7-b4dd-50fef826f155" providerId="ADAL" clId="{D5B4B709-3AC2-4099-BF85-177B55696005}" dt="2020-06-25T21:40:33.019" v="616" actId="1076"/>
          <ac:spMkLst>
            <pc:docMk/>
            <pc:sldMk cId="481473816" sldId="334"/>
            <ac:spMk id="9" creationId="{B5DEE8DF-856E-48D2-94A0-5318176C5669}"/>
          </ac:spMkLst>
        </pc:spChg>
        <pc:spChg chg="add del mod">
          <ac:chgData name="ANDRES HUMBERTO OTALORA CARMONA" userId="9f185f83-ab76-4bc7-b4dd-50fef826f155" providerId="ADAL" clId="{D5B4B709-3AC2-4099-BF85-177B55696005}" dt="2020-06-25T21:38:30.903" v="586" actId="478"/>
          <ac:spMkLst>
            <pc:docMk/>
            <pc:sldMk cId="481473816" sldId="334"/>
            <ac:spMk id="10" creationId="{10EA6989-0ED6-4DD6-96C4-EF2AB0AF56CD}"/>
          </ac:spMkLst>
        </pc:spChg>
        <pc:spChg chg="add del mod">
          <ac:chgData name="ANDRES HUMBERTO OTALORA CARMONA" userId="9f185f83-ab76-4bc7-b4dd-50fef826f155" providerId="ADAL" clId="{D5B4B709-3AC2-4099-BF85-177B55696005}" dt="2020-06-25T21:40:47.407" v="623" actId="478"/>
          <ac:spMkLst>
            <pc:docMk/>
            <pc:sldMk cId="481473816" sldId="334"/>
            <ac:spMk id="11" creationId="{DFACF596-0FC6-4BE9-ADFB-FBF1B380A5AD}"/>
          </ac:spMkLst>
        </pc:spChg>
        <pc:spChg chg="add del mod">
          <ac:chgData name="ANDRES HUMBERTO OTALORA CARMONA" userId="9f185f83-ab76-4bc7-b4dd-50fef826f155" providerId="ADAL" clId="{D5B4B709-3AC2-4099-BF85-177B55696005}" dt="2020-06-25T21:38:05.327" v="568" actId="478"/>
          <ac:spMkLst>
            <pc:docMk/>
            <pc:sldMk cId="481473816" sldId="334"/>
            <ac:spMk id="12" creationId="{CB7C769E-B5A3-4A45-80DE-2B66537CC923}"/>
          </ac:spMkLst>
        </pc:spChg>
        <pc:spChg chg="add mod">
          <ac:chgData name="ANDRES HUMBERTO OTALORA CARMONA" userId="9f185f83-ab76-4bc7-b4dd-50fef826f155" providerId="ADAL" clId="{D5B4B709-3AC2-4099-BF85-177B55696005}" dt="2020-06-25T21:46:57.482" v="880" actId="1076"/>
          <ac:spMkLst>
            <pc:docMk/>
            <pc:sldMk cId="481473816" sldId="334"/>
            <ac:spMk id="13" creationId="{89A452AA-8062-4D45-B112-AEEEC58AF349}"/>
          </ac:spMkLst>
        </pc:spChg>
        <pc:spChg chg="add mod">
          <ac:chgData name="ANDRES HUMBERTO OTALORA CARMONA" userId="9f185f83-ab76-4bc7-b4dd-50fef826f155" providerId="ADAL" clId="{D5B4B709-3AC2-4099-BF85-177B55696005}" dt="2020-06-25T21:47:31.554" v="893" actId="1076"/>
          <ac:spMkLst>
            <pc:docMk/>
            <pc:sldMk cId="481473816" sldId="334"/>
            <ac:spMk id="16" creationId="{F0203D6A-D8D5-4D0B-96DB-BA78F3680000}"/>
          </ac:spMkLst>
        </pc:spChg>
        <pc:spChg chg="add mod">
          <ac:chgData name="ANDRES HUMBERTO OTALORA CARMONA" userId="9f185f83-ab76-4bc7-b4dd-50fef826f155" providerId="ADAL" clId="{D5B4B709-3AC2-4099-BF85-177B55696005}" dt="2020-06-25T21:47:34.834" v="894" actId="1076"/>
          <ac:spMkLst>
            <pc:docMk/>
            <pc:sldMk cId="481473816" sldId="334"/>
            <ac:spMk id="17" creationId="{E94B0E36-83AE-4558-8FB4-2CBA9C131A61}"/>
          </ac:spMkLst>
        </pc:spChg>
        <pc:spChg chg="add del mod">
          <ac:chgData name="ANDRES HUMBERTO OTALORA CARMONA" userId="9f185f83-ab76-4bc7-b4dd-50fef826f155" providerId="ADAL" clId="{D5B4B709-3AC2-4099-BF85-177B55696005}" dt="2020-06-25T21:37:58.530" v="564" actId="478"/>
          <ac:spMkLst>
            <pc:docMk/>
            <pc:sldMk cId="481473816" sldId="334"/>
            <ac:spMk id="18" creationId="{4ABA6701-C473-43D4-958D-E514DF8AF713}"/>
          </ac:spMkLst>
        </pc:spChg>
        <pc:spChg chg="add del mod">
          <ac:chgData name="ANDRES HUMBERTO OTALORA CARMONA" userId="9f185f83-ab76-4bc7-b4dd-50fef826f155" providerId="ADAL" clId="{D5B4B709-3AC2-4099-BF85-177B55696005}" dt="2020-06-25T21:42:00.764" v="764" actId="478"/>
          <ac:spMkLst>
            <pc:docMk/>
            <pc:sldMk cId="481473816" sldId="334"/>
            <ac:spMk id="19" creationId="{D6011492-443C-4E3A-BCD4-BEE3DBFD2401}"/>
          </ac:spMkLst>
        </pc:spChg>
        <pc:spChg chg="add del mod">
          <ac:chgData name="ANDRES HUMBERTO OTALORA CARMONA" userId="9f185f83-ab76-4bc7-b4dd-50fef826f155" providerId="ADAL" clId="{D5B4B709-3AC2-4099-BF85-177B55696005}" dt="2020-06-25T21:42:00.397" v="763" actId="478"/>
          <ac:spMkLst>
            <pc:docMk/>
            <pc:sldMk cId="481473816" sldId="334"/>
            <ac:spMk id="20" creationId="{EDF6C98E-0867-4BD9-9672-609BC32383FF}"/>
          </ac:spMkLst>
        </pc:spChg>
        <pc:spChg chg="add del mod">
          <ac:chgData name="ANDRES HUMBERTO OTALORA CARMONA" userId="9f185f83-ab76-4bc7-b4dd-50fef826f155" providerId="ADAL" clId="{D5B4B709-3AC2-4099-BF85-177B55696005}" dt="2020-06-25T21:40:30.641" v="615" actId="478"/>
          <ac:spMkLst>
            <pc:docMk/>
            <pc:sldMk cId="481473816" sldId="334"/>
            <ac:spMk id="21" creationId="{B785B564-4B37-4C50-AF8C-6D03E6CD78A0}"/>
          </ac:spMkLst>
        </pc:spChg>
        <pc:spChg chg="add mod">
          <ac:chgData name="ANDRES HUMBERTO OTALORA CARMONA" userId="9f185f83-ab76-4bc7-b4dd-50fef826f155" providerId="ADAL" clId="{D5B4B709-3AC2-4099-BF85-177B55696005}" dt="2020-06-25T21:43:25.817" v="839" actId="255"/>
          <ac:spMkLst>
            <pc:docMk/>
            <pc:sldMk cId="481473816" sldId="334"/>
            <ac:spMk id="24" creationId="{7EE09D7A-F112-4EA5-8EEC-F722B6828BEA}"/>
          </ac:spMkLst>
        </pc:spChg>
        <pc:spChg chg="add mod">
          <ac:chgData name="ANDRES HUMBERTO OTALORA CARMONA" userId="9f185f83-ab76-4bc7-b4dd-50fef826f155" providerId="ADAL" clId="{D5B4B709-3AC2-4099-BF85-177B55696005}" dt="2020-06-25T21:41:25.154" v="642" actId="1076"/>
          <ac:spMkLst>
            <pc:docMk/>
            <pc:sldMk cId="481473816" sldId="334"/>
            <ac:spMk id="26" creationId="{56724C0A-58C6-4306-8F3B-E3650D1D1B9E}"/>
          </ac:spMkLst>
        </pc:spChg>
        <pc:spChg chg="add mod">
          <ac:chgData name="ANDRES HUMBERTO OTALORA CARMONA" userId="9f185f83-ab76-4bc7-b4dd-50fef826f155" providerId="ADAL" clId="{D5B4B709-3AC2-4099-BF85-177B55696005}" dt="2020-06-25T21:41:28.618" v="643" actId="1076"/>
          <ac:spMkLst>
            <pc:docMk/>
            <pc:sldMk cId="481473816" sldId="334"/>
            <ac:spMk id="27" creationId="{3D656C4B-D5B6-4DFE-9B96-0D307D50BC0F}"/>
          </ac:spMkLst>
        </pc:spChg>
        <pc:spChg chg="add mod">
          <ac:chgData name="ANDRES HUMBERTO OTALORA CARMONA" userId="9f185f83-ab76-4bc7-b4dd-50fef826f155" providerId="ADAL" clId="{D5B4B709-3AC2-4099-BF85-177B55696005}" dt="2020-06-25T21:41:58.160" v="762" actId="20577"/>
          <ac:spMkLst>
            <pc:docMk/>
            <pc:sldMk cId="481473816" sldId="334"/>
            <ac:spMk id="31" creationId="{14BBA3C1-E39E-4BE7-9BCB-E9D924455B57}"/>
          </ac:spMkLst>
        </pc:spChg>
        <pc:spChg chg="mod">
          <ac:chgData name="ANDRES HUMBERTO OTALORA CARMONA" userId="9f185f83-ab76-4bc7-b4dd-50fef826f155" providerId="ADAL" clId="{D5B4B709-3AC2-4099-BF85-177B55696005}" dt="2020-06-25T21:43:55.189" v="851" actId="121"/>
          <ac:spMkLst>
            <pc:docMk/>
            <pc:sldMk cId="481473816" sldId="334"/>
            <ac:spMk id="41" creationId="{BA4E2C08-946C-4869-9B54-C27E445D8FB7}"/>
          </ac:spMkLst>
        </pc:spChg>
        <pc:picChg chg="add del mod">
          <ac:chgData name="ANDRES HUMBERTO OTALORA CARMONA" userId="9f185f83-ab76-4bc7-b4dd-50fef826f155" providerId="ADAL" clId="{D5B4B709-3AC2-4099-BF85-177B55696005}" dt="2020-06-25T21:38:47.416" v="594" actId="21"/>
          <ac:picMkLst>
            <pc:docMk/>
            <pc:sldMk cId="481473816" sldId="334"/>
            <ac:picMk id="23" creationId="{6B0EEBD0-82AD-451C-9ACB-2A1BD7D12A42}"/>
          </ac:picMkLst>
        </pc:picChg>
        <pc:picChg chg="add mod">
          <ac:chgData name="ANDRES HUMBERTO OTALORA CARMONA" userId="9f185f83-ab76-4bc7-b4dd-50fef826f155" providerId="ADAL" clId="{D5B4B709-3AC2-4099-BF85-177B55696005}" dt="2020-06-25T21:42:27.498" v="775" actId="1076"/>
          <ac:picMkLst>
            <pc:docMk/>
            <pc:sldMk cId="481473816" sldId="334"/>
            <ac:picMk id="25" creationId="{48294301-DFD3-4F90-9BAA-F614775F4EB1}"/>
          </ac:picMkLst>
        </pc:picChg>
        <pc:picChg chg="add mod">
          <ac:chgData name="ANDRES HUMBERTO OTALORA CARMONA" userId="9f185f83-ab76-4bc7-b4dd-50fef826f155" providerId="ADAL" clId="{D5B4B709-3AC2-4099-BF85-177B55696005}" dt="2020-06-25T21:42:18.866" v="769" actId="1076"/>
          <ac:picMkLst>
            <pc:docMk/>
            <pc:sldMk cId="481473816" sldId="334"/>
            <ac:picMk id="30" creationId="{5A691412-32AB-4B17-9699-AEF5018376CF}"/>
          </ac:picMkLst>
        </pc:picChg>
        <pc:picChg chg="add mod">
          <ac:chgData name="ANDRES HUMBERTO OTALORA CARMONA" userId="9f185f83-ab76-4bc7-b4dd-50fef826f155" providerId="ADAL" clId="{D5B4B709-3AC2-4099-BF85-177B55696005}" dt="2020-06-25T21:45:13.395" v="861" actId="1076"/>
          <ac:picMkLst>
            <pc:docMk/>
            <pc:sldMk cId="481473816" sldId="334"/>
            <ac:picMk id="32" creationId="{168F0C24-F679-4FC9-9656-9F796A11E5C5}"/>
          </ac:picMkLst>
        </pc:picChg>
        <pc:picChg chg="add mod">
          <ac:chgData name="ANDRES HUMBERTO OTALORA CARMONA" userId="9f185f83-ab76-4bc7-b4dd-50fef826f155" providerId="ADAL" clId="{D5B4B709-3AC2-4099-BF85-177B55696005}" dt="2020-06-25T21:45:45.691" v="867" actId="1076"/>
          <ac:picMkLst>
            <pc:docMk/>
            <pc:sldMk cId="481473816" sldId="334"/>
            <ac:picMk id="33" creationId="{F5FC11DF-2AE2-4755-A430-23C56CEC9E0B}"/>
          </ac:picMkLst>
        </pc:picChg>
        <pc:picChg chg="add mod">
          <ac:chgData name="ANDRES HUMBERTO OTALORA CARMONA" userId="9f185f83-ab76-4bc7-b4dd-50fef826f155" providerId="ADAL" clId="{D5B4B709-3AC2-4099-BF85-177B55696005}" dt="2020-06-25T21:42:21.668" v="771" actId="1076"/>
          <ac:picMkLst>
            <pc:docMk/>
            <pc:sldMk cId="481473816" sldId="334"/>
            <ac:picMk id="34" creationId="{E67872C4-8AB7-4101-9EE1-8920210BA9AD}"/>
          </ac:picMkLst>
        </pc:picChg>
        <pc:picChg chg="add mod">
          <ac:chgData name="ANDRES HUMBERTO OTALORA CARMONA" userId="9f185f83-ab76-4bc7-b4dd-50fef826f155" providerId="ADAL" clId="{D5B4B709-3AC2-4099-BF85-177B55696005}" dt="2020-06-25T21:42:24.459" v="773" actId="1076"/>
          <ac:picMkLst>
            <pc:docMk/>
            <pc:sldMk cId="481473816" sldId="334"/>
            <ac:picMk id="35" creationId="{82F2B43F-C5AD-4902-91B0-7F3FFDBCDBBC}"/>
          </ac:picMkLst>
        </pc:picChg>
        <pc:picChg chg="add mod">
          <ac:chgData name="ANDRES HUMBERTO OTALORA CARMONA" userId="9f185f83-ab76-4bc7-b4dd-50fef826f155" providerId="ADAL" clId="{D5B4B709-3AC2-4099-BF85-177B55696005}" dt="2020-06-25T21:47:23.721" v="891" actId="207"/>
          <ac:picMkLst>
            <pc:docMk/>
            <pc:sldMk cId="481473816" sldId="334"/>
            <ac:picMk id="37" creationId="{E1BEEBCB-41F2-4DA4-AD5E-78272A24DF30}"/>
          </ac:picMkLst>
        </pc:picChg>
        <pc:picChg chg="add mod">
          <ac:chgData name="ANDRES HUMBERTO OTALORA CARMONA" userId="9f185f83-ab76-4bc7-b4dd-50fef826f155" providerId="ADAL" clId="{D5B4B709-3AC2-4099-BF85-177B55696005}" dt="2020-06-25T21:47:27.015" v="892" actId="207"/>
          <ac:picMkLst>
            <pc:docMk/>
            <pc:sldMk cId="481473816" sldId="334"/>
            <ac:picMk id="40" creationId="{BF91D2FB-6E45-43C7-8077-9ED7C4F9D7F5}"/>
          </ac:picMkLst>
        </pc:picChg>
        <pc:picChg chg="add mod">
          <ac:chgData name="ANDRES HUMBERTO OTALORA CARMONA" userId="9f185f83-ab76-4bc7-b4dd-50fef826f155" providerId="ADAL" clId="{D5B4B709-3AC2-4099-BF85-177B55696005}" dt="2020-06-25T21:47:20.120" v="890" actId="207"/>
          <ac:picMkLst>
            <pc:docMk/>
            <pc:sldMk cId="481473816" sldId="334"/>
            <ac:picMk id="42" creationId="{DEEAFF6A-F410-41CA-AA44-7FF5035E6D77}"/>
          </ac:picMkLst>
        </pc:picChg>
        <pc:cxnChg chg="add del mod">
          <ac:chgData name="ANDRES HUMBERTO OTALORA CARMONA" userId="9f185f83-ab76-4bc7-b4dd-50fef826f155" providerId="ADAL" clId="{D5B4B709-3AC2-4099-BF85-177B55696005}" dt="2020-06-25T21:42:37.248" v="779" actId="478"/>
          <ac:cxnSpMkLst>
            <pc:docMk/>
            <pc:sldMk cId="481473816" sldId="334"/>
            <ac:cxnSpMk id="14" creationId="{0DE50D0D-1F55-4A4B-9677-1A5E27DFA41A}"/>
          </ac:cxnSpMkLst>
        </pc:cxnChg>
        <pc:cxnChg chg="add del mod">
          <ac:chgData name="ANDRES HUMBERTO OTALORA CARMONA" userId="9f185f83-ab76-4bc7-b4dd-50fef826f155" providerId="ADAL" clId="{D5B4B709-3AC2-4099-BF85-177B55696005}" dt="2020-06-25T21:42:36.689" v="778" actId="478"/>
          <ac:cxnSpMkLst>
            <pc:docMk/>
            <pc:sldMk cId="481473816" sldId="334"/>
            <ac:cxnSpMk id="15" creationId="{3846CFD3-0BD5-43C3-9A15-DC5C2B9A27BF}"/>
          </ac:cxnSpMkLst>
        </pc:cxnChg>
        <pc:cxnChg chg="add del mod">
          <ac:chgData name="ANDRES HUMBERTO OTALORA CARMONA" userId="9f185f83-ab76-4bc7-b4dd-50fef826f155" providerId="ADAL" clId="{D5B4B709-3AC2-4099-BF85-177B55696005}" dt="2020-06-25T21:38:34.101" v="588" actId="478"/>
          <ac:cxnSpMkLst>
            <pc:docMk/>
            <pc:sldMk cId="481473816" sldId="334"/>
            <ac:cxnSpMk id="22" creationId="{CD33B2E3-D71D-4746-A01B-EB7AF6DB580D}"/>
          </ac:cxnSpMkLst>
        </pc:cxnChg>
      </pc:sldChg>
      <pc:sldChg chg="del">
        <pc:chgData name="ANDRES HUMBERTO OTALORA CARMONA" userId="9f185f83-ab76-4bc7-b4dd-50fef826f155" providerId="ADAL" clId="{D5B4B709-3AC2-4099-BF85-177B55696005}" dt="2020-06-25T21:15:51.637" v="0" actId="47"/>
        <pc:sldMkLst>
          <pc:docMk/>
          <pc:sldMk cId="1973310640" sldId="334"/>
        </pc:sldMkLst>
      </pc:sldChg>
      <pc:sldChg chg="del">
        <pc:chgData name="ANDRES HUMBERTO OTALORA CARMONA" userId="9f185f83-ab76-4bc7-b4dd-50fef826f155" providerId="ADAL" clId="{D5B4B709-3AC2-4099-BF85-177B55696005}" dt="2020-06-25T21:15:51.637" v="0" actId="47"/>
        <pc:sldMkLst>
          <pc:docMk/>
          <pc:sldMk cId="940403782" sldId="335"/>
        </pc:sldMkLst>
      </pc:sldChg>
      <pc:sldChg chg="add del">
        <pc:chgData name="ANDRES HUMBERTO OTALORA CARMONA" userId="9f185f83-ab76-4bc7-b4dd-50fef826f155" providerId="ADAL" clId="{D5B4B709-3AC2-4099-BF85-177B55696005}" dt="2020-06-25T21:57:07.184" v="1277" actId="47"/>
        <pc:sldMkLst>
          <pc:docMk/>
          <pc:sldMk cId="2082886540" sldId="335"/>
        </pc:sldMkLst>
      </pc:sldChg>
      <pc:sldChg chg="del">
        <pc:chgData name="ANDRES HUMBERTO OTALORA CARMONA" userId="9f185f83-ab76-4bc7-b4dd-50fef826f155" providerId="ADAL" clId="{D5B4B709-3AC2-4099-BF85-177B55696005}" dt="2020-06-25T21:15:51.637" v="0" actId="47"/>
        <pc:sldMkLst>
          <pc:docMk/>
          <pc:sldMk cId="370563229" sldId="336"/>
        </pc:sldMkLst>
      </pc:sldChg>
      <pc:sldChg chg="add del">
        <pc:chgData name="ANDRES HUMBERTO OTALORA CARMONA" userId="9f185f83-ab76-4bc7-b4dd-50fef826f155" providerId="ADAL" clId="{D5B4B709-3AC2-4099-BF85-177B55696005}" dt="2020-06-25T21:57:08.109" v="1278" actId="47"/>
        <pc:sldMkLst>
          <pc:docMk/>
          <pc:sldMk cId="1131378417" sldId="336"/>
        </pc:sldMkLst>
      </pc:sldChg>
      <pc:sldChg chg="del">
        <pc:chgData name="ANDRES HUMBERTO OTALORA CARMONA" userId="9f185f83-ab76-4bc7-b4dd-50fef826f155" providerId="ADAL" clId="{D5B4B709-3AC2-4099-BF85-177B55696005}" dt="2020-06-25T21:15:51.637" v="0" actId="47"/>
        <pc:sldMkLst>
          <pc:docMk/>
          <pc:sldMk cId="179090824" sldId="337"/>
        </pc:sldMkLst>
      </pc:sldChg>
      <pc:sldChg chg="add del">
        <pc:chgData name="ANDRES HUMBERTO OTALORA CARMONA" userId="9f185f83-ab76-4bc7-b4dd-50fef826f155" providerId="ADAL" clId="{D5B4B709-3AC2-4099-BF85-177B55696005}" dt="2020-06-25T21:57:08.862" v="1279" actId="47"/>
        <pc:sldMkLst>
          <pc:docMk/>
          <pc:sldMk cId="1881477936" sldId="337"/>
        </pc:sldMkLst>
      </pc:sldChg>
      <pc:sldChg chg="addSp delSp modSp add mod">
        <pc:chgData name="ANDRES HUMBERTO OTALORA CARMONA" userId="9f185f83-ab76-4bc7-b4dd-50fef826f155" providerId="ADAL" clId="{D5B4B709-3AC2-4099-BF85-177B55696005}" dt="2020-06-25T21:49:26.314" v="942" actId="1076"/>
        <pc:sldMkLst>
          <pc:docMk/>
          <pc:sldMk cId="833640357" sldId="338"/>
        </pc:sldMkLst>
        <pc:spChg chg="del">
          <ac:chgData name="ANDRES HUMBERTO OTALORA CARMONA" userId="9f185f83-ab76-4bc7-b4dd-50fef826f155" providerId="ADAL" clId="{D5B4B709-3AC2-4099-BF85-177B55696005}" dt="2020-06-25T21:48:20.270" v="925" actId="478"/>
          <ac:spMkLst>
            <pc:docMk/>
            <pc:sldMk cId="833640357" sldId="338"/>
            <ac:spMk id="4" creationId="{3E60D052-91EF-4F21-80FA-9F90C75BE40A}"/>
          </ac:spMkLst>
        </pc:spChg>
        <pc:spChg chg="del">
          <ac:chgData name="ANDRES HUMBERTO OTALORA CARMONA" userId="9f185f83-ab76-4bc7-b4dd-50fef826f155" providerId="ADAL" clId="{D5B4B709-3AC2-4099-BF85-177B55696005}" dt="2020-06-25T21:48:24.565" v="929" actId="478"/>
          <ac:spMkLst>
            <pc:docMk/>
            <pc:sldMk cId="833640357" sldId="338"/>
            <ac:spMk id="8" creationId="{FE1835C3-F7BC-4CBD-A368-85EFD5DD88CB}"/>
          </ac:spMkLst>
        </pc:spChg>
        <pc:spChg chg="del">
          <ac:chgData name="ANDRES HUMBERTO OTALORA CARMONA" userId="9f185f83-ab76-4bc7-b4dd-50fef826f155" providerId="ADAL" clId="{D5B4B709-3AC2-4099-BF85-177B55696005}" dt="2020-06-25T21:48:20.270" v="925" actId="478"/>
          <ac:spMkLst>
            <pc:docMk/>
            <pc:sldMk cId="833640357" sldId="338"/>
            <ac:spMk id="9" creationId="{B5DEE8DF-856E-48D2-94A0-5318176C5669}"/>
          </ac:spMkLst>
        </pc:spChg>
        <pc:spChg chg="del">
          <ac:chgData name="ANDRES HUMBERTO OTALORA CARMONA" userId="9f185f83-ab76-4bc7-b4dd-50fef826f155" providerId="ADAL" clId="{D5B4B709-3AC2-4099-BF85-177B55696005}" dt="2020-06-25T21:48:20.270" v="925" actId="478"/>
          <ac:spMkLst>
            <pc:docMk/>
            <pc:sldMk cId="833640357" sldId="338"/>
            <ac:spMk id="13" creationId="{89A452AA-8062-4D45-B112-AEEEC58AF349}"/>
          </ac:spMkLst>
        </pc:spChg>
        <pc:spChg chg="del">
          <ac:chgData name="ANDRES HUMBERTO OTALORA CARMONA" userId="9f185f83-ab76-4bc7-b4dd-50fef826f155" providerId="ADAL" clId="{D5B4B709-3AC2-4099-BF85-177B55696005}" dt="2020-06-25T21:48:20.270" v="925" actId="478"/>
          <ac:spMkLst>
            <pc:docMk/>
            <pc:sldMk cId="833640357" sldId="338"/>
            <ac:spMk id="16" creationId="{F0203D6A-D8D5-4D0B-96DB-BA78F3680000}"/>
          </ac:spMkLst>
        </pc:spChg>
        <pc:spChg chg="del">
          <ac:chgData name="ANDRES HUMBERTO OTALORA CARMONA" userId="9f185f83-ab76-4bc7-b4dd-50fef826f155" providerId="ADAL" clId="{D5B4B709-3AC2-4099-BF85-177B55696005}" dt="2020-06-25T21:48:21.350" v="926" actId="478"/>
          <ac:spMkLst>
            <pc:docMk/>
            <pc:sldMk cId="833640357" sldId="338"/>
            <ac:spMk id="17" creationId="{E94B0E36-83AE-4558-8FB4-2CBA9C131A61}"/>
          </ac:spMkLst>
        </pc:spChg>
        <pc:spChg chg="del">
          <ac:chgData name="ANDRES HUMBERTO OTALORA CARMONA" userId="9f185f83-ab76-4bc7-b4dd-50fef826f155" providerId="ADAL" clId="{D5B4B709-3AC2-4099-BF85-177B55696005}" dt="2020-06-25T21:48:20.270" v="925" actId="478"/>
          <ac:spMkLst>
            <pc:docMk/>
            <pc:sldMk cId="833640357" sldId="338"/>
            <ac:spMk id="24" creationId="{7EE09D7A-F112-4EA5-8EEC-F722B6828BEA}"/>
          </ac:spMkLst>
        </pc:spChg>
        <pc:spChg chg="del">
          <ac:chgData name="ANDRES HUMBERTO OTALORA CARMONA" userId="9f185f83-ab76-4bc7-b4dd-50fef826f155" providerId="ADAL" clId="{D5B4B709-3AC2-4099-BF85-177B55696005}" dt="2020-06-25T21:48:20.270" v="925" actId="478"/>
          <ac:spMkLst>
            <pc:docMk/>
            <pc:sldMk cId="833640357" sldId="338"/>
            <ac:spMk id="26" creationId="{56724C0A-58C6-4306-8F3B-E3650D1D1B9E}"/>
          </ac:spMkLst>
        </pc:spChg>
        <pc:spChg chg="del">
          <ac:chgData name="ANDRES HUMBERTO OTALORA CARMONA" userId="9f185f83-ab76-4bc7-b4dd-50fef826f155" providerId="ADAL" clId="{D5B4B709-3AC2-4099-BF85-177B55696005}" dt="2020-06-25T21:48:20.270" v="925" actId="478"/>
          <ac:spMkLst>
            <pc:docMk/>
            <pc:sldMk cId="833640357" sldId="338"/>
            <ac:spMk id="27" creationId="{3D656C4B-D5B6-4DFE-9B96-0D307D50BC0F}"/>
          </ac:spMkLst>
        </pc:spChg>
        <pc:spChg chg="add mod">
          <ac:chgData name="ANDRES HUMBERTO OTALORA CARMONA" userId="9f185f83-ab76-4bc7-b4dd-50fef826f155" providerId="ADAL" clId="{D5B4B709-3AC2-4099-BF85-177B55696005}" dt="2020-06-25T21:48:48.043" v="934" actId="1076"/>
          <ac:spMkLst>
            <pc:docMk/>
            <pc:sldMk cId="833640357" sldId="338"/>
            <ac:spMk id="29" creationId="{1C10DA85-FB3B-48EC-8BF0-5F13FF558253}"/>
          </ac:spMkLst>
        </pc:spChg>
        <pc:spChg chg="del">
          <ac:chgData name="ANDRES HUMBERTO OTALORA CARMONA" userId="9f185f83-ab76-4bc7-b4dd-50fef826f155" providerId="ADAL" clId="{D5B4B709-3AC2-4099-BF85-177B55696005}" dt="2020-06-25T21:48:20.270" v="925" actId="478"/>
          <ac:spMkLst>
            <pc:docMk/>
            <pc:sldMk cId="833640357" sldId="338"/>
            <ac:spMk id="31" creationId="{14BBA3C1-E39E-4BE7-9BCB-E9D924455B57}"/>
          </ac:spMkLst>
        </pc:spChg>
        <pc:spChg chg="add mod">
          <ac:chgData name="ANDRES HUMBERTO OTALORA CARMONA" userId="9f185f83-ab76-4bc7-b4dd-50fef826f155" providerId="ADAL" clId="{D5B4B709-3AC2-4099-BF85-177B55696005}" dt="2020-06-25T21:49:11.666" v="937" actId="1076"/>
          <ac:spMkLst>
            <pc:docMk/>
            <pc:sldMk cId="833640357" sldId="338"/>
            <ac:spMk id="36" creationId="{5C0DDEFB-9E9C-4380-86DD-E415B057AAF8}"/>
          </ac:spMkLst>
        </pc:spChg>
        <pc:spChg chg="add mod">
          <ac:chgData name="ANDRES HUMBERTO OTALORA CARMONA" userId="9f185f83-ab76-4bc7-b4dd-50fef826f155" providerId="ADAL" clId="{D5B4B709-3AC2-4099-BF85-177B55696005}" dt="2020-06-25T21:48:48.043" v="934" actId="1076"/>
          <ac:spMkLst>
            <pc:docMk/>
            <pc:sldMk cId="833640357" sldId="338"/>
            <ac:spMk id="38" creationId="{5D50CA39-A448-4A4D-A34E-8F10D3F5600E}"/>
          </ac:spMkLst>
        </pc:spChg>
        <pc:spChg chg="add mod">
          <ac:chgData name="ANDRES HUMBERTO OTALORA CARMONA" userId="9f185f83-ab76-4bc7-b4dd-50fef826f155" providerId="ADAL" clId="{D5B4B709-3AC2-4099-BF85-177B55696005}" dt="2020-06-25T21:48:48.043" v="934" actId="1076"/>
          <ac:spMkLst>
            <pc:docMk/>
            <pc:sldMk cId="833640357" sldId="338"/>
            <ac:spMk id="39" creationId="{6A1457C9-8397-4D43-84AF-6CF7CD8F14F4}"/>
          </ac:spMkLst>
        </pc:spChg>
        <pc:spChg chg="mod">
          <ac:chgData name="ANDRES HUMBERTO OTALORA CARMONA" userId="9f185f83-ab76-4bc7-b4dd-50fef826f155" providerId="ADAL" clId="{D5B4B709-3AC2-4099-BF85-177B55696005}" dt="2020-06-25T21:48:05.319" v="924" actId="20577"/>
          <ac:spMkLst>
            <pc:docMk/>
            <pc:sldMk cId="833640357" sldId="338"/>
            <ac:spMk id="41" creationId="{BA4E2C08-946C-4869-9B54-C27E445D8FB7}"/>
          </ac:spMkLst>
        </pc:spChg>
        <pc:spChg chg="add mod">
          <ac:chgData name="ANDRES HUMBERTO OTALORA CARMONA" userId="9f185f83-ab76-4bc7-b4dd-50fef826f155" providerId="ADAL" clId="{D5B4B709-3AC2-4099-BF85-177B55696005}" dt="2020-06-25T21:48:48.043" v="934" actId="1076"/>
          <ac:spMkLst>
            <pc:docMk/>
            <pc:sldMk cId="833640357" sldId="338"/>
            <ac:spMk id="43" creationId="{76B13209-CBE9-42BB-8127-9E40D5C639ED}"/>
          </ac:spMkLst>
        </pc:spChg>
        <pc:spChg chg="add mod">
          <ac:chgData name="ANDRES HUMBERTO OTALORA CARMONA" userId="9f185f83-ab76-4bc7-b4dd-50fef826f155" providerId="ADAL" clId="{D5B4B709-3AC2-4099-BF85-177B55696005}" dt="2020-06-25T21:48:48.043" v="934" actId="1076"/>
          <ac:spMkLst>
            <pc:docMk/>
            <pc:sldMk cId="833640357" sldId="338"/>
            <ac:spMk id="44" creationId="{C1D996E7-9AB7-43BF-91B8-D226975B4B7E}"/>
          </ac:spMkLst>
        </pc:spChg>
        <pc:spChg chg="add mod">
          <ac:chgData name="ANDRES HUMBERTO OTALORA CARMONA" userId="9f185f83-ab76-4bc7-b4dd-50fef826f155" providerId="ADAL" clId="{D5B4B709-3AC2-4099-BF85-177B55696005}" dt="2020-06-25T21:49:26.314" v="942" actId="1076"/>
          <ac:spMkLst>
            <pc:docMk/>
            <pc:sldMk cId="833640357" sldId="338"/>
            <ac:spMk id="45" creationId="{582FEADA-4063-451F-B9EA-94E4FBF148BD}"/>
          </ac:spMkLst>
        </pc:spChg>
        <pc:spChg chg="add mod">
          <ac:chgData name="ANDRES HUMBERTO OTALORA CARMONA" userId="9f185f83-ab76-4bc7-b4dd-50fef826f155" providerId="ADAL" clId="{D5B4B709-3AC2-4099-BF85-177B55696005}" dt="2020-06-25T21:49:09.162" v="936" actId="1076"/>
          <ac:spMkLst>
            <pc:docMk/>
            <pc:sldMk cId="833640357" sldId="338"/>
            <ac:spMk id="46" creationId="{27D5198F-C0FE-4DEC-9C8D-0C762988E305}"/>
          </ac:spMkLst>
        </pc:spChg>
        <pc:spChg chg="add mod">
          <ac:chgData name="ANDRES HUMBERTO OTALORA CARMONA" userId="9f185f83-ab76-4bc7-b4dd-50fef826f155" providerId="ADAL" clId="{D5B4B709-3AC2-4099-BF85-177B55696005}" dt="2020-06-25T21:49:09.162" v="936" actId="1076"/>
          <ac:spMkLst>
            <pc:docMk/>
            <pc:sldMk cId="833640357" sldId="338"/>
            <ac:spMk id="47" creationId="{7E0C0656-3B29-47BD-B1E9-47C8FB271972}"/>
          </ac:spMkLst>
        </pc:spChg>
        <pc:spChg chg="add mod">
          <ac:chgData name="ANDRES HUMBERTO OTALORA CARMONA" userId="9f185f83-ab76-4bc7-b4dd-50fef826f155" providerId="ADAL" clId="{D5B4B709-3AC2-4099-BF85-177B55696005}" dt="2020-06-25T21:49:09.162" v="936" actId="1076"/>
          <ac:spMkLst>
            <pc:docMk/>
            <pc:sldMk cId="833640357" sldId="338"/>
            <ac:spMk id="48" creationId="{16CE7894-A671-47BE-9DA0-951A245D0A19}"/>
          </ac:spMkLst>
        </pc:spChg>
        <pc:picChg chg="del">
          <ac:chgData name="ANDRES HUMBERTO OTALORA CARMONA" userId="9f185f83-ab76-4bc7-b4dd-50fef826f155" providerId="ADAL" clId="{D5B4B709-3AC2-4099-BF85-177B55696005}" dt="2020-06-25T21:48:20.270" v="925" actId="478"/>
          <ac:picMkLst>
            <pc:docMk/>
            <pc:sldMk cId="833640357" sldId="338"/>
            <ac:picMk id="25" creationId="{48294301-DFD3-4F90-9BAA-F614775F4EB1}"/>
          </ac:picMkLst>
        </pc:picChg>
        <pc:picChg chg="del">
          <ac:chgData name="ANDRES HUMBERTO OTALORA CARMONA" userId="9f185f83-ab76-4bc7-b4dd-50fef826f155" providerId="ADAL" clId="{D5B4B709-3AC2-4099-BF85-177B55696005}" dt="2020-06-25T21:48:23.530" v="928" actId="478"/>
          <ac:picMkLst>
            <pc:docMk/>
            <pc:sldMk cId="833640357" sldId="338"/>
            <ac:picMk id="30" creationId="{5A691412-32AB-4B17-9699-AEF5018376CF}"/>
          </ac:picMkLst>
        </pc:picChg>
        <pc:picChg chg="del">
          <ac:chgData name="ANDRES HUMBERTO OTALORA CARMONA" userId="9f185f83-ab76-4bc7-b4dd-50fef826f155" providerId="ADAL" clId="{D5B4B709-3AC2-4099-BF85-177B55696005}" dt="2020-06-25T21:48:20.270" v="925" actId="478"/>
          <ac:picMkLst>
            <pc:docMk/>
            <pc:sldMk cId="833640357" sldId="338"/>
            <ac:picMk id="32" creationId="{168F0C24-F679-4FC9-9656-9F796A11E5C5}"/>
          </ac:picMkLst>
        </pc:picChg>
        <pc:picChg chg="del">
          <ac:chgData name="ANDRES HUMBERTO OTALORA CARMONA" userId="9f185f83-ab76-4bc7-b4dd-50fef826f155" providerId="ADAL" clId="{D5B4B709-3AC2-4099-BF85-177B55696005}" dt="2020-06-25T21:48:20.270" v="925" actId="478"/>
          <ac:picMkLst>
            <pc:docMk/>
            <pc:sldMk cId="833640357" sldId="338"/>
            <ac:picMk id="33" creationId="{F5FC11DF-2AE2-4755-A430-23C56CEC9E0B}"/>
          </ac:picMkLst>
        </pc:picChg>
        <pc:picChg chg="del">
          <ac:chgData name="ANDRES HUMBERTO OTALORA CARMONA" userId="9f185f83-ab76-4bc7-b4dd-50fef826f155" providerId="ADAL" clId="{D5B4B709-3AC2-4099-BF85-177B55696005}" dt="2020-06-25T21:48:20.270" v="925" actId="478"/>
          <ac:picMkLst>
            <pc:docMk/>
            <pc:sldMk cId="833640357" sldId="338"/>
            <ac:picMk id="34" creationId="{E67872C4-8AB7-4101-9EE1-8920210BA9AD}"/>
          </ac:picMkLst>
        </pc:picChg>
        <pc:picChg chg="del">
          <ac:chgData name="ANDRES HUMBERTO OTALORA CARMONA" userId="9f185f83-ab76-4bc7-b4dd-50fef826f155" providerId="ADAL" clId="{D5B4B709-3AC2-4099-BF85-177B55696005}" dt="2020-06-25T21:48:20.270" v="925" actId="478"/>
          <ac:picMkLst>
            <pc:docMk/>
            <pc:sldMk cId="833640357" sldId="338"/>
            <ac:picMk id="35" creationId="{82F2B43F-C5AD-4902-91B0-7F3FFDBCDBBC}"/>
          </ac:picMkLst>
        </pc:picChg>
        <pc:picChg chg="del">
          <ac:chgData name="ANDRES HUMBERTO OTALORA CARMONA" userId="9f185f83-ab76-4bc7-b4dd-50fef826f155" providerId="ADAL" clId="{D5B4B709-3AC2-4099-BF85-177B55696005}" dt="2020-06-25T21:48:20.270" v="925" actId="478"/>
          <ac:picMkLst>
            <pc:docMk/>
            <pc:sldMk cId="833640357" sldId="338"/>
            <ac:picMk id="37" creationId="{E1BEEBCB-41F2-4DA4-AD5E-78272A24DF30}"/>
          </ac:picMkLst>
        </pc:picChg>
        <pc:picChg chg="del">
          <ac:chgData name="ANDRES HUMBERTO OTALORA CARMONA" userId="9f185f83-ab76-4bc7-b4dd-50fef826f155" providerId="ADAL" clId="{D5B4B709-3AC2-4099-BF85-177B55696005}" dt="2020-06-25T21:48:20.270" v="925" actId="478"/>
          <ac:picMkLst>
            <pc:docMk/>
            <pc:sldMk cId="833640357" sldId="338"/>
            <ac:picMk id="40" creationId="{BF91D2FB-6E45-43C7-8077-9ED7C4F9D7F5}"/>
          </ac:picMkLst>
        </pc:picChg>
        <pc:picChg chg="del">
          <ac:chgData name="ANDRES HUMBERTO OTALORA CARMONA" userId="9f185f83-ab76-4bc7-b4dd-50fef826f155" providerId="ADAL" clId="{D5B4B709-3AC2-4099-BF85-177B55696005}" dt="2020-06-25T21:48:22.473" v="927" actId="478"/>
          <ac:picMkLst>
            <pc:docMk/>
            <pc:sldMk cId="833640357" sldId="338"/>
            <ac:picMk id="42" creationId="{DEEAFF6A-F410-41CA-AA44-7FF5035E6D77}"/>
          </ac:picMkLst>
        </pc:picChg>
        <pc:picChg chg="add mod modCrop">
          <ac:chgData name="ANDRES HUMBERTO OTALORA CARMONA" userId="9f185f83-ab76-4bc7-b4dd-50fef826f155" providerId="ADAL" clId="{D5B4B709-3AC2-4099-BF85-177B55696005}" dt="2020-06-25T21:49:23.338" v="941" actId="1076"/>
          <ac:picMkLst>
            <pc:docMk/>
            <pc:sldMk cId="833640357" sldId="338"/>
            <ac:picMk id="49" creationId="{1B75143D-8382-4505-B867-6F891E7A821C}"/>
          </ac:picMkLst>
        </pc:picChg>
        <pc:picChg chg="add mod">
          <ac:chgData name="ANDRES HUMBERTO OTALORA CARMONA" userId="9f185f83-ab76-4bc7-b4dd-50fef826f155" providerId="ADAL" clId="{D5B4B709-3AC2-4099-BF85-177B55696005}" dt="2020-06-25T21:48:48.043" v="934" actId="1076"/>
          <ac:picMkLst>
            <pc:docMk/>
            <pc:sldMk cId="833640357" sldId="338"/>
            <ac:picMk id="50" creationId="{255E94DA-F8EF-4CF0-8104-EEE6B3856D03}"/>
          </ac:picMkLst>
        </pc:picChg>
      </pc:sldChg>
      <pc:sldChg chg="addSp delSp modSp add mod">
        <pc:chgData name="ANDRES HUMBERTO OTALORA CARMONA" userId="9f185f83-ab76-4bc7-b4dd-50fef826f155" providerId="ADAL" clId="{D5B4B709-3AC2-4099-BF85-177B55696005}" dt="2020-06-25T21:56:52.969" v="1275" actId="1076"/>
        <pc:sldMkLst>
          <pc:docMk/>
          <pc:sldMk cId="4158742173" sldId="339"/>
        </pc:sldMkLst>
        <pc:spChg chg="add mod">
          <ac:chgData name="ANDRES HUMBERTO OTALORA CARMONA" userId="9f185f83-ab76-4bc7-b4dd-50fef826f155" providerId="ADAL" clId="{D5B4B709-3AC2-4099-BF85-177B55696005}" dt="2020-06-25T21:53:26.019" v="1034" actId="255"/>
          <ac:spMkLst>
            <pc:docMk/>
            <pc:sldMk cId="4158742173" sldId="339"/>
            <ac:spMk id="3" creationId="{D0824AFF-D599-4C20-9714-DF3AFB84BFAE}"/>
          </ac:spMkLst>
        </pc:spChg>
        <pc:spChg chg="add mod">
          <ac:chgData name="ANDRES HUMBERTO OTALORA CARMONA" userId="9f185f83-ab76-4bc7-b4dd-50fef826f155" providerId="ADAL" clId="{D5B4B709-3AC2-4099-BF85-177B55696005}" dt="2020-06-25T21:55:30.125" v="1249" actId="207"/>
          <ac:spMkLst>
            <pc:docMk/>
            <pc:sldMk cId="4158742173" sldId="339"/>
            <ac:spMk id="4" creationId="{22EA4B01-091C-42B0-A329-B5EB50365F7C}"/>
          </ac:spMkLst>
        </pc:spChg>
        <pc:spChg chg="add del mod">
          <ac:chgData name="ANDRES HUMBERTO OTALORA CARMONA" userId="9f185f83-ab76-4bc7-b4dd-50fef826f155" providerId="ADAL" clId="{D5B4B709-3AC2-4099-BF85-177B55696005}" dt="2020-06-25T21:52:27.547" v="956" actId="478"/>
          <ac:spMkLst>
            <pc:docMk/>
            <pc:sldMk cId="4158742173" sldId="339"/>
            <ac:spMk id="18" creationId="{CD6A64EB-386D-4572-9AAA-614AE6625320}"/>
          </ac:spMkLst>
        </pc:spChg>
        <pc:spChg chg="add del mod">
          <ac:chgData name="ANDRES HUMBERTO OTALORA CARMONA" userId="9f185f83-ab76-4bc7-b4dd-50fef826f155" providerId="ADAL" clId="{D5B4B709-3AC2-4099-BF85-177B55696005}" dt="2020-06-25T21:54:22.288" v="1201" actId="478"/>
          <ac:spMkLst>
            <pc:docMk/>
            <pc:sldMk cId="4158742173" sldId="339"/>
            <ac:spMk id="21" creationId="{DC1387FC-DD09-45BF-89A9-AA84775AC8DA}"/>
          </ac:spMkLst>
        </pc:spChg>
        <pc:spChg chg="add del mod">
          <ac:chgData name="ANDRES HUMBERTO OTALORA CARMONA" userId="9f185f83-ab76-4bc7-b4dd-50fef826f155" providerId="ADAL" clId="{D5B4B709-3AC2-4099-BF85-177B55696005}" dt="2020-06-25T21:56:02.664" v="1256" actId="478"/>
          <ac:spMkLst>
            <pc:docMk/>
            <pc:sldMk cId="4158742173" sldId="339"/>
            <ac:spMk id="22" creationId="{2F1F4B00-60CE-47A0-AD1B-00518A4CEF9F}"/>
          </ac:spMkLst>
        </pc:spChg>
        <pc:spChg chg="add mod">
          <ac:chgData name="ANDRES HUMBERTO OTALORA CARMONA" userId="9f185f83-ab76-4bc7-b4dd-50fef826f155" providerId="ADAL" clId="{D5B4B709-3AC2-4099-BF85-177B55696005}" dt="2020-06-25T21:52:04.986" v="946" actId="1076"/>
          <ac:spMkLst>
            <pc:docMk/>
            <pc:sldMk cId="4158742173" sldId="339"/>
            <ac:spMk id="23" creationId="{D61EA13C-1C62-4F24-AD3E-DE35A971FE94}"/>
          </ac:spMkLst>
        </pc:spChg>
        <pc:spChg chg="add mod">
          <ac:chgData name="ANDRES HUMBERTO OTALORA CARMONA" userId="9f185f83-ab76-4bc7-b4dd-50fef826f155" providerId="ADAL" clId="{D5B4B709-3AC2-4099-BF85-177B55696005}" dt="2020-06-25T21:52:04.986" v="946" actId="1076"/>
          <ac:spMkLst>
            <pc:docMk/>
            <pc:sldMk cId="4158742173" sldId="339"/>
            <ac:spMk id="24" creationId="{9A93B07D-6E55-4B23-894A-16994EE5DD8F}"/>
          </ac:spMkLst>
        </pc:spChg>
        <pc:spChg chg="add del mod">
          <ac:chgData name="ANDRES HUMBERTO OTALORA CARMONA" userId="9f185f83-ab76-4bc7-b4dd-50fef826f155" providerId="ADAL" clId="{D5B4B709-3AC2-4099-BF85-177B55696005}" dt="2020-06-25T21:56:05.545" v="1258" actId="21"/>
          <ac:spMkLst>
            <pc:docMk/>
            <pc:sldMk cId="4158742173" sldId="339"/>
            <ac:spMk id="25" creationId="{80522F85-06BC-458B-8476-AC2C55EA801F}"/>
          </ac:spMkLst>
        </pc:spChg>
        <pc:spChg chg="add mod">
          <ac:chgData name="ANDRES HUMBERTO OTALORA CARMONA" userId="9f185f83-ab76-4bc7-b4dd-50fef826f155" providerId="ADAL" clId="{D5B4B709-3AC2-4099-BF85-177B55696005}" dt="2020-06-25T21:56:27.497" v="1267" actId="1076"/>
          <ac:spMkLst>
            <pc:docMk/>
            <pc:sldMk cId="4158742173" sldId="339"/>
            <ac:spMk id="27" creationId="{F7634F9C-1050-4ABA-9257-B579872721DF}"/>
          </ac:spMkLst>
        </pc:spChg>
        <pc:spChg chg="del">
          <ac:chgData name="ANDRES HUMBERTO OTALORA CARMONA" userId="9f185f83-ab76-4bc7-b4dd-50fef826f155" providerId="ADAL" clId="{D5B4B709-3AC2-4099-BF85-177B55696005}" dt="2020-06-25T21:51:55.201" v="944" actId="478"/>
          <ac:spMkLst>
            <pc:docMk/>
            <pc:sldMk cId="4158742173" sldId="339"/>
            <ac:spMk id="29" creationId="{1C10DA85-FB3B-48EC-8BF0-5F13FF558253}"/>
          </ac:spMkLst>
        </pc:spChg>
        <pc:spChg chg="add mod">
          <ac:chgData name="ANDRES HUMBERTO OTALORA CARMONA" userId="9f185f83-ab76-4bc7-b4dd-50fef826f155" providerId="ADAL" clId="{D5B4B709-3AC2-4099-BF85-177B55696005}" dt="2020-06-25T21:52:04.986" v="946" actId="1076"/>
          <ac:spMkLst>
            <pc:docMk/>
            <pc:sldMk cId="4158742173" sldId="339"/>
            <ac:spMk id="30" creationId="{5E09B2BB-F23C-4A37-9875-3D0821937451}"/>
          </ac:spMkLst>
        </pc:spChg>
        <pc:spChg chg="add mod">
          <ac:chgData name="ANDRES HUMBERTO OTALORA CARMONA" userId="9f185f83-ab76-4bc7-b4dd-50fef826f155" providerId="ADAL" clId="{D5B4B709-3AC2-4099-BF85-177B55696005}" dt="2020-06-25T21:52:04.986" v="946" actId="1076"/>
          <ac:spMkLst>
            <pc:docMk/>
            <pc:sldMk cId="4158742173" sldId="339"/>
            <ac:spMk id="31" creationId="{D5549453-AF18-4FE2-8407-ED4D07A8A17C}"/>
          </ac:spMkLst>
        </pc:spChg>
        <pc:spChg chg="add mod">
          <ac:chgData name="ANDRES HUMBERTO OTALORA CARMONA" userId="9f185f83-ab76-4bc7-b4dd-50fef826f155" providerId="ADAL" clId="{D5B4B709-3AC2-4099-BF85-177B55696005}" dt="2020-06-25T21:55:05.843" v="1241" actId="20577"/>
          <ac:spMkLst>
            <pc:docMk/>
            <pc:sldMk cId="4158742173" sldId="339"/>
            <ac:spMk id="33" creationId="{A1853AD0-F720-421E-B30D-B79078C3AFCB}"/>
          </ac:spMkLst>
        </pc:spChg>
        <pc:spChg chg="add mod">
          <ac:chgData name="ANDRES HUMBERTO OTALORA CARMONA" userId="9f185f83-ab76-4bc7-b4dd-50fef826f155" providerId="ADAL" clId="{D5B4B709-3AC2-4099-BF85-177B55696005}" dt="2020-06-25T21:55:02.033" v="1236" actId="20577"/>
          <ac:spMkLst>
            <pc:docMk/>
            <pc:sldMk cId="4158742173" sldId="339"/>
            <ac:spMk id="34" creationId="{427D5623-7EA2-4549-BA31-72FA54AD48B2}"/>
          </ac:spMkLst>
        </pc:spChg>
        <pc:spChg chg="del">
          <ac:chgData name="ANDRES HUMBERTO OTALORA CARMONA" userId="9f185f83-ab76-4bc7-b4dd-50fef826f155" providerId="ADAL" clId="{D5B4B709-3AC2-4099-BF85-177B55696005}" dt="2020-06-25T21:51:55.201" v="944" actId="478"/>
          <ac:spMkLst>
            <pc:docMk/>
            <pc:sldMk cId="4158742173" sldId="339"/>
            <ac:spMk id="36" creationId="{5C0DDEFB-9E9C-4380-86DD-E415B057AAF8}"/>
          </ac:spMkLst>
        </pc:spChg>
        <pc:spChg chg="del">
          <ac:chgData name="ANDRES HUMBERTO OTALORA CARMONA" userId="9f185f83-ab76-4bc7-b4dd-50fef826f155" providerId="ADAL" clId="{D5B4B709-3AC2-4099-BF85-177B55696005}" dt="2020-06-25T21:51:55.201" v="944" actId="478"/>
          <ac:spMkLst>
            <pc:docMk/>
            <pc:sldMk cId="4158742173" sldId="339"/>
            <ac:spMk id="38" creationId="{5D50CA39-A448-4A4D-A34E-8F10D3F5600E}"/>
          </ac:spMkLst>
        </pc:spChg>
        <pc:spChg chg="del">
          <ac:chgData name="ANDRES HUMBERTO OTALORA CARMONA" userId="9f185f83-ab76-4bc7-b4dd-50fef826f155" providerId="ADAL" clId="{D5B4B709-3AC2-4099-BF85-177B55696005}" dt="2020-06-25T21:51:55.201" v="944" actId="478"/>
          <ac:spMkLst>
            <pc:docMk/>
            <pc:sldMk cId="4158742173" sldId="339"/>
            <ac:spMk id="39" creationId="{6A1457C9-8397-4D43-84AF-6CF7CD8F14F4}"/>
          </ac:spMkLst>
        </pc:spChg>
        <pc:spChg chg="add mod">
          <ac:chgData name="ANDRES HUMBERTO OTALORA CARMONA" userId="9f185f83-ab76-4bc7-b4dd-50fef826f155" providerId="ADAL" clId="{D5B4B709-3AC2-4099-BF85-177B55696005}" dt="2020-06-25T21:56:12.137" v="1262" actId="1076"/>
          <ac:spMkLst>
            <pc:docMk/>
            <pc:sldMk cId="4158742173" sldId="339"/>
            <ac:spMk id="40" creationId="{FE04BB8E-39D8-45FF-9212-26C0DEB9BCB1}"/>
          </ac:spMkLst>
        </pc:spChg>
        <pc:spChg chg="mod">
          <ac:chgData name="ANDRES HUMBERTO OTALORA CARMONA" userId="9f185f83-ab76-4bc7-b4dd-50fef826f155" providerId="ADAL" clId="{D5B4B709-3AC2-4099-BF85-177B55696005}" dt="2020-06-25T21:52:38.828" v="970" actId="20577"/>
          <ac:spMkLst>
            <pc:docMk/>
            <pc:sldMk cId="4158742173" sldId="339"/>
            <ac:spMk id="41" creationId="{BA4E2C08-946C-4869-9B54-C27E445D8FB7}"/>
          </ac:spMkLst>
        </pc:spChg>
        <pc:spChg chg="del">
          <ac:chgData name="ANDRES HUMBERTO OTALORA CARMONA" userId="9f185f83-ab76-4bc7-b4dd-50fef826f155" providerId="ADAL" clId="{D5B4B709-3AC2-4099-BF85-177B55696005}" dt="2020-06-25T21:51:55.201" v="944" actId="478"/>
          <ac:spMkLst>
            <pc:docMk/>
            <pc:sldMk cId="4158742173" sldId="339"/>
            <ac:spMk id="43" creationId="{76B13209-CBE9-42BB-8127-9E40D5C639ED}"/>
          </ac:spMkLst>
        </pc:spChg>
        <pc:spChg chg="del">
          <ac:chgData name="ANDRES HUMBERTO OTALORA CARMONA" userId="9f185f83-ab76-4bc7-b4dd-50fef826f155" providerId="ADAL" clId="{D5B4B709-3AC2-4099-BF85-177B55696005}" dt="2020-06-25T21:51:55.201" v="944" actId="478"/>
          <ac:spMkLst>
            <pc:docMk/>
            <pc:sldMk cId="4158742173" sldId="339"/>
            <ac:spMk id="44" creationId="{C1D996E7-9AB7-43BF-91B8-D226975B4B7E}"/>
          </ac:spMkLst>
        </pc:spChg>
        <pc:spChg chg="del">
          <ac:chgData name="ANDRES HUMBERTO OTALORA CARMONA" userId="9f185f83-ab76-4bc7-b4dd-50fef826f155" providerId="ADAL" clId="{D5B4B709-3AC2-4099-BF85-177B55696005}" dt="2020-06-25T21:51:55.201" v="944" actId="478"/>
          <ac:spMkLst>
            <pc:docMk/>
            <pc:sldMk cId="4158742173" sldId="339"/>
            <ac:spMk id="45" creationId="{582FEADA-4063-451F-B9EA-94E4FBF148BD}"/>
          </ac:spMkLst>
        </pc:spChg>
        <pc:spChg chg="del">
          <ac:chgData name="ANDRES HUMBERTO OTALORA CARMONA" userId="9f185f83-ab76-4bc7-b4dd-50fef826f155" providerId="ADAL" clId="{D5B4B709-3AC2-4099-BF85-177B55696005}" dt="2020-06-25T21:51:55.201" v="944" actId="478"/>
          <ac:spMkLst>
            <pc:docMk/>
            <pc:sldMk cId="4158742173" sldId="339"/>
            <ac:spMk id="46" creationId="{27D5198F-C0FE-4DEC-9C8D-0C762988E305}"/>
          </ac:spMkLst>
        </pc:spChg>
        <pc:spChg chg="del">
          <ac:chgData name="ANDRES HUMBERTO OTALORA CARMONA" userId="9f185f83-ab76-4bc7-b4dd-50fef826f155" providerId="ADAL" clId="{D5B4B709-3AC2-4099-BF85-177B55696005}" dt="2020-06-25T21:51:55.201" v="944" actId="478"/>
          <ac:spMkLst>
            <pc:docMk/>
            <pc:sldMk cId="4158742173" sldId="339"/>
            <ac:spMk id="47" creationId="{7E0C0656-3B29-47BD-B1E9-47C8FB271972}"/>
          </ac:spMkLst>
        </pc:spChg>
        <pc:spChg chg="del">
          <ac:chgData name="ANDRES HUMBERTO OTALORA CARMONA" userId="9f185f83-ab76-4bc7-b4dd-50fef826f155" providerId="ADAL" clId="{D5B4B709-3AC2-4099-BF85-177B55696005}" dt="2020-06-25T21:51:55.201" v="944" actId="478"/>
          <ac:spMkLst>
            <pc:docMk/>
            <pc:sldMk cId="4158742173" sldId="339"/>
            <ac:spMk id="48" creationId="{16CE7894-A671-47BE-9DA0-951A245D0A19}"/>
          </ac:spMkLst>
        </pc:spChg>
        <pc:picChg chg="add mod">
          <ac:chgData name="ANDRES HUMBERTO OTALORA CARMONA" userId="9f185f83-ab76-4bc7-b4dd-50fef826f155" providerId="ADAL" clId="{D5B4B709-3AC2-4099-BF85-177B55696005}" dt="2020-06-25T21:54:37.826" v="1209" actId="1076"/>
          <ac:picMkLst>
            <pc:docMk/>
            <pc:sldMk cId="4158742173" sldId="339"/>
            <ac:picMk id="19" creationId="{144FF33D-C129-443F-AFBA-DB052E81267C}"/>
          </ac:picMkLst>
        </pc:picChg>
        <pc:picChg chg="add mod">
          <ac:chgData name="ANDRES HUMBERTO OTALORA CARMONA" userId="9f185f83-ab76-4bc7-b4dd-50fef826f155" providerId="ADAL" clId="{D5B4B709-3AC2-4099-BF85-177B55696005}" dt="2020-06-25T21:56:16.778" v="1263" actId="1076"/>
          <ac:picMkLst>
            <pc:docMk/>
            <pc:sldMk cId="4158742173" sldId="339"/>
            <ac:picMk id="20" creationId="{9BD0B0C2-0BF1-46DD-9307-56852CE1C8B1}"/>
          </ac:picMkLst>
        </pc:picChg>
        <pc:picChg chg="add mod">
          <ac:chgData name="ANDRES HUMBERTO OTALORA CARMONA" userId="9f185f83-ab76-4bc7-b4dd-50fef826f155" providerId="ADAL" clId="{D5B4B709-3AC2-4099-BF85-177B55696005}" dt="2020-06-25T21:56:52.969" v="1275" actId="1076"/>
          <ac:picMkLst>
            <pc:docMk/>
            <pc:sldMk cId="4158742173" sldId="339"/>
            <ac:picMk id="26" creationId="{F3D183A5-40B8-40C3-A249-B4BCEEB035E7}"/>
          </ac:picMkLst>
        </pc:picChg>
        <pc:picChg chg="add mod modCrop">
          <ac:chgData name="ANDRES HUMBERTO OTALORA CARMONA" userId="9f185f83-ab76-4bc7-b4dd-50fef826f155" providerId="ADAL" clId="{D5B4B709-3AC2-4099-BF85-177B55696005}" dt="2020-06-25T21:52:23.986" v="954" actId="1076"/>
          <ac:picMkLst>
            <pc:docMk/>
            <pc:sldMk cId="4158742173" sldId="339"/>
            <ac:picMk id="32" creationId="{D1CA7C07-71E9-4060-A576-723050E3672C}"/>
          </ac:picMkLst>
        </pc:picChg>
        <pc:picChg chg="add mod">
          <ac:chgData name="ANDRES HUMBERTO OTALORA CARMONA" userId="9f185f83-ab76-4bc7-b4dd-50fef826f155" providerId="ADAL" clId="{D5B4B709-3AC2-4099-BF85-177B55696005}" dt="2020-06-25T21:55:49.399" v="1252" actId="207"/>
          <ac:picMkLst>
            <pc:docMk/>
            <pc:sldMk cId="4158742173" sldId="339"/>
            <ac:picMk id="35" creationId="{E970E903-7A01-47B8-AD4A-34AD7144F8DA}"/>
          </ac:picMkLst>
        </pc:picChg>
        <pc:picChg chg="add mod">
          <ac:chgData name="ANDRES HUMBERTO OTALORA CARMONA" userId="9f185f83-ab76-4bc7-b4dd-50fef826f155" providerId="ADAL" clId="{D5B4B709-3AC2-4099-BF85-177B55696005}" dt="2020-06-25T21:55:52.617" v="1253" actId="207"/>
          <ac:picMkLst>
            <pc:docMk/>
            <pc:sldMk cId="4158742173" sldId="339"/>
            <ac:picMk id="37" creationId="{4AD3939C-07BE-410A-804E-B85F73C6C59E}"/>
          </ac:picMkLst>
        </pc:picChg>
        <pc:picChg chg="del">
          <ac:chgData name="ANDRES HUMBERTO OTALORA CARMONA" userId="9f185f83-ab76-4bc7-b4dd-50fef826f155" providerId="ADAL" clId="{D5B4B709-3AC2-4099-BF85-177B55696005}" dt="2020-06-25T21:51:55.201" v="944" actId="478"/>
          <ac:picMkLst>
            <pc:docMk/>
            <pc:sldMk cId="4158742173" sldId="339"/>
            <ac:picMk id="49" creationId="{1B75143D-8382-4505-B867-6F891E7A821C}"/>
          </ac:picMkLst>
        </pc:picChg>
        <pc:picChg chg="del">
          <ac:chgData name="ANDRES HUMBERTO OTALORA CARMONA" userId="9f185f83-ab76-4bc7-b4dd-50fef826f155" providerId="ADAL" clId="{D5B4B709-3AC2-4099-BF85-177B55696005}" dt="2020-06-25T21:51:55.201" v="944" actId="478"/>
          <ac:picMkLst>
            <pc:docMk/>
            <pc:sldMk cId="4158742173" sldId="339"/>
            <ac:picMk id="50" creationId="{255E94DA-F8EF-4CF0-8104-EEE6B3856D03}"/>
          </ac:picMkLst>
        </pc:picChg>
      </pc:sldChg>
      <pc:sldChg chg="addSp delSp modSp add mod">
        <pc:chgData name="ANDRES HUMBERTO OTALORA CARMONA" userId="9f185f83-ab76-4bc7-b4dd-50fef826f155" providerId="ADAL" clId="{D5B4B709-3AC2-4099-BF85-177B55696005}" dt="2020-06-25T21:59:49.330" v="1368" actId="1076"/>
        <pc:sldMkLst>
          <pc:docMk/>
          <pc:sldMk cId="3974327330" sldId="340"/>
        </pc:sldMkLst>
        <pc:spChg chg="del">
          <ac:chgData name="ANDRES HUMBERTO OTALORA CARMONA" userId="9f185f83-ab76-4bc7-b4dd-50fef826f155" providerId="ADAL" clId="{D5B4B709-3AC2-4099-BF85-177B55696005}" dt="2020-06-25T21:57:28.800" v="1280" actId="478"/>
          <ac:spMkLst>
            <pc:docMk/>
            <pc:sldMk cId="3974327330" sldId="340"/>
            <ac:spMk id="3" creationId="{D0824AFF-D599-4C20-9714-DF3AFB84BFAE}"/>
          </ac:spMkLst>
        </pc:spChg>
        <pc:spChg chg="del">
          <ac:chgData name="ANDRES HUMBERTO OTALORA CARMONA" userId="9f185f83-ab76-4bc7-b4dd-50fef826f155" providerId="ADAL" clId="{D5B4B709-3AC2-4099-BF85-177B55696005}" dt="2020-06-25T21:57:28.800" v="1280" actId="478"/>
          <ac:spMkLst>
            <pc:docMk/>
            <pc:sldMk cId="3974327330" sldId="340"/>
            <ac:spMk id="4" creationId="{22EA4B01-091C-42B0-A329-B5EB50365F7C}"/>
          </ac:spMkLst>
        </pc:spChg>
        <pc:spChg chg="del">
          <ac:chgData name="ANDRES HUMBERTO OTALORA CARMONA" userId="9f185f83-ab76-4bc7-b4dd-50fef826f155" providerId="ADAL" clId="{D5B4B709-3AC2-4099-BF85-177B55696005}" dt="2020-06-25T21:57:28.800" v="1280" actId="478"/>
          <ac:spMkLst>
            <pc:docMk/>
            <pc:sldMk cId="3974327330" sldId="340"/>
            <ac:spMk id="23" creationId="{D61EA13C-1C62-4F24-AD3E-DE35A971FE94}"/>
          </ac:spMkLst>
        </pc:spChg>
        <pc:spChg chg="del">
          <ac:chgData name="ANDRES HUMBERTO OTALORA CARMONA" userId="9f185f83-ab76-4bc7-b4dd-50fef826f155" providerId="ADAL" clId="{D5B4B709-3AC2-4099-BF85-177B55696005}" dt="2020-06-25T21:57:28.800" v="1280" actId="478"/>
          <ac:spMkLst>
            <pc:docMk/>
            <pc:sldMk cId="3974327330" sldId="340"/>
            <ac:spMk id="24" creationId="{9A93B07D-6E55-4B23-894A-16994EE5DD8F}"/>
          </ac:spMkLst>
        </pc:spChg>
        <pc:spChg chg="del">
          <ac:chgData name="ANDRES HUMBERTO OTALORA CARMONA" userId="9f185f83-ab76-4bc7-b4dd-50fef826f155" providerId="ADAL" clId="{D5B4B709-3AC2-4099-BF85-177B55696005}" dt="2020-06-25T21:57:28.800" v="1280" actId="478"/>
          <ac:spMkLst>
            <pc:docMk/>
            <pc:sldMk cId="3974327330" sldId="340"/>
            <ac:spMk id="25" creationId="{80522F85-06BC-458B-8476-AC2C55EA801F}"/>
          </ac:spMkLst>
        </pc:spChg>
        <pc:spChg chg="del">
          <ac:chgData name="ANDRES HUMBERTO OTALORA CARMONA" userId="9f185f83-ab76-4bc7-b4dd-50fef826f155" providerId="ADAL" clId="{D5B4B709-3AC2-4099-BF85-177B55696005}" dt="2020-06-25T21:57:28.800" v="1280" actId="478"/>
          <ac:spMkLst>
            <pc:docMk/>
            <pc:sldMk cId="3974327330" sldId="340"/>
            <ac:spMk id="27" creationId="{F7634F9C-1050-4ABA-9257-B579872721DF}"/>
          </ac:spMkLst>
        </pc:spChg>
        <pc:spChg chg="del">
          <ac:chgData name="ANDRES HUMBERTO OTALORA CARMONA" userId="9f185f83-ab76-4bc7-b4dd-50fef826f155" providerId="ADAL" clId="{D5B4B709-3AC2-4099-BF85-177B55696005}" dt="2020-06-25T21:57:28.800" v="1280" actId="478"/>
          <ac:spMkLst>
            <pc:docMk/>
            <pc:sldMk cId="3974327330" sldId="340"/>
            <ac:spMk id="30" creationId="{5E09B2BB-F23C-4A37-9875-3D0821937451}"/>
          </ac:spMkLst>
        </pc:spChg>
        <pc:spChg chg="del">
          <ac:chgData name="ANDRES HUMBERTO OTALORA CARMONA" userId="9f185f83-ab76-4bc7-b4dd-50fef826f155" providerId="ADAL" clId="{D5B4B709-3AC2-4099-BF85-177B55696005}" dt="2020-06-25T21:57:28.800" v="1280" actId="478"/>
          <ac:spMkLst>
            <pc:docMk/>
            <pc:sldMk cId="3974327330" sldId="340"/>
            <ac:spMk id="31" creationId="{D5549453-AF18-4FE2-8407-ED4D07A8A17C}"/>
          </ac:spMkLst>
        </pc:spChg>
        <pc:spChg chg="del">
          <ac:chgData name="ANDRES HUMBERTO OTALORA CARMONA" userId="9f185f83-ab76-4bc7-b4dd-50fef826f155" providerId="ADAL" clId="{D5B4B709-3AC2-4099-BF85-177B55696005}" dt="2020-06-25T21:57:28.800" v="1280" actId="478"/>
          <ac:spMkLst>
            <pc:docMk/>
            <pc:sldMk cId="3974327330" sldId="340"/>
            <ac:spMk id="33" creationId="{A1853AD0-F720-421E-B30D-B79078C3AFCB}"/>
          </ac:spMkLst>
        </pc:spChg>
        <pc:spChg chg="del">
          <ac:chgData name="ANDRES HUMBERTO OTALORA CARMONA" userId="9f185f83-ab76-4bc7-b4dd-50fef826f155" providerId="ADAL" clId="{D5B4B709-3AC2-4099-BF85-177B55696005}" dt="2020-06-25T21:57:28.800" v="1280" actId="478"/>
          <ac:spMkLst>
            <pc:docMk/>
            <pc:sldMk cId="3974327330" sldId="340"/>
            <ac:spMk id="34" creationId="{427D5623-7EA2-4549-BA31-72FA54AD48B2}"/>
          </ac:spMkLst>
        </pc:spChg>
        <pc:spChg chg="add del mod">
          <ac:chgData name="ANDRES HUMBERTO OTALORA CARMONA" userId="9f185f83-ab76-4bc7-b4dd-50fef826f155" providerId="ADAL" clId="{D5B4B709-3AC2-4099-BF85-177B55696005}" dt="2020-06-25T21:57:50.995" v="1332" actId="478"/>
          <ac:spMkLst>
            <pc:docMk/>
            <pc:sldMk cId="3974327330" sldId="340"/>
            <ac:spMk id="36" creationId="{E76CA933-1924-4045-AE4D-462BA87B5BC9}"/>
          </ac:spMkLst>
        </pc:spChg>
        <pc:spChg chg="add mod">
          <ac:chgData name="ANDRES HUMBERTO OTALORA CARMONA" userId="9f185f83-ab76-4bc7-b4dd-50fef826f155" providerId="ADAL" clId="{D5B4B709-3AC2-4099-BF85-177B55696005}" dt="2020-06-25T21:59:34.385" v="1364" actId="1076"/>
          <ac:spMkLst>
            <pc:docMk/>
            <pc:sldMk cId="3974327330" sldId="340"/>
            <ac:spMk id="38" creationId="{2747F6B6-7642-487B-8723-37F280C6686E}"/>
          </ac:spMkLst>
        </pc:spChg>
        <pc:spChg chg="add mod">
          <ac:chgData name="ANDRES HUMBERTO OTALORA CARMONA" userId="9f185f83-ab76-4bc7-b4dd-50fef826f155" providerId="ADAL" clId="{D5B4B709-3AC2-4099-BF85-177B55696005}" dt="2020-06-25T21:59:34.385" v="1364" actId="1076"/>
          <ac:spMkLst>
            <pc:docMk/>
            <pc:sldMk cId="3974327330" sldId="340"/>
            <ac:spMk id="39" creationId="{0FA7B419-2F2F-4869-BBFF-ED966DAABF81}"/>
          </ac:spMkLst>
        </pc:spChg>
        <pc:spChg chg="del">
          <ac:chgData name="ANDRES HUMBERTO OTALORA CARMONA" userId="9f185f83-ab76-4bc7-b4dd-50fef826f155" providerId="ADAL" clId="{D5B4B709-3AC2-4099-BF85-177B55696005}" dt="2020-06-25T21:57:28.800" v="1280" actId="478"/>
          <ac:spMkLst>
            <pc:docMk/>
            <pc:sldMk cId="3974327330" sldId="340"/>
            <ac:spMk id="40" creationId="{FE04BB8E-39D8-45FF-9212-26C0DEB9BCB1}"/>
          </ac:spMkLst>
        </pc:spChg>
        <pc:spChg chg="mod">
          <ac:chgData name="ANDRES HUMBERTO OTALORA CARMONA" userId="9f185f83-ab76-4bc7-b4dd-50fef826f155" providerId="ADAL" clId="{D5B4B709-3AC2-4099-BF85-177B55696005}" dt="2020-06-25T21:57:45.711" v="1328" actId="20577"/>
          <ac:spMkLst>
            <pc:docMk/>
            <pc:sldMk cId="3974327330" sldId="340"/>
            <ac:spMk id="41" creationId="{BA4E2C08-946C-4869-9B54-C27E445D8FB7}"/>
          </ac:spMkLst>
        </pc:spChg>
        <pc:spChg chg="add mod">
          <ac:chgData name="ANDRES HUMBERTO OTALORA CARMONA" userId="9f185f83-ab76-4bc7-b4dd-50fef826f155" providerId="ADAL" clId="{D5B4B709-3AC2-4099-BF85-177B55696005}" dt="2020-06-25T21:59:34.385" v="1364" actId="1076"/>
          <ac:spMkLst>
            <pc:docMk/>
            <pc:sldMk cId="3974327330" sldId="340"/>
            <ac:spMk id="42" creationId="{D80DE028-FD35-48CF-B761-20EBF5BA1AE6}"/>
          </ac:spMkLst>
        </pc:spChg>
        <pc:spChg chg="add mod">
          <ac:chgData name="ANDRES HUMBERTO OTALORA CARMONA" userId="9f185f83-ab76-4bc7-b4dd-50fef826f155" providerId="ADAL" clId="{D5B4B709-3AC2-4099-BF85-177B55696005}" dt="2020-06-25T21:59:34.385" v="1364" actId="1076"/>
          <ac:spMkLst>
            <pc:docMk/>
            <pc:sldMk cId="3974327330" sldId="340"/>
            <ac:spMk id="43" creationId="{D0C22F19-876A-4919-89F2-2FF964EBF638}"/>
          </ac:spMkLst>
        </pc:spChg>
        <pc:spChg chg="add mod">
          <ac:chgData name="ANDRES HUMBERTO OTALORA CARMONA" userId="9f185f83-ab76-4bc7-b4dd-50fef826f155" providerId="ADAL" clId="{D5B4B709-3AC2-4099-BF85-177B55696005}" dt="2020-06-25T21:59:49.330" v="1368" actId="1076"/>
          <ac:spMkLst>
            <pc:docMk/>
            <pc:sldMk cId="3974327330" sldId="340"/>
            <ac:spMk id="44" creationId="{DBFAFD4C-053E-4BD2-91CF-9567B2127A72}"/>
          </ac:spMkLst>
        </pc:spChg>
        <pc:picChg chg="add del mod">
          <ac:chgData name="ANDRES HUMBERTO OTALORA CARMONA" userId="9f185f83-ab76-4bc7-b4dd-50fef826f155" providerId="ADAL" clId="{D5B4B709-3AC2-4099-BF85-177B55696005}" dt="2020-06-25T21:59:16.611" v="1360" actId="478"/>
          <ac:picMkLst>
            <pc:docMk/>
            <pc:sldMk cId="3974327330" sldId="340"/>
            <ac:picMk id="6" creationId="{DD593A89-B18F-4C43-89B1-1C68AAE87F1B}"/>
          </ac:picMkLst>
        </pc:picChg>
        <pc:picChg chg="del">
          <ac:chgData name="ANDRES HUMBERTO OTALORA CARMONA" userId="9f185f83-ab76-4bc7-b4dd-50fef826f155" providerId="ADAL" clId="{D5B4B709-3AC2-4099-BF85-177B55696005}" dt="2020-06-25T21:57:28.800" v="1280" actId="478"/>
          <ac:picMkLst>
            <pc:docMk/>
            <pc:sldMk cId="3974327330" sldId="340"/>
            <ac:picMk id="19" creationId="{144FF33D-C129-443F-AFBA-DB052E81267C}"/>
          </ac:picMkLst>
        </pc:picChg>
        <pc:picChg chg="del">
          <ac:chgData name="ANDRES HUMBERTO OTALORA CARMONA" userId="9f185f83-ab76-4bc7-b4dd-50fef826f155" providerId="ADAL" clId="{D5B4B709-3AC2-4099-BF85-177B55696005}" dt="2020-06-25T21:57:28.800" v="1280" actId="478"/>
          <ac:picMkLst>
            <pc:docMk/>
            <pc:sldMk cId="3974327330" sldId="340"/>
            <ac:picMk id="20" creationId="{9BD0B0C2-0BF1-46DD-9307-56852CE1C8B1}"/>
          </ac:picMkLst>
        </pc:picChg>
        <pc:picChg chg="del">
          <ac:chgData name="ANDRES HUMBERTO OTALORA CARMONA" userId="9f185f83-ab76-4bc7-b4dd-50fef826f155" providerId="ADAL" clId="{D5B4B709-3AC2-4099-BF85-177B55696005}" dt="2020-06-25T21:57:29.488" v="1281" actId="478"/>
          <ac:picMkLst>
            <pc:docMk/>
            <pc:sldMk cId="3974327330" sldId="340"/>
            <ac:picMk id="26" creationId="{F3D183A5-40B8-40C3-A249-B4BCEEB035E7}"/>
          </ac:picMkLst>
        </pc:picChg>
        <pc:picChg chg="add del mod">
          <ac:chgData name="ANDRES HUMBERTO OTALORA CARMONA" userId="9f185f83-ab76-4bc7-b4dd-50fef826f155" providerId="ADAL" clId="{D5B4B709-3AC2-4099-BF85-177B55696005}" dt="2020-06-25T21:57:50.327" v="1331" actId="478"/>
          <ac:picMkLst>
            <pc:docMk/>
            <pc:sldMk cId="3974327330" sldId="340"/>
            <ac:picMk id="29" creationId="{2C646215-8119-4995-B4AE-32BCF503C492}"/>
          </ac:picMkLst>
        </pc:picChg>
        <pc:picChg chg="del">
          <ac:chgData name="ANDRES HUMBERTO OTALORA CARMONA" userId="9f185f83-ab76-4bc7-b4dd-50fef826f155" providerId="ADAL" clId="{D5B4B709-3AC2-4099-BF85-177B55696005}" dt="2020-06-25T21:57:28.800" v="1280" actId="478"/>
          <ac:picMkLst>
            <pc:docMk/>
            <pc:sldMk cId="3974327330" sldId="340"/>
            <ac:picMk id="32" creationId="{D1CA7C07-71E9-4060-A576-723050E3672C}"/>
          </ac:picMkLst>
        </pc:picChg>
        <pc:picChg chg="del">
          <ac:chgData name="ANDRES HUMBERTO OTALORA CARMONA" userId="9f185f83-ab76-4bc7-b4dd-50fef826f155" providerId="ADAL" clId="{D5B4B709-3AC2-4099-BF85-177B55696005}" dt="2020-06-25T21:57:28.800" v="1280" actId="478"/>
          <ac:picMkLst>
            <pc:docMk/>
            <pc:sldMk cId="3974327330" sldId="340"/>
            <ac:picMk id="35" creationId="{E970E903-7A01-47B8-AD4A-34AD7144F8DA}"/>
          </ac:picMkLst>
        </pc:picChg>
        <pc:picChg chg="del">
          <ac:chgData name="ANDRES HUMBERTO OTALORA CARMONA" userId="9f185f83-ab76-4bc7-b4dd-50fef826f155" providerId="ADAL" clId="{D5B4B709-3AC2-4099-BF85-177B55696005}" dt="2020-06-25T21:57:28.800" v="1280" actId="478"/>
          <ac:picMkLst>
            <pc:docMk/>
            <pc:sldMk cId="3974327330" sldId="340"/>
            <ac:picMk id="37" creationId="{4AD3939C-07BE-410A-804E-B85F73C6C59E}"/>
          </ac:picMkLst>
        </pc:picChg>
        <pc:picChg chg="add mod">
          <ac:chgData name="ANDRES HUMBERTO OTALORA CARMONA" userId="9f185f83-ab76-4bc7-b4dd-50fef826f155" providerId="ADAL" clId="{D5B4B709-3AC2-4099-BF85-177B55696005}" dt="2020-06-25T21:58:25.818" v="1348" actId="1076"/>
          <ac:picMkLst>
            <pc:docMk/>
            <pc:sldMk cId="3974327330" sldId="340"/>
            <ac:picMk id="45" creationId="{4F42FDDC-8DC7-4ABA-AB9D-8007A3C447FB}"/>
          </ac:picMkLst>
        </pc:picChg>
        <pc:picChg chg="add mod">
          <ac:chgData name="ANDRES HUMBERTO OTALORA CARMONA" userId="9f185f83-ab76-4bc7-b4dd-50fef826f155" providerId="ADAL" clId="{D5B4B709-3AC2-4099-BF85-177B55696005}" dt="2020-06-25T21:58:32.070" v="1350" actId="1076"/>
          <ac:picMkLst>
            <pc:docMk/>
            <pc:sldMk cId="3974327330" sldId="340"/>
            <ac:picMk id="46" creationId="{2EF6BB7F-B7AC-445B-A6C1-51CF7FFBC2B6}"/>
          </ac:picMkLst>
        </pc:picChg>
        <pc:picChg chg="add mod modCrop">
          <ac:chgData name="ANDRES HUMBERTO OTALORA CARMONA" userId="9f185f83-ab76-4bc7-b4dd-50fef826f155" providerId="ADAL" clId="{D5B4B709-3AC2-4099-BF85-177B55696005}" dt="2020-06-25T21:58:58.009" v="1353" actId="14100"/>
          <ac:picMkLst>
            <pc:docMk/>
            <pc:sldMk cId="3974327330" sldId="340"/>
            <ac:picMk id="47" creationId="{1DF6AAED-051D-4F75-AB32-C90D1A8C5BD5}"/>
          </ac:picMkLst>
        </pc:picChg>
        <pc:picChg chg="add mod">
          <ac:chgData name="ANDRES HUMBERTO OTALORA CARMONA" userId="9f185f83-ab76-4bc7-b4dd-50fef826f155" providerId="ADAL" clId="{D5B4B709-3AC2-4099-BF85-177B55696005}" dt="2020-06-25T21:58:28.665" v="1349" actId="1076"/>
          <ac:picMkLst>
            <pc:docMk/>
            <pc:sldMk cId="3974327330" sldId="340"/>
            <ac:picMk id="48" creationId="{C8CEF835-1FCF-420F-BC72-F6E66BBDA0AA}"/>
          </ac:picMkLst>
        </pc:picChg>
        <pc:picChg chg="add mod">
          <ac:chgData name="ANDRES HUMBERTO OTALORA CARMONA" userId="9f185f83-ab76-4bc7-b4dd-50fef826f155" providerId="ADAL" clId="{D5B4B709-3AC2-4099-BF85-177B55696005}" dt="2020-06-25T21:59:14.584" v="1359" actId="208"/>
          <ac:picMkLst>
            <pc:docMk/>
            <pc:sldMk cId="3974327330" sldId="340"/>
            <ac:picMk id="49" creationId="{AD20D36E-6B93-49DF-BDC1-19C8DCC04DDC}"/>
          </ac:picMkLst>
        </pc:picChg>
        <pc:picChg chg="add mod">
          <ac:chgData name="ANDRES HUMBERTO OTALORA CARMONA" userId="9f185f83-ab76-4bc7-b4dd-50fef826f155" providerId="ADAL" clId="{D5B4B709-3AC2-4099-BF85-177B55696005}" dt="2020-06-25T21:59:30.370" v="1363" actId="1076"/>
          <ac:picMkLst>
            <pc:docMk/>
            <pc:sldMk cId="3974327330" sldId="340"/>
            <ac:picMk id="50" creationId="{213B8676-FECC-4039-9EB5-3B9CBDD41147}"/>
          </ac:picMkLst>
        </pc:picChg>
      </pc:sldChg>
    </pc:docChg>
  </pc:docChgLst>
  <pc:docChgLst>
    <pc:chgData name="ANDRES HUMBERTO OTALORA CARMONA" userId="9f185f83-ab76-4bc7-b4dd-50fef826f155" providerId="ADAL" clId="{95112CA4-66D5-40B0-80BD-A0FF55DD187C}"/>
    <pc:docChg chg="modSld">
      <pc:chgData name="ANDRES HUMBERTO OTALORA CARMONA" userId="9f185f83-ab76-4bc7-b4dd-50fef826f155" providerId="ADAL" clId="{95112CA4-66D5-40B0-80BD-A0FF55DD187C}" dt="2020-07-09T00:50:05.283" v="0"/>
      <pc:docMkLst>
        <pc:docMk/>
      </pc:docMkLst>
      <pc:sldChg chg="modSp">
        <pc:chgData name="ANDRES HUMBERTO OTALORA CARMONA" userId="9f185f83-ab76-4bc7-b4dd-50fef826f155" providerId="ADAL" clId="{95112CA4-66D5-40B0-80BD-A0FF55DD187C}" dt="2020-07-09T00:50:05.283" v="0"/>
        <pc:sldMkLst>
          <pc:docMk/>
          <pc:sldMk cId="4196082431" sldId="346"/>
        </pc:sldMkLst>
        <pc:spChg chg="mod">
          <ac:chgData name="ANDRES HUMBERTO OTALORA CARMONA" userId="9f185f83-ab76-4bc7-b4dd-50fef826f155" providerId="ADAL" clId="{95112CA4-66D5-40B0-80BD-A0FF55DD187C}" dt="2020-07-09T00:50:05.283" v="0"/>
          <ac:spMkLst>
            <pc:docMk/>
            <pc:sldMk cId="4196082431" sldId="346"/>
            <ac:spMk id="6" creationId="{2BF3E428-62EF-4E3B-B9BB-229B56F84AA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F0C9B-7E47-414E-8174-11F7603DA53D}" type="datetimeFigureOut">
              <a:rPr lang="es-CO" smtClean="0"/>
              <a:t>10/08/2023</a:t>
            </a:fld>
            <a:endParaRPr lang="es-CO"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647A2-1A9B-4EF1-ACE1-806414E6555F}" type="slidenum">
              <a:rPr lang="es-CO" smtClean="0"/>
              <a:t>‹Nº›</a:t>
            </a:fld>
            <a:endParaRPr lang="es-CO" dirty="0"/>
          </a:p>
        </p:txBody>
      </p:sp>
    </p:spTree>
    <p:extLst>
      <p:ext uri="{BB962C8B-B14F-4D97-AF65-F5344CB8AC3E}">
        <p14:creationId xmlns:p14="http://schemas.microsoft.com/office/powerpoint/2010/main" val="1050609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can safely remove this slide. This slide</a:t>
            </a:r>
            <a:r>
              <a:rPr lang="en-US" baseline="0" dirty="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66114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‹Nº›</a:t>
            </a:fld>
            <a:endParaRPr lang="en-US" dirty="0"/>
          </a:p>
        </p:txBody>
      </p:sp>
    </p:spTree>
    <p:extLst>
      <p:ext uri="{BB962C8B-B14F-4D97-AF65-F5344CB8AC3E}">
        <p14:creationId xmlns:p14="http://schemas.microsoft.com/office/powerpoint/2010/main" val="330553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B1A5DA-6CC5-4AF5-B2B2-F09C11C76C1E}" type="datetimeFigureOut">
              <a:rPr lang="en-US" smtClean="0"/>
              <a:t>8/10/2023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0BB1C66-FA8D-4808-9D8E-AE1AD44AB243}" type="slidenum">
              <a:rPr lang="en-US" smtClean="0"/>
              <a:t>‹Nº›</a:t>
            </a:fld>
            <a:endParaRPr lang="en-US" dirty="0"/>
          </a:p>
        </p:txBody>
      </p:sp>
    </p:spTree>
    <p:extLst>
      <p:ext uri="{BB962C8B-B14F-4D97-AF65-F5344CB8AC3E}">
        <p14:creationId xmlns:p14="http://schemas.microsoft.com/office/powerpoint/2010/main" val="1878124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1A5DA-6CC5-4AF5-B2B2-F09C11C76C1E}" type="datetimeFigureOut">
              <a:rPr lang="en-US" smtClean="0"/>
              <a:t>8/10/2023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BB1C66-FA8D-4808-9D8E-AE1AD44AB243}" type="slidenum">
              <a:rPr lang="en-US" smtClean="0"/>
              <a:t>‹Nº›</a:t>
            </a:fld>
            <a:endParaRPr lang="en-US" dirty="0"/>
          </a:p>
        </p:txBody>
      </p:sp>
    </p:spTree>
    <p:extLst>
      <p:ext uri="{BB962C8B-B14F-4D97-AF65-F5344CB8AC3E}">
        <p14:creationId xmlns:p14="http://schemas.microsoft.com/office/powerpoint/2010/main" val="3087069763"/>
      </p:ext>
    </p:extLst>
  </p:cSld>
  <p:clrMap bg1="lt1" tx1="dk1" bg2="lt2" tx2="dk2" accent1="accent1" accent2="accent2" accent3="accent3" accent4="accent4" accent5="accent5" accent6="accent6" hlink="hlink" folHlink="folHlink"/>
  <p:sldLayoutIdLst>
    <p:sldLayoutId id="2147483660" r:id="rId1"/>
    <p:sldLayoutId id="214748365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www.instagua.upv.es/epanet/EpanetCastellano.htm" TargetMode="External"/><Relationship Id="rId2" Type="http://schemas.openxmlformats.org/officeDocument/2006/relationships/hyperlink" Target="https://www.epa.gov/sciencematters/epanet-220-epa-and-water-community-collaboration"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16.png"/><Relationship Id="rId4" Type="http://schemas.openxmlformats.org/officeDocument/2006/relationships/image" Target="../media/image63.png"/></Relationships>
</file>

<file path=ppt/slides/_rels/slide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1" y="-88134"/>
            <a:ext cx="5706447"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ítulo 1">
            <a:extLst>
              <a:ext uri="{FF2B5EF4-FFF2-40B4-BE49-F238E27FC236}">
                <a16:creationId xmlns:a16="http://schemas.microsoft.com/office/drawing/2014/main" id="{C212BBD9-828C-49C1-9AE0-AFAD47060621}"/>
              </a:ext>
            </a:extLst>
          </p:cNvPr>
          <p:cNvSpPr txBox="1">
            <a:spLocks/>
          </p:cNvSpPr>
          <p:nvPr/>
        </p:nvSpPr>
        <p:spPr>
          <a:xfrm>
            <a:off x="-84685" y="1425271"/>
            <a:ext cx="5141269"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b="1" dirty="0">
                <a:solidFill>
                  <a:schemeClr val="bg1"/>
                </a:solidFill>
              </a:rPr>
              <a:t>Modelación hidrológica e hidráulica en ingeniería </a:t>
            </a:r>
          </a:p>
          <a:p>
            <a:pPr algn="ctr"/>
            <a:r>
              <a:rPr lang="es-CO" b="1" dirty="0">
                <a:solidFill>
                  <a:schemeClr val="bg1"/>
                </a:solidFill>
              </a:rPr>
              <a:t>(MOHI)</a:t>
            </a:r>
          </a:p>
        </p:txBody>
      </p:sp>
      <p:sp>
        <p:nvSpPr>
          <p:cNvPr id="73" name="CuadroTexto 72">
            <a:extLst>
              <a:ext uri="{FF2B5EF4-FFF2-40B4-BE49-F238E27FC236}">
                <a16:creationId xmlns:a16="http://schemas.microsoft.com/office/drawing/2014/main" id="{DA33F061-DCF6-48BA-A80D-1ADED257A2F3}"/>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1</a:t>
            </a:fld>
            <a:endParaRPr lang="es-CO" dirty="0"/>
          </a:p>
        </p:txBody>
      </p:sp>
      <p:sp>
        <p:nvSpPr>
          <p:cNvPr id="11" name="Right Triangle 58">
            <a:extLst>
              <a:ext uri="{FF2B5EF4-FFF2-40B4-BE49-F238E27FC236}">
                <a16:creationId xmlns:a16="http://schemas.microsoft.com/office/drawing/2014/main" id="{528F9076-7820-4A67-A2CA-BD3B185C5FCC}"/>
              </a:ext>
            </a:extLst>
          </p:cNvPr>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ítulo 1">
            <a:extLst>
              <a:ext uri="{FF2B5EF4-FFF2-40B4-BE49-F238E27FC236}">
                <a16:creationId xmlns:a16="http://schemas.microsoft.com/office/drawing/2014/main" id="{2A3190B4-7CE9-421D-8959-FEBD252C9280}"/>
              </a:ext>
            </a:extLst>
          </p:cNvPr>
          <p:cNvSpPr txBox="1">
            <a:spLocks/>
          </p:cNvSpPr>
          <p:nvPr/>
        </p:nvSpPr>
        <p:spPr>
          <a:xfrm>
            <a:off x="5362830" y="348228"/>
            <a:ext cx="6829170" cy="761010"/>
          </a:xfrm>
          <a:prstGeom prst="rect">
            <a:avLst/>
          </a:prstGeom>
        </p:spPr>
        <p:txBody>
          <a:bodyPr/>
          <a:lstStyle>
            <a:defPPr>
              <a:defRPr lang="es-CO"/>
            </a:defPPr>
            <a:lvl1pPr algn="ctr" defTabSz="457200">
              <a:spcBef>
                <a:spcPct val="0"/>
              </a:spcBef>
              <a:buNone/>
              <a:defRPr sz="3600" b="1">
                <a:solidFill>
                  <a:srgbClr val="00B050"/>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ES" sz="3000" dirty="0"/>
              <a:t>Epanet. Generalidades, usos y estructura.</a:t>
            </a:r>
          </a:p>
          <a:p>
            <a:r>
              <a:rPr lang="es-ES" sz="3000" dirty="0"/>
              <a:t>Información básica para la modelación</a:t>
            </a:r>
            <a:endParaRPr lang="es-CO" sz="3000" dirty="0"/>
          </a:p>
        </p:txBody>
      </p:sp>
      <p:sp>
        <p:nvSpPr>
          <p:cNvPr id="13" name="Título 1">
            <a:extLst>
              <a:ext uri="{FF2B5EF4-FFF2-40B4-BE49-F238E27FC236}">
                <a16:creationId xmlns:a16="http://schemas.microsoft.com/office/drawing/2014/main" id="{5D74343B-5A49-4A0F-854A-C4E026D22F23}"/>
              </a:ext>
            </a:extLst>
          </p:cNvPr>
          <p:cNvSpPr txBox="1">
            <a:spLocks/>
          </p:cNvSpPr>
          <p:nvPr/>
        </p:nvSpPr>
        <p:spPr>
          <a:xfrm>
            <a:off x="3038686" y="5361647"/>
            <a:ext cx="8915399" cy="1077578"/>
          </a:xfrm>
          <a:prstGeom prst="rect">
            <a:avLst/>
          </a:prstGeom>
        </p:spPr>
        <p:txBody>
          <a:bodyPr/>
          <a:lstStyle>
            <a:defPPr>
              <a:defRPr lang="es-CO"/>
            </a:defPPr>
            <a:lvl1pPr algn="ctr" defTabSz="457200">
              <a:spcBef>
                <a:spcPct val="0"/>
              </a:spcBef>
              <a:buNone/>
              <a:defRPr sz="3600">
                <a:solidFill>
                  <a:srgbClr val="00B0F0"/>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O" b="1" dirty="0">
                <a:solidFill>
                  <a:srgbClr val="00B050"/>
                </a:solidFill>
              </a:rPr>
              <a:t>Escuela Colombiana de Ingeniería Julio Garavito </a:t>
            </a:r>
          </a:p>
        </p:txBody>
      </p:sp>
      <p:pic>
        <p:nvPicPr>
          <p:cNvPr id="14" name="Imagen 13" descr="Mar con burbujas de agua">
            <a:extLst>
              <a:ext uri="{FF2B5EF4-FFF2-40B4-BE49-F238E27FC236}">
                <a16:creationId xmlns:a16="http://schemas.microsoft.com/office/drawing/2014/main" id="{77A9DD8F-A397-4181-BA7E-4E72ED7DD1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130" y="1728380"/>
            <a:ext cx="4534985" cy="34012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231383792"/>
      </p:ext>
    </p:extLst>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CO" b="1" dirty="0">
                <a:solidFill>
                  <a:schemeClr val="tx1"/>
                </a:solidFill>
              </a:rPr>
              <a:t>EJERCICIO EN CLASE NO. 1</a:t>
            </a: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10</a:t>
            </a:fld>
            <a:endParaRPr lang="es-CO" dirty="0"/>
          </a:p>
        </p:txBody>
      </p:sp>
      <p:sp>
        <p:nvSpPr>
          <p:cNvPr id="4" name="CuadroTexto 3">
            <a:extLst>
              <a:ext uri="{FF2B5EF4-FFF2-40B4-BE49-F238E27FC236}">
                <a16:creationId xmlns:a16="http://schemas.microsoft.com/office/drawing/2014/main" id="{EA32DF56-5027-ECA5-CEB2-4F75B0F8BD95}"/>
              </a:ext>
            </a:extLst>
          </p:cNvPr>
          <p:cNvSpPr txBox="1"/>
          <p:nvPr/>
        </p:nvSpPr>
        <p:spPr>
          <a:xfrm>
            <a:off x="585926" y="605309"/>
            <a:ext cx="11301274" cy="1107996"/>
          </a:xfrm>
          <a:prstGeom prst="rect">
            <a:avLst/>
          </a:prstGeom>
          <a:noFill/>
        </p:spPr>
        <p:txBody>
          <a:bodyPr wrap="square">
            <a:spAutoFit/>
          </a:bodyPr>
          <a:lstStyle/>
          <a:p>
            <a:pPr algn="just"/>
            <a:r>
              <a:rPr lang="es-ES" sz="2200" dirty="0"/>
              <a:t>Un sistema hidráulico, conformado por un tanque, transporta un caudal Q a un sistema de tubería con dos diámetros diferentes. Utilizando el software de modelación EPANET, determine el caudal que transporta el sistema.  </a:t>
            </a:r>
          </a:p>
        </p:txBody>
      </p:sp>
      <p:pic>
        <p:nvPicPr>
          <p:cNvPr id="5" name="Imagen 4">
            <a:extLst>
              <a:ext uri="{FF2B5EF4-FFF2-40B4-BE49-F238E27FC236}">
                <a16:creationId xmlns:a16="http://schemas.microsoft.com/office/drawing/2014/main" id="{DDF0C39B-C36F-B452-6C4E-1D76EE99DB51}"/>
              </a:ext>
            </a:extLst>
          </p:cNvPr>
          <p:cNvPicPr>
            <a:picLocks noChangeAspect="1"/>
          </p:cNvPicPr>
          <p:nvPr/>
        </p:nvPicPr>
        <p:blipFill>
          <a:blip r:embed="rId2"/>
          <a:stretch>
            <a:fillRect/>
          </a:stretch>
        </p:blipFill>
        <p:spPr>
          <a:xfrm>
            <a:off x="2495663" y="1713305"/>
            <a:ext cx="5788025" cy="4476797"/>
          </a:xfrm>
          <a:prstGeom prst="rect">
            <a:avLst/>
          </a:prstGeom>
        </p:spPr>
      </p:pic>
    </p:spTree>
    <p:extLst>
      <p:ext uri="{BB962C8B-B14F-4D97-AF65-F5344CB8AC3E}">
        <p14:creationId xmlns:p14="http://schemas.microsoft.com/office/powerpoint/2010/main" val="327702750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CO" b="1" dirty="0">
                <a:solidFill>
                  <a:schemeClr val="tx1"/>
                </a:solidFill>
              </a:rPr>
              <a:t>EJERCICIO EN CLASE NO. 2</a:t>
            </a: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11</a:t>
            </a:fld>
            <a:endParaRPr lang="es-CO" dirty="0"/>
          </a:p>
        </p:txBody>
      </p:sp>
      <p:sp>
        <p:nvSpPr>
          <p:cNvPr id="4" name="CuadroTexto 3">
            <a:extLst>
              <a:ext uri="{FF2B5EF4-FFF2-40B4-BE49-F238E27FC236}">
                <a16:creationId xmlns:a16="http://schemas.microsoft.com/office/drawing/2014/main" id="{EA32DF56-5027-ECA5-CEB2-4F75B0F8BD95}"/>
              </a:ext>
            </a:extLst>
          </p:cNvPr>
          <p:cNvSpPr txBox="1"/>
          <p:nvPr/>
        </p:nvSpPr>
        <p:spPr>
          <a:xfrm>
            <a:off x="585926" y="605309"/>
            <a:ext cx="11301274" cy="5847755"/>
          </a:xfrm>
          <a:prstGeom prst="rect">
            <a:avLst/>
          </a:prstGeom>
          <a:noFill/>
        </p:spPr>
        <p:txBody>
          <a:bodyPr wrap="square">
            <a:spAutoFit/>
          </a:bodyPr>
          <a:lstStyle/>
          <a:p>
            <a:pPr algn="just"/>
            <a:r>
              <a:rPr lang="es-ES" sz="2200" dirty="0"/>
              <a:t>Utilizando Google Earth (diferente a Google </a:t>
            </a:r>
            <a:r>
              <a:rPr lang="es-ES" sz="2200" dirty="0" err="1"/>
              <a:t>Maps</a:t>
            </a:r>
            <a:r>
              <a:rPr lang="es-ES" sz="2200" dirty="0"/>
              <a:t>: Se requiere descargar el Google Earth al computador, tal como se indica en el curso) seleccione cualquier zona de la ciudad de Bogotá que se aprecie claramente un barrio. Descargue la imagen del Google Earth en formato “.jpg” o “.png” (ver la clase 2 del Módulo 2) y cárguela a un archivo nuevo de Epanet. Trace los nodos y el sistema de tuberías (red de tuberías) por las calles de la imagen en Epanet. Los nodos son los cambios de dirección de las tuberías.</a:t>
            </a:r>
          </a:p>
          <a:p>
            <a:endParaRPr lang="es-ES" sz="2200" dirty="0"/>
          </a:p>
          <a:p>
            <a:pPr algn="just"/>
            <a:r>
              <a:rPr lang="es-ES" sz="2200" dirty="0"/>
              <a:t>En el nodo más al </a:t>
            </a:r>
            <a:r>
              <a:rPr lang="es-ES" sz="2200" dirty="0" err="1"/>
              <a:t>nor</a:t>
            </a:r>
            <a:r>
              <a:rPr lang="es-ES" sz="2200" dirty="0"/>
              <a:t>-oeste (nodo más superior izquierda de la pantalla), agregue un tanque con cualquier nivel de agua (en unidades de m.s.n.m.). Para cada nodo, invéntese una cota menor en unidades de m.s.n.m al nivel del tanque con agua (entre más al sur esté el nodo, menor cota debe tener el nodo). Para cada tramo de tubería, defina un coeficiente de rugosidad en unidades de mm (para realizar esto, debe seleccionar un material de las tablas del curso y definir el mismo coeficiente para todas las tuberías). En dos de los nodos del sistema, defina una demanda de caudal que no supere los 5 litros/s en cada nodo (uno de los nodos con caudal debe ser el más alejado del sistema). En un tramo de tubería (tramo se define una tubería entre dos nodos) agregue una válvula que esté parcialmente abierta (agregue el coeficiente de pérdidas menores que desee). Asuma que el diámetro de todas las tuberías es de 150 mm.</a:t>
            </a:r>
          </a:p>
        </p:txBody>
      </p:sp>
    </p:spTree>
    <p:extLst>
      <p:ext uri="{BB962C8B-B14F-4D97-AF65-F5344CB8AC3E}">
        <p14:creationId xmlns:p14="http://schemas.microsoft.com/office/powerpoint/2010/main" val="132841692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89EB3CD-3F8C-44CD-8264-A96E85C06BF5}"/>
              </a:ext>
            </a:extLst>
          </p:cNvPr>
          <p:cNvSpPr txBox="1"/>
          <p:nvPr/>
        </p:nvSpPr>
        <p:spPr>
          <a:xfrm>
            <a:off x="392685" y="2066920"/>
            <a:ext cx="11529185" cy="3170099"/>
          </a:xfrm>
          <a:prstGeom prst="rect">
            <a:avLst/>
          </a:prstGeom>
          <a:noFill/>
        </p:spPr>
        <p:txBody>
          <a:bodyPr wrap="square" rtlCol="0">
            <a:spAutoFit/>
          </a:bodyPr>
          <a:lstStyle/>
          <a:p>
            <a:pPr algn="ctr"/>
            <a:r>
              <a:rPr lang="es-CO" sz="20000" b="1" dirty="0">
                <a:solidFill>
                  <a:schemeClr val="bg1"/>
                </a:solidFill>
              </a:rPr>
              <a:t>FIN</a:t>
            </a:r>
          </a:p>
        </p:txBody>
      </p:sp>
      <p:pic>
        <p:nvPicPr>
          <p:cNvPr id="5" name="Gráfico 4" descr="Diploma">
            <a:extLst>
              <a:ext uri="{FF2B5EF4-FFF2-40B4-BE49-F238E27FC236}">
                <a16:creationId xmlns:a16="http://schemas.microsoft.com/office/drawing/2014/main" id="{B7AF44CE-E3DE-4C79-8AF5-22A7E56A86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5760" y="4366179"/>
            <a:ext cx="2786110" cy="2786110"/>
          </a:xfrm>
          <a:prstGeom prst="rect">
            <a:avLst/>
          </a:prstGeom>
        </p:spPr>
      </p:pic>
    </p:spTree>
    <p:extLst>
      <p:ext uri="{BB962C8B-B14F-4D97-AF65-F5344CB8AC3E}">
        <p14:creationId xmlns:p14="http://schemas.microsoft.com/office/powerpoint/2010/main" val="3123196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CO" b="1" dirty="0">
                <a:solidFill>
                  <a:schemeClr val="tx1"/>
                </a:solidFill>
              </a:rPr>
              <a:t>EPANET. HISTORIA Y APLICACIÓN</a:t>
            </a: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2</a:t>
            </a:fld>
            <a:endParaRPr lang="es-CO" dirty="0"/>
          </a:p>
        </p:txBody>
      </p:sp>
      <p:pic>
        <p:nvPicPr>
          <p:cNvPr id="14" name="Imagen 13">
            <a:extLst>
              <a:ext uri="{FF2B5EF4-FFF2-40B4-BE49-F238E27FC236}">
                <a16:creationId xmlns:a16="http://schemas.microsoft.com/office/drawing/2014/main" id="{D8B61A33-4497-242C-C659-A645C4174A09}"/>
              </a:ext>
            </a:extLst>
          </p:cNvPr>
          <p:cNvPicPr>
            <a:picLocks noChangeAspect="1"/>
          </p:cNvPicPr>
          <p:nvPr/>
        </p:nvPicPr>
        <p:blipFill>
          <a:blip r:embed="rId2"/>
          <a:stretch>
            <a:fillRect/>
          </a:stretch>
        </p:blipFill>
        <p:spPr>
          <a:xfrm>
            <a:off x="179243" y="638409"/>
            <a:ext cx="2190750" cy="2085975"/>
          </a:xfrm>
          <a:prstGeom prst="rect">
            <a:avLst/>
          </a:prstGeom>
        </p:spPr>
      </p:pic>
      <p:sp>
        <p:nvSpPr>
          <p:cNvPr id="16" name="CuadroTexto 15">
            <a:extLst>
              <a:ext uri="{FF2B5EF4-FFF2-40B4-BE49-F238E27FC236}">
                <a16:creationId xmlns:a16="http://schemas.microsoft.com/office/drawing/2014/main" id="{B8193DE8-A536-C94D-621D-BC35B82597A7}"/>
              </a:ext>
            </a:extLst>
          </p:cNvPr>
          <p:cNvSpPr txBox="1"/>
          <p:nvPr/>
        </p:nvSpPr>
        <p:spPr>
          <a:xfrm>
            <a:off x="2574315" y="871178"/>
            <a:ext cx="9299897" cy="1634490"/>
          </a:xfrm>
          <a:prstGeom prst="round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s-ES" dirty="0"/>
              <a:t>EPANET es un software de modelación hidráulica que permite desarrollar proyectos de sistemas con flujo a presión. Es un programa de dominio público desarrollado por la Agencia de Protección Ambiental de Estados Unidos (EPA por sus siglas en inglés) y difundido ampliamente en el mundo para el desarrollo de actividades de consultoría, investigación aplicada, investigación teórica y como software de gestión.</a:t>
            </a:r>
          </a:p>
        </p:txBody>
      </p:sp>
      <p:pic>
        <p:nvPicPr>
          <p:cNvPr id="17" name="Imagen 16">
            <a:extLst>
              <a:ext uri="{FF2B5EF4-FFF2-40B4-BE49-F238E27FC236}">
                <a16:creationId xmlns:a16="http://schemas.microsoft.com/office/drawing/2014/main" id="{A3B0B919-B232-F346-6356-42ABDFB64081}"/>
              </a:ext>
            </a:extLst>
          </p:cNvPr>
          <p:cNvPicPr>
            <a:picLocks noChangeAspect="1"/>
          </p:cNvPicPr>
          <p:nvPr/>
        </p:nvPicPr>
        <p:blipFill rotWithShape="1">
          <a:blip r:embed="rId3"/>
          <a:srcRect r="11024"/>
          <a:stretch/>
        </p:blipFill>
        <p:spPr>
          <a:xfrm>
            <a:off x="6280451" y="2714632"/>
            <a:ext cx="5593762" cy="3444248"/>
          </a:xfrm>
          <a:prstGeom prst="rect">
            <a:avLst/>
          </a:prstGeom>
        </p:spPr>
      </p:pic>
      <p:sp>
        <p:nvSpPr>
          <p:cNvPr id="21" name="CuadroTexto 20">
            <a:extLst>
              <a:ext uri="{FF2B5EF4-FFF2-40B4-BE49-F238E27FC236}">
                <a16:creationId xmlns:a16="http://schemas.microsoft.com/office/drawing/2014/main" id="{AFC20FB6-CD99-16DD-E282-F2EBE0291ADC}"/>
              </a:ext>
            </a:extLst>
          </p:cNvPr>
          <p:cNvSpPr txBox="1"/>
          <p:nvPr/>
        </p:nvSpPr>
        <p:spPr>
          <a:xfrm>
            <a:off x="200599" y="2971213"/>
            <a:ext cx="6532709" cy="1021556"/>
          </a:xfrm>
          <a:prstGeom prst="round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just"/>
            <a:r>
              <a:rPr lang="es-ES" dirty="0"/>
              <a:t>Si bien fue diseñado para el análisis de sistemas con agua potable, también puede ser utilizado para el análisis de cualquier fluido no compresible con flujo a presión.</a:t>
            </a:r>
          </a:p>
        </p:txBody>
      </p:sp>
      <p:pic>
        <p:nvPicPr>
          <p:cNvPr id="22" name="Imagen 21">
            <a:extLst>
              <a:ext uri="{FF2B5EF4-FFF2-40B4-BE49-F238E27FC236}">
                <a16:creationId xmlns:a16="http://schemas.microsoft.com/office/drawing/2014/main" id="{5C4E4283-4CBE-F5B1-7E93-52E617C41018}"/>
              </a:ext>
            </a:extLst>
          </p:cNvPr>
          <p:cNvPicPr>
            <a:picLocks noChangeAspect="1"/>
          </p:cNvPicPr>
          <p:nvPr/>
        </p:nvPicPr>
        <p:blipFill>
          <a:blip r:embed="rId4"/>
          <a:stretch>
            <a:fillRect/>
          </a:stretch>
        </p:blipFill>
        <p:spPr>
          <a:xfrm>
            <a:off x="585926" y="4238976"/>
            <a:ext cx="5186588" cy="2394091"/>
          </a:xfrm>
          <a:prstGeom prst="rect">
            <a:avLst/>
          </a:prstGeom>
        </p:spPr>
      </p:pic>
    </p:spTree>
    <p:extLst>
      <p:ext uri="{BB962C8B-B14F-4D97-AF65-F5344CB8AC3E}">
        <p14:creationId xmlns:p14="http://schemas.microsoft.com/office/powerpoint/2010/main" val="171646971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CO" b="1" dirty="0">
                <a:solidFill>
                  <a:schemeClr val="tx1"/>
                </a:solidFill>
              </a:rPr>
              <a:t>Link de descarga del software</a:t>
            </a: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3</a:t>
            </a:fld>
            <a:endParaRPr lang="es-CO" dirty="0"/>
          </a:p>
        </p:txBody>
      </p:sp>
      <p:sp>
        <p:nvSpPr>
          <p:cNvPr id="4" name="CuadroTexto 3">
            <a:extLst>
              <a:ext uri="{FF2B5EF4-FFF2-40B4-BE49-F238E27FC236}">
                <a16:creationId xmlns:a16="http://schemas.microsoft.com/office/drawing/2014/main" id="{061C7E0D-D904-2E13-8346-54A02368C900}"/>
              </a:ext>
            </a:extLst>
          </p:cNvPr>
          <p:cNvSpPr txBox="1"/>
          <p:nvPr/>
        </p:nvSpPr>
        <p:spPr>
          <a:xfrm>
            <a:off x="364837" y="761010"/>
            <a:ext cx="11550072" cy="2585323"/>
          </a:xfrm>
          <a:prstGeom prst="rect">
            <a:avLst/>
          </a:prstGeom>
          <a:noFill/>
        </p:spPr>
        <p:txBody>
          <a:bodyPr wrap="square">
            <a:spAutoFit/>
          </a:bodyPr>
          <a:lstStyle/>
          <a:p>
            <a:r>
              <a:rPr lang="es-ES" dirty="0"/>
              <a:t>En el siguiente link podrán descargar de manera gratuita el software de EPANET en su última versión en inglés V2.2</a:t>
            </a:r>
          </a:p>
          <a:p>
            <a:endParaRPr lang="es-ES" dirty="0"/>
          </a:p>
          <a:p>
            <a:r>
              <a:rPr lang="es-ES" dirty="0">
                <a:hlinkClick r:id="rId2"/>
              </a:rPr>
              <a:t>Descarga en Español</a:t>
            </a:r>
            <a:endParaRPr lang="es-ES" dirty="0"/>
          </a:p>
          <a:p>
            <a:endParaRPr lang="es-ES" dirty="0"/>
          </a:p>
          <a:p>
            <a:r>
              <a:rPr lang="es-ES" dirty="0"/>
              <a:t>En el siguiente link podrán descargar de manera gratuita el software de EPANET en su última versión en español V2.0</a:t>
            </a:r>
          </a:p>
          <a:p>
            <a:endParaRPr lang="es-ES" dirty="0"/>
          </a:p>
          <a:p>
            <a:r>
              <a:rPr lang="es-ES" dirty="0">
                <a:hlinkClick r:id="rId3"/>
              </a:rPr>
              <a:t>Descarga en Inglés</a:t>
            </a:r>
            <a:endParaRPr lang="es-ES" dirty="0"/>
          </a:p>
          <a:p>
            <a:endParaRPr lang="es-ES" dirty="0"/>
          </a:p>
          <a:p>
            <a:endParaRPr lang="es-ES" dirty="0"/>
          </a:p>
        </p:txBody>
      </p:sp>
      <p:pic>
        <p:nvPicPr>
          <p:cNvPr id="5" name="Imagen 4">
            <a:extLst>
              <a:ext uri="{FF2B5EF4-FFF2-40B4-BE49-F238E27FC236}">
                <a16:creationId xmlns:a16="http://schemas.microsoft.com/office/drawing/2014/main" id="{630E8577-F239-8602-A409-373F95E9FDEB}"/>
              </a:ext>
            </a:extLst>
          </p:cNvPr>
          <p:cNvPicPr>
            <a:picLocks noChangeAspect="1"/>
          </p:cNvPicPr>
          <p:nvPr/>
        </p:nvPicPr>
        <p:blipFill>
          <a:blip r:embed="rId4"/>
          <a:stretch>
            <a:fillRect/>
          </a:stretch>
        </p:blipFill>
        <p:spPr>
          <a:xfrm>
            <a:off x="2463303" y="2546470"/>
            <a:ext cx="6819242" cy="3809568"/>
          </a:xfrm>
          <a:prstGeom prst="rect">
            <a:avLst/>
          </a:prstGeom>
        </p:spPr>
      </p:pic>
    </p:spTree>
    <p:extLst>
      <p:ext uri="{BB962C8B-B14F-4D97-AF65-F5344CB8AC3E}">
        <p14:creationId xmlns:p14="http://schemas.microsoft.com/office/powerpoint/2010/main" val="116687923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CO" b="1" dirty="0">
                <a:solidFill>
                  <a:schemeClr val="tx1"/>
                </a:solidFill>
              </a:rPr>
              <a:t>EPANET. HISTORIA Y APLICACIÓN</a:t>
            </a: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4</a:t>
            </a:fld>
            <a:endParaRPr lang="es-CO" dirty="0"/>
          </a:p>
        </p:txBody>
      </p:sp>
      <p:sp>
        <p:nvSpPr>
          <p:cNvPr id="4" name="CuadroTexto 3">
            <a:extLst>
              <a:ext uri="{FF2B5EF4-FFF2-40B4-BE49-F238E27FC236}">
                <a16:creationId xmlns:a16="http://schemas.microsoft.com/office/drawing/2014/main" id="{D430F7CD-F68A-0BE2-143D-1596A36E879C}"/>
              </a:ext>
            </a:extLst>
          </p:cNvPr>
          <p:cNvSpPr txBox="1"/>
          <p:nvPr/>
        </p:nvSpPr>
        <p:spPr>
          <a:xfrm>
            <a:off x="275387" y="651463"/>
            <a:ext cx="11772328" cy="715089"/>
          </a:xfrm>
          <a:prstGeom prst="round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just"/>
            <a:r>
              <a:rPr lang="es-ES" dirty="0"/>
              <a:t>Son muchas las aplicaciones de las redes que trabajan con flujos a presión. Entre los usos más importantes se pueden destacar los siguientes:</a:t>
            </a:r>
            <a:endParaRPr lang="es-CO" dirty="0"/>
          </a:p>
        </p:txBody>
      </p:sp>
      <p:pic>
        <p:nvPicPr>
          <p:cNvPr id="5" name="Imagen 4">
            <a:extLst>
              <a:ext uri="{FF2B5EF4-FFF2-40B4-BE49-F238E27FC236}">
                <a16:creationId xmlns:a16="http://schemas.microsoft.com/office/drawing/2014/main" id="{1BD7E51C-C8BF-0C5F-3990-9FC8C62C0F3A}"/>
              </a:ext>
            </a:extLst>
          </p:cNvPr>
          <p:cNvPicPr>
            <a:picLocks noChangeAspect="1"/>
          </p:cNvPicPr>
          <p:nvPr/>
        </p:nvPicPr>
        <p:blipFill>
          <a:blip r:embed="rId2"/>
          <a:stretch>
            <a:fillRect/>
          </a:stretch>
        </p:blipFill>
        <p:spPr>
          <a:xfrm>
            <a:off x="637309" y="2020625"/>
            <a:ext cx="3639249" cy="2696552"/>
          </a:xfrm>
          <a:prstGeom prst="rect">
            <a:avLst/>
          </a:prstGeom>
        </p:spPr>
      </p:pic>
      <p:pic>
        <p:nvPicPr>
          <p:cNvPr id="6" name="Imagen 5">
            <a:extLst>
              <a:ext uri="{FF2B5EF4-FFF2-40B4-BE49-F238E27FC236}">
                <a16:creationId xmlns:a16="http://schemas.microsoft.com/office/drawing/2014/main" id="{93ACAA71-1BAD-A21A-AA3C-560EDA1A5C86}"/>
              </a:ext>
            </a:extLst>
          </p:cNvPr>
          <p:cNvPicPr>
            <a:picLocks noChangeAspect="1"/>
          </p:cNvPicPr>
          <p:nvPr/>
        </p:nvPicPr>
        <p:blipFill>
          <a:blip r:embed="rId3"/>
          <a:stretch>
            <a:fillRect/>
          </a:stretch>
        </p:blipFill>
        <p:spPr>
          <a:xfrm>
            <a:off x="8962071" y="2505690"/>
            <a:ext cx="3022600" cy="3633788"/>
          </a:xfrm>
          <a:prstGeom prst="rect">
            <a:avLst/>
          </a:prstGeom>
        </p:spPr>
      </p:pic>
      <p:pic>
        <p:nvPicPr>
          <p:cNvPr id="7" name="Imagen 6">
            <a:extLst>
              <a:ext uri="{FF2B5EF4-FFF2-40B4-BE49-F238E27FC236}">
                <a16:creationId xmlns:a16="http://schemas.microsoft.com/office/drawing/2014/main" id="{C88DAF7F-B3F5-1994-02D2-EC810FD00FEA}"/>
              </a:ext>
            </a:extLst>
          </p:cNvPr>
          <p:cNvPicPr>
            <a:picLocks noChangeAspect="1"/>
          </p:cNvPicPr>
          <p:nvPr/>
        </p:nvPicPr>
        <p:blipFill rotWithShape="1">
          <a:blip r:embed="rId4"/>
          <a:srcRect b="5524"/>
          <a:stretch/>
        </p:blipFill>
        <p:spPr>
          <a:xfrm>
            <a:off x="4195043" y="4483928"/>
            <a:ext cx="3893723" cy="2324630"/>
          </a:xfrm>
          <a:prstGeom prst="rect">
            <a:avLst/>
          </a:prstGeom>
        </p:spPr>
      </p:pic>
      <p:sp>
        <p:nvSpPr>
          <p:cNvPr id="9" name="CuadroTexto 8">
            <a:extLst>
              <a:ext uri="{FF2B5EF4-FFF2-40B4-BE49-F238E27FC236}">
                <a16:creationId xmlns:a16="http://schemas.microsoft.com/office/drawing/2014/main" id="{2806E097-BBDB-2275-A597-C84474DE04E4}"/>
              </a:ext>
            </a:extLst>
          </p:cNvPr>
          <p:cNvSpPr txBox="1"/>
          <p:nvPr/>
        </p:nvSpPr>
        <p:spPr>
          <a:xfrm>
            <a:off x="420255" y="1655485"/>
            <a:ext cx="2359890" cy="400110"/>
          </a:xfrm>
          <a:prstGeom prst="rect">
            <a:avLst/>
          </a:prstGeom>
          <a:noFill/>
        </p:spPr>
        <p:txBody>
          <a:bodyPr wrap="square">
            <a:spAutoFit/>
          </a:bodyPr>
          <a:lstStyle/>
          <a:p>
            <a:r>
              <a:rPr lang="es-CO" sz="2000" b="1" dirty="0">
                <a:solidFill>
                  <a:srgbClr val="00B050"/>
                </a:solidFill>
              </a:rPr>
              <a:t>- Sistemas de riego: </a:t>
            </a:r>
          </a:p>
        </p:txBody>
      </p:sp>
      <p:sp>
        <p:nvSpPr>
          <p:cNvPr id="11" name="CuadroTexto 10">
            <a:extLst>
              <a:ext uri="{FF2B5EF4-FFF2-40B4-BE49-F238E27FC236}">
                <a16:creationId xmlns:a16="http://schemas.microsoft.com/office/drawing/2014/main" id="{A812DA9E-CCC9-58EA-6288-0E9DA8955446}"/>
              </a:ext>
            </a:extLst>
          </p:cNvPr>
          <p:cNvSpPr txBox="1"/>
          <p:nvPr/>
        </p:nvSpPr>
        <p:spPr>
          <a:xfrm>
            <a:off x="9639789" y="1732128"/>
            <a:ext cx="1667163" cy="400110"/>
          </a:xfrm>
          <a:prstGeom prst="rect">
            <a:avLst/>
          </a:prstGeom>
          <a:noFill/>
        </p:spPr>
        <p:txBody>
          <a:bodyPr wrap="square">
            <a:spAutoFit/>
          </a:bodyPr>
          <a:lstStyle/>
          <a:p>
            <a:r>
              <a:rPr lang="es-CO" sz="2000" b="1" dirty="0">
                <a:solidFill>
                  <a:srgbClr val="FF0000"/>
                </a:solidFill>
              </a:rPr>
              <a:t>- Acueductos:</a:t>
            </a:r>
          </a:p>
        </p:txBody>
      </p:sp>
      <p:sp>
        <p:nvSpPr>
          <p:cNvPr id="13" name="CuadroTexto 12">
            <a:extLst>
              <a:ext uri="{FF2B5EF4-FFF2-40B4-BE49-F238E27FC236}">
                <a16:creationId xmlns:a16="http://schemas.microsoft.com/office/drawing/2014/main" id="{F74B9113-0BBB-9BFE-C78D-5992666B3A57}"/>
              </a:ext>
            </a:extLst>
          </p:cNvPr>
          <p:cNvSpPr txBox="1"/>
          <p:nvPr/>
        </p:nvSpPr>
        <p:spPr>
          <a:xfrm>
            <a:off x="420255" y="5084759"/>
            <a:ext cx="2766290" cy="400110"/>
          </a:xfrm>
          <a:prstGeom prst="rect">
            <a:avLst/>
          </a:prstGeom>
          <a:noFill/>
        </p:spPr>
        <p:txBody>
          <a:bodyPr wrap="square">
            <a:spAutoFit/>
          </a:bodyPr>
          <a:lstStyle/>
          <a:p>
            <a:r>
              <a:rPr lang="es-CO" sz="2000" b="1" dirty="0">
                <a:solidFill>
                  <a:srgbClr val="00B0F0"/>
                </a:solidFill>
              </a:rPr>
              <a:t>- Redes hidrosanitarias : </a:t>
            </a:r>
          </a:p>
        </p:txBody>
      </p:sp>
      <p:sp>
        <p:nvSpPr>
          <p:cNvPr id="15" name="Nube 14">
            <a:extLst>
              <a:ext uri="{FF2B5EF4-FFF2-40B4-BE49-F238E27FC236}">
                <a16:creationId xmlns:a16="http://schemas.microsoft.com/office/drawing/2014/main" id="{BBC2913C-1191-FDAA-7CBD-6F23F750C819}"/>
              </a:ext>
            </a:extLst>
          </p:cNvPr>
          <p:cNvSpPr/>
          <p:nvPr/>
        </p:nvSpPr>
        <p:spPr>
          <a:xfrm>
            <a:off x="4576442" y="2293156"/>
            <a:ext cx="3759200" cy="1634836"/>
          </a:xfrm>
          <a:prstGeom prst="cloud">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a:t>FLUJOS A PRESIÓN</a:t>
            </a:r>
          </a:p>
        </p:txBody>
      </p:sp>
      <p:cxnSp>
        <p:nvCxnSpPr>
          <p:cNvPr id="19" name="Conector recto de flecha 18">
            <a:extLst>
              <a:ext uri="{FF2B5EF4-FFF2-40B4-BE49-F238E27FC236}">
                <a16:creationId xmlns:a16="http://schemas.microsoft.com/office/drawing/2014/main" id="{2C4715E8-3A92-052F-13D3-984A1AAC2DC8}"/>
              </a:ext>
            </a:extLst>
          </p:cNvPr>
          <p:cNvCxnSpPr>
            <a:stCxn id="9" idx="3"/>
          </p:cNvCxnSpPr>
          <p:nvPr/>
        </p:nvCxnSpPr>
        <p:spPr>
          <a:xfrm>
            <a:off x="2780145" y="1855540"/>
            <a:ext cx="2225964" cy="5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07F353E6-375D-E8C2-703E-C4E8EE1A43B9}"/>
              </a:ext>
            </a:extLst>
          </p:cNvPr>
          <p:cNvCxnSpPr>
            <a:cxnSpLocks/>
          </p:cNvCxnSpPr>
          <p:nvPr/>
        </p:nvCxnSpPr>
        <p:spPr>
          <a:xfrm flipV="1">
            <a:off x="2997199" y="3927992"/>
            <a:ext cx="3098801" cy="126284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Conector recto de flecha 24">
            <a:extLst>
              <a:ext uri="{FF2B5EF4-FFF2-40B4-BE49-F238E27FC236}">
                <a16:creationId xmlns:a16="http://schemas.microsoft.com/office/drawing/2014/main" id="{336EE376-F7DB-98BB-0CA2-ED8F76153132}"/>
              </a:ext>
            </a:extLst>
          </p:cNvPr>
          <p:cNvCxnSpPr>
            <a:cxnSpLocks/>
          </p:cNvCxnSpPr>
          <p:nvPr/>
        </p:nvCxnSpPr>
        <p:spPr>
          <a:xfrm flipH="1" flipV="1">
            <a:off x="8257601" y="2980026"/>
            <a:ext cx="1782326" cy="83134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418810950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CO" b="1" dirty="0">
                <a:solidFill>
                  <a:schemeClr val="tx1"/>
                </a:solidFill>
              </a:rPr>
              <a:t>TIPOS DE REDES</a:t>
            </a: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5</a:t>
            </a:fld>
            <a:endParaRPr lang="es-CO" dirty="0"/>
          </a:p>
        </p:txBody>
      </p:sp>
      <p:sp>
        <p:nvSpPr>
          <p:cNvPr id="3" name="Rectángulo: esquinas redondeadas 2">
            <a:extLst>
              <a:ext uri="{FF2B5EF4-FFF2-40B4-BE49-F238E27FC236}">
                <a16:creationId xmlns:a16="http://schemas.microsoft.com/office/drawing/2014/main" id="{3F15C03E-A4B1-9DC8-7979-4E6B3505029E}"/>
              </a:ext>
            </a:extLst>
          </p:cNvPr>
          <p:cNvSpPr/>
          <p:nvPr/>
        </p:nvSpPr>
        <p:spPr>
          <a:xfrm>
            <a:off x="232941" y="1831229"/>
            <a:ext cx="5985164" cy="18578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dirty="0"/>
              <a:t>Una red cerrada corresponde a un sistema hidráulico compuesto por tuberías y accesorios cuya disposición permite crear una malla cerrada, donde el flujo puede recircular desde su punto de inicio hasta su punto final.</a:t>
            </a:r>
          </a:p>
        </p:txBody>
      </p:sp>
      <p:sp>
        <p:nvSpPr>
          <p:cNvPr id="8" name="Rectángulo: esquinas redondeadas 7">
            <a:extLst>
              <a:ext uri="{FF2B5EF4-FFF2-40B4-BE49-F238E27FC236}">
                <a16:creationId xmlns:a16="http://schemas.microsoft.com/office/drawing/2014/main" id="{DB921FA9-DCE1-E77B-5435-AF489F54ABBB}"/>
              </a:ext>
            </a:extLst>
          </p:cNvPr>
          <p:cNvSpPr/>
          <p:nvPr/>
        </p:nvSpPr>
        <p:spPr>
          <a:xfrm>
            <a:off x="4467799" y="4758543"/>
            <a:ext cx="7256284" cy="13485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s-ES"/>
              <a:t>Una red abierta, como su nombre lo indica, corresponde a una red cuya disposición final no permite la existencia bucles o mallas cerradas. El caudal del punto de inicio nunca llegará completo al nodo final, ya que los caudales pueden salir del sistema.</a:t>
            </a:r>
            <a:endParaRPr lang="es-CO"/>
          </a:p>
        </p:txBody>
      </p:sp>
      <p:pic>
        <p:nvPicPr>
          <p:cNvPr id="10" name="Imagen 9">
            <a:extLst>
              <a:ext uri="{FF2B5EF4-FFF2-40B4-BE49-F238E27FC236}">
                <a16:creationId xmlns:a16="http://schemas.microsoft.com/office/drawing/2014/main" id="{180375D0-F261-5817-25C4-FCDFE746625B}"/>
              </a:ext>
            </a:extLst>
          </p:cNvPr>
          <p:cNvPicPr>
            <a:picLocks noChangeAspect="1"/>
          </p:cNvPicPr>
          <p:nvPr/>
        </p:nvPicPr>
        <p:blipFill>
          <a:blip r:embed="rId2"/>
          <a:stretch>
            <a:fillRect/>
          </a:stretch>
        </p:blipFill>
        <p:spPr>
          <a:xfrm>
            <a:off x="6709819" y="1365076"/>
            <a:ext cx="5482181" cy="2723851"/>
          </a:xfrm>
          <a:prstGeom prst="rect">
            <a:avLst/>
          </a:prstGeom>
        </p:spPr>
      </p:pic>
      <p:pic>
        <p:nvPicPr>
          <p:cNvPr id="12" name="Imagen 11">
            <a:extLst>
              <a:ext uri="{FF2B5EF4-FFF2-40B4-BE49-F238E27FC236}">
                <a16:creationId xmlns:a16="http://schemas.microsoft.com/office/drawing/2014/main" id="{561D2135-7684-F150-FBE4-13EA8DE78F08}"/>
              </a:ext>
            </a:extLst>
          </p:cNvPr>
          <p:cNvPicPr>
            <a:picLocks noChangeAspect="1"/>
          </p:cNvPicPr>
          <p:nvPr/>
        </p:nvPicPr>
        <p:blipFill>
          <a:blip r:embed="rId3"/>
          <a:stretch>
            <a:fillRect/>
          </a:stretch>
        </p:blipFill>
        <p:spPr>
          <a:xfrm>
            <a:off x="305407" y="4168598"/>
            <a:ext cx="4018107" cy="2639959"/>
          </a:xfrm>
          <a:prstGeom prst="rect">
            <a:avLst/>
          </a:prstGeom>
        </p:spPr>
      </p:pic>
      <p:sp>
        <p:nvSpPr>
          <p:cNvPr id="16" name="CuadroTexto 15">
            <a:extLst>
              <a:ext uri="{FF2B5EF4-FFF2-40B4-BE49-F238E27FC236}">
                <a16:creationId xmlns:a16="http://schemas.microsoft.com/office/drawing/2014/main" id="{269C0CF8-FAA4-2D0E-6EA4-E7DD32558839}"/>
              </a:ext>
            </a:extLst>
          </p:cNvPr>
          <p:cNvSpPr txBox="1"/>
          <p:nvPr/>
        </p:nvSpPr>
        <p:spPr>
          <a:xfrm>
            <a:off x="232941" y="563044"/>
            <a:ext cx="11817927" cy="646331"/>
          </a:xfrm>
          <a:prstGeom prst="rect">
            <a:avLst/>
          </a:prstGeom>
          <a:noFill/>
        </p:spPr>
        <p:txBody>
          <a:bodyPr wrap="square">
            <a:spAutoFit/>
          </a:bodyPr>
          <a:lstStyle/>
          <a:p>
            <a:r>
              <a:rPr lang="es-ES" dirty="0"/>
              <a:t>Los sistemas y redes que trabajan con flujos a presiones pueden clasificarse según la distribución espacial de los elementos que componen la red. Es común clasificar las redes en: </a:t>
            </a:r>
            <a:r>
              <a:rPr lang="es-ES" b="1" dirty="0"/>
              <a:t>redes abiertas y redes cerradas.</a:t>
            </a:r>
            <a:endParaRPr lang="es-CO" b="1" dirty="0"/>
          </a:p>
        </p:txBody>
      </p:sp>
    </p:spTree>
    <p:extLst>
      <p:ext uri="{BB962C8B-B14F-4D97-AF65-F5344CB8AC3E}">
        <p14:creationId xmlns:p14="http://schemas.microsoft.com/office/powerpoint/2010/main" val="237361085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CO" b="1" dirty="0">
                <a:solidFill>
                  <a:schemeClr val="tx1"/>
                </a:solidFill>
              </a:rPr>
              <a:t>CONSERVACIÓN DE LA ENERGÍA – ECUACIÓN DE BERNOULLI</a:t>
            </a: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6</a:t>
            </a:fld>
            <a:endParaRPr lang="es-CO" dirty="0"/>
          </a:p>
        </p:txBody>
      </p:sp>
      <p:sp>
        <p:nvSpPr>
          <p:cNvPr id="6" name="Título 1">
            <a:extLst>
              <a:ext uri="{FF2B5EF4-FFF2-40B4-BE49-F238E27FC236}">
                <a16:creationId xmlns:a16="http://schemas.microsoft.com/office/drawing/2014/main" id="{7B7300A0-7585-446E-8FD0-753339D33069}"/>
              </a:ext>
            </a:extLst>
          </p:cNvPr>
          <p:cNvSpPr txBox="1">
            <a:spLocks/>
          </p:cNvSpPr>
          <p:nvPr/>
        </p:nvSpPr>
        <p:spPr>
          <a:xfrm>
            <a:off x="-900837" y="788672"/>
            <a:ext cx="8376176"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CO" sz="2500" b="1" dirty="0">
                <a:solidFill>
                  <a:srgbClr val="FF0000"/>
                </a:solidFill>
              </a:rPr>
              <a:t>En una tubería sin pérdidas (sin energía adicional)</a:t>
            </a:r>
          </a:p>
        </p:txBody>
      </p:sp>
      <p:pic>
        <p:nvPicPr>
          <p:cNvPr id="7" name="Imagen 6">
            <a:extLst>
              <a:ext uri="{FF2B5EF4-FFF2-40B4-BE49-F238E27FC236}">
                <a16:creationId xmlns:a16="http://schemas.microsoft.com/office/drawing/2014/main" id="{255B860C-91E8-44D7-B5EE-569B1C9DDAF5}"/>
              </a:ext>
            </a:extLst>
          </p:cNvPr>
          <p:cNvPicPr>
            <a:picLocks noChangeAspect="1"/>
          </p:cNvPicPr>
          <p:nvPr/>
        </p:nvPicPr>
        <p:blipFill rotWithShape="1">
          <a:blip r:embed="rId2"/>
          <a:srcRect l="24925" t="43276" r="27442" b="42686"/>
          <a:stretch/>
        </p:blipFill>
        <p:spPr>
          <a:xfrm>
            <a:off x="2443809" y="1472434"/>
            <a:ext cx="6197600" cy="1026944"/>
          </a:xfrm>
          <a:prstGeom prst="rect">
            <a:avLst/>
          </a:prstGeom>
          <a:ln>
            <a:noFill/>
          </a:ln>
          <a:effectLst>
            <a:softEdge rad="112500"/>
          </a:effectLst>
        </p:spPr>
      </p:pic>
      <p:pic>
        <p:nvPicPr>
          <p:cNvPr id="8" name="Imagen 7">
            <a:extLst>
              <a:ext uri="{FF2B5EF4-FFF2-40B4-BE49-F238E27FC236}">
                <a16:creationId xmlns:a16="http://schemas.microsoft.com/office/drawing/2014/main" id="{E0999536-6617-40ED-A9E5-7BA92A043222}"/>
              </a:ext>
            </a:extLst>
          </p:cNvPr>
          <p:cNvPicPr>
            <a:picLocks noChangeAspect="1"/>
          </p:cNvPicPr>
          <p:nvPr/>
        </p:nvPicPr>
        <p:blipFill rotWithShape="1">
          <a:blip r:embed="rId2"/>
          <a:srcRect l="31217" t="43276" r="65771" b="42686"/>
          <a:stretch/>
        </p:blipFill>
        <p:spPr>
          <a:xfrm>
            <a:off x="1022258" y="2601683"/>
            <a:ext cx="391886" cy="1026944"/>
          </a:xfrm>
          <a:prstGeom prst="rect">
            <a:avLst/>
          </a:prstGeom>
          <a:ln>
            <a:noFill/>
          </a:ln>
          <a:effectLst>
            <a:softEdge rad="112500"/>
          </a:effectLst>
        </p:spPr>
      </p:pic>
      <p:pic>
        <p:nvPicPr>
          <p:cNvPr id="9" name="Imagen 8">
            <a:extLst>
              <a:ext uri="{FF2B5EF4-FFF2-40B4-BE49-F238E27FC236}">
                <a16:creationId xmlns:a16="http://schemas.microsoft.com/office/drawing/2014/main" id="{32F44036-F9B8-4485-8FDD-D6E654CFD983}"/>
              </a:ext>
            </a:extLst>
          </p:cNvPr>
          <p:cNvPicPr>
            <a:picLocks noChangeAspect="1"/>
          </p:cNvPicPr>
          <p:nvPr/>
        </p:nvPicPr>
        <p:blipFill rotWithShape="1">
          <a:blip r:embed="rId2"/>
          <a:srcRect l="35790" t="43276" r="60752" b="42686"/>
          <a:stretch/>
        </p:blipFill>
        <p:spPr>
          <a:xfrm>
            <a:off x="964201" y="3908037"/>
            <a:ext cx="449943" cy="1026944"/>
          </a:xfrm>
          <a:prstGeom prst="rect">
            <a:avLst/>
          </a:prstGeom>
          <a:ln>
            <a:noFill/>
          </a:ln>
          <a:effectLst>
            <a:softEdge rad="112500"/>
          </a:effectLst>
        </p:spPr>
      </p:pic>
      <p:pic>
        <p:nvPicPr>
          <p:cNvPr id="10" name="Imagen 9">
            <a:extLst>
              <a:ext uri="{FF2B5EF4-FFF2-40B4-BE49-F238E27FC236}">
                <a16:creationId xmlns:a16="http://schemas.microsoft.com/office/drawing/2014/main" id="{9EF5764E-5927-4441-9999-1EE289859308}"/>
              </a:ext>
            </a:extLst>
          </p:cNvPr>
          <p:cNvPicPr>
            <a:picLocks noChangeAspect="1"/>
          </p:cNvPicPr>
          <p:nvPr/>
        </p:nvPicPr>
        <p:blipFill rotWithShape="1">
          <a:blip r:embed="rId2"/>
          <a:srcRect l="40173" t="43276" r="52576" b="42686"/>
          <a:stretch/>
        </p:blipFill>
        <p:spPr>
          <a:xfrm>
            <a:off x="856242" y="5135681"/>
            <a:ext cx="943429" cy="1026944"/>
          </a:xfrm>
          <a:prstGeom prst="rect">
            <a:avLst/>
          </a:prstGeom>
          <a:ln>
            <a:noFill/>
          </a:ln>
          <a:effectLst>
            <a:softEdge rad="112500"/>
          </a:effectLst>
        </p:spPr>
      </p:pic>
      <p:sp>
        <p:nvSpPr>
          <p:cNvPr id="11" name="CuadroTexto 10">
            <a:extLst>
              <a:ext uri="{FF2B5EF4-FFF2-40B4-BE49-F238E27FC236}">
                <a16:creationId xmlns:a16="http://schemas.microsoft.com/office/drawing/2014/main" id="{9E0A07E3-E04C-45AF-A529-D02809600544}"/>
              </a:ext>
            </a:extLst>
          </p:cNvPr>
          <p:cNvSpPr txBox="1"/>
          <p:nvPr/>
        </p:nvSpPr>
        <p:spPr>
          <a:xfrm>
            <a:off x="1880914" y="2714255"/>
            <a:ext cx="4142930" cy="646331"/>
          </a:xfrm>
          <a:prstGeom prst="rect">
            <a:avLst/>
          </a:prstGeom>
          <a:noFill/>
        </p:spPr>
        <p:txBody>
          <a:bodyPr wrap="square" rtlCol="0">
            <a:spAutoFit/>
          </a:bodyPr>
          <a:lstStyle/>
          <a:p>
            <a:r>
              <a:rPr lang="es-CO" b="1" dirty="0"/>
              <a:t>Energía generada por la presión en columna de agua.</a:t>
            </a:r>
          </a:p>
        </p:txBody>
      </p:sp>
      <p:sp>
        <p:nvSpPr>
          <p:cNvPr id="12" name="CuadroTexto 11">
            <a:extLst>
              <a:ext uri="{FF2B5EF4-FFF2-40B4-BE49-F238E27FC236}">
                <a16:creationId xmlns:a16="http://schemas.microsoft.com/office/drawing/2014/main" id="{DB3785C0-B86B-44F0-A879-14500DD06A2D}"/>
              </a:ext>
            </a:extLst>
          </p:cNvPr>
          <p:cNvSpPr txBox="1"/>
          <p:nvPr/>
        </p:nvSpPr>
        <p:spPr>
          <a:xfrm>
            <a:off x="1880914" y="4006241"/>
            <a:ext cx="4142930" cy="646331"/>
          </a:xfrm>
          <a:prstGeom prst="rect">
            <a:avLst/>
          </a:prstGeom>
          <a:noFill/>
        </p:spPr>
        <p:txBody>
          <a:bodyPr wrap="square" rtlCol="0">
            <a:spAutoFit/>
          </a:bodyPr>
          <a:lstStyle/>
          <a:p>
            <a:r>
              <a:rPr lang="es-CO" b="1" dirty="0"/>
              <a:t>Energía de posición o potencia por la presión en columna de agua.</a:t>
            </a:r>
          </a:p>
        </p:txBody>
      </p:sp>
      <p:sp>
        <p:nvSpPr>
          <p:cNvPr id="13" name="CuadroTexto 12">
            <a:extLst>
              <a:ext uri="{FF2B5EF4-FFF2-40B4-BE49-F238E27FC236}">
                <a16:creationId xmlns:a16="http://schemas.microsoft.com/office/drawing/2014/main" id="{8E1487AF-E438-4CD9-9A8C-4382A8AA701B}"/>
              </a:ext>
            </a:extLst>
          </p:cNvPr>
          <p:cNvSpPr txBox="1"/>
          <p:nvPr/>
        </p:nvSpPr>
        <p:spPr>
          <a:xfrm>
            <a:off x="2068185" y="5325987"/>
            <a:ext cx="4142930" cy="646331"/>
          </a:xfrm>
          <a:prstGeom prst="rect">
            <a:avLst/>
          </a:prstGeom>
          <a:noFill/>
        </p:spPr>
        <p:txBody>
          <a:bodyPr wrap="square" rtlCol="0">
            <a:spAutoFit/>
          </a:bodyPr>
          <a:lstStyle/>
          <a:p>
            <a:r>
              <a:rPr lang="es-CO" b="1" dirty="0"/>
              <a:t>Energía cinética en columna de agua.</a:t>
            </a:r>
          </a:p>
        </p:txBody>
      </p:sp>
      <p:sp>
        <p:nvSpPr>
          <p:cNvPr id="20" name="CuadroTexto 19">
            <a:extLst>
              <a:ext uri="{FF2B5EF4-FFF2-40B4-BE49-F238E27FC236}">
                <a16:creationId xmlns:a16="http://schemas.microsoft.com/office/drawing/2014/main" id="{3668C083-E9C3-4324-B432-31241140F996}"/>
              </a:ext>
            </a:extLst>
          </p:cNvPr>
          <p:cNvSpPr txBox="1"/>
          <p:nvPr/>
        </p:nvSpPr>
        <p:spPr>
          <a:xfrm>
            <a:off x="7273423" y="3335677"/>
            <a:ext cx="4410710" cy="646331"/>
          </a:xfrm>
          <a:prstGeom prst="rect">
            <a:avLst/>
          </a:prstGeom>
          <a:noFill/>
        </p:spPr>
        <p:txBody>
          <a:bodyPr wrap="square">
            <a:spAutoFit/>
          </a:bodyPr>
          <a:lstStyle/>
          <a:p>
            <a:pPr algn="just"/>
            <a:r>
              <a:rPr lang="es-CO" dirty="0">
                <a:solidFill>
                  <a:srgbClr val="FD342F"/>
                </a:solidFill>
              </a:rPr>
              <a:t>La energía se conserva en una línea de corriente, en términos de columna de agua.</a:t>
            </a:r>
          </a:p>
        </p:txBody>
      </p:sp>
      <p:pic>
        <p:nvPicPr>
          <p:cNvPr id="4" name="Gráfico 3" descr="Aspiración">
            <a:extLst>
              <a:ext uri="{FF2B5EF4-FFF2-40B4-BE49-F238E27FC236}">
                <a16:creationId xmlns:a16="http://schemas.microsoft.com/office/drawing/2014/main" id="{153B701B-328C-4C7D-B147-55660235FD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90614" y="3223432"/>
            <a:ext cx="782809" cy="782809"/>
          </a:xfrm>
          <a:prstGeom prst="rect">
            <a:avLst/>
          </a:prstGeom>
        </p:spPr>
      </p:pic>
      <p:pic>
        <p:nvPicPr>
          <p:cNvPr id="5" name="Gráfico 4" descr="Aspiración">
            <a:extLst>
              <a:ext uri="{FF2B5EF4-FFF2-40B4-BE49-F238E27FC236}">
                <a16:creationId xmlns:a16="http://schemas.microsoft.com/office/drawing/2014/main" id="{06F39AF8-C287-4D7D-B917-C35C50AADF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90614" y="4498177"/>
            <a:ext cx="782809" cy="782809"/>
          </a:xfrm>
          <a:prstGeom prst="rect">
            <a:avLst/>
          </a:prstGeom>
        </p:spPr>
      </p:pic>
      <p:sp>
        <p:nvSpPr>
          <p:cNvPr id="19" name="CuadroTexto 18">
            <a:extLst>
              <a:ext uri="{FF2B5EF4-FFF2-40B4-BE49-F238E27FC236}">
                <a16:creationId xmlns:a16="http://schemas.microsoft.com/office/drawing/2014/main" id="{C7F71D06-5971-484A-A4A5-9C577575E042}"/>
              </a:ext>
            </a:extLst>
          </p:cNvPr>
          <p:cNvSpPr txBox="1"/>
          <p:nvPr/>
        </p:nvSpPr>
        <p:spPr>
          <a:xfrm>
            <a:off x="7352919" y="4427917"/>
            <a:ext cx="4410710" cy="923330"/>
          </a:xfrm>
          <a:prstGeom prst="rect">
            <a:avLst/>
          </a:prstGeom>
          <a:noFill/>
        </p:spPr>
        <p:txBody>
          <a:bodyPr wrap="square">
            <a:spAutoFit/>
          </a:bodyPr>
          <a:lstStyle/>
          <a:p>
            <a:pPr algn="just"/>
            <a:r>
              <a:rPr lang="es-CO" dirty="0">
                <a:solidFill>
                  <a:srgbClr val="00B050"/>
                </a:solidFill>
              </a:rPr>
              <a:t>Se debe entender con detalle los conceptos de los diferentes tipos de energía en un sistema y en un volumen de control</a:t>
            </a:r>
          </a:p>
        </p:txBody>
      </p:sp>
    </p:spTree>
    <p:extLst>
      <p:ext uri="{BB962C8B-B14F-4D97-AF65-F5344CB8AC3E}">
        <p14:creationId xmlns:p14="http://schemas.microsoft.com/office/powerpoint/2010/main" val="344130651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CO" b="1" dirty="0">
                <a:solidFill>
                  <a:schemeClr val="tx1"/>
                </a:solidFill>
              </a:rPr>
              <a:t>CONSERVACIÓN DE LA ENERGÍA</a:t>
            </a: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7</a:t>
            </a:fld>
            <a:endParaRPr lang="es-CO" dirty="0"/>
          </a:p>
        </p:txBody>
      </p:sp>
      <p:sp>
        <p:nvSpPr>
          <p:cNvPr id="3" name="Título 1">
            <a:extLst>
              <a:ext uri="{FF2B5EF4-FFF2-40B4-BE49-F238E27FC236}">
                <a16:creationId xmlns:a16="http://schemas.microsoft.com/office/drawing/2014/main" id="{3A5A994E-1C57-422B-9552-B247564E237F}"/>
              </a:ext>
            </a:extLst>
          </p:cNvPr>
          <p:cNvSpPr txBox="1">
            <a:spLocks/>
          </p:cNvSpPr>
          <p:nvPr/>
        </p:nvSpPr>
        <p:spPr>
          <a:xfrm>
            <a:off x="67112" y="494936"/>
            <a:ext cx="6858571"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CO" sz="2500" b="1" dirty="0">
                <a:solidFill>
                  <a:srgbClr val="FF0000"/>
                </a:solidFill>
              </a:rPr>
              <a:t>En una tubería CON pérdidas (sin energía adicional)</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34D23CA8-A749-4066-BE3C-1EAF055C4C93}"/>
                  </a:ext>
                </a:extLst>
              </p:cNvPr>
              <p:cNvSpPr txBox="1"/>
              <p:nvPr/>
            </p:nvSpPr>
            <p:spPr>
              <a:xfrm>
                <a:off x="2028276" y="1113627"/>
                <a:ext cx="6729022" cy="8637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CO" sz="2500" i="1" smtClean="0">
                              <a:latin typeface="Cambria Math" panose="02040503050406030204" pitchFamily="18" charset="0"/>
                            </a:rPr>
                          </m:ctrlPr>
                        </m:fPr>
                        <m:num>
                          <m:sSub>
                            <m:sSubPr>
                              <m:ctrlPr>
                                <a:rPr lang="es-CO" sz="2500" i="1" smtClean="0">
                                  <a:latin typeface="Cambria Math" panose="02040503050406030204" pitchFamily="18" charset="0"/>
                                </a:rPr>
                              </m:ctrlPr>
                            </m:sSubPr>
                            <m:e>
                              <m:r>
                                <a:rPr lang="es-CO" sz="2500" b="0" i="1" smtClean="0">
                                  <a:latin typeface="Cambria Math" panose="02040503050406030204" pitchFamily="18" charset="0"/>
                                </a:rPr>
                                <m:t>𝑃</m:t>
                              </m:r>
                            </m:e>
                            <m:sub>
                              <m:r>
                                <a:rPr lang="es-CO" sz="2500" b="0" i="1" smtClean="0">
                                  <a:latin typeface="Cambria Math" panose="02040503050406030204" pitchFamily="18" charset="0"/>
                                </a:rPr>
                                <m:t>1</m:t>
                              </m:r>
                            </m:sub>
                          </m:sSub>
                        </m:num>
                        <m:den>
                          <m:r>
                            <a:rPr lang="es-CO" sz="2500" i="1" smtClean="0">
                              <a:latin typeface="Cambria Math" panose="02040503050406030204" pitchFamily="18" charset="0"/>
                              <a:ea typeface="Cambria Math" panose="02040503050406030204" pitchFamily="18" charset="0"/>
                            </a:rPr>
                            <m:t>𝛾</m:t>
                          </m:r>
                        </m:den>
                      </m:f>
                      <m:r>
                        <a:rPr lang="es-CO" sz="2500" b="0" i="1" smtClean="0">
                          <a:latin typeface="Cambria Math" panose="02040503050406030204" pitchFamily="18" charset="0"/>
                        </a:rPr>
                        <m:t>+</m:t>
                      </m:r>
                      <m:r>
                        <a:rPr lang="es-CO" sz="2500" b="0" i="1" smtClean="0">
                          <a:latin typeface="Cambria Math" panose="02040503050406030204" pitchFamily="18" charset="0"/>
                        </a:rPr>
                        <m:t>𝑍</m:t>
                      </m:r>
                      <m:r>
                        <a:rPr lang="es-CO" sz="2500" b="0" i="1" smtClean="0">
                          <a:latin typeface="Cambria Math" panose="02040503050406030204" pitchFamily="18" charset="0"/>
                        </a:rPr>
                        <m:t>1+</m:t>
                      </m:r>
                      <m:r>
                        <a:rPr lang="es-CO" sz="2500" b="0" i="1" smtClean="0">
                          <a:latin typeface="Cambria Math" panose="02040503050406030204" pitchFamily="18" charset="0"/>
                          <a:ea typeface="Cambria Math" panose="02040503050406030204" pitchFamily="18" charset="0"/>
                        </a:rPr>
                        <m:t>𝛼</m:t>
                      </m:r>
                      <m:f>
                        <m:fPr>
                          <m:ctrlPr>
                            <a:rPr lang="es-CO" sz="2500" b="0" i="1" smtClean="0">
                              <a:latin typeface="Cambria Math" panose="02040503050406030204" pitchFamily="18" charset="0"/>
                            </a:rPr>
                          </m:ctrlPr>
                        </m:fPr>
                        <m:num>
                          <m:sSup>
                            <m:sSupPr>
                              <m:ctrlPr>
                                <a:rPr lang="es-CO" sz="2500" b="0" i="1" smtClean="0">
                                  <a:latin typeface="Cambria Math" panose="02040503050406030204" pitchFamily="18" charset="0"/>
                                </a:rPr>
                              </m:ctrlPr>
                            </m:sSupPr>
                            <m:e>
                              <m:sSub>
                                <m:sSubPr>
                                  <m:ctrlPr>
                                    <a:rPr lang="es-CO" sz="2500" b="0" i="1" smtClean="0">
                                      <a:latin typeface="Cambria Math" panose="02040503050406030204" pitchFamily="18" charset="0"/>
                                    </a:rPr>
                                  </m:ctrlPr>
                                </m:sSubPr>
                                <m:e>
                                  <m:r>
                                    <a:rPr lang="es-CO" sz="2500" b="0" i="1" smtClean="0">
                                      <a:latin typeface="Cambria Math" panose="02040503050406030204" pitchFamily="18" charset="0"/>
                                    </a:rPr>
                                    <m:t>𝑉</m:t>
                                  </m:r>
                                </m:e>
                                <m:sub>
                                  <m:r>
                                    <a:rPr lang="es-CO" sz="2500" b="0" i="1" smtClean="0">
                                      <a:latin typeface="Cambria Math" panose="02040503050406030204" pitchFamily="18" charset="0"/>
                                    </a:rPr>
                                    <m:t>1</m:t>
                                  </m:r>
                                </m:sub>
                              </m:sSub>
                            </m:e>
                            <m:sup>
                              <m:r>
                                <a:rPr lang="es-CO" sz="2500" b="0" i="1" smtClean="0">
                                  <a:latin typeface="Cambria Math" panose="02040503050406030204" pitchFamily="18" charset="0"/>
                                </a:rPr>
                                <m:t>2</m:t>
                              </m:r>
                            </m:sup>
                          </m:sSup>
                        </m:num>
                        <m:den>
                          <m:r>
                            <a:rPr lang="es-CO" sz="2500" b="0" i="1" smtClean="0">
                              <a:latin typeface="Cambria Math" panose="02040503050406030204" pitchFamily="18" charset="0"/>
                            </a:rPr>
                            <m:t>2∗</m:t>
                          </m:r>
                          <m:r>
                            <a:rPr lang="es-CO" sz="2500" b="0" i="1" smtClean="0">
                              <a:latin typeface="Cambria Math" panose="02040503050406030204" pitchFamily="18" charset="0"/>
                            </a:rPr>
                            <m:t>𝑔</m:t>
                          </m:r>
                        </m:den>
                      </m:f>
                      <m:r>
                        <a:rPr lang="es-CO" sz="2500" b="0" i="1" smtClean="0">
                          <a:latin typeface="Cambria Math" panose="02040503050406030204" pitchFamily="18" charset="0"/>
                        </a:rPr>
                        <m:t>−</m:t>
                      </m:r>
                      <m:r>
                        <a:rPr lang="es-CO" sz="2500" b="0" i="1" smtClean="0">
                          <a:latin typeface="Cambria Math" panose="02040503050406030204" pitchFamily="18" charset="0"/>
                        </a:rPr>
                        <m:t>h𝑘</m:t>
                      </m:r>
                      <m:r>
                        <a:rPr lang="es-CO" sz="2500" b="0" i="1" smtClean="0">
                          <a:latin typeface="Cambria Math" panose="02040503050406030204" pitchFamily="18" charset="0"/>
                        </a:rPr>
                        <m:t>−</m:t>
                      </m:r>
                      <m:r>
                        <a:rPr lang="es-CO" sz="2500" b="0" i="1" smtClean="0">
                          <a:latin typeface="Cambria Math" panose="02040503050406030204" pitchFamily="18" charset="0"/>
                        </a:rPr>
                        <m:t>h𝑓</m:t>
                      </m:r>
                      <m:r>
                        <a:rPr lang="es-CO" sz="2500" b="0" i="1" smtClean="0">
                          <a:latin typeface="Cambria Math" panose="02040503050406030204" pitchFamily="18" charset="0"/>
                        </a:rPr>
                        <m:t>=</m:t>
                      </m:r>
                      <m:f>
                        <m:fPr>
                          <m:ctrlPr>
                            <a:rPr lang="es-CO" sz="2500" i="1">
                              <a:latin typeface="Cambria Math" panose="02040503050406030204" pitchFamily="18" charset="0"/>
                            </a:rPr>
                          </m:ctrlPr>
                        </m:fPr>
                        <m:num>
                          <m:sSub>
                            <m:sSubPr>
                              <m:ctrlPr>
                                <a:rPr lang="es-CO" sz="2500" i="1">
                                  <a:latin typeface="Cambria Math" panose="02040503050406030204" pitchFamily="18" charset="0"/>
                                </a:rPr>
                              </m:ctrlPr>
                            </m:sSubPr>
                            <m:e>
                              <m:r>
                                <a:rPr lang="es-CO" sz="2500" i="1">
                                  <a:latin typeface="Cambria Math" panose="02040503050406030204" pitchFamily="18" charset="0"/>
                                </a:rPr>
                                <m:t>𝑃</m:t>
                              </m:r>
                            </m:e>
                            <m:sub>
                              <m:r>
                                <a:rPr lang="es-CO" sz="2500" i="1">
                                  <a:latin typeface="Cambria Math" panose="02040503050406030204" pitchFamily="18" charset="0"/>
                                </a:rPr>
                                <m:t>1</m:t>
                              </m:r>
                            </m:sub>
                          </m:sSub>
                        </m:num>
                        <m:den>
                          <m:r>
                            <a:rPr lang="es-CO" sz="2500" i="1">
                              <a:latin typeface="Cambria Math" panose="02040503050406030204" pitchFamily="18" charset="0"/>
                              <a:ea typeface="Cambria Math" panose="02040503050406030204" pitchFamily="18" charset="0"/>
                            </a:rPr>
                            <m:t>𝛾</m:t>
                          </m:r>
                        </m:den>
                      </m:f>
                      <m:r>
                        <a:rPr lang="es-CO" sz="2500" i="1">
                          <a:latin typeface="Cambria Math" panose="02040503050406030204" pitchFamily="18" charset="0"/>
                        </a:rPr>
                        <m:t>+</m:t>
                      </m:r>
                      <m:r>
                        <a:rPr lang="es-CO" sz="2500" i="1">
                          <a:latin typeface="Cambria Math" panose="02040503050406030204" pitchFamily="18" charset="0"/>
                        </a:rPr>
                        <m:t>𝑍</m:t>
                      </m:r>
                      <m:r>
                        <a:rPr lang="es-CO" sz="2500" i="1">
                          <a:latin typeface="Cambria Math" panose="02040503050406030204" pitchFamily="18" charset="0"/>
                        </a:rPr>
                        <m:t>1+</m:t>
                      </m:r>
                      <m:r>
                        <a:rPr lang="es-CO" sz="2500" i="1">
                          <a:latin typeface="Cambria Math" panose="02040503050406030204" pitchFamily="18" charset="0"/>
                          <a:ea typeface="Cambria Math" panose="02040503050406030204" pitchFamily="18" charset="0"/>
                        </a:rPr>
                        <m:t>𝛼</m:t>
                      </m:r>
                      <m:f>
                        <m:fPr>
                          <m:ctrlPr>
                            <a:rPr lang="es-CO" sz="2500" i="1">
                              <a:latin typeface="Cambria Math" panose="02040503050406030204" pitchFamily="18" charset="0"/>
                            </a:rPr>
                          </m:ctrlPr>
                        </m:fPr>
                        <m:num>
                          <m:sSup>
                            <m:sSupPr>
                              <m:ctrlPr>
                                <a:rPr lang="es-CO" sz="2500" i="1">
                                  <a:latin typeface="Cambria Math" panose="02040503050406030204" pitchFamily="18" charset="0"/>
                                </a:rPr>
                              </m:ctrlPr>
                            </m:sSupPr>
                            <m:e>
                              <m:sSub>
                                <m:sSubPr>
                                  <m:ctrlPr>
                                    <a:rPr lang="es-CO" sz="2500" i="1">
                                      <a:latin typeface="Cambria Math" panose="02040503050406030204" pitchFamily="18" charset="0"/>
                                    </a:rPr>
                                  </m:ctrlPr>
                                </m:sSubPr>
                                <m:e>
                                  <m:r>
                                    <a:rPr lang="es-CO" sz="2500" i="1">
                                      <a:latin typeface="Cambria Math" panose="02040503050406030204" pitchFamily="18" charset="0"/>
                                    </a:rPr>
                                    <m:t>𝑉</m:t>
                                  </m:r>
                                </m:e>
                                <m:sub>
                                  <m:r>
                                    <a:rPr lang="es-CO" sz="2500" i="1">
                                      <a:latin typeface="Cambria Math" panose="02040503050406030204" pitchFamily="18" charset="0"/>
                                    </a:rPr>
                                    <m:t>1</m:t>
                                  </m:r>
                                </m:sub>
                              </m:sSub>
                            </m:e>
                            <m:sup>
                              <m:r>
                                <a:rPr lang="es-CO" sz="2500" i="1">
                                  <a:latin typeface="Cambria Math" panose="02040503050406030204" pitchFamily="18" charset="0"/>
                                </a:rPr>
                                <m:t>2</m:t>
                              </m:r>
                            </m:sup>
                          </m:sSup>
                        </m:num>
                        <m:den>
                          <m:r>
                            <a:rPr lang="es-CO" sz="2500" i="1">
                              <a:latin typeface="Cambria Math" panose="02040503050406030204" pitchFamily="18" charset="0"/>
                            </a:rPr>
                            <m:t>2∗</m:t>
                          </m:r>
                          <m:r>
                            <a:rPr lang="es-CO" sz="2500" i="1">
                              <a:latin typeface="Cambria Math" panose="02040503050406030204" pitchFamily="18" charset="0"/>
                            </a:rPr>
                            <m:t>𝑔</m:t>
                          </m:r>
                        </m:den>
                      </m:f>
                    </m:oMath>
                  </m:oMathPara>
                </a14:m>
                <a:endParaRPr lang="es-CO" sz="2500" dirty="0"/>
              </a:p>
            </p:txBody>
          </p:sp>
        </mc:Choice>
        <mc:Fallback xmlns="">
          <p:sp>
            <p:nvSpPr>
              <p:cNvPr id="4" name="CuadroTexto 3">
                <a:extLst>
                  <a:ext uri="{FF2B5EF4-FFF2-40B4-BE49-F238E27FC236}">
                    <a16:creationId xmlns:a16="http://schemas.microsoft.com/office/drawing/2014/main" id="{34D23CA8-A749-4066-BE3C-1EAF055C4C93}"/>
                  </a:ext>
                </a:extLst>
              </p:cNvPr>
              <p:cNvSpPr txBox="1">
                <a:spLocks noRot="1" noChangeAspect="1" noMove="1" noResize="1" noEditPoints="1" noAdjustHandles="1" noChangeArrowheads="1" noChangeShapeType="1" noTextEdit="1"/>
              </p:cNvSpPr>
              <p:nvPr/>
            </p:nvSpPr>
            <p:spPr>
              <a:xfrm>
                <a:off x="2028276" y="1113627"/>
                <a:ext cx="6729022" cy="863763"/>
              </a:xfrm>
              <a:prstGeom prst="rect">
                <a:avLst/>
              </a:prstGeom>
              <a:blipFill>
                <a:blip r:embed="rId2"/>
                <a:stretch>
                  <a:fillRect/>
                </a:stretch>
              </a:blipFill>
            </p:spPr>
            <p:txBody>
              <a:bodyPr/>
              <a:lstStyle/>
              <a:p>
                <a:r>
                  <a:rPr lang="es-CO">
                    <a:noFill/>
                  </a:rPr>
                  <a:t> </a:t>
                </a:r>
              </a:p>
            </p:txBody>
          </p:sp>
        </mc:Fallback>
      </mc:AlternateContent>
      <p:sp>
        <p:nvSpPr>
          <p:cNvPr id="5" name="Abrir llave 4">
            <a:extLst>
              <a:ext uri="{FF2B5EF4-FFF2-40B4-BE49-F238E27FC236}">
                <a16:creationId xmlns:a16="http://schemas.microsoft.com/office/drawing/2014/main" id="{1292FD68-0F33-4B18-B7EF-4649ACC7FE5E}"/>
              </a:ext>
            </a:extLst>
          </p:cNvPr>
          <p:cNvSpPr/>
          <p:nvPr/>
        </p:nvSpPr>
        <p:spPr>
          <a:xfrm rot="16200000">
            <a:off x="5196844" y="1616504"/>
            <a:ext cx="391885" cy="1113657"/>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s-CO"/>
          </a:p>
        </p:txBody>
      </p:sp>
      <p:sp>
        <p:nvSpPr>
          <p:cNvPr id="7" name="CuadroTexto 6">
            <a:extLst>
              <a:ext uri="{FF2B5EF4-FFF2-40B4-BE49-F238E27FC236}">
                <a16:creationId xmlns:a16="http://schemas.microsoft.com/office/drawing/2014/main" id="{4C3151E3-9A35-4707-A558-15D82FC38E55}"/>
              </a:ext>
            </a:extLst>
          </p:cNvPr>
          <p:cNvSpPr txBox="1"/>
          <p:nvPr/>
        </p:nvSpPr>
        <p:spPr>
          <a:xfrm>
            <a:off x="2783562" y="2396723"/>
            <a:ext cx="6226628" cy="646331"/>
          </a:xfrm>
          <a:prstGeom prst="rect">
            <a:avLst/>
          </a:prstGeom>
          <a:noFill/>
        </p:spPr>
        <p:txBody>
          <a:bodyPr wrap="square" rtlCol="0">
            <a:spAutoFit/>
          </a:bodyPr>
          <a:lstStyle/>
          <a:p>
            <a:pPr algn="ctr"/>
            <a:r>
              <a:rPr lang="es-CO" dirty="0"/>
              <a:t>Pérdidas generadas por la perdida de unidimensionalidad de las líneas de corriente</a:t>
            </a:r>
          </a:p>
        </p:txBody>
      </p:sp>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C84C0EA0-4132-469A-B7CC-1205941D06A6}"/>
                  </a:ext>
                </a:extLst>
              </p:cNvPr>
              <p:cNvSpPr/>
              <p:nvPr/>
            </p:nvSpPr>
            <p:spPr>
              <a:xfrm>
                <a:off x="792820" y="3193824"/>
                <a:ext cx="636456" cy="47705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r>
                        <a:rPr lang="es-CO" sz="2500" i="1">
                          <a:latin typeface="Cambria Math" panose="02040503050406030204" pitchFamily="18" charset="0"/>
                        </a:rPr>
                        <m:t>h𝑘</m:t>
                      </m:r>
                    </m:oMath>
                  </m:oMathPara>
                </a14:m>
                <a:endParaRPr lang="es-CO" sz="2500" dirty="0"/>
              </a:p>
            </p:txBody>
          </p:sp>
        </mc:Choice>
        <mc:Fallback xmlns="">
          <p:sp>
            <p:nvSpPr>
              <p:cNvPr id="9" name="Rectángulo 8">
                <a:extLst>
                  <a:ext uri="{FF2B5EF4-FFF2-40B4-BE49-F238E27FC236}">
                    <a16:creationId xmlns:a16="http://schemas.microsoft.com/office/drawing/2014/main" id="{C84C0EA0-4132-469A-B7CC-1205941D06A6}"/>
                  </a:ext>
                </a:extLst>
              </p:cNvPr>
              <p:cNvSpPr>
                <a:spLocks noRot="1" noChangeAspect="1" noMove="1" noResize="1" noEditPoints="1" noAdjustHandles="1" noChangeArrowheads="1" noChangeShapeType="1" noTextEdit="1"/>
              </p:cNvSpPr>
              <p:nvPr/>
            </p:nvSpPr>
            <p:spPr>
              <a:xfrm>
                <a:off x="792820" y="3193824"/>
                <a:ext cx="636456" cy="477054"/>
              </a:xfrm>
              <a:prstGeom prst="rect">
                <a:avLst/>
              </a:prstGeom>
              <a:blipFill>
                <a:blip r:embed="rId3"/>
                <a:stretch>
                  <a:fillRect/>
                </a:stretch>
              </a:blipFill>
              <a:ln>
                <a:solidFill>
                  <a:schemeClr val="bg1"/>
                </a:solidFill>
              </a:ln>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1" name="Rectángulo 10">
                <a:extLst>
                  <a:ext uri="{FF2B5EF4-FFF2-40B4-BE49-F238E27FC236}">
                    <a16:creationId xmlns:a16="http://schemas.microsoft.com/office/drawing/2014/main" id="{F3DA77B0-B0E8-49EA-9479-E19F9DDA8A10}"/>
                  </a:ext>
                </a:extLst>
              </p:cNvPr>
              <p:cNvSpPr/>
              <p:nvPr/>
            </p:nvSpPr>
            <p:spPr>
              <a:xfrm>
                <a:off x="792820" y="4329629"/>
                <a:ext cx="636456" cy="47705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r>
                        <a:rPr lang="es-CO" sz="2500" i="1" smtClean="0">
                          <a:latin typeface="Cambria Math" panose="02040503050406030204" pitchFamily="18" charset="0"/>
                        </a:rPr>
                        <m:t>h</m:t>
                      </m:r>
                      <m:r>
                        <a:rPr lang="es-CO" sz="2500" b="0" i="1" smtClean="0">
                          <a:latin typeface="Cambria Math" panose="02040503050406030204" pitchFamily="18" charset="0"/>
                        </a:rPr>
                        <m:t>𝑓</m:t>
                      </m:r>
                    </m:oMath>
                  </m:oMathPara>
                </a14:m>
                <a:endParaRPr lang="es-CO" sz="2500" dirty="0"/>
              </a:p>
            </p:txBody>
          </p:sp>
        </mc:Choice>
        <mc:Fallback xmlns="">
          <p:sp>
            <p:nvSpPr>
              <p:cNvPr id="11" name="Rectángulo 10">
                <a:extLst>
                  <a:ext uri="{FF2B5EF4-FFF2-40B4-BE49-F238E27FC236}">
                    <a16:creationId xmlns:a16="http://schemas.microsoft.com/office/drawing/2014/main" id="{F3DA77B0-B0E8-49EA-9479-E19F9DDA8A10}"/>
                  </a:ext>
                </a:extLst>
              </p:cNvPr>
              <p:cNvSpPr>
                <a:spLocks noRot="1" noChangeAspect="1" noMove="1" noResize="1" noEditPoints="1" noAdjustHandles="1" noChangeArrowheads="1" noChangeShapeType="1" noTextEdit="1"/>
              </p:cNvSpPr>
              <p:nvPr/>
            </p:nvSpPr>
            <p:spPr>
              <a:xfrm>
                <a:off x="792820" y="4329629"/>
                <a:ext cx="636456" cy="477054"/>
              </a:xfrm>
              <a:prstGeom prst="rect">
                <a:avLst/>
              </a:prstGeom>
              <a:blipFill>
                <a:blip r:embed="rId4"/>
                <a:stretch>
                  <a:fillRect b="-16250"/>
                </a:stretch>
              </a:blipFill>
              <a:ln>
                <a:solidFill>
                  <a:schemeClr val="bg1"/>
                </a:solidFill>
              </a:ln>
            </p:spPr>
            <p:txBody>
              <a:bodyPr/>
              <a:lstStyle/>
              <a:p>
                <a:r>
                  <a:rPr lang="es-CO">
                    <a:noFill/>
                  </a:rPr>
                  <a:t> </a:t>
                </a:r>
              </a:p>
            </p:txBody>
          </p:sp>
        </mc:Fallback>
      </mc:AlternateContent>
      <p:sp>
        <p:nvSpPr>
          <p:cNvPr id="13" name="Flecha derecha 14">
            <a:extLst>
              <a:ext uri="{FF2B5EF4-FFF2-40B4-BE49-F238E27FC236}">
                <a16:creationId xmlns:a16="http://schemas.microsoft.com/office/drawing/2014/main" id="{0F82214F-3392-438C-8E86-5057D69C2AE0}"/>
              </a:ext>
            </a:extLst>
          </p:cNvPr>
          <p:cNvSpPr/>
          <p:nvPr/>
        </p:nvSpPr>
        <p:spPr>
          <a:xfrm>
            <a:off x="1810446" y="3332675"/>
            <a:ext cx="3007560" cy="333828"/>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CO"/>
          </a:p>
        </p:txBody>
      </p:sp>
      <p:sp>
        <p:nvSpPr>
          <p:cNvPr id="15" name="Flecha derecha 23">
            <a:extLst>
              <a:ext uri="{FF2B5EF4-FFF2-40B4-BE49-F238E27FC236}">
                <a16:creationId xmlns:a16="http://schemas.microsoft.com/office/drawing/2014/main" id="{B22A2118-39B5-41F0-8038-BDC93A50AC63}"/>
              </a:ext>
            </a:extLst>
          </p:cNvPr>
          <p:cNvSpPr/>
          <p:nvPr/>
        </p:nvSpPr>
        <p:spPr>
          <a:xfrm>
            <a:off x="1712645" y="4449950"/>
            <a:ext cx="3007560" cy="333828"/>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CO"/>
          </a:p>
        </p:txBody>
      </p:sp>
      <p:sp>
        <p:nvSpPr>
          <p:cNvPr id="17" name="CuadroTexto 16">
            <a:extLst>
              <a:ext uri="{FF2B5EF4-FFF2-40B4-BE49-F238E27FC236}">
                <a16:creationId xmlns:a16="http://schemas.microsoft.com/office/drawing/2014/main" id="{7C3BA8DA-5F1C-427C-AC6D-52116EEFA733}"/>
              </a:ext>
            </a:extLst>
          </p:cNvPr>
          <p:cNvSpPr txBox="1"/>
          <p:nvPr/>
        </p:nvSpPr>
        <p:spPr>
          <a:xfrm>
            <a:off x="5199176" y="3321789"/>
            <a:ext cx="4881932" cy="646331"/>
          </a:xfrm>
          <a:prstGeom prst="rect">
            <a:avLst/>
          </a:prstGeom>
          <a:solidFill>
            <a:srgbClr val="FFC000"/>
          </a:solidFill>
        </p:spPr>
        <p:txBody>
          <a:bodyPr wrap="square" rtlCol="0">
            <a:spAutoFit/>
          </a:bodyPr>
          <a:lstStyle/>
          <a:p>
            <a:pPr algn="ctr"/>
            <a:r>
              <a:rPr lang="es-CO" b="1" dirty="0"/>
              <a:t>Pérdidas localizadas, generadas por accesorios o cambio de sección</a:t>
            </a:r>
          </a:p>
        </p:txBody>
      </p:sp>
      <p:sp>
        <p:nvSpPr>
          <p:cNvPr id="19" name="CuadroTexto 18">
            <a:extLst>
              <a:ext uri="{FF2B5EF4-FFF2-40B4-BE49-F238E27FC236}">
                <a16:creationId xmlns:a16="http://schemas.microsoft.com/office/drawing/2014/main" id="{4595BAA2-0C4A-4737-A05A-B2C8F30ED1A2}"/>
              </a:ext>
            </a:extLst>
          </p:cNvPr>
          <p:cNvSpPr txBox="1"/>
          <p:nvPr/>
        </p:nvSpPr>
        <p:spPr>
          <a:xfrm>
            <a:off x="5199176" y="4244990"/>
            <a:ext cx="4881932" cy="646331"/>
          </a:xfrm>
          <a:prstGeom prst="rect">
            <a:avLst/>
          </a:prstGeom>
          <a:solidFill>
            <a:srgbClr val="FFC000"/>
          </a:solidFill>
        </p:spPr>
        <p:txBody>
          <a:bodyPr wrap="square" rtlCol="0">
            <a:spAutoFit/>
          </a:bodyPr>
          <a:lstStyle/>
          <a:p>
            <a:pPr algn="ctr"/>
            <a:r>
              <a:rPr lang="es-CO" b="1" dirty="0"/>
              <a:t>Pérdidas de fricción generadas por la rugosidad y el cortante en la tubería</a:t>
            </a:r>
          </a:p>
        </p:txBody>
      </p:sp>
      <p:pic>
        <p:nvPicPr>
          <p:cNvPr id="21" name="Imagen 20">
            <a:extLst>
              <a:ext uri="{FF2B5EF4-FFF2-40B4-BE49-F238E27FC236}">
                <a16:creationId xmlns:a16="http://schemas.microsoft.com/office/drawing/2014/main" id="{21C5C99C-7476-4EAA-B428-357BF83497EB}"/>
              </a:ext>
            </a:extLst>
          </p:cNvPr>
          <p:cNvPicPr>
            <a:picLocks noChangeAspect="1"/>
          </p:cNvPicPr>
          <p:nvPr/>
        </p:nvPicPr>
        <p:blipFill rotWithShape="1">
          <a:blip r:embed="rId5"/>
          <a:srcRect l="51339" t="52927" r="35386" b="25843"/>
          <a:stretch/>
        </p:blipFill>
        <p:spPr>
          <a:xfrm>
            <a:off x="1453922" y="4996885"/>
            <a:ext cx="1699364" cy="1527999"/>
          </a:xfrm>
          <a:prstGeom prst="rect">
            <a:avLst/>
          </a:prstGeom>
          <a:ln>
            <a:noFill/>
          </a:ln>
          <a:effectLst>
            <a:softEdge rad="112500"/>
          </a:effectLst>
        </p:spPr>
      </p:pic>
      <p:sp>
        <p:nvSpPr>
          <p:cNvPr id="23" name="Flecha derecha 26">
            <a:extLst>
              <a:ext uri="{FF2B5EF4-FFF2-40B4-BE49-F238E27FC236}">
                <a16:creationId xmlns:a16="http://schemas.microsoft.com/office/drawing/2014/main" id="{09C51572-D0BF-4308-A316-512368920A3D}"/>
              </a:ext>
            </a:extLst>
          </p:cNvPr>
          <p:cNvSpPr/>
          <p:nvPr/>
        </p:nvSpPr>
        <p:spPr>
          <a:xfrm>
            <a:off x="3573576" y="5262755"/>
            <a:ext cx="1988458" cy="70970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CO"/>
          </a:p>
        </p:txBody>
      </p:sp>
      <p:sp>
        <p:nvSpPr>
          <p:cNvPr id="25" name="CuadroTexto 24">
            <a:extLst>
              <a:ext uri="{FF2B5EF4-FFF2-40B4-BE49-F238E27FC236}">
                <a16:creationId xmlns:a16="http://schemas.microsoft.com/office/drawing/2014/main" id="{8F18F319-D79A-4C3B-827C-7C68CCB5C875}"/>
              </a:ext>
            </a:extLst>
          </p:cNvPr>
          <p:cNvSpPr txBox="1"/>
          <p:nvPr/>
        </p:nvSpPr>
        <p:spPr>
          <a:xfrm>
            <a:off x="5842030" y="5227442"/>
            <a:ext cx="4917466" cy="1200329"/>
          </a:xfrm>
          <a:prstGeom prst="rect">
            <a:avLst/>
          </a:prstGeom>
          <a:noFill/>
        </p:spPr>
        <p:txBody>
          <a:bodyPr wrap="square" rtlCol="0">
            <a:spAutoFit/>
          </a:bodyPr>
          <a:lstStyle/>
          <a:p>
            <a:pPr algn="just"/>
            <a:r>
              <a:rPr lang="es-CO" dirty="0"/>
              <a:t>“f”: Factor de fricción, el cual depende de la rugosidad absoluta de la tubería (material), la velocidad del flujo y la geometría</a:t>
            </a:r>
          </a:p>
        </p:txBody>
      </p:sp>
      <mc:AlternateContent xmlns:mc="http://schemas.openxmlformats.org/markup-compatibility/2006" xmlns:a14="http://schemas.microsoft.com/office/drawing/2010/main">
        <mc:Choice Requires="a14">
          <p:sp>
            <p:nvSpPr>
              <p:cNvPr id="27" name="Rectángulo 26">
                <a:extLst>
                  <a:ext uri="{FF2B5EF4-FFF2-40B4-BE49-F238E27FC236}">
                    <a16:creationId xmlns:a16="http://schemas.microsoft.com/office/drawing/2014/main" id="{772C6763-4524-4564-BFA6-03867E7B5C7F}"/>
                  </a:ext>
                </a:extLst>
              </p:cNvPr>
              <p:cNvSpPr/>
              <p:nvPr/>
            </p:nvSpPr>
            <p:spPr>
              <a:xfrm>
                <a:off x="9265540" y="2181185"/>
                <a:ext cx="2214004" cy="956096"/>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r>
                        <a:rPr lang="es-CO" sz="2500" i="1" smtClean="0">
                          <a:latin typeface="Cambria Math" panose="02040503050406030204" pitchFamily="18" charset="0"/>
                        </a:rPr>
                        <m:t>h𝑘</m:t>
                      </m:r>
                      <m:r>
                        <a:rPr lang="es-CO" sz="2500" b="0" i="1" smtClean="0">
                          <a:latin typeface="Cambria Math" panose="02040503050406030204" pitchFamily="18" charset="0"/>
                        </a:rPr>
                        <m:t>=</m:t>
                      </m:r>
                      <m:r>
                        <a:rPr lang="es-CO" sz="2500" b="0" i="1" smtClean="0">
                          <a:latin typeface="Cambria Math" panose="02040503050406030204" pitchFamily="18" charset="0"/>
                        </a:rPr>
                        <m:t>𝑘</m:t>
                      </m:r>
                      <m:r>
                        <a:rPr lang="es-CO" sz="2500" b="0" i="1" smtClean="0">
                          <a:latin typeface="Cambria Math" panose="02040503050406030204" pitchFamily="18" charset="0"/>
                        </a:rPr>
                        <m:t>∗</m:t>
                      </m:r>
                      <m:f>
                        <m:fPr>
                          <m:ctrlPr>
                            <a:rPr lang="es-CO" sz="2500" i="1">
                              <a:latin typeface="Cambria Math" panose="02040503050406030204" pitchFamily="18" charset="0"/>
                            </a:rPr>
                          </m:ctrlPr>
                        </m:fPr>
                        <m:num>
                          <m:sSup>
                            <m:sSupPr>
                              <m:ctrlPr>
                                <a:rPr lang="es-CO" sz="2500" i="1">
                                  <a:latin typeface="Cambria Math" panose="02040503050406030204" pitchFamily="18" charset="0"/>
                                </a:rPr>
                              </m:ctrlPr>
                            </m:sSupPr>
                            <m:e>
                              <m:r>
                                <a:rPr lang="es-CO" sz="2500" b="0" i="1" smtClean="0">
                                  <a:latin typeface="Cambria Math" panose="02040503050406030204" pitchFamily="18" charset="0"/>
                                </a:rPr>
                                <m:t>𝑉</m:t>
                              </m:r>
                            </m:e>
                            <m:sup>
                              <m:r>
                                <a:rPr lang="es-CO" sz="2500" i="1">
                                  <a:latin typeface="Cambria Math" panose="02040503050406030204" pitchFamily="18" charset="0"/>
                                </a:rPr>
                                <m:t>2</m:t>
                              </m:r>
                            </m:sup>
                          </m:sSup>
                        </m:num>
                        <m:den>
                          <m:r>
                            <a:rPr lang="es-CO" sz="2500" i="1">
                              <a:latin typeface="Cambria Math" panose="02040503050406030204" pitchFamily="18" charset="0"/>
                            </a:rPr>
                            <m:t>2∗</m:t>
                          </m:r>
                          <m:r>
                            <a:rPr lang="es-CO" sz="2500" i="1">
                              <a:latin typeface="Cambria Math" panose="02040503050406030204" pitchFamily="18" charset="0"/>
                            </a:rPr>
                            <m:t>𝑔</m:t>
                          </m:r>
                        </m:den>
                      </m:f>
                    </m:oMath>
                  </m:oMathPara>
                </a14:m>
                <a:endParaRPr lang="es-CO" sz="2500" dirty="0"/>
              </a:p>
            </p:txBody>
          </p:sp>
        </mc:Choice>
        <mc:Fallback xmlns="">
          <p:sp>
            <p:nvSpPr>
              <p:cNvPr id="27" name="Rectángulo 26">
                <a:extLst>
                  <a:ext uri="{FF2B5EF4-FFF2-40B4-BE49-F238E27FC236}">
                    <a16:creationId xmlns:a16="http://schemas.microsoft.com/office/drawing/2014/main" id="{772C6763-4524-4564-BFA6-03867E7B5C7F}"/>
                  </a:ext>
                </a:extLst>
              </p:cNvPr>
              <p:cNvSpPr>
                <a:spLocks noRot="1" noChangeAspect="1" noMove="1" noResize="1" noEditPoints="1" noAdjustHandles="1" noChangeArrowheads="1" noChangeShapeType="1" noTextEdit="1"/>
              </p:cNvSpPr>
              <p:nvPr/>
            </p:nvSpPr>
            <p:spPr>
              <a:xfrm>
                <a:off x="9265540" y="2181185"/>
                <a:ext cx="2214004" cy="956096"/>
              </a:xfrm>
              <a:prstGeom prst="rect">
                <a:avLst/>
              </a:prstGeom>
              <a:blipFill>
                <a:blip r:embed="rId6"/>
                <a:stretch>
                  <a:fillRect/>
                </a:stretch>
              </a:blipFill>
            </p:spPr>
            <p:txBody>
              <a:bodyPr/>
              <a:lstStyle/>
              <a:p>
                <a:r>
                  <a:rPr lang="es-CO">
                    <a:noFill/>
                  </a:rPr>
                  <a:t> </a:t>
                </a:r>
              </a:p>
            </p:txBody>
          </p:sp>
        </mc:Fallback>
      </mc:AlternateContent>
      <p:sp>
        <p:nvSpPr>
          <p:cNvPr id="31" name="CuadroTexto 30">
            <a:extLst>
              <a:ext uri="{FF2B5EF4-FFF2-40B4-BE49-F238E27FC236}">
                <a16:creationId xmlns:a16="http://schemas.microsoft.com/office/drawing/2014/main" id="{842D5F19-AE15-4ADD-8E97-A9A1BE37857A}"/>
              </a:ext>
            </a:extLst>
          </p:cNvPr>
          <p:cNvSpPr txBox="1"/>
          <p:nvPr/>
        </p:nvSpPr>
        <p:spPr>
          <a:xfrm>
            <a:off x="9478613" y="1762025"/>
            <a:ext cx="1625600" cy="369332"/>
          </a:xfrm>
          <a:prstGeom prst="rect">
            <a:avLst/>
          </a:prstGeom>
          <a:noFill/>
        </p:spPr>
        <p:txBody>
          <a:bodyPr wrap="square" rtlCol="0">
            <a:spAutoFit/>
          </a:bodyPr>
          <a:lstStyle/>
          <a:p>
            <a:r>
              <a:rPr lang="es-CO" b="1" dirty="0"/>
              <a:t>Localizadas</a:t>
            </a:r>
          </a:p>
        </p:txBody>
      </p:sp>
    </p:spTree>
    <p:extLst>
      <p:ext uri="{BB962C8B-B14F-4D97-AF65-F5344CB8AC3E}">
        <p14:creationId xmlns:p14="http://schemas.microsoft.com/office/powerpoint/2010/main" val="167080460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CO" b="1" dirty="0">
                <a:solidFill>
                  <a:schemeClr val="tx1"/>
                </a:solidFill>
              </a:rPr>
              <a:t>CONSERVACIÓN DE LA ENERGÍA</a:t>
            </a: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8</a:t>
            </a:fld>
            <a:endParaRPr lang="es-CO" dirty="0"/>
          </a:p>
        </p:txBody>
      </p:sp>
      <p:sp>
        <p:nvSpPr>
          <p:cNvPr id="3" name="Título 1">
            <a:extLst>
              <a:ext uri="{FF2B5EF4-FFF2-40B4-BE49-F238E27FC236}">
                <a16:creationId xmlns:a16="http://schemas.microsoft.com/office/drawing/2014/main" id="{8C06251F-66BB-4CCA-9403-43CCF7A69F37}"/>
              </a:ext>
            </a:extLst>
          </p:cNvPr>
          <p:cNvSpPr txBox="1">
            <a:spLocks/>
          </p:cNvSpPr>
          <p:nvPr/>
        </p:nvSpPr>
        <p:spPr>
          <a:xfrm>
            <a:off x="0" y="413849"/>
            <a:ext cx="6934071"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CO" sz="2500" b="1" dirty="0">
                <a:solidFill>
                  <a:srgbClr val="FF0000"/>
                </a:solidFill>
              </a:rPr>
              <a:t>En una tubería CON pérdidas (CON energía adicional)</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2C95A701-7988-466E-BD09-76D4320320A0}"/>
                  </a:ext>
                </a:extLst>
              </p:cNvPr>
              <p:cNvSpPr txBox="1"/>
              <p:nvPr/>
            </p:nvSpPr>
            <p:spPr>
              <a:xfrm>
                <a:off x="1450234" y="1212671"/>
                <a:ext cx="8089587" cy="8637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CO" sz="2500" i="1" smtClean="0">
                              <a:latin typeface="Cambria Math" panose="02040503050406030204" pitchFamily="18" charset="0"/>
                            </a:rPr>
                          </m:ctrlPr>
                        </m:fPr>
                        <m:num>
                          <m:sSub>
                            <m:sSubPr>
                              <m:ctrlPr>
                                <a:rPr lang="es-CO" sz="2500" i="1" smtClean="0">
                                  <a:latin typeface="Cambria Math" panose="02040503050406030204" pitchFamily="18" charset="0"/>
                                </a:rPr>
                              </m:ctrlPr>
                            </m:sSubPr>
                            <m:e>
                              <m:r>
                                <a:rPr lang="es-CO" sz="2500" b="0" i="1" smtClean="0">
                                  <a:latin typeface="Cambria Math" panose="02040503050406030204" pitchFamily="18" charset="0"/>
                                </a:rPr>
                                <m:t>𝑃</m:t>
                              </m:r>
                            </m:e>
                            <m:sub>
                              <m:r>
                                <a:rPr lang="es-CO" sz="2500" b="0" i="1" smtClean="0">
                                  <a:latin typeface="Cambria Math" panose="02040503050406030204" pitchFamily="18" charset="0"/>
                                </a:rPr>
                                <m:t>1</m:t>
                              </m:r>
                            </m:sub>
                          </m:sSub>
                        </m:num>
                        <m:den>
                          <m:r>
                            <a:rPr lang="es-CO" sz="2500" i="1" smtClean="0">
                              <a:latin typeface="Cambria Math" panose="02040503050406030204" pitchFamily="18" charset="0"/>
                              <a:ea typeface="Cambria Math" panose="02040503050406030204" pitchFamily="18" charset="0"/>
                            </a:rPr>
                            <m:t>𝛾</m:t>
                          </m:r>
                        </m:den>
                      </m:f>
                      <m:r>
                        <a:rPr lang="es-CO" sz="2500" b="0" i="1" smtClean="0">
                          <a:latin typeface="Cambria Math" panose="02040503050406030204" pitchFamily="18" charset="0"/>
                        </a:rPr>
                        <m:t>+</m:t>
                      </m:r>
                      <m:r>
                        <a:rPr lang="es-CO" sz="2500" b="0" i="1" smtClean="0">
                          <a:latin typeface="Cambria Math" panose="02040503050406030204" pitchFamily="18" charset="0"/>
                        </a:rPr>
                        <m:t>𝑍</m:t>
                      </m:r>
                      <m:r>
                        <a:rPr lang="es-CO" sz="2500" b="0" i="1" smtClean="0">
                          <a:latin typeface="Cambria Math" panose="02040503050406030204" pitchFamily="18" charset="0"/>
                        </a:rPr>
                        <m:t>1+</m:t>
                      </m:r>
                      <m:r>
                        <a:rPr lang="es-CO" sz="2500" b="0" i="1" smtClean="0">
                          <a:latin typeface="Cambria Math" panose="02040503050406030204" pitchFamily="18" charset="0"/>
                          <a:ea typeface="Cambria Math" panose="02040503050406030204" pitchFamily="18" charset="0"/>
                        </a:rPr>
                        <m:t>𝛼</m:t>
                      </m:r>
                      <m:f>
                        <m:fPr>
                          <m:ctrlPr>
                            <a:rPr lang="es-CO" sz="2500" b="0" i="1" smtClean="0">
                              <a:latin typeface="Cambria Math" panose="02040503050406030204" pitchFamily="18" charset="0"/>
                            </a:rPr>
                          </m:ctrlPr>
                        </m:fPr>
                        <m:num>
                          <m:sSup>
                            <m:sSupPr>
                              <m:ctrlPr>
                                <a:rPr lang="es-CO" sz="2500" b="0" i="1" smtClean="0">
                                  <a:latin typeface="Cambria Math" panose="02040503050406030204" pitchFamily="18" charset="0"/>
                                </a:rPr>
                              </m:ctrlPr>
                            </m:sSupPr>
                            <m:e>
                              <m:sSub>
                                <m:sSubPr>
                                  <m:ctrlPr>
                                    <a:rPr lang="es-CO" sz="2500" b="0" i="1" smtClean="0">
                                      <a:latin typeface="Cambria Math" panose="02040503050406030204" pitchFamily="18" charset="0"/>
                                    </a:rPr>
                                  </m:ctrlPr>
                                </m:sSubPr>
                                <m:e>
                                  <m:r>
                                    <a:rPr lang="es-CO" sz="2500" b="0" i="1" smtClean="0">
                                      <a:latin typeface="Cambria Math" panose="02040503050406030204" pitchFamily="18" charset="0"/>
                                    </a:rPr>
                                    <m:t>𝑉</m:t>
                                  </m:r>
                                </m:e>
                                <m:sub>
                                  <m:r>
                                    <a:rPr lang="es-CO" sz="2500" b="0" i="1" smtClean="0">
                                      <a:latin typeface="Cambria Math" panose="02040503050406030204" pitchFamily="18" charset="0"/>
                                    </a:rPr>
                                    <m:t>1</m:t>
                                  </m:r>
                                </m:sub>
                              </m:sSub>
                            </m:e>
                            <m:sup>
                              <m:r>
                                <a:rPr lang="es-CO" sz="2500" b="0" i="1" smtClean="0">
                                  <a:latin typeface="Cambria Math" panose="02040503050406030204" pitchFamily="18" charset="0"/>
                                </a:rPr>
                                <m:t>2</m:t>
                              </m:r>
                            </m:sup>
                          </m:sSup>
                        </m:num>
                        <m:den>
                          <m:r>
                            <a:rPr lang="es-CO" sz="2500" b="0" i="1" smtClean="0">
                              <a:latin typeface="Cambria Math" panose="02040503050406030204" pitchFamily="18" charset="0"/>
                            </a:rPr>
                            <m:t>2∗</m:t>
                          </m:r>
                          <m:r>
                            <a:rPr lang="es-CO" sz="2500" b="0" i="1" smtClean="0">
                              <a:latin typeface="Cambria Math" panose="02040503050406030204" pitchFamily="18" charset="0"/>
                            </a:rPr>
                            <m:t>𝑔</m:t>
                          </m:r>
                        </m:den>
                      </m:f>
                      <m:r>
                        <a:rPr lang="es-CO" sz="2500" b="0" i="1" smtClean="0">
                          <a:latin typeface="Cambria Math" panose="02040503050406030204" pitchFamily="18" charset="0"/>
                        </a:rPr>
                        <m:t>−</m:t>
                      </m:r>
                      <m:r>
                        <a:rPr lang="es-CO" sz="2500" b="0" i="1" smtClean="0">
                          <a:latin typeface="Cambria Math" panose="02040503050406030204" pitchFamily="18" charset="0"/>
                        </a:rPr>
                        <m:t>h𝑘</m:t>
                      </m:r>
                      <m:r>
                        <a:rPr lang="es-CO" sz="2500" b="0" i="1" smtClean="0">
                          <a:latin typeface="Cambria Math" panose="02040503050406030204" pitchFamily="18" charset="0"/>
                        </a:rPr>
                        <m:t>−</m:t>
                      </m:r>
                      <m:r>
                        <a:rPr lang="es-CO" sz="2500" b="0" i="1" smtClean="0">
                          <a:latin typeface="Cambria Math" panose="02040503050406030204" pitchFamily="18" charset="0"/>
                        </a:rPr>
                        <m:t>h𝑓</m:t>
                      </m:r>
                      <m:r>
                        <a:rPr lang="es-CO" sz="2500" b="0" i="1" smtClean="0">
                          <a:latin typeface="Cambria Math" panose="02040503050406030204" pitchFamily="18" charset="0"/>
                        </a:rPr>
                        <m:t>+</m:t>
                      </m:r>
                      <m:sSub>
                        <m:sSubPr>
                          <m:ctrlPr>
                            <a:rPr lang="es-CO" sz="2500" b="0" i="1" smtClean="0">
                              <a:latin typeface="Cambria Math" panose="02040503050406030204" pitchFamily="18" charset="0"/>
                            </a:rPr>
                          </m:ctrlPr>
                        </m:sSubPr>
                        <m:e>
                          <m:r>
                            <a:rPr lang="es-CO" sz="2500" b="0" i="1" smtClean="0">
                              <a:latin typeface="Cambria Math" panose="02040503050406030204" pitchFamily="18" charset="0"/>
                            </a:rPr>
                            <m:t>h</m:t>
                          </m:r>
                        </m:e>
                        <m:sub>
                          <m:r>
                            <a:rPr lang="es-CO" sz="2500" b="0" i="1" smtClean="0">
                              <a:latin typeface="Cambria Math" panose="02040503050406030204" pitchFamily="18" charset="0"/>
                            </a:rPr>
                            <m:t>𝑏𝑜𝑚𝑏𝑎</m:t>
                          </m:r>
                        </m:sub>
                      </m:sSub>
                      <m:r>
                        <a:rPr lang="es-CO" sz="2500" b="0" i="1" smtClean="0">
                          <a:latin typeface="Cambria Math" panose="02040503050406030204" pitchFamily="18" charset="0"/>
                        </a:rPr>
                        <m:t>=</m:t>
                      </m:r>
                      <m:f>
                        <m:fPr>
                          <m:ctrlPr>
                            <a:rPr lang="es-CO" sz="2500" i="1">
                              <a:latin typeface="Cambria Math" panose="02040503050406030204" pitchFamily="18" charset="0"/>
                            </a:rPr>
                          </m:ctrlPr>
                        </m:fPr>
                        <m:num>
                          <m:sSub>
                            <m:sSubPr>
                              <m:ctrlPr>
                                <a:rPr lang="es-CO" sz="2500" i="1">
                                  <a:latin typeface="Cambria Math" panose="02040503050406030204" pitchFamily="18" charset="0"/>
                                </a:rPr>
                              </m:ctrlPr>
                            </m:sSubPr>
                            <m:e>
                              <m:r>
                                <a:rPr lang="es-CO" sz="2500" i="1">
                                  <a:latin typeface="Cambria Math" panose="02040503050406030204" pitchFamily="18" charset="0"/>
                                </a:rPr>
                                <m:t>𝑃</m:t>
                              </m:r>
                            </m:e>
                            <m:sub>
                              <m:r>
                                <a:rPr lang="es-CO" sz="2500" i="1">
                                  <a:latin typeface="Cambria Math" panose="02040503050406030204" pitchFamily="18" charset="0"/>
                                </a:rPr>
                                <m:t>1</m:t>
                              </m:r>
                            </m:sub>
                          </m:sSub>
                        </m:num>
                        <m:den>
                          <m:r>
                            <a:rPr lang="es-CO" sz="2500" i="1">
                              <a:latin typeface="Cambria Math" panose="02040503050406030204" pitchFamily="18" charset="0"/>
                              <a:ea typeface="Cambria Math" panose="02040503050406030204" pitchFamily="18" charset="0"/>
                            </a:rPr>
                            <m:t>𝛾</m:t>
                          </m:r>
                        </m:den>
                      </m:f>
                      <m:r>
                        <a:rPr lang="es-CO" sz="2500" i="1">
                          <a:latin typeface="Cambria Math" panose="02040503050406030204" pitchFamily="18" charset="0"/>
                        </a:rPr>
                        <m:t>+</m:t>
                      </m:r>
                      <m:r>
                        <a:rPr lang="es-CO" sz="2500" i="1">
                          <a:latin typeface="Cambria Math" panose="02040503050406030204" pitchFamily="18" charset="0"/>
                        </a:rPr>
                        <m:t>𝑍</m:t>
                      </m:r>
                      <m:r>
                        <a:rPr lang="es-CO" sz="2500" i="1">
                          <a:latin typeface="Cambria Math" panose="02040503050406030204" pitchFamily="18" charset="0"/>
                        </a:rPr>
                        <m:t>1+</m:t>
                      </m:r>
                      <m:r>
                        <a:rPr lang="es-CO" sz="2500" i="1">
                          <a:latin typeface="Cambria Math" panose="02040503050406030204" pitchFamily="18" charset="0"/>
                          <a:ea typeface="Cambria Math" panose="02040503050406030204" pitchFamily="18" charset="0"/>
                        </a:rPr>
                        <m:t>𝛼</m:t>
                      </m:r>
                      <m:f>
                        <m:fPr>
                          <m:ctrlPr>
                            <a:rPr lang="es-CO" sz="2500" i="1">
                              <a:latin typeface="Cambria Math" panose="02040503050406030204" pitchFamily="18" charset="0"/>
                            </a:rPr>
                          </m:ctrlPr>
                        </m:fPr>
                        <m:num>
                          <m:sSup>
                            <m:sSupPr>
                              <m:ctrlPr>
                                <a:rPr lang="es-CO" sz="2500" i="1">
                                  <a:latin typeface="Cambria Math" panose="02040503050406030204" pitchFamily="18" charset="0"/>
                                </a:rPr>
                              </m:ctrlPr>
                            </m:sSupPr>
                            <m:e>
                              <m:sSub>
                                <m:sSubPr>
                                  <m:ctrlPr>
                                    <a:rPr lang="es-CO" sz="2500" i="1">
                                      <a:latin typeface="Cambria Math" panose="02040503050406030204" pitchFamily="18" charset="0"/>
                                    </a:rPr>
                                  </m:ctrlPr>
                                </m:sSubPr>
                                <m:e>
                                  <m:r>
                                    <a:rPr lang="es-CO" sz="2500" i="1">
                                      <a:latin typeface="Cambria Math" panose="02040503050406030204" pitchFamily="18" charset="0"/>
                                    </a:rPr>
                                    <m:t>𝑉</m:t>
                                  </m:r>
                                </m:e>
                                <m:sub>
                                  <m:r>
                                    <a:rPr lang="es-CO" sz="2500" i="1">
                                      <a:latin typeface="Cambria Math" panose="02040503050406030204" pitchFamily="18" charset="0"/>
                                    </a:rPr>
                                    <m:t>1</m:t>
                                  </m:r>
                                </m:sub>
                              </m:sSub>
                            </m:e>
                            <m:sup>
                              <m:r>
                                <a:rPr lang="es-CO" sz="2500" i="1">
                                  <a:latin typeface="Cambria Math" panose="02040503050406030204" pitchFamily="18" charset="0"/>
                                </a:rPr>
                                <m:t>2</m:t>
                              </m:r>
                            </m:sup>
                          </m:sSup>
                        </m:num>
                        <m:den>
                          <m:r>
                            <a:rPr lang="es-CO" sz="2500" i="1">
                              <a:latin typeface="Cambria Math" panose="02040503050406030204" pitchFamily="18" charset="0"/>
                            </a:rPr>
                            <m:t>2∗</m:t>
                          </m:r>
                          <m:r>
                            <a:rPr lang="es-CO" sz="2500" i="1">
                              <a:latin typeface="Cambria Math" panose="02040503050406030204" pitchFamily="18" charset="0"/>
                            </a:rPr>
                            <m:t>𝑔</m:t>
                          </m:r>
                        </m:den>
                      </m:f>
                    </m:oMath>
                  </m:oMathPara>
                </a14:m>
                <a:endParaRPr lang="es-CO" sz="2500" dirty="0"/>
              </a:p>
            </p:txBody>
          </p:sp>
        </mc:Choice>
        <mc:Fallback xmlns="">
          <p:sp>
            <p:nvSpPr>
              <p:cNvPr id="4" name="CuadroTexto 3">
                <a:extLst>
                  <a:ext uri="{FF2B5EF4-FFF2-40B4-BE49-F238E27FC236}">
                    <a16:creationId xmlns:a16="http://schemas.microsoft.com/office/drawing/2014/main" id="{2C95A701-7988-466E-BD09-76D4320320A0}"/>
                  </a:ext>
                </a:extLst>
              </p:cNvPr>
              <p:cNvSpPr txBox="1">
                <a:spLocks noRot="1" noChangeAspect="1" noMove="1" noResize="1" noEditPoints="1" noAdjustHandles="1" noChangeArrowheads="1" noChangeShapeType="1" noTextEdit="1"/>
              </p:cNvSpPr>
              <p:nvPr/>
            </p:nvSpPr>
            <p:spPr>
              <a:xfrm>
                <a:off x="1450234" y="1212671"/>
                <a:ext cx="8089587" cy="863763"/>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Rectángulo 4">
                <a:extLst>
                  <a:ext uri="{FF2B5EF4-FFF2-40B4-BE49-F238E27FC236}">
                    <a16:creationId xmlns:a16="http://schemas.microsoft.com/office/drawing/2014/main" id="{52E1B381-3C18-40B0-9A95-B541829DF94D}"/>
                  </a:ext>
                </a:extLst>
              </p:cNvPr>
              <p:cNvSpPr/>
              <p:nvPr/>
            </p:nvSpPr>
            <p:spPr>
              <a:xfrm>
                <a:off x="5605430" y="1891768"/>
                <a:ext cx="1211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m:t>
                          </m:r>
                          <m:r>
                            <a:rPr lang="es-CO" i="1">
                              <a:latin typeface="Cambria Math" panose="02040503050406030204" pitchFamily="18" charset="0"/>
                            </a:rPr>
                            <m:t>h</m:t>
                          </m:r>
                        </m:e>
                        <m:sub>
                          <m:r>
                            <a:rPr lang="es-CO" b="0" i="1" smtClean="0">
                              <a:latin typeface="Cambria Math" panose="02040503050406030204" pitchFamily="18" charset="0"/>
                            </a:rPr>
                            <m:t>𝑡𝑢𝑟𝑏𝑖𝑛𝑎</m:t>
                          </m:r>
                        </m:sub>
                      </m:sSub>
                    </m:oMath>
                  </m:oMathPara>
                </a14:m>
                <a:endParaRPr lang="es-CO" dirty="0"/>
              </a:p>
            </p:txBody>
          </p:sp>
        </mc:Choice>
        <mc:Fallback xmlns="">
          <p:sp>
            <p:nvSpPr>
              <p:cNvPr id="5" name="Rectángulo 4">
                <a:extLst>
                  <a:ext uri="{FF2B5EF4-FFF2-40B4-BE49-F238E27FC236}">
                    <a16:creationId xmlns:a16="http://schemas.microsoft.com/office/drawing/2014/main" id="{52E1B381-3C18-40B0-9A95-B541829DF94D}"/>
                  </a:ext>
                </a:extLst>
              </p:cNvPr>
              <p:cNvSpPr>
                <a:spLocks noRot="1" noChangeAspect="1" noMove="1" noResize="1" noEditPoints="1" noAdjustHandles="1" noChangeArrowheads="1" noChangeShapeType="1" noTextEdit="1"/>
              </p:cNvSpPr>
              <p:nvPr/>
            </p:nvSpPr>
            <p:spPr>
              <a:xfrm>
                <a:off x="5605430" y="1891768"/>
                <a:ext cx="1211422" cy="369332"/>
              </a:xfrm>
              <a:prstGeom prst="rect">
                <a:avLst/>
              </a:prstGeom>
              <a:blipFill>
                <a:blip r:embed="rId3"/>
                <a:stretch>
                  <a:fillRect/>
                </a:stretch>
              </a:blipFill>
            </p:spPr>
            <p:txBody>
              <a:bodyPr/>
              <a:lstStyle/>
              <a:p>
                <a:r>
                  <a:rPr lang="es-CO">
                    <a:noFill/>
                  </a:rPr>
                  <a:t> </a:t>
                </a:r>
              </a:p>
            </p:txBody>
          </p:sp>
        </mc:Fallback>
      </mc:AlternateContent>
      <p:pic>
        <p:nvPicPr>
          <p:cNvPr id="7" name="Imagen 6">
            <a:extLst>
              <a:ext uri="{FF2B5EF4-FFF2-40B4-BE49-F238E27FC236}">
                <a16:creationId xmlns:a16="http://schemas.microsoft.com/office/drawing/2014/main" id="{44F20D11-E1C5-451A-859A-F08A4903B051}"/>
              </a:ext>
            </a:extLst>
          </p:cNvPr>
          <p:cNvPicPr>
            <a:picLocks noChangeAspect="1"/>
          </p:cNvPicPr>
          <p:nvPr/>
        </p:nvPicPr>
        <p:blipFill>
          <a:blip r:embed="rId4"/>
          <a:stretch>
            <a:fillRect/>
          </a:stretch>
        </p:blipFill>
        <p:spPr>
          <a:xfrm>
            <a:off x="802765" y="3645023"/>
            <a:ext cx="2183715" cy="2073427"/>
          </a:xfrm>
          <a:prstGeom prst="rect">
            <a:avLst/>
          </a:prstGeom>
          <a:ln>
            <a:noFill/>
          </a:ln>
          <a:effectLst>
            <a:softEdge rad="112500"/>
          </a:effectLst>
        </p:spPr>
      </p:pic>
      <p:pic>
        <p:nvPicPr>
          <p:cNvPr id="9" name="Imagen 8">
            <a:extLst>
              <a:ext uri="{FF2B5EF4-FFF2-40B4-BE49-F238E27FC236}">
                <a16:creationId xmlns:a16="http://schemas.microsoft.com/office/drawing/2014/main" id="{6A13561E-C815-4C1B-A172-35F1974AD667}"/>
              </a:ext>
            </a:extLst>
          </p:cNvPr>
          <p:cNvPicPr>
            <a:picLocks noChangeAspect="1"/>
          </p:cNvPicPr>
          <p:nvPr/>
        </p:nvPicPr>
        <p:blipFill rotWithShape="1">
          <a:blip r:embed="rId5"/>
          <a:srcRect l="31147" t="45784" r="32933" b="10962"/>
          <a:stretch/>
        </p:blipFill>
        <p:spPr>
          <a:xfrm>
            <a:off x="4833323" y="2497929"/>
            <a:ext cx="6090292" cy="4123242"/>
          </a:xfrm>
          <a:prstGeom prst="rect">
            <a:avLst/>
          </a:prstGeom>
          <a:ln>
            <a:noFill/>
          </a:ln>
          <a:effectLst>
            <a:softEdge rad="112500"/>
          </a:effectLst>
        </p:spPr>
      </p:pic>
    </p:spTree>
    <p:extLst>
      <p:ext uri="{BB962C8B-B14F-4D97-AF65-F5344CB8AC3E}">
        <p14:creationId xmlns:p14="http://schemas.microsoft.com/office/powerpoint/2010/main" val="188312748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CO" b="1" dirty="0">
                <a:solidFill>
                  <a:schemeClr val="tx1"/>
                </a:solidFill>
              </a:rPr>
              <a:t>QUE SE APRENDERÁ EN ESTE PRIMER MÓDULO</a:t>
            </a: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9</a:t>
            </a:fld>
            <a:endParaRPr lang="es-CO" dirty="0"/>
          </a:p>
        </p:txBody>
      </p:sp>
      <p:pic>
        <p:nvPicPr>
          <p:cNvPr id="6" name="Imagen 5">
            <a:extLst>
              <a:ext uri="{FF2B5EF4-FFF2-40B4-BE49-F238E27FC236}">
                <a16:creationId xmlns:a16="http://schemas.microsoft.com/office/drawing/2014/main" id="{3FD978FF-6128-89A5-8EA2-740AE379E01D}"/>
              </a:ext>
            </a:extLst>
          </p:cNvPr>
          <p:cNvPicPr>
            <a:picLocks noChangeAspect="1"/>
          </p:cNvPicPr>
          <p:nvPr/>
        </p:nvPicPr>
        <p:blipFill>
          <a:blip r:embed="rId2"/>
          <a:stretch>
            <a:fillRect/>
          </a:stretch>
        </p:blipFill>
        <p:spPr>
          <a:xfrm>
            <a:off x="1883156" y="605309"/>
            <a:ext cx="8425687" cy="5758218"/>
          </a:xfrm>
          <a:prstGeom prst="rect">
            <a:avLst/>
          </a:prstGeom>
        </p:spPr>
      </p:pic>
    </p:spTree>
    <p:extLst>
      <p:ext uri="{BB962C8B-B14F-4D97-AF65-F5344CB8AC3E}">
        <p14:creationId xmlns:p14="http://schemas.microsoft.com/office/powerpoint/2010/main" val="1144751341"/>
      </p:ext>
    </p:extLst>
  </p:cSld>
  <p:clrMapOvr>
    <a:masterClrMapping/>
  </p:clrMapOvr>
  <p:transition spd="slow">
    <p:push dir="u"/>
  </p:transition>
</p:sld>
</file>

<file path=ppt/theme/theme1.xml><?xml version="1.0" encoding="utf-8"?>
<a:theme xmlns:a="http://schemas.openxmlformats.org/drawingml/2006/main" name="Office Theme">
  <a:themeElements>
    <a:clrScheme name="Bright Light">
      <a:dk1>
        <a:sysClr val="windowText" lastClr="000000"/>
      </a:dk1>
      <a:lt1>
        <a:sysClr val="window" lastClr="FFFFFF"/>
      </a:lt1>
      <a:dk2>
        <a:srgbClr val="27303D"/>
      </a:dk2>
      <a:lt2>
        <a:srgbClr val="E7E6E6"/>
      </a:lt2>
      <a:accent1>
        <a:srgbClr val="6DCF00"/>
      </a:accent1>
      <a:accent2>
        <a:srgbClr val="159192"/>
      </a:accent2>
      <a:accent3>
        <a:srgbClr val="09AEF2"/>
      </a:accent3>
      <a:accent4>
        <a:srgbClr val="FCC000"/>
      </a:accent4>
      <a:accent5>
        <a:srgbClr val="FE1101"/>
      </a:accent5>
      <a:accent6>
        <a:srgbClr val="5C932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3451</TotalTime>
  <Words>992</Words>
  <Application>Microsoft Office PowerPoint</Application>
  <PresentationFormat>Panorámica</PresentationFormat>
  <Paragraphs>69</Paragraphs>
  <Slides>12</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Cambria Math</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Andrés Humberto Otálora Carmona</dc:creator>
  <cp:lastModifiedBy>ANDRES HUMBERTO OTALORA CARMONA</cp:lastModifiedBy>
  <cp:revision>224</cp:revision>
  <dcterms:created xsi:type="dcterms:W3CDTF">2016-01-05T19:44:20Z</dcterms:created>
  <dcterms:modified xsi:type="dcterms:W3CDTF">2023-08-10T15:53:06Z</dcterms:modified>
</cp:coreProperties>
</file>