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0" r:id="rId2"/>
    <p:sldId id="375" r:id="rId3"/>
    <p:sldId id="384" r:id="rId4"/>
    <p:sldId id="376" r:id="rId5"/>
    <p:sldId id="386" r:id="rId6"/>
    <p:sldId id="377" r:id="rId7"/>
    <p:sldId id="378" r:id="rId8"/>
    <p:sldId id="387" r:id="rId9"/>
    <p:sldId id="379" r:id="rId10"/>
    <p:sldId id="388" r:id="rId11"/>
    <p:sldId id="380" r:id="rId12"/>
    <p:sldId id="389" r:id="rId13"/>
    <p:sldId id="381" r:id="rId14"/>
    <p:sldId id="390" r:id="rId15"/>
    <p:sldId id="383" r:id="rId16"/>
    <p:sldId id="391" r:id="rId17"/>
    <p:sldId id="331"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342F"/>
    <a:srgbClr val="FFFFFF"/>
    <a:srgbClr val="CC9B00"/>
    <a:srgbClr val="EEEEEE"/>
    <a:srgbClr val="B4ABB5"/>
    <a:srgbClr val="FFFF97"/>
    <a:srgbClr val="98B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9677A0-C025-45AB-82B5-B05A1DC0AD88}" v="15" dt="2023-08-13T23:05:31.04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94660"/>
  </p:normalViewPr>
  <p:slideViewPr>
    <p:cSldViewPr snapToGrid="0">
      <p:cViewPr varScale="1">
        <p:scale>
          <a:sx n="63" d="100"/>
          <a:sy n="63" d="100"/>
        </p:scale>
        <p:origin x="832" y="6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S HUMBERTO OTALORA CARMONA" userId="9f185f83-ab76-4bc7-b4dd-50fef826f155" providerId="ADAL" clId="{3FBA8FAE-BC5A-44DF-AABA-3228B9147005}"/>
    <pc:docChg chg="undo custSel addSld delSld modSld sldOrd addMainMaster delMainMaster">
      <pc:chgData name="ANDRES HUMBERTO OTALORA CARMONA" userId="9f185f83-ab76-4bc7-b4dd-50fef826f155" providerId="ADAL" clId="{3FBA8FAE-BC5A-44DF-AABA-3228B9147005}" dt="2020-06-24T23:22:57.497" v="3400" actId="1076"/>
      <pc:docMkLst>
        <pc:docMk/>
      </pc:docMkLst>
      <pc:sldChg chg="del">
        <pc:chgData name="ANDRES HUMBERTO OTALORA CARMONA" userId="9f185f83-ab76-4bc7-b4dd-50fef826f155" providerId="ADAL" clId="{3FBA8FAE-BC5A-44DF-AABA-3228B9147005}" dt="2020-06-24T15:04:16.129" v="7" actId="47"/>
        <pc:sldMkLst>
          <pc:docMk/>
          <pc:sldMk cId="2813103265" sldId="268"/>
        </pc:sldMkLst>
      </pc:sldChg>
      <pc:sldChg chg="del">
        <pc:chgData name="ANDRES HUMBERTO OTALORA CARMONA" userId="9f185f83-ab76-4bc7-b4dd-50fef826f155" providerId="ADAL" clId="{3FBA8FAE-BC5A-44DF-AABA-3228B9147005}" dt="2020-06-24T15:42:17.110" v="428" actId="47"/>
        <pc:sldMkLst>
          <pc:docMk/>
          <pc:sldMk cId="3509847015" sldId="301"/>
        </pc:sldMkLst>
      </pc:sldChg>
      <pc:sldChg chg="addSp delSp modSp del mod">
        <pc:chgData name="ANDRES HUMBERTO OTALORA CARMONA" userId="9f185f83-ab76-4bc7-b4dd-50fef826f155" providerId="ADAL" clId="{3FBA8FAE-BC5A-44DF-AABA-3228B9147005}" dt="2020-06-24T15:45:13.255" v="477" actId="47"/>
        <pc:sldMkLst>
          <pc:docMk/>
          <pc:sldMk cId="2987227554" sldId="302"/>
        </pc:sldMkLst>
        <pc:spChg chg="del mod">
          <ac:chgData name="ANDRES HUMBERTO OTALORA CARMONA" userId="9f185f83-ab76-4bc7-b4dd-50fef826f155" providerId="ADAL" clId="{3FBA8FAE-BC5A-44DF-AABA-3228B9147005}" dt="2020-06-24T15:42:35.090" v="431" actId="478"/>
          <ac:spMkLst>
            <pc:docMk/>
            <pc:sldMk cId="2987227554" sldId="302"/>
            <ac:spMk id="2" creationId="{00000000-0000-0000-0000-000000000000}"/>
          </ac:spMkLst>
        </pc:spChg>
        <pc:spChg chg="add mod">
          <ac:chgData name="ANDRES HUMBERTO OTALORA CARMONA" userId="9f185f83-ab76-4bc7-b4dd-50fef826f155" providerId="ADAL" clId="{3FBA8FAE-BC5A-44DF-AABA-3228B9147005}" dt="2020-06-24T15:43:02.223" v="441" actId="255"/>
          <ac:spMkLst>
            <pc:docMk/>
            <pc:sldMk cId="2987227554" sldId="302"/>
            <ac:spMk id="4" creationId="{FEDFB9E2-7F2E-495F-BE3B-E01CBD36966E}"/>
          </ac:spMkLst>
        </pc:spChg>
        <pc:spChg chg="add mod">
          <ac:chgData name="ANDRES HUMBERTO OTALORA CARMONA" userId="9f185f83-ab76-4bc7-b4dd-50fef826f155" providerId="ADAL" clId="{3FBA8FAE-BC5A-44DF-AABA-3228B9147005}" dt="2020-06-24T15:43:12.358" v="444" actId="207"/>
          <ac:spMkLst>
            <pc:docMk/>
            <pc:sldMk cId="2987227554" sldId="302"/>
            <ac:spMk id="6" creationId="{3B80316A-98F1-49BD-9058-36F869C47409}"/>
          </ac:spMkLst>
        </pc:spChg>
        <pc:spChg chg="del mod">
          <ac:chgData name="ANDRES HUMBERTO OTALORA CARMONA" userId="9f185f83-ab76-4bc7-b4dd-50fef826f155" providerId="ADAL" clId="{3FBA8FAE-BC5A-44DF-AABA-3228B9147005}" dt="2020-06-24T15:42:49.712" v="437" actId="478"/>
          <ac:spMkLst>
            <pc:docMk/>
            <pc:sldMk cId="2987227554" sldId="302"/>
            <ac:spMk id="24" creationId="{00000000-0000-0000-0000-000000000000}"/>
          </ac:spMkLst>
        </pc:spChg>
        <pc:picChg chg="add del">
          <ac:chgData name="ANDRES HUMBERTO OTALORA CARMONA" userId="9f185f83-ab76-4bc7-b4dd-50fef826f155" providerId="ADAL" clId="{3FBA8FAE-BC5A-44DF-AABA-3228B9147005}" dt="2020-06-24T15:42:30.450" v="429" actId="478"/>
          <ac:picMkLst>
            <pc:docMk/>
            <pc:sldMk cId="2987227554" sldId="302"/>
            <ac:picMk id="7" creationId="{00000000-0000-0000-0000-000000000000}"/>
          </ac:picMkLst>
        </pc:picChg>
        <pc:cxnChg chg="mod">
          <ac:chgData name="ANDRES HUMBERTO OTALORA CARMONA" userId="9f185f83-ab76-4bc7-b4dd-50fef826f155" providerId="ADAL" clId="{3FBA8FAE-BC5A-44DF-AABA-3228B9147005}" dt="2020-06-24T15:42:35.090" v="431" actId="478"/>
          <ac:cxnSpMkLst>
            <pc:docMk/>
            <pc:sldMk cId="2987227554" sldId="302"/>
            <ac:cxnSpMk id="5" creationId="{00000000-0000-0000-0000-000000000000}"/>
          </ac:cxnSpMkLst>
        </pc:cxnChg>
      </pc:sldChg>
      <pc:sldChg chg="del">
        <pc:chgData name="ANDRES HUMBERTO OTALORA CARMONA" userId="9f185f83-ab76-4bc7-b4dd-50fef826f155" providerId="ADAL" clId="{3FBA8FAE-BC5A-44DF-AABA-3228B9147005}" dt="2020-06-24T16:03:57.024" v="668" actId="47"/>
        <pc:sldMkLst>
          <pc:docMk/>
          <pc:sldMk cId="3741878737" sldId="304"/>
        </pc:sldMkLst>
      </pc:sldChg>
      <pc:sldChg chg="add del">
        <pc:chgData name="ANDRES HUMBERTO OTALORA CARMONA" userId="9f185f83-ab76-4bc7-b4dd-50fef826f155" providerId="ADAL" clId="{3FBA8FAE-BC5A-44DF-AABA-3228B9147005}" dt="2020-06-24T17:43:18.745" v="765" actId="47"/>
        <pc:sldMkLst>
          <pc:docMk/>
          <pc:sldMk cId="3446287337" sldId="305"/>
        </pc:sldMkLst>
      </pc:sldChg>
      <pc:sldChg chg="addSp delSp del mod">
        <pc:chgData name="ANDRES HUMBERTO OTALORA CARMONA" userId="9f185f83-ab76-4bc7-b4dd-50fef826f155" providerId="ADAL" clId="{3FBA8FAE-BC5A-44DF-AABA-3228B9147005}" dt="2020-06-24T20:56:47.728" v="1120" actId="47"/>
        <pc:sldMkLst>
          <pc:docMk/>
          <pc:sldMk cId="810798965" sldId="306"/>
        </pc:sldMkLst>
        <pc:spChg chg="add del">
          <ac:chgData name="ANDRES HUMBERTO OTALORA CARMONA" userId="9f185f83-ab76-4bc7-b4dd-50fef826f155" providerId="ADAL" clId="{3FBA8FAE-BC5A-44DF-AABA-3228B9147005}" dt="2020-06-24T20:50:45.424" v="771" actId="21"/>
          <ac:spMkLst>
            <pc:docMk/>
            <pc:sldMk cId="810798965" sldId="306"/>
            <ac:spMk id="2"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4"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5"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6"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7"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8"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11"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14"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16"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21"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25" creationId="{00000000-0000-0000-0000-000000000000}"/>
          </ac:spMkLst>
        </pc:spChg>
        <pc:spChg chg="add del">
          <ac:chgData name="ANDRES HUMBERTO OTALORA CARMONA" userId="9f185f83-ab76-4bc7-b4dd-50fef826f155" providerId="ADAL" clId="{3FBA8FAE-BC5A-44DF-AABA-3228B9147005}" dt="2020-06-24T20:50:45.424" v="771" actId="21"/>
          <ac:spMkLst>
            <pc:docMk/>
            <pc:sldMk cId="810798965" sldId="306"/>
            <ac:spMk id="27" creationId="{00000000-0000-0000-0000-000000000000}"/>
          </ac:spMkLst>
        </pc:spChg>
        <pc:cxnChg chg="add del">
          <ac:chgData name="ANDRES HUMBERTO OTALORA CARMONA" userId="9f185f83-ab76-4bc7-b4dd-50fef826f155" providerId="ADAL" clId="{3FBA8FAE-BC5A-44DF-AABA-3228B9147005}" dt="2020-06-24T20:50:45.424" v="771" actId="21"/>
          <ac:cxnSpMkLst>
            <pc:docMk/>
            <pc:sldMk cId="810798965" sldId="306"/>
            <ac:cxnSpMk id="15" creationId="{00000000-0000-0000-0000-000000000000}"/>
          </ac:cxnSpMkLst>
        </pc:cxnChg>
        <pc:cxnChg chg="add del">
          <ac:chgData name="ANDRES HUMBERTO OTALORA CARMONA" userId="9f185f83-ab76-4bc7-b4dd-50fef826f155" providerId="ADAL" clId="{3FBA8FAE-BC5A-44DF-AABA-3228B9147005}" dt="2020-06-24T20:50:45.424" v="771" actId="21"/>
          <ac:cxnSpMkLst>
            <pc:docMk/>
            <pc:sldMk cId="810798965" sldId="306"/>
            <ac:cxnSpMk id="28" creationId="{00000000-0000-0000-0000-000000000000}"/>
          </ac:cxnSpMkLst>
        </pc:cxnChg>
      </pc:sldChg>
      <pc:sldChg chg="del">
        <pc:chgData name="ANDRES HUMBERTO OTALORA CARMONA" userId="9f185f83-ab76-4bc7-b4dd-50fef826f155" providerId="ADAL" clId="{3FBA8FAE-BC5A-44DF-AABA-3228B9147005}" dt="2020-06-24T21:02:35.534" v="1173" actId="47"/>
        <pc:sldMkLst>
          <pc:docMk/>
          <pc:sldMk cId="2888982885" sldId="307"/>
        </pc:sldMkLst>
      </pc:sldChg>
      <pc:sldChg chg="del">
        <pc:chgData name="ANDRES HUMBERTO OTALORA CARMONA" userId="9f185f83-ab76-4bc7-b4dd-50fef826f155" providerId="ADAL" clId="{3FBA8FAE-BC5A-44DF-AABA-3228B9147005}" dt="2020-06-24T21:13:58.543" v="1525" actId="47"/>
        <pc:sldMkLst>
          <pc:docMk/>
          <pc:sldMk cId="40279879" sldId="308"/>
        </pc:sldMkLst>
      </pc:sldChg>
      <pc:sldChg chg="del">
        <pc:chgData name="ANDRES HUMBERTO OTALORA CARMONA" userId="9f185f83-ab76-4bc7-b4dd-50fef826f155" providerId="ADAL" clId="{3FBA8FAE-BC5A-44DF-AABA-3228B9147005}" dt="2020-06-24T21:19:29.548" v="1693" actId="47"/>
        <pc:sldMkLst>
          <pc:docMk/>
          <pc:sldMk cId="1045392514" sldId="309"/>
        </pc:sldMkLst>
      </pc:sldChg>
      <pc:sldChg chg="del">
        <pc:chgData name="ANDRES HUMBERTO OTALORA CARMONA" userId="9f185f83-ab76-4bc7-b4dd-50fef826f155" providerId="ADAL" clId="{3FBA8FAE-BC5A-44DF-AABA-3228B9147005}" dt="2020-06-24T21:19:48.609" v="1694" actId="47"/>
        <pc:sldMkLst>
          <pc:docMk/>
          <pc:sldMk cId="466480393" sldId="310"/>
        </pc:sldMkLst>
      </pc:sldChg>
      <pc:sldChg chg="del">
        <pc:chgData name="ANDRES HUMBERTO OTALORA CARMONA" userId="9f185f83-ab76-4bc7-b4dd-50fef826f155" providerId="ADAL" clId="{3FBA8FAE-BC5A-44DF-AABA-3228B9147005}" dt="2020-06-24T21:30:30.270" v="1942" actId="47"/>
        <pc:sldMkLst>
          <pc:docMk/>
          <pc:sldMk cId="1783527827" sldId="311"/>
        </pc:sldMkLst>
      </pc:sldChg>
      <pc:sldChg chg="addSp delSp modSp del mod">
        <pc:chgData name="ANDRES HUMBERTO OTALORA CARMONA" userId="9f185f83-ab76-4bc7-b4dd-50fef826f155" providerId="ADAL" clId="{3FBA8FAE-BC5A-44DF-AABA-3228B9147005}" dt="2020-06-24T21:39:17.436" v="2190" actId="47"/>
        <pc:sldMkLst>
          <pc:docMk/>
          <pc:sldMk cId="3433175481" sldId="312"/>
        </pc:sldMkLst>
        <pc:spChg chg="add del">
          <ac:chgData name="ANDRES HUMBERTO OTALORA CARMONA" userId="9f185f83-ab76-4bc7-b4dd-50fef826f155" providerId="ADAL" clId="{3FBA8FAE-BC5A-44DF-AABA-3228B9147005}" dt="2020-06-24T21:32:08.630" v="1947" actId="21"/>
          <ac:spMkLst>
            <pc:docMk/>
            <pc:sldMk cId="3433175481" sldId="312"/>
            <ac:spMk id="2"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6"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9"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0"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1"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5"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6"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18"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21" creationId="{00000000-0000-0000-0000-000000000000}"/>
          </ac:spMkLst>
        </pc:spChg>
        <pc:spChg chg="add del">
          <ac:chgData name="ANDRES HUMBERTO OTALORA CARMONA" userId="9f185f83-ab76-4bc7-b4dd-50fef826f155" providerId="ADAL" clId="{3FBA8FAE-BC5A-44DF-AABA-3228B9147005}" dt="2020-06-24T21:32:08.630" v="1947" actId="21"/>
          <ac:spMkLst>
            <pc:docMk/>
            <pc:sldMk cId="3433175481" sldId="312"/>
            <ac:spMk id="27" creationId="{00000000-0000-0000-0000-000000000000}"/>
          </ac:spMkLst>
        </pc:spChg>
        <pc:picChg chg="add del">
          <ac:chgData name="ANDRES HUMBERTO OTALORA CARMONA" userId="9f185f83-ab76-4bc7-b4dd-50fef826f155" providerId="ADAL" clId="{3FBA8FAE-BC5A-44DF-AABA-3228B9147005}" dt="2020-06-24T21:32:08.630" v="1947" actId="21"/>
          <ac:picMkLst>
            <pc:docMk/>
            <pc:sldMk cId="3433175481" sldId="312"/>
            <ac:picMk id="4" creationId="{00000000-0000-0000-0000-000000000000}"/>
          </ac:picMkLst>
        </pc:picChg>
        <pc:picChg chg="add del">
          <ac:chgData name="ANDRES HUMBERTO OTALORA CARMONA" userId="9f185f83-ab76-4bc7-b4dd-50fef826f155" providerId="ADAL" clId="{3FBA8FAE-BC5A-44DF-AABA-3228B9147005}" dt="2020-06-24T21:32:08.630" v="1947" actId="21"/>
          <ac:picMkLst>
            <pc:docMk/>
            <pc:sldMk cId="3433175481" sldId="312"/>
            <ac:picMk id="5" creationId="{00000000-0000-0000-0000-000000000000}"/>
          </ac:picMkLst>
        </pc:picChg>
        <pc:picChg chg="add del mod">
          <ac:chgData name="ANDRES HUMBERTO OTALORA CARMONA" userId="9f185f83-ab76-4bc7-b4dd-50fef826f155" providerId="ADAL" clId="{3FBA8FAE-BC5A-44DF-AABA-3228B9147005}" dt="2020-06-24T21:31:19.297" v="1945"/>
          <ac:picMkLst>
            <pc:docMk/>
            <pc:sldMk cId="3433175481" sldId="312"/>
            <ac:picMk id="1026" creationId="{459EBC52-878E-46A9-B5D2-DFCB3D456F8C}"/>
          </ac:picMkLst>
        </pc:picChg>
      </pc:sldChg>
      <pc:sldChg chg="del">
        <pc:chgData name="ANDRES HUMBERTO OTALORA CARMONA" userId="9f185f83-ab76-4bc7-b4dd-50fef826f155" providerId="ADAL" clId="{3FBA8FAE-BC5A-44DF-AABA-3228B9147005}" dt="2020-06-24T22:56:34.219" v="2517" actId="47"/>
        <pc:sldMkLst>
          <pc:docMk/>
          <pc:sldMk cId="2953916743" sldId="314"/>
        </pc:sldMkLst>
      </pc:sldChg>
      <pc:sldChg chg="delSp add del mod">
        <pc:chgData name="ANDRES HUMBERTO OTALORA CARMONA" userId="9f185f83-ab76-4bc7-b4dd-50fef826f155" providerId="ADAL" clId="{3FBA8FAE-BC5A-44DF-AABA-3228B9147005}" dt="2020-06-24T23:14:14.326" v="3133" actId="47"/>
        <pc:sldMkLst>
          <pc:docMk/>
          <pc:sldMk cId="686892013" sldId="315"/>
        </pc:sldMkLst>
        <pc:spChg chg="del">
          <ac:chgData name="ANDRES HUMBERTO OTALORA CARMONA" userId="9f185f83-ab76-4bc7-b4dd-50fef826f155" providerId="ADAL" clId="{3FBA8FAE-BC5A-44DF-AABA-3228B9147005}" dt="2020-06-24T23:13:23.960" v="3086" actId="21"/>
          <ac:spMkLst>
            <pc:docMk/>
            <pc:sldMk cId="686892013" sldId="315"/>
            <ac:spMk id="24" creationId="{00000000-0000-0000-0000-000000000000}"/>
          </ac:spMkLst>
        </pc:spChg>
      </pc:sldChg>
      <pc:sldChg chg="del">
        <pc:chgData name="ANDRES HUMBERTO OTALORA CARMONA" userId="9f185f83-ab76-4bc7-b4dd-50fef826f155" providerId="ADAL" clId="{3FBA8FAE-BC5A-44DF-AABA-3228B9147005}" dt="2020-06-24T22:52:21.423" v="2417" actId="47"/>
        <pc:sldMkLst>
          <pc:docMk/>
          <pc:sldMk cId="645810716" sldId="316"/>
        </pc:sldMkLst>
      </pc:sldChg>
      <pc:sldChg chg="modSp del mod">
        <pc:chgData name="ANDRES HUMBERTO OTALORA CARMONA" userId="9f185f83-ab76-4bc7-b4dd-50fef826f155" providerId="ADAL" clId="{3FBA8FAE-BC5A-44DF-AABA-3228B9147005}" dt="2020-06-24T21:40:33.956" v="2209" actId="47"/>
        <pc:sldMkLst>
          <pc:docMk/>
          <pc:sldMk cId="32668437" sldId="317"/>
        </pc:sldMkLst>
        <pc:spChg chg="mod">
          <ac:chgData name="ANDRES HUMBERTO OTALORA CARMONA" userId="9f185f83-ab76-4bc7-b4dd-50fef826f155" providerId="ADAL" clId="{3FBA8FAE-BC5A-44DF-AABA-3228B9147005}" dt="2020-06-24T21:40:13.593" v="2202" actId="21"/>
          <ac:spMkLst>
            <pc:docMk/>
            <pc:sldMk cId="32668437" sldId="317"/>
            <ac:spMk id="8" creationId="{00000000-0000-0000-0000-000000000000}"/>
          </ac:spMkLst>
        </pc:spChg>
      </pc:sldChg>
      <pc:sldChg chg="del">
        <pc:chgData name="ANDRES HUMBERTO OTALORA CARMONA" userId="9f185f83-ab76-4bc7-b4dd-50fef826f155" providerId="ADAL" clId="{3FBA8FAE-BC5A-44DF-AABA-3228B9147005}" dt="2020-06-24T23:04:28.907" v="2757" actId="47"/>
        <pc:sldMkLst>
          <pc:docMk/>
          <pc:sldMk cId="868263219" sldId="318"/>
        </pc:sldMkLst>
      </pc:sldChg>
      <pc:sldChg chg="del">
        <pc:chgData name="ANDRES HUMBERTO OTALORA CARMONA" userId="9f185f83-ab76-4bc7-b4dd-50fef826f155" providerId="ADAL" clId="{3FBA8FAE-BC5A-44DF-AABA-3228B9147005}" dt="2020-06-24T23:19:03.192" v="3296" actId="47"/>
        <pc:sldMkLst>
          <pc:docMk/>
          <pc:sldMk cId="4120286599" sldId="319"/>
        </pc:sldMkLst>
      </pc:sldChg>
      <pc:sldChg chg="modSp add mod">
        <pc:chgData name="ANDRES HUMBERTO OTALORA CARMONA" userId="9f185f83-ab76-4bc7-b4dd-50fef826f155" providerId="ADAL" clId="{3FBA8FAE-BC5A-44DF-AABA-3228B9147005}" dt="2020-06-24T15:04:11.774" v="6" actId="1076"/>
        <pc:sldMkLst>
          <pc:docMk/>
          <pc:sldMk cId="4231383792" sldId="320"/>
        </pc:sldMkLst>
        <pc:spChg chg="mod">
          <ac:chgData name="ANDRES HUMBERTO OTALORA CARMONA" userId="9f185f83-ab76-4bc7-b4dd-50fef826f155" providerId="ADAL" clId="{3FBA8FAE-BC5A-44DF-AABA-3228B9147005}" dt="2020-06-24T15:04:10.655" v="5" actId="1076"/>
          <ac:spMkLst>
            <pc:docMk/>
            <pc:sldMk cId="4231383792" sldId="320"/>
            <ac:spMk id="12" creationId="{2A3190B4-7CE9-421D-8959-FEBD252C9280}"/>
          </ac:spMkLst>
        </pc:spChg>
        <pc:picChg chg="mod">
          <ac:chgData name="ANDRES HUMBERTO OTALORA CARMONA" userId="9f185f83-ab76-4bc7-b4dd-50fef826f155" providerId="ADAL" clId="{3FBA8FAE-BC5A-44DF-AABA-3228B9147005}" dt="2020-06-24T15:04:11.774" v="6" actId="1076"/>
          <ac:picMkLst>
            <pc:docMk/>
            <pc:sldMk cId="4231383792" sldId="320"/>
            <ac:picMk id="14" creationId="{77A9DD8F-A397-4181-BA7E-4E72ED7DD14D}"/>
          </ac:picMkLst>
        </pc:picChg>
      </pc:sldChg>
      <pc:sldChg chg="addSp delSp modSp add mod">
        <pc:chgData name="ANDRES HUMBERTO OTALORA CARMONA" userId="9f185f83-ab76-4bc7-b4dd-50fef826f155" providerId="ADAL" clId="{3FBA8FAE-BC5A-44DF-AABA-3228B9147005}" dt="2020-06-24T16:01:35.579" v="649" actId="1076"/>
        <pc:sldMkLst>
          <pc:docMk/>
          <pc:sldMk cId="562487266" sldId="321"/>
        </pc:sldMkLst>
        <pc:spChg chg="add mod">
          <ac:chgData name="ANDRES HUMBERTO OTALORA CARMONA" userId="9f185f83-ab76-4bc7-b4dd-50fef826f155" providerId="ADAL" clId="{3FBA8FAE-BC5A-44DF-AABA-3228B9147005}" dt="2020-06-24T15:23:55.141" v="362" actId="1076"/>
          <ac:spMkLst>
            <pc:docMk/>
            <pc:sldMk cId="562487266" sldId="321"/>
            <ac:spMk id="3" creationId="{19949240-DC2F-4A91-BFB5-71BA25732303}"/>
          </ac:spMkLst>
        </pc:spChg>
        <pc:spChg chg="add mod">
          <ac:chgData name="ANDRES HUMBERTO OTALORA CARMONA" userId="9f185f83-ab76-4bc7-b4dd-50fef826f155" providerId="ADAL" clId="{3FBA8FAE-BC5A-44DF-AABA-3228B9147005}" dt="2020-06-24T15:24:51.109" v="372" actId="1076"/>
          <ac:spMkLst>
            <pc:docMk/>
            <pc:sldMk cId="562487266" sldId="321"/>
            <ac:spMk id="4" creationId="{8360922B-8A8A-47FE-9B3D-66FFA10FDE9B}"/>
          </ac:spMkLst>
        </pc:spChg>
        <pc:spChg chg="add mod">
          <ac:chgData name="ANDRES HUMBERTO OTALORA CARMONA" userId="9f185f83-ab76-4bc7-b4dd-50fef826f155" providerId="ADAL" clId="{3FBA8FAE-BC5A-44DF-AABA-3228B9147005}" dt="2020-06-24T15:26:01.205" v="378" actId="1076"/>
          <ac:spMkLst>
            <pc:docMk/>
            <pc:sldMk cId="562487266" sldId="321"/>
            <ac:spMk id="5" creationId="{5B965E7B-DB6A-4131-B7C7-DFE7FE0E9BBA}"/>
          </ac:spMkLst>
        </pc:spChg>
        <pc:spChg chg="add mod">
          <ac:chgData name="ANDRES HUMBERTO OTALORA CARMONA" userId="9f185f83-ab76-4bc7-b4dd-50fef826f155" providerId="ADAL" clId="{3FBA8FAE-BC5A-44DF-AABA-3228B9147005}" dt="2020-06-24T15:40:41.780" v="418" actId="1076"/>
          <ac:spMkLst>
            <pc:docMk/>
            <pc:sldMk cId="562487266" sldId="321"/>
            <ac:spMk id="6" creationId="{82A75F89-4918-49B5-A83B-28541505E917}"/>
          </ac:spMkLst>
        </pc:spChg>
        <pc:spChg chg="add mod">
          <ac:chgData name="ANDRES HUMBERTO OTALORA CARMONA" userId="9f185f83-ab76-4bc7-b4dd-50fef826f155" providerId="ADAL" clId="{3FBA8FAE-BC5A-44DF-AABA-3228B9147005}" dt="2020-06-24T15:29:40.716" v="395" actId="1076"/>
          <ac:spMkLst>
            <pc:docMk/>
            <pc:sldMk cId="562487266" sldId="321"/>
            <ac:spMk id="7" creationId="{9DB27B32-C844-4C6F-997A-6BFD07367D2C}"/>
          </ac:spMkLst>
        </pc:spChg>
        <pc:spChg chg="add mod">
          <ac:chgData name="ANDRES HUMBERTO OTALORA CARMONA" userId="9f185f83-ab76-4bc7-b4dd-50fef826f155" providerId="ADAL" clId="{3FBA8FAE-BC5A-44DF-AABA-3228B9147005}" dt="2020-06-24T15:13:20.661" v="346" actId="1076"/>
          <ac:spMkLst>
            <pc:docMk/>
            <pc:sldMk cId="562487266" sldId="321"/>
            <ac:spMk id="8" creationId="{5D94E5EB-578A-4541-A761-5AF1076A26F0}"/>
          </ac:spMkLst>
        </pc:spChg>
        <pc:spChg chg="add mod">
          <ac:chgData name="ANDRES HUMBERTO OTALORA CARMONA" userId="9f185f83-ab76-4bc7-b4dd-50fef826f155" providerId="ADAL" clId="{3FBA8FAE-BC5A-44DF-AABA-3228B9147005}" dt="2020-06-24T15:39:33.069" v="406" actId="1076"/>
          <ac:spMkLst>
            <pc:docMk/>
            <pc:sldMk cId="562487266" sldId="321"/>
            <ac:spMk id="9" creationId="{497A5BE3-EFD6-4D22-B9E2-FA85D5889E90}"/>
          </ac:spMkLst>
        </pc:spChg>
        <pc:spChg chg="add mod">
          <ac:chgData name="ANDRES HUMBERTO OTALORA CARMONA" userId="9f185f83-ab76-4bc7-b4dd-50fef826f155" providerId="ADAL" clId="{3FBA8FAE-BC5A-44DF-AABA-3228B9147005}" dt="2020-06-24T15:40:37.813" v="416" actId="1076"/>
          <ac:spMkLst>
            <pc:docMk/>
            <pc:sldMk cId="562487266" sldId="321"/>
            <ac:spMk id="10" creationId="{41F32FB5-4F14-4824-9F4D-8FD04546274D}"/>
          </ac:spMkLst>
        </pc:spChg>
        <pc:spChg chg="add mod">
          <ac:chgData name="ANDRES HUMBERTO OTALORA CARMONA" userId="9f185f83-ab76-4bc7-b4dd-50fef826f155" providerId="ADAL" clId="{3FBA8FAE-BC5A-44DF-AABA-3228B9147005}" dt="2020-06-24T15:41:14.307" v="423" actId="1076"/>
          <ac:spMkLst>
            <pc:docMk/>
            <pc:sldMk cId="562487266" sldId="321"/>
            <ac:spMk id="11" creationId="{9D8DF0E7-F363-4436-8A4C-4F6F57F7E21F}"/>
          </ac:spMkLst>
        </pc:spChg>
        <pc:spChg chg="add mod">
          <ac:chgData name="ANDRES HUMBERTO OTALORA CARMONA" userId="9f185f83-ab76-4bc7-b4dd-50fef826f155" providerId="ADAL" clId="{3FBA8FAE-BC5A-44DF-AABA-3228B9147005}" dt="2020-06-24T15:41:17.780" v="424" actId="1076"/>
          <ac:spMkLst>
            <pc:docMk/>
            <pc:sldMk cId="562487266" sldId="321"/>
            <ac:spMk id="12" creationId="{2D0A6D90-BAF4-4BB8-8527-6AEE7ADCFCCC}"/>
          </ac:spMkLst>
        </pc:spChg>
        <pc:spChg chg="add mod">
          <ac:chgData name="ANDRES HUMBERTO OTALORA CARMONA" userId="9f185f83-ab76-4bc7-b4dd-50fef826f155" providerId="ADAL" clId="{3FBA8FAE-BC5A-44DF-AABA-3228B9147005}" dt="2020-06-24T15:10:52.941" v="87" actId="1076"/>
          <ac:spMkLst>
            <pc:docMk/>
            <pc:sldMk cId="562487266" sldId="321"/>
            <ac:spMk id="13" creationId="{6469A401-44D2-45C6-A56E-435A7065C083}"/>
          </ac:spMkLst>
        </pc:spChg>
        <pc:spChg chg="del">
          <ac:chgData name="ANDRES HUMBERTO OTALORA CARMONA" userId="9f185f83-ab76-4bc7-b4dd-50fef826f155" providerId="ADAL" clId="{3FBA8FAE-BC5A-44DF-AABA-3228B9147005}" dt="2020-06-24T15:08:02.986" v="12" actId="478"/>
          <ac:spMkLst>
            <pc:docMk/>
            <pc:sldMk cId="562487266" sldId="321"/>
            <ac:spMk id="16" creationId="{1F295488-4627-47AF-A15C-EAEB06AE50D1}"/>
          </ac:spMkLst>
        </pc:spChg>
        <pc:spChg chg="del">
          <ac:chgData name="ANDRES HUMBERTO OTALORA CARMONA" userId="9f185f83-ab76-4bc7-b4dd-50fef826f155" providerId="ADAL" clId="{3FBA8FAE-BC5A-44DF-AABA-3228B9147005}" dt="2020-06-24T15:08:02.986" v="12" actId="478"/>
          <ac:spMkLst>
            <pc:docMk/>
            <pc:sldMk cId="562487266" sldId="321"/>
            <ac:spMk id="19" creationId="{EE30D9E2-614D-48F9-8BFC-FFBB801779C0}"/>
          </ac:spMkLst>
        </pc:spChg>
        <pc:spChg chg="del">
          <ac:chgData name="ANDRES HUMBERTO OTALORA CARMONA" userId="9f185f83-ab76-4bc7-b4dd-50fef826f155" providerId="ADAL" clId="{3FBA8FAE-BC5A-44DF-AABA-3228B9147005}" dt="2020-06-24T15:08:02.986" v="12" actId="478"/>
          <ac:spMkLst>
            <pc:docMk/>
            <pc:sldMk cId="562487266" sldId="321"/>
            <ac:spMk id="20" creationId="{7FE582DB-FF10-4926-8C1C-E06A359C3C8C}"/>
          </ac:spMkLst>
        </pc:spChg>
        <pc:spChg chg="del">
          <ac:chgData name="ANDRES HUMBERTO OTALORA CARMONA" userId="9f185f83-ab76-4bc7-b4dd-50fef826f155" providerId="ADAL" clId="{3FBA8FAE-BC5A-44DF-AABA-3228B9147005}" dt="2020-06-24T15:08:02.986" v="12" actId="478"/>
          <ac:spMkLst>
            <pc:docMk/>
            <pc:sldMk cId="562487266" sldId="321"/>
            <ac:spMk id="23" creationId="{F1043E11-12C3-4620-83D5-FB8D5266A03F}"/>
          </ac:spMkLst>
        </pc:spChg>
        <pc:spChg chg="del">
          <ac:chgData name="ANDRES HUMBERTO OTALORA CARMONA" userId="9f185f83-ab76-4bc7-b4dd-50fef826f155" providerId="ADAL" clId="{3FBA8FAE-BC5A-44DF-AABA-3228B9147005}" dt="2020-06-24T15:08:02.986" v="12" actId="478"/>
          <ac:spMkLst>
            <pc:docMk/>
            <pc:sldMk cId="562487266" sldId="321"/>
            <ac:spMk id="24" creationId="{C30CE68D-E2D8-4CE6-A0EB-70624AFD01CF}"/>
          </ac:spMkLst>
        </pc:spChg>
        <pc:spChg chg="del">
          <ac:chgData name="ANDRES HUMBERTO OTALORA CARMONA" userId="9f185f83-ab76-4bc7-b4dd-50fef826f155" providerId="ADAL" clId="{3FBA8FAE-BC5A-44DF-AABA-3228B9147005}" dt="2020-06-24T15:08:02.986" v="12" actId="478"/>
          <ac:spMkLst>
            <pc:docMk/>
            <pc:sldMk cId="562487266" sldId="321"/>
            <ac:spMk id="25" creationId="{76DCDF7C-24FB-4706-9C14-B22E79E04F77}"/>
          </ac:spMkLst>
        </pc:spChg>
        <pc:spChg chg="del">
          <ac:chgData name="ANDRES HUMBERTO OTALORA CARMONA" userId="9f185f83-ab76-4bc7-b4dd-50fef826f155" providerId="ADAL" clId="{3FBA8FAE-BC5A-44DF-AABA-3228B9147005}" dt="2020-06-24T15:08:02.986" v="12" actId="478"/>
          <ac:spMkLst>
            <pc:docMk/>
            <pc:sldMk cId="562487266" sldId="321"/>
            <ac:spMk id="29" creationId="{E7777CDF-AE24-4F81-B5B3-92BCFBF3C962}"/>
          </ac:spMkLst>
        </pc:spChg>
        <pc:spChg chg="del">
          <ac:chgData name="ANDRES HUMBERTO OTALORA CARMONA" userId="9f185f83-ab76-4bc7-b4dd-50fef826f155" providerId="ADAL" clId="{3FBA8FAE-BC5A-44DF-AABA-3228B9147005}" dt="2020-06-24T15:08:02.986" v="12" actId="478"/>
          <ac:spMkLst>
            <pc:docMk/>
            <pc:sldMk cId="562487266" sldId="321"/>
            <ac:spMk id="30" creationId="{4C95576B-27EE-4034-AED4-6898E86DDE73}"/>
          </ac:spMkLst>
        </pc:spChg>
        <pc:spChg chg="del">
          <ac:chgData name="ANDRES HUMBERTO OTALORA CARMONA" userId="9f185f83-ab76-4bc7-b4dd-50fef826f155" providerId="ADAL" clId="{3FBA8FAE-BC5A-44DF-AABA-3228B9147005}" dt="2020-06-24T15:08:02.986" v="12" actId="478"/>
          <ac:spMkLst>
            <pc:docMk/>
            <pc:sldMk cId="562487266" sldId="321"/>
            <ac:spMk id="32" creationId="{9B19CF60-0D0F-48FA-8CC6-03BBD9ADE118}"/>
          </ac:spMkLst>
        </pc:spChg>
        <pc:spChg chg="add del mod">
          <ac:chgData name="ANDRES HUMBERTO OTALORA CARMONA" userId="9f185f83-ab76-4bc7-b4dd-50fef826f155" providerId="ADAL" clId="{3FBA8FAE-BC5A-44DF-AABA-3228B9147005}" dt="2020-06-24T15:10:37.279" v="82" actId="478"/>
          <ac:spMkLst>
            <pc:docMk/>
            <pc:sldMk cId="562487266" sldId="321"/>
            <ac:spMk id="39" creationId="{BE6DCF16-F491-4044-8204-5512B9F62F98}"/>
          </ac:spMkLst>
        </pc:spChg>
        <pc:spChg chg="mod">
          <ac:chgData name="ANDRES HUMBERTO OTALORA CARMONA" userId="9f185f83-ab76-4bc7-b4dd-50fef826f155" providerId="ADAL" clId="{3FBA8FAE-BC5A-44DF-AABA-3228B9147005}" dt="2020-06-24T15:08:12.751" v="16"/>
          <ac:spMkLst>
            <pc:docMk/>
            <pc:sldMk cId="562487266" sldId="321"/>
            <ac:spMk id="41" creationId="{BA4E2C08-946C-4869-9B54-C27E445D8FB7}"/>
          </ac:spMkLst>
        </pc:spChg>
        <pc:spChg chg="del">
          <ac:chgData name="ANDRES HUMBERTO OTALORA CARMONA" userId="9f185f83-ab76-4bc7-b4dd-50fef826f155" providerId="ADAL" clId="{3FBA8FAE-BC5A-44DF-AABA-3228B9147005}" dt="2020-06-24T15:08:02.986" v="12" actId="478"/>
          <ac:spMkLst>
            <pc:docMk/>
            <pc:sldMk cId="562487266" sldId="321"/>
            <ac:spMk id="44" creationId="{81045960-E86B-457D-8749-06A74E354365}"/>
          </ac:spMkLst>
        </pc:spChg>
        <pc:spChg chg="del">
          <ac:chgData name="ANDRES HUMBERTO OTALORA CARMONA" userId="9f185f83-ab76-4bc7-b4dd-50fef826f155" providerId="ADAL" clId="{3FBA8FAE-BC5A-44DF-AABA-3228B9147005}" dt="2020-06-24T15:08:02.986" v="12" actId="478"/>
          <ac:spMkLst>
            <pc:docMk/>
            <pc:sldMk cId="562487266" sldId="321"/>
            <ac:spMk id="45" creationId="{4C3D21D8-C5D5-445D-8DB1-B7AC2CE009E6}"/>
          </ac:spMkLst>
        </pc:spChg>
        <pc:spChg chg="del">
          <ac:chgData name="ANDRES HUMBERTO OTALORA CARMONA" userId="9f185f83-ab76-4bc7-b4dd-50fef826f155" providerId="ADAL" clId="{3FBA8FAE-BC5A-44DF-AABA-3228B9147005}" dt="2020-06-24T15:08:02.986" v="12" actId="478"/>
          <ac:spMkLst>
            <pc:docMk/>
            <pc:sldMk cId="562487266" sldId="321"/>
            <ac:spMk id="47" creationId="{40BA80D5-7422-41DC-B8EB-21CB59B4E96D}"/>
          </ac:spMkLst>
        </pc:spChg>
        <pc:spChg chg="add del mod">
          <ac:chgData name="ANDRES HUMBERTO OTALORA CARMONA" userId="9f185f83-ab76-4bc7-b4dd-50fef826f155" providerId="ADAL" clId="{3FBA8FAE-BC5A-44DF-AABA-3228B9147005}" dt="2020-06-24T15:09:10.487" v="38" actId="478"/>
          <ac:spMkLst>
            <pc:docMk/>
            <pc:sldMk cId="562487266" sldId="321"/>
            <ac:spMk id="48" creationId="{789C6DF3-1345-4040-8897-2692D126E905}"/>
          </ac:spMkLst>
        </pc:spChg>
        <pc:spChg chg="del">
          <ac:chgData name="ANDRES HUMBERTO OTALORA CARMONA" userId="9f185f83-ab76-4bc7-b4dd-50fef826f155" providerId="ADAL" clId="{3FBA8FAE-BC5A-44DF-AABA-3228B9147005}" dt="2020-06-24T15:08:02.986" v="12" actId="478"/>
          <ac:spMkLst>
            <pc:docMk/>
            <pc:sldMk cId="562487266" sldId="321"/>
            <ac:spMk id="49" creationId="{84D36176-290F-4A07-A7B7-E5F69C097EEB}"/>
          </ac:spMkLst>
        </pc:spChg>
        <pc:spChg chg="add del mod">
          <ac:chgData name="ANDRES HUMBERTO OTALORA CARMONA" userId="9f185f83-ab76-4bc7-b4dd-50fef826f155" providerId="ADAL" clId="{3FBA8FAE-BC5A-44DF-AABA-3228B9147005}" dt="2020-06-24T15:09:10.487" v="38" actId="478"/>
          <ac:spMkLst>
            <pc:docMk/>
            <pc:sldMk cId="562487266" sldId="321"/>
            <ac:spMk id="52" creationId="{26D010E5-0AA9-4E9C-A461-F91B3F9C93FE}"/>
          </ac:spMkLst>
        </pc:spChg>
        <pc:spChg chg="add del mod">
          <ac:chgData name="ANDRES HUMBERTO OTALORA CARMONA" userId="9f185f83-ab76-4bc7-b4dd-50fef826f155" providerId="ADAL" clId="{3FBA8FAE-BC5A-44DF-AABA-3228B9147005}" dt="2020-06-24T15:09:10.487" v="38" actId="478"/>
          <ac:spMkLst>
            <pc:docMk/>
            <pc:sldMk cId="562487266" sldId="321"/>
            <ac:spMk id="53" creationId="{99180E4A-8FED-48F9-A9A6-6781628ABC16}"/>
          </ac:spMkLst>
        </pc:spChg>
        <pc:spChg chg="add del mod">
          <ac:chgData name="ANDRES HUMBERTO OTALORA CARMONA" userId="9f185f83-ab76-4bc7-b4dd-50fef826f155" providerId="ADAL" clId="{3FBA8FAE-BC5A-44DF-AABA-3228B9147005}" dt="2020-06-24T15:09:10.487" v="38" actId="478"/>
          <ac:spMkLst>
            <pc:docMk/>
            <pc:sldMk cId="562487266" sldId="321"/>
            <ac:spMk id="54" creationId="{73BCAAA1-417E-4EFE-BA28-58EF6E7C1BAF}"/>
          </ac:spMkLst>
        </pc:spChg>
        <pc:spChg chg="add del mod">
          <ac:chgData name="ANDRES HUMBERTO OTALORA CARMONA" userId="9f185f83-ab76-4bc7-b4dd-50fef826f155" providerId="ADAL" clId="{3FBA8FAE-BC5A-44DF-AABA-3228B9147005}" dt="2020-06-24T15:09:10.487" v="38" actId="478"/>
          <ac:spMkLst>
            <pc:docMk/>
            <pc:sldMk cId="562487266" sldId="321"/>
            <ac:spMk id="55" creationId="{6ECB4682-6317-48BF-AC34-B9E5434A394A}"/>
          </ac:spMkLst>
        </pc:spChg>
        <pc:spChg chg="add del mod">
          <ac:chgData name="ANDRES HUMBERTO OTALORA CARMONA" userId="9f185f83-ab76-4bc7-b4dd-50fef826f155" providerId="ADAL" clId="{3FBA8FAE-BC5A-44DF-AABA-3228B9147005}" dt="2020-06-24T15:09:59.715" v="66" actId="478"/>
          <ac:spMkLst>
            <pc:docMk/>
            <pc:sldMk cId="562487266" sldId="321"/>
            <ac:spMk id="56" creationId="{5A379D0A-8CE9-4DBA-8E1C-46FA5D7D08BF}"/>
          </ac:spMkLst>
        </pc:spChg>
        <pc:spChg chg="add del mod">
          <ac:chgData name="ANDRES HUMBERTO OTALORA CARMONA" userId="9f185f83-ab76-4bc7-b4dd-50fef826f155" providerId="ADAL" clId="{3FBA8FAE-BC5A-44DF-AABA-3228B9147005}" dt="2020-06-24T15:09:59.273" v="65" actId="478"/>
          <ac:spMkLst>
            <pc:docMk/>
            <pc:sldMk cId="562487266" sldId="321"/>
            <ac:spMk id="57" creationId="{21568CD8-3B4D-46AE-8E40-2416F52532C0}"/>
          </ac:spMkLst>
        </pc:spChg>
        <pc:spChg chg="add del mod">
          <ac:chgData name="ANDRES HUMBERTO OTALORA CARMONA" userId="9f185f83-ab76-4bc7-b4dd-50fef826f155" providerId="ADAL" clId="{3FBA8FAE-BC5A-44DF-AABA-3228B9147005}" dt="2020-06-24T15:09:58.639" v="64" actId="478"/>
          <ac:spMkLst>
            <pc:docMk/>
            <pc:sldMk cId="562487266" sldId="321"/>
            <ac:spMk id="58" creationId="{41683F3F-E50A-4767-A41E-83AE1BF6178A}"/>
          </ac:spMkLst>
        </pc:spChg>
        <pc:spChg chg="add del mod">
          <ac:chgData name="ANDRES HUMBERTO OTALORA CARMONA" userId="9f185f83-ab76-4bc7-b4dd-50fef826f155" providerId="ADAL" clId="{3FBA8FAE-BC5A-44DF-AABA-3228B9147005}" dt="2020-06-24T15:09:57.407" v="63" actId="478"/>
          <ac:spMkLst>
            <pc:docMk/>
            <pc:sldMk cId="562487266" sldId="321"/>
            <ac:spMk id="59" creationId="{21D5A2E2-BAF5-45C3-9401-2E26BF83288F}"/>
          </ac:spMkLst>
        </pc:spChg>
        <pc:spChg chg="add del mod">
          <ac:chgData name="ANDRES HUMBERTO OTALORA CARMONA" userId="9f185f83-ab76-4bc7-b4dd-50fef826f155" providerId="ADAL" clId="{3FBA8FAE-BC5A-44DF-AABA-3228B9147005}" dt="2020-06-24T15:10:00.280" v="67" actId="478"/>
          <ac:spMkLst>
            <pc:docMk/>
            <pc:sldMk cId="562487266" sldId="321"/>
            <ac:spMk id="60" creationId="{D390BDFF-D19A-4769-9A5A-CA9B6D1ADEFB}"/>
          </ac:spMkLst>
        </pc:spChg>
        <pc:spChg chg="add del mod">
          <ac:chgData name="ANDRES HUMBERTO OTALORA CARMONA" userId="9f185f83-ab76-4bc7-b4dd-50fef826f155" providerId="ADAL" clId="{3FBA8FAE-BC5A-44DF-AABA-3228B9147005}" dt="2020-06-24T15:08:29.726" v="21"/>
          <ac:spMkLst>
            <pc:docMk/>
            <pc:sldMk cId="562487266" sldId="321"/>
            <ac:spMk id="62" creationId="{C1660CCB-3537-4CAD-A139-6F477E5618C8}"/>
          </ac:spMkLst>
        </pc:spChg>
        <pc:spChg chg="add del mod">
          <ac:chgData name="ANDRES HUMBERTO OTALORA CARMONA" userId="9f185f83-ab76-4bc7-b4dd-50fef826f155" providerId="ADAL" clId="{3FBA8FAE-BC5A-44DF-AABA-3228B9147005}" dt="2020-06-24T15:08:29.726" v="21"/>
          <ac:spMkLst>
            <pc:docMk/>
            <pc:sldMk cId="562487266" sldId="321"/>
            <ac:spMk id="63" creationId="{49ED081D-47A7-446F-8BFA-A8E177B0CB94}"/>
          </ac:spMkLst>
        </pc:spChg>
        <pc:spChg chg="add del mod">
          <ac:chgData name="ANDRES HUMBERTO OTALORA CARMONA" userId="9f185f83-ab76-4bc7-b4dd-50fef826f155" providerId="ADAL" clId="{3FBA8FAE-BC5A-44DF-AABA-3228B9147005}" dt="2020-06-24T15:08:29.726" v="21"/>
          <ac:spMkLst>
            <pc:docMk/>
            <pc:sldMk cId="562487266" sldId="321"/>
            <ac:spMk id="64" creationId="{D1A9DB4A-CFCB-4D02-87D7-DB162866401B}"/>
          </ac:spMkLst>
        </pc:spChg>
        <pc:spChg chg="add del mod">
          <ac:chgData name="ANDRES HUMBERTO OTALORA CARMONA" userId="9f185f83-ab76-4bc7-b4dd-50fef826f155" providerId="ADAL" clId="{3FBA8FAE-BC5A-44DF-AABA-3228B9147005}" dt="2020-06-24T15:08:29.726" v="21"/>
          <ac:spMkLst>
            <pc:docMk/>
            <pc:sldMk cId="562487266" sldId="321"/>
            <ac:spMk id="65" creationId="{807829AA-19AD-49BE-BD6B-801BA718036F}"/>
          </ac:spMkLst>
        </pc:spChg>
        <pc:spChg chg="add del mod">
          <ac:chgData name="ANDRES HUMBERTO OTALORA CARMONA" userId="9f185f83-ab76-4bc7-b4dd-50fef826f155" providerId="ADAL" clId="{3FBA8FAE-BC5A-44DF-AABA-3228B9147005}" dt="2020-06-24T15:08:29.726" v="21"/>
          <ac:spMkLst>
            <pc:docMk/>
            <pc:sldMk cId="562487266" sldId="321"/>
            <ac:spMk id="66" creationId="{2FA84045-64C8-4B16-AD7F-EEABF2044A38}"/>
          </ac:spMkLst>
        </pc:spChg>
        <pc:spChg chg="add mod">
          <ac:chgData name="ANDRES HUMBERTO OTALORA CARMONA" userId="9f185f83-ab76-4bc7-b4dd-50fef826f155" providerId="ADAL" clId="{3FBA8FAE-BC5A-44DF-AABA-3228B9147005}" dt="2020-06-24T15:27:09.724" v="388" actId="1076"/>
          <ac:spMkLst>
            <pc:docMk/>
            <pc:sldMk cId="562487266" sldId="321"/>
            <ac:spMk id="67" creationId="{9C11644D-6339-46CA-92A4-B4043FB43015}"/>
          </ac:spMkLst>
        </pc:spChg>
        <pc:spChg chg="add mod">
          <ac:chgData name="ANDRES HUMBERTO OTALORA CARMONA" userId="9f185f83-ab76-4bc7-b4dd-50fef826f155" providerId="ADAL" clId="{3FBA8FAE-BC5A-44DF-AABA-3228B9147005}" dt="2020-06-24T15:27:08.069" v="387" actId="14100"/>
          <ac:spMkLst>
            <pc:docMk/>
            <pc:sldMk cId="562487266" sldId="321"/>
            <ac:spMk id="68" creationId="{7BCE7619-AE21-4E22-AED7-B421DE822FC5}"/>
          </ac:spMkLst>
        </pc:spChg>
        <pc:picChg chg="add del mod">
          <ac:chgData name="ANDRES HUMBERTO OTALORA CARMONA" userId="9f185f83-ab76-4bc7-b4dd-50fef826f155" providerId="ADAL" clId="{3FBA8FAE-BC5A-44DF-AABA-3228B9147005}" dt="2020-06-24T15:23:08.052" v="357" actId="21"/>
          <ac:picMkLst>
            <pc:docMk/>
            <pc:sldMk cId="562487266" sldId="321"/>
            <ac:picMk id="14" creationId="{3AE8FD7D-9F3D-4D9F-AD2B-86980DD34119}"/>
          </ac:picMkLst>
        </pc:picChg>
        <pc:picChg chg="add mod">
          <ac:chgData name="ANDRES HUMBERTO OTALORA CARMONA" userId="9f185f83-ab76-4bc7-b4dd-50fef826f155" providerId="ADAL" clId="{3FBA8FAE-BC5A-44DF-AABA-3228B9147005}" dt="2020-06-24T15:24:16.461" v="366" actId="14100"/>
          <ac:picMkLst>
            <pc:docMk/>
            <pc:sldMk cId="562487266" sldId="321"/>
            <ac:picMk id="15" creationId="{CD72467F-AA53-45F4-B35C-5A0BF1EE275B}"/>
          </ac:picMkLst>
        </pc:picChg>
        <pc:picChg chg="add mod">
          <ac:chgData name="ANDRES HUMBERTO OTALORA CARMONA" userId="9f185f83-ab76-4bc7-b4dd-50fef826f155" providerId="ADAL" clId="{3FBA8FAE-BC5A-44DF-AABA-3228B9147005}" dt="2020-06-24T15:24:49.540" v="371" actId="1076"/>
          <ac:picMkLst>
            <pc:docMk/>
            <pc:sldMk cId="562487266" sldId="321"/>
            <ac:picMk id="26" creationId="{C500D9CF-C505-4C65-A465-F4CD92C03D07}"/>
          </ac:picMkLst>
        </pc:picChg>
        <pc:picChg chg="add mod">
          <ac:chgData name="ANDRES HUMBERTO OTALORA CARMONA" userId="9f185f83-ab76-4bc7-b4dd-50fef826f155" providerId="ADAL" clId="{3FBA8FAE-BC5A-44DF-AABA-3228B9147005}" dt="2020-06-24T15:26:09.045" v="381" actId="1076"/>
          <ac:picMkLst>
            <pc:docMk/>
            <pc:sldMk cId="562487266" sldId="321"/>
            <ac:picMk id="27" creationId="{B0B840D3-95ED-4FB5-96CC-F5F6EBD4825D}"/>
          </ac:picMkLst>
        </pc:picChg>
        <pc:picChg chg="del">
          <ac:chgData name="ANDRES HUMBERTO OTALORA CARMONA" userId="9f185f83-ab76-4bc7-b4dd-50fef826f155" providerId="ADAL" clId="{3FBA8FAE-BC5A-44DF-AABA-3228B9147005}" dt="2020-06-24T15:08:02.986" v="12" actId="478"/>
          <ac:picMkLst>
            <pc:docMk/>
            <pc:sldMk cId="562487266" sldId="321"/>
            <ac:picMk id="31" creationId="{7053876B-D802-4C7A-87FF-9CFE81AD2DC0}"/>
          </ac:picMkLst>
        </pc:picChg>
        <pc:picChg chg="del">
          <ac:chgData name="ANDRES HUMBERTO OTALORA CARMONA" userId="9f185f83-ab76-4bc7-b4dd-50fef826f155" providerId="ADAL" clId="{3FBA8FAE-BC5A-44DF-AABA-3228B9147005}" dt="2020-06-24T15:08:02.986" v="12" actId="478"/>
          <ac:picMkLst>
            <pc:docMk/>
            <pc:sldMk cId="562487266" sldId="321"/>
            <ac:picMk id="33" creationId="{3FB63CBF-739B-47B0-A0EC-CB39D5242BF6}"/>
          </ac:picMkLst>
        </pc:picChg>
        <pc:picChg chg="del">
          <ac:chgData name="ANDRES HUMBERTO OTALORA CARMONA" userId="9f185f83-ab76-4bc7-b4dd-50fef826f155" providerId="ADAL" clId="{3FBA8FAE-BC5A-44DF-AABA-3228B9147005}" dt="2020-06-24T15:08:02.986" v="12" actId="478"/>
          <ac:picMkLst>
            <pc:docMk/>
            <pc:sldMk cId="562487266" sldId="321"/>
            <ac:picMk id="34" creationId="{EB1B19C1-85EA-4776-B458-46ACB72E19C3}"/>
          </ac:picMkLst>
        </pc:picChg>
        <pc:picChg chg="del">
          <ac:chgData name="ANDRES HUMBERTO OTALORA CARMONA" userId="9f185f83-ab76-4bc7-b4dd-50fef826f155" providerId="ADAL" clId="{3FBA8FAE-BC5A-44DF-AABA-3228B9147005}" dt="2020-06-24T15:08:02.986" v="12" actId="478"/>
          <ac:picMkLst>
            <pc:docMk/>
            <pc:sldMk cId="562487266" sldId="321"/>
            <ac:picMk id="40" creationId="{7A408821-F8E6-48E7-9899-5FE5FFDA6DC1}"/>
          </ac:picMkLst>
        </pc:picChg>
        <pc:picChg chg="del">
          <ac:chgData name="ANDRES HUMBERTO OTALORA CARMONA" userId="9f185f83-ab76-4bc7-b4dd-50fef826f155" providerId="ADAL" clId="{3FBA8FAE-BC5A-44DF-AABA-3228B9147005}" dt="2020-06-24T15:08:02.986" v="12" actId="478"/>
          <ac:picMkLst>
            <pc:docMk/>
            <pc:sldMk cId="562487266" sldId="321"/>
            <ac:picMk id="42" creationId="{5BD686BD-7E58-4612-AEC8-1F982DF418A0}"/>
          </ac:picMkLst>
        </pc:picChg>
        <pc:picChg chg="del">
          <ac:chgData name="ANDRES HUMBERTO OTALORA CARMONA" userId="9f185f83-ab76-4bc7-b4dd-50fef826f155" providerId="ADAL" clId="{3FBA8FAE-BC5A-44DF-AABA-3228B9147005}" dt="2020-06-24T15:08:02.986" v="12" actId="478"/>
          <ac:picMkLst>
            <pc:docMk/>
            <pc:sldMk cId="562487266" sldId="321"/>
            <ac:picMk id="43" creationId="{26D0B189-8889-464D-945F-766942B75ECF}"/>
          </ac:picMkLst>
        </pc:picChg>
        <pc:picChg chg="del">
          <ac:chgData name="ANDRES HUMBERTO OTALORA CARMONA" userId="9f185f83-ab76-4bc7-b4dd-50fef826f155" providerId="ADAL" clId="{3FBA8FAE-BC5A-44DF-AABA-3228B9147005}" dt="2020-06-24T15:08:02.986" v="12" actId="478"/>
          <ac:picMkLst>
            <pc:docMk/>
            <pc:sldMk cId="562487266" sldId="321"/>
            <ac:picMk id="46" creationId="{2839A83C-AB20-417B-9A5C-0780E0F3A5E2}"/>
          </ac:picMkLst>
        </pc:picChg>
        <pc:picChg chg="del">
          <ac:chgData name="ANDRES HUMBERTO OTALORA CARMONA" userId="9f185f83-ab76-4bc7-b4dd-50fef826f155" providerId="ADAL" clId="{3FBA8FAE-BC5A-44DF-AABA-3228B9147005}" dt="2020-06-24T15:08:02.986" v="12" actId="478"/>
          <ac:picMkLst>
            <pc:docMk/>
            <pc:sldMk cId="562487266" sldId="321"/>
            <ac:picMk id="50" creationId="{BBEF1602-9AC6-44CC-85EC-B2025A7BB7FA}"/>
          </ac:picMkLst>
        </pc:picChg>
        <pc:picChg chg="add mod">
          <ac:chgData name="ANDRES HUMBERTO OTALORA CARMONA" userId="9f185f83-ab76-4bc7-b4dd-50fef826f155" providerId="ADAL" clId="{3FBA8FAE-BC5A-44DF-AABA-3228B9147005}" dt="2020-06-24T15:27:00.366" v="384" actId="1076"/>
          <ac:picMkLst>
            <pc:docMk/>
            <pc:sldMk cId="562487266" sldId="321"/>
            <ac:picMk id="69" creationId="{F6835561-CBA8-43AB-9AF6-C2E80ED64430}"/>
          </ac:picMkLst>
        </pc:picChg>
        <pc:picChg chg="add mod">
          <ac:chgData name="ANDRES HUMBERTO OTALORA CARMONA" userId="9f185f83-ab76-4bc7-b4dd-50fef826f155" providerId="ADAL" clId="{3FBA8FAE-BC5A-44DF-AABA-3228B9147005}" dt="2020-06-24T15:29:39.085" v="394" actId="1076"/>
          <ac:picMkLst>
            <pc:docMk/>
            <pc:sldMk cId="562487266" sldId="321"/>
            <ac:picMk id="70" creationId="{73DF4FA2-73D8-435B-A27B-A38684E388CD}"/>
          </ac:picMkLst>
        </pc:picChg>
        <pc:picChg chg="add mod">
          <ac:chgData name="ANDRES HUMBERTO OTALORA CARMONA" userId="9f185f83-ab76-4bc7-b4dd-50fef826f155" providerId="ADAL" clId="{3FBA8FAE-BC5A-44DF-AABA-3228B9147005}" dt="2020-06-24T15:31:03.813" v="399" actId="1076"/>
          <ac:picMkLst>
            <pc:docMk/>
            <pc:sldMk cId="562487266" sldId="321"/>
            <ac:picMk id="71" creationId="{A3AFA4BB-33E5-459E-85D1-A52017402225}"/>
          </ac:picMkLst>
        </pc:picChg>
        <pc:picChg chg="add mod">
          <ac:chgData name="ANDRES HUMBERTO OTALORA CARMONA" userId="9f185f83-ab76-4bc7-b4dd-50fef826f155" providerId="ADAL" clId="{3FBA8FAE-BC5A-44DF-AABA-3228B9147005}" dt="2020-06-24T16:01:35.579" v="649" actId="1076"/>
          <ac:picMkLst>
            <pc:docMk/>
            <pc:sldMk cId="562487266" sldId="321"/>
            <ac:picMk id="72" creationId="{62345C59-0B0C-4FF4-ABD3-52338C6008ED}"/>
          </ac:picMkLst>
        </pc:picChg>
        <pc:picChg chg="add del">
          <ac:chgData name="ANDRES HUMBERTO OTALORA CARMONA" userId="9f185f83-ab76-4bc7-b4dd-50fef826f155" providerId="ADAL" clId="{3FBA8FAE-BC5A-44DF-AABA-3228B9147005}" dt="2020-06-24T15:40:02.243" v="412" actId="21"/>
          <ac:picMkLst>
            <pc:docMk/>
            <pc:sldMk cId="562487266" sldId="321"/>
            <ac:picMk id="73" creationId="{BB64CBA7-E103-407D-9068-2B0553C94B71}"/>
          </ac:picMkLst>
        </pc:picChg>
        <pc:picChg chg="add mod">
          <ac:chgData name="ANDRES HUMBERTO OTALORA CARMONA" userId="9f185f83-ab76-4bc7-b4dd-50fef826f155" providerId="ADAL" clId="{3FBA8FAE-BC5A-44DF-AABA-3228B9147005}" dt="2020-06-24T15:40:35.868" v="415" actId="1076"/>
          <ac:picMkLst>
            <pc:docMk/>
            <pc:sldMk cId="562487266" sldId="321"/>
            <ac:picMk id="74" creationId="{9FCD0216-F9F4-41B8-BE36-B698BC00AFA9}"/>
          </ac:picMkLst>
        </pc:picChg>
        <pc:picChg chg="add mod">
          <ac:chgData name="ANDRES HUMBERTO OTALORA CARMONA" userId="9f185f83-ab76-4bc7-b4dd-50fef826f155" providerId="ADAL" clId="{3FBA8FAE-BC5A-44DF-AABA-3228B9147005}" dt="2020-06-24T15:41:12.435" v="422" actId="1076"/>
          <ac:picMkLst>
            <pc:docMk/>
            <pc:sldMk cId="562487266" sldId="321"/>
            <ac:picMk id="75" creationId="{06BA764A-3767-439B-8875-54938DDE4EC6}"/>
          </ac:picMkLst>
        </pc:picChg>
        <pc:picChg chg="add mod">
          <ac:chgData name="ANDRES HUMBERTO OTALORA CARMONA" userId="9f185f83-ab76-4bc7-b4dd-50fef826f155" providerId="ADAL" clId="{3FBA8FAE-BC5A-44DF-AABA-3228B9147005}" dt="2020-06-24T15:42:10.092" v="427" actId="1076"/>
          <ac:picMkLst>
            <pc:docMk/>
            <pc:sldMk cId="562487266" sldId="321"/>
            <ac:picMk id="76" creationId="{EFFE93D9-3D44-418A-905C-64BB70216897}"/>
          </ac:picMkLst>
        </pc:picChg>
        <pc:cxnChg chg="del">
          <ac:chgData name="ANDRES HUMBERTO OTALORA CARMONA" userId="9f185f83-ab76-4bc7-b4dd-50fef826f155" providerId="ADAL" clId="{3FBA8FAE-BC5A-44DF-AABA-3228B9147005}" dt="2020-06-24T15:08:02.986" v="12" actId="478"/>
          <ac:cxnSpMkLst>
            <pc:docMk/>
            <pc:sldMk cId="562487266" sldId="321"/>
            <ac:cxnSpMk id="17" creationId="{B6E0C419-333D-49FF-9C27-60614AD7E5BA}"/>
          </ac:cxnSpMkLst>
        </pc:cxnChg>
        <pc:cxnChg chg="del mod">
          <ac:chgData name="ANDRES HUMBERTO OTALORA CARMONA" userId="9f185f83-ab76-4bc7-b4dd-50fef826f155" providerId="ADAL" clId="{3FBA8FAE-BC5A-44DF-AABA-3228B9147005}" dt="2020-06-24T15:08:02.986" v="12" actId="478"/>
          <ac:cxnSpMkLst>
            <pc:docMk/>
            <pc:sldMk cId="562487266" sldId="321"/>
            <ac:cxnSpMk id="18" creationId="{E74985E8-6128-4F66-A5E3-123304A49CEB}"/>
          </ac:cxnSpMkLst>
        </pc:cxnChg>
        <pc:cxnChg chg="del mod">
          <ac:chgData name="ANDRES HUMBERTO OTALORA CARMONA" userId="9f185f83-ab76-4bc7-b4dd-50fef826f155" providerId="ADAL" clId="{3FBA8FAE-BC5A-44DF-AABA-3228B9147005}" dt="2020-06-24T15:08:02.986" v="12" actId="478"/>
          <ac:cxnSpMkLst>
            <pc:docMk/>
            <pc:sldMk cId="562487266" sldId="321"/>
            <ac:cxnSpMk id="21" creationId="{97D37268-6029-4047-88FB-5440942C4776}"/>
          </ac:cxnSpMkLst>
        </pc:cxnChg>
        <pc:cxnChg chg="del">
          <ac:chgData name="ANDRES HUMBERTO OTALORA CARMONA" userId="9f185f83-ab76-4bc7-b4dd-50fef826f155" providerId="ADAL" clId="{3FBA8FAE-BC5A-44DF-AABA-3228B9147005}" dt="2020-06-24T15:08:02.986" v="12" actId="478"/>
          <ac:cxnSpMkLst>
            <pc:docMk/>
            <pc:sldMk cId="562487266" sldId="321"/>
            <ac:cxnSpMk id="22" creationId="{32AF8DE5-63D9-49BB-B75E-DA772DC786C3}"/>
          </ac:cxnSpMkLst>
        </pc:cxnChg>
        <pc:cxnChg chg="del">
          <ac:chgData name="ANDRES HUMBERTO OTALORA CARMONA" userId="9f185f83-ab76-4bc7-b4dd-50fef826f155" providerId="ADAL" clId="{3FBA8FAE-BC5A-44DF-AABA-3228B9147005}" dt="2020-06-24T15:08:02.986" v="12" actId="478"/>
          <ac:cxnSpMkLst>
            <pc:docMk/>
            <pc:sldMk cId="562487266" sldId="321"/>
            <ac:cxnSpMk id="35" creationId="{4CF39B2F-2467-4A9D-932B-E75369C8D56B}"/>
          </ac:cxnSpMkLst>
        </pc:cxnChg>
        <pc:cxnChg chg="del">
          <ac:chgData name="ANDRES HUMBERTO OTALORA CARMONA" userId="9f185f83-ab76-4bc7-b4dd-50fef826f155" providerId="ADAL" clId="{3FBA8FAE-BC5A-44DF-AABA-3228B9147005}" dt="2020-06-24T15:08:02.986" v="12" actId="478"/>
          <ac:cxnSpMkLst>
            <pc:docMk/>
            <pc:sldMk cId="562487266" sldId="321"/>
            <ac:cxnSpMk id="36" creationId="{97B3405F-3BC6-45C0-9526-59A284428795}"/>
          </ac:cxnSpMkLst>
        </pc:cxnChg>
        <pc:cxnChg chg="del">
          <ac:chgData name="ANDRES HUMBERTO OTALORA CARMONA" userId="9f185f83-ab76-4bc7-b4dd-50fef826f155" providerId="ADAL" clId="{3FBA8FAE-BC5A-44DF-AABA-3228B9147005}" dt="2020-06-24T15:08:02.986" v="12" actId="478"/>
          <ac:cxnSpMkLst>
            <pc:docMk/>
            <pc:sldMk cId="562487266" sldId="321"/>
            <ac:cxnSpMk id="37" creationId="{E292CFD3-24D2-4E3A-8C18-00927D9395C5}"/>
          </ac:cxnSpMkLst>
        </pc:cxnChg>
        <pc:cxnChg chg="del mod">
          <ac:chgData name="ANDRES HUMBERTO OTALORA CARMONA" userId="9f185f83-ab76-4bc7-b4dd-50fef826f155" providerId="ADAL" clId="{3FBA8FAE-BC5A-44DF-AABA-3228B9147005}" dt="2020-06-24T15:08:02.986" v="12" actId="478"/>
          <ac:cxnSpMkLst>
            <pc:docMk/>
            <pc:sldMk cId="562487266" sldId="321"/>
            <ac:cxnSpMk id="38" creationId="{161AAF73-B0ED-4752-BA5A-915928E6841C}"/>
          </ac:cxnSpMkLst>
        </pc:cxnChg>
        <pc:cxnChg chg="add del mod">
          <ac:chgData name="ANDRES HUMBERTO OTALORA CARMONA" userId="9f185f83-ab76-4bc7-b4dd-50fef826f155" providerId="ADAL" clId="{3FBA8FAE-BC5A-44DF-AABA-3228B9147005}" dt="2020-06-24T15:10:02.233" v="68" actId="478"/>
          <ac:cxnSpMkLst>
            <pc:docMk/>
            <pc:sldMk cId="562487266" sldId="321"/>
            <ac:cxnSpMk id="61" creationId="{7DA899AF-6483-4B87-AADC-C430B9A0DF6A}"/>
          </ac:cxnSpMkLst>
        </pc:cxnChg>
      </pc:sldChg>
      <pc:sldChg chg="new del">
        <pc:chgData name="ANDRES HUMBERTO OTALORA CARMONA" userId="9f185f83-ab76-4bc7-b4dd-50fef826f155" providerId="ADAL" clId="{3FBA8FAE-BC5A-44DF-AABA-3228B9147005}" dt="2020-06-24T15:04:21.943" v="9" actId="680"/>
        <pc:sldMkLst>
          <pc:docMk/>
          <pc:sldMk cId="2660867929" sldId="321"/>
        </pc:sldMkLst>
      </pc:sldChg>
      <pc:sldChg chg="addSp delSp modSp add mod">
        <pc:chgData name="ANDRES HUMBERTO OTALORA CARMONA" userId="9f185f83-ab76-4bc7-b4dd-50fef826f155" providerId="ADAL" clId="{3FBA8FAE-BC5A-44DF-AABA-3228B9147005}" dt="2020-06-24T17:19:42.521" v="755" actId="339"/>
        <pc:sldMkLst>
          <pc:docMk/>
          <pc:sldMk cId="2019847317" sldId="322"/>
        </pc:sldMkLst>
        <pc:spChg chg="del">
          <ac:chgData name="ANDRES HUMBERTO OTALORA CARMONA" userId="9f185f83-ab76-4bc7-b4dd-50fef826f155" providerId="ADAL" clId="{3FBA8FAE-BC5A-44DF-AABA-3228B9147005}" dt="2020-06-24T15:43:21.910" v="446" actId="478"/>
          <ac:spMkLst>
            <pc:docMk/>
            <pc:sldMk cId="2019847317" sldId="322"/>
            <ac:spMk id="3" creationId="{19949240-DC2F-4A91-BFB5-71BA25732303}"/>
          </ac:spMkLst>
        </pc:spChg>
        <pc:spChg chg="del">
          <ac:chgData name="ANDRES HUMBERTO OTALORA CARMONA" userId="9f185f83-ab76-4bc7-b4dd-50fef826f155" providerId="ADAL" clId="{3FBA8FAE-BC5A-44DF-AABA-3228B9147005}" dt="2020-06-24T15:43:21.910" v="446" actId="478"/>
          <ac:spMkLst>
            <pc:docMk/>
            <pc:sldMk cId="2019847317" sldId="322"/>
            <ac:spMk id="4" creationId="{8360922B-8A8A-47FE-9B3D-66FFA10FDE9B}"/>
          </ac:spMkLst>
        </pc:spChg>
        <pc:spChg chg="del">
          <ac:chgData name="ANDRES HUMBERTO OTALORA CARMONA" userId="9f185f83-ab76-4bc7-b4dd-50fef826f155" providerId="ADAL" clId="{3FBA8FAE-BC5A-44DF-AABA-3228B9147005}" dt="2020-06-24T15:43:21.910" v="446" actId="478"/>
          <ac:spMkLst>
            <pc:docMk/>
            <pc:sldMk cId="2019847317" sldId="322"/>
            <ac:spMk id="5" creationId="{5B965E7B-DB6A-4131-B7C7-DFE7FE0E9BBA}"/>
          </ac:spMkLst>
        </pc:spChg>
        <pc:spChg chg="del">
          <ac:chgData name="ANDRES HUMBERTO OTALORA CARMONA" userId="9f185f83-ab76-4bc7-b4dd-50fef826f155" providerId="ADAL" clId="{3FBA8FAE-BC5A-44DF-AABA-3228B9147005}" dt="2020-06-24T15:43:21.910" v="446" actId="478"/>
          <ac:spMkLst>
            <pc:docMk/>
            <pc:sldMk cId="2019847317" sldId="322"/>
            <ac:spMk id="6" creationId="{82A75F89-4918-49B5-A83B-28541505E917}"/>
          </ac:spMkLst>
        </pc:spChg>
        <pc:spChg chg="del">
          <ac:chgData name="ANDRES HUMBERTO OTALORA CARMONA" userId="9f185f83-ab76-4bc7-b4dd-50fef826f155" providerId="ADAL" clId="{3FBA8FAE-BC5A-44DF-AABA-3228B9147005}" dt="2020-06-24T15:43:21.910" v="446" actId="478"/>
          <ac:spMkLst>
            <pc:docMk/>
            <pc:sldMk cId="2019847317" sldId="322"/>
            <ac:spMk id="7" creationId="{9DB27B32-C844-4C6F-997A-6BFD07367D2C}"/>
          </ac:spMkLst>
        </pc:spChg>
        <pc:spChg chg="del">
          <ac:chgData name="ANDRES HUMBERTO OTALORA CARMONA" userId="9f185f83-ab76-4bc7-b4dd-50fef826f155" providerId="ADAL" clId="{3FBA8FAE-BC5A-44DF-AABA-3228B9147005}" dt="2020-06-24T15:43:21.910" v="446" actId="478"/>
          <ac:spMkLst>
            <pc:docMk/>
            <pc:sldMk cId="2019847317" sldId="322"/>
            <ac:spMk id="8" creationId="{5D94E5EB-578A-4541-A761-5AF1076A26F0}"/>
          </ac:spMkLst>
        </pc:spChg>
        <pc:spChg chg="del">
          <ac:chgData name="ANDRES HUMBERTO OTALORA CARMONA" userId="9f185f83-ab76-4bc7-b4dd-50fef826f155" providerId="ADAL" clId="{3FBA8FAE-BC5A-44DF-AABA-3228B9147005}" dt="2020-06-24T15:43:21.910" v="446" actId="478"/>
          <ac:spMkLst>
            <pc:docMk/>
            <pc:sldMk cId="2019847317" sldId="322"/>
            <ac:spMk id="9" creationId="{497A5BE3-EFD6-4D22-B9E2-FA85D5889E90}"/>
          </ac:spMkLst>
        </pc:spChg>
        <pc:spChg chg="del">
          <ac:chgData name="ANDRES HUMBERTO OTALORA CARMONA" userId="9f185f83-ab76-4bc7-b4dd-50fef826f155" providerId="ADAL" clId="{3FBA8FAE-BC5A-44DF-AABA-3228B9147005}" dt="2020-06-24T15:43:21.910" v="446" actId="478"/>
          <ac:spMkLst>
            <pc:docMk/>
            <pc:sldMk cId="2019847317" sldId="322"/>
            <ac:spMk id="10" creationId="{41F32FB5-4F14-4824-9F4D-8FD04546274D}"/>
          </ac:spMkLst>
        </pc:spChg>
        <pc:spChg chg="del">
          <ac:chgData name="ANDRES HUMBERTO OTALORA CARMONA" userId="9f185f83-ab76-4bc7-b4dd-50fef826f155" providerId="ADAL" clId="{3FBA8FAE-BC5A-44DF-AABA-3228B9147005}" dt="2020-06-24T15:43:21.910" v="446" actId="478"/>
          <ac:spMkLst>
            <pc:docMk/>
            <pc:sldMk cId="2019847317" sldId="322"/>
            <ac:spMk id="11" creationId="{9D8DF0E7-F363-4436-8A4C-4F6F57F7E21F}"/>
          </ac:spMkLst>
        </pc:spChg>
        <pc:spChg chg="del">
          <ac:chgData name="ANDRES HUMBERTO OTALORA CARMONA" userId="9f185f83-ab76-4bc7-b4dd-50fef826f155" providerId="ADAL" clId="{3FBA8FAE-BC5A-44DF-AABA-3228B9147005}" dt="2020-06-24T15:43:21.910" v="446" actId="478"/>
          <ac:spMkLst>
            <pc:docMk/>
            <pc:sldMk cId="2019847317" sldId="322"/>
            <ac:spMk id="12" creationId="{2D0A6D90-BAF4-4BB8-8527-6AEE7ADCFCCC}"/>
          </ac:spMkLst>
        </pc:spChg>
        <pc:spChg chg="del">
          <ac:chgData name="ANDRES HUMBERTO OTALORA CARMONA" userId="9f185f83-ab76-4bc7-b4dd-50fef826f155" providerId="ADAL" clId="{3FBA8FAE-BC5A-44DF-AABA-3228B9147005}" dt="2020-06-24T15:43:21.910" v="446" actId="478"/>
          <ac:spMkLst>
            <pc:docMk/>
            <pc:sldMk cId="2019847317" sldId="322"/>
            <ac:spMk id="13" creationId="{6469A401-44D2-45C6-A56E-435A7065C083}"/>
          </ac:spMkLst>
        </pc:spChg>
        <pc:spChg chg="add mod">
          <ac:chgData name="ANDRES HUMBERTO OTALORA CARMONA" userId="9f185f83-ab76-4bc7-b4dd-50fef826f155" providerId="ADAL" clId="{3FBA8FAE-BC5A-44DF-AABA-3228B9147005}" dt="2020-06-24T15:57:15.652" v="593" actId="1076"/>
          <ac:spMkLst>
            <pc:docMk/>
            <pc:sldMk cId="2019847317" sldId="322"/>
            <ac:spMk id="14" creationId="{1AA5D865-00D8-42B1-BD46-3AE3FF21579C}"/>
          </ac:spMkLst>
        </pc:spChg>
        <pc:spChg chg="add mod">
          <ac:chgData name="ANDRES HUMBERTO OTALORA CARMONA" userId="9f185f83-ab76-4bc7-b4dd-50fef826f155" providerId="ADAL" clId="{3FBA8FAE-BC5A-44DF-AABA-3228B9147005}" dt="2020-06-24T17:19:39.390" v="753" actId="1076"/>
          <ac:spMkLst>
            <pc:docMk/>
            <pc:sldMk cId="2019847317" sldId="322"/>
            <ac:spMk id="16" creationId="{C2F1FB4E-057D-4271-8416-DEBDF4D50A5C}"/>
          </ac:spMkLst>
        </pc:spChg>
        <pc:spChg chg="add mod">
          <ac:chgData name="ANDRES HUMBERTO OTALORA CARMONA" userId="9f185f83-ab76-4bc7-b4dd-50fef826f155" providerId="ADAL" clId="{3FBA8FAE-BC5A-44DF-AABA-3228B9147005}" dt="2020-06-24T15:57:20.107" v="594" actId="1076"/>
          <ac:spMkLst>
            <pc:docMk/>
            <pc:sldMk cId="2019847317" sldId="322"/>
            <ac:spMk id="19" creationId="{0EA6C48F-8C3F-43D0-9E34-CD9E7CE6E3F4}"/>
          </ac:spMkLst>
        </pc:spChg>
        <pc:spChg chg="add del mod">
          <ac:chgData name="ANDRES HUMBERTO OTALORA CARMONA" userId="9f185f83-ab76-4bc7-b4dd-50fef826f155" providerId="ADAL" clId="{3FBA8FAE-BC5A-44DF-AABA-3228B9147005}" dt="2020-06-24T15:44:11.874" v="458" actId="478"/>
          <ac:spMkLst>
            <pc:docMk/>
            <pc:sldMk cId="2019847317" sldId="322"/>
            <ac:spMk id="29" creationId="{F45AB8CE-263B-421F-8A4B-1759359C8073}"/>
          </ac:spMkLst>
        </pc:spChg>
        <pc:spChg chg="add del mod">
          <ac:chgData name="ANDRES HUMBERTO OTALORA CARMONA" userId="9f185f83-ab76-4bc7-b4dd-50fef826f155" providerId="ADAL" clId="{3FBA8FAE-BC5A-44DF-AABA-3228B9147005}" dt="2020-06-24T15:44:19.122" v="460" actId="478"/>
          <ac:spMkLst>
            <pc:docMk/>
            <pc:sldMk cId="2019847317" sldId="322"/>
            <ac:spMk id="30" creationId="{AF8D4E0C-EBB3-4A93-82AB-C26595DCB219}"/>
          </ac:spMkLst>
        </pc:spChg>
        <pc:spChg chg="add mod">
          <ac:chgData name="ANDRES HUMBERTO OTALORA CARMONA" userId="9f185f83-ab76-4bc7-b4dd-50fef826f155" providerId="ADAL" clId="{3FBA8FAE-BC5A-44DF-AABA-3228B9147005}" dt="2020-06-24T15:45:09.244" v="476" actId="1076"/>
          <ac:spMkLst>
            <pc:docMk/>
            <pc:sldMk cId="2019847317" sldId="322"/>
            <ac:spMk id="31" creationId="{AD532847-5A6A-460F-99DD-BACE7F7FF28B}"/>
          </ac:spMkLst>
        </pc:spChg>
        <pc:spChg chg="add mod">
          <ac:chgData name="ANDRES HUMBERTO OTALORA CARMONA" userId="9f185f83-ab76-4bc7-b4dd-50fef826f155" providerId="ADAL" clId="{3FBA8FAE-BC5A-44DF-AABA-3228B9147005}" dt="2020-06-24T15:55:59.922" v="576" actId="1076"/>
          <ac:spMkLst>
            <pc:docMk/>
            <pc:sldMk cId="2019847317" sldId="322"/>
            <ac:spMk id="32" creationId="{571711B1-6C70-4882-9C12-1E07115DDF73}"/>
          </ac:spMkLst>
        </pc:spChg>
        <pc:spChg chg="add mod">
          <ac:chgData name="ANDRES HUMBERTO OTALORA CARMONA" userId="9f185f83-ab76-4bc7-b4dd-50fef826f155" providerId="ADAL" clId="{3FBA8FAE-BC5A-44DF-AABA-3228B9147005}" dt="2020-06-24T15:45:52.164" v="488" actId="21"/>
          <ac:spMkLst>
            <pc:docMk/>
            <pc:sldMk cId="2019847317" sldId="322"/>
            <ac:spMk id="33" creationId="{2A0D6D11-0ACB-4334-9306-6230780D5912}"/>
          </ac:spMkLst>
        </pc:spChg>
        <pc:spChg chg="add del mod">
          <ac:chgData name="ANDRES HUMBERTO OTALORA CARMONA" userId="9f185f83-ab76-4bc7-b4dd-50fef826f155" providerId="ADAL" clId="{3FBA8FAE-BC5A-44DF-AABA-3228B9147005}" dt="2020-06-24T15:56:18.740" v="582" actId="14100"/>
          <ac:spMkLst>
            <pc:docMk/>
            <pc:sldMk cId="2019847317" sldId="322"/>
            <ac:spMk id="34" creationId="{F6CD6AC3-060D-43F9-8D7F-90E07E0CFBB9}"/>
          </ac:spMkLst>
        </pc:spChg>
        <pc:spChg chg="add del mod">
          <ac:chgData name="ANDRES HUMBERTO OTALORA CARMONA" userId="9f185f83-ab76-4bc7-b4dd-50fef826f155" providerId="ADAL" clId="{3FBA8FAE-BC5A-44DF-AABA-3228B9147005}" dt="2020-06-24T15:44:01.198" v="453" actId="478"/>
          <ac:spMkLst>
            <pc:docMk/>
            <pc:sldMk cId="2019847317" sldId="322"/>
            <ac:spMk id="35" creationId="{A3486E02-3035-471E-ADAA-29733456E7B2}"/>
          </ac:spMkLst>
        </pc:spChg>
        <pc:spChg chg="add del mod">
          <ac:chgData name="ANDRES HUMBERTO OTALORA CARMONA" userId="9f185f83-ab76-4bc7-b4dd-50fef826f155" providerId="ADAL" clId="{3FBA8FAE-BC5A-44DF-AABA-3228B9147005}" dt="2020-06-24T15:44:43.106" v="467" actId="478"/>
          <ac:spMkLst>
            <pc:docMk/>
            <pc:sldMk cId="2019847317" sldId="322"/>
            <ac:spMk id="36" creationId="{0A41F783-7EFF-45E8-9A23-41C4364AA491}"/>
          </ac:spMkLst>
        </pc:spChg>
        <pc:spChg chg="add mod">
          <ac:chgData name="ANDRES HUMBERTO OTALORA CARMONA" userId="9f185f83-ab76-4bc7-b4dd-50fef826f155" providerId="ADAL" clId="{3FBA8FAE-BC5A-44DF-AABA-3228B9147005}" dt="2020-06-24T15:43:51.331" v="450" actId="1076"/>
          <ac:spMkLst>
            <pc:docMk/>
            <pc:sldMk cId="2019847317" sldId="322"/>
            <ac:spMk id="39" creationId="{13ECF10A-78D3-46CD-8297-00031809D583}"/>
          </ac:spMkLst>
        </pc:spChg>
        <pc:spChg chg="add mod">
          <ac:chgData name="ANDRES HUMBERTO OTALORA CARMONA" userId="9f185f83-ab76-4bc7-b4dd-50fef826f155" providerId="ADAL" clId="{3FBA8FAE-BC5A-44DF-AABA-3228B9147005}" dt="2020-06-24T15:55:59.922" v="576" actId="1076"/>
          <ac:spMkLst>
            <pc:docMk/>
            <pc:sldMk cId="2019847317" sldId="322"/>
            <ac:spMk id="40" creationId="{3FFB326D-2E85-4A67-A664-F5AE4BFD3744}"/>
          </ac:spMkLst>
        </pc:spChg>
        <pc:spChg chg="add del mod">
          <ac:chgData name="ANDRES HUMBERTO OTALORA CARMONA" userId="9f185f83-ab76-4bc7-b4dd-50fef826f155" providerId="ADAL" clId="{3FBA8FAE-BC5A-44DF-AABA-3228B9147005}" dt="2020-06-24T15:51:25.925" v="512" actId="478"/>
          <ac:spMkLst>
            <pc:docMk/>
            <pc:sldMk cId="2019847317" sldId="322"/>
            <ac:spMk id="47" creationId="{36347697-8BD9-401F-AA10-16F8476C6BDF}"/>
          </ac:spMkLst>
        </pc:spChg>
        <pc:spChg chg="add del mod">
          <ac:chgData name="ANDRES HUMBERTO OTALORA CARMONA" userId="9f185f83-ab76-4bc7-b4dd-50fef826f155" providerId="ADAL" clId="{3FBA8FAE-BC5A-44DF-AABA-3228B9147005}" dt="2020-06-24T15:51:24.477" v="511" actId="478"/>
          <ac:spMkLst>
            <pc:docMk/>
            <pc:sldMk cId="2019847317" sldId="322"/>
            <ac:spMk id="48" creationId="{AEBDE46F-5699-4F9A-9D2D-661C312234DE}"/>
          </ac:spMkLst>
        </pc:spChg>
        <pc:spChg chg="add mod">
          <ac:chgData name="ANDRES HUMBERTO OTALORA CARMONA" userId="9f185f83-ab76-4bc7-b4dd-50fef826f155" providerId="ADAL" clId="{3FBA8FAE-BC5A-44DF-AABA-3228B9147005}" dt="2020-06-24T15:57:20.107" v="594" actId="1076"/>
          <ac:spMkLst>
            <pc:docMk/>
            <pc:sldMk cId="2019847317" sldId="322"/>
            <ac:spMk id="49" creationId="{FD4A9BB2-FBF7-4499-ACF8-25E6DDB1B2BD}"/>
          </ac:spMkLst>
        </pc:spChg>
        <pc:spChg chg="add mod">
          <ac:chgData name="ANDRES HUMBERTO OTALORA CARMONA" userId="9f185f83-ab76-4bc7-b4dd-50fef826f155" providerId="ADAL" clId="{3FBA8FAE-BC5A-44DF-AABA-3228B9147005}" dt="2020-06-24T15:57:20.107" v="594" actId="1076"/>
          <ac:spMkLst>
            <pc:docMk/>
            <pc:sldMk cId="2019847317" sldId="322"/>
            <ac:spMk id="50" creationId="{4AC9EE99-24F0-467C-BEF6-C9134D9037D4}"/>
          </ac:spMkLst>
        </pc:spChg>
        <pc:spChg chg="del">
          <ac:chgData name="ANDRES HUMBERTO OTALORA CARMONA" userId="9f185f83-ab76-4bc7-b4dd-50fef826f155" providerId="ADAL" clId="{3FBA8FAE-BC5A-44DF-AABA-3228B9147005}" dt="2020-06-24T15:43:21.910" v="446" actId="478"/>
          <ac:spMkLst>
            <pc:docMk/>
            <pc:sldMk cId="2019847317" sldId="322"/>
            <ac:spMk id="67" creationId="{9C11644D-6339-46CA-92A4-B4043FB43015}"/>
          </ac:spMkLst>
        </pc:spChg>
        <pc:spChg chg="del">
          <ac:chgData name="ANDRES HUMBERTO OTALORA CARMONA" userId="9f185f83-ab76-4bc7-b4dd-50fef826f155" providerId="ADAL" clId="{3FBA8FAE-BC5A-44DF-AABA-3228B9147005}" dt="2020-06-24T15:43:23.162" v="447" actId="478"/>
          <ac:spMkLst>
            <pc:docMk/>
            <pc:sldMk cId="2019847317" sldId="322"/>
            <ac:spMk id="68" creationId="{7BCE7619-AE21-4E22-AED7-B421DE822FC5}"/>
          </ac:spMkLst>
        </pc:spChg>
        <pc:graphicFrameChg chg="add mod modGraphic">
          <ac:chgData name="ANDRES HUMBERTO OTALORA CARMONA" userId="9f185f83-ab76-4bc7-b4dd-50fef826f155" providerId="ADAL" clId="{3FBA8FAE-BC5A-44DF-AABA-3228B9147005}" dt="2020-06-24T17:19:42.521" v="755" actId="339"/>
          <ac:graphicFrameMkLst>
            <pc:docMk/>
            <pc:sldMk cId="2019847317" sldId="322"/>
            <ac:graphicFrameMk id="54" creationId="{0C43143B-5596-4108-9D08-480222B7CD44}"/>
          </ac:graphicFrameMkLst>
        </pc:graphicFrameChg>
        <pc:picChg chg="del">
          <ac:chgData name="ANDRES HUMBERTO OTALORA CARMONA" userId="9f185f83-ab76-4bc7-b4dd-50fef826f155" providerId="ADAL" clId="{3FBA8FAE-BC5A-44DF-AABA-3228B9147005}" dt="2020-06-24T15:43:21.910" v="446" actId="478"/>
          <ac:picMkLst>
            <pc:docMk/>
            <pc:sldMk cId="2019847317" sldId="322"/>
            <ac:picMk id="15" creationId="{CD72467F-AA53-45F4-B35C-5A0BF1EE275B}"/>
          </ac:picMkLst>
        </pc:picChg>
        <pc:picChg chg="add del">
          <ac:chgData name="ANDRES HUMBERTO OTALORA CARMONA" userId="9f185f83-ab76-4bc7-b4dd-50fef826f155" providerId="ADAL" clId="{3FBA8FAE-BC5A-44DF-AABA-3228B9147005}" dt="2020-06-24T15:46:16.307" v="492" actId="21"/>
          <ac:picMkLst>
            <pc:docMk/>
            <pc:sldMk cId="2019847317" sldId="322"/>
            <ac:picMk id="17" creationId="{C208FD3D-7E83-4730-A69E-81C4C2F5F7EC}"/>
          </ac:picMkLst>
        </pc:picChg>
        <pc:picChg chg="add mod">
          <ac:chgData name="ANDRES HUMBERTO OTALORA CARMONA" userId="9f185f83-ab76-4bc7-b4dd-50fef826f155" providerId="ADAL" clId="{3FBA8FAE-BC5A-44DF-AABA-3228B9147005}" dt="2020-06-24T17:19:39.390" v="753" actId="1076"/>
          <ac:picMkLst>
            <pc:docMk/>
            <pc:sldMk cId="2019847317" sldId="322"/>
            <ac:picMk id="18" creationId="{B100FCCB-D7A6-4423-B4BA-51A7D4C8AA2E}"/>
          </ac:picMkLst>
        </pc:picChg>
        <pc:picChg chg="del">
          <ac:chgData name="ANDRES HUMBERTO OTALORA CARMONA" userId="9f185f83-ab76-4bc7-b4dd-50fef826f155" providerId="ADAL" clId="{3FBA8FAE-BC5A-44DF-AABA-3228B9147005}" dt="2020-06-24T15:43:21.910" v="446" actId="478"/>
          <ac:picMkLst>
            <pc:docMk/>
            <pc:sldMk cId="2019847317" sldId="322"/>
            <ac:picMk id="26" creationId="{C500D9CF-C505-4C65-A465-F4CD92C03D07}"/>
          </ac:picMkLst>
        </pc:picChg>
        <pc:picChg chg="del">
          <ac:chgData name="ANDRES HUMBERTO OTALORA CARMONA" userId="9f185f83-ab76-4bc7-b4dd-50fef826f155" providerId="ADAL" clId="{3FBA8FAE-BC5A-44DF-AABA-3228B9147005}" dt="2020-06-24T15:43:21.910" v="446" actId="478"/>
          <ac:picMkLst>
            <pc:docMk/>
            <pc:sldMk cId="2019847317" sldId="322"/>
            <ac:picMk id="27" creationId="{B0B840D3-95ED-4FB5-96CC-F5F6EBD4825D}"/>
          </ac:picMkLst>
        </pc:picChg>
        <pc:picChg chg="add mod">
          <ac:chgData name="ANDRES HUMBERTO OTALORA CARMONA" userId="9f185f83-ab76-4bc7-b4dd-50fef826f155" providerId="ADAL" clId="{3FBA8FAE-BC5A-44DF-AABA-3228B9147005}" dt="2020-06-24T15:45:34.781" v="479" actId="1076"/>
          <ac:picMkLst>
            <pc:docMk/>
            <pc:sldMk cId="2019847317" sldId="322"/>
            <ac:picMk id="42" creationId="{D7869B0F-5AB3-4FC1-9DD0-4B4DAAF88C69}"/>
          </ac:picMkLst>
        </pc:picChg>
        <pc:picChg chg="add mod">
          <ac:chgData name="ANDRES HUMBERTO OTALORA CARMONA" userId="9f185f83-ab76-4bc7-b4dd-50fef826f155" providerId="ADAL" clId="{3FBA8FAE-BC5A-44DF-AABA-3228B9147005}" dt="2020-06-24T15:57:13.627" v="592" actId="1076"/>
          <ac:picMkLst>
            <pc:docMk/>
            <pc:sldMk cId="2019847317" sldId="322"/>
            <ac:picMk id="43" creationId="{073C930F-0E6B-4284-8505-857AFFA99AF8}"/>
          </ac:picMkLst>
        </pc:picChg>
        <pc:picChg chg="add mod">
          <ac:chgData name="ANDRES HUMBERTO OTALORA CARMONA" userId="9f185f83-ab76-4bc7-b4dd-50fef826f155" providerId="ADAL" clId="{3FBA8FAE-BC5A-44DF-AABA-3228B9147005}" dt="2020-06-24T15:56:04.843" v="578" actId="1076"/>
          <ac:picMkLst>
            <pc:docMk/>
            <pc:sldMk cId="2019847317" sldId="322"/>
            <ac:picMk id="52" creationId="{29354457-7D83-4BA1-90A0-F3AF5F893597}"/>
          </ac:picMkLst>
        </pc:picChg>
        <pc:picChg chg="add mod">
          <ac:chgData name="ANDRES HUMBERTO OTALORA CARMONA" userId="9f185f83-ab76-4bc7-b4dd-50fef826f155" providerId="ADAL" clId="{3FBA8FAE-BC5A-44DF-AABA-3228B9147005}" dt="2020-06-24T15:57:20.107" v="594" actId="1076"/>
          <ac:picMkLst>
            <pc:docMk/>
            <pc:sldMk cId="2019847317" sldId="322"/>
            <ac:picMk id="53" creationId="{64830799-2725-44E2-82B8-E5E4219B9715}"/>
          </ac:picMkLst>
        </pc:picChg>
        <pc:picChg chg="del">
          <ac:chgData name="ANDRES HUMBERTO OTALORA CARMONA" userId="9f185f83-ab76-4bc7-b4dd-50fef826f155" providerId="ADAL" clId="{3FBA8FAE-BC5A-44DF-AABA-3228B9147005}" dt="2020-06-24T15:43:21.910" v="446" actId="478"/>
          <ac:picMkLst>
            <pc:docMk/>
            <pc:sldMk cId="2019847317" sldId="322"/>
            <ac:picMk id="69" creationId="{F6835561-CBA8-43AB-9AF6-C2E80ED64430}"/>
          </ac:picMkLst>
        </pc:picChg>
        <pc:picChg chg="del">
          <ac:chgData name="ANDRES HUMBERTO OTALORA CARMONA" userId="9f185f83-ab76-4bc7-b4dd-50fef826f155" providerId="ADAL" clId="{3FBA8FAE-BC5A-44DF-AABA-3228B9147005}" dt="2020-06-24T15:43:21.910" v="446" actId="478"/>
          <ac:picMkLst>
            <pc:docMk/>
            <pc:sldMk cId="2019847317" sldId="322"/>
            <ac:picMk id="70" creationId="{73DF4FA2-73D8-435B-A27B-A38684E388CD}"/>
          </ac:picMkLst>
        </pc:picChg>
        <pc:picChg chg="del">
          <ac:chgData name="ANDRES HUMBERTO OTALORA CARMONA" userId="9f185f83-ab76-4bc7-b4dd-50fef826f155" providerId="ADAL" clId="{3FBA8FAE-BC5A-44DF-AABA-3228B9147005}" dt="2020-06-24T15:43:21.910" v="446" actId="478"/>
          <ac:picMkLst>
            <pc:docMk/>
            <pc:sldMk cId="2019847317" sldId="322"/>
            <ac:picMk id="71" creationId="{A3AFA4BB-33E5-459E-85D1-A52017402225}"/>
          </ac:picMkLst>
        </pc:picChg>
        <pc:picChg chg="del">
          <ac:chgData name="ANDRES HUMBERTO OTALORA CARMONA" userId="9f185f83-ab76-4bc7-b4dd-50fef826f155" providerId="ADAL" clId="{3FBA8FAE-BC5A-44DF-AABA-3228B9147005}" dt="2020-06-24T15:43:21.910" v="446" actId="478"/>
          <ac:picMkLst>
            <pc:docMk/>
            <pc:sldMk cId="2019847317" sldId="322"/>
            <ac:picMk id="72" creationId="{62345C59-0B0C-4FF4-ABD3-52338C6008ED}"/>
          </ac:picMkLst>
        </pc:picChg>
        <pc:picChg chg="del">
          <ac:chgData name="ANDRES HUMBERTO OTALORA CARMONA" userId="9f185f83-ab76-4bc7-b4dd-50fef826f155" providerId="ADAL" clId="{3FBA8FAE-BC5A-44DF-AABA-3228B9147005}" dt="2020-06-24T15:43:21.910" v="446" actId="478"/>
          <ac:picMkLst>
            <pc:docMk/>
            <pc:sldMk cId="2019847317" sldId="322"/>
            <ac:picMk id="74" creationId="{9FCD0216-F9F4-41B8-BE36-B698BC00AFA9}"/>
          </ac:picMkLst>
        </pc:picChg>
        <pc:picChg chg="del">
          <ac:chgData name="ANDRES HUMBERTO OTALORA CARMONA" userId="9f185f83-ab76-4bc7-b4dd-50fef826f155" providerId="ADAL" clId="{3FBA8FAE-BC5A-44DF-AABA-3228B9147005}" dt="2020-06-24T15:43:21.910" v="446" actId="478"/>
          <ac:picMkLst>
            <pc:docMk/>
            <pc:sldMk cId="2019847317" sldId="322"/>
            <ac:picMk id="75" creationId="{06BA764A-3767-439B-8875-54938DDE4EC6}"/>
          </ac:picMkLst>
        </pc:picChg>
        <pc:picChg chg="del">
          <ac:chgData name="ANDRES HUMBERTO OTALORA CARMONA" userId="9f185f83-ab76-4bc7-b4dd-50fef826f155" providerId="ADAL" clId="{3FBA8FAE-BC5A-44DF-AABA-3228B9147005}" dt="2020-06-24T15:43:21.910" v="446" actId="478"/>
          <ac:picMkLst>
            <pc:docMk/>
            <pc:sldMk cId="2019847317" sldId="322"/>
            <ac:picMk id="76" creationId="{EFFE93D9-3D44-418A-905C-64BB70216897}"/>
          </ac:picMkLst>
        </pc:picChg>
        <pc:cxnChg chg="add del mod">
          <ac:chgData name="ANDRES HUMBERTO OTALORA CARMONA" userId="9f185f83-ab76-4bc7-b4dd-50fef826f155" providerId="ADAL" clId="{3FBA8FAE-BC5A-44DF-AABA-3228B9147005}" dt="2020-06-24T15:43:48.972" v="449" actId="478"/>
          <ac:cxnSpMkLst>
            <pc:docMk/>
            <pc:sldMk cId="2019847317" sldId="322"/>
            <ac:cxnSpMk id="37" creationId="{A5B1D4BF-35F0-4E52-A042-5AD44528445A}"/>
          </ac:cxnSpMkLst>
        </pc:cxnChg>
        <pc:cxnChg chg="add del mod">
          <ac:chgData name="ANDRES HUMBERTO OTALORA CARMONA" userId="9f185f83-ab76-4bc7-b4dd-50fef826f155" providerId="ADAL" clId="{3FBA8FAE-BC5A-44DF-AABA-3228B9147005}" dt="2020-06-24T15:44:44.185" v="468" actId="478"/>
          <ac:cxnSpMkLst>
            <pc:docMk/>
            <pc:sldMk cId="2019847317" sldId="322"/>
            <ac:cxnSpMk id="38" creationId="{2AB14B29-7984-4C47-8E19-667F85CB68DC}"/>
          </ac:cxnSpMkLst>
        </pc:cxnChg>
      </pc:sldChg>
      <pc:sldChg chg="addSp delSp modSp add del mod">
        <pc:chgData name="ANDRES HUMBERTO OTALORA CARMONA" userId="9f185f83-ab76-4bc7-b4dd-50fef826f155" providerId="ADAL" clId="{3FBA8FAE-BC5A-44DF-AABA-3228B9147005}" dt="2020-06-24T16:03:48.689" v="667" actId="1076"/>
        <pc:sldMkLst>
          <pc:docMk/>
          <pc:sldMk cId="3249991528" sldId="323"/>
        </pc:sldMkLst>
        <pc:spChg chg="add mod">
          <ac:chgData name="ANDRES HUMBERTO OTALORA CARMONA" userId="9f185f83-ab76-4bc7-b4dd-50fef826f155" providerId="ADAL" clId="{3FBA8FAE-BC5A-44DF-AABA-3228B9147005}" dt="2020-06-24T16:00:57.483" v="634" actId="1076"/>
          <ac:spMkLst>
            <pc:docMk/>
            <pc:sldMk cId="3249991528" sldId="323"/>
            <ac:spMk id="3" creationId="{BBCF8B32-B8B2-45F8-8695-8E283681B065}"/>
          </ac:spMkLst>
        </pc:spChg>
        <pc:spChg chg="add mod">
          <ac:chgData name="ANDRES HUMBERTO OTALORA CARMONA" userId="9f185f83-ab76-4bc7-b4dd-50fef826f155" providerId="ADAL" clId="{3FBA8FAE-BC5A-44DF-AABA-3228B9147005}" dt="2020-06-24T16:00:55.715" v="633" actId="1076"/>
          <ac:spMkLst>
            <pc:docMk/>
            <pc:sldMk cId="3249991528" sldId="323"/>
            <ac:spMk id="4" creationId="{0F0CA356-7A34-473B-BFEF-61D0598BAAA4}"/>
          </ac:spMkLst>
        </pc:spChg>
        <pc:spChg chg="add mod">
          <ac:chgData name="ANDRES HUMBERTO OTALORA CARMONA" userId="9f185f83-ab76-4bc7-b4dd-50fef826f155" providerId="ADAL" clId="{3FBA8FAE-BC5A-44DF-AABA-3228B9147005}" dt="2020-06-24T16:01:22.298" v="644" actId="1076"/>
          <ac:spMkLst>
            <pc:docMk/>
            <pc:sldMk cId="3249991528" sldId="323"/>
            <ac:spMk id="7" creationId="{3A133D5E-3CD2-487D-ADA2-3AC23086C8D7}"/>
          </ac:spMkLst>
        </pc:spChg>
        <pc:spChg chg="add mod">
          <ac:chgData name="ANDRES HUMBERTO OTALORA CARMONA" userId="9f185f83-ab76-4bc7-b4dd-50fef826f155" providerId="ADAL" clId="{3FBA8FAE-BC5A-44DF-AABA-3228B9147005}" dt="2020-06-24T16:01:28.067" v="648" actId="1076"/>
          <ac:spMkLst>
            <pc:docMk/>
            <pc:sldMk cId="3249991528" sldId="323"/>
            <ac:spMk id="8" creationId="{1B444B30-B4E5-43A4-B8ED-E1A734460C90}"/>
          </ac:spMkLst>
        </pc:spChg>
        <pc:spChg chg="del">
          <ac:chgData name="ANDRES HUMBERTO OTALORA CARMONA" userId="9f185f83-ab76-4bc7-b4dd-50fef826f155" providerId="ADAL" clId="{3FBA8FAE-BC5A-44DF-AABA-3228B9147005}" dt="2020-06-24T15:57:40.280" v="596" actId="478"/>
          <ac:spMkLst>
            <pc:docMk/>
            <pc:sldMk cId="3249991528" sldId="323"/>
            <ac:spMk id="14" creationId="{1AA5D865-00D8-42B1-BD46-3AE3FF21579C}"/>
          </ac:spMkLst>
        </pc:spChg>
        <pc:spChg chg="del">
          <ac:chgData name="ANDRES HUMBERTO OTALORA CARMONA" userId="9f185f83-ab76-4bc7-b4dd-50fef826f155" providerId="ADAL" clId="{3FBA8FAE-BC5A-44DF-AABA-3228B9147005}" dt="2020-06-24T15:57:40.280" v="596" actId="478"/>
          <ac:spMkLst>
            <pc:docMk/>
            <pc:sldMk cId="3249991528" sldId="323"/>
            <ac:spMk id="16" creationId="{C2F1FB4E-057D-4271-8416-DEBDF4D50A5C}"/>
          </ac:spMkLst>
        </pc:spChg>
        <pc:spChg chg="del">
          <ac:chgData name="ANDRES HUMBERTO OTALORA CARMONA" userId="9f185f83-ab76-4bc7-b4dd-50fef826f155" providerId="ADAL" clId="{3FBA8FAE-BC5A-44DF-AABA-3228B9147005}" dt="2020-06-24T15:57:40.280" v="596" actId="478"/>
          <ac:spMkLst>
            <pc:docMk/>
            <pc:sldMk cId="3249991528" sldId="323"/>
            <ac:spMk id="19" creationId="{0EA6C48F-8C3F-43D0-9E34-CD9E7CE6E3F4}"/>
          </ac:spMkLst>
        </pc:spChg>
        <pc:spChg chg="add mod">
          <ac:chgData name="ANDRES HUMBERTO OTALORA CARMONA" userId="9f185f83-ab76-4bc7-b4dd-50fef826f155" providerId="ADAL" clId="{3FBA8FAE-BC5A-44DF-AABA-3228B9147005}" dt="2020-06-24T16:03:40.378" v="663" actId="1076"/>
          <ac:spMkLst>
            <pc:docMk/>
            <pc:sldMk cId="3249991528" sldId="323"/>
            <ac:spMk id="22" creationId="{7ADBA9E8-330E-4293-A0AA-6DE94064F38D}"/>
          </ac:spMkLst>
        </pc:spChg>
        <pc:spChg chg="add del mod">
          <ac:chgData name="ANDRES HUMBERTO OTALORA CARMONA" userId="9f185f83-ab76-4bc7-b4dd-50fef826f155" providerId="ADAL" clId="{3FBA8FAE-BC5A-44DF-AABA-3228B9147005}" dt="2020-06-24T16:00:51.547" v="632" actId="1076"/>
          <ac:spMkLst>
            <pc:docMk/>
            <pc:sldMk cId="3249991528" sldId="323"/>
            <ac:spMk id="23" creationId="{303760A1-6E8C-42DD-9E76-EAA4FB111C52}"/>
          </ac:spMkLst>
        </pc:spChg>
        <pc:spChg chg="add mod">
          <ac:chgData name="ANDRES HUMBERTO OTALORA CARMONA" userId="9f185f83-ab76-4bc7-b4dd-50fef826f155" providerId="ADAL" clId="{3FBA8FAE-BC5A-44DF-AABA-3228B9147005}" dt="2020-06-24T16:00:51.547" v="632" actId="1076"/>
          <ac:spMkLst>
            <pc:docMk/>
            <pc:sldMk cId="3249991528" sldId="323"/>
            <ac:spMk id="24" creationId="{5F467A48-5238-4F0D-928B-804C6510807D}"/>
          </ac:spMkLst>
        </pc:spChg>
        <pc:spChg chg="add mod">
          <ac:chgData name="ANDRES HUMBERTO OTALORA CARMONA" userId="9f185f83-ab76-4bc7-b4dd-50fef826f155" providerId="ADAL" clId="{3FBA8FAE-BC5A-44DF-AABA-3228B9147005}" dt="2020-06-24T16:00:51.547" v="632" actId="1076"/>
          <ac:spMkLst>
            <pc:docMk/>
            <pc:sldMk cId="3249991528" sldId="323"/>
            <ac:spMk id="25" creationId="{0D3F59CC-86BA-4BB3-9931-F995E52223F9}"/>
          </ac:spMkLst>
        </pc:spChg>
        <pc:spChg chg="add mod">
          <ac:chgData name="ANDRES HUMBERTO OTALORA CARMONA" userId="9f185f83-ab76-4bc7-b4dd-50fef826f155" providerId="ADAL" clId="{3FBA8FAE-BC5A-44DF-AABA-3228B9147005}" dt="2020-06-24T16:00:51.547" v="632" actId="1076"/>
          <ac:spMkLst>
            <pc:docMk/>
            <pc:sldMk cId="3249991528" sldId="323"/>
            <ac:spMk id="26" creationId="{05F73561-F04C-456E-87B5-14CAF42AADA1}"/>
          </ac:spMkLst>
        </pc:spChg>
        <pc:spChg chg="add mod">
          <ac:chgData name="ANDRES HUMBERTO OTALORA CARMONA" userId="9f185f83-ab76-4bc7-b4dd-50fef826f155" providerId="ADAL" clId="{3FBA8FAE-BC5A-44DF-AABA-3228B9147005}" dt="2020-06-24T16:00:51.547" v="632" actId="1076"/>
          <ac:spMkLst>
            <pc:docMk/>
            <pc:sldMk cId="3249991528" sldId="323"/>
            <ac:spMk id="27" creationId="{2B95FC20-6E3F-441E-85A6-AE0B6AEE6571}"/>
          </ac:spMkLst>
        </pc:spChg>
        <pc:spChg chg="add mod">
          <ac:chgData name="ANDRES HUMBERTO OTALORA CARMONA" userId="9f185f83-ab76-4bc7-b4dd-50fef826f155" providerId="ADAL" clId="{3FBA8FAE-BC5A-44DF-AABA-3228B9147005}" dt="2020-06-24T16:00:51.547" v="632" actId="1076"/>
          <ac:spMkLst>
            <pc:docMk/>
            <pc:sldMk cId="3249991528" sldId="323"/>
            <ac:spMk id="29" creationId="{2B0DE530-1D4F-4F99-868A-ACDD5202EF6D}"/>
          </ac:spMkLst>
        </pc:spChg>
        <pc:spChg chg="add mod">
          <ac:chgData name="ANDRES HUMBERTO OTALORA CARMONA" userId="9f185f83-ab76-4bc7-b4dd-50fef826f155" providerId="ADAL" clId="{3FBA8FAE-BC5A-44DF-AABA-3228B9147005}" dt="2020-06-24T16:00:51.547" v="632" actId="1076"/>
          <ac:spMkLst>
            <pc:docMk/>
            <pc:sldMk cId="3249991528" sldId="323"/>
            <ac:spMk id="30" creationId="{F49D92E4-42F2-4F7E-8763-7BE7CD88F213}"/>
          </ac:spMkLst>
        </pc:spChg>
        <pc:spChg chg="del">
          <ac:chgData name="ANDRES HUMBERTO OTALORA CARMONA" userId="9f185f83-ab76-4bc7-b4dd-50fef826f155" providerId="ADAL" clId="{3FBA8FAE-BC5A-44DF-AABA-3228B9147005}" dt="2020-06-24T15:57:40.280" v="596" actId="478"/>
          <ac:spMkLst>
            <pc:docMk/>
            <pc:sldMk cId="3249991528" sldId="323"/>
            <ac:spMk id="31" creationId="{AD532847-5A6A-460F-99DD-BACE7F7FF28B}"/>
          </ac:spMkLst>
        </pc:spChg>
        <pc:spChg chg="del">
          <ac:chgData name="ANDRES HUMBERTO OTALORA CARMONA" userId="9f185f83-ab76-4bc7-b4dd-50fef826f155" providerId="ADAL" clId="{3FBA8FAE-BC5A-44DF-AABA-3228B9147005}" dt="2020-06-24T15:57:40.280" v="596" actId="478"/>
          <ac:spMkLst>
            <pc:docMk/>
            <pc:sldMk cId="3249991528" sldId="323"/>
            <ac:spMk id="32" creationId="{571711B1-6C70-4882-9C12-1E07115DDF73}"/>
          </ac:spMkLst>
        </pc:spChg>
        <pc:spChg chg="del">
          <ac:chgData name="ANDRES HUMBERTO OTALORA CARMONA" userId="9f185f83-ab76-4bc7-b4dd-50fef826f155" providerId="ADAL" clId="{3FBA8FAE-BC5A-44DF-AABA-3228B9147005}" dt="2020-06-24T15:57:40.280" v="596" actId="478"/>
          <ac:spMkLst>
            <pc:docMk/>
            <pc:sldMk cId="3249991528" sldId="323"/>
            <ac:spMk id="33" creationId="{2A0D6D11-0ACB-4334-9306-6230780D5912}"/>
          </ac:spMkLst>
        </pc:spChg>
        <pc:spChg chg="del">
          <ac:chgData name="ANDRES HUMBERTO OTALORA CARMONA" userId="9f185f83-ab76-4bc7-b4dd-50fef826f155" providerId="ADAL" clId="{3FBA8FAE-BC5A-44DF-AABA-3228B9147005}" dt="2020-06-24T15:57:40.280" v="596" actId="478"/>
          <ac:spMkLst>
            <pc:docMk/>
            <pc:sldMk cId="3249991528" sldId="323"/>
            <ac:spMk id="34" creationId="{F6CD6AC3-060D-43F9-8D7F-90E07E0CFBB9}"/>
          </ac:spMkLst>
        </pc:spChg>
        <pc:spChg chg="add mod">
          <ac:chgData name="ANDRES HUMBERTO OTALORA CARMONA" userId="9f185f83-ab76-4bc7-b4dd-50fef826f155" providerId="ADAL" clId="{3FBA8FAE-BC5A-44DF-AABA-3228B9147005}" dt="2020-06-24T16:00:51.547" v="632" actId="1076"/>
          <ac:spMkLst>
            <pc:docMk/>
            <pc:sldMk cId="3249991528" sldId="323"/>
            <ac:spMk id="35" creationId="{235F1B65-49F5-4179-AD1A-79CEBC5DACE2}"/>
          </ac:spMkLst>
        </pc:spChg>
        <pc:spChg chg="add mod">
          <ac:chgData name="ANDRES HUMBERTO OTALORA CARMONA" userId="9f185f83-ab76-4bc7-b4dd-50fef826f155" providerId="ADAL" clId="{3FBA8FAE-BC5A-44DF-AABA-3228B9147005}" dt="2020-06-24T16:00:51.547" v="632" actId="1076"/>
          <ac:spMkLst>
            <pc:docMk/>
            <pc:sldMk cId="3249991528" sldId="323"/>
            <ac:spMk id="36" creationId="{FD818A15-2A6F-4652-BC0F-871DF9A51E6A}"/>
          </ac:spMkLst>
        </pc:spChg>
        <pc:spChg chg="add mod">
          <ac:chgData name="ANDRES HUMBERTO OTALORA CARMONA" userId="9f185f83-ab76-4bc7-b4dd-50fef826f155" providerId="ADAL" clId="{3FBA8FAE-BC5A-44DF-AABA-3228B9147005}" dt="2020-06-24T16:00:51.547" v="632" actId="1076"/>
          <ac:spMkLst>
            <pc:docMk/>
            <pc:sldMk cId="3249991528" sldId="323"/>
            <ac:spMk id="37" creationId="{3D1AB426-A62E-415F-8DD7-DE66471F3FE4}"/>
          </ac:spMkLst>
        </pc:spChg>
        <pc:spChg chg="add mod">
          <ac:chgData name="ANDRES HUMBERTO OTALORA CARMONA" userId="9f185f83-ab76-4bc7-b4dd-50fef826f155" providerId="ADAL" clId="{3FBA8FAE-BC5A-44DF-AABA-3228B9147005}" dt="2020-06-24T16:00:51.547" v="632" actId="1076"/>
          <ac:spMkLst>
            <pc:docMk/>
            <pc:sldMk cId="3249991528" sldId="323"/>
            <ac:spMk id="38" creationId="{1F4D02CD-1DFE-4D0C-B863-09FC31489C59}"/>
          </ac:spMkLst>
        </pc:spChg>
        <pc:spChg chg="del">
          <ac:chgData name="ANDRES HUMBERTO OTALORA CARMONA" userId="9f185f83-ab76-4bc7-b4dd-50fef826f155" providerId="ADAL" clId="{3FBA8FAE-BC5A-44DF-AABA-3228B9147005}" dt="2020-06-24T15:57:40.280" v="596" actId="478"/>
          <ac:spMkLst>
            <pc:docMk/>
            <pc:sldMk cId="3249991528" sldId="323"/>
            <ac:spMk id="39" creationId="{13ECF10A-78D3-46CD-8297-00031809D583}"/>
          </ac:spMkLst>
        </pc:spChg>
        <pc:spChg chg="del">
          <ac:chgData name="ANDRES HUMBERTO OTALORA CARMONA" userId="9f185f83-ab76-4bc7-b4dd-50fef826f155" providerId="ADAL" clId="{3FBA8FAE-BC5A-44DF-AABA-3228B9147005}" dt="2020-06-24T15:57:40.280" v="596" actId="478"/>
          <ac:spMkLst>
            <pc:docMk/>
            <pc:sldMk cId="3249991528" sldId="323"/>
            <ac:spMk id="40" creationId="{3FFB326D-2E85-4A67-A664-F5AE4BFD3744}"/>
          </ac:spMkLst>
        </pc:spChg>
        <pc:spChg chg="add mod">
          <ac:chgData name="ANDRES HUMBERTO OTALORA CARMONA" userId="9f185f83-ab76-4bc7-b4dd-50fef826f155" providerId="ADAL" clId="{3FBA8FAE-BC5A-44DF-AABA-3228B9147005}" dt="2020-06-24T16:00:51.547" v="632" actId="1076"/>
          <ac:spMkLst>
            <pc:docMk/>
            <pc:sldMk cId="3249991528" sldId="323"/>
            <ac:spMk id="44" creationId="{DDCCE6BB-F777-4339-9A2A-203CF5CD84CA}"/>
          </ac:spMkLst>
        </pc:spChg>
        <pc:spChg chg="add mod">
          <ac:chgData name="ANDRES HUMBERTO OTALORA CARMONA" userId="9f185f83-ab76-4bc7-b4dd-50fef826f155" providerId="ADAL" clId="{3FBA8FAE-BC5A-44DF-AABA-3228B9147005}" dt="2020-06-24T16:00:51.547" v="632" actId="1076"/>
          <ac:spMkLst>
            <pc:docMk/>
            <pc:sldMk cId="3249991528" sldId="323"/>
            <ac:spMk id="45" creationId="{D2095937-68C6-4C39-8B03-81A18BB36002}"/>
          </ac:spMkLst>
        </pc:spChg>
        <pc:spChg chg="add mod">
          <ac:chgData name="ANDRES HUMBERTO OTALORA CARMONA" userId="9f185f83-ab76-4bc7-b4dd-50fef826f155" providerId="ADAL" clId="{3FBA8FAE-BC5A-44DF-AABA-3228B9147005}" dt="2020-06-24T16:00:51.547" v="632" actId="1076"/>
          <ac:spMkLst>
            <pc:docMk/>
            <pc:sldMk cId="3249991528" sldId="323"/>
            <ac:spMk id="46" creationId="{9D248C4D-FA88-4727-887D-1B4FBE6780CC}"/>
          </ac:spMkLst>
        </pc:spChg>
        <pc:spChg chg="add mod">
          <ac:chgData name="ANDRES HUMBERTO OTALORA CARMONA" userId="9f185f83-ab76-4bc7-b4dd-50fef826f155" providerId="ADAL" clId="{3FBA8FAE-BC5A-44DF-AABA-3228B9147005}" dt="2020-06-24T16:00:51.547" v="632" actId="1076"/>
          <ac:spMkLst>
            <pc:docMk/>
            <pc:sldMk cId="3249991528" sldId="323"/>
            <ac:spMk id="47" creationId="{414689A2-7F63-4E35-8132-4CCEC800ABE8}"/>
          </ac:spMkLst>
        </pc:spChg>
        <pc:spChg chg="add mod">
          <ac:chgData name="ANDRES HUMBERTO OTALORA CARMONA" userId="9f185f83-ab76-4bc7-b4dd-50fef826f155" providerId="ADAL" clId="{3FBA8FAE-BC5A-44DF-AABA-3228B9147005}" dt="2020-06-24T16:00:51.547" v="632" actId="1076"/>
          <ac:spMkLst>
            <pc:docMk/>
            <pc:sldMk cId="3249991528" sldId="323"/>
            <ac:spMk id="48" creationId="{819554AD-2C5B-4D6B-B079-8354947E223E}"/>
          </ac:spMkLst>
        </pc:spChg>
        <pc:spChg chg="del">
          <ac:chgData name="ANDRES HUMBERTO OTALORA CARMONA" userId="9f185f83-ab76-4bc7-b4dd-50fef826f155" providerId="ADAL" clId="{3FBA8FAE-BC5A-44DF-AABA-3228B9147005}" dt="2020-06-24T15:57:40.280" v="596" actId="478"/>
          <ac:spMkLst>
            <pc:docMk/>
            <pc:sldMk cId="3249991528" sldId="323"/>
            <ac:spMk id="49" creationId="{FD4A9BB2-FBF7-4499-ACF8-25E6DDB1B2BD}"/>
          </ac:spMkLst>
        </pc:spChg>
        <pc:spChg chg="del">
          <ac:chgData name="ANDRES HUMBERTO OTALORA CARMONA" userId="9f185f83-ab76-4bc7-b4dd-50fef826f155" providerId="ADAL" clId="{3FBA8FAE-BC5A-44DF-AABA-3228B9147005}" dt="2020-06-24T15:57:40.280" v="596" actId="478"/>
          <ac:spMkLst>
            <pc:docMk/>
            <pc:sldMk cId="3249991528" sldId="323"/>
            <ac:spMk id="50" creationId="{4AC9EE99-24F0-467C-BEF6-C9134D9037D4}"/>
          </ac:spMkLst>
        </pc:spChg>
        <pc:spChg chg="add mod">
          <ac:chgData name="ANDRES HUMBERTO OTALORA CARMONA" userId="9f185f83-ab76-4bc7-b4dd-50fef826f155" providerId="ADAL" clId="{3FBA8FAE-BC5A-44DF-AABA-3228B9147005}" dt="2020-06-24T16:00:51.547" v="632" actId="1076"/>
          <ac:spMkLst>
            <pc:docMk/>
            <pc:sldMk cId="3249991528" sldId="323"/>
            <ac:spMk id="54" creationId="{E1B1FF1D-DA89-4AE9-8E67-767E14579638}"/>
          </ac:spMkLst>
        </pc:spChg>
        <pc:spChg chg="add mod">
          <ac:chgData name="ANDRES HUMBERTO OTALORA CARMONA" userId="9f185f83-ab76-4bc7-b4dd-50fef826f155" providerId="ADAL" clId="{3FBA8FAE-BC5A-44DF-AABA-3228B9147005}" dt="2020-06-24T16:00:51.547" v="632" actId="1076"/>
          <ac:spMkLst>
            <pc:docMk/>
            <pc:sldMk cId="3249991528" sldId="323"/>
            <ac:spMk id="55" creationId="{12D185F4-D0CC-4624-836A-9DC8E044D8B6}"/>
          </ac:spMkLst>
        </pc:spChg>
        <pc:spChg chg="add mod">
          <ac:chgData name="ANDRES HUMBERTO OTALORA CARMONA" userId="9f185f83-ab76-4bc7-b4dd-50fef826f155" providerId="ADAL" clId="{3FBA8FAE-BC5A-44DF-AABA-3228B9147005}" dt="2020-06-24T16:00:51.547" v="632" actId="1076"/>
          <ac:spMkLst>
            <pc:docMk/>
            <pc:sldMk cId="3249991528" sldId="323"/>
            <ac:spMk id="56" creationId="{7095E6CC-AC17-4EA1-8B0F-01E01FC8607D}"/>
          </ac:spMkLst>
        </pc:spChg>
        <pc:spChg chg="add mod">
          <ac:chgData name="ANDRES HUMBERTO OTALORA CARMONA" userId="9f185f83-ab76-4bc7-b4dd-50fef826f155" providerId="ADAL" clId="{3FBA8FAE-BC5A-44DF-AABA-3228B9147005}" dt="2020-06-24T16:00:51.547" v="632" actId="1076"/>
          <ac:spMkLst>
            <pc:docMk/>
            <pc:sldMk cId="3249991528" sldId="323"/>
            <ac:spMk id="57" creationId="{4D4C7184-482C-4101-9F9B-6AAC5F676C6C}"/>
          </ac:spMkLst>
        </pc:spChg>
        <pc:spChg chg="add del mod">
          <ac:chgData name="ANDRES HUMBERTO OTALORA CARMONA" userId="9f185f83-ab76-4bc7-b4dd-50fef826f155" providerId="ADAL" clId="{3FBA8FAE-BC5A-44DF-AABA-3228B9147005}" dt="2020-06-24T16:01:20.684" v="643" actId="478"/>
          <ac:spMkLst>
            <pc:docMk/>
            <pc:sldMk cId="3249991528" sldId="323"/>
            <ac:spMk id="58" creationId="{9361C383-0560-4DE9-B066-DBFAC6596076}"/>
          </ac:spMkLst>
        </pc:spChg>
        <pc:spChg chg="add del mod">
          <ac:chgData name="ANDRES HUMBERTO OTALORA CARMONA" userId="9f185f83-ab76-4bc7-b4dd-50fef826f155" providerId="ADAL" clId="{3FBA8FAE-BC5A-44DF-AABA-3228B9147005}" dt="2020-06-24T16:01:25.677" v="647" actId="478"/>
          <ac:spMkLst>
            <pc:docMk/>
            <pc:sldMk cId="3249991528" sldId="323"/>
            <ac:spMk id="59" creationId="{44F91255-CFF5-4A1D-89F4-A31D4EC19338}"/>
          </ac:spMkLst>
        </pc:spChg>
        <pc:spChg chg="add del mod">
          <ac:chgData name="ANDRES HUMBERTO OTALORA CARMONA" userId="9f185f83-ab76-4bc7-b4dd-50fef826f155" providerId="ADAL" clId="{3FBA8FAE-BC5A-44DF-AABA-3228B9147005}" dt="2020-06-24T15:58:47.132" v="613" actId="478"/>
          <ac:spMkLst>
            <pc:docMk/>
            <pc:sldMk cId="3249991528" sldId="323"/>
            <ac:spMk id="60" creationId="{C43B081A-6EDA-4BE5-90E4-8619D05DA457}"/>
          </ac:spMkLst>
        </pc:spChg>
        <pc:spChg chg="add del mod">
          <ac:chgData name="ANDRES HUMBERTO OTALORA CARMONA" userId="9f185f83-ab76-4bc7-b4dd-50fef826f155" providerId="ADAL" clId="{3FBA8FAE-BC5A-44DF-AABA-3228B9147005}" dt="2020-06-24T15:58:19.856" v="603" actId="478"/>
          <ac:spMkLst>
            <pc:docMk/>
            <pc:sldMk cId="3249991528" sldId="323"/>
            <ac:spMk id="61" creationId="{B280E923-00A8-4C59-9AA2-87B275B3D5C4}"/>
          </ac:spMkLst>
        </pc:spChg>
        <pc:picChg chg="add mod">
          <ac:chgData name="ANDRES HUMBERTO OTALORA CARMONA" userId="9f185f83-ab76-4bc7-b4dd-50fef826f155" providerId="ADAL" clId="{3FBA8FAE-BC5A-44DF-AABA-3228B9147005}" dt="2020-06-24T16:03:48.689" v="667" actId="1076"/>
          <ac:picMkLst>
            <pc:docMk/>
            <pc:sldMk cId="3249991528" sldId="323"/>
            <ac:picMk id="6" creationId="{3182DEEF-0E1D-4E52-AEB9-DC2A490D8DFF}"/>
          </ac:picMkLst>
        </pc:picChg>
        <pc:picChg chg="add mod">
          <ac:chgData name="ANDRES HUMBERTO OTALORA CARMONA" userId="9f185f83-ab76-4bc7-b4dd-50fef826f155" providerId="ADAL" clId="{3FBA8FAE-BC5A-44DF-AABA-3228B9147005}" dt="2020-06-24T16:03:26.579" v="658" actId="1076"/>
          <ac:picMkLst>
            <pc:docMk/>
            <pc:sldMk cId="3249991528" sldId="323"/>
            <ac:picMk id="13" creationId="{2A44031B-D52F-4EB3-85EC-CCACBBC67A28}"/>
          </ac:picMkLst>
        </pc:picChg>
        <pc:picChg chg="del">
          <ac:chgData name="ANDRES HUMBERTO OTALORA CARMONA" userId="9f185f83-ab76-4bc7-b4dd-50fef826f155" providerId="ADAL" clId="{3FBA8FAE-BC5A-44DF-AABA-3228B9147005}" dt="2020-06-24T15:57:40.280" v="596" actId="478"/>
          <ac:picMkLst>
            <pc:docMk/>
            <pc:sldMk cId="3249991528" sldId="323"/>
            <ac:picMk id="18" creationId="{B100FCCB-D7A6-4423-B4BA-51A7D4C8AA2E}"/>
          </ac:picMkLst>
        </pc:picChg>
        <pc:picChg chg="del">
          <ac:chgData name="ANDRES HUMBERTO OTALORA CARMONA" userId="9f185f83-ab76-4bc7-b4dd-50fef826f155" providerId="ADAL" clId="{3FBA8FAE-BC5A-44DF-AABA-3228B9147005}" dt="2020-06-24T15:57:40.280" v="596" actId="478"/>
          <ac:picMkLst>
            <pc:docMk/>
            <pc:sldMk cId="3249991528" sldId="323"/>
            <ac:picMk id="42" creationId="{D7869B0F-5AB3-4FC1-9DD0-4B4DAAF88C69}"/>
          </ac:picMkLst>
        </pc:picChg>
        <pc:picChg chg="del">
          <ac:chgData name="ANDRES HUMBERTO OTALORA CARMONA" userId="9f185f83-ab76-4bc7-b4dd-50fef826f155" providerId="ADAL" clId="{3FBA8FAE-BC5A-44DF-AABA-3228B9147005}" dt="2020-06-24T15:57:40.280" v="596" actId="478"/>
          <ac:picMkLst>
            <pc:docMk/>
            <pc:sldMk cId="3249991528" sldId="323"/>
            <ac:picMk id="43" creationId="{073C930F-0E6B-4284-8505-857AFFA99AF8}"/>
          </ac:picMkLst>
        </pc:picChg>
        <pc:picChg chg="del">
          <ac:chgData name="ANDRES HUMBERTO OTALORA CARMONA" userId="9f185f83-ab76-4bc7-b4dd-50fef826f155" providerId="ADAL" clId="{3FBA8FAE-BC5A-44DF-AABA-3228B9147005}" dt="2020-06-24T15:57:40.280" v="596" actId="478"/>
          <ac:picMkLst>
            <pc:docMk/>
            <pc:sldMk cId="3249991528" sldId="323"/>
            <ac:picMk id="52" creationId="{29354457-7D83-4BA1-90A0-F3AF5F893597}"/>
          </ac:picMkLst>
        </pc:picChg>
        <pc:picChg chg="del">
          <ac:chgData name="ANDRES HUMBERTO OTALORA CARMONA" userId="9f185f83-ab76-4bc7-b4dd-50fef826f155" providerId="ADAL" clId="{3FBA8FAE-BC5A-44DF-AABA-3228B9147005}" dt="2020-06-24T15:57:40.280" v="596" actId="478"/>
          <ac:picMkLst>
            <pc:docMk/>
            <pc:sldMk cId="3249991528" sldId="323"/>
            <ac:picMk id="53" creationId="{64830799-2725-44E2-82B8-E5E4219B9715}"/>
          </ac:picMkLst>
        </pc:picChg>
        <pc:picChg chg="add mod">
          <ac:chgData name="ANDRES HUMBERTO OTALORA CARMONA" userId="9f185f83-ab76-4bc7-b4dd-50fef826f155" providerId="ADAL" clId="{3FBA8FAE-BC5A-44DF-AABA-3228B9147005}" dt="2020-06-24T16:03:45.050" v="665" actId="1076"/>
          <ac:picMkLst>
            <pc:docMk/>
            <pc:sldMk cId="3249991528" sldId="323"/>
            <ac:picMk id="62" creationId="{D81A8708-DC8C-4A12-9D8F-579D0E972AB7}"/>
          </ac:picMkLst>
        </pc:picChg>
        <pc:picChg chg="add mod">
          <ac:chgData name="ANDRES HUMBERTO OTALORA CARMONA" userId="9f185f83-ab76-4bc7-b4dd-50fef826f155" providerId="ADAL" clId="{3FBA8FAE-BC5A-44DF-AABA-3228B9147005}" dt="2020-06-24T16:01:41.675" v="651" actId="1076"/>
          <ac:picMkLst>
            <pc:docMk/>
            <pc:sldMk cId="3249991528" sldId="323"/>
            <ac:picMk id="63" creationId="{DD3AD66B-29E9-4963-9FBC-D2BE531591D0}"/>
          </ac:picMkLst>
        </pc:picChg>
        <pc:picChg chg="add mod">
          <ac:chgData name="ANDRES HUMBERTO OTALORA CARMONA" userId="9f185f83-ab76-4bc7-b4dd-50fef826f155" providerId="ADAL" clId="{3FBA8FAE-BC5A-44DF-AABA-3228B9147005}" dt="2020-06-24T16:01:45.435" v="653" actId="1076"/>
          <ac:picMkLst>
            <pc:docMk/>
            <pc:sldMk cId="3249991528" sldId="323"/>
            <ac:picMk id="64" creationId="{A6D0E483-90FB-4B79-A972-D2E998639814}"/>
          </ac:picMkLst>
        </pc:picChg>
        <pc:picChg chg="add mod">
          <ac:chgData name="ANDRES HUMBERTO OTALORA CARMONA" userId="9f185f83-ab76-4bc7-b4dd-50fef826f155" providerId="ADAL" clId="{3FBA8FAE-BC5A-44DF-AABA-3228B9147005}" dt="2020-06-24T16:03:35.132" v="662" actId="1076"/>
          <ac:picMkLst>
            <pc:docMk/>
            <pc:sldMk cId="3249991528" sldId="323"/>
            <ac:picMk id="66" creationId="{6BAFBFAB-6B56-4DAC-BF98-1EE29EF505F2}"/>
          </ac:picMkLst>
        </pc:picChg>
        <pc:cxnChg chg="add mod">
          <ac:chgData name="ANDRES HUMBERTO OTALORA CARMONA" userId="9f185f83-ab76-4bc7-b4dd-50fef826f155" providerId="ADAL" clId="{3FBA8FAE-BC5A-44DF-AABA-3228B9147005}" dt="2020-06-24T16:02:12.833" v="656" actId="13822"/>
          <ac:cxnSpMkLst>
            <pc:docMk/>
            <pc:sldMk cId="3249991528" sldId="323"/>
            <ac:cxnSpMk id="10" creationId="{66323032-A5DD-4CFF-8DE1-968A0942348E}"/>
          </ac:cxnSpMkLst>
        </pc:cxnChg>
        <pc:cxnChg chg="add mod">
          <ac:chgData name="ANDRES HUMBERTO OTALORA CARMONA" userId="9f185f83-ab76-4bc7-b4dd-50fef826f155" providerId="ADAL" clId="{3FBA8FAE-BC5A-44DF-AABA-3228B9147005}" dt="2020-06-24T16:03:31.091" v="660" actId="1076"/>
          <ac:cxnSpMkLst>
            <pc:docMk/>
            <pc:sldMk cId="3249991528" sldId="323"/>
            <ac:cxnSpMk id="65" creationId="{7C245C18-026C-48D9-9C3B-7B4FB422F44E}"/>
          </ac:cxnSpMkLst>
        </pc:cxnChg>
      </pc:sldChg>
      <pc:sldChg chg="addSp delSp modSp add mod">
        <pc:chgData name="ANDRES HUMBERTO OTALORA CARMONA" userId="9f185f83-ab76-4bc7-b4dd-50fef826f155" providerId="ADAL" clId="{3FBA8FAE-BC5A-44DF-AABA-3228B9147005}" dt="2020-06-24T17:43:11.591" v="764" actId="255"/>
        <pc:sldMkLst>
          <pc:docMk/>
          <pc:sldMk cId="1341165284" sldId="324"/>
        </pc:sldMkLst>
        <pc:spChg chg="del">
          <ac:chgData name="ANDRES HUMBERTO OTALORA CARMONA" userId="9f185f83-ab76-4bc7-b4dd-50fef826f155" providerId="ADAL" clId="{3FBA8FAE-BC5A-44DF-AABA-3228B9147005}" dt="2020-06-24T16:18:38.605" v="671" actId="478"/>
          <ac:spMkLst>
            <pc:docMk/>
            <pc:sldMk cId="1341165284" sldId="324"/>
            <ac:spMk id="3" creationId="{BBCF8B32-B8B2-45F8-8695-8E283681B065}"/>
          </ac:spMkLst>
        </pc:spChg>
        <pc:spChg chg="del">
          <ac:chgData name="ANDRES HUMBERTO OTALORA CARMONA" userId="9f185f83-ab76-4bc7-b4dd-50fef826f155" providerId="ADAL" clId="{3FBA8FAE-BC5A-44DF-AABA-3228B9147005}" dt="2020-06-24T16:18:36.882" v="670" actId="478"/>
          <ac:spMkLst>
            <pc:docMk/>
            <pc:sldMk cId="1341165284" sldId="324"/>
            <ac:spMk id="4" creationId="{0F0CA356-7A34-473B-BFEF-61D0598BAAA4}"/>
          </ac:spMkLst>
        </pc:spChg>
        <pc:spChg chg="add mod">
          <ac:chgData name="ANDRES HUMBERTO OTALORA CARMONA" userId="9f185f83-ab76-4bc7-b4dd-50fef826f155" providerId="ADAL" clId="{3FBA8FAE-BC5A-44DF-AABA-3228B9147005}" dt="2020-06-24T16:27:20.889" v="695" actId="1076"/>
          <ac:spMkLst>
            <pc:docMk/>
            <pc:sldMk cId="1341165284" sldId="324"/>
            <ac:spMk id="5" creationId="{A6470DD6-09A4-4252-9EB3-5F0C715613BC}"/>
          </ac:spMkLst>
        </pc:spChg>
        <pc:spChg chg="del">
          <ac:chgData name="ANDRES HUMBERTO OTALORA CARMONA" userId="9f185f83-ab76-4bc7-b4dd-50fef826f155" providerId="ADAL" clId="{3FBA8FAE-BC5A-44DF-AABA-3228B9147005}" dt="2020-06-24T16:18:36.882" v="670" actId="478"/>
          <ac:spMkLst>
            <pc:docMk/>
            <pc:sldMk cId="1341165284" sldId="324"/>
            <ac:spMk id="7" creationId="{3A133D5E-3CD2-487D-ADA2-3AC23086C8D7}"/>
          </ac:spMkLst>
        </pc:spChg>
        <pc:spChg chg="del">
          <ac:chgData name="ANDRES HUMBERTO OTALORA CARMONA" userId="9f185f83-ab76-4bc7-b4dd-50fef826f155" providerId="ADAL" clId="{3FBA8FAE-BC5A-44DF-AABA-3228B9147005}" dt="2020-06-24T16:18:36.882" v="670" actId="478"/>
          <ac:spMkLst>
            <pc:docMk/>
            <pc:sldMk cId="1341165284" sldId="324"/>
            <ac:spMk id="8" creationId="{1B444B30-B4E5-43A4-B8ED-E1A734460C90}"/>
          </ac:spMkLst>
        </pc:spChg>
        <pc:spChg chg="add mod">
          <ac:chgData name="ANDRES HUMBERTO OTALORA CARMONA" userId="9f185f83-ab76-4bc7-b4dd-50fef826f155" providerId="ADAL" clId="{3FBA8FAE-BC5A-44DF-AABA-3228B9147005}" dt="2020-06-24T17:43:11.591" v="764" actId="255"/>
          <ac:spMkLst>
            <pc:docMk/>
            <pc:sldMk cId="1341165284" sldId="324"/>
            <ac:spMk id="9" creationId="{A5E982F1-165C-4938-9824-7B513FBCA93F}"/>
          </ac:spMkLst>
        </pc:spChg>
        <pc:spChg chg="add del mod">
          <ac:chgData name="ANDRES HUMBERTO OTALORA CARMONA" userId="9f185f83-ab76-4bc7-b4dd-50fef826f155" providerId="ADAL" clId="{3FBA8FAE-BC5A-44DF-AABA-3228B9147005}" dt="2020-06-24T16:30:13.655" v="735" actId="478"/>
          <ac:spMkLst>
            <pc:docMk/>
            <pc:sldMk cId="1341165284" sldId="324"/>
            <ac:spMk id="14" creationId="{F53747C5-C62C-4370-9C62-D23CE05D3893}"/>
          </ac:spMkLst>
        </pc:spChg>
        <pc:spChg chg="del">
          <ac:chgData name="ANDRES HUMBERTO OTALORA CARMONA" userId="9f185f83-ab76-4bc7-b4dd-50fef826f155" providerId="ADAL" clId="{3FBA8FAE-BC5A-44DF-AABA-3228B9147005}" dt="2020-06-24T16:18:36.882" v="670" actId="478"/>
          <ac:spMkLst>
            <pc:docMk/>
            <pc:sldMk cId="1341165284" sldId="324"/>
            <ac:spMk id="22" creationId="{7ADBA9E8-330E-4293-A0AA-6DE94064F38D}"/>
          </ac:spMkLst>
        </pc:spChg>
        <pc:spChg chg="del">
          <ac:chgData name="ANDRES HUMBERTO OTALORA CARMONA" userId="9f185f83-ab76-4bc7-b4dd-50fef826f155" providerId="ADAL" clId="{3FBA8FAE-BC5A-44DF-AABA-3228B9147005}" dt="2020-06-24T16:18:36.882" v="670" actId="478"/>
          <ac:spMkLst>
            <pc:docMk/>
            <pc:sldMk cId="1341165284" sldId="324"/>
            <ac:spMk id="23" creationId="{303760A1-6E8C-42DD-9E76-EAA4FB111C52}"/>
          </ac:spMkLst>
        </pc:spChg>
        <pc:spChg chg="del">
          <ac:chgData name="ANDRES HUMBERTO OTALORA CARMONA" userId="9f185f83-ab76-4bc7-b4dd-50fef826f155" providerId="ADAL" clId="{3FBA8FAE-BC5A-44DF-AABA-3228B9147005}" dt="2020-06-24T16:18:36.882" v="670" actId="478"/>
          <ac:spMkLst>
            <pc:docMk/>
            <pc:sldMk cId="1341165284" sldId="324"/>
            <ac:spMk id="24" creationId="{5F467A48-5238-4F0D-928B-804C6510807D}"/>
          </ac:spMkLst>
        </pc:spChg>
        <pc:spChg chg="del">
          <ac:chgData name="ANDRES HUMBERTO OTALORA CARMONA" userId="9f185f83-ab76-4bc7-b4dd-50fef826f155" providerId="ADAL" clId="{3FBA8FAE-BC5A-44DF-AABA-3228B9147005}" dt="2020-06-24T16:18:36.882" v="670" actId="478"/>
          <ac:spMkLst>
            <pc:docMk/>
            <pc:sldMk cId="1341165284" sldId="324"/>
            <ac:spMk id="25" creationId="{0D3F59CC-86BA-4BB3-9931-F995E52223F9}"/>
          </ac:spMkLst>
        </pc:spChg>
        <pc:spChg chg="del">
          <ac:chgData name="ANDRES HUMBERTO OTALORA CARMONA" userId="9f185f83-ab76-4bc7-b4dd-50fef826f155" providerId="ADAL" clId="{3FBA8FAE-BC5A-44DF-AABA-3228B9147005}" dt="2020-06-24T16:18:36.882" v="670" actId="478"/>
          <ac:spMkLst>
            <pc:docMk/>
            <pc:sldMk cId="1341165284" sldId="324"/>
            <ac:spMk id="26" creationId="{05F73561-F04C-456E-87B5-14CAF42AADA1}"/>
          </ac:spMkLst>
        </pc:spChg>
        <pc:spChg chg="del">
          <ac:chgData name="ANDRES HUMBERTO OTALORA CARMONA" userId="9f185f83-ab76-4bc7-b4dd-50fef826f155" providerId="ADAL" clId="{3FBA8FAE-BC5A-44DF-AABA-3228B9147005}" dt="2020-06-24T16:18:36.882" v="670" actId="478"/>
          <ac:spMkLst>
            <pc:docMk/>
            <pc:sldMk cId="1341165284" sldId="324"/>
            <ac:spMk id="27" creationId="{2B95FC20-6E3F-441E-85A6-AE0B6AEE6571}"/>
          </ac:spMkLst>
        </pc:spChg>
        <pc:spChg chg="del">
          <ac:chgData name="ANDRES HUMBERTO OTALORA CARMONA" userId="9f185f83-ab76-4bc7-b4dd-50fef826f155" providerId="ADAL" clId="{3FBA8FAE-BC5A-44DF-AABA-3228B9147005}" dt="2020-06-24T16:18:36.882" v="670" actId="478"/>
          <ac:spMkLst>
            <pc:docMk/>
            <pc:sldMk cId="1341165284" sldId="324"/>
            <ac:spMk id="29" creationId="{2B0DE530-1D4F-4F99-868A-ACDD5202EF6D}"/>
          </ac:spMkLst>
        </pc:spChg>
        <pc:spChg chg="del">
          <ac:chgData name="ANDRES HUMBERTO OTALORA CARMONA" userId="9f185f83-ab76-4bc7-b4dd-50fef826f155" providerId="ADAL" clId="{3FBA8FAE-BC5A-44DF-AABA-3228B9147005}" dt="2020-06-24T16:18:36.882" v="670" actId="478"/>
          <ac:spMkLst>
            <pc:docMk/>
            <pc:sldMk cId="1341165284" sldId="324"/>
            <ac:spMk id="30" creationId="{F49D92E4-42F2-4F7E-8763-7BE7CD88F213}"/>
          </ac:spMkLst>
        </pc:spChg>
        <pc:spChg chg="del">
          <ac:chgData name="ANDRES HUMBERTO OTALORA CARMONA" userId="9f185f83-ab76-4bc7-b4dd-50fef826f155" providerId="ADAL" clId="{3FBA8FAE-BC5A-44DF-AABA-3228B9147005}" dt="2020-06-24T16:18:36.882" v="670" actId="478"/>
          <ac:spMkLst>
            <pc:docMk/>
            <pc:sldMk cId="1341165284" sldId="324"/>
            <ac:spMk id="35" creationId="{235F1B65-49F5-4179-AD1A-79CEBC5DACE2}"/>
          </ac:spMkLst>
        </pc:spChg>
        <pc:spChg chg="del">
          <ac:chgData name="ANDRES HUMBERTO OTALORA CARMONA" userId="9f185f83-ab76-4bc7-b4dd-50fef826f155" providerId="ADAL" clId="{3FBA8FAE-BC5A-44DF-AABA-3228B9147005}" dt="2020-06-24T16:18:36.882" v="670" actId="478"/>
          <ac:spMkLst>
            <pc:docMk/>
            <pc:sldMk cId="1341165284" sldId="324"/>
            <ac:spMk id="36" creationId="{FD818A15-2A6F-4652-BC0F-871DF9A51E6A}"/>
          </ac:spMkLst>
        </pc:spChg>
        <pc:spChg chg="del">
          <ac:chgData name="ANDRES HUMBERTO OTALORA CARMONA" userId="9f185f83-ab76-4bc7-b4dd-50fef826f155" providerId="ADAL" clId="{3FBA8FAE-BC5A-44DF-AABA-3228B9147005}" dt="2020-06-24T16:18:36.882" v="670" actId="478"/>
          <ac:spMkLst>
            <pc:docMk/>
            <pc:sldMk cId="1341165284" sldId="324"/>
            <ac:spMk id="37" creationId="{3D1AB426-A62E-415F-8DD7-DE66471F3FE4}"/>
          </ac:spMkLst>
        </pc:spChg>
        <pc:spChg chg="del">
          <ac:chgData name="ANDRES HUMBERTO OTALORA CARMONA" userId="9f185f83-ab76-4bc7-b4dd-50fef826f155" providerId="ADAL" clId="{3FBA8FAE-BC5A-44DF-AABA-3228B9147005}" dt="2020-06-24T16:18:36.882" v="670" actId="478"/>
          <ac:spMkLst>
            <pc:docMk/>
            <pc:sldMk cId="1341165284" sldId="324"/>
            <ac:spMk id="38" creationId="{1F4D02CD-1DFE-4D0C-B863-09FC31489C59}"/>
          </ac:spMkLst>
        </pc:spChg>
        <pc:spChg chg="add del mod">
          <ac:chgData name="ANDRES HUMBERTO OTALORA CARMONA" userId="9f185f83-ab76-4bc7-b4dd-50fef826f155" providerId="ADAL" clId="{3FBA8FAE-BC5A-44DF-AABA-3228B9147005}" dt="2020-06-24T16:26:43.448" v="681" actId="478"/>
          <ac:spMkLst>
            <pc:docMk/>
            <pc:sldMk cId="1341165284" sldId="324"/>
            <ac:spMk id="40" creationId="{F5F63B9B-9DF4-4E42-AF4A-59F6CB211B52}"/>
          </ac:spMkLst>
        </pc:spChg>
        <pc:spChg chg="mod">
          <ac:chgData name="ANDRES HUMBERTO OTALORA CARMONA" userId="9f185f83-ab76-4bc7-b4dd-50fef826f155" providerId="ADAL" clId="{3FBA8FAE-BC5A-44DF-AABA-3228B9147005}" dt="2020-06-24T16:26:09.969" v="675"/>
          <ac:spMkLst>
            <pc:docMk/>
            <pc:sldMk cId="1341165284" sldId="324"/>
            <ac:spMk id="41" creationId="{BA4E2C08-946C-4869-9B54-C27E445D8FB7}"/>
          </ac:spMkLst>
        </pc:spChg>
        <pc:spChg chg="add mod">
          <ac:chgData name="ANDRES HUMBERTO OTALORA CARMONA" userId="9f185f83-ab76-4bc7-b4dd-50fef826f155" providerId="ADAL" clId="{3FBA8FAE-BC5A-44DF-AABA-3228B9147005}" dt="2020-06-24T16:30:18.017" v="738" actId="1076"/>
          <ac:spMkLst>
            <pc:docMk/>
            <pc:sldMk cId="1341165284" sldId="324"/>
            <ac:spMk id="42" creationId="{1E8583E0-BC59-4D4A-B4D0-12D0596850E9}"/>
          </ac:spMkLst>
        </pc:spChg>
        <pc:spChg chg="del">
          <ac:chgData name="ANDRES HUMBERTO OTALORA CARMONA" userId="9f185f83-ab76-4bc7-b4dd-50fef826f155" providerId="ADAL" clId="{3FBA8FAE-BC5A-44DF-AABA-3228B9147005}" dt="2020-06-24T16:18:36.882" v="670" actId="478"/>
          <ac:spMkLst>
            <pc:docMk/>
            <pc:sldMk cId="1341165284" sldId="324"/>
            <ac:spMk id="44" creationId="{DDCCE6BB-F777-4339-9A2A-203CF5CD84CA}"/>
          </ac:spMkLst>
        </pc:spChg>
        <pc:spChg chg="del">
          <ac:chgData name="ANDRES HUMBERTO OTALORA CARMONA" userId="9f185f83-ab76-4bc7-b4dd-50fef826f155" providerId="ADAL" clId="{3FBA8FAE-BC5A-44DF-AABA-3228B9147005}" dt="2020-06-24T16:18:36.882" v="670" actId="478"/>
          <ac:spMkLst>
            <pc:docMk/>
            <pc:sldMk cId="1341165284" sldId="324"/>
            <ac:spMk id="45" creationId="{D2095937-68C6-4C39-8B03-81A18BB36002}"/>
          </ac:spMkLst>
        </pc:spChg>
        <pc:spChg chg="del">
          <ac:chgData name="ANDRES HUMBERTO OTALORA CARMONA" userId="9f185f83-ab76-4bc7-b4dd-50fef826f155" providerId="ADAL" clId="{3FBA8FAE-BC5A-44DF-AABA-3228B9147005}" dt="2020-06-24T16:18:36.882" v="670" actId="478"/>
          <ac:spMkLst>
            <pc:docMk/>
            <pc:sldMk cId="1341165284" sldId="324"/>
            <ac:spMk id="46" creationId="{9D248C4D-FA88-4727-887D-1B4FBE6780CC}"/>
          </ac:spMkLst>
        </pc:spChg>
        <pc:spChg chg="del">
          <ac:chgData name="ANDRES HUMBERTO OTALORA CARMONA" userId="9f185f83-ab76-4bc7-b4dd-50fef826f155" providerId="ADAL" clId="{3FBA8FAE-BC5A-44DF-AABA-3228B9147005}" dt="2020-06-24T16:18:36.882" v="670" actId="478"/>
          <ac:spMkLst>
            <pc:docMk/>
            <pc:sldMk cId="1341165284" sldId="324"/>
            <ac:spMk id="47" creationId="{414689A2-7F63-4E35-8132-4CCEC800ABE8}"/>
          </ac:spMkLst>
        </pc:spChg>
        <pc:spChg chg="del">
          <ac:chgData name="ANDRES HUMBERTO OTALORA CARMONA" userId="9f185f83-ab76-4bc7-b4dd-50fef826f155" providerId="ADAL" clId="{3FBA8FAE-BC5A-44DF-AABA-3228B9147005}" dt="2020-06-24T16:18:36.882" v="670" actId="478"/>
          <ac:spMkLst>
            <pc:docMk/>
            <pc:sldMk cId="1341165284" sldId="324"/>
            <ac:spMk id="48" creationId="{819554AD-2C5B-4D6B-B079-8354947E223E}"/>
          </ac:spMkLst>
        </pc:spChg>
        <pc:spChg chg="add del mod">
          <ac:chgData name="ANDRES HUMBERTO OTALORA CARMONA" userId="9f185f83-ab76-4bc7-b4dd-50fef826f155" providerId="ADAL" clId="{3FBA8FAE-BC5A-44DF-AABA-3228B9147005}" dt="2020-06-24T16:27:35.872" v="700" actId="478"/>
          <ac:spMkLst>
            <pc:docMk/>
            <pc:sldMk cId="1341165284" sldId="324"/>
            <ac:spMk id="50" creationId="{786369F6-D1AE-4C3F-9B21-B8370C3C09CA}"/>
          </ac:spMkLst>
        </pc:spChg>
        <pc:spChg chg="add del mod">
          <ac:chgData name="ANDRES HUMBERTO OTALORA CARMONA" userId="9f185f83-ab76-4bc7-b4dd-50fef826f155" providerId="ADAL" clId="{3FBA8FAE-BC5A-44DF-AABA-3228B9147005}" dt="2020-06-24T16:27:31.067" v="696" actId="478"/>
          <ac:spMkLst>
            <pc:docMk/>
            <pc:sldMk cId="1341165284" sldId="324"/>
            <ac:spMk id="52" creationId="{9F00ADE5-6379-4C1B-AE25-979F25086609}"/>
          </ac:spMkLst>
        </pc:spChg>
        <pc:spChg chg="add mod">
          <ac:chgData name="ANDRES HUMBERTO OTALORA CARMONA" userId="9f185f83-ab76-4bc7-b4dd-50fef826f155" providerId="ADAL" clId="{3FBA8FAE-BC5A-44DF-AABA-3228B9147005}" dt="2020-06-24T16:30:24.761" v="741" actId="1076"/>
          <ac:spMkLst>
            <pc:docMk/>
            <pc:sldMk cId="1341165284" sldId="324"/>
            <ac:spMk id="53" creationId="{E612387F-596D-444B-B59C-4DECB019D16D}"/>
          </ac:spMkLst>
        </pc:spChg>
        <pc:spChg chg="del">
          <ac:chgData name="ANDRES HUMBERTO OTALORA CARMONA" userId="9f185f83-ab76-4bc7-b4dd-50fef826f155" providerId="ADAL" clId="{3FBA8FAE-BC5A-44DF-AABA-3228B9147005}" dt="2020-06-24T16:18:36.882" v="670" actId="478"/>
          <ac:spMkLst>
            <pc:docMk/>
            <pc:sldMk cId="1341165284" sldId="324"/>
            <ac:spMk id="54" creationId="{E1B1FF1D-DA89-4AE9-8E67-767E14579638}"/>
          </ac:spMkLst>
        </pc:spChg>
        <pc:spChg chg="del">
          <ac:chgData name="ANDRES HUMBERTO OTALORA CARMONA" userId="9f185f83-ab76-4bc7-b4dd-50fef826f155" providerId="ADAL" clId="{3FBA8FAE-BC5A-44DF-AABA-3228B9147005}" dt="2020-06-24T16:18:36.882" v="670" actId="478"/>
          <ac:spMkLst>
            <pc:docMk/>
            <pc:sldMk cId="1341165284" sldId="324"/>
            <ac:spMk id="55" creationId="{12D185F4-D0CC-4624-836A-9DC8E044D8B6}"/>
          </ac:spMkLst>
        </pc:spChg>
        <pc:spChg chg="del">
          <ac:chgData name="ANDRES HUMBERTO OTALORA CARMONA" userId="9f185f83-ab76-4bc7-b4dd-50fef826f155" providerId="ADAL" clId="{3FBA8FAE-BC5A-44DF-AABA-3228B9147005}" dt="2020-06-24T16:18:36.882" v="670" actId="478"/>
          <ac:spMkLst>
            <pc:docMk/>
            <pc:sldMk cId="1341165284" sldId="324"/>
            <ac:spMk id="56" creationId="{7095E6CC-AC17-4EA1-8B0F-01E01FC8607D}"/>
          </ac:spMkLst>
        </pc:spChg>
        <pc:spChg chg="del">
          <ac:chgData name="ANDRES HUMBERTO OTALORA CARMONA" userId="9f185f83-ab76-4bc7-b4dd-50fef826f155" providerId="ADAL" clId="{3FBA8FAE-BC5A-44DF-AABA-3228B9147005}" dt="2020-06-24T16:18:36.882" v="670" actId="478"/>
          <ac:spMkLst>
            <pc:docMk/>
            <pc:sldMk cId="1341165284" sldId="324"/>
            <ac:spMk id="57" creationId="{4D4C7184-482C-4101-9F9B-6AAC5F676C6C}"/>
          </ac:spMkLst>
        </pc:spChg>
        <pc:spChg chg="add del mod">
          <ac:chgData name="ANDRES HUMBERTO OTALORA CARMONA" userId="9f185f83-ab76-4bc7-b4dd-50fef826f155" providerId="ADAL" clId="{3FBA8FAE-BC5A-44DF-AABA-3228B9147005}" dt="2020-06-24T16:27:31.865" v="697" actId="478"/>
          <ac:spMkLst>
            <pc:docMk/>
            <pc:sldMk cId="1341165284" sldId="324"/>
            <ac:spMk id="59" creationId="{3ADE37C1-2A77-4DBF-9BC0-5978D2BD988D}"/>
          </ac:spMkLst>
        </pc:spChg>
        <pc:spChg chg="add mod">
          <ac:chgData name="ANDRES HUMBERTO OTALORA CARMONA" userId="9f185f83-ab76-4bc7-b4dd-50fef826f155" providerId="ADAL" clId="{3FBA8FAE-BC5A-44DF-AABA-3228B9147005}" dt="2020-06-24T17:42:44.188" v="758" actId="255"/>
          <ac:spMkLst>
            <pc:docMk/>
            <pc:sldMk cId="1341165284" sldId="324"/>
            <ac:spMk id="60" creationId="{D7087C63-88C0-4180-8889-F86790F1BC03}"/>
          </ac:spMkLst>
        </pc:spChg>
        <pc:spChg chg="add mod">
          <ac:chgData name="ANDRES HUMBERTO OTALORA CARMONA" userId="9f185f83-ab76-4bc7-b4dd-50fef826f155" providerId="ADAL" clId="{3FBA8FAE-BC5A-44DF-AABA-3228B9147005}" dt="2020-06-24T17:42:44.188" v="758" actId="255"/>
          <ac:spMkLst>
            <pc:docMk/>
            <pc:sldMk cId="1341165284" sldId="324"/>
            <ac:spMk id="67" creationId="{D5DA7B49-1BE7-4356-9EC1-E85192628806}"/>
          </ac:spMkLst>
        </pc:spChg>
        <pc:spChg chg="add mod">
          <ac:chgData name="ANDRES HUMBERTO OTALORA CARMONA" userId="9f185f83-ab76-4bc7-b4dd-50fef826f155" providerId="ADAL" clId="{3FBA8FAE-BC5A-44DF-AABA-3228B9147005}" dt="2020-06-24T17:42:44.188" v="758" actId="255"/>
          <ac:spMkLst>
            <pc:docMk/>
            <pc:sldMk cId="1341165284" sldId="324"/>
            <ac:spMk id="68" creationId="{321831B9-6D28-4FB2-9CED-470BB360DB20}"/>
          </ac:spMkLst>
        </pc:spChg>
        <pc:spChg chg="add mod">
          <ac:chgData name="ANDRES HUMBERTO OTALORA CARMONA" userId="9f185f83-ab76-4bc7-b4dd-50fef826f155" providerId="ADAL" clId="{3FBA8FAE-BC5A-44DF-AABA-3228B9147005}" dt="2020-06-24T17:43:04.007" v="761" actId="14100"/>
          <ac:spMkLst>
            <pc:docMk/>
            <pc:sldMk cId="1341165284" sldId="324"/>
            <ac:spMk id="70" creationId="{4BF4BD51-E280-4B24-B06A-EA11480A00CD}"/>
          </ac:spMkLst>
        </pc:spChg>
        <pc:spChg chg="add mod">
          <ac:chgData name="ANDRES HUMBERTO OTALORA CARMONA" userId="9f185f83-ab76-4bc7-b4dd-50fef826f155" providerId="ADAL" clId="{3FBA8FAE-BC5A-44DF-AABA-3228B9147005}" dt="2020-06-24T17:43:07.438" v="763" actId="1076"/>
          <ac:spMkLst>
            <pc:docMk/>
            <pc:sldMk cId="1341165284" sldId="324"/>
            <ac:spMk id="71" creationId="{628F30EC-C0F5-46EE-9A9D-88B82BF69D12}"/>
          </ac:spMkLst>
        </pc:spChg>
        <pc:spChg chg="add del mod">
          <ac:chgData name="ANDRES HUMBERTO OTALORA CARMONA" userId="9f185f83-ab76-4bc7-b4dd-50fef826f155" providerId="ADAL" clId="{3FBA8FAE-BC5A-44DF-AABA-3228B9147005}" dt="2020-06-24T16:27:11.023" v="693" actId="478"/>
          <ac:spMkLst>
            <pc:docMk/>
            <pc:sldMk cId="1341165284" sldId="324"/>
            <ac:spMk id="72" creationId="{8D713571-89FF-4EC9-99DE-3B774B23345B}"/>
          </ac:spMkLst>
        </pc:spChg>
        <pc:spChg chg="add mod">
          <ac:chgData name="ANDRES HUMBERTO OTALORA CARMONA" userId="9f185f83-ab76-4bc7-b4dd-50fef826f155" providerId="ADAL" clId="{3FBA8FAE-BC5A-44DF-AABA-3228B9147005}" dt="2020-06-24T16:28:46.409" v="711" actId="1076"/>
          <ac:spMkLst>
            <pc:docMk/>
            <pc:sldMk cId="1341165284" sldId="324"/>
            <ac:spMk id="73" creationId="{95BD756A-2832-4A73-9977-496CCE8B00CA}"/>
          </ac:spMkLst>
        </pc:spChg>
        <pc:spChg chg="add mod">
          <ac:chgData name="ANDRES HUMBERTO OTALORA CARMONA" userId="9f185f83-ab76-4bc7-b4dd-50fef826f155" providerId="ADAL" clId="{3FBA8FAE-BC5A-44DF-AABA-3228B9147005}" dt="2020-06-24T16:28:46.409" v="711" actId="1076"/>
          <ac:spMkLst>
            <pc:docMk/>
            <pc:sldMk cId="1341165284" sldId="324"/>
            <ac:spMk id="74" creationId="{B1DA4361-4A7A-4FDC-96AE-DBFB3E0C06B7}"/>
          </ac:spMkLst>
        </pc:spChg>
        <pc:spChg chg="add mod">
          <ac:chgData name="ANDRES HUMBERTO OTALORA CARMONA" userId="9f185f83-ab76-4bc7-b4dd-50fef826f155" providerId="ADAL" clId="{3FBA8FAE-BC5A-44DF-AABA-3228B9147005}" dt="2020-06-24T16:28:46.409" v="711" actId="1076"/>
          <ac:spMkLst>
            <pc:docMk/>
            <pc:sldMk cId="1341165284" sldId="324"/>
            <ac:spMk id="76" creationId="{DCFB2C95-92AB-4E24-8AA8-6E4FF4A4FA92}"/>
          </ac:spMkLst>
        </pc:spChg>
        <pc:spChg chg="add del mod">
          <ac:chgData name="ANDRES HUMBERTO OTALORA CARMONA" userId="9f185f83-ab76-4bc7-b4dd-50fef826f155" providerId="ADAL" clId="{3FBA8FAE-BC5A-44DF-AABA-3228B9147005}" dt="2020-06-24T16:30:14.378" v="736" actId="478"/>
          <ac:spMkLst>
            <pc:docMk/>
            <pc:sldMk cId="1341165284" sldId="324"/>
            <ac:spMk id="80" creationId="{996A2300-2E7A-486D-96CF-551AC90128A1}"/>
          </ac:spMkLst>
        </pc:spChg>
        <pc:graphicFrameChg chg="add mod modGraphic">
          <ac:chgData name="ANDRES HUMBERTO OTALORA CARMONA" userId="9f185f83-ab76-4bc7-b4dd-50fef826f155" providerId="ADAL" clId="{3FBA8FAE-BC5A-44DF-AABA-3228B9147005}" dt="2020-06-24T17:18:52.302" v="746" actId="1076"/>
          <ac:graphicFrameMkLst>
            <pc:docMk/>
            <pc:sldMk cId="1341165284" sldId="324"/>
            <ac:graphicFrameMk id="15" creationId="{EAF8EBCA-C298-4F71-9580-FDEBFFBC7E2A}"/>
          </ac:graphicFrameMkLst>
        </pc:graphicFrameChg>
        <pc:graphicFrameChg chg="add del mod modGraphic">
          <ac:chgData name="ANDRES HUMBERTO OTALORA CARMONA" userId="9f185f83-ab76-4bc7-b4dd-50fef826f155" providerId="ADAL" clId="{3FBA8FAE-BC5A-44DF-AABA-3228B9147005}" dt="2020-06-24T17:19:32.602" v="749" actId="21"/>
          <ac:graphicFrameMkLst>
            <pc:docMk/>
            <pc:sldMk cId="1341165284" sldId="324"/>
            <ac:graphicFrameMk id="16" creationId="{53B0B80B-C81B-49AB-8D34-CDD0D80237E8}"/>
          </ac:graphicFrameMkLst>
        </pc:graphicFrameChg>
        <pc:picChg chg="del">
          <ac:chgData name="ANDRES HUMBERTO OTALORA CARMONA" userId="9f185f83-ab76-4bc7-b4dd-50fef826f155" providerId="ADAL" clId="{3FBA8FAE-BC5A-44DF-AABA-3228B9147005}" dt="2020-06-24T16:18:40.210" v="672" actId="478"/>
          <ac:picMkLst>
            <pc:docMk/>
            <pc:sldMk cId="1341165284" sldId="324"/>
            <ac:picMk id="6" creationId="{3182DEEF-0E1D-4E52-AEB9-DC2A490D8DFF}"/>
          </ac:picMkLst>
        </pc:picChg>
        <pc:picChg chg="del">
          <ac:chgData name="ANDRES HUMBERTO OTALORA CARMONA" userId="9f185f83-ab76-4bc7-b4dd-50fef826f155" providerId="ADAL" clId="{3FBA8FAE-BC5A-44DF-AABA-3228B9147005}" dt="2020-06-24T16:18:36.882" v="670" actId="478"/>
          <ac:picMkLst>
            <pc:docMk/>
            <pc:sldMk cId="1341165284" sldId="324"/>
            <ac:picMk id="13" creationId="{2A44031B-D52F-4EB3-85EC-CCACBBC67A28}"/>
          </ac:picMkLst>
        </pc:picChg>
        <pc:picChg chg="add del mod">
          <ac:chgData name="ANDRES HUMBERTO OTALORA CARMONA" userId="9f185f83-ab76-4bc7-b4dd-50fef826f155" providerId="ADAL" clId="{3FBA8FAE-BC5A-44DF-AABA-3228B9147005}" dt="2020-06-24T16:28:47.723" v="712" actId="478"/>
          <ac:picMkLst>
            <pc:docMk/>
            <pc:sldMk cId="1341165284" sldId="324"/>
            <ac:picMk id="39" creationId="{0E5BAD0B-9A74-4FBE-92C8-F47EE474B308}"/>
          </ac:picMkLst>
        </pc:picChg>
        <pc:picChg chg="del">
          <ac:chgData name="ANDRES HUMBERTO OTALORA CARMONA" userId="9f185f83-ab76-4bc7-b4dd-50fef826f155" providerId="ADAL" clId="{3FBA8FAE-BC5A-44DF-AABA-3228B9147005}" dt="2020-06-24T16:18:36.882" v="670" actId="478"/>
          <ac:picMkLst>
            <pc:docMk/>
            <pc:sldMk cId="1341165284" sldId="324"/>
            <ac:picMk id="62" creationId="{D81A8708-DC8C-4A12-9D8F-579D0E972AB7}"/>
          </ac:picMkLst>
        </pc:picChg>
        <pc:picChg chg="del">
          <ac:chgData name="ANDRES HUMBERTO OTALORA CARMONA" userId="9f185f83-ab76-4bc7-b4dd-50fef826f155" providerId="ADAL" clId="{3FBA8FAE-BC5A-44DF-AABA-3228B9147005}" dt="2020-06-24T16:18:36.882" v="670" actId="478"/>
          <ac:picMkLst>
            <pc:docMk/>
            <pc:sldMk cId="1341165284" sldId="324"/>
            <ac:picMk id="63" creationId="{DD3AD66B-29E9-4963-9FBC-D2BE531591D0}"/>
          </ac:picMkLst>
        </pc:picChg>
        <pc:picChg chg="del">
          <ac:chgData name="ANDRES HUMBERTO OTALORA CARMONA" userId="9f185f83-ab76-4bc7-b4dd-50fef826f155" providerId="ADAL" clId="{3FBA8FAE-BC5A-44DF-AABA-3228B9147005}" dt="2020-06-24T16:18:36.882" v="670" actId="478"/>
          <ac:picMkLst>
            <pc:docMk/>
            <pc:sldMk cId="1341165284" sldId="324"/>
            <ac:picMk id="64" creationId="{A6D0E483-90FB-4B79-A972-D2E998639814}"/>
          </ac:picMkLst>
        </pc:picChg>
        <pc:picChg chg="del">
          <ac:chgData name="ANDRES HUMBERTO OTALORA CARMONA" userId="9f185f83-ab76-4bc7-b4dd-50fef826f155" providerId="ADAL" clId="{3FBA8FAE-BC5A-44DF-AABA-3228B9147005}" dt="2020-06-24T16:18:36.882" v="670" actId="478"/>
          <ac:picMkLst>
            <pc:docMk/>
            <pc:sldMk cId="1341165284" sldId="324"/>
            <ac:picMk id="66" creationId="{6BAFBFAB-6B56-4DAC-BF98-1EE29EF505F2}"/>
          </ac:picMkLst>
        </pc:picChg>
        <pc:picChg chg="add mod">
          <ac:chgData name="ANDRES HUMBERTO OTALORA CARMONA" userId="9f185f83-ab76-4bc7-b4dd-50fef826f155" providerId="ADAL" clId="{3FBA8FAE-BC5A-44DF-AABA-3228B9147005}" dt="2020-06-24T16:30:08.713" v="733" actId="1076"/>
          <ac:picMkLst>
            <pc:docMk/>
            <pc:sldMk cId="1341165284" sldId="324"/>
            <ac:picMk id="78" creationId="{D3813CA0-D867-4520-B49D-CCC1B4E6B913}"/>
          </ac:picMkLst>
        </pc:picChg>
        <pc:picChg chg="add mod">
          <ac:chgData name="ANDRES HUMBERTO OTALORA CARMONA" userId="9f185f83-ab76-4bc7-b4dd-50fef826f155" providerId="ADAL" clId="{3FBA8FAE-BC5A-44DF-AABA-3228B9147005}" dt="2020-06-24T16:30:15.792" v="737" actId="1076"/>
          <ac:picMkLst>
            <pc:docMk/>
            <pc:sldMk cId="1341165284" sldId="324"/>
            <ac:picMk id="79" creationId="{AFB415E2-1B87-48C6-ABAA-432647FEA757}"/>
          </ac:picMkLst>
        </pc:picChg>
        <pc:cxnChg chg="del">
          <ac:chgData name="ANDRES HUMBERTO OTALORA CARMONA" userId="9f185f83-ab76-4bc7-b4dd-50fef826f155" providerId="ADAL" clId="{3FBA8FAE-BC5A-44DF-AABA-3228B9147005}" dt="2020-06-24T16:18:36.882" v="670" actId="478"/>
          <ac:cxnSpMkLst>
            <pc:docMk/>
            <pc:sldMk cId="1341165284" sldId="324"/>
            <ac:cxnSpMk id="10" creationId="{66323032-A5DD-4CFF-8DE1-968A0942348E}"/>
          </ac:cxnSpMkLst>
        </pc:cxnChg>
        <pc:cxnChg chg="add">
          <ac:chgData name="ANDRES HUMBERTO OTALORA CARMONA" userId="9f185f83-ab76-4bc7-b4dd-50fef826f155" providerId="ADAL" clId="{3FBA8FAE-BC5A-44DF-AABA-3228B9147005}" dt="2020-06-24T16:29:47.306" v="725" actId="11529"/>
          <ac:cxnSpMkLst>
            <pc:docMk/>
            <pc:sldMk cId="1341165284" sldId="324"/>
            <ac:cxnSpMk id="12" creationId="{6737E080-2527-4D80-9829-F76CDCC61568}"/>
          </ac:cxnSpMkLst>
        </pc:cxnChg>
        <pc:cxnChg chg="add mod">
          <ac:chgData name="ANDRES HUMBERTO OTALORA CARMONA" userId="9f185f83-ab76-4bc7-b4dd-50fef826f155" providerId="ADAL" clId="{3FBA8FAE-BC5A-44DF-AABA-3228B9147005}" dt="2020-06-24T16:30:28.104" v="742" actId="1076"/>
          <ac:cxnSpMkLst>
            <pc:docMk/>
            <pc:sldMk cId="1341165284" sldId="324"/>
            <ac:cxnSpMk id="43" creationId="{5A2935CF-ACFD-4AE4-A5F4-F80075AB4898}"/>
          </ac:cxnSpMkLst>
        </pc:cxnChg>
        <pc:cxnChg chg="add del mod">
          <ac:chgData name="ANDRES HUMBERTO OTALORA CARMONA" userId="9f185f83-ab76-4bc7-b4dd-50fef826f155" providerId="ADAL" clId="{3FBA8FAE-BC5A-44DF-AABA-3228B9147005}" dt="2020-06-24T16:27:34.742" v="699" actId="478"/>
          <ac:cxnSpMkLst>
            <pc:docMk/>
            <pc:sldMk cId="1341165284" sldId="324"/>
            <ac:cxnSpMk id="49" creationId="{B362DA5C-DFAD-4831-8086-98ABE7A62C09}"/>
          </ac:cxnSpMkLst>
        </pc:cxnChg>
        <pc:cxnChg chg="add mod">
          <ac:chgData name="ANDRES HUMBERTO OTALORA CARMONA" userId="9f185f83-ab76-4bc7-b4dd-50fef826f155" providerId="ADAL" clId="{3FBA8FAE-BC5A-44DF-AABA-3228B9147005}" dt="2020-06-24T16:30:24.761" v="741" actId="1076"/>
          <ac:cxnSpMkLst>
            <pc:docMk/>
            <pc:sldMk cId="1341165284" sldId="324"/>
            <ac:cxnSpMk id="58" creationId="{053D75F3-0F46-4B5C-A5B8-81B6BDDF10BC}"/>
          </ac:cxnSpMkLst>
        </pc:cxnChg>
        <pc:cxnChg chg="add mod">
          <ac:chgData name="ANDRES HUMBERTO OTALORA CARMONA" userId="9f185f83-ab76-4bc7-b4dd-50fef826f155" providerId="ADAL" clId="{3FBA8FAE-BC5A-44DF-AABA-3228B9147005}" dt="2020-06-24T17:42:59.612" v="759" actId="14100"/>
          <ac:cxnSpMkLst>
            <pc:docMk/>
            <pc:sldMk cId="1341165284" sldId="324"/>
            <ac:cxnSpMk id="61" creationId="{4809DF2F-0E63-4DEF-9D33-6EC5316DCE72}"/>
          </ac:cxnSpMkLst>
        </pc:cxnChg>
        <pc:cxnChg chg="del">
          <ac:chgData name="ANDRES HUMBERTO OTALORA CARMONA" userId="9f185f83-ab76-4bc7-b4dd-50fef826f155" providerId="ADAL" clId="{3FBA8FAE-BC5A-44DF-AABA-3228B9147005}" dt="2020-06-24T16:18:36.882" v="670" actId="478"/>
          <ac:cxnSpMkLst>
            <pc:docMk/>
            <pc:sldMk cId="1341165284" sldId="324"/>
            <ac:cxnSpMk id="65" creationId="{7C245C18-026C-48D9-9C3B-7B4FB422F44E}"/>
          </ac:cxnSpMkLst>
        </pc:cxnChg>
        <pc:cxnChg chg="add mod">
          <ac:chgData name="ANDRES HUMBERTO OTALORA CARMONA" userId="9f185f83-ab76-4bc7-b4dd-50fef826f155" providerId="ADAL" clId="{3FBA8FAE-BC5A-44DF-AABA-3228B9147005}" dt="2020-06-24T17:43:01.689" v="760" actId="14100"/>
          <ac:cxnSpMkLst>
            <pc:docMk/>
            <pc:sldMk cId="1341165284" sldId="324"/>
            <ac:cxnSpMk id="69" creationId="{84C66BA1-3F86-453B-B607-FD352889D561}"/>
          </ac:cxnSpMkLst>
        </pc:cxnChg>
        <pc:cxnChg chg="add mod">
          <ac:chgData name="ANDRES HUMBERTO OTALORA CARMONA" userId="9f185f83-ab76-4bc7-b4dd-50fef826f155" providerId="ADAL" clId="{3FBA8FAE-BC5A-44DF-AABA-3228B9147005}" dt="2020-06-24T16:28:46.409" v="711" actId="1076"/>
          <ac:cxnSpMkLst>
            <pc:docMk/>
            <pc:sldMk cId="1341165284" sldId="324"/>
            <ac:cxnSpMk id="75" creationId="{BBE7FCDC-686F-4C59-B27E-EFAA90BBC088}"/>
          </ac:cxnSpMkLst>
        </pc:cxnChg>
        <pc:cxnChg chg="add mod">
          <ac:chgData name="ANDRES HUMBERTO OTALORA CARMONA" userId="9f185f83-ab76-4bc7-b4dd-50fef826f155" providerId="ADAL" clId="{3FBA8FAE-BC5A-44DF-AABA-3228B9147005}" dt="2020-06-24T16:30:24.761" v="741" actId="1076"/>
          <ac:cxnSpMkLst>
            <pc:docMk/>
            <pc:sldMk cId="1341165284" sldId="324"/>
            <ac:cxnSpMk id="77" creationId="{AB6F14E1-C47F-40C9-8B8E-DA2E2725D476}"/>
          </ac:cxnSpMkLst>
        </pc:cxnChg>
      </pc:sldChg>
      <pc:sldChg chg="addSp delSp modSp add mod">
        <pc:chgData name="ANDRES HUMBERTO OTALORA CARMONA" userId="9f185f83-ab76-4bc7-b4dd-50fef826f155" providerId="ADAL" clId="{3FBA8FAE-BC5A-44DF-AABA-3228B9147005}" dt="2020-06-24T20:56:56.112" v="1122" actId="1076"/>
        <pc:sldMkLst>
          <pc:docMk/>
          <pc:sldMk cId="4279927572" sldId="325"/>
        </pc:sldMkLst>
        <pc:spChg chg="add mod">
          <ac:chgData name="ANDRES HUMBERTO OTALORA CARMONA" userId="9f185f83-ab76-4bc7-b4dd-50fef826f155" providerId="ADAL" clId="{3FBA8FAE-BC5A-44DF-AABA-3228B9147005}" dt="2020-06-24T20:51:40.537" v="787" actId="1076"/>
          <ac:spMkLst>
            <pc:docMk/>
            <pc:sldMk cId="4279927572" sldId="325"/>
            <ac:spMk id="3" creationId="{84592D5B-BB9D-4F40-8764-C78FE12D0227}"/>
          </ac:spMkLst>
        </pc:spChg>
        <pc:spChg chg="add mod">
          <ac:chgData name="ANDRES HUMBERTO OTALORA CARMONA" userId="9f185f83-ab76-4bc7-b4dd-50fef826f155" providerId="ADAL" clId="{3FBA8FAE-BC5A-44DF-AABA-3228B9147005}" dt="2020-06-24T20:53:00.065" v="939" actId="207"/>
          <ac:spMkLst>
            <pc:docMk/>
            <pc:sldMk cId="4279927572" sldId="325"/>
            <ac:spMk id="4" creationId="{89975021-F48D-4FD1-AC1F-8D4D2460D93C}"/>
          </ac:spMkLst>
        </pc:spChg>
        <pc:spChg chg="del">
          <ac:chgData name="ANDRES HUMBERTO OTALORA CARMONA" userId="9f185f83-ab76-4bc7-b4dd-50fef826f155" providerId="ADAL" clId="{3FBA8FAE-BC5A-44DF-AABA-3228B9147005}" dt="2020-06-24T20:50:38.643" v="769" actId="478"/>
          <ac:spMkLst>
            <pc:docMk/>
            <pc:sldMk cId="4279927572" sldId="325"/>
            <ac:spMk id="5" creationId="{A6470DD6-09A4-4252-9EB3-5F0C715613BC}"/>
          </ac:spMkLst>
        </pc:spChg>
        <pc:spChg chg="add mod">
          <ac:chgData name="ANDRES HUMBERTO OTALORA CARMONA" userId="9f185f83-ab76-4bc7-b4dd-50fef826f155" providerId="ADAL" clId="{3FBA8FAE-BC5A-44DF-AABA-3228B9147005}" dt="2020-06-24T20:54:27.897" v="971" actId="20577"/>
          <ac:spMkLst>
            <pc:docMk/>
            <pc:sldMk cId="4279927572" sldId="325"/>
            <ac:spMk id="6" creationId="{6F5B7167-283F-43E4-A18C-4F8AC555EAFA}"/>
          </ac:spMkLst>
        </pc:spChg>
        <pc:spChg chg="add mod">
          <ac:chgData name="ANDRES HUMBERTO OTALORA CARMONA" userId="9f185f83-ab76-4bc7-b4dd-50fef826f155" providerId="ADAL" clId="{3FBA8FAE-BC5A-44DF-AABA-3228B9147005}" dt="2020-06-24T20:53:35.712" v="957" actId="1076"/>
          <ac:spMkLst>
            <pc:docMk/>
            <pc:sldMk cId="4279927572" sldId="325"/>
            <ac:spMk id="7" creationId="{0225EB47-E690-4D77-A124-93522AEEEC1F}"/>
          </ac:spMkLst>
        </pc:spChg>
        <pc:spChg chg="del">
          <ac:chgData name="ANDRES HUMBERTO OTALORA CARMONA" userId="9f185f83-ab76-4bc7-b4dd-50fef826f155" providerId="ADAL" clId="{3FBA8FAE-BC5A-44DF-AABA-3228B9147005}" dt="2020-06-24T20:50:37.760" v="768" actId="478"/>
          <ac:spMkLst>
            <pc:docMk/>
            <pc:sldMk cId="4279927572" sldId="325"/>
            <ac:spMk id="9" creationId="{A5E982F1-165C-4938-9824-7B513FBCA93F}"/>
          </ac:spMkLst>
        </pc:spChg>
        <pc:spChg chg="add del mod">
          <ac:chgData name="ANDRES HUMBERTO OTALORA CARMONA" userId="9f185f83-ab76-4bc7-b4dd-50fef826f155" providerId="ADAL" clId="{3FBA8FAE-BC5A-44DF-AABA-3228B9147005}" dt="2020-06-24T20:51:32.076" v="783" actId="478"/>
          <ac:spMkLst>
            <pc:docMk/>
            <pc:sldMk cId="4279927572" sldId="325"/>
            <ac:spMk id="29" creationId="{80026F2A-4529-416E-9400-C5A6A7A773B7}"/>
          </ac:spMkLst>
        </pc:spChg>
        <pc:spChg chg="add mod">
          <ac:chgData name="ANDRES HUMBERTO OTALORA CARMONA" userId="9f185f83-ab76-4bc7-b4dd-50fef826f155" providerId="ADAL" clId="{3FBA8FAE-BC5A-44DF-AABA-3228B9147005}" dt="2020-06-24T20:56:40.778" v="1119" actId="1076"/>
          <ac:spMkLst>
            <pc:docMk/>
            <pc:sldMk cId="4279927572" sldId="325"/>
            <ac:spMk id="30" creationId="{5C87BE32-3AFD-4713-ADD6-F1594E768A52}"/>
          </ac:spMkLst>
        </pc:spChg>
        <pc:spChg chg="add del mod">
          <ac:chgData name="ANDRES HUMBERTO OTALORA CARMONA" userId="9f185f83-ab76-4bc7-b4dd-50fef826f155" providerId="ADAL" clId="{3FBA8FAE-BC5A-44DF-AABA-3228B9147005}" dt="2020-06-24T20:51:26.432" v="779" actId="478"/>
          <ac:spMkLst>
            <pc:docMk/>
            <pc:sldMk cId="4279927572" sldId="325"/>
            <ac:spMk id="31" creationId="{6025F549-638B-4C47-823C-329239B5F314}"/>
          </ac:spMkLst>
        </pc:spChg>
        <pc:spChg chg="add mod">
          <ac:chgData name="ANDRES HUMBERTO OTALORA CARMONA" userId="9f185f83-ab76-4bc7-b4dd-50fef826f155" providerId="ADAL" clId="{3FBA8FAE-BC5A-44DF-AABA-3228B9147005}" dt="2020-06-24T20:51:20.457" v="777" actId="1076"/>
          <ac:spMkLst>
            <pc:docMk/>
            <pc:sldMk cId="4279927572" sldId="325"/>
            <ac:spMk id="32" creationId="{04F980E0-3307-4FB5-B74C-360391553E63}"/>
          </ac:spMkLst>
        </pc:spChg>
        <pc:spChg chg="add mod">
          <ac:chgData name="ANDRES HUMBERTO OTALORA CARMONA" userId="9f185f83-ab76-4bc7-b4dd-50fef826f155" providerId="ADAL" clId="{3FBA8FAE-BC5A-44DF-AABA-3228B9147005}" dt="2020-06-24T20:51:20.457" v="777" actId="1076"/>
          <ac:spMkLst>
            <pc:docMk/>
            <pc:sldMk cId="4279927572" sldId="325"/>
            <ac:spMk id="33" creationId="{535BDAF5-9829-4B03-9238-53F98D7A57AD}"/>
          </ac:spMkLst>
        </pc:spChg>
        <pc:spChg chg="add mod">
          <ac:chgData name="ANDRES HUMBERTO OTALORA CARMONA" userId="9f185f83-ab76-4bc7-b4dd-50fef826f155" providerId="ADAL" clId="{3FBA8FAE-BC5A-44DF-AABA-3228B9147005}" dt="2020-06-24T20:51:20.457" v="777" actId="1076"/>
          <ac:spMkLst>
            <pc:docMk/>
            <pc:sldMk cId="4279927572" sldId="325"/>
            <ac:spMk id="34" creationId="{6D553690-95AD-4341-9DBD-FCA6F563DAD4}"/>
          </ac:spMkLst>
        </pc:spChg>
        <pc:spChg chg="add del mod">
          <ac:chgData name="ANDRES HUMBERTO OTALORA CARMONA" userId="9f185f83-ab76-4bc7-b4dd-50fef826f155" providerId="ADAL" clId="{3FBA8FAE-BC5A-44DF-AABA-3228B9147005}" dt="2020-06-24T20:53:22.458" v="949" actId="478"/>
          <ac:spMkLst>
            <pc:docMk/>
            <pc:sldMk cId="4279927572" sldId="325"/>
            <ac:spMk id="35" creationId="{B03E5E97-D38F-45DE-A522-AB4B8D8E3C46}"/>
          </ac:spMkLst>
        </pc:spChg>
        <pc:spChg chg="add mod">
          <ac:chgData name="ANDRES HUMBERTO OTALORA CARMONA" userId="9f185f83-ab76-4bc7-b4dd-50fef826f155" providerId="ADAL" clId="{3FBA8FAE-BC5A-44DF-AABA-3228B9147005}" dt="2020-06-24T20:53:37.728" v="958" actId="1076"/>
          <ac:spMkLst>
            <pc:docMk/>
            <pc:sldMk cId="4279927572" sldId="325"/>
            <ac:spMk id="36" creationId="{D00E6871-796C-4162-B5B0-884F311B14D7}"/>
          </ac:spMkLst>
        </pc:spChg>
        <pc:spChg chg="add mod">
          <ac:chgData name="ANDRES HUMBERTO OTALORA CARMONA" userId="9f185f83-ab76-4bc7-b4dd-50fef826f155" providerId="ADAL" clId="{3FBA8FAE-BC5A-44DF-AABA-3228B9147005}" dt="2020-06-24T20:54:13.662" v="968" actId="6549"/>
          <ac:spMkLst>
            <pc:docMk/>
            <pc:sldMk cId="4279927572" sldId="325"/>
            <ac:spMk id="37" creationId="{7316106C-34AC-4DC9-876A-DECD97D5B4D1}"/>
          </ac:spMkLst>
        </pc:spChg>
        <pc:spChg chg="add del mod">
          <ac:chgData name="ANDRES HUMBERTO OTALORA CARMONA" userId="9f185f83-ab76-4bc7-b4dd-50fef826f155" providerId="ADAL" clId="{3FBA8FAE-BC5A-44DF-AABA-3228B9147005}" dt="2020-06-24T20:53:48.198" v="961" actId="478"/>
          <ac:spMkLst>
            <pc:docMk/>
            <pc:sldMk cId="4279927572" sldId="325"/>
            <ac:spMk id="38" creationId="{788C95A3-6CE6-48E5-8063-641A5CEC3EB2}"/>
          </ac:spMkLst>
        </pc:spChg>
        <pc:spChg chg="mod">
          <ac:chgData name="ANDRES HUMBERTO OTALORA CARMONA" userId="9f185f83-ab76-4bc7-b4dd-50fef826f155" providerId="ADAL" clId="{3FBA8FAE-BC5A-44DF-AABA-3228B9147005}" dt="2020-06-24T20:51:13.139" v="776" actId="16959"/>
          <ac:spMkLst>
            <pc:docMk/>
            <pc:sldMk cId="4279927572" sldId="325"/>
            <ac:spMk id="41" creationId="{BA4E2C08-946C-4869-9B54-C27E445D8FB7}"/>
          </ac:spMkLst>
        </pc:spChg>
        <pc:spChg chg="del">
          <ac:chgData name="ANDRES HUMBERTO OTALORA CARMONA" userId="9f185f83-ab76-4bc7-b4dd-50fef826f155" providerId="ADAL" clId="{3FBA8FAE-BC5A-44DF-AABA-3228B9147005}" dt="2020-06-24T20:50:37.760" v="768" actId="478"/>
          <ac:spMkLst>
            <pc:docMk/>
            <pc:sldMk cId="4279927572" sldId="325"/>
            <ac:spMk id="42" creationId="{1E8583E0-BC59-4D4A-B4D0-12D0596850E9}"/>
          </ac:spMkLst>
        </pc:spChg>
        <pc:spChg chg="add del mod">
          <ac:chgData name="ANDRES HUMBERTO OTALORA CARMONA" userId="9f185f83-ab76-4bc7-b4dd-50fef826f155" providerId="ADAL" clId="{3FBA8FAE-BC5A-44DF-AABA-3228B9147005}" dt="2020-06-24T20:53:07.328" v="942" actId="478"/>
          <ac:spMkLst>
            <pc:docMk/>
            <pc:sldMk cId="4279927572" sldId="325"/>
            <ac:spMk id="44" creationId="{EF501386-294B-4887-9364-5CD56A9A8EC6}"/>
          </ac:spMkLst>
        </pc:spChg>
        <pc:spChg chg="add del mod">
          <ac:chgData name="ANDRES HUMBERTO OTALORA CARMONA" userId="9f185f83-ab76-4bc7-b4dd-50fef826f155" providerId="ADAL" clId="{3FBA8FAE-BC5A-44DF-AABA-3228B9147005}" dt="2020-06-24T20:53:10.090" v="944" actId="478"/>
          <ac:spMkLst>
            <pc:docMk/>
            <pc:sldMk cId="4279927572" sldId="325"/>
            <ac:spMk id="45" creationId="{2F2B358F-F78A-42AA-8B66-878DE6794D38}"/>
          </ac:spMkLst>
        </pc:spChg>
        <pc:spChg chg="add mod">
          <ac:chgData name="ANDRES HUMBERTO OTALORA CARMONA" userId="9f185f83-ab76-4bc7-b4dd-50fef826f155" providerId="ADAL" clId="{3FBA8FAE-BC5A-44DF-AABA-3228B9147005}" dt="2020-06-24T20:55:11.039" v="1098" actId="1076"/>
          <ac:spMkLst>
            <pc:docMk/>
            <pc:sldMk cId="4279927572" sldId="325"/>
            <ac:spMk id="46" creationId="{3DE7A11A-71AA-4590-99E4-438BB581C80F}"/>
          </ac:spMkLst>
        </pc:spChg>
        <pc:spChg chg="del">
          <ac:chgData name="ANDRES HUMBERTO OTALORA CARMONA" userId="9f185f83-ab76-4bc7-b4dd-50fef826f155" providerId="ADAL" clId="{3FBA8FAE-BC5A-44DF-AABA-3228B9147005}" dt="2020-06-24T20:50:37.760" v="768" actId="478"/>
          <ac:spMkLst>
            <pc:docMk/>
            <pc:sldMk cId="4279927572" sldId="325"/>
            <ac:spMk id="53" creationId="{E612387F-596D-444B-B59C-4DECB019D16D}"/>
          </ac:spMkLst>
        </pc:spChg>
        <pc:spChg chg="del">
          <ac:chgData name="ANDRES HUMBERTO OTALORA CARMONA" userId="9f185f83-ab76-4bc7-b4dd-50fef826f155" providerId="ADAL" clId="{3FBA8FAE-BC5A-44DF-AABA-3228B9147005}" dt="2020-06-24T20:50:37.760" v="768" actId="478"/>
          <ac:spMkLst>
            <pc:docMk/>
            <pc:sldMk cId="4279927572" sldId="325"/>
            <ac:spMk id="60" creationId="{D7087C63-88C0-4180-8889-F86790F1BC03}"/>
          </ac:spMkLst>
        </pc:spChg>
        <pc:spChg chg="del">
          <ac:chgData name="ANDRES HUMBERTO OTALORA CARMONA" userId="9f185f83-ab76-4bc7-b4dd-50fef826f155" providerId="ADAL" clId="{3FBA8FAE-BC5A-44DF-AABA-3228B9147005}" dt="2020-06-24T20:50:37.760" v="768" actId="478"/>
          <ac:spMkLst>
            <pc:docMk/>
            <pc:sldMk cId="4279927572" sldId="325"/>
            <ac:spMk id="67" creationId="{D5DA7B49-1BE7-4356-9EC1-E85192628806}"/>
          </ac:spMkLst>
        </pc:spChg>
        <pc:spChg chg="del">
          <ac:chgData name="ANDRES HUMBERTO OTALORA CARMONA" userId="9f185f83-ab76-4bc7-b4dd-50fef826f155" providerId="ADAL" clId="{3FBA8FAE-BC5A-44DF-AABA-3228B9147005}" dt="2020-06-24T20:50:37.760" v="768" actId="478"/>
          <ac:spMkLst>
            <pc:docMk/>
            <pc:sldMk cId="4279927572" sldId="325"/>
            <ac:spMk id="68" creationId="{321831B9-6D28-4FB2-9CED-470BB360DB20}"/>
          </ac:spMkLst>
        </pc:spChg>
        <pc:spChg chg="del">
          <ac:chgData name="ANDRES HUMBERTO OTALORA CARMONA" userId="9f185f83-ab76-4bc7-b4dd-50fef826f155" providerId="ADAL" clId="{3FBA8FAE-BC5A-44DF-AABA-3228B9147005}" dt="2020-06-24T20:50:37.760" v="768" actId="478"/>
          <ac:spMkLst>
            <pc:docMk/>
            <pc:sldMk cId="4279927572" sldId="325"/>
            <ac:spMk id="70" creationId="{4BF4BD51-E280-4B24-B06A-EA11480A00CD}"/>
          </ac:spMkLst>
        </pc:spChg>
        <pc:spChg chg="del">
          <ac:chgData name="ANDRES HUMBERTO OTALORA CARMONA" userId="9f185f83-ab76-4bc7-b4dd-50fef826f155" providerId="ADAL" clId="{3FBA8FAE-BC5A-44DF-AABA-3228B9147005}" dt="2020-06-24T20:50:37.760" v="768" actId="478"/>
          <ac:spMkLst>
            <pc:docMk/>
            <pc:sldMk cId="4279927572" sldId="325"/>
            <ac:spMk id="71" creationId="{628F30EC-C0F5-46EE-9A9D-88B82BF69D12}"/>
          </ac:spMkLst>
        </pc:spChg>
        <pc:spChg chg="del">
          <ac:chgData name="ANDRES HUMBERTO OTALORA CARMONA" userId="9f185f83-ab76-4bc7-b4dd-50fef826f155" providerId="ADAL" clId="{3FBA8FAE-BC5A-44DF-AABA-3228B9147005}" dt="2020-06-24T20:50:37.760" v="768" actId="478"/>
          <ac:spMkLst>
            <pc:docMk/>
            <pc:sldMk cId="4279927572" sldId="325"/>
            <ac:spMk id="73" creationId="{95BD756A-2832-4A73-9977-496CCE8B00CA}"/>
          </ac:spMkLst>
        </pc:spChg>
        <pc:spChg chg="del">
          <ac:chgData name="ANDRES HUMBERTO OTALORA CARMONA" userId="9f185f83-ab76-4bc7-b4dd-50fef826f155" providerId="ADAL" clId="{3FBA8FAE-BC5A-44DF-AABA-3228B9147005}" dt="2020-06-24T20:50:37.760" v="768" actId="478"/>
          <ac:spMkLst>
            <pc:docMk/>
            <pc:sldMk cId="4279927572" sldId="325"/>
            <ac:spMk id="74" creationId="{B1DA4361-4A7A-4FDC-96AE-DBFB3E0C06B7}"/>
          </ac:spMkLst>
        </pc:spChg>
        <pc:spChg chg="del">
          <ac:chgData name="ANDRES HUMBERTO OTALORA CARMONA" userId="9f185f83-ab76-4bc7-b4dd-50fef826f155" providerId="ADAL" clId="{3FBA8FAE-BC5A-44DF-AABA-3228B9147005}" dt="2020-06-24T20:50:37.760" v="768" actId="478"/>
          <ac:spMkLst>
            <pc:docMk/>
            <pc:sldMk cId="4279927572" sldId="325"/>
            <ac:spMk id="76" creationId="{DCFB2C95-92AB-4E24-8AA8-6E4FF4A4FA92}"/>
          </ac:spMkLst>
        </pc:spChg>
        <pc:graphicFrameChg chg="del">
          <ac:chgData name="ANDRES HUMBERTO OTALORA CARMONA" userId="9f185f83-ab76-4bc7-b4dd-50fef826f155" providerId="ADAL" clId="{3FBA8FAE-BC5A-44DF-AABA-3228B9147005}" dt="2020-06-24T20:50:35.951" v="767" actId="478"/>
          <ac:graphicFrameMkLst>
            <pc:docMk/>
            <pc:sldMk cId="4279927572" sldId="325"/>
            <ac:graphicFrameMk id="15" creationId="{EAF8EBCA-C298-4F71-9580-FDEBFFBC7E2A}"/>
          </ac:graphicFrameMkLst>
        </pc:graphicFrameChg>
        <pc:picChg chg="add mod">
          <ac:chgData name="ANDRES HUMBERTO OTALORA CARMONA" userId="9f185f83-ab76-4bc7-b4dd-50fef826f155" providerId="ADAL" clId="{3FBA8FAE-BC5A-44DF-AABA-3228B9147005}" dt="2020-06-24T20:56:18.811" v="1110" actId="1076"/>
          <ac:picMkLst>
            <pc:docMk/>
            <pc:sldMk cId="4279927572" sldId="325"/>
            <ac:picMk id="10" creationId="{8813F6C3-87E1-4D09-A18B-EC5F1050BA87}"/>
          </ac:picMkLst>
        </pc:picChg>
        <pc:picChg chg="add mod">
          <ac:chgData name="ANDRES HUMBERTO OTALORA CARMONA" userId="9f185f83-ab76-4bc7-b4dd-50fef826f155" providerId="ADAL" clId="{3FBA8FAE-BC5A-44DF-AABA-3228B9147005}" dt="2020-06-24T20:56:25.909" v="1113" actId="1076"/>
          <ac:picMkLst>
            <pc:docMk/>
            <pc:sldMk cId="4279927572" sldId="325"/>
            <ac:picMk id="13" creationId="{7A232BA6-A78E-4C51-8C7C-C7D5CF9971D5}"/>
          </ac:picMkLst>
        </pc:picChg>
        <pc:picChg chg="del">
          <ac:chgData name="ANDRES HUMBERTO OTALORA CARMONA" userId="9f185f83-ab76-4bc7-b4dd-50fef826f155" providerId="ADAL" clId="{3FBA8FAE-BC5A-44DF-AABA-3228B9147005}" dt="2020-06-24T20:50:37.760" v="768" actId="478"/>
          <ac:picMkLst>
            <pc:docMk/>
            <pc:sldMk cId="4279927572" sldId="325"/>
            <ac:picMk id="78" creationId="{D3813CA0-D867-4520-B49D-CCC1B4E6B913}"/>
          </ac:picMkLst>
        </pc:picChg>
        <pc:picChg chg="del">
          <ac:chgData name="ANDRES HUMBERTO OTALORA CARMONA" userId="9f185f83-ab76-4bc7-b4dd-50fef826f155" providerId="ADAL" clId="{3FBA8FAE-BC5A-44DF-AABA-3228B9147005}" dt="2020-06-24T20:50:37.760" v="768" actId="478"/>
          <ac:picMkLst>
            <pc:docMk/>
            <pc:sldMk cId="4279927572" sldId="325"/>
            <ac:picMk id="79" creationId="{AFB415E2-1B87-48C6-ABAA-432647FEA757}"/>
          </ac:picMkLst>
        </pc:picChg>
        <pc:cxnChg chg="del">
          <ac:chgData name="ANDRES HUMBERTO OTALORA CARMONA" userId="9f185f83-ab76-4bc7-b4dd-50fef826f155" providerId="ADAL" clId="{3FBA8FAE-BC5A-44DF-AABA-3228B9147005}" dt="2020-06-24T20:50:37.760" v="768" actId="478"/>
          <ac:cxnSpMkLst>
            <pc:docMk/>
            <pc:sldMk cId="4279927572" sldId="325"/>
            <ac:cxnSpMk id="12" creationId="{6737E080-2527-4D80-9829-F76CDCC61568}"/>
          </ac:cxnSpMkLst>
        </pc:cxnChg>
        <pc:cxnChg chg="add mod">
          <ac:chgData name="ANDRES HUMBERTO OTALORA CARMONA" userId="9f185f83-ab76-4bc7-b4dd-50fef826f155" providerId="ADAL" clId="{3FBA8FAE-BC5A-44DF-AABA-3228B9147005}" dt="2020-06-24T20:56:23.376" v="1112" actId="13822"/>
          <ac:cxnSpMkLst>
            <pc:docMk/>
            <pc:sldMk cId="4279927572" sldId="325"/>
            <ac:cxnSpMk id="16" creationId="{B7B0493C-ACC3-46E2-BECA-5369192A5A74}"/>
          </ac:cxnSpMkLst>
        </pc:cxnChg>
        <pc:cxnChg chg="add mod">
          <ac:chgData name="ANDRES HUMBERTO OTALORA CARMONA" userId="9f185f83-ab76-4bc7-b4dd-50fef826f155" providerId="ADAL" clId="{3FBA8FAE-BC5A-44DF-AABA-3228B9147005}" dt="2020-06-24T20:56:34.423" v="1115" actId="13822"/>
          <ac:cxnSpMkLst>
            <pc:docMk/>
            <pc:sldMk cId="4279927572" sldId="325"/>
            <ac:cxnSpMk id="20" creationId="{132ED576-96A6-4E95-87D9-90FB74B8FB56}"/>
          </ac:cxnSpMkLst>
        </pc:cxnChg>
        <pc:cxnChg chg="add mod">
          <ac:chgData name="ANDRES HUMBERTO OTALORA CARMONA" userId="9f185f83-ab76-4bc7-b4dd-50fef826f155" providerId="ADAL" clId="{3FBA8FAE-BC5A-44DF-AABA-3228B9147005}" dt="2020-06-24T20:56:54.691" v="1121" actId="1076"/>
          <ac:cxnSpMkLst>
            <pc:docMk/>
            <pc:sldMk cId="4279927572" sldId="325"/>
            <ac:cxnSpMk id="39" creationId="{2E56F6B9-1A16-4382-A0CF-9536E17D9666}"/>
          </ac:cxnSpMkLst>
        </pc:cxnChg>
        <pc:cxnChg chg="add mod">
          <ac:chgData name="ANDRES HUMBERTO OTALORA CARMONA" userId="9f185f83-ab76-4bc7-b4dd-50fef826f155" providerId="ADAL" clId="{3FBA8FAE-BC5A-44DF-AABA-3228B9147005}" dt="2020-06-24T20:56:56.112" v="1122" actId="1076"/>
          <ac:cxnSpMkLst>
            <pc:docMk/>
            <pc:sldMk cId="4279927572" sldId="325"/>
            <ac:cxnSpMk id="40" creationId="{6208FF2E-2A47-49F1-A741-DD48888070E2}"/>
          </ac:cxnSpMkLst>
        </pc:cxnChg>
        <pc:cxnChg chg="del">
          <ac:chgData name="ANDRES HUMBERTO OTALORA CARMONA" userId="9f185f83-ab76-4bc7-b4dd-50fef826f155" providerId="ADAL" clId="{3FBA8FAE-BC5A-44DF-AABA-3228B9147005}" dt="2020-06-24T20:50:37.760" v="768" actId="478"/>
          <ac:cxnSpMkLst>
            <pc:docMk/>
            <pc:sldMk cId="4279927572" sldId="325"/>
            <ac:cxnSpMk id="43" creationId="{5A2935CF-ACFD-4AE4-A5F4-F80075AB4898}"/>
          </ac:cxnSpMkLst>
        </pc:cxnChg>
        <pc:cxnChg chg="add mod">
          <ac:chgData name="ANDRES HUMBERTO OTALORA CARMONA" userId="9f185f83-ab76-4bc7-b4dd-50fef826f155" providerId="ADAL" clId="{3FBA8FAE-BC5A-44DF-AABA-3228B9147005}" dt="2020-06-24T20:56:38.729" v="1118" actId="14100"/>
          <ac:cxnSpMkLst>
            <pc:docMk/>
            <pc:sldMk cId="4279927572" sldId="325"/>
            <ac:cxnSpMk id="57" creationId="{74E74204-D5CA-422A-85ED-6914A7759A9F}"/>
          </ac:cxnSpMkLst>
        </pc:cxnChg>
        <pc:cxnChg chg="del">
          <ac:chgData name="ANDRES HUMBERTO OTALORA CARMONA" userId="9f185f83-ab76-4bc7-b4dd-50fef826f155" providerId="ADAL" clId="{3FBA8FAE-BC5A-44DF-AABA-3228B9147005}" dt="2020-06-24T20:50:37.760" v="768" actId="478"/>
          <ac:cxnSpMkLst>
            <pc:docMk/>
            <pc:sldMk cId="4279927572" sldId="325"/>
            <ac:cxnSpMk id="58" creationId="{053D75F3-0F46-4B5C-A5B8-81B6BDDF10BC}"/>
          </ac:cxnSpMkLst>
        </pc:cxnChg>
        <pc:cxnChg chg="del">
          <ac:chgData name="ANDRES HUMBERTO OTALORA CARMONA" userId="9f185f83-ab76-4bc7-b4dd-50fef826f155" providerId="ADAL" clId="{3FBA8FAE-BC5A-44DF-AABA-3228B9147005}" dt="2020-06-24T20:50:37.760" v="768" actId="478"/>
          <ac:cxnSpMkLst>
            <pc:docMk/>
            <pc:sldMk cId="4279927572" sldId="325"/>
            <ac:cxnSpMk id="61" creationId="{4809DF2F-0E63-4DEF-9D33-6EC5316DCE72}"/>
          </ac:cxnSpMkLst>
        </pc:cxnChg>
        <pc:cxnChg chg="del">
          <ac:chgData name="ANDRES HUMBERTO OTALORA CARMONA" userId="9f185f83-ab76-4bc7-b4dd-50fef826f155" providerId="ADAL" clId="{3FBA8FAE-BC5A-44DF-AABA-3228B9147005}" dt="2020-06-24T20:50:37.760" v="768" actId="478"/>
          <ac:cxnSpMkLst>
            <pc:docMk/>
            <pc:sldMk cId="4279927572" sldId="325"/>
            <ac:cxnSpMk id="69" creationId="{84C66BA1-3F86-453B-B607-FD352889D561}"/>
          </ac:cxnSpMkLst>
        </pc:cxnChg>
        <pc:cxnChg chg="del mod">
          <ac:chgData name="ANDRES HUMBERTO OTALORA CARMONA" userId="9f185f83-ab76-4bc7-b4dd-50fef826f155" providerId="ADAL" clId="{3FBA8FAE-BC5A-44DF-AABA-3228B9147005}" dt="2020-06-24T20:50:37.760" v="768" actId="478"/>
          <ac:cxnSpMkLst>
            <pc:docMk/>
            <pc:sldMk cId="4279927572" sldId="325"/>
            <ac:cxnSpMk id="75" creationId="{BBE7FCDC-686F-4C59-B27E-EFAA90BBC088}"/>
          </ac:cxnSpMkLst>
        </pc:cxnChg>
        <pc:cxnChg chg="del">
          <ac:chgData name="ANDRES HUMBERTO OTALORA CARMONA" userId="9f185f83-ab76-4bc7-b4dd-50fef826f155" providerId="ADAL" clId="{3FBA8FAE-BC5A-44DF-AABA-3228B9147005}" dt="2020-06-24T20:50:37.760" v="768" actId="478"/>
          <ac:cxnSpMkLst>
            <pc:docMk/>
            <pc:sldMk cId="4279927572" sldId="325"/>
            <ac:cxnSpMk id="77" creationId="{AB6F14E1-C47F-40C9-8B8E-DA2E2725D476}"/>
          </ac:cxnSpMkLst>
        </pc:cxnChg>
      </pc:sldChg>
      <pc:sldChg chg="addSp delSp modSp add mod">
        <pc:chgData name="ANDRES HUMBERTO OTALORA CARMONA" userId="9f185f83-ab76-4bc7-b4dd-50fef826f155" providerId="ADAL" clId="{3FBA8FAE-BC5A-44DF-AABA-3228B9147005}" dt="2020-06-24T21:02:25.417" v="1172" actId="14100"/>
        <pc:sldMkLst>
          <pc:docMk/>
          <pc:sldMk cId="3478834755" sldId="326"/>
        </pc:sldMkLst>
        <pc:spChg chg="del">
          <ac:chgData name="ANDRES HUMBERTO OTALORA CARMONA" userId="9f185f83-ab76-4bc7-b4dd-50fef826f155" providerId="ADAL" clId="{3FBA8FAE-BC5A-44DF-AABA-3228B9147005}" dt="2020-06-24T20:59:47.009" v="1124" actId="478"/>
          <ac:spMkLst>
            <pc:docMk/>
            <pc:sldMk cId="3478834755" sldId="326"/>
            <ac:spMk id="3" creationId="{84592D5B-BB9D-4F40-8764-C78FE12D0227}"/>
          </ac:spMkLst>
        </pc:spChg>
        <pc:spChg chg="del">
          <ac:chgData name="ANDRES HUMBERTO OTALORA CARMONA" userId="9f185f83-ab76-4bc7-b4dd-50fef826f155" providerId="ADAL" clId="{3FBA8FAE-BC5A-44DF-AABA-3228B9147005}" dt="2020-06-24T20:59:47.009" v="1124" actId="478"/>
          <ac:spMkLst>
            <pc:docMk/>
            <pc:sldMk cId="3478834755" sldId="326"/>
            <ac:spMk id="4" creationId="{89975021-F48D-4FD1-AC1F-8D4D2460D93C}"/>
          </ac:spMkLst>
        </pc:spChg>
        <pc:spChg chg="del">
          <ac:chgData name="ANDRES HUMBERTO OTALORA CARMONA" userId="9f185f83-ab76-4bc7-b4dd-50fef826f155" providerId="ADAL" clId="{3FBA8FAE-BC5A-44DF-AABA-3228B9147005}" dt="2020-06-24T20:59:47.009" v="1124" actId="478"/>
          <ac:spMkLst>
            <pc:docMk/>
            <pc:sldMk cId="3478834755" sldId="326"/>
            <ac:spMk id="6" creationId="{6F5B7167-283F-43E4-A18C-4F8AC555EAFA}"/>
          </ac:spMkLst>
        </pc:spChg>
        <pc:spChg chg="del">
          <ac:chgData name="ANDRES HUMBERTO OTALORA CARMONA" userId="9f185f83-ab76-4bc7-b4dd-50fef826f155" providerId="ADAL" clId="{3FBA8FAE-BC5A-44DF-AABA-3228B9147005}" dt="2020-06-24T20:59:48.299" v="1125" actId="478"/>
          <ac:spMkLst>
            <pc:docMk/>
            <pc:sldMk cId="3478834755" sldId="326"/>
            <ac:spMk id="7" creationId="{0225EB47-E690-4D77-A124-93522AEEEC1F}"/>
          </ac:spMkLst>
        </pc:spChg>
        <pc:spChg chg="add mod">
          <ac:chgData name="ANDRES HUMBERTO OTALORA CARMONA" userId="9f185f83-ab76-4bc7-b4dd-50fef826f155" providerId="ADAL" clId="{3FBA8FAE-BC5A-44DF-AABA-3228B9147005}" dt="2020-06-24T21:01:39.454" v="1157" actId="207"/>
          <ac:spMkLst>
            <pc:docMk/>
            <pc:sldMk cId="3478834755" sldId="326"/>
            <ac:spMk id="8" creationId="{D54CAE69-502E-46F3-9055-3C736682C091}"/>
          </ac:spMkLst>
        </pc:spChg>
        <pc:spChg chg="add mod">
          <ac:chgData name="ANDRES HUMBERTO OTALORA CARMONA" userId="9f185f83-ab76-4bc7-b4dd-50fef826f155" providerId="ADAL" clId="{3FBA8FAE-BC5A-44DF-AABA-3228B9147005}" dt="2020-06-24T21:02:11.649" v="1169" actId="1076"/>
          <ac:spMkLst>
            <pc:docMk/>
            <pc:sldMk cId="3478834755" sldId="326"/>
            <ac:spMk id="9" creationId="{F0AC5159-404F-440E-A830-EAC4EA7C13C7}"/>
          </ac:spMkLst>
        </pc:spChg>
        <pc:spChg chg="add mod">
          <ac:chgData name="ANDRES HUMBERTO OTALORA CARMONA" userId="9f185f83-ab76-4bc7-b4dd-50fef826f155" providerId="ADAL" clId="{3FBA8FAE-BC5A-44DF-AABA-3228B9147005}" dt="2020-06-24T21:00:05.630" v="1127" actId="21"/>
          <ac:spMkLst>
            <pc:docMk/>
            <pc:sldMk cId="3478834755" sldId="326"/>
            <ac:spMk id="24" creationId="{BF553A4B-0B6E-4672-ADAF-BC3FBF5AB3A1}"/>
          </ac:spMkLst>
        </pc:spChg>
        <pc:spChg chg="add mod">
          <ac:chgData name="ANDRES HUMBERTO OTALORA CARMONA" userId="9f185f83-ab76-4bc7-b4dd-50fef826f155" providerId="ADAL" clId="{3FBA8FAE-BC5A-44DF-AABA-3228B9147005}" dt="2020-06-24T21:00:10.784" v="1129" actId="1076"/>
          <ac:spMkLst>
            <pc:docMk/>
            <pc:sldMk cId="3478834755" sldId="326"/>
            <ac:spMk id="25" creationId="{E972572B-9105-4FEA-A90B-8F58B0D4B33C}"/>
          </ac:spMkLst>
        </pc:spChg>
        <pc:spChg chg="add mod">
          <ac:chgData name="ANDRES HUMBERTO OTALORA CARMONA" userId="9f185f83-ab76-4bc7-b4dd-50fef826f155" providerId="ADAL" clId="{3FBA8FAE-BC5A-44DF-AABA-3228B9147005}" dt="2020-06-24T21:02:22.409" v="1171" actId="14100"/>
          <ac:spMkLst>
            <pc:docMk/>
            <pc:sldMk cId="3478834755" sldId="326"/>
            <ac:spMk id="26" creationId="{35A959EF-F510-423C-B624-7401D6B16333}"/>
          </ac:spMkLst>
        </pc:spChg>
        <pc:spChg chg="add mod">
          <ac:chgData name="ANDRES HUMBERTO OTALORA CARMONA" userId="9f185f83-ab76-4bc7-b4dd-50fef826f155" providerId="ADAL" clId="{3FBA8FAE-BC5A-44DF-AABA-3228B9147005}" dt="2020-06-24T21:02:25.417" v="1172" actId="14100"/>
          <ac:spMkLst>
            <pc:docMk/>
            <pc:sldMk cId="3478834755" sldId="326"/>
            <ac:spMk id="27" creationId="{C86C4B9F-CB7C-49D4-AB1F-16E0AC869C2F}"/>
          </ac:spMkLst>
        </pc:spChg>
        <pc:spChg chg="add mod">
          <ac:chgData name="ANDRES HUMBERTO OTALORA CARMONA" userId="9f185f83-ab76-4bc7-b4dd-50fef826f155" providerId="ADAL" clId="{3FBA8FAE-BC5A-44DF-AABA-3228B9147005}" dt="2020-06-24T21:00:23.731" v="1131" actId="1076"/>
          <ac:spMkLst>
            <pc:docMk/>
            <pc:sldMk cId="3478834755" sldId="326"/>
            <ac:spMk id="29" creationId="{28319E7B-F2A3-4C05-AF26-D454DEBA0202}"/>
          </ac:spMkLst>
        </pc:spChg>
        <pc:spChg chg="del">
          <ac:chgData name="ANDRES HUMBERTO OTALORA CARMONA" userId="9f185f83-ab76-4bc7-b4dd-50fef826f155" providerId="ADAL" clId="{3FBA8FAE-BC5A-44DF-AABA-3228B9147005}" dt="2020-06-24T20:59:47.009" v="1124" actId="478"/>
          <ac:spMkLst>
            <pc:docMk/>
            <pc:sldMk cId="3478834755" sldId="326"/>
            <ac:spMk id="30" creationId="{5C87BE32-3AFD-4713-ADD6-F1594E768A52}"/>
          </ac:spMkLst>
        </pc:spChg>
        <pc:spChg chg="add del mod">
          <ac:chgData name="ANDRES HUMBERTO OTALORA CARMONA" userId="9f185f83-ab76-4bc7-b4dd-50fef826f155" providerId="ADAL" clId="{3FBA8FAE-BC5A-44DF-AABA-3228B9147005}" dt="2020-06-24T21:00:13.473" v="1130" actId="478"/>
          <ac:spMkLst>
            <pc:docMk/>
            <pc:sldMk cId="3478834755" sldId="326"/>
            <ac:spMk id="31" creationId="{89212A10-A3EE-4BD9-86DE-36DE49BCFB59}"/>
          </ac:spMkLst>
        </pc:spChg>
        <pc:spChg chg="del">
          <ac:chgData name="ANDRES HUMBERTO OTALORA CARMONA" userId="9f185f83-ab76-4bc7-b4dd-50fef826f155" providerId="ADAL" clId="{3FBA8FAE-BC5A-44DF-AABA-3228B9147005}" dt="2020-06-24T20:59:47.009" v="1124" actId="478"/>
          <ac:spMkLst>
            <pc:docMk/>
            <pc:sldMk cId="3478834755" sldId="326"/>
            <ac:spMk id="32" creationId="{04F980E0-3307-4FB5-B74C-360391553E63}"/>
          </ac:spMkLst>
        </pc:spChg>
        <pc:spChg chg="del">
          <ac:chgData name="ANDRES HUMBERTO OTALORA CARMONA" userId="9f185f83-ab76-4bc7-b4dd-50fef826f155" providerId="ADAL" clId="{3FBA8FAE-BC5A-44DF-AABA-3228B9147005}" dt="2020-06-24T20:59:47.009" v="1124" actId="478"/>
          <ac:spMkLst>
            <pc:docMk/>
            <pc:sldMk cId="3478834755" sldId="326"/>
            <ac:spMk id="33" creationId="{535BDAF5-9829-4B03-9238-53F98D7A57AD}"/>
          </ac:spMkLst>
        </pc:spChg>
        <pc:spChg chg="del">
          <ac:chgData name="ANDRES HUMBERTO OTALORA CARMONA" userId="9f185f83-ab76-4bc7-b4dd-50fef826f155" providerId="ADAL" clId="{3FBA8FAE-BC5A-44DF-AABA-3228B9147005}" dt="2020-06-24T20:59:47.009" v="1124" actId="478"/>
          <ac:spMkLst>
            <pc:docMk/>
            <pc:sldMk cId="3478834755" sldId="326"/>
            <ac:spMk id="34" creationId="{6D553690-95AD-4341-9DBD-FCA6F563DAD4}"/>
          </ac:spMkLst>
        </pc:spChg>
        <pc:spChg chg="add del mod">
          <ac:chgData name="ANDRES HUMBERTO OTALORA CARMONA" userId="9f185f83-ab76-4bc7-b4dd-50fef826f155" providerId="ADAL" clId="{3FBA8FAE-BC5A-44DF-AABA-3228B9147005}" dt="2020-06-24T21:00:29.059" v="1134" actId="478"/>
          <ac:spMkLst>
            <pc:docMk/>
            <pc:sldMk cId="3478834755" sldId="326"/>
            <ac:spMk id="35" creationId="{DD6E84CA-E665-40E0-ADE8-8BAFD4DA29D5}"/>
          </ac:spMkLst>
        </pc:spChg>
        <pc:spChg chg="del">
          <ac:chgData name="ANDRES HUMBERTO OTALORA CARMONA" userId="9f185f83-ab76-4bc7-b4dd-50fef826f155" providerId="ADAL" clId="{3FBA8FAE-BC5A-44DF-AABA-3228B9147005}" dt="2020-06-24T20:59:47.009" v="1124" actId="478"/>
          <ac:spMkLst>
            <pc:docMk/>
            <pc:sldMk cId="3478834755" sldId="326"/>
            <ac:spMk id="36" creationId="{D00E6871-796C-4162-B5B0-884F311B14D7}"/>
          </ac:spMkLst>
        </pc:spChg>
        <pc:spChg chg="del">
          <ac:chgData name="ANDRES HUMBERTO OTALORA CARMONA" userId="9f185f83-ab76-4bc7-b4dd-50fef826f155" providerId="ADAL" clId="{3FBA8FAE-BC5A-44DF-AABA-3228B9147005}" dt="2020-06-24T20:59:47.009" v="1124" actId="478"/>
          <ac:spMkLst>
            <pc:docMk/>
            <pc:sldMk cId="3478834755" sldId="326"/>
            <ac:spMk id="37" creationId="{7316106C-34AC-4DC9-876A-DECD97D5B4D1}"/>
          </ac:spMkLst>
        </pc:spChg>
        <pc:spChg chg="add mod">
          <ac:chgData name="ANDRES HUMBERTO OTALORA CARMONA" userId="9f185f83-ab76-4bc7-b4dd-50fef826f155" providerId="ADAL" clId="{3FBA8FAE-BC5A-44DF-AABA-3228B9147005}" dt="2020-06-24T21:00:23.731" v="1131" actId="1076"/>
          <ac:spMkLst>
            <pc:docMk/>
            <pc:sldMk cId="3478834755" sldId="326"/>
            <ac:spMk id="38" creationId="{27E333FC-C9A0-4A92-B1D9-C8CB823790D8}"/>
          </ac:spMkLst>
        </pc:spChg>
        <pc:spChg chg="mod">
          <ac:chgData name="ANDRES HUMBERTO OTALORA CARMONA" userId="9f185f83-ab76-4bc7-b4dd-50fef826f155" providerId="ADAL" clId="{3FBA8FAE-BC5A-44DF-AABA-3228B9147005}" dt="2020-06-24T21:00:07.009" v="1128"/>
          <ac:spMkLst>
            <pc:docMk/>
            <pc:sldMk cId="3478834755" sldId="326"/>
            <ac:spMk id="41" creationId="{BA4E2C08-946C-4869-9B54-C27E445D8FB7}"/>
          </ac:spMkLst>
        </pc:spChg>
        <pc:spChg chg="add mod">
          <ac:chgData name="ANDRES HUMBERTO OTALORA CARMONA" userId="9f185f83-ab76-4bc7-b4dd-50fef826f155" providerId="ADAL" clId="{3FBA8FAE-BC5A-44DF-AABA-3228B9147005}" dt="2020-06-24T21:00:23.731" v="1131" actId="1076"/>
          <ac:spMkLst>
            <pc:docMk/>
            <pc:sldMk cId="3478834755" sldId="326"/>
            <ac:spMk id="42" creationId="{F6F6F069-F104-4E4E-9BA0-EA7CE4AE7B87}"/>
          </ac:spMkLst>
        </pc:spChg>
        <pc:spChg chg="add mod">
          <ac:chgData name="ANDRES HUMBERTO OTALORA CARMONA" userId="9f185f83-ab76-4bc7-b4dd-50fef826f155" providerId="ADAL" clId="{3FBA8FAE-BC5A-44DF-AABA-3228B9147005}" dt="2020-06-24T21:01:51.439" v="1162" actId="1076"/>
          <ac:spMkLst>
            <pc:docMk/>
            <pc:sldMk cId="3478834755" sldId="326"/>
            <ac:spMk id="43" creationId="{CDA117FE-6AAE-425D-AB40-E4F9DB7F1D18}"/>
          </ac:spMkLst>
        </pc:spChg>
        <pc:spChg chg="add mod">
          <ac:chgData name="ANDRES HUMBERTO OTALORA CARMONA" userId="9f185f83-ab76-4bc7-b4dd-50fef826f155" providerId="ADAL" clId="{3FBA8FAE-BC5A-44DF-AABA-3228B9147005}" dt="2020-06-24T21:01:54.159" v="1163" actId="1076"/>
          <ac:spMkLst>
            <pc:docMk/>
            <pc:sldMk cId="3478834755" sldId="326"/>
            <ac:spMk id="44" creationId="{DF6B1B2B-EF66-41E3-ACE3-88FF88C155F9}"/>
          </ac:spMkLst>
        </pc:spChg>
        <pc:spChg chg="add mod">
          <ac:chgData name="ANDRES HUMBERTO OTALORA CARMONA" userId="9f185f83-ab76-4bc7-b4dd-50fef826f155" providerId="ADAL" clId="{3FBA8FAE-BC5A-44DF-AABA-3228B9147005}" dt="2020-06-24T21:00:58.816" v="1140" actId="1076"/>
          <ac:spMkLst>
            <pc:docMk/>
            <pc:sldMk cId="3478834755" sldId="326"/>
            <ac:spMk id="45" creationId="{E1D11850-0DE1-4EC4-8BC8-292501091D3A}"/>
          </ac:spMkLst>
        </pc:spChg>
        <pc:spChg chg="del">
          <ac:chgData name="ANDRES HUMBERTO OTALORA CARMONA" userId="9f185f83-ab76-4bc7-b4dd-50fef826f155" providerId="ADAL" clId="{3FBA8FAE-BC5A-44DF-AABA-3228B9147005}" dt="2020-06-24T20:59:47.009" v="1124" actId="478"/>
          <ac:spMkLst>
            <pc:docMk/>
            <pc:sldMk cId="3478834755" sldId="326"/>
            <ac:spMk id="46" creationId="{3DE7A11A-71AA-4590-99E4-438BB581C80F}"/>
          </ac:spMkLst>
        </pc:spChg>
        <pc:spChg chg="add mod">
          <ac:chgData name="ANDRES HUMBERTO OTALORA CARMONA" userId="9f185f83-ab76-4bc7-b4dd-50fef826f155" providerId="ADAL" clId="{3FBA8FAE-BC5A-44DF-AABA-3228B9147005}" dt="2020-06-24T21:02:13.824" v="1170" actId="1076"/>
          <ac:spMkLst>
            <pc:docMk/>
            <pc:sldMk cId="3478834755" sldId="326"/>
            <ac:spMk id="47" creationId="{13409657-485E-40CF-B785-CB067B0B0447}"/>
          </ac:spMkLst>
        </pc:spChg>
        <pc:spChg chg="add del mod">
          <ac:chgData name="ANDRES HUMBERTO OTALORA CARMONA" userId="9f185f83-ab76-4bc7-b4dd-50fef826f155" providerId="ADAL" clId="{3FBA8FAE-BC5A-44DF-AABA-3228B9147005}" dt="2020-06-24T21:00:25.433" v="1132" actId="478"/>
          <ac:spMkLst>
            <pc:docMk/>
            <pc:sldMk cId="3478834755" sldId="326"/>
            <ac:spMk id="48" creationId="{0F88F337-3075-4777-8981-64015F18E337}"/>
          </ac:spMkLst>
        </pc:spChg>
        <pc:spChg chg="add mod">
          <ac:chgData name="ANDRES HUMBERTO OTALORA CARMONA" userId="9f185f83-ab76-4bc7-b4dd-50fef826f155" providerId="ADAL" clId="{3FBA8FAE-BC5A-44DF-AABA-3228B9147005}" dt="2020-06-24T21:01:05.774" v="1143" actId="1076"/>
          <ac:spMkLst>
            <pc:docMk/>
            <pc:sldMk cId="3478834755" sldId="326"/>
            <ac:spMk id="50" creationId="{2C7E588C-19DE-46F3-83BD-6AFC567CDF12}"/>
          </ac:spMkLst>
        </pc:spChg>
        <pc:spChg chg="add del mod">
          <ac:chgData name="ANDRES HUMBERTO OTALORA CARMONA" userId="9f185f83-ab76-4bc7-b4dd-50fef826f155" providerId="ADAL" clId="{3FBA8FAE-BC5A-44DF-AABA-3228B9147005}" dt="2020-06-24T21:02:00.279" v="1165" actId="478"/>
          <ac:spMkLst>
            <pc:docMk/>
            <pc:sldMk cId="3478834755" sldId="326"/>
            <ac:spMk id="52" creationId="{8502A669-350C-4335-8737-9EB4513CC0E3}"/>
          </ac:spMkLst>
        </pc:spChg>
        <pc:spChg chg="add del mod">
          <ac:chgData name="ANDRES HUMBERTO OTALORA CARMONA" userId="9f185f83-ab76-4bc7-b4dd-50fef826f155" providerId="ADAL" clId="{3FBA8FAE-BC5A-44DF-AABA-3228B9147005}" dt="2020-06-24T21:01:47.169" v="1160" actId="478"/>
          <ac:spMkLst>
            <pc:docMk/>
            <pc:sldMk cId="3478834755" sldId="326"/>
            <ac:spMk id="53" creationId="{B7A29682-1C6F-42C4-A0F7-950EC9E06D06}"/>
          </ac:spMkLst>
        </pc:spChg>
        <pc:spChg chg="add del mod">
          <ac:chgData name="ANDRES HUMBERTO OTALORA CARMONA" userId="9f185f83-ab76-4bc7-b4dd-50fef826f155" providerId="ADAL" clId="{3FBA8FAE-BC5A-44DF-AABA-3228B9147005}" dt="2020-06-24T21:01:12.312" v="1145" actId="478"/>
          <ac:spMkLst>
            <pc:docMk/>
            <pc:sldMk cId="3478834755" sldId="326"/>
            <ac:spMk id="54" creationId="{DDBFB2F7-0E8A-40A5-80B1-FE4022DDE4AB}"/>
          </ac:spMkLst>
        </pc:spChg>
        <pc:spChg chg="add mod">
          <ac:chgData name="ANDRES HUMBERTO OTALORA CARMONA" userId="9f185f83-ab76-4bc7-b4dd-50fef826f155" providerId="ADAL" clId="{3FBA8FAE-BC5A-44DF-AABA-3228B9147005}" dt="2020-06-24T20:59:59.819" v="1126"/>
          <ac:spMkLst>
            <pc:docMk/>
            <pc:sldMk cId="3478834755" sldId="326"/>
            <ac:spMk id="55" creationId="{F89311DA-091D-4011-8B8A-20AF5324C858}"/>
          </ac:spMkLst>
        </pc:spChg>
        <pc:picChg chg="del">
          <ac:chgData name="ANDRES HUMBERTO OTALORA CARMONA" userId="9f185f83-ab76-4bc7-b4dd-50fef826f155" providerId="ADAL" clId="{3FBA8FAE-BC5A-44DF-AABA-3228B9147005}" dt="2020-06-24T20:59:47.009" v="1124" actId="478"/>
          <ac:picMkLst>
            <pc:docMk/>
            <pc:sldMk cId="3478834755" sldId="326"/>
            <ac:picMk id="10" creationId="{8813F6C3-87E1-4D09-A18B-EC5F1050BA87}"/>
          </ac:picMkLst>
        </pc:picChg>
        <pc:picChg chg="del">
          <ac:chgData name="ANDRES HUMBERTO OTALORA CARMONA" userId="9f185f83-ab76-4bc7-b4dd-50fef826f155" providerId="ADAL" clId="{3FBA8FAE-BC5A-44DF-AABA-3228B9147005}" dt="2020-06-24T20:59:47.009" v="1124" actId="478"/>
          <ac:picMkLst>
            <pc:docMk/>
            <pc:sldMk cId="3478834755" sldId="326"/>
            <ac:picMk id="13" creationId="{7A232BA6-A78E-4C51-8C7C-C7D5CF9971D5}"/>
          </ac:picMkLst>
        </pc:picChg>
        <pc:cxnChg chg="del">
          <ac:chgData name="ANDRES HUMBERTO OTALORA CARMONA" userId="9f185f83-ab76-4bc7-b4dd-50fef826f155" providerId="ADAL" clId="{3FBA8FAE-BC5A-44DF-AABA-3228B9147005}" dt="2020-06-24T20:59:47.009" v="1124" actId="478"/>
          <ac:cxnSpMkLst>
            <pc:docMk/>
            <pc:sldMk cId="3478834755" sldId="326"/>
            <ac:cxnSpMk id="16" creationId="{B7B0493C-ACC3-46E2-BECA-5369192A5A74}"/>
          </ac:cxnSpMkLst>
        </pc:cxnChg>
        <pc:cxnChg chg="del">
          <ac:chgData name="ANDRES HUMBERTO OTALORA CARMONA" userId="9f185f83-ab76-4bc7-b4dd-50fef826f155" providerId="ADAL" clId="{3FBA8FAE-BC5A-44DF-AABA-3228B9147005}" dt="2020-06-24T20:59:47.009" v="1124" actId="478"/>
          <ac:cxnSpMkLst>
            <pc:docMk/>
            <pc:sldMk cId="3478834755" sldId="326"/>
            <ac:cxnSpMk id="20" creationId="{132ED576-96A6-4E95-87D9-90FB74B8FB56}"/>
          </ac:cxnSpMkLst>
        </pc:cxnChg>
        <pc:cxnChg chg="del">
          <ac:chgData name="ANDRES HUMBERTO OTALORA CARMONA" userId="9f185f83-ab76-4bc7-b4dd-50fef826f155" providerId="ADAL" clId="{3FBA8FAE-BC5A-44DF-AABA-3228B9147005}" dt="2020-06-24T20:59:47.009" v="1124" actId="478"/>
          <ac:cxnSpMkLst>
            <pc:docMk/>
            <pc:sldMk cId="3478834755" sldId="326"/>
            <ac:cxnSpMk id="39" creationId="{2E56F6B9-1A16-4382-A0CF-9536E17D9666}"/>
          </ac:cxnSpMkLst>
        </pc:cxnChg>
        <pc:cxnChg chg="del">
          <ac:chgData name="ANDRES HUMBERTO OTALORA CARMONA" userId="9f185f83-ab76-4bc7-b4dd-50fef826f155" providerId="ADAL" clId="{3FBA8FAE-BC5A-44DF-AABA-3228B9147005}" dt="2020-06-24T20:59:47.009" v="1124" actId="478"/>
          <ac:cxnSpMkLst>
            <pc:docMk/>
            <pc:sldMk cId="3478834755" sldId="326"/>
            <ac:cxnSpMk id="40" creationId="{6208FF2E-2A47-49F1-A741-DD48888070E2}"/>
          </ac:cxnSpMkLst>
        </pc:cxnChg>
        <pc:cxnChg chg="add mod">
          <ac:chgData name="ANDRES HUMBERTO OTALORA CARMONA" userId="9f185f83-ab76-4bc7-b4dd-50fef826f155" providerId="ADAL" clId="{3FBA8FAE-BC5A-44DF-AABA-3228B9147005}" dt="2020-06-24T21:01:03.569" v="1142" actId="14100"/>
          <ac:cxnSpMkLst>
            <pc:docMk/>
            <pc:sldMk cId="3478834755" sldId="326"/>
            <ac:cxnSpMk id="49" creationId="{7025EF8D-7700-449A-BEF3-E1F5FD1A63D6}"/>
          </ac:cxnSpMkLst>
        </pc:cxnChg>
        <pc:cxnChg chg="del">
          <ac:chgData name="ANDRES HUMBERTO OTALORA CARMONA" userId="9f185f83-ab76-4bc7-b4dd-50fef826f155" providerId="ADAL" clId="{3FBA8FAE-BC5A-44DF-AABA-3228B9147005}" dt="2020-06-24T20:59:47.009" v="1124" actId="478"/>
          <ac:cxnSpMkLst>
            <pc:docMk/>
            <pc:sldMk cId="3478834755" sldId="326"/>
            <ac:cxnSpMk id="57" creationId="{74E74204-D5CA-422A-85ED-6914A7759A9F}"/>
          </ac:cxnSpMkLst>
        </pc:cxnChg>
      </pc:sldChg>
      <pc:sldChg chg="addSp delSp modSp add mod">
        <pc:chgData name="ANDRES HUMBERTO OTALORA CARMONA" userId="9f185f83-ab76-4bc7-b4dd-50fef826f155" providerId="ADAL" clId="{3FBA8FAE-BC5A-44DF-AABA-3228B9147005}" dt="2020-06-24T21:13:49.718" v="1524" actId="1076"/>
        <pc:sldMkLst>
          <pc:docMk/>
          <pc:sldMk cId="680617730" sldId="327"/>
        </pc:sldMkLst>
        <pc:spChg chg="add mod">
          <ac:chgData name="ANDRES HUMBERTO OTALORA CARMONA" userId="9f185f83-ab76-4bc7-b4dd-50fef826f155" providerId="ADAL" clId="{3FBA8FAE-BC5A-44DF-AABA-3228B9147005}" dt="2020-06-24T21:09:08.969" v="1279" actId="123"/>
          <ac:spMkLst>
            <pc:docMk/>
            <pc:sldMk cId="680617730" sldId="327"/>
            <ac:spMk id="3" creationId="{B909E359-618E-4F71-9024-7675DD2FED47}"/>
          </ac:spMkLst>
        </pc:spChg>
        <pc:spChg chg="add mod">
          <ac:chgData name="ANDRES HUMBERTO OTALORA CARMONA" userId="9f185f83-ab76-4bc7-b4dd-50fef826f155" providerId="ADAL" clId="{3FBA8FAE-BC5A-44DF-AABA-3228B9147005}" dt="2020-06-24T21:13:49.718" v="1524" actId="1076"/>
          <ac:spMkLst>
            <pc:docMk/>
            <pc:sldMk cId="680617730" sldId="327"/>
            <ac:spMk id="4" creationId="{12FC4AEC-0840-4A4B-B297-3D404948A277}"/>
          </ac:spMkLst>
        </pc:spChg>
        <pc:spChg chg="add mod">
          <ac:chgData name="ANDRES HUMBERTO OTALORA CARMONA" userId="9f185f83-ab76-4bc7-b4dd-50fef826f155" providerId="ADAL" clId="{3FBA8FAE-BC5A-44DF-AABA-3228B9147005}" dt="2020-06-24T21:12:17.451" v="1516" actId="1076"/>
          <ac:spMkLst>
            <pc:docMk/>
            <pc:sldMk cId="680617730" sldId="327"/>
            <ac:spMk id="5" creationId="{25A377EF-7820-4CCD-842B-1160DD3E0563}"/>
          </ac:spMkLst>
        </pc:spChg>
        <pc:spChg chg="add mod">
          <ac:chgData name="ANDRES HUMBERTO OTALORA CARMONA" userId="9f185f83-ab76-4bc7-b4dd-50fef826f155" providerId="ADAL" clId="{3FBA8FAE-BC5A-44DF-AABA-3228B9147005}" dt="2020-06-24T21:11:01.039" v="1497" actId="122"/>
          <ac:spMkLst>
            <pc:docMk/>
            <pc:sldMk cId="680617730" sldId="327"/>
            <ac:spMk id="6" creationId="{2372B4CD-1475-49CF-9B9B-D55791BF35D8}"/>
          </ac:spMkLst>
        </pc:spChg>
        <pc:spChg chg="add mod">
          <ac:chgData name="ANDRES HUMBERTO OTALORA CARMONA" userId="9f185f83-ab76-4bc7-b4dd-50fef826f155" providerId="ADAL" clId="{3FBA8FAE-BC5A-44DF-AABA-3228B9147005}" dt="2020-06-24T21:11:17.114" v="1503" actId="207"/>
          <ac:spMkLst>
            <pc:docMk/>
            <pc:sldMk cId="680617730" sldId="327"/>
            <ac:spMk id="7" creationId="{1DA823D8-BB5C-42CA-9DE1-EBAF6B85679C}"/>
          </ac:spMkLst>
        </pc:spChg>
        <pc:spChg chg="del">
          <ac:chgData name="ANDRES HUMBERTO OTALORA CARMONA" userId="9f185f83-ab76-4bc7-b4dd-50fef826f155" providerId="ADAL" clId="{3FBA8FAE-BC5A-44DF-AABA-3228B9147005}" dt="2020-06-24T21:07:19.639" v="1175" actId="478"/>
          <ac:spMkLst>
            <pc:docMk/>
            <pc:sldMk cId="680617730" sldId="327"/>
            <ac:spMk id="8" creationId="{D54CAE69-502E-46F3-9055-3C736682C091}"/>
          </ac:spMkLst>
        </pc:spChg>
        <pc:spChg chg="del">
          <ac:chgData name="ANDRES HUMBERTO OTALORA CARMONA" userId="9f185f83-ab76-4bc7-b4dd-50fef826f155" providerId="ADAL" clId="{3FBA8FAE-BC5A-44DF-AABA-3228B9147005}" dt="2020-06-24T21:07:19.639" v="1175" actId="478"/>
          <ac:spMkLst>
            <pc:docMk/>
            <pc:sldMk cId="680617730" sldId="327"/>
            <ac:spMk id="9" creationId="{F0AC5159-404F-440E-A830-EAC4EA7C13C7}"/>
          </ac:spMkLst>
        </pc:spChg>
        <pc:spChg chg="add mod">
          <ac:chgData name="ANDRES HUMBERTO OTALORA CARMONA" userId="9f185f83-ab76-4bc7-b4dd-50fef826f155" providerId="ADAL" clId="{3FBA8FAE-BC5A-44DF-AABA-3228B9147005}" dt="2020-06-24T21:12:20.328" v="1517" actId="1076"/>
          <ac:spMkLst>
            <pc:docMk/>
            <pc:sldMk cId="680617730" sldId="327"/>
            <ac:spMk id="12" creationId="{6A4A4252-D542-466C-9422-68EBF807FFB9}"/>
          </ac:spMkLst>
        </pc:spChg>
        <pc:spChg chg="add del mod">
          <ac:chgData name="ANDRES HUMBERTO OTALORA CARMONA" userId="9f185f83-ab76-4bc7-b4dd-50fef826f155" providerId="ADAL" clId="{3FBA8FAE-BC5A-44DF-AABA-3228B9147005}" dt="2020-06-24T21:07:56.864" v="1208" actId="478"/>
          <ac:spMkLst>
            <pc:docMk/>
            <pc:sldMk cId="680617730" sldId="327"/>
            <ac:spMk id="22" creationId="{C518C921-9610-4BE6-88B1-049CE48F9963}"/>
          </ac:spMkLst>
        </pc:spChg>
        <pc:spChg chg="add mod">
          <ac:chgData name="ANDRES HUMBERTO OTALORA CARMONA" userId="9f185f83-ab76-4bc7-b4dd-50fef826f155" providerId="ADAL" clId="{3FBA8FAE-BC5A-44DF-AABA-3228B9147005}" dt="2020-06-24T21:08:14.799" v="1214" actId="1076"/>
          <ac:spMkLst>
            <pc:docMk/>
            <pc:sldMk cId="680617730" sldId="327"/>
            <ac:spMk id="23" creationId="{C59B7EC0-BA9E-4701-AFCA-E619D60167FD}"/>
          </ac:spMkLst>
        </pc:spChg>
        <pc:spChg chg="del">
          <ac:chgData name="ANDRES HUMBERTO OTALORA CARMONA" userId="9f185f83-ab76-4bc7-b4dd-50fef826f155" providerId="ADAL" clId="{3FBA8FAE-BC5A-44DF-AABA-3228B9147005}" dt="2020-06-24T21:07:19.639" v="1175" actId="478"/>
          <ac:spMkLst>
            <pc:docMk/>
            <pc:sldMk cId="680617730" sldId="327"/>
            <ac:spMk id="24" creationId="{BF553A4B-0B6E-4672-ADAF-BC3FBF5AB3A1}"/>
          </ac:spMkLst>
        </pc:spChg>
        <pc:spChg chg="del">
          <ac:chgData name="ANDRES HUMBERTO OTALORA CARMONA" userId="9f185f83-ab76-4bc7-b4dd-50fef826f155" providerId="ADAL" clId="{3FBA8FAE-BC5A-44DF-AABA-3228B9147005}" dt="2020-06-24T21:07:19.639" v="1175" actId="478"/>
          <ac:spMkLst>
            <pc:docMk/>
            <pc:sldMk cId="680617730" sldId="327"/>
            <ac:spMk id="25" creationId="{E972572B-9105-4FEA-A90B-8F58B0D4B33C}"/>
          </ac:spMkLst>
        </pc:spChg>
        <pc:spChg chg="del">
          <ac:chgData name="ANDRES HUMBERTO OTALORA CARMONA" userId="9f185f83-ab76-4bc7-b4dd-50fef826f155" providerId="ADAL" clId="{3FBA8FAE-BC5A-44DF-AABA-3228B9147005}" dt="2020-06-24T21:07:19.639" v="1175" actId="478"/>
          <ac:spMkLst>
            <pc:docMk/>
            <pc:sldMk cId="680617730" sldId="327"/>
            <ac:spMk id="26" creationId="{35A959EF-F510-423C-B624-7401D6B16333}"/>
          </ac:spMkLst>
        </pc:spChg>
        <pc:spChg chg="del">
          <ac:chgData name="ANDRES HUMBERTO OTALORA CARMONA" userId="9f185f83-ab76-4bc7-b4dd-50fef826f155" providerId="ADAL" clId="{3FBA8FAE-BC5A-44DF-AABA-3228B9147005}" dt="2020-06-24T21:07:19.639" v="1175" actId="478"/>
          <ac:spMkLst>
            <pc:docMk/>
            <pc:sldMk cId="680617730" sldId="327"/>
            <ac:spMk id="27" creationId="{C86C4B9F-CB7C-49D4-AB1F-16E0AC869C2F}"/>
          </ac:spMkLst>
        </pc:spChg>
        <pc:spChg chg="del">
          <ac:chgData name="ANDRES HUMBERTO OTALORA CARMONA" userId="9f185f83-ab76-4bc7-b4dd-50fef826f155" providerId="ADAL" clId="{3FBA8FAE-BC5A-44DF-AABA-3228B9147005}" dt="2020-06-24T21:07:19.639" v="1175" actId="478"/>
          <ac:spMkLst>
            <pc:docMk/>
            <pc:sldMk cId="680617730" sldId="327"/>
            <ac:spMk id="29" creationId="{28319E7B-F2A3-4C05-AF26-D454DEBA0202}"/>
          </ac:spMkLst>
        </pc:spChg>
        <pc:spChg chg="add mod">
          <ac:chgData name="ANDRES HUMBERTO OTALORA CARMONA" userId="9f185f83-ab76-4bc7-b4dd-50fef826f155" providerId="ADAL" clId="{3FBA8FAE-BC5A-44DF-AABA-3228B9147005}" dt="2020-06-24T21:08:30.909" v="1220" actId="1076"/>
          <ac:spMkLst>
            <pc:docMk/>
            <pc:sldMk cId="680617730" sldId="327"/>
            <ac:spMk id="30" creationId="{C7C9B4AF-E6F4-4E75-96D5-D733CC4A5D8F}"/>
          </ac:spMkLst>
        </pc:spChg>
        <pc:spChg chg="add mod">
          <ac:chgData name="ANDRES HUMBERTO OTALORA CARMONA" userId="9f185f83-ab76-4bc7-b4dd-50fef826f155" providerId="ADAL" clId="{3FBA8FAE-BC5A-44DF-AABA-3228B9147005}" dt="2020-06-24T21:08:24.258" v="1217" actId="207"/>
          <ac:spMkLst>
            <pc:docMk/>
            <pc:sldMk cId="680617730" sldId="327"/>
            <ac:spMk id="31" creationId="{4C38CDFC-B255-4CDC-A453-DF2CC127EDEF}"/>
          </ac:spMkLst>
        </pc:spChg>
        <pc:spChg chg="add mod">
          <ac:chgData name="ANDRES HUMBERTO OTALORA CARMONA" userId="9f185f83-ab76-4bc7-b4dd-50fef826f155" providerId="ADAL" clId="{3FBA8FAE-BC5A-44DF-AABA-3228B9147005}" dt="2020-06-24T21:08:32.689" v="1221" actId="207"/>
          <ac:spMkLst>
            <pc:docMk/>
            <pc:sldMk cId="680617730" sldId="327"/>
            <ac:spMk id="32" creationId="{C626C0E1-1493-41EE-B6CC-01D4494DE10F}"/>
          </ac:spMkLst>
        </pc:spChg>
        <pc:spChg chg="add del mod">
          <ac:chgData name="ANDRES HUMBERTO OTALORA CARMONA" userId="9f185f83-ab76-4bc7-b4dd-50fef826f155" providerId="ADAL" clId="{3FBA8FAE-BC5A-44DF-AABA-3228B9147005}" dt="2020-06-24T21:09:13.576" v="1281" actId="478"/>
          <ac:spMkLst>
            <pc:docMk/>
            <pc:sldMk cId="680617730" sldId="327"/>
            <ac:spMk id="33" creationId="{7E1B29C1-11EE-4AC5-873F-3AD8A35EE6B4}"/>
          </ac:spMkLst>
        </pc:spChg>
        <pc:spChg chg="add mod">
          <ac:chgData name="ANDRES HUMBERTO OTALORA CARMONA" userId="9f185f83-ab76-4bc7-b4dd-50fef826f155" providerId="ADAL" clId="{3FBA8FAE-BC5A-44DF-AABA-3228B9147005}" dt="2020-06-24T21:09:01.749" v="1276" actId="1076"/>
          <ac:spMkLst>
            <pc:docMk/>
            <pc:sldMk cId="680617730" sldId="327"/>
            <ac:spMk id="34" creationId="{F9F2B464-787C-465E-8E79-F0428077B5D7}"/>
          </ac:spMkLst>
        </pc:spChg>
        <pc:spChg chg="add del mod">
          <ac:chgData name="ANDRES HUMBERTO OTALORA CARMONA" userId="9f185f83-ab76-4bc7-b4dd-50fef826f155" providerId="ADAL" clId="{3FBA8FAE-BC5A-44DF-AABA-3228B9147005}" dt="2020-06-24T21:09:32.278" v="1289" actId="478"/>
          <ac:spMkLst>
            <pc:docMk/>
            <pc:sldMk cId="680617730" sldId="327"/>
            <ac:spMk id="35" creationId="{8D6F244D-D1A3-420B-B684-EB3E27808E3D}"/>
          </ac:spMkLst>
        </pc:spChg>
        <pc:spChg chg="add del mod">
          <ac:chgData name="ANDRES HUMBERTO OTALORA CARMONA" userId="9f185f83-ab76-4bc7-b4dd-50fef826f155" providerId="ADAL" clId="{3FBA8FAE-BC5A-44DF-AABA-3228B9147005}" dt="2020-06-24T21:11:05.897" v="1499" actId="478"/>
          <ac:spMkLst>
            <pc:docMk/>
            <pc:sldMk cId="680617730" sldId="327"/>
            <ac:spMk id="36" creationId="{703C719B-BB28-44AC-8B68-E1DB8E77E319}"/>
          </ac:spMkLst>
        </pc:spChg>
        <pc:spChg chg="add del mod">
          <ac:chgData name="ANDRES HUMBERTO OTALORA CARMONA" userId="9f185f83-ab76-4bc7-b4dd-50fef826f155" providerId="ADAL" clId="{3FBA8FAE-BC5A-44DF-AABA-3228B9147005}" dt="2020-06-24T21:11:18.563" v="1504" actId="478"/>
          <ac:spMkLst>
            <pc:docMk/>
            <pc:sldMk cId="680617730" sldId="327"/>
            <ac:spMk id="37" creationId="{DF0A02AA-C351-47CA-B399-82B57A661B65}"/>
          </ac:spMkLst>
        </pc:spChg>
        <pc:spChg chg="del">
          <ac:chgData name="ANDRES HUMBERTO OTALORA CARMONA" userId="9f185f83-ab76-4bc7-b4dd-50fef826f155" providerId="ADAL" clId="{3FBA8FAE-BC5A-44DF-AABA-3228B9147005}" dt="2020-06-24T21:07:19.639" v="1175" actId="478"/>
          <ac:spMkLst>
            <pc:docMk/>
            <pc:sldMk cId="680617730" sldId="327"/>
            <ac:spMk id="38" creationId="{27E333FC-C9A0-4A92-B1D9-C8CB823790D8}"/>
          </ac:spMkLst>
        </pc:spChg>
        <pc:spChg chg="add del mod">
          <ac:chgData name="ANDRES HUMBERTO OTALORA CARMONA" userId="9f185f83-ab76-4bc7-b4dd-50fef826f155" providerId="ADAL" clId="{3FBA8FAE-BC5A-44DF-AABA-3228B9147005}" dt="2020-06-24T21:12:12.178" v="1513" actId="478"/>
          <ac:spMkLst>
            <pc:docMk/>
            <pc:sldMk cId="680617730" sldId="327"/>
            <ac:spMk id="39" creationId="{906E7D35-072C-45E8-ACBB-36DABE1947A4}"/>
          </ac:spMkLst>
        </pc:spChg>
        <pc:spChg chg="add del mod">
          <ac:chgData name="ANDRES HUMBERTO OTALORA CARMONA" userId="9f185f83-ab76-4bc7-b4dd-50fef826f155" providerId="ADAL" clId="{3FBA8FAE-BC5A-44DF-AABA-3228B9147005}" dt="2020-06-24T21:10:48.568" v="1490" actId="478"/>
          <ac:spMkLst>
            <pc:docMk/>
            <pc:sldMk cId="680617730" sldId="327"/>
            <ac:spMk id="40" creationId="{2D8F873F-BE21-4D1B-BB21-329B7B459353}"/>
          </ac:spMkLst>
        </pc:spChg>
        <pc:spChg chg="mod">
          <ac:chgData name="ANDRES HUMBERTO OTALORA CARMONA" userId="9f185f83-ab76-4bc7-b4dd-50fef826f155" providerId="ADAL" clId="{3FBA8FAE-BC5A-44DF-AABA-3228B9147005}" dt="2020-06-24T21:07:33.429" v="1179" actId="1076"/>
          <ac:spMkLst>
            <pc:docMk/>
            <pc:sldMk cId="680617730" sldId="327"/>
            <ac:spMk id="41" creationId="{BA4E2C08-946C-4869-9B54-C27E445D8FB7}"/>
          </ac:spMkLst>
        </pc:spChg>
        <pc:spChg chg="del">
          <ac:chgData name="ANDRES HUMBERTO OTALORA CARMONA" userId="9f185f83-ab76-4bc7-b4dd-50fef826f155" providerId="ADAL" clId="{3FBA8FAE-BC5A-44DF-AABA-3228B9147005}" dt="2020-06-24T21:07:19.639" v="1175" actId="478"/>
          <ac:spMkLst>
            <pc:docMk/>
            <pc:sldMk cId="680617730" sldId="327"/>
            <ac:spMk id="42" creationId="{F6F6F069-F104-4E4E-9BA0-EA7CE4AE7B87}"/>
          </ac:spMkLst>
        </pc:spChg>
        <pc:spChg chg="del">
          <ac:chgData name="ANDRES HUMBERTO OTALORA CARMONA" userId="9f185f83-ab76-4bc7-b4dd-50fef826f155" providerId="ADAL" clId="{3FBA8FAE-BC5A-44DF-AABA-3228B9147005}" dt="2020-06-24T21:07:19.639" v="1175" actId="478"/>
          <ac:spMkLst>
            <pc:docMk/>
            <pc:sldMk cId="680617730" sldId="327"/>
            <ac:spMk id="43" creationId="{CDA117FE-6AAE-425D-AB40-E4F9DB7F1D18}"/>
          </ac:spMkLst>
        </pc:spChg>
        <pc:spChg chg="del">
          <ac:chgData name="ANDRES HUMBERTO OTALORA CARMONA" userId="9f185f83-ab76-4bc7-b4dd-50fef826f155" providerId="ADAL" clId="{3FBA8FAE-BC5A-44DF-AABA-3228B9147005}" dt="2020-06-24T21:07:19.639" v="1175" actId="478"/>
          <ac:spMkLst>
            <pc:docMk/>
            <pc:sldMk cId="680617730" sldId="327"/>
            <ac:spMk id="44" creationId="{DF6B1B2B-EF66-41E3-ACE3-88FF88C155F9}"/>
          </ac:spMkLst>
        </pc:spChg>
        <pc:spChg chg="del">
          <ac:chgData name="ANDRES HUMBERTO OTALORA CARMONA" userId="9f185f83-ab76-4bc7-b4dd-50fef826f155" providerId="ADAL" clId="{3FBA8FAE-BC5A-44DF-AABA-3228B9147005}" dt="2020-06-24T21:07:19.639" v="1175" actId="478"/>
          <ac:spMkLst>
            <pc:docMk/>
            <pc:sldMk cId="680617730" sldId="327"/>
            <ac:spMk id="45" creationId="{E1D11850-0DE1-4EC4-8BC8-292501091D3A}"/>
          </ac:spMkLst>
        </pc:spChg>
        <pc:spChg chg="add mod">
          <ac:chgData name="ANDRES HUMBERTO OTALORA CARMONA" userId="9f185f83-ab76-4bc7-b4dd-50fef826f155" providerId="ADAL" clId="{3FBA8FAE-BC5A-44DF-AABA-3228B9147005}" dt="2020-06-24T21:07:28.009" v="1177"/>
          <ac:spMkLst>
            <pc:docMk/>
            <pc:sldMk cId="680617730" sldId="327"/>
            <ac:spMk id="46" creationId="{170A95B3-BCB2-4164-B83D-C25114D77879}"/>
          </ac:spMkLst>
        </pc:spChg>
        <pc:spChg chg="del">
          <ac:chgData name="ANDRES HUMBERTO OTALORA CARMONA" userId="9f185f83-ab76-4bc7-b4dd-50fef826f155" providerId="ADAL" clId="{3FBA8FAE-BC5A-44DF-AABA-3228B9147005}" dt="2020-06-24T21:07:19.639" v="1175" actId="478"/>
          <ac:spMkLst>
            <pc:docMk/>
            <pc:sldMk cId="680617730" sldId="327"/>
            <ac:spMk id="47" creationId="{13409657-485E-40CF-B785-CB067B0B0447}"/>
          </ac:spMkLst>
        </pc:spChg>
        <pc:spChg chg="add mod">
          <ac:chgData name="ANDRES HUMBERTO OTALORA CARMONA" userId="9f185f83-ab76-4bc7-b4dd-50fef826f155" providerId="ADAL" clId="{3FBA8FAE-BC5A-44DF-AABA-3228B9147005}" dt="2020-06-24T21:07:59.058" v="1209" actId="1076"/>
          <ac:spMkLst>
            <pc:docMk/>
            <pc:sldMk cId="680617730" sldId="327"/>
            <ac:spMk id="48" creationId="{24A58B9E-694F-4CC7-B494-04E91FC9B26E}"/>
          </ac:spMkLst>
        </pc:spChg>
        <pc:spChg chg="del">
          <ac:chgData name="ANDRES HUMBERTO OTALORA CARMONA" userId="9f185f83-ab76-4bc7-b4dd-50fef826f155" providerId="ADAL" clId="{3FBA8FAE-BC5A-44DF-AABA-3228B9147005}" dt="2020-06-24T21:07:19.639" v="1175" actId="478"/>
          <ac:spMkLst>
            <pc:docMk/>
            <pc:sldMk cId="680617730" sldId="327"/>
            <ac:spMk id="50" creationId="{2C7E588C-19DE-46F3-83BD-6AFC567CDF12}"/>
          </ac:spMkLst>
        </pc:spChg>
        <pc:spChg chg="del">
          <ac:chgData name="ANDRES HUMBERTO OTALORA CARMONA" userId="9f185f83-ab76-4bc7-b4dd-50fef826f155" providerId="ADAL" clId="{3FBA8FAE-BC5A-44DF-AABA-3228B9147005}" dt="2020-06-24T21:07:19.639" v="1175" actId="478"/>
          <ac:spMkLst>
            <pc:docMk/>
            <pc:sldMk cId="680617730" sldId="327"/>
            <ac:spMk id="55" creationId="{F89311DA-091D-4011-8B8A-20AF5324C858}"/>
          </ac:spMkLst>
        </pc:spChg>
        <pc:picChg chg="add del">
          <ac:chgData name="ANDRES HUMBERTO OTALORA CARMONA" userId="9f185f83-ab76-4bc7-b4dd-50fef826f155" providerId="ADAL" clId="{3FBA8FAE-BC5A-44DF-AABA-3228B9147005}" dt="2020-06-24T21:11:52.789" v="1507" actId="21"/>
          <ac:picMkLst>
            <pc:docMk/>
            <pc:sldMk cId="680617730" sldId="327"/>
            <ac:picMk id="10" creationId="{2382BC81-34A3-4C8F-B670-AF36FD6E1BA4}"/>
          </ac:picMkLst>
        </pc:picChg>
        <pc:picChg chg="add mod">
          <ac:chgData name="ANDRES HUMBERTO OTALORA CARMONA" userId="9f185f83-ab76-4bc7-b4dd-50fef826f155" providerId="ADAL" clId="{3FBA8FAE-BC5A-44DF-AABA-3228B9147005}" dt="2020-06-24T21:12:13.728" v="1514" actId="1076"/>
          <ac:picMkLst>
            <pc:docMk/>
            <pc:sldMk cId="680617730" sldId="327"/>
            <ac:picMk id="11" creationId="{6836D1B1-9829-4970-B7C9-9525450A1E55}"/>
          </ac:picMkLst>
        </pc:picChg>
        <pc:picChg chg="add del">
          <ac:chgData name="ANDRES HUMBERTO OTALORA CARMONA" userId="9f185f83-ab76-4bc7-b4dd-50fef826f155" providerId="ADAL" clId="{3FBA8FAE-BC5A-44DF-AABA-3228B9147005}" dt="2020-06-24T21:13:28.868" v="1519" actId="21"/>
          <ac:picMkLst>
            <pc:docMk/>
            <pc:sldMk cId="680617730" sldId="327"/>
            <ac:picMk id="13" creationId="{5DF1555D-41E0-4639-9276-66BBD9F525BE}"/>
          </ac:picMkLst>
        </pc:picChg>
        <pc:picChg chg="add mod">
          <ac:chgData name="ANDRES HUMBERTO OTALORA CARMONA" userId="9f185f83-ab76-4bc7-b4dd-50fef826f155" providerId="ADAL" clId="{3FBA8FAE-BC5A-44DF-AABA-3228B9147005}" dt="2020-06-24T21:13:46.668" v="1523" actId="1076"/>
          <ac:picMkLst>
            <pc:docMk/>
            <pc:sldMk cId="680617730" sldId="327"/>
            <ac:picMk id="14" creationId="{FB2F7077-DEE8-4B28-AA5F-C980166407AB}"/>
          </ac:picMkLst>
        </pc:picChg>
        <pc:cxnChg chg="del">
          <ac:chgData name="ANDRES HUMBERTO OTALORA CARMONA" userId="9f185f83-ab76-4bc7-b4dd-50fef826f155" providerId="ADAL" clId="{3FBA8FAE-BC5A-44DF-AABA-3228B9147005}" dt="2020-06-24T21:07:19.639" v="1175" actId="478"/>
          <ac:cxnSpMkLst>
            <pc:docMk/>
            <pc:sldMk cId="680617730" sldId="327"/>
            <ac:cxnSpMk id="49" creationId="{7025EF8D-7700-449A-BEF3-E1F5FD1A63D6}"/>
          </ac:cxnSpMkLst>
        </pc:cxnChg>
      </pc:sldChg>
      <pc:sldChg chg="addSp delSp modSp add mod">
        <pc:chgData name="ANDRES HUMBERTO OTALORA CARMONA" userId="9f185f83-ab76-4bc7-b4dd-50fef826f155" providerId="ADAL" clId="{3FBA8FAE-BC5A-44DF-AABA-3228B9147005}" dt="2020-06-24T21:22:17.898" v="1842" actId="20577"/>
        <pc:sldMkLst>
          <pc:docMk/>
          <pc:sldMk cId="3327136507" sldId="328"/>
        </pc:sldMkLst>
        <pc:spChg chg="del">
          <ac:chgData name="ANDRES HUMBERTO OTALORA CARMONA" userId="9f185f83-ab76-4bc7-b4dd-50fef826f155" providerId="ADAL" clId="{3FBA8FAE-BC5A-44DF-AABA-3228B9147005}" dt="2020-06-24T21:14:16.513" v="1527" actId="478"/>
          <ac:spMkLst>
            <pc:docMk/>
            <pc:sldMk cId="3327136507" sldId="328"/>
            <ac:spMk id="3" creationId="{B909E359-618E-4F71-9024-7675DD2FED47}"/>
          </ac:spMkLst>
        </pc:spChg>
        <pc:spChg chg="del">
          <ac:chgData name="ANDRES HUMBERTO OTALORA CARMONA" userId="9f185f83-ab76-4bc7-b4dd-50fef826f155" providerId="ADAL" clId="{3FBA8FAE-BC5A-44DF-AABA-3228B9147005}" dt="2020-06-24T21:14:16.513" v="1527" actId="478"/>
          <ac:spMkLst>
            <pc:docMk/>
            <pc:sldMk cId="3327136507" sldId="328"/>
            <ac:spMk id="4" creationId="{12FC4AEC-0840-4A4B-B297-3D404948A277}"/>
          </ac:spMkLst>
        </pc:spChg>
        <pc:spChg chg="del">
          <ac:chgData name="ANDRES HUMBERTO OTALORA CARMONA" userId="9f185f83-ab76-4bc7-b4dd-50fef826f155" providerId="ADAL" clId="{3FBA8FAE-BC5A-44DF-AABA-3228B9147005}" dt="2020-06-24T21:14:16.513" v="1527" actId="478"/>
          <ac:spMkLst>
            <pc:docMk/>
            <pc:sldMk cId="3327136507" sldId="328"/>
            <ac:spMk id="5" creationId="{25A377EF-7820-4CCD-842B-1160DD3E0563}"/>
          </ac:spMkLst>
        </pc:spChg>
        <pc:spChg chg="del">
          <ac:chgData name="ANDRES HUMBERTO OTALORA CARMONA" userId="9f185f83-ab76-4bc7-b4dd-50fef826f155" providerId="ADAL" clId="{3FBA8FAE-BC5A-44DF-AABA-3228B9147005}" dt="2020-06-24T21:14:27.129" v="1530" actId="478"/>
          <ac:spMkLst>
            <pc:docMk/>
            <pc:sldMk cId="3327136507" sldId="328"/>
            <ac:spMk id="6" creationId="{2372B4CD-1475-49CF-9B9B-D55791BF35D8}"/>
          </ac:spMkLst>
        </pc:spChg>
        <pc:spChg chg="del">
          <ac:chgData name="ANDRES HUMBERTO OTALORA CARMONA" userId="9f185f83-ab76-4bc7-b4dd-50fef826f155" providerId="ADAL" clId="{3FBA8FAE-BC5A-44DF-AABA-3228B9147005}" dt="2020-06-24T21:14:16.513" v="1527" actId="478"/>
          <ac:spMkLst>
            <pc:docMk/>
            <pc:sldMk cId="3327136507" sldId="328"/>
            <ac:spMk id="7" creationId="{1DA823D8-BB5C-42CA-9DE1-EBAF6B85679C}"/>
          </ac:spMkLst>
        </pc:spChg>
        <pc:spChg chg="add mod">
          <ac:chgData name="ANDRES HUMBERTO OTALORA CARMONA" userId="9f185f83-ab76-4bc7-b4dd-50fef826f155" providerId="ADAL" clId="{3FBA8FAE-BC5A-44DF-AABA-3228B9147005}" dt="2020-06-24T21:18:17.748" v="1674" actId="1076"/>
          <ac:spMkLst>
            <pc:docMk/>
            <pc:sldMk cId="3327136507" sldId="328"/>
            <ac:spMk id="8" creationId="{E9D37AB7-6378-4A7E-9BD7-26ED6BC58123}"/>
          </ac:spMkLst>
        </pc:spChg>
        <pc:spChg chg="add mod">
          <ac:chgData name="ANDRES HUMBERTO OTALORA CARMONA" userId="9f185f83-ab76-4bc7-b4dd-50fef826f155" providerId="ADAL" clId="{3FBA8FAE-BC5A-44DF-AABA-3228B9147005}" dt="2020-06-24T21:18:34.390" v="1679" actId="13822"/>
          <ac:spMkLst>
            <pc:docMk/>
            <pc:sldMk cId="3327136507" sldId="328"/>
            <ac:spMk id="10" creationId="{A1DB0A46-A705-4409-B819-207AD9E9E403}"/>
          </ac:spMkLst>
        </pc:spChg>
        <pc:spChg chg="del">
          <ac:chgData name="ANDRES HUMBERTO OTALORA CARMONA" userId="9f185f83-ab76-4bc7-b4dd-50fef826f155" providerId="ADAL" clId="{3FBA8FAE-BC5A-44DF-AABA-3228B9147005}" dt="2020-06-24T21:14:16.513" v="1527" actId="478"/>
          <ac:spMkLst>
            <pc:docMk/>
            <pc:sldMk cId="3327136507" sldId="328"/>
            <ac:spMk id="12" creationId="{6A4A4252-D542-466C-9422-68EBF807FFB9}"/>
          </ac:spMkLst>
        </pc:spChg>
        <pc:spChg chg="add mod">
          <ac:chgData name="ANDRES HUMBERTO OTALORA CARMONA" userId="9f185f83-ab76-4bc7-b4dd-50fef826f155" providerId="ADAL" clId="{3FBA8FAE-BC5A-44DF-AABA-3228B9147005}" dt="2020-06-24T21:18:52.119" v="1686" actId="1076"/>
          <ac:spMkLst>
            <pc:docMk/>
            <pc:sldMk cId="3327136507" sldId="328"/>
            <ac:spMk id="13" creationId="{E2F57E0C-A2FA-47BA-A849-2A96A270C569}"/>
          </ac:spMkLst>
        </pc:spChg>
        <pc:spChg chg="add mod">
          <ac:chgData name="ANDRES HUMBERTO OTALORA CARMONA" userId="9f185f83-ab76-4bc7-b4dd-50fef826f155" providerId="ADAL" clId="{3FBA8FAE-BC5A-44DF-AABA-3228B9147005}" dt="2020-06-24T21:22:17.898" v="1842" actId="20577"/>
          <ac:spMkLst>
            <pc:docMk/>
            <pc:sldMk cId="3327136507" sldId="328"/>
            <ac:spMk id="17" creationId="{B00F11C6-5A9B-4E50-AFDB-DF05FE930C0E}"/>
          </ac:spMkLst>
        </pc:spChg>
        <pc:spChg chg="add mod">
          <ac:chgData name="ANDRES HUMBERTO OTALORA CARMONA" userId="9f185f83-ab76-4bc7-b4dd-50fef826f155" providerId="ADAL" clId="{3FBA8FAE-BC5A-44DF-AABA-3228B9147005}" dt="2020-06-24T21:16:24.172" v="1542" actId="1076"/>
          <ac:spMkLst>
            <pc:docMk/>
            <pc:sldMk cId="3327136507" sldId="328"/>
            <ac:spMk id="21" creationId="{B610837C-8C54-4F6F-A683-F40695867BC6}"/>
          </ac:spMkLst>
        </pc:spChg>
        <pc:spChg chg="add mod">
          <ac:chgData name="ANDRES HUMBERTO OTALORA CARMONA" userId="9f185f83-ab76-4bc7-b4dd-50fef826f155" providerId="ADAL" clId="{3FBA8FAE-BC5A-44DF-AABA-3228B9147005}" dt="2020-06-24T21:16:34.257" v="1545" actId="1076"/>
          <ac:spMkLst>
            <pc:docMk/>
            <pc:sldMk cId="3327136507" sldId="328"/>
            <ac:spMk id="22" creationId="{BBC04829-7193-4295-8CD0-BFC58FFCB606}"/>
          </ac:spMkLst>
        </pc:spChg>
        <pc:spChg chg="del">
          <ac:chgData name="ANDRES HUMBERTO OTALORA CARMONA" userId="9f185f83-ab76-4bc7-b4dd-50fef826f155" providerId="ADAL" clId="{3FBA8FAE-BC5A-44DF-AABA-3228B9147005}" dt="2020-06-24T21:14:16.513" v="1527" actId="478"/>
          <ac:spMkLst>
            <pc:docMk/>
            <pc:sldMk cId="3327136507" sldId="328"/>
            <ac:spMk id="23" creationId="{C59B7EC0-BA9E-4701-AFCA-E619D60167FD}"/>
          </ac:spMkLst>
        </pc:spChg>
        <pc:spChg chg="add mod">
          <ac:chgData name="ANDRES HUMBERTO OTALORA CARMONA" userId="9f185f83-ab76-4bc7-b4dd-50fef826f155" providerId="ADAL" clId="{3FBA8FAE-BC5A-44DF-AABA-3228B9147005}" dt="2020-06-24T21:16:06.568" v="1537" actId="1076"/>
          <ac:spMkLst>
            <pc:docMk/>
            <pc:sldMk cId="3327136507" sldId="328"/>
            <ac:spMk id="24" creationId="{3261123D-05A2-429C-A0A4-D111836D27AA}"/>
          </ac:spMkLst>
        </pc:spChg>
        <pc:spChg chg="add mod">
          <ac:chgData name="ANDRES HUMBERTO OTALORA CARMONA" userId="9f185f83-ab76-4bc7-b4dd-50fef826f155" providerId="ADAL" clId="{3FBA8FAE-BC5A-44DF-AABA-3228B9147005}" dt="2020-06-24T21:18:24.217" v="1676" actId="14100"/>
          <ac:spMkLst>
            <pc:docMk/>
            <pc:sldMk cId="3327136507" sldId="328"/>
            <ac:spMk id="25" creationId="{C4CF6865-636A-420B-A111-79089D02EF8E}"/>
          </ac:spMkLst>
        </pc:spChg>
        <pc:spChg chg="add del mod">
          <ac:chgData name="ANDRES HUMBERTO OTALORA CARMONA" userId="9f185f83-ab76-4bc7-b4dd-50fef826f155" providerId="ADAL" clId="{3FBA8FAE-BC5A-44DF-AABA-3228B9147005}" dt="2020-06-24T21:16:27.928" v="1544" actId="478"/>
          <ac:spMkLst>
            <pc:docMk/>
            <pc:sldMk cId="3327136507" sldId="328"/>
            <ac:spMk id="26" creationId="{0EE75505-F7CD-4D60-9D36-2DDFD4AF78A4}"/>
          </ac:spMkLst>
        </pc:spChg>
        <pc:spChg chg="del">
          <ac:chgData name="ANDRES HUMBERTO OTALORA CARMONA" userId="9f185f83-ab76-4bc7-b4dd-50fef826f155" providerId="ADAL" clId="{3FBA8FAE-BC5A-44DF-AABA-3228B9147005}" dt="2020-06-24T21:14:16.513" v="1527" actId="478"/>
          <ac:spMkLst>
            <pc:docMk/>
            <pc:sldMk cId="3327136507" sldId="328"/>
            <ac:spMk id="30" creationId="{C7C9B4AF-E6F4-4E75-96D5-D733CC4A5D8F}"/>
          </ac:spMkLst>
        </pc:spChg>
        <pc:spChg chg="del">
          <ac:chgData name="ANDRES HUMBERTO OTALORA CARMONA" userId="9f185f83-ab76-4bc7-b4dd-50fef826f155" providerId="ADAL" clId="{3FBA8FAE-BC5A-44DF-AABA-3228B9147005}" dt="2020-06-24T21:14:16.513" v="1527" actId="478"/>
          <ac:spMkLst>
            <pc:docMk/>
            <pc:sldMk cId="3327136507" sldId="328"/>
            <ac:spMk id="31" creationId="{4C38CDFC-B255-4CDC-A453-DF2CC127EDEF}"/>
          </ac:spMkLst>
        </pc:spChg>
        <pc:spChg chg="del">
          <ac:chgData name="ANDRES HUMBERTO OTALORA CARMONA" userId="9f185f83-ab76-4bc7-b4dd-50fef826f155" providerId="ADAL" clId="{3FBA8FAE-BC5A-44DF-AABA-3228B9147005}" dt="2020-06-24T21:14:27.773" v="1531" actId="478"/>
          <ac:spMkLst>
            <pc:docMk/>
            <pc:sldMk cId="3327136507" sldId="328"/>
            <ac:spMk id="32" creationId="{C626C0E1-1493-41EE-B6CC-01D4494DE10F}"/>
          </ac:spMkLst>
        </pc:spChg>
        <pc:spChg chg="del">
          <ac:chgData name="ANDRES HUMBERTO OTALORA CARMONA" userId="9f185f83-ab76-4bc7-b4dd-50fef826f155" providerId="ADAL" clId="{3FBA8FAE-BC5A-44DF-AABA-3228B9147005}" dt="2020-06-24T21:14:16.513" v="1527" actId="478"/>
          <ac:spMkLst>
            <pc:docMk/>
            <pc:sldMk cId="3327136507" sldId="328"/>
            <ac:spMk id="34" creationId="{F9F2B464-787C-465E-8E79-F0428077B5D7}"/>
          </ac:spMkLst>
        </pc:spChg>
        <pc:spChg chg="add mod">
          <ac:chgData name="ANDRES HUMBERTO OTALORA CARMONA" userId="9f185f83-ab76-4bc7-b4dd-50fef826f155" providerId="ADAL" clId="{3FBA8FAE-BC5A-44DF-AABA-3228B9147005}" dt="2020-06-24T21:14:34.221" v="1532"/>
          <ac:spMkLst>
            <pc:docMk/>
            <pc:sldMk cId="3327136507" sldId="328"/>
            <ac:spMk id="37" creationId="{FA7EEFF6-487F-4808-8F82-AE124560B706}"/>
          </ac:spMkLst>
        </pc:spChg>
        <pc:spChg chg="add mod">
          <ac:chgData name="ANDRES HUMBERTO OTALORA CARMONA" userId="9f185f83-ab76-4bc7-b4dd-50fef826f155" providerId="ADAL" clId="{3FBA8FAE-BC5A-44DF-AABA-3228B9147005}" dt="2020-06-24T21:14:34.221" v="1532"/>
          <ac:spMkLst>
            <pc:docMk/>
            <pc:sldMk cId="3327136507" sldId="328"/>
            <ac:spMk id="39" creationId="{F61F70A7-391B-4ECF-8163-B0CED86631C9}"/>
          </ac:spMkLst>
        </pc:spChg>
        <pc:spChg chg="add mod">
          <ac:chgData name="ANDRES HUMBERTO OTALORA CARMONA" userId="9f185f83-ab76-4bc7-b4dd-50fef826f155" providerId="ADAL" clId="{3FBA8FAE-BC5A-44DF-AABA-3228B9147005}" dt="2020-06-24T21:19:16.048" v="1690" actId="1076"/>
          <ac:spMkLst>
            <pc:docMk/>
            <pc:sldMk cId="3327136507" sldId="328"/>
            <ac:spMk id="40" creationId="{F453A101-1D3E-499B-8ADF-80D19A1FFA10}"/>
          </ac:spMkLst>
        </pc:spChg>
        <pc:spChg chg="mod">
          <ac:chgData name="ANDRES HUMBERTO OTALORA CARMONA" userId="9f185f83-ab76-4bc7-b4dd-50fef826f155" providerId="ADAL" clId="{3FBA8FAE-BC5A-44DF-AABA-3228B9147005}" dt="2020-06-24T21:14:21.273" v="1528"/>
          <ac:spMkLst>
            <pc:docMk/>
            <pc:sldMk cId="3327136507" sldId="328"/>
            <ac:spMk id="41" creationId="{BA4E2C08-946C-4869-9B54-C27E445D8FB7}"/>
          </ac:spMkLst>
        </pc:spChg>
        <pc:spChg chg="add mod">
          <ac:chgData name="ANDRES HUMBERTO OTALORA CARMONA" userId="9f185f83-ab76-4bc7-b4dd-50fef826f155" providerId="ADAL" clId="{3FBA8FAE-BC5A-44DF-AABA-3228B9147005}" dt="2020-06-24T21:14:34.221" v="1532"/>
          <ac:spMkLst>
            <pc:docMk/>
            <pc:sldMk cId="3327136507" sldId="328"/>
            <ac:spMk id="42" creationId="{2A9655AE-F0C9-4110-9912-E37B8E659F5E}"/>
          </ac:spMkLst>
        </pc:spChg>
        <pc:spChg chg="add mod">
          <ac:chgData name="ANDRES HUMBERTO OTALORA CARMONA" userId="9f185f83-ab76-4bc7-b4dd-50fef826f155" providerId="ADAL" clId="{3FBA8FAE-BC5A-44DF-AABA-3228B9147005}" dt="2020-06-24T21:19:18.296" v="1691" actId="1076"/>
          <ac:spMkLst>
            <pc:docMk/>
            <pc:sldMk cId="3327136507" sldId="328"/>
            <ac:spMk id="43" creationId="{1EFD0E90-3CFD-4474-A8EE-A30ACB7F0E86}"/>
          </ac:spMkLst>
        </pc:spChg>
        <pc:spChg chg="add mod">
          <ac:chgData name="ANDRES HUMBERTO OTALORA CARMONA" userId="9f185f83-ab76-4bc7-b4dd-50fef826f155" providerId="ADAL" clId="{3FBA8FAE-BC5A-44DF-AABA-3228B9147005}" dt="2020-06-24T21:14:34.221" v="1532"/>
          <ac:spMkLst>
            <pc:docMk/>
            <pc:sldMk cId="3327136507" sldId="328"/>
            <ac:spMk id="44" creationId="{E9EE309F-04EB-4D59-94FC-8036A4136F46}"/>
          </ac:spMkLst>
        </pc:spChg>
        <pc:spChg chg="add mod">
          <ac:chgData name="ANDRES HUMBERTO OTALORA CARMONA" userId="9f185f83-ab76-4bc7-b4dd-50fef826f155" providerId="ADAL" clId="{3FBA8FAE-BC5A-44DF-AABA-3228B9147005}" dt="2020-06-24T21:14:34.221" v="1532"/>
          <ac:spMkLst>
            <pc:docMk/>
            <pc:sldMk cId="3327136507" sldId="328"/>
            <ac:spMk id="47" creationId="{67618311-09B8-46DA-99AC-C02173FF60D5}"/>
          </ac:spMkLst>
        </pc:spChg>
        <pc:spChg chg="del">
          <ac:chgData name="ANDRES HUMBERTO OTALORA CARMONA" userId="9f185f83-ab76-4bc7-b4dd-50fef826f155" providerId="ADAL" clId="{3FBA8FAE-BC5A-44DF-AABA-3228B9147005}" dt="2020-06-24T21:14:24.634" v="1529" actId="478"/>
          <ac:spMkLst>
            <pc:docMk/>
            <pc:sldMk cId="3327136507" sldId="328"/>
            <ac:spMk id="48" creationId="{24A58B9E-694F-4CC7-B494-04E91FC9B26E}"/>
          </ac:spMkLst>
        </pc:spChg>
        <pc:spChg chg="add del mod">
          <ac:chgData name="ANDRES HUMBERTO OTALORA CARMONA" userId="9f185f83-ab76-4bc7-b4dd-50fef826f155" providerId="ADAL" clId="{3FBA8FAE-BC5A-44DF-AABA-3228B9147005}" dt="2020-06-24T21:18:41.338" v="1682" actId="478"/>
          <ac:spMkLst>
            <pc:docMk/>
            <pc:sldMk cId="3327136507" sldId="328"/>
            <ac:spMk id="49" creationId="{1302570E-0244-472C-A873-E2775E49F35F}"/>
          </ac:spMkLst>
        </pc:spChg>
        <pc:spChg chg="add mod">
          <ac:chgData name="ANDRES HUMBERTO OTALORA CARMONA" userId="9f185f83-ab76-4bc7-b4dd-50fef826f155" providerId="ADAL" clId="{3FBA8FAE-BC5A-44DF-AABA-3228B9147005}" dt="2020-06-24T21:17:46.010" v="1665" actId="1076"/>
          <ac:spMkLst>
            <pc:docMk/>
            <pc:sldMk cId="3327136507" sldId="328"/>
            <ac:spMk id="50" creationId="{D2177BFA-DE27-42AD-BA7B-4C0B7F932452}"/>
          </ac:spMkLst>
        </pc:spChg>
        <pc:spChg chg="add mod">
          <ac:chgData name="ANDRES HUMBERTO OTALORA CARMONA" userId="9f185f83-ab76-4bc7-b4dd-50fef826f155" providerId="ADAL" clId="{3FBA8FAE-BC5A-44DF-AABA-3228B9147005}" dt="2020-06-24T21:22:14.418" v="1840" actId="207"/>
          <ac:spMkLst>
            <pc:docMk/>
            <pc:sldMk cId="3327136507" sldId="328"/>
            <ac:spMk id="53" creationId="{9150B2C6-88C5-456A-BC0A-038A1E43DC63}"/>
          </ac:spMkLst>
        </pc:spChg>
        <pc:spChg chg="add mod">
          <ac:chgData name="ANDRES HUMBERTO OTALORA CARMONA" userId="9f185f83-ab76-4bc7-b4dd-50fef826f155" providerId="ADAL" clId="{3FBA8FAE-BC5A-44DF-AABA-3228B9147005}" dt="2020-06-24T21:22:11.698" v="1839" actId="207"/>
          <ac:spMkLst>
            <pc:docMk/>
            <pc:sldMk cId="3327136507" sldId="328"/>
            <ac:spMk id="57" creationId="{60AC1C92-2B9F-429A-9109-6626FA300643}"/>
          </ac:spMkLst>
        </pc:spChg>
        <pc:picChg chg="add mod">
          <ac:chgData name="ANDRES HUMBERTO OTALORA CARMONA" userId="9f185f83-ab76-4bc7-b4dd-50fef826f155" providerId="ADAL" clId="{3FBA8FAE-BC5A-44DF-AABA-3228B9147005}" dt="2020-06-24T21:18:19.278" v="1675" actId="1076"/>
          <ac:picMkLst>
            <pc:docMk/>
            <pc:sldMk cId="3327136507" sldId="328"/>
            <ac:picMk id="9" creationId="{716EF365-D1D8-4E73-B86C-044F6612FAAF}"/>
          </ac:picMkLst>
        </pc:picChg>
        <pc:picChg chg="del">
          <ac:chgData name="ANDRES HUMBERTO OTALORA CARMONA" userId="9f185f83-ab76-4bc7-b4dd-50fef826f155" providerId="ADAL" clId="{3FBA8FAE-BC5A-44DF-AABA-3228B9147005}" dt="2020-06-24T21:14:16.513" v="1527" actId="478"/>
          <ac:picMkLst>
            <pc:docMk/>
            <pc:sldMk cId="3327136507" sldId="328"/>
            <ac:picMk id="11" creationId="{6836D1B1-9829-4970-B7C9-9525450A1E55}"/>
          </ac:picMkLst>
        </pc:picChg>
        <pc:picChg chg="del">
          <ac:chgData name="ANDRES HUMBERTO OTALORA CARMONA" userId="9f185f83-ab76-4bc7-b4dd-50fef826f155" providerId="ADAL" clId="{3FBA8FAE-BC5A-44DF-AABA-3228B9147005}" dt="2020-06-24T21:14:16.513" v="1527" actId="478"/>
          <ac:picMkLst>
            <pc:docMk/>
            <pc:sldMk cId="3327136507" sldId="328"/>
            <ac:picMk id="14" creationId="{FB2F7077-DEE8-4B28-AA5F-C980166407AB}"/>
          </ac:picMkLst>
        </pc:picChg>
        <pc:cxnChg chg="add mod">
          <ac:chgData name="ANDRES HUMBERTO OTALORA CARMONA" userId="9f185f83-ab76-4bc7-b4dd-50fef826f155" providerId="ADAL" clId="{3FBA8FAE-BC5A-44DF-AABA-3228B9147005}" dt="2020-06-24T21:21:19.423" v="1810" actId="1076"/>
          <ac:cxnSpMkLst>
            <pc:docMk/>
            <pc:sldMk cId="3327136507" sldId="328"/>
            <ac:cxnSpMk id="19" creationId="{696DFF32-D704-4018-89B5-2698F5950096}"/>
          </ac:cxnSpMkLst>
        </pc:cxnChg>
        <pc:cxnChg chg="add del mod">
          <ac:chgData name="ANDRES HUMBERTO OTALORA CARMONA" userId="9f185f83-ab76-4bc7-b4dd-50fef826f155" providerId="ADAL" clId="{3FBA8FAE-BC5A-44DF-AABA-3228B9147005}" dt="2020-06-24T21:16:27.438" v="1543" actId="478"/>
          <ac:cxnSpMkLst>
            <pc:docMk/>
            <pc:sldMk cId="3327136507" sldId="328"/>
            <ac:cxnSpMk id="27" creationId="{F894E23B-E5F3-4F8A-A247-B4E0364946D1}"/>
          </ac:cxnSpMkLst>
        </pc:cxnChg>
        <pc:cxnChg chg="add mod">
          <ac:chgData name="ANDRES HUMBERTO OTALORA CARMONA" userId="9f185f83-ab76-4bc7-b4dd-50fef826f155" providerId="ADAL" clId="{3FBA8FAE-BC5A-44DF-AABA-3228B9147005}" dt="2020-06-24T21:21:23.693" v="1811" actId="14100"/>
          <ac:cxnSpMkLst>
            <pc:docMk/>
            <pc:sldMk cId="3327136507" sldId="328"/>
            <ac:cxnSpMk id="29" creationId="{1394C95A-4A2F-4101-B0C4-B427EE6ABB19}"/>
          </ac:cxnSpMkLst>
        </pc:cxnChg>
        <pc:cxnChg chg="add mod">
          <ac:chgData name="ANDRES HUMBERTO OTALORA CARMONA" userId="9f185f83-ab76-4bc7-b4dd-50fef826f155" providerId="ADAL" clId="{3FBA8FAE-BC5A-44DF-AABA-3228B9147005}" dt="2020-06-24T21:21:30.628" v="1812" actId="14100"/>
          <ac:cxnSpMkLst>
            <pc:docMk/>
            <pc:sldMk cId="3327136507" sldId="328"/>
            <ac:cxnSpMk id="33" creationId="{9D8F08B8-6D6D-4C86-9946-B193ADF20A25}"/>
          </ac:cxnSpMkLst>
        </pc:cxnChg>
        <pc:cxnChg chg="add mod">
          <ac:chgData name="ANDRES HUMBERTO OTALORA CARMONA" userId="9f185f83-ab76-4bc7-b4dd-50fef826f155" providerId="ADAL" clId="{3FBA8FAE-BC5A-44DF-AABA-3228B9147005}" dt="2020-06-24T21:14:34.221" v="1532"/>
          <ac:cxnSpMkLst>
            <pc:docMk/>
            <pc:sldMk cId="3327136507" sldId="328"/>
            <ac:cxnSpMk id="35" creationId="{C2C0A985-D475-4BDD-8540-E5098ED34EBA}"/>
          </ac:cxnSpMkLst>
        </pc:cxnChg>
        <pc:cxnChg chg="add mod">
          <ac:chgData name="ANDRES HUMBERTO OTALORA CARMONA" userId="9f185f83-ab76-4bc7-b4dd-50fef826f155" providerId="ADAL" clId="{3FBA8FAE-BC5A-44DF-AABA-3228B9147005}" dt="2020-06-24T21:14:34.221" v="1532"/>
          <ac:cxnSpMkLst>
            <pc:docMk/>
            <pc:sldMk cId="3327136507" sldId="328"/>
            <ac:cxnSpMk id="36" creationId="{4DFCDA18-5271-46B4-8500-3CE5E3270C34}"/>
          </ac:cxnSpMkLst>
        </pc:cxnChg>
        <pc:cxnChg chg="add mod">
          <ac:chgData name="ANDRES HUMBERTO OTALORA CARMONA" userId="9f185f83-ab76-4bc7-b4dd-50fef826f155" providerId="ADAL" clId="{3FBA8FAE-BC5A-44DF-AABA-3228B9147005}" dt="2020-06-24T21:14:34.221" v="1532"/>
          <ac:cxnSpMkLst>
            <pc:docMk/>
            <pc:sldMk cId="3327136507" sldId="328"/>
            <ac:cxnSpMk id="38" creationId="{9F109A12-7242-4B4D-8CD4-5314A88E7EE5}"/>
          </ac:cxnSpMkLst>
        </pc:cxnChg>
        <pc:cxnChg chg="add mod">
          <ac:chgData name="ANDRES HUMBERTO OTALORA CARMONA" userId="9f185f83-ab76-4bc7-b4dd-50fef826f155" providerId="ADAL" clId="{3FBA8FAE-BC5A-44DF-AABA-3228B9147005}" dt="2020-06-24T21:14:34.221" v="1532"/>
          <ac:cxnSpMkLst>
            <pc:docMk/>
            <pc:sldMk cId="3327136507" sldId="328"/>
            <ac:cxnSpMk id="45" creationId="{7C8C3ADE-AA7E-41DD-9B1A-B5FD7B843891}"/>
          </ac:cxnSpMkLst>
        </pc:cxnChg>
        <pc:cxnChg chg="add mod">
          <ac:chgData name="ANDRES HUMBERTO OTALORA CARMONA" userId="9f185f83-ab76-4bc7-b4dd-50fef826f155" providerId="ADAL" clId="{3FBA8FAE-BC5A-44DF-AABA-3228B9147005}" dt="2020-06-24T21:19:23.571" v="1692" actId="14100"/>
          <ac:cxnSpMkLst>
            <pc:docMk/>
            <pc:sldMk cId="3327136507" sldId="328"/>
            <ac:cxnSpMk id="52" creationId="{3F5AC70E-3102-4A17-A9CE-BCBB00098D6F}"/>
          </ac:cxnSpMkLst>
        </pc:cxnChg>
        <pc:cxnChg chg="add mod">
          <ac:chgData name="ANDRES HUMBERTO OTALORA CARMONA" userId="9f185f83-ab76-4bc7-b4dd-50fef826f155" providerId="ADAL" clId="{3FBA8FAE-BC5A-44DF-AABA-3228B9147005}" dt="2020-06-24T21:21:17.968" v="1809" actId="1076"/>
          <ac:cxnSpMkLst>
            <pc:docMk/>
            <pc:sldMk cId="3327136507" sldId="328"/>
            <ac:cxnSpMk id="54" creationId="{3D0B3C77-0019-4E07-A04B-FDDE216C4830}"/>
          </ac:cxnSpMkLst>
        </pc:cxnChg>
        <pc:cxnChg chg="add mod">
          <ac:chgData name="ANDRES HUMBERTO OTALORA CARMONA" userId="9f185f83-ab76-4bc7-b4dd-50fef826f155" providerId="ADAL" clId="{3FBA8FAE-BC5A-44DF-AABA-3228B9147005}" dt="2020-06-24T21:21:51.698" v="1814" actId="1076"/>
          <ac:cxnSpMkLst>
            <pc:docMk/>
            <pc:sldMk cId="3327136507" sldId="328"/>
            <ac:cxnSpMk id="56" creationId="{27ACC30E-C922-4777-9435-B08A9B3BBBED}"/>
          </ac:cxnSpMkLst>
        </pc:cxnChg>
      </pc:sldChg>
      <pc:sldChg chg="addSp delSp modSp add mod setBg modAnim">
        <pc:chgData name="ANDRES HUMBERTO OTALORA CARMONA" userId="9f185f83-ab76-4bc7-b4dd-50fef826f155" providerId="ADAL" clId="{3FBA8FAE-BC5A-44DF-AABA-3228B9147005}" dt="2020-06-24T21:30:22.328" v="1941" actId="1076"/>
        <pc:sldMkLst>
          <pc:docMk/>
          <pc:sldMk cId="3452394272" sldId="329"/>
        </pc:sldMkLst>
        <pc:spChg chg="add mod">
          <ac:chgData name="ANDRES HUMBERTO OTALORA CARMONA" userId="9f185f83-ab76-4bc7-b4dd-50fef826f155" providerId="ADAL" clId="{3FBA8FAE-BC5A-44DF-AABA-3228B9147005}" dt="2020-06-24T21:30:16.192" v="1939" actId="1076"/>
          <ac:spMkLst>
            <pc:docMk/>
            <pc:sldMk cId="3452394272" sldId="329"/>
            <ac:spMk id="3" creationId="{91C7AE7B-C9C0-41E4-BB72-C1E63314AC27}"/>
          </ac:spMkLst>
        </pc:spChg>
        <pc:spChg chg="add mod">
          <ac:chgData name="ANDRES HUMBERTO OTALORA CARMONA" userId="9f185f83-ab76-4bc7-b4dd-50fef826f155" providerId="ADAL" clId="{3FBA8FAE-BC5A-44DF-AABA-3228B9147005}" dt="2020-06-24T21:30:20.264" v="1940" actId="1076"/>
          <ac:spMkLst>
            <pc:docMk/>
            <pc:sldMk cId="3452394272" sldId="329"/>
            <ac:spMk id="5" creationId="{78D6CBCE-844A-4EFB-AC75-10EC0A95BECF}"/>
          </ac:spMkLst>
        </pc:spChg>
        <pc:spChg chg="add mod">
          <ac:chgData name="ANDRES HUMBERTO OTALORA CARMONA" userId="9f185f83-ab76-4bc7-b4dd-50fef826f155" providerId="ADAL" clId="{3FBA8FAE-BC5A-44DF-AABA-3228B9147005}" dt="2020-06-24T21:26:37.207" v="1919" actId="1076"/>
          <ac:spMkLst>
            <pc:docMk/>
            <pc:sldMk cId="3452394272" sldId="329"/>
            <ac:spMk id="6" creationId="{42634236-3F6B-497B-A3E3-168FF8ECAE57}"/>
          </ac:spMkLst>
        </pc:spChg>
        <pc:spChg chg="del">
          <ac:chgData name="ANDRES HUMBERTO OTALORA CARMONA" userId="9f185f83-ab76-4bc7-b4dd-50fef826f155" providerId="ADAL" clId="{3FBA8FAE-BC5A-44DF-AABA-3228B9147005}" dt="2020-06-24T21:24:37.173" v="1844" actId="478"/>
          <ac:spMkLst>
            <pc:docMk/>
            <pc:sldMk cId="3452394272" sldId="329"/>
            <ac:spMk id="8" creationId="{E9D37AB7-6378-4A7E-9BD7-26ED6BC58123}"/>
          </ac:spMkLst>
        </pc:spChg>
        <pc:spChg chg="del">
          <ac:chgData name="ANDRES HUMBERTO OTALORA CARMONA" userId="9f185f83-ab76-4bc7-b4dd-50fef826f155" providerId="ADAL" clId="{3FBA8FAE-BC5A-44DF-AABA-3228B9147005}" dt="2020-06-24T21:24:37.173" v="1844" actId="478"/>
          <ac:spMkLst>
            <pc:docMk/>
            <pc:sldMk cId="3452394272" sldId="329"/>
            <ac:spMk id="10" creationId="{A1DB0A46-A705-4409-B819-207AD9E9E403}"/>
          </ac:spMkLst>
        </pc:spChg>
        <pc:spChg chg="del">
          <ac:chgData name="ANDRES HUMBERTO OTALORA CARMONA" userId="9f185f83-ab76-4bc7-b4dd-50fef826f155" providerId="ADAL" clId="{3FBA8FAE-BC5A-44DF-AABA-3228B9147005}" dt="2020-06-24T21:24:37.173" v="1844" actId="478"/>
          <ac:spMkLst>
            <pc:docMk/>
            <pc:sldMk cId="3452394272" sldId="329"/>
            <ac:spMk id="13" creationId="{E2F57E0C-A2FA-47BA-A849-2A96A270C569}"/>
          </ac:spMkLst>
        </pc:spChg>
        <pc:spChg chg="del">
          <ac:chgData name="ANDRES HUMBERTO OTALORA CARMONA" userId="9f185f83-ab76-4bc7-b4dd-50fef826f155" providerId="ADAL" clId="{3FBA8FAE-BC5A-44DF-AABA-3228B9147005}" dt="2020-06-24T21:24:37.173" v="1844" actId="478"/>
          <ac:spMkLst>
            <pc:docMk/>
            <pc:sldMk cId="3452394272" sldId="329"/>
            <ac:spMk id="17" creationId="{B00F11C6-5A9B-4E50-AFDB-DF05FE930C0E}"/>
          </ac:spMkLst>
        </pc:spChg>
        <pc:spChg chg="del">
          <ac:chgData name="ANDRES HUMBERTO OTALORA CARMONA" userId="9f185f83-ab76-4bc7-b4dd-50fef826f155" providerId="ADAL" clId="{3FBA8FAE-BC5A-44DF-AABA-3228B9147005}" dt="2020-06-24T21:24:37.173" v="1844" actId="478"/>
          <ac:spMkLst>
            <pc:docMk/>
            <pc:sldMk cId="3452394272" sldId="329"/>
            <ac:spMk id="21" creationId="{B610837C-8C54-4F6F-A683-F40695867BC6}"/>
          </ac:spMkLst>
        </pc:spChg>
        <pc:spChg chg="del">
          <ac:chgData name="ANDRES HUMBERTO OTALORA CARMONA" userId="9f185f83-ab76-4bc7-b4dd-50fef826f155" providerId="ADAL" clId="{3FBA8FAE-BC5A-44DF-AABA-3228B9147005}" dt="2020-06-24T21:24:37.173" v="1844" actId="478"/>
          <ac:spMkLst>
            <pc:docMk/>
            <pc:sldMk cId="3452394272" sldId="329"/>
            <ac:spMk id="22" creationId="{BBC04829-7193-4295-8CD0-BFC58FFCB606}"/>
          </ac:spMkLst>
        </pc:spChg>
        <pc:spChg chg="del">
          <ac:chgData name="ANDRES HUMBERTO OTALORA CARMONA" userId="9f185f83-ab76-4bc7-b4dd-50fef826f155" providerId="ADAL" clId="{3FBA8FAE-BC5A-44DF-AABA-3228B9147005}" dt="2020-06-24T21:24:37.173" v="1844" actId="478"/>
          <ac:spMkLst>
            <pc:docMk/>
            <pc:sldMk cId="3452394272" sldId="329"/>
            <ac:spMk id="24" creationId="{3261123D-05A2-429C-A0A4-D111836D27AA}"/>
          </ac:spMkLst>
        </pc:spChg>
        <pc:spChg chg="del">
          <ac:chgData name="ANDRES HUMBERTO OTALORA CARMONA" userId="9f185f83-ab76-4bc7-b4dd-50fef826f155" providerId="ADAL" clId="{3FBA8FAE-BC5A-44DF-AABA-3228B9147005}" dt="2020-06-24T21:24:37.173" v="1844" actId="478"/>
          <ac:spMkLst>
            <pc:docMk/>
            <pc:sldMk cId="3452394272" sldId="329"/>
            <ac:spMk id="25" creationId="{C4CF6865-636A-420B-A111-79089D02EF8E}"/>
          </ac:spMkLst>
        </pc:spChg>
        <pc:spChg chg="del">
          <ac:chgData name="ANDRES HUMBERTO OTALORA CARMONA" userId="9f185f83-ab76-4bc7-b4dd-50fef826f155" providerId="ADAL" clId="{3FBA8FAE-BC5A-44DF-AABA-3228B9147005}" dt="2020-06-24T21:24:37.173" v="1844" actId="478"/>
          <ac:spMkLst>
            <pc:docMk/>
            <pc:sldMk cId="3452394272" sldId="329"/>
            <ac:spMk id="37" creationId="{FA7EEFF6-487F-4808-8F82-AE124560B706}"/>
          </ac:spMkLst>
        </pc:spChg>
        <pc:spChg chg="del">
          <ac:chgData name="ANDRES HUMBERTO OTALORA CARMONA" userId="9f185f83-ab76-4bc7-b4dd-50fef826f155" providerId="ADAL" clId="{3FBA8FAE-BC5A-44DF-AABA-3228B9147005}" dt="2020-06-24T21:24:37.173" v="1844" actId="478"/>
          <ac:spMkLst>
            <pc:docMk/>
            <pc:sldMk cId="3452394272" sldId="329"/>
            <ac:spMk id="39" creationId="{F61F70A7-391B-4ECF-8163-B0CED86631C9}"/>
          </ac:spMkLst>
        </pc:spChg>
        <pc:spChg chg="del">
          <ac:chgData name="ANDRES HUMBERTO OTALORA CARMONA" userId="9f185f83-ab76-4bc7-b4dd-50fef826f155" providerId="ADAL" clId="{3FBA8FAE-BC5A-44DF-AABA-3228B9147005}" dt="2020-06-24T21:24:37.173" v="1844" actId="478"/>
          <ac:spMkLst>
            <pc:docMk/>
            <pc:sldMk cId="3452394272" sldId="329"/>
            <ac:spMk id="40" creationId="{F453A101-1D3E-499B-8ADF-80D19A1FFA10}"/>
          </ac:spMkLst>
        </pc:spChg>
        <pc:spChg chg="mod">
          <ac:chgData name="ANDRES HUMBERTO OTALORA CARMONA" userId="9f185f83-ab76-4bc7-b4dd-50fef826f155" providerId="ADAL" clId="{3FBA8FAE-BC5A-44DF-AABA-3228B9147005}" dt="2020-06-24T21:25:05.664" v="1856" actId="14100"/>
          <ac:spMkLst>
            <pc:docMk/>
            <pc:sldMk cId="3452394272" sldId="329"/>
            <ac:spMk id="41" creationId="{BA4E2C08-946C-4869-9B54-C27E445D8FB7}"/>
          </ac:spMkLst>
        </pc:spChg>
        <pc:spChg chg="del">
          <ac:chgData name="ANDRES HUMBERTO OTALORA CARMONA" userId="9f185f83-ab76-4bc7-b4dd-50fef826f155" providerId="ADAL" clId="{3FBA8FAE-BC5A-44DF-AABA-3228B9147005}" dt="2020-06-24T21:24:37.173" v="1844" actId="478"/>
          <ac:spMkLst>
            <pc:docMk/>
            <pc:sldMk cId="3452394272" sldId="329"/>
            <ac:spMk id="42" creationId="{2A9655AE-F0C9-4110-9912-E37B8E659F5E}"/>
          </ac:spMkLst>
        </pc:spChg>
        <pc:spChg chg="del">
          <ac:chgData name="ANDRES HUMBERTO OTALORA CARMONA" userId="9f185f83-ab76-4bc7-b4dd-50fef826f155" providerId="ADAL" clId="{3FBA8FAE-BC5A-44DF-AABA-3228B9147005}" dt="2020-06-24T21:24:37.173" v="1844" actId="478"/>
          <ac:spMkLst>
            <pc:docMk/>
            <pc:sldMk cId="3452394272" sldId="329"/>
            <ac:spMk id="43" creationId="{1EFD0E90-3CFD-4474-A8EE-A30ACB7F0E86}"/>
          </ac:spMkLst>
        </pc:spChg>
        <pc:spChg chg="del">
          <ac:chgData name="ANDRES HUMBERTO OTALORA CARMONA" userId="9f185f83-ab76-4bc7-b4dd-50fef826f155" providerId="ADAL" clId="{3FBA8FAE-BC5A-44DF-AABA-3228B9147005}" dt="2020-06-24T21:24:37.173" v="1844" actId="478"/>
          <ac:spMkLst>
            <pc:docMk/>
            <pc:sldMk cId="3452394272" sldId="329"/>
            <ac:spMk id="44" creationId="{E9EE309F-04EB-4D59-94FC-8036A4136F46}"/>
          </ac:spMkLst>
        </pc:spChg>
        <pc:spChg chg="del">
          <ac:chgData name="ANDRES HUMBERTO OTALORA CARMONA" userId="9f185f83-ab76-4bc7-b4dd-50fef826f155" providerId="ADAL" clId="{3FBA8FAE-BC5A-44DF-AABA-3228B9147005}" dt="2020-06-24T21:24:37.173" v="1844" actId="478"/>
          <ac:spMkLst>
            <pc:docMk/>
            <pc:sldMk cId="3452394272" sldId="329"/>
            <ac:spMk id="47" creationId="{67618311-09B8-46DA-99AC-C02173FF60D5}"/>
          </ac:spMkLst>
        </pc:spChg>
        <pc:spChg chg="add del mod">
          <ac:chgData name="ANDRES HUMBERTO OTALORA CARMONA" userId="9f185f83-ab76-4bc7-b4dd-50fef826f155" providerId="ADAL" clId="{3FBA8FAE-BC5A-44DF-AABA-3228B9147005}" dt="2020-06-24T21:24:51.480" v="1850" actId="478"/>
          <ac:spMkLst>
            <pc:docMk/>
            <pc:sldMk cId="3452394272" sldId="329"/>
            <ac:spMk id="48" creationId="{F830A346-6FF7-4713-BF14-2B89CC8BCF11}"/>
          </ac:spMkLst>
        </pc:spChg>
        <pc:spChg chg="add mod">
          <ac:chgData name="ANDRES HUMBERTO OTALORA CARMONA" userId="9f185f83-ab76-4bc7-b4dd-50fef826f155" providerId="ADAL" clId="{3FBA8FAE-BC5A-44DF-AABA-3228B9147005}" dt="2020-06-24T21:25:14.408" v="1857" actId="1076"/>
          <ac:spMkLst>
            <pc:docMk/>
            <pc:sldMk cId="3452394272" sldId="329"/>
            <ac:spMk id="49" creationId="{CED2FFCB-42F7-4075-BEE2-99BCD40ED047}"/>
          </ac:spMkLst>
        </pc:spChg>
        <pc:spChg chg="del">
          <ac:chgData name="ANDRES HUMBERTO OTALORA CARMONA" userId="9f185f83-ab76-4bc7-b4dd-50fef826f155" providerId="ADAL" clId="{3FBA8FAE-BC5A-44DF-AABA-3228B9147005}" dt="2020-06-24T21:24:46.099" v="1845" actId="478"/>
          <ac:spMkLst>
            <pc:docMk/>
            <pc:sldMk cId="3452394272" sldId="329"/>
            <ac:spMk id="50" creationId="{D2177BFA-DE27-42AD-BA7B-4C0B7F932452}"/>
          </ac:spMkLst>
        </pc:spChg>
        <pc:spChg chg="del">
          <ac:chgData name="ANDRES HUMBERTO OTALORA CARMONA" userId="9f185f83-ab76-4bc7-b4dd-50fef826f155" providerId="ADAL" clId="{3FBA8FAE-BC5A-44DF-AABA-3228B9147005}" dt="2020-06-24T21:24:37.173" v="1844" actId="478"/>
          <ac:spMkLst>
            <pc:docMk/>
            <pc:sldMk cId="3452394272" sldId="329"/>
            <ac:spMk id="53" creationId="{9150B2C6-88C5-456A-BC0A-038A1E43DC63}"/>
          </ac:spMkLst>
        </pc:spChg>
        <pc:spChg chg="add mod">
          <ac:chgData name="ANDRES HUMBERTO OTALORA CARMONA" userId="9f185f83-ab76-4bc7-b4dd-50fef826f155" providerId="ADAL" clId="{3FBA8FAE-BC5A-44DF-AABA-3228B9147005}" dt="2020-06-24T21:25:14.408" v="1857" actId="1076"/>
          <ac:spMkLst>
            <pc:docMk/>
            <pc:sldMk cId="3452394272" sldId="329"/>
            <ac:spMk id="55" creationId="{20580D2E-7A93-4C16-9447-9DC136C0E495}"/>
          </ac:spMkLst>
        </pc:spChg>
        <pc:spChg chg="del">
          <ac:chgData name="ANDRES HUMBERTO OTALORA CARMONA" userId="9f185f83-ab76-4bc7-b4dd-50fef826f155" providerId="ADAL" clId="{3FBA8FAE-BC5A-44DF-AABA-3228B9147005}" dt="2020-06-24T21:24:37.173" v="1844" actId="478"/>
          <ac:spMkLst>
            <pc:docMk/>
            <pc:sldMk cId="3452394272" sldId="329"/>
            <ac:spMk id="57" creationId="{60AC1C92-2B9F-429A-9109-6626FA300643}"/>
          </ac:spMkLst>
        </pc:spChg>
        <pc:spChg chg="add mod">
          <ac:chgData name="ANDRES HUMBERTO OTALORA CARMONA" userId="9f185f83-ab76-4bc7-b4dd-50fef826f155" providerId="ADAL" clId="{3FBA8FAE-BC5A-44DF-AABA-3228B9147005}" dt="2020-06-24T21:27:28.864" v="1931" actId="1076"/>
          <ac:spMkLst>
            <pc:docMk/>
            <pc:sldMk cId="3452394272" sldId="329"/>
            <ac:spMk id="58" creationId="{30B9D187-A402-4BAA-AB00-9E16AC6B8920}"/>
          </ac:spMkLst>
        </pc:spChg>
        <pc:spChg chg="add mod">
          <ac:chgData name="ANDRES HUMBERTO OTALORA CARMONA" userId="9f185f83-ab76-4bc7-b4dd-50fef826f155" providerId="ADAL" clId="{3FBA8FAE-BC5A-44DF-AABA-3228B9147005}" dt="2020-06-24T21:30:09.779" v="1937" actId="207"/>
          <ac:spMkLst>
            <pc:docMk/>
            <pc:sldMk cId="3452394272" sldId="329"/>
            <ac:spMk id="59" creationId="{6E313F23-38B1-44DA-820E-E14DB7AA3855}"/>
          </ac:spMkLst>
        </pc:spChg>
        <pc:spChg chg="add del mod">
          <ac:chgData name="ANDRES HUMBERTO OTALORA CARMONA" userId="9f185f83-ab76-4bc7-b4dd-50fef826f155" providerId="ADAL" clId="{3FBA8FAE-BC5A-44DF-AABA-3228B9147005}" dt="2020-06-24T21:25:39.810" v="1866" actId="478"/>
          <ac:spMkLst>
            <pc:docMk/>
            <pc:sldMk cId="3452394272" sldId="329"/>
            <ac:spMk id="60" creationId="{98FC1CB9-99A7-4853-938E-28F7A5DC34EC}"/>
          </ac:spMkLst>
        </pc:spChg>
        <pc:spChg chg="add del mod">
          <ac:chgData name="ANDRES HUMBERTO OTALORA CARMONA" userId="9f185f83-ab76-4bc7-b4dd-50fef826f155" providerId="ADAL" clId="{3FBA8FAE-BC5A-44DF-AABA-3228B9147005}" dt="2020-06-24T21:25:50.917" v="1873" actId="478"/>
          <ac:spMkLst>
            <pc:docMk/>
            <pc:sldMk cId="3452394272" sldId="329"/>
            <ac:spMk id="61" creationId="{09F33E91-ACA9-4B88-A8C7-1359FA6F07AF}"/>
          </ac:spMkLst>
        </pc:spChg>
        <pc:picChg chg="add del">
          <ac:chgData name="ANDRES HUMBERTO OTALORA CARMONA" userId="9f185f83-ab76-4bc7-b4dd-50fef826f155" providerId="ADAL" clId="{3FBA8FAE-BC5A-44DF-AABA-3228B9147005}" dt="2020-06-24T21:25:36.103" v="1863"/>
          <ac:picMkLst>
            <pc:docMk/>
            <pc:sldMk cId="3452394272" sldId="329"/>
            <ac:picMk id="4" creationId="{1E158283-ADE4-422A-BA5E-38AD20B662CF}"/>
          </ac:picMkLst>
        </pc:picChg>
        <pc:picChg chg="del">
          <ac:chgData name="ANDRES HUMBERTO OTALORA CARMONA" userId="9f185f83-ab76-4bc7-b4dd-50fef826f155" providerId="ADAL" clId="{3FBA8FAE-BC5A-44DF-AABA-3228B9147005}" dt="2020-06-24T21:24:37.173" v="1844" actId="478"/>
          <ac:picMkLst>
            <pc:docMk/>
            <pc:sldMk cId="3452394272" sldId="329"/>
            <ac:picMk id="9" creationId="{716EF365-D1D8-4E73-B86C-044F6612FAAF}"/>
          </ac:picMkLst>
        </pc:picChg>
        <pc:picChg chg="add mod">
          <ac:chgData name="ANDRES HUMBERTO OTALORA CARMONA" userId="9f185f83-ab76-4bc7-b4dd-50fef826f155" providerId="ADAL" clId="{3FBA8FAE-BC5A-44DF-AABA-3228B9147005}" dt="2020-06-24T21:30:22.328" v="1941" actId="1076"/>
          <ac:picMkLst>
            <pc:docMk/>
            <pc:sldMk cId="3452394272" sldId="329"/>
            <ac:picMk id="11" creationId="{F170B8FF-D830-4E32-BB7C-E4D2E71B2A2B}"/>
          </ac:picMkLst>
        </pc:picChg>
        <pc:picChg chg="add mod">
          <ac:chgData name="ANDRES HUMBERTO OTALORA CARMONA" userId="9f185f83-ab76-4bc7-b4dd-50fef826f155" providerId="ADAL" clId="{3FBA8FAE-BC5A-44DF-AABA-3228B9147005}" dt="2020-06-24T21:30:04.424" v="1935" actId="14100"/>
          <ac:picMkLst>
            <pc:docMk/>
            <pc:sldMk cId="3452394272" sldId="329"/>
            <ac:picMk id="12" creationId="{D7648D1C-C57B-4BBB-AB47-52DB4BEE243B}"/>
          </ac:picMkLst>
        </pc:picChg>
        <pc:picChg chg="add del mod">
          <ac:chgData name="ANDRES HUMBERTO OTALORA CARMONA" userId="9f185f83-ab76-4bc7-b4dd-50fef826f155" providerId="ADAL" clId="{3FBA8FAE-BC5A-44DF-AABA-3228B9147005}" dt="2020-06-24T21:27:26.901" v="1930" actId="478"/>
          <ac:picMkLst>
            <pc:docMk/>
            <pc:sldMk cId="3452394272" sldId="329"/>
            <ac:picMk id="64" creationId="{37603564-C3F4-4116-9407-A9BE3B505F7A}"/>
          </ac:picMkLst>
        </pc:picChg>
        <pc:picChg chg="add mod">
          <ac:chgData name="ANDRES HUMBERTO OTALORA CARMONA" userId="9f185f83-ab76-4bc7-b4dd-50fef826f155" providerId="ADAL" clId="{3FBA8FAE-BC5A-44DF-AABA-3228B9147005}" dt="2020-06-24T21:26:47.011" v="1924" actId="1440"/>
          <ac:picMkLst>
            <pc:docMk/>
            <pc:sldMk cId="3452394272" sldId="329"/>
            <ac:picMk id="65" creationId="{68F5CE22-FC3F-48C0-A9C5-09E56A0DB5FB}"/>
          </ac:picMkLst>
        </pc:picChg>
        <pc:picChg chg="add mod">
          <ac:chgData name="ANDRES HUMBERTO OTALORA CARMONA" userId="9f185f83-ab76-4bc7-b4dd-50fef826f155" providerId="ADAL" clId="{3FBA8FAE-BC5A-44DF-AABA-3228B9147005}" dt="2020-06-24T21:27:24.961" v="1929" actId="1076"/>
          <ac:picMkLst>
            <pc:docMk/>
            <pc:sldMk cId="3452394272" sldId="329"/>
            <ac:picMk id="66" creationId="{97CF597D-F71B-4150-A8CA-2A54CCEABF2C}"/>
          </ac:picMkLst>
        </pc:picChg>
        <pc:cxnChg chg="del">
          <ac:chgData name="ANDRES HUMBERTO OTALORA CARMONA" userId="9f185f83-ab76-4bc7-b4dd-50fef826f155" providerId="ADAL" clId="{3FBA8FAE-BC5A-44DF-AABA-3228B9147005}" dt="2020-06-24T21:24:37.173" v="1844" actId="478"/>
          <ac:cxnSpMkLst>
            <pc:docMk/>
            <pc:sldMk cId="3452394272" sldId="329"/>
            <ac:cxnSpMk id="19" creationId="{696DFF32-D704-4018-89B5-2698F5950096}"/>
          </ac:cxnSpMkLst>
        </pc:cxnChg>
        <pc:cxnChg chg="del">
          <ac:chgData name="ANDRES HUMBERTO OTALORA CARMONA" userId="9f185f83-ab76-4bc7-b4dd-50fef826f155" providerId="ADAL" clId="{3FBA8FAE-BC5A-44DF-AABA-3228B9147005}" dt="2020-06-24T21:24:37.173" v="1844" actId="478"/>
          <ac:cxnSpMkLst>
            <pc:docMk/>
            <pc:sldMk cId="3452394272" sldId="329"/>
            <ac:cxnSpMk id="29" creationId="{1394C95A-4A2F-4101-B0C4-B427EE6ABB19}"/>
          </ac:cxnSpMkLst>
        </pc:cxnChg>
        <pc:cxnChg chg="del">
          <ac:chgData name="ANDRES HUMBERTO OTALORA CARMONA" userId="9f185f83-ab76-4bc7-b4dd-50fef826f155" providerId="ADAL" clId="{3FBA8FAE-BC5A-44DF-AABA-3228B9147005}" dt="2020-06-24T21:24:37.173" v="1844" actId="478"/>
          <ac:cxnSpMkLst>
            <pc:docMk/>
            <pc:sldMk cId="3452394272" sldId="329"/>
            <ac:cxnSpMk id="33" creationId="{9D8F08B8-6D6D-4C86-9946-B193ADF20A25}"/>
          </ac:cxnSpMkLst>
        </pc:cxnChg>
        <pc:cxnChg chg="del">
          <ac:chgData name="ANDRES HUMBERTO OTALORA CARMONA" userId="9f185f83-ab76-4bc7-b4dd-50fef826f155" providerId="ADAL" clId="{3FBA8FAE-BC5A-44DF-AABA-3228B9147005}" dt="2020-06-24T21:24:37.173" v="1844" actId="478"/>
          <ac:cxnSpMkLst>
            <pc:docMk/>
            <pc:sldMk cId="3452394272" sldId="329"/>
            <ac:cxnSpMk id="35" creationId="{C2C0A985-D475-4BDD-8540-E5098ED34EBA}"/>
          </ac:cxnSpMkLst>
        </pc:cxnChg>
        <pc:cxnChg chg="del">
          <ac:chgData name="ANDRES HUMBERTO OTALORA CARMONA" userId="9f185f83-ab76-4bc7-b4dd-50fef826f155" providerId="ADAL" clId="{3FBA8FAE-BC5A-44DF-AABA-3228B9147005}" dt="2020-06-24T21:24:37.173" v="1844" actId="478"/>
          <ac:cxnSpMkLst>
            <pc:docMk/>
            <pc:sldMk cId="3452394272" sldId="329"/>
            <ac:cxnSpMk id="36" creationId="{4DFCDA18-5271-46B4-8500-3CE5E3270C34}"/>
          </ac:cxnSpMkLst>
        </pc:cxnChg>
        <pc:cxnChg chg="del">
          <ac:chgData name="ANDRES HUMBERTO OTALORA CARMONA" userId="9f185f83-ab76-4bc7-b4dd-50fef826f155" providerId="ADAL" clId="{3FBA8FAE-BC5A-44DF-AABA-3228B9147005}" dt="2020-06-24T21:24:37.173" v="1844" actId="478"/>
          <ac:cxnSpMkLst>
            <pc:docMk/>
            <pc:sldMk cId="3452394272" sldId="329"/>
            <ac:cxnSpMk id="38" creationId="{9F109A12-7242-4B4D-8CD4-5314A88E7EE5}"/>
          </ac:cxnSpMkLst>
        </pc:cxnChg>
        <pc:cxnChg chg="del">
          <ac:chgData name="ANDRES HUMBERTO OTALORA CARMONA" userId="9f185f83-ab76-4bc7-b4dd-50fef826f155" providerId="ADAL" clId="{3FBA8FAE-BC5A-44DF-AABA-3228B9147005}" dt="2020-06-24T21:24:37.173" v="1844" actId="478"/>
          <ac:cxnSpMkLst>
            <pc:docMk/>
            <pc:sldMk cId="3452394272" sldId="329"/>
            <ac:cxnSpMk id="45" creationId="{7C8C3ADE-AA7E-41DD-9B1A-B5FD7B843891}"/>
          </ac:cxnSpMkLst>
        </pc:cxnChg>
        <pc:cxnChg chg="del">
          <ac:chgData name="ANDRES HUMBERTO OTALORA CARMONA" userId="9f185f83-ab76-4bc7-b4dd-50fef826f155" providerId="ADAL" clId="{3FBA8FAE-BC5A-44DF-AABA-3228B9147005}" dt="2020-06-24T21:24:37.173" v="1844" actId="478"/>
          <ac:cxnSpMkLst>
            <pc:docMk/>
            <pc:sldMk cId="3452394272" sldId="329"/>
            <ac:cxnSpMk id="52" creationId="{3F5AC70E-3102-4A17-A9CE-BCBB00098D6F}"/>
          </ac:cxnSpMkLst>
        </pc:cxnChg>
        <pc:cxnChg chg="del">
          <ac:chgData name="ANDRES HUMBERTO OTALORA CARMONA" userId="9f185f83-ab76-4bc7-b4dd-50fef826f155" providerId="ADAL" clId="{3FBA8FAE-BC5A-44DF-AABA-3228B9147005}" dt="2020-06-24T21:24:37.173" v="1844" actId="478"/>
          <ac:cxnSpMkLst>
            <pc:docMk/>
            <pc:sldMk cId="3452394272" sldId="329"/>
            <ac:cxnSpMk id="54" creationId="{3D0B3C77-0019-4E07-A04B-FDDE216C4830}"/>
          </ac:cxnSpMkLst>
        </pc:cxnChg>
        <pc:cxnChg chg="del">
          <ac:chgData name="ANDRES HUMBERTO OTALORA CARMONA" userId="9f185f83-ab76-4bc7-b4dd-50fef826f155" providerId="ADAL" clId="{3FBA8FAE-BC5A-44DF-AABA-3228B9147005}" dt="2020-06-24T21:24:37.173" v="1844" actId="478"/>
          <ac:cxnSpMkLst>
            <pc:docMk/>
            <pc:sldMk cId="3452394272" sldId="329"/>
            <ac:cxnSpMk id="56" creationId="{27ACC30E-C922-4777-9435-B08A9B3BBBED}"/>
          </ac:cxnSpMkLst>
        </pc:cxnChg>
        <pc:cxnChg chg="add del mod">
          <ac:chgData name="ANDRES HUMBERTO OTALORA CARMONA" userId="9f185f83-ab76-4bc7-b4dd-50fef826f155" providerId="ADAL" clId="{3FBA8FAE-BC5A-44DF-AABA-3228B9147005}" dt="2020-06-24T21:25:45.606" v="1869" actId="478"/>
          <ac:cxnSpMkLst>
            <pc:docMk/>
            <pc:sldMk cId="3452394272" sldId="329"/>
            <ac:cxnSpMk id="62" creationId="{D28273EE-6B6C-482E-8A53-2BE85763984F}"/>
          </ac:cxnSpMkLst>
        </pc:cxnChg>
        <pc:cxnChg chg="add del mod">
          <ac:chgData name="ANDRES HUMBERTO OTALORA CARMONA" userId="9f185f83-ab76-4bc7-b4dd-50fef826f155" providerId="ADAL" clId="{3FBA8FAE-BC5A-44DF-AABA-3228B9147005}" dt="2020-06-24T21:25:50.498" v="1872" actId="478"/>
          <ac:cxnSpMkLst>
            <pc:docMk/>
            <pc:sldMk cId="3452394272" sldId="329"/>
            <ac:cxnSpMk id="63" creationId="{14C85033-32D9-4824-8389-23D0AE54FED9}"/>
          </ac:cxnSpMkLst>
        </pc:cxnChg>
      </pc:sldChg>
      <pc:sldChg chg="addSp delSp modSp add mod setBg delAnim">
        <pc:chgData name="ANDRES HUMBERTO OTALORA CARMONA" userId="9f185f83-ab76-4bc7-b4dd-50fef826f155" providerId="ADAL" clId="{3FBA8FAE-BC5A-44DF-AABA-3228B9147005}" dt="2020-06-24T21:39:06.952" v="2189" actId="207"/>
        <pc:sldMkLst>
          <pc:docMk/>
          <pc:sldMk cId="3819195329" sldId="330"/>
        </pc:sldMkLst>
        <pc:spChg chg="del">
          <ac:chgData name="ANDRES HUMBERTO OTALORA CARMONA" userId="9f185f83-ab76-4bc7-b4dd-50fef826f155" providerId="ADAL" clId="{3FBA8FAE-BC5A-44DF-AABA-3228B9147005}" dt="2020-06-24T21:32:16.924" v="1949" actId="478"/>
          <ac:spMkLst>
            <pc:docMk/>
            <pc:sldMk cId="3819195329" sldId="330"/>
            <ac:spMk id="3" creationId="{91C7AE7B-C9C0-41E4-BB72-C1E63314AC27}"/>
          </ac:spMkLst>
        </pc:spChg>
        <pc:spChg chg="add mod">
          <ac:chgData name="ANDRES HUMBERTO OTALORA CARMONA" userId="9f185f83-ab76-4bc7-b4dd-50fef826f155" providerId="ADAL" clId="{3FBA8FAE-BC5A-44DF-AABA-3228B9147005}" dt="2020-06-24T21:36:53.143" v="2040" actId="1076"/>
          <ac:spMkLst>
            <pc:docMk/>
            <pc:sldMk cId="3819195329" sldId="330"/>
            <ac:spMk id="4" creationId="{10548872-AEFD-40C3-A29A-77EC3A9C5B0F}"/>
          </ac:spMkLst>
        </pc:spChg>
        <pc:spChg chg="del">
          <ac:chgData name="ANDRES HUMBERTO OTALORA CARMONA" userId="9f185f83-ab76-4bc7-b4dd-50fef826f155" providerId="ADAL" clId="{3FBA8FAE-BC5A-44DF-AABA-3228B9147005}" dt="2020-06-24T21:32:16.924" v="1949" actId="478"/>
          <ac:spMkLst>
            <pc:docMk/>
            <pc:sldMk cId="3819195329" sldId="330"/>
            <ac:spMk id="5" creationId="{78D6CBCE-844A-4EFB-AC75-10EC0A95BECF}"/>
          </ac:spMkLst>
        </pc:spChg>
        <pc:spChg chg="del">
          <ac:chgData name="ANDRES HUMBERTO OTALORA CARMONA" userId="9f185f83-ab76-4bc7-b4dd-50fef826f155" providerId="ADAL" clId="{3FBA8FAE-BC5A-44DF-AABA-3228B9147005}" dt="2020-06-24T21:32:16.924" v="1949" actId="478"/>
          <ac:spMkLst>
            <pc:docMk/>
            <pc:sldMk cId="3819195329" sldId="330"/>
            <ac:spMk id="6" creationId="{42634236-3F6B-497B-A3E3-168FF8ECAE57}"/>
          </ac:spMkLst>
        </pc:spChg>
        <pc:spChg chg="add mod">
          <ac:chgData name="ANDRES HUMBERTO OTALORA CARMONA" userId="9f185f83-ab76-4bc7-b4dd-50fef826f155" providerId="ADAL" clId="{3FBA8FAE-BC5A-44DF-AABA-3228B9147005}" dt="2020-06-24T21:34:58.928" v="2012" actId="1076"/>
          <ac:spMkLst>
            <pc:docMk/>
            <pc:sldMk cId="3819195329" sldId="330"/>
            <ac:spMk id="7" creationId="{49CD12AC-58FA-47FA-872C-EFE30AEFCB5B}"/>
          </ac:spMkLst>
        </pc:spChg>
        <pc:spChg chg="add del mod">
          <ac:chgData name="ANDRES HUMBERTO OTALORA CARMONA" userId="9f185f83-ab76-4bc7-b4dd-50fef826f155" providerId="ADAL" clId="{3FBA8FAE-BC5A-44DF-AABA-3228B9147005}" dt="2020-06-24T21:34:07.958" v="1996" actId="478"/>
          <ac:spMkLst>
            <pc:docMk/>
            <pc:sldMk cId="3819195329" sldId="330"/>
            <ac:spMk id="18" creationId="{4FED6656-31E2-4689-86B1-364C33C19813}"/>
          </ac:spMkLst>
        </pc:spChg>
        <pc:spChg chg="add mod">
          <ac:chgData name="ANDRES HUMBERTO OTALORA CARMONA" userId="9f185f83-ab76-4bc7-b4dd-50fef826f155" providerId="ADAL" clId="{3FBA8FAE-BC5A-44DF-AABA-3228B9147005}" dt="2020-06-24T21:35:14.471" v="2018" actId="1076"/>
          <ac:spMkLst>
            <pc:docMk/>
            <pc:sldMk cId="3819195329" sldId="330"/>
            <ac:spMk id="20" creationId="{1326E4AB-E91A-43DD-9BE0-4ED582F7F72D}"/>
          </ac:spMkLst>
        </pc:spChg>
        <pc:spChg chg="add mod">
          <ac:chgData name="ANDRES HUMBERTO OTALORA CARMONA" userId="9f185f83-ab76-4bc7-b4dd-50fef826f155" providerId="ADAL" clId="{3FBA8FAE-BC5A-44DF-AABA-3228B9147005}" dt="2020-06-24T21:35:55.671" v="2032" actId="1076"/>
          <ac:spMkLst>
            <pc:docMk/>
            <pc:sldMk cId="3819195329" sldId="330"/>
            <ac:spMk id="22" creationId="{636A7AE9-EDE2-48A9-A277-9734719AD490}"/>
          </ac:spMkLst>
        </pc:spChg>
        <pc:spChg chg="add mod">
          <ac:chgData name="ANDRES HUMBERTO OTALORA CARMONA" userId="9f185f83-ab76-4bc7-b4dd-50fef826f155" providerId="ADAL" clId="{3FBA8FAE-BC5A-44DF-AABA-3228B9147005}" dt="2020-06-24T21:38:13.031" v="2135" actId="1076"/>
          <ac:spMkLst>
            <pc:docMk/>
            <pc:sldMk cId="3819195329" sldId="330"/>
            <ac:spMk id="23" creationId="{1CAB20DD-929D-46C3-9E47-EF9C087A0D0E}"/>
          </ac:spMkLst>
        </pc:spChg>
        <pc:spChg chg="add mod">
          <ac:chgData name="ANDRES HUMBERTO OTALORA CARMONA" userId="9f185f83-ab76-4bc7-b4dd-50fef826f155" providerId="ADAL" clId="{3FBA8FAE-BC5A-44DF-AABA-3228B9147005}" dt="2020-06-24T21:38:54.895" v="2184" actId="1076"/>
          <ac:spMkLst>
            <pc:docMk/>
            <pc:sldMk cId="3819195329" sldId="330"/>
            <ac:spMk id="24" creationId="{95BFFD6F-B228-4EB0-9A22-3D2601FE5B93}"/>
          </ac:spMkLst>
        </pc:spChg>
        <pc:spChg chg="add del mod">
          <ac:chgData name="ANDRES HUMBERTO OTALORA CARMONA" userId="9f185f83-ab76-4bc7-b4dd-50fef826f155" providerId="ADAL" clId="{3FBA8FAE-BC5A-44DF-AABA-3228B9147005}" dt="2020-06-24T21:35:25.082" v="2021" actId="478"/>
          <ac:spMkLst>
            <pc:docMk/>
            <pc:sldMk cId="3819195329" sldId="330"/>
            <ac:spMk id="25" creationId="{F99B2FE6-A354-438F-B117-B82DFA48777E}"/>
          </ac:spMkLst>
        </pc:spChg>
        <pc:spChg chg="add mod">
          <ac:chgData name="ANDRES HUMBERTO OTALORA CARMONA" userId="9f185f83-ab76-4bc7-b4dd-50fef826f155" providerId="ADAL" clId="{3FBA8FAE-BC5A-44DF-AABA-3228B9147005}" dt="2020-06-24T21:35:19.711" v="2019" actId="1076"/>
          <ac:spMkLst>
            <pc:docMk/>
            <pc:sldMk cId="3819195329" sldId="330"/>
            <ac:spMk id="26" creationId="{EE4F9180-18AE-4705-8BB4-EC593462D7C2}"/>
          </ac:spMkLst>
        </pc:spChg>
        <pc:spChg chg="add del mod">
          <ac:chgData name="ANDRES HUMBERTO OTALORA CARMONA" userId="9f185f83-ab76-4bc7-b4dd-50fef826f155" providerId="ADAL" clId="{3FBA8FAE-BC5A-44DF-AABA-3228B9147005}" dt="2020-06-24T21:34:55.909" v="2010" actId="478"/>
          <ac:spMkLst>
            <pc:docMk/>
            <pc:sldMk cId="3819195329" sldId="330"/>
            <ac:spMk id="27" creationId="{5FBB40E6-D0FC-4699-9171-752DAA5F5787}"/>
          </ac:spMkLst>
        </pc:spChg>
        <pc:spChg chg="add del mod">
          <ac:chgData name="ANDRES HUMBERTO OTALORA CARMONA" userId="9f185f83-ab76-4bc7-b4dd-50fef826f155" providerId="ADAL" clId="{3FBA8FAE-BC5A-44DF-AABA-3228B9147005}" dt="2020-06-24T21:35:24.351" v="2020" actId="478"/>
          <ac:spMkLst>
            <pc:docMk/>
            <pc:sldMk cId="3819195329" sldId="330"/>
            <ac:spMk id="29" creationId="{B312B0C1-B8A0-46A5-825A-FE381CE963AA}"/>
          </ac:spMkLst>
        </pc:spChg>
        <pc:spChg chg="add mod">
          <ac:chgData name="ANDRES HUMBERTO OTALORA CARMONA" userId="9f185f83-ab76-4bc7-b4dd-50fef826f155" providerId="ADAL" clId="{3FBA8FAE-BC5A-44DF-AABA-3228B9147005}" dt="2020-06-24T21:39:06.952" v="2189" actId="207"/>
          <ac:spMkLst>
            <pc:docMk/>
            <pc:sldMk cId="3819195329" sldId="330"/>
            <ac:spMk id="30" creationId="{1C8B1D8F-FDC1-44C9-A70F-1AE3158482CA}"/>
          </ac:spMkLst>
        </pc:spChg>
        <pc:spChg chg="add mod">
          <ac:chgData name="ANDRES HUMBERTO OTALORA CARMONA" userId="9f185f83-ab76-4bc7-b4dd-50fef826f155" providerId="ADAL" clId="{3FBA8FAE-BC5A-44DF-AABA-3228B9147005}" dt="2020-06-24T21:38:08.498" v="2134" actId="207"/>
          <ac:spMkLst>
            <pc:docMk/>
            <pc:sldMk cId="3819195329" sldId="330"/>
            <ac:spMk id="34" creationId="{93E047C1-496F-4772-877C-F9EC6EEF8045}"/>
          </ac:spMkLst>
        </pc:spChg>
        <pc:spChg chg="add mod">
          <ac:chgData name="ANDRES HUMBERTO OTALORA CARMONA" userId="9f185f83-ab76-4bc7-b4dd-50fef826f155" providerId="ADAL" clId="{3FBA8FAE-BC5A-44DF-AABA-3228B9147005}" dt="2020-06-24T21:38:39.148" v="2180" actId="20577"/>
          <ac:spMkLst>
            <pc:docMk/>
            <pc:sldMk cId="3819195329" sldId="330"/>
            <ac:spMk id="35" creationId="{34735897-533E-4342-8A49-EF81F1625FBA}"/>
          </ac:spMkLst>
        </pc:spChg>
        <pc:spChg chg="mod">
          <ac:chgData name="ANDRES HUMBERTO OTALORA CARMONA" userId="9f185f83-ab76-4bc7-b4dd-50fef826f155" providerId="ADAL" clId="{3FBA8FAE-BC5A-44DF-AABA-3228B9147005}" dt="2020-06-24T21:32:34.382" v="1975" actId="20577"/>
          <ac:spMkLst>
            <pc:docMk/>
            <pc:sldMk cId="3819195329" sldId="330"/>
            <ac:spMk id="41" creationId="{BA4E2C08-946C-4869-9B54-C27E445D8FB7}"/>
          </ac:spMkLst>
        </pc:spChg>
        <pc:spChg chg="del">
          <ac:chgData name="ANDRES HUMBERTO OTALORA CARMONA" userId="9f185f83-ab76-4bc7-b4dd-50fef826f155" providerId="ADAL" clId="{3FBA8FAE-BC5A-44DF-AABA-3228B9147005}" dt="2020-06-24T21:32:18.699" v="1951" actId="478"/>
          <ac:spMkLst>
            <pc:docMk/>
            <pc:sldMk cId="3819195329" sldId="330"/>
            <ac:spMk id="49" creationId="{CED2FFCB-42F7-4075-BEE2-99BCD40ED047}"/>
          </ac:spMkLst>
        </pc:spChg>
        <pc:spChg chg="del">
          <ac:chgData name="ANDRES HUMBERTO OTALORA CARMONA" userId="9f185f83-ab76-4bc7-b4dd-50fef826f155" providerId="ADAL" clId="{3FBA8FAE-BC5A-44DF-AABA-3228B9147005}" dt="2020-06-24T21:32:20.750" v="1952" actId="478"/>
          <ac:spMkLst>
            <pc:docMk/>
            <pc:sldMk cId="3819195329" sldId="330"/>
            <ac:spMk id="55" creationId="{20580D2E-7A93-4C16-9447-9DC136C0E495}"/>
          </ac:spMkLst>
        </pc:spChg>
        <pc:spChg chg="del mod">
          <ac:chgData name="ANDRES HUMBERTO OTALORA CARMONA" userId="9f185f83-ab76-4bc7-b4dd-50fef826f155" providerId="ADAL" clId="{3FBA8FAE-BC5A-44DF-AABA-3228B9147005}" dt="2020-06-24T21:32:22.943" v="1954" actId="478"/>
          <ac:spMkLst>
            <pc:docMk/>
            <pc:sldMk cId="3819195329" sldId="330"/>
            <ac:spMk id="58" creationId="{30B9D187-A402-4BAA-AB00-9E16AC6B8920}"/>
          </ac:spMkLst>
        </pc:spChg>
        <pc:spChg chg="del">
          <ac:chgData name="ANDRES HUMBERTO OTALORA CARMONA" userId="9f185f83-ab76-4bc7-b4dd-50fef826f155" providerId="ADAL" clId="{3FBA8FAE-BC5A-44DF-AABA-3228B9147005}" dt="2020-06-24T21:32:16.924" v="1949" actId="478"/>
          <ac:spMkLst>
            <pc:docMk/>
            <pc:sldMk cId="3819195329" sldId="330"/>
            <ac:spMk id="59" creationId="{6E313F23-38B1-44DA-820E-E14DB7AA3855}"/>
          </ac:spMkLst>
        </pc:spChg>
        <pc:picChg chg="del">
          <ac:chgData name="ANDRES HUMBERTO OTALORA CARMONA" userId="9f185f83-ab76-4bc7-b4dd-50fef826f155" providerId="ADAL" clId="{3FBA8FAE-BC5A-44DF-AABA-3228B9147005}" dt="2020-06-24T21:32:16.924" v="1949" actId="478"/>
          <ac:picMkLst>
            <pc:docMk/>
            <pc:sldMk cId="3819195329" sldId="330"/>
            <ac:picMk id="11" creationId="{F170B8FF-D830-4E32-BB7C-E4D2E71B2A2B}"/>
          </ac:picMkLst>
        </pc:picChg>
        <pc:picChg chg="del">
          <ac:chgData name="ANDRES HUMBERTO OTALORA CARMONA" userId="9f185f83-ab76-4bc7-b4dd-50fef826f155" providerId="ADAL" clId="{3FBA8FAE-BC5A-44DF-AABA-3228B9147005}" dt="2020-06-24T21:32:16.924" v="1949" actId="478"/>
          <ac:picMkLst>
            <pc:docMk/>
            <pc:sldMk cId="3819195329" sldId="330"/>
            <ac:picMk id="12" creationId="{D7648D1C-C57B-4BBB-AB47-52DB4BEE243B}"/>
          </ac:picMkLst>
        </pc:picChg>
        <pc:picChg chg="add del mod">
          <ac:chgData name="ANDRES HUMBERTO OTALORA CARMONA" userId="9f185f83-ab76-4bc7-b4dd-50fef826f155" providerId="ADAL" clId="{3FBA8FAE-BC5A-44DF-AABA-3228B9147005}" dt="2020-06-24T21:33:08.946" v="1977" actId="21"/>
          <ac:picMkLst>
            <pc:docMk/>
            <pc:sldMk cId="3819195329" sldId="330"/>
            <ac:picMk id="19" creationId="{2EEDA5B0-9E55-40EB-A4A9-A81D98F0B2C8}"/>
          </ac:picMkLst>
        </pc:picChg>
        <pc:picChg chg="add mod">
          <ac:chgData name="ANDRES HUMBERTO OTALORA CARMONA" userId="9f185f83-ab76-4bc7-b4dd-50fef826f155" providerId="ADAL" clId="{3FBA8FAE-BC5A-44DF-AABA-3228B9147005}" dt="2020-06-24T21:35:11.039" v="2016" actId="1076"/>
          <ac:picMkLst>
            <pc:docMk/>
            <pc:sldMk cId="3819195329" sldId="330"/>
            <ac:picMk id="21" creationId="{545BD6BA-8CD5-4F11-9BDD-4366FDC8000C}"/>
          </ac:picMkLst>
        </pc:picChg>
        <pc:picChg chg="add mod modCrop">
          <ac:chgData name="ANDRES HUMBERTO OTALORA CARMONA" userId="9f185f83-ab76-4bc7-b4dd-50fef826f155" providerId="ADAL" clId="{3FBA8FAE-BC5A-44DF-AABA-3228B9147005}" dt="2020-06-24T21:35:47.303" v="2028" actId="1076"/>
          <ac:picMkLst>
            <pc:docMk/>
            <pc:sldMk cId="3819195329" sldId="330"/>
            <ac:picMk id="31" creationId="{8178E4DA-B283-4771-958B-1BF17070C1D2}"/>
          </ac:picMkLst>
        </pc:picChg>
        <pc:picChg chg="del">
          <ac:chgData name="ANDRES HUMBERTO OTALORA CARMONA" userId="9f185f83-ab76-4bc7-b4dd-50fef826f155" providerId="ADAL" clId="{3FBA8FAE-BC5A-44DF-AABA-3228B9147005}" dt="2020-06-24T21:32:17.479" v="1950" actId="478"/>
          <ac:picMkLst>
            <pc:docMk/>
            <pc:sldMk cId="3819195329" sldId="330"/>
            <ac:picMk id="65" creationId="{68F5CE22-FC3F-48C0-A9C5-09E56A0DB5FB}"/>
          </ac:picMkLst>
        </pc:picChg>
        <pc:picChg chg="del">
          <ac:chgData name="ANDRES HUMBERTO OTALORA CARMONA" userId="9f185f83-ab76-4bc7-b4dd-50fef826f155" providerId="ADAL" clId="{3FBA8FAE-BC5A-44DF-AABA-3228B9147005}" dt="2020-06-24T21:32:23.527" v="1955" actId="478"/>
          <ac:picMkLst>
            <pc:docMk/>
            <pc:sldMk cId="3819195329" sldId="330"/>
            <ac:picMk id="66" creationId="{97CF597D-F71B-4150-A8CA-2A54CCEABF2C}"/>
          </ac:picMkLst>
        </pc:picChg>
        <pc:picChg chg="add mod">
          <ac:chgData name="ANDRES HUMBERTO OTALORA CARMONA" userId="9f185f83-ab76-4bc7-b4dd-50fef826f155" providerId="ADAL" clId="{3FBA8FAE-BC5A-44DF-AABA-3228B9147005}" dt="2020-06-24T21:35:56.887" v="2033" actId="1076"/>
          <ac:picMkLst>
            <pc:docMk/>
            <pc:sldMk cId="3819195329" sldId="330"/>
            <ac:picMk id="2050" creationId="{F3BDE093-C0B6-4D00-A158-CAB90F115750}"/>
          </ac:picMkLst>
        </pc:picChg>
      </pc:sldChg>
      <pc:sldChg chg="delSp add del ord">
        <pc:chgData name="ANDRES HUMBERTO OTALORA CARMONA" userId="9f185f83-ab76-4bc7-b4dd-50fef826f155" providerId="ADAL" clId="{3FBA8FAE-BC5A-44DF-AABA-3228B9147005}" dt="2020-06-24T21:39:39.100" v="2199" actId="47"/>
        <pc:sldMkLst>
          <pc:docMk/>
          <pc:sldMk cId="554290474" sldId="331"/>
        </pc:sldMkLst>
        <pc:spChg chg="del">
          <ac:chgData name="ANDRES HUMBERTO OTALORA CARMONA" userId="9f185f83-ab76-4bc7-b4dd-50fef826f155" providerId="ADAL" clId="{3FBA8FAE-BC5A-44DF-AABA-3228B9147005}" dt="2020-06-24T21:39:34.414" v="2198" actId="478"/>
          <ac:spMkLst>
            <pc:docMk/>
            <pc:sldMk cId="554290474" sldId="331"/>
            <ac:spMk id="4" creationId="{10548872-AEFD-40C3-A29A-77EC3A9C5B0F}"/>
          </ac:spMkLst>
        </pc:spChg>
        <pc:spChg chg="del">
          <ac:chgData name="ANDRES HUMBERTO OTALORA CARMONA" userId="9f185f83-ab76-4bc7-b4dd-50fef826f155" providerId="ADAL" clId="{3FBA8FAE-BC5A-44DF-AABA-3228B9147005}" dt="2020-06-24T21:39:34.414" v="2198" actId="478"/>
          <ac:spMkLst>
            <pc:docMk/>
            <pc:sldMk cId="554290474" sldId="331"/>
            <ac:spMk id="7" creationId="{49CD12AC-58FA-47FA-872C-EFE30AEFCB5B}"/>
          </ac:spMkLst>
        </pc:spChg>
        <pc:spChg chg="del">
          <ac:chgData name="ANDRES HUMBERTO OTALORA CARMONA" userId="9f185f83-ab76-4bc7-b4dd-50fef826f155" providerId="ADAL" clId="{3FBA8FAE-BC5A-44DF-AABA-3228B9147005}" dt="2020-06-24T21:39:34.414" v="2198" actId="478"/>
          <ac:spMkLst>
            <pc:docMk/>
            <pc:sldMk cId="554290474" sldId="331"/>
            <ac:spMk id="20" creationId="{1326E4AB-E91A-43DD-9BE0-4ED582F7F72D}"/>
          </ac:spMkLst>
        </pc:spChg>
        <pc:spChg chg="del">
          <ac:chgData name="ANDRES HUMBERTO OTALORA CARMONA" userId="9f185f83-ab76-4bc7-b4dd-50fef826f155" providerId="ADAL" clId="{3FBA8FAE-BC5A-44DF-AABA-3228B9147005}" dt="2020-06-24T21:39:34.414" v="2198" actId="478"/>
          <ac:spMkLst>
            <pc:docMk/>
            <pc:sldMk cId="554290474" sldId="331"/>
            <ac:spMk id="22" creationId="{636A7AE9-EDE2-48A9-A277-9734719AD490}"/>
          </ac:spMkLst>
        </pc:spChg>
        <pc:spChg chg="del">
          <ac:chgData name="ANDRES HUMBERTO OTALORA CARMONA" userId="9f185f83-ab76-4bc7-b4dd-50fef826f155" providerId="ADAL" clId="{3FBA8FAE-BC5A-44DF-AABA-3228B9147005}" dt="2020-06-24T21:39:34.414" v="2198" actId="478"/>
          <ac:spMkLst>
            <pc:docMk/>
            <pc:sldMk cId="554290474" sldId="331"/>
            <ac:spMk id="23" creationId="{1CAB20DD-929D-46C3-9E47-EF9C087A0D0E}"/>
          </ac:spMkLst>
        </pc:spChg>
        <pc:spChg chg="del">
          <ac:chgData name="ANDRES HUMBERTO OTALORA CARMONA" userId="9f185f83-ab76-4bc7-b4dd-50fef826f155" providerId="ADAL" clId="{3FBA8FAE-BC5A-44DF-AABA-3228B9147005}" dt="2020-06-24T21:39:34.414" v="2198" actId="478"/>
          <ac:spMkLst>
            <pc:docMk/>
            <pc:sldMk cId="554290474" sldId="331"/>
            <ac:spMk id="24" creationId="{95BFFD6F-B228-4EB0-9A22-3D2601FE5B93}"/>
          </ac:spMkLst>
        </pc:spChg>
        <pc:spChg chg="del">
          <ac:chgData name="ANDRES HUMBERTO OTALORA CARMONA" userId="9f185f83-ab76-4bc7-b4dd-50fef826f155" providerId="ADAL" clId="{3FBA8FAE-BC5A-44DF-AABA-3228B9147005}" dt="2020-06-24T21:39:34.414" v="2198" actId="478"/>
          <ac:spMkLst>
            <pc:docMk/>
            <pc:sldMk cId="554290474" sldId="331"/>
            <ac:spMk id="26" creationId="{EE4F9180-18AE-4705-8BB4-EC593462D7C2}"/>
          </ac:spMkLst>
        </pc:spChg>
        <pc:spChg chg="del">
          <ac:chgData name="ANDRES HUMBERTO OTALORA CARMONA" userId="9f185f83-ab76-4bc7-b4dd-50fef826f155" providerId="ADAL" clId="{3FBA8FAE-BC5A-44DF-AABA-3228B9147005}" dt="2020-06-24T21:39:34.414" v="2198" actId="478"/>
          <ac:spMkLst>
            <pc:docMk/>
            <pc:sldMk cId="554290474" sldId="331"/>
            <ac:spMk id="30" creationId="{1C8B1D8F-FDC1-44C9-A70F-1AE3158482CA}"/>
          </ac:spMkLst>
        </pc:spChg>
        <pc:spChg chg="del">
          <ac:chgData name="ANDRES HUMBERTO OTALORA CARMONA" userId="9f185f83-ab76-4bc7-b4dd-50fef826f155" providerId="ADAL" clId="{3FBA8FAE-BC5A-44DF-AABA-3228B9147005}" dt="2020-06-24T21:39:34.414" v="2198" actId="478"/>
          <ac:spMkLst>
            <pc:docMk/>
            <pc:sldMk cId="554290474" sldId="331"/>
            <ac:spMk id="34" creationId="{93E047C1-496F-4772-877C-F9EC6EEF8045}"/>
          </ac:spMkLst>
        </pc:spChg>
        <pc:spChg chg="del">
          <ac:chgData name="ANDRES HUMBERTO OTALORA CARMONA" userId="9f185f83-ab76-4bc7-b4dd-50fef826f155" providerId="ADAL" clId="{3FBA8FAE-BC5A-44DF-AABA-3228B9147005}" dt="2020-06-24T21:39:34.414" v="2198" actId="478"/>
          <ac:spMkLst>
            <pc:docMk/>
            <pc:sldMk cId="554290474" sldId="331"/>
            <ac:spMk id="35" creationId="{34735897-533E-4342-8A49-EF81F1625FBA}"/>
          </ac:spMkLst>
        </pc:spChg>
        <pc:spChg chg="del">
          <ac:chgData name="ANDRES HUMBERTO OTALORA CARMONA" userId="9f185f83-ab76-4bc7-b4dd-50fef826f155" providerId="ADAL" clId="{3FBA8FAE-BC5A-44DF-AABA-3228B9147005}" dt="2020-06-24T21:39:34.414" v="2198" actId="478"/>
          <ac:spMkLst>
            <pc:docMk/>
            <pc:sldMk cId="554290474" sldId="331"/>
            <ac:spMk id="46" creationId="{170A95B3-BCB2-4164-B83D-C25114D77879}"/>
          </ac:spMkLst>
        </pc:spChg>
        <pc:picChg chg="del">
          <ac:chgData name="ANDRES HUMBERTO OTALORA CARMONA" userId="9f185f83-ab76-4bc7-b4dd-50fef826f155" providerId="ADAL" clId="{3FBA8FAE-BC5A-44DF-AABA-3228B9147005}" dt="2020-06-24T21:39:34.414" v="2198" actId="478"/>
          <ac:picMkLst>
            <pc:docMk/>
            <pc:sldMk cId="554290474" sldId="331"/>
            <ac:picMk id="21" creationId="{545BD6BA-8CD5-4F11-9BDD-4366FDC8000C}"/>
          </ac:picMkLst>
        </pc:picChg>
        <pc:picChg chg="del">
          <ac:chgData name="ANDRES HUMBERTO OTALORA CARMONA" userId="9f185f83-ab76-4bc7-b4dd-50fef826f155" providerId="ADAL" clId="{3FBA8FAE-BC5A-44DF-AABA-3228B9147005}" dt="2020-06-24T21:39:34.414" v="2198" actId="478"/>
          <ac:picMkLst>
            <pc:docMk/>
            <pc:sldMk cId="554290474" sldId="331"/>
            <ac:picMk id="31" creationId="{8178E4DA-B283-4771-958B-1BF17070C1D2}"/>
          </ac:picMkLst>
        </pc:picChg>
        <pc:picChg chg="del">
          <ac:chgData name="ANDRES HUMBERTO OTALORA CARMONA" userId="9f185f83-ab76-4bc7-b4dd-50fef826f155" providerId="ADAL" clId="{3FBA8FAE-BC5A-44DF-AABA-3228B9147005}" dt="2020-06-24T21:39:34.414" v="2198" actId="478"/>
          <ac:picMkLst>
            <pc:docMk/>
            <pc:sldMk cId="554290474" sldId="331"/>
            <ac:picMk id="2050" creationId="{F3BDE093-C0B6-4D00-A158-CAB90F115750}"/>
          </ac:picMkLst>
        </pc:picChg>
      </pc:sldChg>
      <pc:sldChg chg="modSp add mod">
        <pc:chgData name="ANDRES HUMBERTO OTALORA CARMONA" userId="9f185f83-ab76-4bc7-b4dd-50fef826f155" providerId="ADAL" clId="{3FBA8FAE-BC5A-44DF-AABA-3228B9147005}" dt="2020-06-24T21:40:30.471" v="2208" actId="1076"/>
        <pc:sldMkLst>
          <pc:docMk/>
          <pc:sldMk cId="3123196521" sldId="331"/>
        </pc:sldMkLst>
        <pc:spChg chg="mod">
          <ac:chgData name="ANDRES HUMBERTO OTALORA CARMONA" userId="9f185f83-ab76-4bc7-b4dd-50fef826f155" providerId="ADAL" clId="{3FBA8FAE-BC5A-44DF-AABA-3228B9147005}" dt="2020-06-24T21:40:30.471" v="2208" actId="1076"/>
          <ac:spMkLst>
            <pc:docMk/>
            <pc:sldMk cId="3123196521" sldId="331"/>
            <ac:spMk id="3" creationId="{789EB3CD-3F8C-44CD-8264-A96E85C06BF5}"/>
          </ac:spMkLst>
        </pc:spChg>
        <pc:picChg chg="mod">
          <ac:chgData name="ANDRES HUMBERTO OTALORA CARMONA" userId="9f185f83-ab76-4bc7-b4dd-50fef826f155" providerId="ADAL" clId="{3FBA8FAE-BC5A-44DF-AABA-3228B9147005}" dt="2020-06-24T21:40:22.599" v="2206" actId="1076"/>
          <ac:picMkLst>
            <pc:docMk/>
            <pc:sldMk cId="3123196521" sldId="331"/>
            <ac:picMk id="5" creationId="{B7AF44CE-E3DE-4C79-8AF5-22A7E56A86DE}"/>
          </ac:picMkLst>
        </pc:picChg>
      </pc:sldChg>
      <pc:sldChg chg="addSp delSp modSp add mod">
        <pc:chgData name="ANDRES HUMBERTO OTALORA CARMONA" userId="9f185f83-ab76-4bc7-b4dd-50fef826f155" providerId="ADAL" clId="{3FBA8FAE-BC5A-44DF-AABA-3228B9147005}" dt="2020-06-24T22:52:15.731" v="2416" actId="1076"/>
        <pc:sldMkLst>
          <pc:docMk/>
          <pc:sldMk cId="3405879995" sldId="332"/>
        </pc:sldMkLst>
        <pc:spChg chg="add del mod">
          <ac:chgData name="ANDRES HUMBERTO OTALORA CARMONA" userId="9f185f83-ab76-4bc7-b4dd-50fef826f155" providerId="ADAL" clId="{3FBA8FAE-BC5A-44DF-AABA-3228B9147005}" dt="2020-06-24T22:48:46.994" v="2232" actId="478"/>
          <ac:spMkLst>
            <pc:docMk/>
            <pc:sldMk cId="3405879995" sldId="332"/>
            <ac:spMk id="3" creationId="{B840FAC9-5A4D-4C73-BAE6-4A8F9500D216}"/>
          </ac:spMkLst>
        </pc:spChg>
        <pc:spChg chg="del">
          <ac:chgData name="ANDRES HUMBERTO OTALORA CARMONA" userId="9f185f83-ab76-4bc7-b4dd-50fef826f155" providerId="ADAL" clId="{3FBA8FAE-BC5A-44DF-AABA-3228B9147005}" dt="2020-06-24T22:46:35.243" v="2211" actId="478"/>
          <ac:spMkLst>
            <pc:docMk/>
            <pc:sldMk cId="3405879995" sldId="332"/>
            <ac:spMk id="4" creationId="{10548872-AEFD-40C3-A29A-77EC3A9C5B0F}"/>
          </ac:spMkLst>
        </pc:spChg>
        <pc:spChg chg="del">
          <ac:chgData name="ANDRES HUMBERTO OTALORA CARMONA" userId="9f185f83-ab76-4bc7-b4dd-50fef826f155" providerId="ADAL" clId="{3FBA8FAE-BC5A-44DF-AABA-3228B9147005}" dt="2020-06-24T22:46:36.507" v="2212" actId="478"/>
          <ac:spMkLst>
            <pc:docMk/>
            <pc:sldMk cId="3405879995" sldId="332"/>
            <ac:spMk id="7" creationId="{49CD12AC-58FA-47FA-872C-EFE30AEFCB5B}"/>
          </ac:spMkLst>
        </pc:spChg>
        <pc:spChg chg="del">
          <ac:chgData name="ANDRES HUMBERTO OTALORA CARMONA" userId="9f185f83-ab76-4bc7-b4dd-50fef826f155" providerId="ADAL" clId="{3FBA8FAE-BC5A-44DF-AABA-3228B9147005}" dt="2020-06-24T22:46:35.243" v="2211" actId="478"/>
          <ac:spMkLst>
            <pc:docMk/>
            <pc:sldMk cId="3405879995" sldId="332"/>
            <ac:spMk id="20" creationId="{1326E4AB-E91A-43DD-9BE0-4ED582F7F72D}"/>
          </ac:spMkLst>
        </pc:spChg>
        <pc:spChg chg="del">
          <ac:chgData name="ANDRES HUMBERTO OTALORA CARMONA" userId="9f185f83-ab76-4bc7-b4dd-50fef826f155" providerId="ADAL" clId="{3FBA8FAE-BC5A-44DF-AABA-3228B9147005}" dt="2020-06-24T22:46:35.243" v="2211" actId="478"/>
          <ac:spMkLst>
            <pc:docMk/>
            <pc:sldMk cId="3405879995" sldId="332"/>
            <ac:spMk id="22" creationId="{636A7AE9-EDE2-48A9-A277-9734719AD490}"/>
          </ac:spMkLst>
        </pc:spChg>
        <pc:spChg chg="del">
          <ac:chgData name="ANDRES HUMBERTO OTALORA CARMONA" userId="9f185f83-ab76-4bc7-b4dd-50fef826f155" providerId="ADAL" clId="{3FBA8FAE-BC5A-44DF-AABA-3228B9147005}" dt="2020-06-24T22:46:35.243" v="2211" actId="478"/>
          <ac:spMkLst>
            <pc:docMk/>
            <pc:sldMk cId="3405879995" sldId="332"/>
            <ac:spMk id="23" creationId="{1CAB20DD-929D-46C3-9E47-EF9C087A0D0E}"/>
          </ac:spMkLst>
        </pc:spChg>
        <pc:spChg chg="del">
          <ac:chgData name="ANDRES HUMBERTO OTALORA CARMONA" userId="9f185f83-ab76-4bc7-b4dd-50fef826f155" providerId="ADAL" clId="{3FBA8FAE-BC5A-44DF-AABA-3228B9147005}" dt="2020-06-24T22:46:35.243" v="2211" actId="478"/>
          <ac:spMkLst>
            <pc:docMk/>
            <pc:sldMk cId="3405879995" sldId="332"/>
            <ac:spMk id="24" creationId="{95BFFD6F-B228-4EB0-9A22-3D2601FE5B93}"/>
          </ac:spMkLst>
        </pc:spChg>
        <pc:spChg chg="add mod">
          <ac:chgData name="ANDRES HUMBERTO OTALORA CARMONA" userId="9f185f83-ab76-4bc7-b4dd-50fef826f155" providerId="ADAL" clId="{3FBA8FAE-BC5A-44DF-AABA-3228B9147005}" dt="2020-06-24T22:49:44.068" v="2344" actId="21"/>
          <ac:spMkLst>
            <pc:docMk/>
            <pc:sldMk cId="3405879995" sldId="332"/>
            <ac:spMk id="25" creationId="{37E90044-9743-44B5-823C-A17462EE80D9}"/>
          </ac:spMkLst>
        </pc:spChg>
        <pc:spChg chg="del">
          <ac:chgData name="ANDRES HUMBERTO OTALORA CARMONA" userId="9f185f83-ab76-4bc7-b4dd-50fef826f155" providerId="ADAL" clId="{3FBA8FAE-BC5A-44DF-AABA-3228B9147005}" dt="2020-06-24T22:46:35.243" v="2211" actId="478"/>
          <ac:spMkLst>
            <pc:docMk/>
            <pc:sldMk cId="3405879995" sldId="332"/>
            <ac:spMk id="26" creationId="{EE4F9180-18AE-4705-8BB4-EC593462D7C2}"/>
          </ac:spMkLst>
        </pc:spChg>
        <pc:spChg chg="add del mod">
          <ac:chgData name="ANDRES HUMBERTO OTALORA CARMONA" userId="9f185f83-ab76-4bc7-b4dd-50fef826f155" providerId="ADAL" clId="{3FBA8FAE-BC5A-44DF-AABA-3228B9147005}" dt="2020-06-24T22:48:20.451" v="2223" actId="478"/>
          <ac:spMkLst>
            <pc:docMk/>
            <pc:sldMk cId="3405879995" sldId="332"/>
            <ac:spMk id="27" creationId="{119287C2-FD39-42FE-B146-E54F6CBDDDEE}"/>
          </ac:spMkLst>
        </pc:spChg>
        <pc:spChg chg="add mod">
          <ac:chgData name="ANDRES HUMBERTO OTALORA CARMONA" userId="9f185f83-ab76-4bc7-b4dd-50fef826f155" providerId="ADAL" clId="{3FBA8FAE-BC5A-44DF-AABA-3228B9147005}" dt="2020-06-24T22:51:52.347" v="2412" actId="1076"/>
          <ac:spMkLst>
            <pc:docMk/>
            <pc:sldMk cId="3405879995" sldId="332"/>
            <ac:spMk id="29" creationId="{02F10665-290F-4AA1-96F5-A309B57E071E}"/>
          </ac:spMkLst>
        </pc:spChg>
        <pc:spChg chg="del">
          <ac:chgData name="ANDRES HUMBERTO OTALORA CARMONA" userId="9f185f83-ab76-4bc7-b4dd-50fef826f155" providerId="ADAL" clId="{3FBA8FAE-BC5A-44DF-AABA-3228B9147005}" dt="2020-06-24T22:46:35.243" v="2211" actId="478"/>
          <ac:spMkLst>
            <pc:docMk/>
            <pc:sldMk cId="3405879995" sldId="332"/>
            <ac:spMk id="30" creationId="{1C8B1D8F-FDC1-44C9-A70F-1AE3158482CA}"/>
          </ac:spMkLst>
        </pc:spChg>
        <pc:spChg chg="add mod">
          <ac:chgData name="ANDRES HUMBERTO OTALORA CARMONA" userId="9f185f83-ab76-4bc7-b4dd-50fef826f155" providerId="ADAL" clId="{3FBA8FAE-BC5A-44DF-AABA-3228B9147005}" dt="2020-06-24T22:52:02.555" v="2414" actId="1076"/>
          <ac:spMkLst>
            <pc:docMk/>
            <pc:sldMk cId="3405879995" sldId="332"/>
            <ac:spMk id="32" creationId="{CF00BDFE-DE14-4479-976C-961A7C039187}"/>
          </ac:spMkLst>
        </pc:spChg>
        <pc:spChg chg="add del mod">
          <ac:chgData name="ANDRES HUMBERTO OTALORA CARMONA" userId="9f185f83-ab76-4bc7-b4dd-50fef826f155" providerId="ADAL" clId="{3FBA8FAE-BC5A-44DF-AABA-3228B9147005}" dt="2020-06-24T22:50:17.348" v="2356" actId="478"/>
          <ac:spMkLst>
            <pc:docMk/>
            <pc:sldMk cId="3405879995" sldId="332"/>
            <ac:spMk id="33" creationId="{08E32697-503E-4207-9E69-0631D8036415}"/>
          </ac:spMkLst>
        </pc:spChg>
        <pc:spChg chg="del">
          <ac:chgData name="ANDRES HUMBERTO OTALORA CARMONA" userId="9f185f83-ab76-4bc7-b4dd-50fef826f155" providerId="ADAL" clId="{3FBA8FAE-BC5A-44DF-AABA-3228B9147005}" dt="2020-06-24T22:46:35.243" v="2211" actId="478"/>
          <ac:spMkLst>
            <pc:docMk/>
            <pc:sldMk cId="3405879995" sldId="332"/>
            <ac:spMk id="34" creationId="{93E047C1-496F-4772-877C-F9EC6EEF8045}"/>
          </ac:spMkLst>
        </pc:spChg>
        <pc:spChg chg="del">
          <ac:chgData name="ANDRES HUMBERTO OTALORA CARMONA" userId="9f185f83-ab76-4bc7-b4dd-50fef826f155" providerId="ADAL" clId="{3FBA8FAE-BC5A-44DF-AABA-3228B9147005}" dt="2020-06-24T22:46:35.243" v="2211" actId="478"/>
          <ac:spMkLst>
            <pc:docMk/>
            <pc:sldMk cId="3405879995" sldId="332"/>
            <ac:spMk id="35" creationId="{34735897-533E-4342-8A49-EF81F1625FBA}"/>
          </ac:spMkLst>
        </pc:spChg>
        <pc:spChg chg="add del mod">
          <ac:chgData name="ANDRES HUMBERTO OTALORA CARMONA" userId="9f185f83-ab76-4bc7-b4dd-50fef826f155" providerId="ADAL" clId="{3FBA8FAE-BC5A-44DF-AABA-3228B9147005}" dt="2020-06-24T22:48:52.266" v="2235" actId="478"/>
          <ac:spMkLst>
            <pc:docMk/>
            <pc:sldMk cId="3405879995" sldId="332"/>
            <ac:spMk id="36" creationId="{05854595-2DB2-4C45-9E20-EE47E275B7F1}"/>
          </ac:spMkLst>
        </pc:spChg>
        <pc:spChg chg="add del mod">
          <ac:chgData name="ANDRES HUMBERTO OTALORA CARMONA" userId="9f185f83-ab76-4bc7-b4dd-50fef826f155" providerId="ADAL" clId="{3FBA8FAE-BC5A-44DF-AABA-3228B9147005}" dt="2020-06-24T22:48:31.066" v="2228" actId="478"/>
          <ac:spMkLst>
            <pc:docMk/>
            <pc:sldMk cId="3405879995" sldId="332"/>
            <ac:spMk id="37" creationId="{F5302182-B798-4876-9C15-A8F0BDD19759}"/>
          </ac:spMkLst>
        </pc:spChg>
        <pc:spChg chg="add mod">
          <ac:chgData name="ANDRES HUMBERTO OTALORA CARMONA" userId="9f185f83-ab76-4bc7-b4dd-50fef826f155" providerId="ADAL" clId="{3FBA8FAE-BC5A-44DF-AABA-3228B9147005}" dt="2020-06-24T22:46:44.616" v="2213"/>
          <ac:spMkLst>
            <pc:docMk/>
            <pc:sldMk cId="3405879995" sldId="332"/>
            <ac:spMk id="38" creationId="{407B9444-C423-4CF5-8076-08DCBD26ED4E}"/>
          </ac:spMkLst>
        </pc:spChg>
        <pc:spChg chg="add mod">
          <ac:chgData name="ANDRES HUMBERTO OTALORA CARMONA" userId="9f185f83-ab76-4bc7-b4dd-50fef826f155" providerId="ADAL" clId="{3FBA8FAE-BC5A-44DF-AABA-3228B9147005}" dt="2020-06-24T22:50:36.126" v="2363" actId="20577"/>
          <ac:spMkLst>
            <pc:docMk/>
            <pc:sldMk cId="3405879995" sldId="332"/>
            <ac:spMk id="39" creationId="{0D295944-40CC-4AAD-A79D-88DCDE6BF25C}"/>
          </ac:spMkLst>
        </pc:spChg>
        <pc:spChg chg="add mod">
          <ac:chgData name="ANDRES HUMBERTO OTALORA CARMONA" userId="9f185f83-ab76-4bc7-b4dd-50fef826f155" providerId="ADAL" clId="{3FBA8FAE-BC5A-44DF-AABA-3228B9147005}" dt="2020-06-24T22:52:15.731" v="2416" actId="1076"/>
          <ac:spMkLst>
            <pc:docMk/>
            <pc:sldMk cId="3405879995" sldId="332"/>
            <ac:spMk id="40" creationId="{7DD14D9A-C095-48FB-9321-362838FFDC79}"/>
          </ac:spMkLst>
        </pc:spChg>
        <pc:spChg chg="mod">
          <ac:chgData name="ANDRES HUMBERTO OTALORA CARMONA" userId="9f185f83-ab76-4bc7-b4dd-50fef826f155" providerId="ADAL" clId="{3FBA8FAE-BC5A-44DF-AABA-3228B9147005}" dt="2020-06-24T22:49:52.333" v="2353" actId="207"/>
          <ac:spMkLst>
            <pc:docMk/>
            <pc:sldMk cId="3405879995" sldId="332"/>
            <ac:spMk id="41" creationId="{BA4E2C08-946C-4869-9B54-C27E445D8FB7}"/>
          </ac:spMkLst>
        </pc:spChg>
        <pc:spChg chg="add del mod">
          <ac:chgData name="ANDRES HUMBERTO OTALORA CARMONA" userId="9f185f83-ab76-4bc7-b4dd-50fef826f155" providerId="ADAL" clId="{3FBA8FAE-BC5A-44DF-AABA-3228B9147005}" dt="2020-06-24T22:50:52.494" v="2366" actId="478"/>
          <ac:spMkLst>
            <pc:docMk/>
            <pc:sldMk cId="3405879995" sldId="332"/>
            <ac:spMk id="42" creationId="{19AF1655-E853-4A82-A795-0693C6208CEF}"/>
          </ac:spMkLst>
        </pc:spChg>
        <pc:spChg chg="add mod">
          <ac:chgData name="ANDRES HUMBERTO OTALORA CARMONA" userId="9f185f83-ab76-4bc7-b4dd-50fef826f155" providerId="ADAL" clId="{3FBA8FAE-BC5A-44DF-AABA-3228B9147005}" dt="2020-06-24T22:46:44.616" v="2213"/>
          <ac:spMkLst>
            <pc:docMk/>
            <pc:sldMk cId="3405879995" sldId="332"/>
            <ac:spMk id="43" creationId="{1C1E0D83-E528-423F-AC30-4F02A5DF43CC}"/>
          </ac:spMkLst>
        </pc:spChg>
        <pc:spChg chg="add mod">
          <ac:chgData name="ANDRES HUMBERTO OTALORA CARMONA" userId="9f185f83-ab76-4bc7-b4dd-50fef826f155" providerId="ADAL" clId="{3FBA8FAE-BC5A-44DF-AABA-3228B9147005}" dt="2020-06-24T22:46:44.616" v="2213"/>
          <ac:spMkLst>
            <pc:docMk/>
            <pc:sldMk cId="3405879995" sldId="332"/>
            <ac:spMk id="44" creationId="{AC579894-1068-406E-9C07-9C7534793175}"/>
          </ac:spMkLst>
        </pc:spChg>
        <pc:spChg chg="add mod">
          <ac:chgData name="ANDRES HUMBERTO OTALORA CARMONA" userId="9f185f83-ab76-4bc7-b4dd-50fef826f155" providerId="ADAL" clId="{3FBA8FAE-BC5A-44DF-AABA-3228B9147005}" dt="2020-06-24T22:46:44.616" v="2213"/>
          <ac:spMkLst>
            <pc:docMk/>
            <pc:sldMk cId="3405879995" sldId="332"/>
            <ac:spMk id="45" creationId="{885503E0-AB23-444C-8358-F607A0FB65A2}"/>
          </ac:spMkLst>
        </pc:spChg>
        <pc:spChg chg="add del mod">
          <ac:chgData name="ANDRES HUMBERTO OTALORA CARMONA" userId="9f185f83-ab76-4bc7-b4dd-50fef826f155" providerId="ADAL" clId="{3FBA8FAE-BC5A-44DF-AABA-3228B9147005}" dt="2020-06-24T22:48:26.166" v="2226" actId="478"/>
          <ac:spMkLst>
            <pc:docMk/>
            <pc:sldMk cId="3405879995" sldId="332"/>
            <ac:spMk id="47" creationId="{2DDE4B8E-DB37-4DFC-916E-4AF3028ECC6A}"/>
          </ac:spMkLst>
        </pc:spChg>
        <pc:spChg chg="add mod">
          <ac:chgData name="ANDRES HUMBERTO OTALORA CARMONA" userId="9f185f83-ab76-4bc7-b4dd-50fef826f155" providerId="ADAL" clId="{3FBA8FAE-BC5A-44DF-AABA-3228B9147005}" dt="2020-06-24T22:51:56.923" v="2413" actId="14100"/>
          <ac:spMkLst>
            <pc:docMk/>
            <pc:sldMk cId="3405879995" sldId="332"/>
            <ac:spMk id="48" creationId="{31D37867-E1E4-4F8F-8B7E-0BAE69124DE5}"/>
          </ac:spMkLst>
        </pc:spChg>
        <pc:spChg chg="add mod">
          <ac:chgData name="ANDRES HUMBERTO OTALORA CARMONA" userId="9f185f83-ab76-4bc7-b4dd-50fef826f155" providerId="ADAL" clId="{3FBA8FAE-BC5A-44DF-AABA-3228B9147005}" dt="2020-06-24T22:51:50.203" v="2411" actId="1076"/>
          <ac:spMkLst>
            <pc:docMk/>
            <pc:sldMk cId="3405879995" sldId="332"/>
            <ac:spMk id="49" creationId="{9D263391-6796-4A83-B693-097ACD1EE2AE}"/>
          </ac:spMkLst>
        </pc:spChg>
        <pc:spChg chg="add mod">
          <ac:chgData name="ANDRES HUMBERTO OTALORA CARMONA" userId="9f185f83-ab76-4bc7-b4dd-50fef826f155" providerId="ADAL" clId="{3FBA8FAE-BC5A-44DF-AABA-3228B9147005}" dt="2020-06-24T22:48:42.452" v="2231" actId="14100"/>
          <ac:spMkLst>
            <pc:docMk/>
            <pc:sldMk cId="3405879995" sldId="332"/>
            <ac:spMk id="50" creationId="{00E6BC1C-2D71-4978-8642-26764CADED1E}"/>
          </ac:spMkLst>
        </pc:spChg>
        <pc:spChg chg="add mod">
          <ac:chgData name="ANDRES HUMBERTO OTALORA CARMONA" userId="9f185f83-ab76-4bc7-b4dd-50fef826f155" providerId="ADAL" clId="{3FBA8FAE-BC5A-44DF-AABA-3228B9147005}" dt="2020-06-24T22:50:10.441" v="2355" actId="207"/>
          <ac:spMkLst>
            <pc:docMk/>
            <pc:sldMk cId="3405879995" sldId="332"/>
            <ac:spMk id="52" creationId="{8F838E4F-4DA9-43D9-B3BC-1A1174125C0A}"/>
          </ac:spMkLst>
        </pc:spChg>
        <pc:spChg chg="add mod">
          <ac:chgData name="ANDRES HUMBERTO OTALORA CARMONA" userId="9f185f83-ab76-4bc7-b4dd-50fef826f155" providerId="ADAL" clId="{3FBA8FAE-BC5A-44DF-AABA-3228B9147005}" dt="2020-06-24T22:52:11.710" v="2415" actId="255"/>
          <ac:spMkLst>
            <pc:docMk/>
            <pc:sldMk cId="3405879995" sldId="332"/>
            <ac:spMk id="53" creationId="{8C6B7F9D-F012-4B8C-997B-E37E5EA4374B}"/>
          </ac:spMkLst>
        </pc:spChg>
        <pc:picChg chg="del">
          <ac:chgData name="ANDRES HUMBERTO OTALORA CARMONA" userId="9f185f83-ab76-4bc7-b4dd-50fef826f155" providerId="ADAL" clId="{3FBA8FAE-BC5A-44DF-AABA-3228B9147005}" dt="2020-06-24T22:46:35.243" v="2211" actId="478"/>
          <ac:picMkLst>
            <pc:docMk/>
            <pc:sldMk cId="3405879995" sldId="332"/>
            <ac:picMk id="21" creationId="{545BD6BA-8CD5-4F11-9BDD-4366FDC8000C}"/>
          </ac:picMkLst>
        </pc:picChg>
        <pc:picChg chg="del">
          <ac:chgData name="ANDRES HUMBERTO OTALORA CARMONA" userId="9f185f83-ab76-4bc7-b4dd-50fef826f155" providerId="ADAL" clId="{3FBA8FAE-BC5A-44DF-AABA-3228B9147005}" dt="2020-06-24T22:46:35.243" v="2211" actId="478"/>
          <ac:picMkLst>
            <pc:docMk/>
            <pc:sldMk cId="3405879995" sldId="332"/>
            <ac:picMk id="31" creationId="{8178E4DA-B283-4771-958B-1BF17070C1D2}"/>
          </ac:picMkLst>
        </pc:picChg>
        <pc:picChg chg="del">
          <ac:chgData name="ANDRES HUMBERTO OTALORA CARMONA" userId="9f185f83-ab76-4bc7-b4dd-50fef826f155" providerId="ADAL" clId="{3FBA8FAE-BC5A-44DF-AABA-3228B9147005}" dt="2020-06-24T22:46:35.243" v="2211" actId="478"/>
          <ac:picMkLst>
            <pc:docMk/>
            <pc:sldMk cId="3405879995" sldId="332"/>
            <ac:picMk id="2050" creationId="{F3BDE093-C0B6-4D00-A158-CAB90F115750}"/>
          </ac:picMkLst>
        </pc:picChg>
        <pc:cxnChg chg="add">
          <ac:chgData name="ANDRES HUMBERTO OTALORA CARMONA" userId="9f185f83-ab76-4bc7-b4dd-50fef826f155" providerId="ADAL" clId="{3FBA8FAE-BC5A-44DF-AABA-3228B9147005}" dt="2020-06-24T22:50:44.142" v="2364" actId="11529"/>
          <ac:cxnSpMkLst>
            <pc:docMk/>
            <pc:sldMk cId="3405879995" sldId="332"/>
            <ac:cxnSpMk id="6" creationId="{C304DCEB-B7D7-4B56-9097-70B7F41B834A}"/>
          </ac:cxnSpMkLst>
        </pc:cxnChg>
        <pc:cxnChg chg="add">
          <ac:chgData name="ANDRES HUMBERTO OTALORA CARMONA" userId="9f185f83-ab76-4bc7-b4dd-50fef826f155" providerId="ADAL" clId="{3FBA8FAE-BC5A-44DF-AABA-3228B9147005}" dt="2020-06-24T22:50:48.623" v="2365" actId="11529"/>
          <ac:cxnSpMkLst>
            <pc:docMk/>
            <pc:sldMk cId="3405879995" sldId="332"/>
            <ac:cxnSpMk id="9" creationId="{A5A8BCB8-EDB3-4F9E-8879-93DF84FBC188}"/>
          </ac:cxnSpMkLst>
        </pc:cxnChg>
      </pc:sldChg>
      <pc:sldChg chg="addSp delSp modSp add mod">
        <pc:chgData name="ANDRES HUMBERTO OTALORA CARMONA" userId="9f185f83-ab76-4bc7-b4dd-50fef826f155" providerId="ADAL" clId="{3FBA8FAE-BC5A-44DF-AABA-3228B9147005}" dt="2020-06-24T22:56:27.715" v="2516" actId="1076"/>
        <pc:sldMkLst>
          <pc:docMk/>
          <pc:sldMk cId="4234000420" sldId="333"/>
        </pc:sldMkLst>
        <pc:spChg chg="add mod">
          <ac:chgData name="ANDRES HUMBERTO OTALORA CARMONA" userId="9f185f83-ab76-4bc7-b4dd-50fef826f155" providerId="ADAL" clId="{3FBA8FAE-BC5A-44DF-AABA-3228B9147005}" dt="2020-06-24T22:53:45.695" v="2464" actId="14100"/>
          <ac:spMkLst>
            <pc:docMk/>
            <pc:sldMk cId="4234000420" sldId="333"/>
            <ac:spMk id="3" creationId="{87B7A04F-D987-4657-812F-BF1ED166EE07}"/>
          </ac:spMkLst>
        </pc:spChg>
        <pc:spChg chg="add mod">
          <ac:chgData name="ANDRES HUMBERTO OTALORA CARMONA" userId="9f185f83-ab76-4bc7-b4dd-50fef826f155" providerId="ADAL" clId="{3FBA8FAE-BC5A-44DF-AABA-3228B9147005}" dt="2020-06-24T22:54:32.803" v="2483" actId="1076"/>
          <ac:spMkLst>
            <pc:docMk/>
            <pc:sldMk cId="4234000420" sldId="333"/>
            <ac:spMk id="4" creationId="{9CCCDD29-FDCB-472F-93B2-98DBEEE68067}"/>
          </ac:spMkLst>
        </pc:spChg>
        <pc:spChg chg="add mod">
          <ac:chgData name="ANDRES HUMBERTO OTALORA CARMONA" userId="9f185f83-ab76-4bc7-b4dd-50fef826f155" providerId="ADAL" clId="{3FBA8FAE-BC5A-44DF-AABA-3228B9147005}" dt="2020-06-24T22:54:36.820" v="2484" actId="1076"/>
          <ac:spMkLst>
            <pc:docMk/>
            <pc:sldMk cId="4234000420" sldId="333"/>
            <ac:spMk id="5" creationId="{D454C287-892C-4F39-BEFC-7AFA5BD40DC2}"/>
          </ac:spMkLst>
        </pc:spChg>
        <pc:spChg chg="add mod">
          <ac:chgData name="ANDRES HUMBERTO OTALORA CARMONA" userId="9f185f83-ab76-4bc7-b4dd-50fef826f155" providerId="ADAL" clId="{3FBA8FAE-BC5A-44DF-AABA-3228B9147005}" dt="2020-06-24T22:54:39.179" v="2485" actId="1076"/>
          <ac:spMkLst>
            <pc:docMk/>
            <pc:sldMk cId="4234000420" sldId="333"/>
            <ac:spMk id="7" creationId="{924B7930-E5F0-4203-A635-9D49BC2A4221}"/>
          </ac:spMkLst>
        </pc:spChg>
        <pc:spChg chg="add mod">
          <ac:chgData name="ANDRES HUMBERTO OTALORA CARMONA" userId="9f185f83-ab76-4bc7-b4dd-50fef826f155" providerId="ADAL" clId="{3FBA8FAE-BC5A-44DF-AABA-3228B9147005}" dt="2020-06-24T22:56:27.715" v="2516" actId="1076"/>
          <ac:spMkLst>
            <pc:docMk/>
            <pc:sldMk cId="4234000420" sldId="333"/>
            <ac:spMk id="10" creationId="{3AE6D8A7-173E-4984-833A-FCBECDE6F644}"/>
          </ac:spMkLst>
        </pc:spChg>
        <pc:spChg chg="del mod">
          <ac:chgData name="ANDRES HUMBERTO OTALORA CARMONA" userId="9f185f83-ab76-4bc7-b4dd-50fef826f155" providerId="ADAL" clId="{3FBA8FAE-BC5A-44DF-AABA-3228B9147005}" dt="2020-06-24T22:52:39.017" v="2420" actId="478"/>
          <ac:spMkLst>
            <pc:docMk/>
            <pc:sldMk cId="4234000420" sldId="333"/>
            <ac:spMk id="25" creationId="{37E90044-9743-44B5-823C-A17462EE80D9}"/>
          </ac:spMkLst>
        </pc:spChg>
        <pc:spChg chg="add del mod">
          <ac:chgData name="ANDRES HUMBERTO OTALORA CARMONA" userId="9f185f83-ab76-4bc7-b4dd-50fef826f155" providerId="ADAL" clId="{3FBA8FAE-BC5A-44DF-AABA-3228B9147005}" dt="2020-06-24T22:55:29.815" v="2498" actId="478"/>
          <ac:spMkLst>
            <pc:docMk/>
            <pc:sldMk cId="4234000420" sldId="333"/>
            <ac:spMk id="26" creationId="{FFF923C7-1448-4891-A621-9BB32E7587EA}"/>
          </ac:spMkLst>
        </pc:spChg>
        <pc:spChg chg="add del mod">
          <ac:chgData name="ANDRES HUMBERTO OTALORA CARMONA" userId="9f185f83-ab76-4bc7-b4dd-50fef826f155" providerId="ADAL" clId="{3FBA8FAE-BC5A-44DF-AABA-3228B9147005}" dt="2020-06-24T22:53:59.948" v="2469" actId="478"/>
          <ac:spMkLst>
            <pc:docMk/>
            <pc:sldMk cId="4234000420" sldId="333"/>
            <ac:spMk id="27" creationId="{5A352223-E9EF-4976-AD76-976096F3BC8A}"/>
          </ac:spMkLst>
        </pc:spChg>
        <pc:spChg chg="del">
          <ac:chgData name="ANDRES HUMBERTO OTALORA CARMONA" userId="9f185f83-ab76-4bc7-b4dd-50fef826f155" providerId="ADAL" clId="{3FBA8FAE-BC5A-44DF-AABA-3228B9147005}" dt="2020-06-24T22:52:39.017" v="2420" actId="478"/>
          <ac:spMkLst>
            <pc:docMk/>
            <pc:sldMk cId="4234000420" sldId="333"/>
            <ac:spMk id="29" creationId="{02F10665-290F-4AA1-96F5-A309B57E071E}"/>
          </ac:spMkLst>
        </pc:spChg>
        <pc:spChg chg="add mod">
          <ac:chgData name="ANDRES HUMBERTO OTALORA CARMONA" userId="9f185f83-ab76-4bc7-b4dd-50fef826f155" providerId="ADAL" clId="{3FBA8FAE-BC5A-44DF-AABA-3228B9147005}" dt="2020-06-24T22:55:18.852" v="2494" actId="13822"/>
          <ac:spMkLst>
            <pc:docMk/>
            <pc:sldMk cId="4234000420" sldId="333"/>
            <ac:spMk id="30" creationId="{A37C7583-9815-4B83-B05E-FCE59DDEC817}"/>
          </ac:spMkLst>
        </pc:spChg>
        <pc:spChg chg="add del mod">
          <ac:chgData name="ANDRES HUMBERTO OTALORA CARMONA" userId="9f185f83-ab76-4bc7-b4dd-50fef826f155" providerId="ADAL" clId="{3FBA8FAE-BC5A-44DF-AABA-3228B9147005}" dt="2020-06-24T22:56:07.649" v="2512" actId="13822"/>
          <ac:spMkLst>
            <pc:docMk/>
            <pc:sldMk cId="4234000420" sldId="333"/>
            <ac:spMk id="31" creationId="{69873AA4-B8B2-4DC3-9BFF-15F2A260B1B3}"/>
          </ac:spMkLst>
        </pc:spChg>
        <pc:spChg chg="del">
          <ac:chgData name="ANDRES HUMBERTO OTALORA CARMONA" userId="9f185f83-ab76-4bc7-b4dd-50fef826f155" providerId="ADAL" clId="{3FBA8FAE-BC5A-44DF-AABA-3228B9147005}" dt="2020-06-24T22:52:39.017" v="2420" actId="478"/>
          <ac:spMkLst>
            <pc:docMk/>
            <pc:sldMk cId="4234000420" sldId="333"/>
            <ac:spMk id="32" creationId="{CF00BDFE-DE14-4479-976C-961A7C039187}"/>
          </ac:spMkLst>
        </pc:spChg>
        <pc:spChg chg="add del mod">
          <ac:chgData name="ANDRES HUMBERTO OTALORA CARMONA" userId="9f185f83-ab76-4bc7-b4dd-50fef826f155" providerId="ADAL" clId="{3FBA8FAE-BC5A-44DF-AABA-3228B9147005}" dt="2020-06-24T22:54:10.632" v="2475" actId="478"/>
          <ac:spMkLst>
            <pc:docMk/>
            <pc:sldMk cId="4234000420" sldId="333"/>
            <ac:spMk id="33" creationId="{018D42F0-854D-456E-BF58-20D96779B5C4}"/>
          </ac:spMkLst>
        </pc:spChg>
        <pc:spChg chg="add mod">
          <ac:chgData name="ANDRES HUMBERTO OTALORA CARMONA" userId="9f185f83-ab76-4bc7-b4dd-50fef826f155" providerId="ADAL" clId="{3FBA8FAE-BC5A-44DF-AABA-3228B9147005}" dt="2020-06-24T22:55:20.635" v="2495" actId="13822"/>
          <ac:spMkLst>
            <pc:docMk/>
            <pc:sldMk cId="4234000420" sldId="333"/>
            <ac:spMk id="34" creationId="{43CDE76A-2C8A-4ADB-BA9D-3E72FA0F71DF}"/>
          </ac:spMkLst>
        </pc:spChg>
        <pc:spChg chg="add del mod">
          <ac:chgData name="ANDRES HUMBERTO OTALORA CARMONA" userId="9f185f83-ab76-4bc7-b4dd-50fef826f155" providerId="ADAL" clId="{3FBA8FAE-BC5A-44DF-AABA-3228B9147005}" dt="2020-06-24T22:56:07.649" v="2512" actId="13822"/>
          <ac:spMkLst>
            <pc:docMk/>
            <pc:sldMk cId="4234000420" sldId="333"/>
            <ac:spMk id="35" creationId="{F7D64249-CC0E-4BF4-88BB-AC55C9718955}"/>
          </ac:spMkLst>
        </pc:spChg>
        <pc:spChg chg="add del mod">
          <ac:chgData name="ANDRES HUMBERTO OTALORA CARMONA" userId="9f185f83-ab76-4bc7-b4dd-50fef826f155" providerId="ADAL" clId="{3FBA8FAE-BC5A-44DF-AABA-3228B9147005}" dt="2020-06-24T22:54:17.615" v="2479" actId="478"/>
          <ac:spMkLst>
            <pc:docMk/>
            <pc:sldMk cId="4234000420" sldId="333"/>
            <ac:spMk id="36" creationId="{9AA48465-1402-4E54-AB4F-EDF661B6BF5E}"/>
          </ac:spMkLst>
        </pc:spChg>
        <pc:spChg chg="add mod">
          <ac:chgData name="ANDRES HUMBERTO OTALORA CARMONA" userId="9f185f83-ab76-4bc7-b4dd-50fef826f155" providerId="ADAL" clId="{3FBA8FAE-BC5A-44DF-AABA-3228B9147005}" dt="2020-06-24T22:55:24.082" v="2496" actId="13822"/>
          <ac:spMkLst>
            <pc:docMk/>
            <pc:sldMk cId="4234000420" sldId="333"/>
            <ac:spMk id="37" creationId="{09F8C466-1297-42D0-BF07-38E9664F9FA5}"/>
          </ac:spMkLst>
        </pc:spChg>
        <pc:spChg chg="del">
          <ac:chgData name="ANDRES HUMBERTO OTALORA CARMONA" userId="9f185f83-ab76-4bc7-b4dd-50fef826f155" providerId="ADAL" clId="{3FBA8FAE-BC5A-44DF-AABA-3228B9147005}" dt="2020-06-24T22:52:39.017" v="2420" actId="478"/>
          <ac:spMkLst>
            <pc:docMk/>
            <pc:sldMk cId="4234000420" sldId="333"/>
            <ac:spMk id="38" creationId="{407B9444-C423-4CF5-8076-08DCBD26ED4E}"/>
          </ac:spMkLst>
        </pc:spChg>
        <pc:spChg chg="del">
          <ac:chgData name="ANDRES HUMBERTO OTALORA CARMONA" userId="9f185f83-ab76-4bc7-b4dd-50fef826f155" providerId="ADAL" clId="{3FBA8FAE-BC5A-44DF-AABA-3228B9147005}" dt="2020-06-24T22:52:39.017" v="2420" actId="478"/>
          <ac:spMkLst>
            <pc:docMk/>
            <pc:sldMk cId="4234000420" sldId="333"/>
            <ac:spMk id="39" creationId="{0D295944-40CC-4AAD-A79D-88DCDE6BF25C}"/>
          </ac:spMkLst>
        </pc:spChg>
        <pc:spChg chg="del">
          <ac:chgData name="ANDRES HUMBERTO OTALORA CARMONA" userId="9f185f83-ab76-4bc7-b4dd-50fef826f155" providerId="ADAL" clId="{3FBA8FAE-BC5A-44DF-AABA-3228B9147005}" dt="2020-06-24T22:52:39.017" v="2420" actId="478"/>
          <ac:spMkLst>
            <pc:docMk/>
            <pc:sldMk cId="4234000420" sldId="333"/>
            <ac:spMk id="40" creationId="{7DD14D9A-C095-48FB-9321-362838FFDC79}"/>
          </ac:spMkLst>
        </pc:spChg>
        <pc:spChg chg="mod">
          <ac:chgData name="ANDRES HUMBERTO OTALORA CARMONA" userId="9f185f83-ab76-4bc7-b4dd-50fef826f155" providerId="ADAL" clId="{3FBA8FAE-BC5A-44DF-AABA-3228B9147005}" dt="2020-06-24T22:53:48.051" v="2465" actId="1076"/>
          <ac:spMkLst>
            <pc:docMk/>
            <pc:sldMk cId="4234000420" sldId="333"/>
            <ac:spMk id="41" creationId="{BA4E2C08-946C-4869-9B54-C27E445D8FB7}"/>
          </ac:spMkLst>
        </pc:spChg>
        <pc:spChg chg="add del mod">
          <ac:chgData name="ANDRES HUMBERTO OTALORA CARMONA" userId="9f185f83-ab76-4bc7-b4dd-50fef826f155" providerId="ADAL" clId="{3FBA8FAE-BC5A-44DF-AABA-3228B9147005}" dt="2020-06-24T22:56:11.139" v="2513" actId="1076"/>
          <ac:spMkLst>
            <pc:docMk/>
            <pc:sldMk cId="4234000420" sldId="333"/>
            <ac:spMk id="42" creationId="{18B00ECC-D52E-442F-A994-A4D5F024DD6E}"/>
          </ac:spMkLst>
        </pc:spChg>
        <pc:spChg chg="del">
          <ac:chgData name="ANDRES HUMBERTO OTALORA CARMONA" userId="9f185f83-ab76-4bc7-b4dd-50fef826f155" providerId="ADAL" clId="{3FBA8FAE-BC5A-44DF-AABA-3228B9147005}" dt="2020-06-24T22:52:39.017" v="2420" actId="478"/>
          <ac:spMkLst>
            <pc:docMk/>
            <pc:sldMk cId="4234000420" sldId="333"/>
            <ac:spMk id="43" creationId="{1C1E0D83-E528-423F-AC30-4F02A5DF43CC}"/>
          </ac:spMkLst>
        </pc:spChg>
        <pc:spChg chg="del">
          <ac:chgData name="ANDRES HUMBERTO OTALORA CARMONA" userId="9f185f83-ab76-4bc7-b4dd-50fef826f155" providerId="ADAL" clId="{3FBA8FAE-BC5A-44DF-AABA-3228B9147005}" dt="2020-06-24T22:52:39.017" v="2420" actId="478"/>
          <ac:spMkLst>
            <pc:docMk/>
            <pc:sldMk cId="4234000420" sldId="333"/>
            <ac:spMk id="44" creationId="{AC579894-1068-406E-9C07-9C7534793175}"/>
          </ac:spMkLst>
        </pc:spChg>
        <pc:spChg chg="del">
          <ac:chgData name="ANDRES HUMBERTO OTALORA CARMONA" userId="9f185f83-ab76-4bc7-b4dd-50fef826f155" providerId="ADAL" clId="{3FBA8FAE-BC5A-44DF-AABA-3228B9147005}" dt="2020-06-24T22:52:39.017" v="2420" actId="478"/>
          <ac:spMkLst>
            <pc:docMk/>
            <pc:sldMk cId="4234000420" sldId="333"/>
            <ac:spMk id="45" creationId="{885503E0-AB23-444C-8358-F607A0FB65A2}"/>
          </ac:spMkLst>
        </pc:spChg>
        <pc:spChg chg="del">
          <ac:chgData name="ANDRES HUMBERTO OTALORA CARMONA" userId="9f185f83-ab76-4bc7-b4dd-50fef826f155" providerId="ADAL" clId="{3FBA8FAE-BC5A-44DF-AABA-3228B9147005}" dt="2020-06-24T22:53:33.078" v="2458" actId="478"/>
          <ac:spMkLst>
            <pc:docMk/>
            <pc:sldMk cId="4234000420" sldId="333"/>
            <ac:spMk id="46" creationId="{170A95B3-BCB2-4164-B83D-C25114D77879}"/>
          </ac:spMkLst>
        </pc:spChg>
        <pc:spChg chg="add mod">
          <ac:chgData name="ANDRES HUMBERTO OTALORA CARMONA" userId="9f185f83-ab76-4bc7-b4dd-50fef826f155" providerId="ADAL" clId="{3FBA8FAE-BC5A-44DF-AABA-3228B9147005}" dt="2020-06-24T22:52:46.185" v="2421"/>
          <ac:spMkLst>
            <pc:docMk/>
            <pc:sldMk cId="4234000420" sldId="333"/>
            <ac:spMk id="47" creationId="{7D69A566-6064-4F2E-901D-591CDFD59D19}"/>
          </ac:spMkLst>
        </pc:spChg>
        <pc:spChg chg="del">
          <ac:chgData name="ANDRES HUMBERTO OTALORA CARMONA" userId="9f185f83-ab76-4bc7-b4dd-50fef826f155" providerId="ADAL" clId="{3FBA8FAE-BC5A-44DF-AABA-3228B9147005}" dt="2020-06-24T22:52:39.017" v="2420" actId="478"/>
          <ac:spMkLst>
            <pc:docMk/>
            <pc:sldMk cId="4234000420" sldId="333"/>
            <ac:spMk id="48" creationId="{31D37867-E1E4-4F8F-8B7E-0BAE69124DE5}"/>
          </ac:spMkLst>
        </pc:spChg>
        <pc:spChg chg="del">
          <ac:chgData name="ANDRES HUMBERTO OTALORA CARMONA" userId="9f185f83-ab76-4bc7-b4dd-50fef826f155" providerId="ADAL" clId="{3FBA8FAE-BC5A-44DF-AABA-3228B9147005}" dt="2020-06-24T22:52:39.017" v="2420" actId="478"/>
          <ac:spMkLst>
            <pc:docMk/>
            <pc:sldMk cId="4234000420" sldId="333"/>
            <ac:spMk id="49" creationId="{9D263391-6796-4A83-B693-097ACD1EE2AE}"/>
          </ac:spMkLst>
        </pc:spChg>
        <pc:spChg chg="del">
          <ac:chgData name="ANDRES HUMBERTO OTALORA CARMONA" userId="9f185f83-ab76-4bc7-b4dd-50fef826f155" providerId="ADAL" clId="{3FBA8FAE-BC5A-44DF-AABA-3228B9147005}" dt="2020-06-24T22:52:39.017" v="2420" actId="478"/>
          <ac:spMkLst>
            <pc:docMk/>
            <pc:sldMk cId="4234000420" sldId="333"/>
            <ac:spMk id="50" creationId="{00E6BC1C-2D71-4978-8642-26764CADED1E}"/>
          </ac:spMkLst>
        </pc:spChg>
        <pc:spChg chg="del">
          <ac:chgData name="ANDRES HUMBERTO OTALORA CARMONA" userId="9f185f83-ab76-4bc7-b4dd-50fef826f155" providerId="ADAL" clId="{3FBA8FAE-BC5A-44DF-AABA-3228B9147005}" dt="2020-06-24T22:52:39.017" v="2420" actId="478"/>
          <ac:spMkLst>
            <pc:docMk/>
            <pc:sldMk cId="4234000420" sldId="333"/>
            <ac:spMk id="52" creationId="{8F838E4F-4DA9-43D9-B3BC-1A1174125C0A}"/>
          </ac:spMkLst>
        </pc:spChg>
        <pc:spChg chg="del">
          <ac:chgData name="ANDRES HUMBERTO OTALORA CARMONA" userId="9f185f83-ab76-4bc7-b4dd-50fef826f155" providerId="ADAL" clId="{3FBA8FAE-BC5A-44DF-AABA-3228B9147005}" dt="2020-06-24T22:52:39.017" v="2420" actId="478"/>
          <ac:spMkLst>
            <pc:docMk/>
            <pc:sldMk cId="4234000420" sldId="333"/>
            <ac:spMk id="53" creationId="{8C6B7F9D-F012-4B8C-997B-E37E5EA4374B}"/>
          </ac:spMkLst>
        </pc:spChg>
        <pc:spChg chg="add mod">
          <ac:chgData name="ANDRES HUMBERTO OTALORA CARMONA" userId="9f185f83-ab76-4bc7-b4dd-50fef826f155" providerId="ADAL" clId="{3FBA8FAE-BC5A-44DF-AABA-3228B9147005}" dt="2020-06-24T22:55:13.355" v="2492" actId="1076"/>
          <ac:spMkLst>
            <pc:docMk/>
            <pc:sldMk cId="4234000420" sldId="333"/>
            <ac:spMk id="54" creationId="{7F9D2CDD-C1EF-4627-BDD4-2103CEFAA3CF}"/>
          </ac:spMkLst>
        </pc:spChg>
        <pc:spChg chg="add mod">
          <ac:chgData name="ANDRES HUMBERTO OTALORA CARMONA" userId="9f185f83-ab76-4bc7-b4dd-50fef826f155" providerId="ADAL" clId="{3FBA8FAE-BC5A-44DF-AABA-3228B9147005}" dt="2020-06-24T22:52:46.185" v="2421"/>
          <ac:spMkLst>
            <pc:docMk/>
            <pc:sldMk cId="4234000420" sldId="333"/>
            <ac:spMk id="55" creationId="{A444FC5C-33EE-4DB2-A4C0-14AE9DEE1B1D}"/>
          </ac:spMkLst>
        </pc:spChg>
        <pc:spChg chg="add mod">
          <ac:chgData name="ANDRES HUMBERTO OTALORA CARMONA" userId="9f185f83-ab76-4bc7-b4dd-50fef826f155" providerId="ADAL" clId="{3FBA8FAE-BC5A-44DF-AABA-3228B9147005}" dt="2020-06-24T22:55:52.735" v="2505" actId="2711"/>
          <ac:spMkLst>
            <pc:docMk/>
            <pc:sldMk cId="4234000420" sldId="333"/>
            <ac:spMk id="57" creationId="{1647CFB5-9CF5-4906-B4F1-4EE1F8C6590C}"/>
          </ac:spMkLst>
        </pc:spChg>
        <pc:picChg chg="add mod">
          <ac:chgData name="ANDRES HUMBERTO OTALORA CARMONA" userId="9f185f83-ab76-4bc7-b4dd-50fef826f155" providerId="ADAL" clId="{3FBA8FAE-BC5A-44DF-AABA-3228B9147005}" dt="2020-06-24T22:55:14.907" v="2493" actId="1076"/>
          <ac:picMkLst>
            <pc:docMk/>
            <pc:sldMk cId="4234000420" sldId="333"/>
            <ac:picMk id="8" creationId="{4BFC8F18-AE5F-4E32-9596-ED149A40EC7D}"/>
          </ac:picMkLst>
        </pc:picChg>
        <pc:picChg chg="add mod">
          <ac:chgData name="ANDRES HUMBERTO OTALORA CARMONA" userId="9f185f83-ab76-4bc7-b4dd-50fef826f155" providerId="ADAL" clId="{3FBA8FAE-BC5A-44DF-AABA-3228B9147005}" dt="2020-06-24T22:55:41.179" v="2502" actId="1440"/>
          <ac:picMkLst>
            <pc:docMk/>
            <pc:sldMk cId="4234000420" sldId="333"/>
            <ac:picMk id="23" creationId="{E0FA9332-415C-46D6-989D-3B34F9A1AE24}"/>
          </ac:picMkLst>
        </pc:picChg>
        <pc:picChg chg="add mod">
          <ac:chgData name="ANDRES HUMBERTO OTALORA CARMONA" userId="9f185f83-ab76-4bc7-b4dd-50fef826f155" providerId="ADAL" clId="{3FBA8FAE-BC5A-44DF-AABA-3228B9147005}" dt="2020-06-24T22:52:46.185" v="2421"/>
          <ac:picMkLst>
            <pc:docMk/>
            <pc:sldMk cId="4234000420" sldId="333"/>
            <ac:picMk id="24" creationId="{DDCD1E45-1A00-4E8A-BBE3-9509412254A3}"/>
          </ac:picMkLst>
        </pc:picChg>
        <pc:cxnChg chg="del">
          <ac:chgData name="ANDRES HUMBERTO OTALORA CARMONA" userId="9f185f83-ab76-4bc7-b4dd-50fef826f155" providerId="ADAL" clId="{3FBA8FAE-BC5A-44DF-AABA-3228B9147005}" dt="2020-06-24T22:52:39.017" v="2420" actId="478"/>
          <ac:cxnSpMkLst>
            <pc:docMk/>
            <pc:sldMk cId="4234000420" sldId="333"/>
            <ac:cxnSpMk id="6" creationId="{C304DCEB-B7D7-4B56-9097-70B7F41B834A}"/>
          </ac:cxnSpMkLst>
        </pc:cxnChg>
        <pc:cxnChg chg="del">
          <ac:chgData name="ANDRES HUMBERTO OTALORA CARMONA" userId="9f185f83-ab76-4bc7-b4dd-50fef826f155" providerId="ADAL" clId="{3FBA8FAE-BC5A-44DF-AABA-3228B9147005}" dt="2020-06-24T22:52:39.017" v="2420" actId="478"/>
          <ac:cxnSpMkLst>
            <pc:docMk/>
            <pc:sldMk cId="4234000420" sldId="333"/>
            <ac:cxnSpMk id="9" creationId="{A5A8BCB8-EDB3-4F9E-8879-93DF84FBC188}"/>
          </ac:cxnSpMkLst>
        </pc:cxnChg>
        <pc:cxnChg chg="add mod">
          <ac:chgData name="ANDRES HUMBERTO OTALORA CARMONA" userId="9f185f83-ab76-4bc7-b4dd-50fef826f155" providerId="ADAL" clId="{3FBA8FAE-BC5A-44DF-AABA-3228B9147005}" dt="2020-06-24T22:52:46.185" v="2421"/>
          <ac:cxnSpMkLst>
            <pc:docMk/>
            <pc:sldMk cId="4234000420" sldId="333"/>
            <ac:cxnSpMk id="56" creationId="{9DF08C0E-5FC0-4CC9-9C4D-47AF26211C53}"/>
          </ac:cxnSpMkLst>
        </pc:cxnChg>
      </pc:sldChg>
      <pc:sldChg chg="addSp delSp modSp add mod">
        <pc:chgData name="ANDRES HUMBERTO OTALORA CARMONA" userId="9f185f83-ab76-4bc7-b4dd-50fef826f155" providerId="ADAL" clId="{3FBA8FAE-BC5A-44DF-AABA-3228B9147005}" dt="2020-06-24T23:05:45.030" v="2839" actId="2085"/>
        <pc:sldMkLst>
          <pc:docMk/>
          <pc:sldMk cId="1973310640" sldId="334"/>
        </pc:sldMkLst>
        <pc:spChg chg="del">
          <ac:chgData name="ANDRES HUMBERTO OTALORA CARMONA" userId="9f185f83-ab76-4bc7-b4dd-50fef826f155" providerId="ADAL" clId="{3FBA8FAE-BC5A-44DF-AABA-3228B9147005}" dt="2020-06-24T22:56:58.936" v="2521" actId="478"/>
          <ac:spMkLst>
            <pc:docMk/>
            <pc:sldMk cId="1973310640" sldId="334"/>
            <ac:spMk id="3" creationId="{87B7A04F-D987-4657-812F-BF1ED166EE07}"/>
          </ac:spMkLst>
        </pc:spChg>
        <pc:spChg chg="del">
          <ac:chgData name="ANDRES HUMBERTO OTALORA CARMONA" userId="9f185f83-ab76-4bc7-b4dd-50fef826f155" providerId="ADAL" clId="{3FBA8FAE-BC5A-44DF-AABA-3228B9147005}" dt="2020-06-24T22:56:58.936" v="2521" actId="478"/>
          <ac:spMkLst>
            <pc:docMk/>
            <pc:sldMk cId="1973310640" sldId="334"/>
            <ac:spMk id="4" creationId="{9CCCDD29-FDCB-472F-93B2-98DBEEE68067}"/>
          </ac:spMkLst>
        </pc:spChg>
        <pc:spChg chg="del">
          <ac:chgData name="ANDRES HUMBERTO OTALORA CARMONA" userId="9f185f83-ab76-4bc7-b4dd-50fef826f155" providerId="ADAL" clId="{3FBA8FAE-BC5A-44DF-AABA-3228B9147005}" dt="2020-06-24T22:56:58.936" v="2521" actId="478"/>
          <ac:spMkLst>
            <pc:docMk/>
            <pc:sldMk cId="1973310640" sldId="334"/>
            <ac:spMk id="5" creationId="{D454C287-892C-4F39-BEFC-7AFA5BD40DC2}"/>
          </ac:spMkLst>
        </pc:spChg>
        <pc:spChg chg="add mod">
          <ac:chgData name="ANDRES HUMBERTO OTALORA CARMONA" userId="9f185f83-ab76-4bc7-b4dd-50fef826f155" providerId="ADAL" clId="{3FBA8FAE-BC5A-44DF-AABA-3228B9147005}" dt="2020-06-24T22:59:15.167" v="2559" actId="255"/>
          <ac:spMkLst>
            <pc:docMk/>
            <pc:sldMk cId="1973310640" sldId="334"/>
            <ac:spMk id="6" creationId="{E213DA6F-FE5A-4C60-BAD1-1BCC6C6299C4}"/>
          </ac:spMkLst>
        </pc:spChg>
        <pc:spChg chg="del">
          <ac:chgData name="ANDRES HUMBERTO OTALORA CARMONA" userId="9f185f83-ab76-4bc7-b4dd-50fef826f155" providerId="ADAL" clId="{3FBA8FAE-BC5A-44DF-AABA-3228B9147005}" dt="2020-06-24T22:56:58.936" v="2521" actId="478"/>
          <ac:spMkLst>
            <pc:docMk/>
            <pc:sldMk cId="1973310640" sldId="334"/>
            <ac:spMk id="7" creationId="{924B7930-E5F0-4203-A635-9D49BC2A4221}"/>
          </ac:spMkLst>
        </pc:spChg>
        <pc:spChg chg="add mod">
          <ac:chgData name="ANDRES HUMBERTO OTALORA CARMONA" userId="9f185f83-ab76-4bc7-b4dd-50fef826f155" providerId="ADAL" clId="{3FBA8FAE-BC5A-44DF-AABA-3228B9147005}" dt="2020-06-24T23:00:08.706" v="2573" actId="1076"/>
          <ac:spMkLst>
            <pc:docMk/>
            <pc:sldMk cId="1973310640" sldId="334"/>
            <ac:spMk id="9" creationId="{D1EF3930-D596-40D1-BC0F-B60FAB98E903}"/>
          </ac:spMkLst>
        </pc:spChg>
        <pc:spChg chg="del">
          <ac:chgData name="ANDRES HUMBERTO OTALORA CARMONA" userId="9f185f83-ab76-4bc7-b4dd-50fef826f155" providerId="ADAL" clId="{3FBA8FAE-BC5A-44DF-AABA-3228B9147005}" dt="2020-06-24T22:56:58.936" v="2521" actId="478"/>
          <ac:spMkLst>
            <pc:docMk/>
            <pc:sldMk cId="1973310640" sldId="334"/>
            <ac:spMk id="10" creationId="{3AE6D8A7-173E-4984-833A-FCBECDE6F644}"/>
          </ac:spMkLst>
        </pc:spChg>
        <pc:spChg chg="add mod">
          <ac:chgData name="ANDRES HUMBERTO OTALORA CARMONA" userId="9f185f83-ab76-4bc7-b4dd-50fef826f155" providerId="ADAL" clId="{3FBA8FAE-BC5A-44DF-AABA-3228B9147005}" dt="2020-06-24T23:00:10.810" v="2574" actId="1076"/>
          <ac:spMkLst>
            <pc:docMk/>
            <pc:sldMk cId="1973310640" sldId="334"/>
            <ac:spMk id="13" creationId="{8380AC20-040D-4898-9E14-8C63709F9E16}"/>
          </ac:spMkLst>
        </pc:spChg>
        <pc:spChg chg="add mod">
          <ac:chgData name="ANDRES HUMBERTO OTALORA CARMONA" userId="9f185f83-ab76-4bc7-b4dd-50fef826f155" providerId="ADAL" clId="{3FBA8FAE-BC5A-44DF-AABA-3228B9147005}" dt="2020-06-24T23:01:39.046" v="2678" actId="20577"/>
          <ac:spMkLst>
            <pc:docMk/>
            <pc:sldMk cId="1973310640" sldId="334"/>
            <ac:spMk id="14" creationId="{402F9C7A-A0A2-42CB-931A-8AB72CAFB1E4}"/>
          </ac:spMkLst>
        </pc:spChg>
        <pc:spChg chg="add mod">
          <ac:chgData name="ANDRES HUMBERTO OTALORA CARMONA" userId="9f185f83-ab76-4bc7-b4dd-50fef826f155" providerId="ADAL" clId="{3FBA8FAE-BC5A-44DF-AABA-3228B9147005}" dt="2020-06-24T23:05:26.771" v="2838" actId="20577"/>
          <ac:spMkLst>
            <pc:docMk/>
            <pc:sldMk cId="1973310640" sldId="334"/>
            <ac:spMk id="15" creationId="{A4C57900-76AD-438C-923B-A85CF7C9D6E4}"/>
          </ac:spMkLst>
        </pc:spChg>
        <pc:spChg chg="add mod">
          <ac:chgData name="ANDRES HUMBERTO OTALORA CARMONA" userId="9f185f83-ab76-4bc7-b4dd-50fef826f155" providerId="ADAL" clId="{3FBA8FAE-BC5A-44DF-AABA-3228B9147005}" dt="2020-06-24T23:03:02.600" v="2728" actId="207"/>
          <ac:spMkLst>
            <pc:docMk/>
            <pc:sldMk cId="1973310640" sldId="334"/>
            <ac:spMk id="16" creationId="{1CFCEE48-FD00-4FC8-B509-7EEEAC1FE2CC}"/>
          </ac:spMkLst>
        </pc:spChg>
        <pc:spChg chg="add del mod">
          <ac:chgData name="ANDRES HUMBERTO OTALORA CARMONA" userId="9f185f83-ab76-4bc7-b4dd-50fef826f155" providerId="ADAL" clId="{3FBA8FAE-BC5A-44DF-AABA-3228B9147005}" dt="2020-06-24T22:58:54.263" v="2551" actId="478"/>
          <ac:spMkLst>
            <pc:docMk/>
            <pc:sldMk cId="1973310640" sldId="334"/>
            <ac:spMk id="26" creationId="{C550B6B8-4500-4A4A-9F29-86BBAC29A98B}"/>
          </ac:spMkLst>
        </pc:spChg>
        <pc:spChg chg="add del mod">
          <ac:chgData name="ANDRES HUMBERTO OTALORA CARMONA" userId="9f185f83-ab76-4bc7-b4dd-50fef826f155" providerId="ADAL" clId="{3FBA8FAE-BC5A-44DF-AABA-3228B9147005}" dt="2020-06-24T22:57:25.327" v="2529" actId="478"/>
          <ac:spMkLst>
            <pc:docMk/>
            <pc:sldMk cId="1973310640" sldId="334"/>
            <ac:spMk id="27" creationId="{63EDAADB-104A-488D-AB95-B283E3BB97CB}"/>
          </ac:spMkLst>
        </pc:spChg>
        <pc:spChg chg="add del mod">
          <ac:chgData name="ANDRES HUMBERTO OTALORA CARMONA" userId="9f185f83-ab76-4bc7-b4dd-50fef826f155" providerId="ADAL" clId="{3FBA8FAE-BC5A-44DF-AABA-3228B9147005}" dt="2020-06-24T22:57:22.557" v="2527" actId="478"/>
          <ac:spMkLst>
            <pc:docMk/>
            <pc:sldMk cId="1973310640" sldId="334"/>
            <ac:spMk id="29" creationId="{C6D5A377-1F11-4142-868A-4E666D42766C}"/>
          </ac:spMkLst>
        </pc:spChg>
        <pc:spChg chg="del">
          <ac:chgData name="ANDRES HUMBERTO OTALORA CARMONA" userId="9f185f83-ab76-4bc7-b4dd-50fef826f155" providerId="ADAL" clId="{3FBA8FAE-BC5A-44DF-AABA-3228B9147005}" dt="2020-06-24T22:56:58.936" v="2521" actId="478"/>
          <ac:spMkLst>
            <pc:docMk/>
            <pc:sldMk cId="1973310640" sldId="334"/>
            <ac:spMk id="30" creationId="{A37C7583-9815-4B83-B05E-FCE59DDEC817}"/>
          </ac:spMkLst>
        </pc:spChg>
        <pc:spChg chg="del">
          <ac:chgData name="ANDRES HUMBERTO OTALORA CARMONA" userId="9f185f83-ab76-4bc7-b4dd-50fef826f155" providerId="ADAL" clId="{3FBA8FAE-BC5A-44DF-AABA-3228B9147005}" dt="2020-06-24T22:56:58.936" v="2521" actId="478"/>
          <ac:spMkLst>
            <pc:docMk/>
            <pc:sldMk cId="1973310640" sldId="334"/>
            <ac:spMk id="31" creationId="{69873AA4-B8B2-4DC3-9BFF-15F2A260B1B3}"/>
          </ac:spMkLst>
        </pc:spChg>
        <pc:spChg chg="add mod">
          <ac:chgData name="ANDRES HUMBERTO OTALORA CARMONA" userId="9f185f83-ab76-4bc7-b4dd-50fef826f155" providerId="ADAL" clId="{3FBA8FAE-BC5A-44DF-AABA-3228B9147005}" dt="2020-06-24T22:58:29.274" v="2550" actId="1076"/>
          <ac:spMkLst>
            <pc:docMk/>
            <pc:sldMk cId="1973310640" sldId="334"/>
            <ac:spMk id="32" creationId="{AF97DB1A-5853-4098-8C4B-270922B10874}"/>
          </ac:spMkLst>
        </pc:spChg>
        <pc:spChg chg="del">
          <ac:chgData name="ANDRES HUMBERTO OTALORA CARMONA" userId="9f185f83-ab76-4bc7-b4dd-50fef826f155" providerId="ADAL" clId="{3FBA8FAE-BC5A-44DF-AABA-3228B9147005}" dt="2020-06-24T22:56:58.936" v="2521" actId="478"/>
          <ac:spMkLst>
            <pc:docMk/>
            <pc:sldMk cId="1973310640" sldId="334"/>
            <ac:spMk id="34" creationId="{43CDE76A-2C8A-4ADB-BA9D-3E72FA0F71DF}"/>
          </ac:spMkLst>
        </pc:spChg>
        <pc:spChg chg="del">
          <ac:chgData name="ANDRES HUMBERTO OTALORA CARMONA" userId="9f185f83-ab76-4bc7-b4dd-50fef826f155" providerId="ADAL" clId="{3FBA8FAE-BC5A-44DF-AABA-3228B9147005}" dt="2020-06-24T22:56:58.936" v="2521" actId="478"/>
          <ac:spMkLst>
            <pc:docMk/>
            <pc:sldMk cId="1973310640" sldId="334"/>
            <ac:spMk id="35" creationId="{F7D64249-CC0E-4BF4-88BB-AC55C9718955}"/>
          </ac:spMkLst>
        </pc:spChg>
        <pc:spChg chg="add del mod">
          <ac:chgData name="ANDRES HUMBERTO OTALORA CARMONA" userId="9f185f83-ab76-4bc7-b4dd-50fef826f155" providerId="ADAL" clId="{3FBA8FAE-BC5A-44DF-AABA-3228B9147005}" dt="2020-06-24T23:02:22.607" v="2688" actId="478"/>
          <ac:spMkLst>
            <pc:docMk/>
            <pc:sldMk cId="1973310640" sldId="334"/>
            <ac:spMk id="36" creationId="{5EF2D106-075B-4F32-A039-DDDCE677D306}"/>
          </ac:spMkLst>
        </pc:spChg>
        <pc:spChg chg="del">
          <ac:chgData name="ANDRES HUMBERTO OTALORA CARMONA" userId="9f185f83-ab76-4bc7-b4dd-50fef826f155" providerId="ADAL" clId="{3FBA8FAE-BC5A-44DF-AABA-3228B9147005}" dt="2020-06-24T22:57:00.012" v="2522" actId="478"/>
          <ac:spMkLst>
            <pc:docMk/>
            <pc:sldMk cId="1973310640" sldId="334"/>
            <ac:spMk id="37" creationId="{09F8C466-1297-42D0-BF07-38E9664F9FA5}"/>
          </ac:spMkLst>
        </pc:spChg>
        <pc:spChg chg="add mod">
          <ac:chgData name="ANDRES HUMBERTO OTALORA CARMONA" userId="9f185f83-ab76-4bc7-b4dd-50fef826f155" providerId="ADAL" clId="{3FBA8FAE-BC5A-44DF-AABA-3228B9147005}" dt="2020-06-24T23:01:00.450" v="2577" actId="1076"/>
          <ac:spMkLst>
            <pc:docMk/>
            <pc:sldMk cId="1973310640" sldId="334"/>
            <ac:spMk id="38" creationId="{83F04077-826A-47CC-BAC0-012FB7E1A5E0}"/>
          </ac:spMkLst>
        </pc:spChg>
        <pc:spChg chg="add del mod">
          <ac:chgData name="ANDRES HUMBERTO OTALORA CARMONA" userId="9f185f83-ab76-4bc7-b4dd-50fef826f155" providerId="ADAL" clId="{3FBA8FAE-BC5A-44DF-AABA-3228B9147005}" dt="2020-06-24T23:00:57.620" v="2576" actId="478"/>
          <ac:spMkLst>
            <pc:docMk/>
            <pc:sldMk cId="1973310640" sldId="334"/>
            <ac:spMk id="39" creationId="{95D1DA66-812D-4F53-80B6-34F7177D789C}"/>
          </ac:spMkLst>
        </pc:spChg>
        <pc:spChg chg="add mod">
          <ac:chgData name="ANDRES HUMBERTO OTALORA CARMONA" userId="9f185f83-ab76-4bc7-b4dd-50fef826f155" providerId="ADAL" clId="{3FBA8FAE-BC5A-44DF-AABA-3228B9147005}" dt="2020-06-24T23:05:45.030" v="2839" actId="2085"/>
          <ac:spMkLst>
            <pc:docMk/>
            <pc:sldMk cId="1973310640" sldId="334"/>
            <ac:spMk id="40" creationId="{E7C6E028-B7BE-4E8A-8C81-CDCD537BB2E3}"/>
          </ac:spMkLst>
        </pc:spChg>
        <pc:spChg chg="del">
          <ac:chgData name="ANDRES HUMBERTO OTALORA CARMONA" userId="9f185f83-ab76-4bc7-b4dd-50fef826f155" providerId="ADAL" clId="{3FBA8FAE-BC5A-44DF-AABA-3228B9147005}" dt="2020-06-24T22:56:58.936" v="2521" actId="478"/>
          <ac:spMkLst>
            <pc:docMk/>
            <pc:sldMk cId="1973310640" sldId="334"/>
            <ac:spMk id="42" creationId="{18B00ECC-D52E-442F-A994-A4D5F024DD6E}"/>
          </ac:spMkLst>
        </pc:spChg>
        <pc:spChg chg="add del mod">
          <ac:chgData name="ANDRES HUMBERTO OTALORA CARMONA" userId="9f185f83-ab76-4bc7-b4dd-50fef826f155" providerId="ADAL" clId="{3FBA8FAE-BC5A-44DF-AABA-3228B9147005}" dt="2020-06-24T22:59:06.812" v="2556" actId="478"/>
          <ac:spMkLst>
            <pc:docMk/>
            <pc:sldMk cId="1973310640" sldId="334"/>
            <ac:spMk id="43" creationId="{88D0D21B-5D3D-472B-8E12-88FF6860A5A2}"/>
          </ac:spMkLst>
        </pc:spChg>
        <pc:spChg chg="add del mod">
          <ac:chgData name="ANDRES HUMBERTO OTALORA CARMONA" userId="9f185f83-ab76-4bc7-b4dd-50fef826f155" providerId="ADAL" clId="{3FBA8FAE-BC5A-44DF-AABA-3228B9147005}" dt="2020-06-24T23:01:44.469" v="2680" actId="478"/>
          <ac:spMkLst>
            <pc:docMk/>
            <pc:sldMk cId="1973310640" sldId="334"/>
            <ac:spMk id="44" creationId="{F95621A5-7DAC-48DF-B603-5021620100CF}"/>
          </ac:spMkLst>
        </pc:spChg>
        <pc:spChg chg="del">
          <ac:chgData name="ANDRES HUMBERTO OTALORA CARMONA" userId="9f185f83-ab76-4bc7-b4dd-50fef826f155" providerId="ADAL" clId="{3FBA8FAE-BC5A-44DF-AABA-3228B9147005}" dt="2020-06-24T22:56:58.936" v="2521" actId="478"/>
          <ac:spMkLst>
            <pc:docMk/>
            <pc:sldMk cId="1973310640" sldId="334"/>
            <ac:spMk id="47" creationId="{7D69A566-6064-4F2E-901D-591CDFD59D19}"/>
          </ac:spMkLst>
        </pc:spChg>
        <pc:spChg chg="add del mod">
          <ac:chgData name="ANDRES HUMBERTO OTALORA CARMONA" userId="9f185f83-ab76-4bc7-b4dd-50fef826f155" providerId="ADAL" clId="{3FBA8FAE-BC5A-44DF-AABA-3228B9147005}" dt="2020-06-24T23:02:17.668" v="2685" actId="478"/>
          <ac:spMkLst>
            <pc:docMk/>
            <pc:sldMk cId="1973310640" sldId="334"/>
            <ac:spMk id="48" creationId="{A416D738-4C0D-4B50-8507-AAF3FD48D747}"/>
          </ac:spMkLst>
        </pc:spChg>
        <pc:spChg chg="add mod">
          <ac:chgData name="ANDRES HUMBERTO OTALORA CARMONA" userId="9f185f83-ab76-4bc7-b4dd-50fef826f155" providerId="ADAL" clId="{3FBA8FAE-BC5A-44DF-AABA-3228B9147005}" dt="2020-06-24T23:05:45.030" v="2839" actId="2085"/>
          <ac:spMkLst>
            <pc:docMk/>
            <pc:sldMk cId="1973310640" sldId="334"/>
            <ac:spMk id="49" creationId="{8A33267D-2D6B-4914-9752-9295E99785E7}"/>
          </ac:spMkLst>
        </pc:spChg>
        <pc:spChg chg="add mod">
          <ac:chgData name="ANDRES HUMBERTO OTALORA CARMONA" userId="9f185f83-ab76-4bc7-b4dd-50fef826f155" providerId="ADAL" clId="{3FBA8FAE-BC5A-44DF-AABA-3228B9147005}" dt="2020-06-24T23:04:57.410" v="2781" actId="1076"/>
          <ac:spMkLst>
            <pc:docMk/>
            <pc:sldMk cId="1973310640" sldId="334"/>
            <ac:spMk id="50" creationId="{2774EDCF-F443-4B5B-B8BF-123AAEEFEB64}"/>
          </ac:spMkLst>
        </pc:spChg>
        <pc:spChg chg="add mod">
          <ac:chgData name="ANDRES HUMBERTO OTALORA CARMONA" userId="9f185f83-ab76-4bc7-b4dd-50fef826f155" providerId="ADAL" clId="{3FBA8FAE-BC5A-44DF-AABA-3228B9147005}" dt="2020-06-24T23:01:16.863" v="2627" actId="20577"/>
          <ac:spMkLst>
            <pc:docMk/>
            <pc:sldMk cId="1973310640" sldId="334"/>
            <ac:spMk id="53" creationId="{0391E17F-D6FC-4F1D-8B46-2F53EE65B7B2}"/>
          </ac:spMkLst>
        </pc:spChg>
        <pc:spChg chg="del">
          <ac:chgData name="ANDRES HUMBERTO OTALORA CARMONA" userId="9f185f83-ab76-4bc7-b4dd-50fef826f155" providerId="ADAL" clId="{3FBA8FAE-BC5A-44DF-AABA-3228B9147005}" dt="2020-06-24T22:56:58.936" v="2521" actId="478"/>
          <ac:spMkLst>
            <pc:docMk/>
            <pc:sldMk cId="1973310640" sldId="334"/>
            <ac:spMk id="54" creationId="{7F9D2CDD-C1EF-4627-BDD4-2103CEFAA3CF}"/>
          </ac:spMkLst>
        </pc:spChg>
        <pc:spChg chg="del">
          <ac:chgData name="ANDRES HUMBERTO OTALORA CARMONA" userId="9f185f83-ab76-4bc7-b4dd-50fef826f155" providerId="ADAL" clId="{3FBA8FAE-BC5A-44DF-AABA-3228B9147005}" dt="2020-06-24T22:57:00.810" v="2523" actId="478"/>
          <ac:spMkLst>
            <pc:docMk/>
            <pc:sldMk cId="1973310640" sldId="334"/>
            <ac:spMk id="55" creationId="{A444FC5C-33EE-4DB2-A4C0-14AE9DEE1B1D}"/>
          </ac:spMkLst>
        </pc:spChg>
        <pc:spChg chg="del">
          <ac:chgData name="ANDRES HUMBERTO OTALORA CARMONA" userId="9f185f83-ab76-4bc7-b4dd-50fef826f155" providerId="ADAL" clId="{3FBA8FAE-BC5A-44DF-AABA-3228B9147005}" dt="2020-06-24T22:56:58.936" v="2521" actId="478"/>
          <ac:spMkLst>
            <pc:docMk/>
            <pc:sldMk cId="1973310640" sldId="334"/>
            <ac:spMk id="57" creationId="{1647CFB5-9CF5-4906-B4F1-4EE1F8C6590C}"/>
          </ac:spMkLst>
        </pc:spChg>
        <pc:spChg chg="add mod">
          <ac:chgData name="ANDRES HUMBERTO OTALORA CARMONA" userId="9f185f83-ab76-4bc7-b4dd-50fef826f155" providerId="ADAL" clId="{3FBA8FAE-BC5A-44DF-AABA-3228B9147005}" dt="2020-06-24T23:03:47.874" v="2755" actId="1076"/>
          <ac:spMkLst>
            <pc:docMk/>
            <pc:sldMk cId="1973310640" sldId="334"/>
            <ac:spMk id="58" creationId="{8417BFA7-02CF-4F7F-9375-11E38D8CA72F}"/>
          </ac:spMkLst>
        </pc:spChg>
        <pc:picChg chg="del">
          <ac:chgData name="ANDRES HUMBERTO OTALORA CARMONA" userId="9f185f83-ab76-4bc7-b4dd-50fef826f155" providerId="ADAL" clId="{3FBA8FAE-BC5A-44DF-AABA-3228B9147005}" dt="2020-06-24T22:56:58.936" v="2521" actId="478"/>
          <ac:picMkLst>
            <pc:docMk/>
            <pc:sldMk cId="1973310640" sldId="334"/>
            <ac:picMk id="8" creationId="{4BFC8F18-AE5F-4E32-9596-ED149A40EC7D}"/>
          </ac:picMkLst>
        </pc:picChg>
        <pc:picChg chg="add mod">
          <ac:chgData name="ANDRES HUMBERTO OTALORA CARMONA" userId="9f185f83-ab76-4bc7-b4dd-50fef826f155" providerId="ADAL" clId="{3FBA8FAE-BC5A-44DF-AABA-3228B9147005}" dt="2020-06-24T22:59:25.346" v="2565" actId="1076"/>
          <ac:picMkLst>
            <pc:docMk/>
            <pc:sldMk cId="1973310640" sldId="334"/>
            <ac:picMk id="12" creationId="{6DB06536-6CC1-4046-AAB3-F102B548E2FD}"/>
          </ac:picMkLst>
        </pc:picChg>
        <pc:picChg chg="del">
          <ac:chgData name="ANDRES HUMBERTO OTALORA CARMONA" userId="9f185f83-ab76-4bc7-b4dd-50fef826f155" providerId="ADAL" clId="{3FBA8FAE-BC5A-44DF-AABA-3228B9147005}" dt="2020-06-24T22:56:58.936" v="2521" actId="478"/>
          <ac:picMkLst>
            <pc:docMk/>
            <pc:sldMk cId="1973310640" sldId="334"/>
            <ac:picMk id="23" creationId="{E0FA9332-415C-46D6-989D-3B34F9A1AE24}"/>
          </ac:picMkLst>
        </pc:picChg>
        <pc:picChg chg="del">
          <ac:chgData name="ANDRES HUMBERTO OTALORA CARMONA" userId="9f185f83-ab76-4bc7-b4dd-50fef826f155" providerId="ADAL" clId="{3FBA8FAE-BC5A-44DF-AABA-3228B9147005}" dt="2020-06-24T22:56:58.936" v="2521" actId="478"/>
          <ac:picMkLst>
            <pc:docMk/>
            <pc:sldMk cId="1973310640" sldId="334"/>
            <ac:picMk id="24" creationId="{DDCD1E45-1A00-4E8A-BBE3-9509412254A3}"/>
          </ac:picMkLst>
        </pc:picChg>
        <pc:picChg chg="add mod">
          <ac:chgData name="ANDRES HUMBERTO OTALORA CARMONA" userId="9f185f83-ab76-4bc7-b4dd-50fef826f155" providerId="ADAL" clId="{3FBA8FAE-BC5A-44DF-AABA-3228B9147005}" dt="2020-06-24T22:59:17.514" v="2560" actId="1076"/>
          <ac:picMkLst>
            <pc:docMk/>
            <pc:sldMk cId="1973310640" sldId="334"/>
            <ac:picMk id="25" creationId="{DC97C248-0E98-4E44-BCB0-319FC251EBD9}"/>
          </ac:picMkLst>
        </pc:picChg>
        <pc:picChg chg="add mod">
          <ac:chgData name="ANDRES HUMBERTO OTALORA CARMONA" userId="9f185f83-ab76-4bc7-b4dd-50fef826f155" providerId="ADAL" clId="{3FBA8FAE-BC5A-44DF-AABA-3228B9147005}" dt="2020-06-24T22:59:23.707" v="2564" actId="1076"/>
          <ac:picMkLst>
            <pc:docMk/>
            <pc:sldMk cId="1973310640" sldId="334"/>
            <ac:picMk id="52" creationId="{83169317-E7A3-45A5-9DFE-52EA68FDD73D}"/>
          </ac:picMkLst>
        </pc:picChg>
        <pc:cxnChg chg="add">
          <ac:chgData name="ANDRES HUMBERTO OTALORA CARMONA" userId="9f185f83-ab76-4bc7-b4dd-50fef826f155" providerId="ADAL" clId="{3FBA8FAE-BC5A-44DF-AABA-3228B9147005}" dt="2020-06-24T23:03:18.324" v="2731" actId="11529"/>
          <ac:cxnSpMkLst>
            <pc:docMk/>
            <pc:sldMk cId="1973310640" sldId="334"/>
            <ac:cxnSpMk id="18" creationId="{89A5E6F5-2279-49C8-B119-D9F3CB7C4CEF}"/>
          </ac:cxnSpMkLst>
        </pc:cxnChg>
        <pc:cxnChg chg="add del mod">
          <ac:chgData name="ANDRES HUMBERTO OTALORA CARMONA" userId="9f185f83-ab76-4bc7-b4dd-50fef826f155" providerId="ADAL" clId="{3FBA8FAE-BC5A-44DF-AABA-3228B9147005}" dt="2020-06-24T22:57:37.369" v="2536" actId="478"/>
          <ac:cxnSpMkLst>
            <pc:docMk/>
            <pc:sldMk cId="1973310640" sldId="334"/>
            <ac:cxnSpMk id="33" creationId="{49ED9323-F7C8-4326-88EB-E9EA051ACCA7}"/>
          </ac:cxnSpMkLst>
        </pc:cxnChg>
        <pc:cxnChg chg="add del mod">
          <ac:chgData name="ANDRES HUMBERTO OTALORA CARMONA" userId="9f185f83-ab76-4bc7-b4dd-50fef826f155" providerId="ADAL" clId="{3FBA8FAE-BC5A-44DF-AABA-3228B9147005}" dt="2020-06-24T22:59:08.333" v="2558" actId="478"/>
          <ac:cxnSpMkLst>
            <pc:docMk/>
            <pc:sldMk cId="1973310640" sldId="334"/>
            <ac:cxnSpMk id="45" creationId="{D39BBB0E-BEE2-467F-B881-7406BC4D0ED0}"/>
          </ac:cxnSpMkLst>
        </pc:cxnChg>
        <pc:cxnChg chg="add del mod">
          <ac:chgData name="ANDRES HUMBERTO OTALORA CARMONA" userId="9f185f83-ab76-4bc7-b4dd-50fef826f155" providerId="ADAL" clId="{3FBA8FAE-BC5A-44DF-AABA-3228B9147005}" dt="2020-06-24T22:59:07.434" v="2557" actId="478"/>
          <ac:cxnSpMkLst>
            <pc:docMk/>
            <pc:sldMk cId="1973310640" sldId="334"/>
            <ac:cxnSpMk id="46" creationId="{F4487B1F-D590-491E-A6B1-F0729ABA88BD}"/>
          </ac:cxnSpMkLst>
        </pc:cxnChg>
        <pc:cxnChg chg="del">
          <ac:chgData name="ANDRES HUMBERTO OTALORA CARMONA" userId="9f185f83-ab76-4bc7-b4dd-50fef826f155" providerId="ADAL" clId="{3FBA8FAE-BC5A-44DF-AABA-3228B9147005}" dt="2020-06-24T22:56:58.936" v="2521" actId="478"/>
          <ac:cxnSpMkLst>
            <pc:docMk/>
            <pc:sldMk cId="1973310640" sldId="334"/>
            <ac:cxnSpMk id="56" creationId="{9DF08C0E-5FC0-4CC9-9C4D-47AF26211C53}"/>
          </ac:cxnSpMkLst>
        </pc:cxnChg>
      </pc:sldChg>
      <pc:sldChg chg="new del">
        <pc:chgData name="ANDRES HUMBERTO OTALORA CARMONA" userId="9f185f83-ab76-4bc7-b4dd-50fef826f155" providerId="ADAL" clId="{3FBA8FAE-BC5A-44DF-AABA-3228B9147005}" dt="2020-06-24T22:56:52.072" v="2519" actId="680"/>
        <pc:sldMkLst>
          <pc:docMk/>
          <pc:sldMk cId="3925262375" sldId="334"/>
        </pc:sldMkLst>
      </pc:sldChg>
      <pc:sldChg chg="addSp delSp modSp add mod setBg">
        <pc:chgData name="ANDRES HUMBERTO OTALORA CARMONA" userId="9f185f83-ab76-4bc7-b4dd-50fef826f155" providerId="ADAL" clId="{3FBA8FAE-BC5A-44DF-AABA-3228B9147005}" dt="2020-06-24T23:15:03.594" v="3208" actId="1076"/>
        <pc:sldMkLst>
          <pc:docMk/>
          <pc:sldMk cId="940403782" sldId="335"/>
        </pc:sldMkLst>
        <pc:spChg chg="add mod">
          <ac:chgData name="ANDRES HUMBERTO OTALORA CARMONA" userId="9f185f83-ab76-4bc7-b4dd-50fef826f155" providerId="ADAL" clId="{3FBA8FAE-BC5A-44DF-AABA-3228B9147005}" dt="2020-06-24T23:11:49.106" v="3006" actId="1076"/>
          <ac:spMkLst>
            <pc:docMk/>
            <pc:sldMk cId="940403782" sldId="335"/>
            <ac:spMk id="3" creationId="{2C2E4582-F311-49EA-98B5-BFDA61476EFF}"/>
          </ac:spMkLst>
        </pc:spChg>
        <pc:spChg chg="del">
          <ac:chgData name="ANDRES HUMBERTO OTALORA CARMONA" userId="9f185f83-ab76-4bc7-b4dd-50fef826f155" providerId="ADAL" clId="{3FBA8FAE-BC5A-44DF-AABA-3228B9147005}" dt="2020-06-24T23:06:28.890" v="2846" actId="478"/>
          <ac:spMkLst>
            <pc:docMk/>
            <pc:sldMk cId="940403782" sldId="335"/>
            <ac:spMk id="6" creationId="{E213DA6F-FE5A-4C60-BAD1-1BCC6C6299C4}"/>
          </ac:spMkLst>
        </pc:spChg>
        <pc:spChg chg="del">
          <ac:chgData name="ANDRES HUMBERTO OTALORA CARMONA" userId="9f185f83-ab76-4bc7-b4dd-50fef826f155" providerId="ADAL" clId="{3FBA8FAE-BC5A-44DF-AABA-3228B9147005}" dt="2020-06-24T23:06:29.443" v="2847" actId="478"/>
          <ac:spMkLst>
            <pc:docMk/>
            <pc:sldMk cId="940403782" sldId="335"/>
            <ac:spMk id="9" creationId="{D1EF3930-D596-40D1-BC0F-B60FAB98E903}"/>
          </ac:spMkLst>
        </pc:spChg>
        <pc:spChg chg="del">
          <ac:chgData name="ANDRES HUMBERTO OTALORA CARMONA" userId="9f185f83-ab76-4bc7-b4dd-50fef826f155" providerId="ADAL" clId="{3FBA8FAE-BC5A-44DF-AABA-3228B9147005}" dt="2020-06-24T23:06:25.974" v="2843" actId="478"/>
          <ac:spMkLst>
            <pc:docMk/>
            <pc:sldMk cId="940403782" sldId="335"/>
            <ac:spMk id="13" creationId="{8380AC20-040D-4898-9E14-8C63709F9E16}"/>
          </ac:spMkLst>
        </pc:spChg>
        <pc:spChg chg="del">
          <ac:chgData name="ANDRES HUMBERTO OTALORA CARMONA" userId="9f185f83-ab76-4bc7-b4dd-50fef826f155" providerId="ADAL" clId="{3FBA8FAE-BC5A-44DF-AABA-3228B9147005}" dt="2020-06-24T23:06:25.974" v="2843" actId="478"/>
          <ac:spMkLst>
            <pc:docMk/>
            <pc:sldMk cId="940403782" sldId="335"/>
            <ac:spMk id="14" creationId="{402F9C7A-A0A2-42CB-931A-8AB72CAFB1E4}"/>
          </ac:spMkLst>
        </pc:spChg>
        <pc:spChg chg="del">
          <ac:chgData name="ANDRES HUMBERTO OTALORA CARMONA" userId="9f185f83-ab76-4bc7-b4dd-50fef826f155" providerId="ADAL" clId="{3FBA8FAE-BC5A-44DF-AABA-3228B9147005}" dt="2020-06-24T23:06:25.974" v="2843" actId="478"/>
          <ac:spMkLst>
            <pc:docMk/>
            <pc:sldMk cId="940403782" sldId="335"/>
            <ac:spMk id="15" creationId="{A4C57900-76AD-438C-923B-A85CF7C9D6E4}"/>
          </ac:spMkLst>
        </pc:spChg>
        <pc:spChg chg="del">
          <ac:chgData name="ANDRES HUMBERTO OTALORA CARMONA" userId="9f185f83-ab76-4bc7-b4dd-50fef826f155" providerId="ADAL" clId="{3FBA8FAE-BC5A-44DF-AABA-3228B9147005}" dt="2020-06-24T23:06:27.279" v="2845" actId="478"/>
          <ac:spMkLst>
            <pc:docMk/>
            <pc:sldMk cId="940403782" sldId="335"/>
            <ac:spMk id="16" creationId="{1CFCEE48-FD00-4FC8-B509-7EEEAC1FE2CC}"/>
          </ac:spMkLst>
        </pc:spChg>
        <pc:spChg chg="add del mod">
          <ac:chgData name="ANDRES HUMBERTO OTALORA CARMONA" userId="9f185f83-ab76-4bc7-b4dd-50fef826f155" providerId="ADAL" clId="{3FBA8FAE-BC5A-44DF-AABA-3228B9147005}" dt="2020-06-24T23:07:58.821" v="2850" actId="478"/>
          <ac:spMkLst>
            <pc:docMk/>
            <pc:sldMk cId="940403782" sldId="335"/>
            <ac:spMk id="23" creationId="{FC5B45D0-8E89-4FBB-9651-FD250D8D1FEE}"/>
          </ac:spMkLst>
        </pc:spChg>
        <pc:spChg chg="add del mod">
          <ac:chgData name="ANDRES HUMBERTO OTALORA CARMONA" userId="9f185f83-ab76-4bc7-b4dd-50fef826f155" providerId="ADAL" clId="{3FBA8FAE-BC5A-44DF-AABA-3228B9147005}" dt="2020-06-24T23:09:49.443" v="2946" actId="478"/>
          <ac:spMkLst>
            <pc:docMk/>
            <pc:sldMk cId="940403782" sldId="335"/>
            <ac:spMk id="24" creationId="{B896EA69-003B-4761-A8EB-2D78DE9E0FD0}"/>
          </ac:spMkLst>
        </pc:spChg>
        <pc:spChg chg="add mod">
          <ac:chgData name="ANDRES HUMBERTO OTALORA CARMONA" userId="9f185f83-ab76-4bc7-b4dd-50fef826f155" providerId="ADAL" clId="{3FBA8FAE-BC5A-44DF-AABA-3228B9147005}" dt="2020-06-24T23:09:57.346" v="2948" actId="1076"/>
          <ac:spMkLst>
            <pc:docMk/>
            <pc:sldMk cId="940403782" sldId="335"/>
            <ac:spMk id="26" creationId="{8D4049BB-3454-4271-AB89-67E5B30BA00E}"/>
          </ac:spMkLst>
        </pc:spChg>
        <pc:spChg chg="add mod">
          <ac:chgData name="ANDRES HUMBERTO OTALORA CARMONA" userId="9f185f83-ab76-4bc7-b4dd-50fef826f155" providerId="ADAL" clId="{3FBA8FAE-BC5A-44DF-AABA-3228B9147005}" dt="2020-06-24T23:09:53.778" v="2947" actId="1076"/>
          <ac:spMkLst>
            <pc:docMk/>
            <pc:sldMk cId="940403782" sldId="335"/>
            <ac:spMk id="27" creationId="{F97D8097-460A-4D14-B928-7866A0EFA207}"/>
          </ac:spMkLst>
        </pc:spChg>
        <pc:spChg chg="add del mod">
          <ac:chgData name="ANDRES HUMBERTO OTALORA CARMONA" userId="9f185f83-ab76-4bc7-b4dd-50fef826f155" providerId="ADAL" clId="{3FBA8FAE-BC5A-44DF-AABA-3228B9147005}" dt="2020-06-24T23:10:19.916" v="2957" actId="478"/>
          <ac:spMkLst>
            <pc:docMk/>
            <pc:sldMk cId="940403782" sldId="335"/>
            <ac:spMk id="29" creationId="{FD5C3D9A-A455-4373-AB63-61D69303A53F}"/>
          </ac:spMkLst>
        </pc:spChg>
        <pc:spChg chg="add mod">
          <ac:chgData name="ANDRES HUMBERTO OTALORA CARMONA" userId="9f185f83-ab76-4bc7-b4dd-50fef826f155" providerId="ADAL" clId="{3FBA8FAE-BC5A-44DF-AABA-3228B9147005}" dt="2020-06-24T23:10:37.587" v="2987" actId="255"/>
          <ac:spMkLst>
            <pc:docMk/>
            <pc:sldMk cId="940403782" sldId="335"/>
            <ac:spMk id="30" creationId="{9BA41BEF-81DF-456E-9037-E3DBD178E2A1}"/>
          </ac:spMkLst>
        </pc:spChg>
        <pc:spChg chg="del">
          <ac:chgData name="ANDRES HUMBERTO OTALORA CARMONA" userId="9f185f83-ab76-4bc7-b4dd-50fef826f155" providerId="ADAL" clId="{3FBA8FAE-BC5A-44DF-AABA-3228B9147005}" dt="2020-06-24T23:06:25.974" v="2843" actId="478"/>
          <ac:spMkLst>
            <pc:docMk/>
            <pc:sldMk cId="940403782" sldId="335"/>
            <ac:spMk id="32" creationId="{AF97DB1A-5853-4098-8C4B-270922B10874}"/>
          </ac:spMkLst>
        </pc:spChg>
        <pc:spChg chg="add mod">
          <ac:chgData name="ANDRES HUMBERTO OTALORA CARMONA" userId="9f185f83-ab76-4bc7-b4dd-50fef826f155" providerId="ADAL" clId="{3FBA8FAE-BC5A-44DF-AABA-3228B9147005}" dt="2020-06-24T23:11:11.682" v="3000" actId="1076"/>
          <ac:spMkLst>
            <pc:docMk/>
            <pc:sldMk cId="940403782" sldId="335"/>
            <ac:spMk id="33" creationId="{7F5C4E2D-F393-4DB6-A7DF-AA668F8F685F}"/>
          </ac:spMkLst>
        </pc:spChg>
        <pc:spChg chg="add mod">
          <ac:chgData name="ANDRES HUMBERTO OTALORA CARMONA" userId="9f185f83-ab76-4bc7-b4dd-50fef826f155" providerId="ADAL" clId="{3FBA8FAE-BC5A-44DF-AABA-3228B9147005}" dt="2020-06-24T23:10:55.357" v="2995" actId="122"/>
          <ac:spMkLst>
            <pc:docMk/>
            <pc:sldMk cId="940403782" sldId="335"/>
            <ac:spMk id="34" creationId="{D733A134-3AE7-4AEE-96BC-444E2774B073}"/>
          </ac:spMkLst>
        </pc:spChg>
        <pc:spChg chg="add del mod">
          <ac:chgData name="ANDRES HUMBERTO OTALORA CARMONA" userId="9f185f83-ab76-4bc7-b4dd-50fef826f155" providerId="ADAL" clId="{3FBA8FAE-BC5A-44DF-AABA-3228B9147005}" dt="2020-06-24T23:10:45.202" v="2991" actId="478"/>
          <ac:spMkLst>
            <pc:docMk/>
            <pc:sldMk cId="940403782" sldId="335"/>
            <ac:spMk id="35" creationId="{3E4DDF80-4F24-4364-B7DA-B5133D0955A6}"/>
          </ac:spMkLst>
        </pc:spChg>
        <pc:spChg chg="del">
          <ac:chgData name="ANDRES HUMBERTO OTALORA CARMONA" userId="9f185f83-ab76-4bc7-b4dd-50fef826f155" providerId="ADAL" clId="{3FBA8FAE-BC5A-44DF-AABA-3228B9147005}" dt="2020-06-24T23:06:25.974" v="2843" actId="478"/>
          <ac:spMkLst>
            <pc:docMk/>
            <pc:sldMk cId="940403782" sldId="335"/>
            <ac:spMk id="38" creationId="{83F04077-826A-47CC-BAC0-012FB7E1A5E0}"/>
          </ac:spMkLst>
        </pc:spChg>
        <pc:spChg chg="add del mod">
          <ac:chgData name="ANDRES HUMBERTO OTALORA CARMONA" userId="9f185f83-ab76-4bc7-b4dd-50fef826f155" providerId="ADAL" clId="{3FBA8FAE-BC5A-44DF-AABA-3228B9147005}" dt="2020-06-24T23:10:16.990" v="2956" actId="478"/>
          <ac:spMkLst>
            <pc:docMk/>
            <pc:sldMk cId="940403782" sldId="335"/>
            <ac:spMk id="39" creationId="{C1BECEE5-9395-43CF-9721-B7FE2E367FAF}"/>
          </ac:spMkLst>
        </pc:spChg>
        <pc:spChg chg="del">
          <ac:chgData name="ANDRES HUMBERTO OTALORA CARMONA" userId="9f185f83-ab76-4bc7-b4dd-50fef826f155" providerId="ADAL" clId="{3FBA8FAE-BC5A-44DF-AABA-3228B9147005}" dt="2020-06-24T23:06:25.974" v="2843" actId="478"/>
          <ac:spMkLst>
            <pc:docMk/>
            <pc:sldMk cId="940403782" sldId="335"/>
            <ac:spMk id="40" creationId="{E7C6E028-B7BE-4E8A-8C81-CDCD537BB2E3}"/>
          </ac:spMkLst>
        </pc:spChg>
        <pc:spChg chg="add mod">
          <ac:chgData name="ANDRES HUMBERTO OTALORA CARMONA" userId="9f185f83-ab76-4bc7-b4dd-50fef826f155" providerId="ADAL" clId="{3FBA8FAE-BC5A-44DF-AABA-3228B9147005}" dt="2020-06-24T23:14:34.986" v="3138" actId="1076"/>
          <ac:spMkLst>
            <pc:docMk/>
            <pc:sldMk cId="940403782" sldId="335"/>
            <ac:spMk id="48" creationId="{AD4246FC-14BD-4EB2-B36D-5879D5DBE058}"/>
          </ac:spMkLst>
        </pc:spChg>
        <pc:spChg chg="del">
          <ac:chgData name="ANDRES HUMBERTO OTALORA CARMONA" userId="9f185f83-ab76-4bc7-b4dd-50fef826f155" providerId="ADAL" clId="{3FBA8FAE-BC5A-44DF-AABA-3228B9147005}" dt="2020-06-24T23:06:25.974" v="2843" actId="478"/>
          <ac:spMkLst>
            <pc:docMk/>
            <pc:sldMk cId="940403782" sldId="335"/>
            <ac:spMk id="49" creationId="{8A33267D-2D6B-4914-9752-9295E99785E7}"/>
          </ac:spMkLst>
        </pc:spChg>
        <pc:spChg chg="del">
          <ac:chgData name="ANDRES HUMBERTO OTALORA CARMONA" userId="9f185f83-ab76-4bc7-b4dd-50fef826f155" providerId="ADAL" clId="{3FBA8FAE-BC5A-44DF-AABA-3228B9147005}" dt="2020-06-24T23:06:26.686" v="2844" actId="478"/>
          <ac:spMkLst>
            <pc:docMk/>
            <pc:sldMk cId="940403782" sldId="335"/>
            <ac:spMk id="50" creationId="{2774EDCF-F443-4B5B-B8BF-123AAEEFEB64}"/>
          </ac:spMkLst>
        </pc:spChg>
        <pc:spChg chg="del">
          <ac:chgData name="ANDRES HUMBERTO OTALORA CARMONA" userId="9f185f83-ab76-4bc7-b4dd-50fef826f155" providerId="ADAL" clId="{3FBA8FAE-BC5A-44DF-AABA-3228B9147005}" dt="2020-06-24T23:06:25.974" v="2843" actId="478"/>
          <ac:spMkLst>
            <pc:docMk/>
            <pc:sldMk cId="940403782" sldId="335"/>
            <ac:spMk id="53" creationId="{0391E17F-D6FC-4F1D-8B46-2F53EE65B7B2}"/>
          </ac:spMkLst>
        </pc:spChg>
        <pc:spChg chg="add mod">
          <ac:chgData name="ANDRES HUMBERTO OTALORA CARMONA" userId="9f185f83-ab76-4bc7-b4dd-50fef826f155" providerId="ADAL" clId="{3FBA8FAE-BC5A-44DF-AABA-3228B9147005}" dt="2020-06-24T23:13:29.075" v="3088" actId="1076"/>
          <ac:spMkLst>
            <pc:docMk/>
            <pc:sldMk cId="940403782" sldId="335"/>
            <ac:spMk id="54" creationId="{4D2BF107-1FC4-48DE-BBD1-F9B0C37C97B9}"/>
          </ac:spMkLst>
        </pc:spChg>
        <pc:spChg chg="add mod">
          <ac:chgData name="ANDRES HUMBERTO OTALORA CARMONA" userId="9f185f83-ab76-4bc7-b4dd-50fef826f155" providerId="ADAL" clId="{3FBA8FAE-BC5A-44DF-AABA-3228B9147005}" dt="2020-06-24T23:14:07.709" v="3132" actId="114"/>
          <ac:spMkLst>
            <pc:docMk/>
            <pc:sldMk cId="940403782" sldId="335"/>
            <ac:spMk id="55" creationId="{D67702E1-F48E-45CF-9486-4CAA425BA38F}"/>
          </ac:spMkLst>
        </pc:spChg>
        <pc:spChg chg="add mod">
          <ac:chgData name="ANDRES HUMBERTO OTALORA CARMONA" userId="9f185f83-ab76-4bc7-b4dd-50fef826f155" providerId="ADAL" clId="{3FBA8FAE-BC5A-44DF-AABA-3228B9147005}" dt="2020-06-24T23:15:03.594" v="3208" actId="1076"/>
          <ac:spMkLst>
            <pc:docMk/>
            <pc:sldMk cId="940403782" sldId="335"/>
            <ac:spMk id="56" creationId="{D61A765A-54C3-40A0-8C01-F58AE5E32541}"/>
          </ac:spMkLst>
        </pc:spChg>
        <pc:spChg chg="del">
          <ac:chgData name="ANDRES HUMBERTO OTALORA CARMONA" userId="9f185f83-ab76-4bc7-b4dd-50fef826f155" providerId="ADAL" clId="{3FBA8FAE-BC5A-44DF-AABA-3228B9147005}" dt="2020-06-24T23:06:25.974" v="2843" actId="478"/>
          <ac:spMkLst>
            <pc:docMk/>
            <pc:sldMk cId="940403782" sldId="335"/>
            <ac:spMk id="58" creationId="{8417BFA7-02CF-4F7F-9375-11E38D8CA72F}"/>
          </ac:spMkLst>
        </pc:spChg>
        <pc:picChg chg="add mod">
          <ac:chgData name="ANDRES HUMBERTO OTALORA CARMONA" userId="9f185f83-ab76-4bc7-b4dd-50fef826f155" providerId="ADAL" clId="{3FBA8FAE-BC5A-44DF-AABA-3228B9147005}" dt="2020-06-24T23:09:40.130" v="2941" actId="1076"/>
          <ac:picMkLst>
            <pc:docMk/>
            <pc:sldMk cId="940403782" sldId="335"/>
            <ac:picMk id="4" creationId="{E6518390-A073-4619-86CB-E694778777D1}"/>
          </ac:picMkLst>
        </pc:picChg>
        <pc:picChg chg="del">
          <ac:chgData name="ANDRES HUMBERTO OTALORA CARMONA" userId="9f185f83-ab76-4bc7-b4dd-50fef826f155" providerId="ADAL" clId="{3FBA8FAE-BC5A-44DF-AABA-3228B9147005}" dt="2020-06-24T23:06:25.974" v="2843" actId="478"/>
          <ac:picMkLst>
            <pc:docMk/>
            <pc:sldMk cId="940403782" sldId="335"/>
            <ac:picMk id="12" creationId="{6DB06536-6CC1-4046-AAB3-F102B548E2FD}"/>
          </ac:picMkLst>
        </pc:picChg>
        <pc:picChg chg="add mod">
          <ac:chgData name="ANDRES HUMBERTO OTALORA CARMONA" userId="9f185f83-ab76-4bc7-b4dd-50fef826f155" providerId="ADAL" clId="{3FBA8FAE-BC5A-44DF-AABA-3228B9147005}" dt="2020-06-24T23:14:35.905" v="3139" actId="1076"/>
          <ac:picMkLst>
            <pc:docMk/>
            <pc:sldMk cId="940403782" sldId="335"/>
            <ac:picMk id="20" creationId="{1D3AE036-520F-4455-ADDD-507FC1C7565F}"/>
          </ac:picMkLst>
        </pc:picChg>
        <pc:picChg chg="del">
          <ac:chgData name="ANDRES HUMBERTO OTALORA CARMONA" userId="9f185f83-ab76-4bc7-b4dd-50fef826f155" providerId="ADAL" clId="{3FBA8FAE-BC5A-44DF-AABA-3228B9147005}" dt="2020-06-24T23:06:25.974" v="2843" actId="478"/>
          <ac:picMkLst>
            <pc:docMk/>
            <pc:sldMk cId="940403782" sldId="335"/>
            <ac:picMk id="25" creationId="{DC97C248-0E98-4E44-BCB0-319FC251EBD9}"/>
          </ac:picMkLst>
        </pc:picChg>
        <pc:picChg chg="add del mod">
          <ac:chgData name="ANDRES HUMBERTO OTALORA CARMONA" userId="9f185f83-ab76-4bc7-b4dd-50fef826f155" providerId="ADAL" clId="{3FBA8FAE-BC5A-44DF-AABA-3228B9147005}" dt="2020-06-24T23:09:34.662" v="2938" actId="478"/>
          <ac:picMkLst>
            <pc:docMk/>
            <pc:sldMk cId="940403782" sldId="335"/>
            <ac:picMk id="36" creationId="{03357D1C-1FB5-4209-9BB2-936DDA6C7D09}"/>
          </ac:picMkLst>
        </pc:picChg>
        <pc:picChg chg="del">
          <ac:chgData name="ANDRES HUMBERTO OTALORA CARMONA" userId="9f185f83-ab76-4bc7-b4dd-50fef826f155" providerId="ADAL" clId="{3FBA8FAE-BC5A-44DF-AABA-3228B9147005}" dt="2020-06-24T23:06:25.974" v="2843" actId="478"/>
          <ac:picMkLst>
            <pc:docMk/>
            <pc:sldMk cId="940403782" sldId="335"/>
            <ac:picMk id="52" creationId="{83169317-E7A3-45A5-9DFE-52EA68FDD73D}"/>
          </ac:picMkLst>
        </pc:picChg>
        <pc:cxnChg chg="del">
          <ac:chgData name="ANDRES HUMBERTO OTALORA CARMONA" userId="9f185f83-ab76-4bc7-b4dd-50fef826f155" providerId="ADAL" clId="{3FBA8FAE-BC5A-44DF-AABA-3228B9147005}" dt="2020-06-24T23:06:25.974" v="2843" actId="478"/>
          <ac:cxnSpMkLst>
            <pc:docMk/>
            <pc:sldMk cId="940403782" sldId="335"/>
            <ac:cxnSpMk id="18" creationId="{89A5E6F5-2279-49C8-B119-D9F3CB7C4CEF}"/>
          </ac:cxnSpMkLst>
        </pc:cxnChg>
        <pc:cxnChg chg="add mod">
          <ac:chgData name="ANDRES HUMBERTO OTALORA CARMONA" userId="9f185f83-ab76-4bc7-b4dd-50fef826f155" providerId="ADAL" clId="{3FBA8FAE-BC5A-44DF-AABA-3228B9147005}" dt="2020-06-24T23:11:04.936" v="2997" actId="13822"/>
          <ac:cxnSpMkLst>
            <pc:docMk/>
            <pc:sldMk cId="940403782" sldId="335"/>
            <ac:cxnSpMk id="19" creationId="{79EA7040-80F3-46C1-B3AA-FCE3B56CE8DC}"/>
          </ac:cxnSpMkLst>
        </pc:cxnChg>
        <pc:cxnChg chg="add del mod">
          <ac:chgData name="ANDRES HUMBERTO OTALORA CARMONA" userId="9f185f83-ab76-4bc7-b4dd-50fef826f155" providerId="ADAL" clId="{3FBA8FAE-BC5A-44DF-AABA-3228B9147005}" dt="2020-06-24T23:10:25.313" v="2958" actId="478"/>
          <ac:cxnSpMkLst>
            <pc:docMk/>
            <pc:sldMk cId="940403782" sldId="335"/>
            <ac:cxnSpMk id="31" creationId="{99DEE5E5-EAD9-4D29-A358-9F45CEFE3E17}"/>
          </ac:cxnSpMkLst>
        </pc:cxnChg>
        <pc:cxnChg chg="add del mod">
          <ac:chgData name="ANDRES HUMBERTO OTALORA CARMONA" userId="9f185f83-ab76-4bc7-b4dd-50fef826f155" providerId="ADAL" clId="{3FBA8FAE-BC5A-44DF-AABA-3228B9147005}" dt="2020-06-24T23:09:43.931" v="2942" actId="21"/>
          <ac:cxnSpMkLst>
            <pc:docMk/>
            <pc:sldMk cId="940403782" sldId="335"/>
            <ac:cxnSpMk id="37" creationId="{9AD61838-7F91-4976-ABD4-415D0781EEA0}"/>
          </ac:cxnSpMkLst>
        </pc:cxnChg>
        <pc:cxnChg chg="add mod">
          <ac:chgData name="ANDRES HUMBERTO OTALORA CARMONA" userId="9f185f83-ab76-4bc7-b4dd-50fef826f155" providerId="ADAL" clId="{3FBA8FAE-BC5A-44DF-AABA-3228B9147005}" dt="2020-06-24T23:10:40.393" v="2988" actId="14100"/>
          <ac:cxnSpMkLst>
            <pc:docMk/>
            <pc:sldMk cId="940403782" sldId="335"/>
            <ac:cxnSpMk id="42" creationId="{083CA3C4-3812-4E89-86F5-44AA5970506F}"/>
          </ac:cxnSpMkLst>
        </pc:cxnChg>
        <pc:cxnChg chg="add del mod">
          <ac:chgData name="ANDRES HUMBERTO OTALORA CARMONA" userId="9f185f83-ab76-4bc7-b4dd-50fef826f155" providerId="ADAL" clId="{3FBA8FAE-BC5A-44DF-AABA-3228B9147005}" dt="2020-06-24T23:10:15.736" v="2955" actId="478"/>
          <ac:cxnSpMkLst>
            <pc:docMk/>
            <pc:sldMk cId="940403782" sldId="335"/>
            <ac:cxnSpMk id="43" creationId="{39A8CCD9-DDB7-43C8-8F48-1C638F93D50D}"/>
          </ac:cxnSpMkLst>
        </pc:cxnChg>
        <pc:cxnChg chg="add mod">
          <ac:chgData name="ANDRES HUMBERTO OTALORA CARMONA" userId="9f185f83-ab76-4bc7-b4dd-50fef826f155" providerId="ADAL" clId="{3FBA8FAE-BC5A-44DF-AABA-3228B9147005}" dt="2020-06-24T23:11:08.114" v="2999" actId="1076"/>
          <ac:cxnSpMkLst>
            <pc:docMk/>
            <pc:sldMk cId="940403782" sldId="335"/>
            <ac:cxnSpMk id="47" creationId="{45873EE0-FA27-4473-AEB0-EE4FCF17266B}"/>
          </ac:cxnSpMkLst>
        </pc:cxnChg>
      </pc:sldChg>
      <pc:sldChg chg="addSp delSp modSp add mod">
        <pc:chgData name="ANDRES HUMBERTO OTALORA CARMONA" userId="9f185f83-ab76-4bc7-b4dd-50fef826f155" providerId="ADAL" clId="{3FBA8FAE-BC5A-44DF-AABA-3228B9147005}" dt="2020-06-24T23:20:46.458" v="3314" actId="1076"/>
        <pc:sldMkLst>
          <pc:docMk/>
          <pc:sldMk cId="370563229" sldId="336"/>
        </pc:sldMkLst>
        <pc:spChg chg="del">
          <ac:chgData name="ANDRES HUMBERTO OTALORA CARMONA" userId="9f185f83-ab76-4bc7-b4dd-50fef826f155" providerId="ADAL" clId="{3FBA8FAE-BC5A-44DF-AABA-3228B9147005}" dt="2020-06-24T23:15:10.674" v="3209" actId="478"/>
          <ac:spMkLst>
            <pc:docMk/>
            <pc:sldMk cId="370563229" sldId="336"/>
            <ac:spMk id="3" creationId="{2C2E4582-F311-49EA-98B5-BFDA61476EFF}"/>
          </ac:spMkLst>
        </pc:spChg>
        <pc:spChg chg="add mod">
          <ac:chgData name="ANDRES HUMBERTO OTALORA CARMONA" userId="9f185f83-ab76-4bc7-b4dd-50fef826f155" providerId="ADAL" clId="{3FBA8FAE-BC5A-44DF-AABA-3228B9147005}" dt="2020-06-24T23:16:41.437" v="3238" actId="14100"/>
          <ac:spMkLst>
            <pc:docMk/>
            <pc:sldMk cId="370563229" sldId="336"/>
            <ac:spMk id="6" creationId="{09E3640F-F166-4148-9BB9-9AB3500094AB}"/>
          </ac:spMkLst>
        </pc:spChg>
        <pc:spChg chg="add mod">
          <ac:chgData name="ANDRES HUMBERTO OTALORA CARMONA" userId="9f185f83-ab76-4bc7-b4dd-50fef826f155" providerId="ADAL" clId="{3FBA8FAE-BC5A-44DF-AABA-3228B9147005}" dt="2020-06-24T23:19:39.426" v="3306" actId="1076"/>
          <ac:spMkLst>
            <pc:docMk/>
            <pc:sldMk cId="370563229" sldId="336"/>
            <ac:spMk id="7" creationId="{EE928FD8-FA88-403E-B94A-EF7F09897C73}"/>
          </ac:spMkLst>
        </pc:spChg>
        <pc:spChg chg="add del mod">
          <ac:chgData name="ANDRES HUMBERTO OTALORA CARMONA" userId="9f185f83-ab76-4bc7-b4dd-50fef826f155" providerId="ADAL" clId="{3FBA8FAE-BC5A-44DF-AABA-3228B9147005}" dt="2020-06-24T23:17:15.829" v="3254" actId="255"/>
          <ac:spMkLst>
            <pc:docMk/>
            <pc:sldMk cId="370563229" sldId="336"/>
            <ac:spMk id="8" creationId="{CAFCA1E3-EF5E-48A7-B650-BE8A437DEB0B}"/>
          </ac:spMkLst>
        </pc:spChg>
        <pc:spChg chg="add mod">
          <ac:chgData name="ANDRES HUMBERTO OTALORA CARMONA" userId="9f185f83-ab76-4bc7-b4dd-50fef826f155" providerId="ADAL" clId="{3FBA8FAE-BC5A-44DF-AABA-3228B9147005}" dt="2020-06-24T23:19:32.049" v="3303" actId="20577"/>
          <ac:spMkLst>
            <pc:docMk/>
            <pc:sldMk cId="370563229" sldId="336"/>
            <ac:spMk id="9" creationId="{08ABCF40-F35E-4DF2-900D-142C5EBAE158}"/>
          </ac:spMkLst>
        </pc:spChg>
        <pc:spChg chg="add del mod">
          <ac:chgData name="ANDRES HUMBERTO OTALORA CARMONA" userId="9f185f83-ab76-4bc7-b4dd-50fef826f155" providerId="ADAL" clId="{3FBA8FAE-BC5A-44DF-AABA-3228B9147005}" dt="2020-06-24T23:15:34.862" v="3214" actId="478"/>
          <ac:spMkLst>
            <pc:docMk/>
            <pc:sldMk cId="370563229" sldId="336"/>
            <ac:spMk id="21" creationId="{999D2CC3-1968-4C80-807C-D7869892607C}"/>
          </ac:spMkLst>
        </pc:spChg>
        <pc:spChg chg="add del mod">
          <ac:chgData name="ANDRES HUMBERTO OTALORA CARMONA" userId="9f185f83-ab76-4bc7-b4dd-50fef826f155" providerId="ADAL" clId="{3FBA8FAE-BC5A-44DF-AABA-3228B9147005}" dt="2020-06-24T23:16:21.551" v="3228" actId="478"/>
          <ac:spMkLst>
            <pc:docMk/>
            <pc:sldMk cId="370563229" sldId="336"/>
            <ac:spMk id="23" creationId="{F40053A0-2CE5-4C62-A098-997F5A44B676}"/>
          </ac:spMkLst>
        </pc:spChg>
        <pc:spChg chg="add del mod">
          <ac:chgData name="ANDRES HUMBERTO OTALORA CARMONA" userId="9f185f83-ab76-4bc7-b4dd-50fef826f155" providerId="ADAL" clId="{3FBA8FAE-BC5A-44DF-AABA-3228B9147005}" dt="2020-06-24T23:18:12.229" v="3280" actId="478"/>
          <ac:spMkLst>
            <pc:docMk/>
            <pc:sldMk cId="370563229" sldId="336"/>
            <ac:spMk id="24" creationId="{8816C55A-0E93-4F80-B541-EEB3016CC66B}"/>
          </ac:spMkLst>
        </pc:spChg>
        <pc:spChg chg="del">
          <ac:chgData name="ANDRES HUMBERTO OTALORA CARMONA" userId="9f185f83-ab76-4bc7-b4dd-50fef826f155" providerId="ADAL" clId="{3FBA8FAE-BC5A-44DF-AABA-3228B9147005}" dt="2020-06-24T23:14:30.385" v="3136" actId="478"/>
          <ac:spMkLst>
            <pc:docMk/>
            <pc:sldMk cId="370563229" sldId="336"/>
            <ac:spMk id="26" creationId="{8D4049BB-3454-4271-AB89-67E5B30BA00E}"/>
          </ac:spMkLst>
        </pc:spChg>
        <pc:spChg chg="del">
          <ac:chgData name="ANDRES HUMBERTO OTALORA CARMONA" userId="9f185f83-ab76-4bc7-b4dd-50fef826f155" providerId="ADAL" clId="{3FBA8FAE-BC5A-44DF-AABA-3228B9147005}" dt="2020-06-24T23:14:28.731" v="3135" actId="478"/>
          <ac:spMkLst>
            <pc:docMk/>
            <pc:sldMk cId="370563229" sldId="336"/>
            <ac:spMk id="27" creationId="{F97D8097-460A-4D14-B928-7866A0EFA207}"/>
          </ac:spMkLst>
        </pc:spChg>
        <pc:spChg chg="del">
          <ac:chgData name="ANDRES HUMBERTO OTALORA CARMONA" userId="9f185f83-ab76-4bc7-b4dd-50fef826f155" providerId="ADAL" clId="{3FBA8FAE-BC5A-44DF-AABA-3228B9147005}" dt="2020-06-24T23:14:28.731" v="3135" actId="478"/>
          <ac:spMkLst>
            <pc:docMk/>
            <pc:sldMk cId="370563229" sldId="336"/>
            <ac:spMk id="30" creationId="{9BA41BEF-81DF-456E-9037-E3DBD178E2A1}"/>
          </ac:spMkLst>
        </pc:spChg>
        <pc:spChg chg="add del mod">
          <ac:chgData name="ANDRES HUMBERTO OTALORA CARMONA" userId="9f185f83-ab76-4bc7-b4dd-50fef826f155" providerId="ADAL" clId="{3FBA8FAE-BC5A-44DF-AABA-3228B9147005}" dt="2020-06-24T23:17:43.143" v="3262" actId="478"/>
          <ac:spMkLst>
            <pc:docMk/>
            <pc:sldMk cId="370563229" sldId="336"/>
            <ac:spMk id="31" creationId="{68AC9A0D-6259-469B-BD7E-7A620E1DFE95}"/>
          </ac:spMkLst>
        </pc:spChg>
        <pc:spChg chg="add del mod">
          <ac:chgData name="ANDRES HUMBERTO OTALORA CARMONA" userId="9f185f83-ab76-4bc7-b4dd-50fef826f155" providerId="ADAL" clId="{3FBA8FAE-BC5A-44DF-AABA-3228B9147005}" dt="2020-06-24T23:16:51.677" v="3244" actId="478"/>
          <ac:spMkLst>
            <pc:docMk/>
            <pc:sldMk cId="370563229" sldId="336"/>
            <ac:spMk id="32" creationId="{720C7594-5FE1-486E-9684-6838985429AD}"/>
          </ac:spMkLst>
        </pc:spChg>
        <pc:spChg chg="del">
          <ac:chgData name="ANDRES HUMBERTO OTALORA CARMONA" userId="9f185f83-ab76-4bc7-b4dd-50fef826f155" providerId="ADAL" clId="{3FBA8FAE-BC5A-44DF-AABA-3228B9147005}" dt="2020-06-24T23:14:28.731" v="3135" actId="478"/>
          <ac:spMkLst>
            <pc:docMk/>
            <pc:sldMk cId="370563229" sldId="336"/>
            <ac:spMk id="33" creationId="{7F5C4E2D-F393-4DB6-A7DF-AA668F8F685F}"/>
          </ac:spMkLst>
        </pc:spChg>
        <pc:spChg chg="del">
          <ac:chgData name="ANDRES HUMBERTO OTALORA CARMONA" userId="9f185f83-ab76-4bc7-b4dd-50fef826f155" providerId="ADAL" clId="{3FBA8FAE-BC5A-44DF-AABA-3228B9147005}" dt="2020-06-24T23:14:28.731" v="3135" actId="478"/>
          <ac:spMkLst>
            <pc:docMk/>
            <pc:sldMk cId="370563229" sldId="336"/>
            <ac:spMk id="34" creationId="{D733A134-3AE7-4AEE-96BC-444E2774B073}"/>
          </ac:spMkLst>
        </pc:spChg>
        <pc:spChg chg="add mod">
          <ac:chgData name="ANDRES HUMBERTO OTALORA CARMONA" userId="9f185f83-ab76-4bc7-b4dd-50fef826f155" providerId="ADAL" clId="{3FBA8FAE-BC5A-44DF-AABA-3228B9147005}" dt="2020-06-24T23:19:09.593" v="3297" actId="1076"/>
          <ac:spMkLst>
            <pc:docMk/>
            <pc:sldMk cId="370563229" sldId="336"/>
            <ac:spMk id="39" creationId="{04E05285-0328-4907-8B92-9F55C1E0A0E8}"/>
          </ac:spMkLst>
        </pc:spChg>
        <pc:spChg chg="add mod">
          <ac:chgData name="ANDRES HUMBERTO OTALORA CARMONA" userId="9f185f83-ab76-4bc7-b4dd-50fef826f155" providerId="ADAL" clId="{3FBA8FAE-BC5A-44DF-AABA-3228B9147005}" dt="2020-06-24T23:19:22.105" v="3300" actId="1076"/>
          <ac:spMkLst>
            <pc:docMk/>
            <pc:sldMk cId="370563229" sldId="336"/>
            <ac:spMk id="40" creationId="{11A6A346-090F-429C-BEB7-AB02122B67D3}"/>
          </ac:spMkLst>
        </pc:spChg>
        <pc:spChg chg="add mod">
          <ac:chgData name="ANDRES HUMBERTO OTALORA CARMONA" userId="9f185f83-ab76-4bc7-b4dd-50fef826f155" providerId="ADAL" clId="{3FBA8FAE-BC5A-44DF-AABA-3228B9147005}" dt="2020-06-24T23:17:46.814" v="3271" actId="20577"/>
          <ac:spMkLst>
            <pc:docMk/>
            <pc:sldMk cId="370563229" sldId="336"/>
            <ac:spMk id="45" creationId="{307BB474-26D9-4D78-AECD-EB8CB9CB60C3}"/>
          </ac:spMkLst>
        </pc:spChg>
        <pc:spChg chg="del">
          <ac:chgData name="ANDRES HUMBERTO OTALORA CARMONA" userId="9f185f83-ab76-4bc7-b4dd-50fef826f155" providerId="ADAL" clId="{3FBA8FAE-BC5A-44DF-AABA-3228B9147005}" dt="2020-06-24T23:14:28.731" v="3135" actId="478"/>
          <ac:spMkLst>
            <pc:docMk/>
            <pc:sldMk cId="370563229" sldId="336"/>
            <ac:spMk id="48" creationId="{AD4246FC-14BD-4EB2-B36D-5879D5DBE058}"/>
          </ac:spMkLst>
        </pc:spChg>
        <pc:spChg chg="del">
          <ac:chgData name="ANDRES HUMBERTO OTALORA CARMONA" userId="9f185f83-ab76-4bc7-b4dd-50fef826f155" providerId="ADAL" clId="{3FBA8FAE-BC5A-44DF-AABA-3228B9147005}" dt="2020-06-24T23:14:30.385" v="3136" actId="478"/>
          <ac:spMkLst>
            <pc:docMk/>
            <pc:sldMk cId="370563229" sldId="336"/>
            <ac:spMk id="54" creationId="{4D2BF107-1FC4-48DE-BBD1-F9B0C37C97B9}"/>
          </ac:spMkLst>
        </pc:spChg>
        <pc:spChg chg="del">
          <ac:chgData name="ANDRES HUMBERTO OTALORA CARMONA" userId="9f185f83-ab76-4bc7-b4dd-50fef826f155" providerId="ADAL" clId="{3FBA8FAE-BC5A-44DF-AABA-3228B9147005}" dt="2020-06-24T23:14:31.320" v="3137" actId="478"/>
          <ac:spMkLst>
            <pc:docMk/>
            <pc:sldMk cId="370563229" sldId="336"/>
            <ac:spMk id="55" creationId="{D67702E1-F48E-45CF-9486-4CAA425BA38F}"/>
          </ac:spMkLst>
        </pc:spChg>
        <pc:picChg chg="del">
          <ac:chgData name="ANDRES HUMBERTO OTALORA CARMONA" userId="9f185f83-ab76-4bc7-b4dd-50fef826f155" providerId="ADAL" clId="{3FBA8FAE-BC5A-44DF-AABA-3228B9147005}" dt="2020-06-24T23:14:28.731" v="3135" actId="478"/>
          <ac:picMkLst>
            <pc:docMk/>
            <pc:sldMk cId="370563229" sldId="336"/>
            <ac:picMk id="4" creationId="{E6518390-A073-4619-86CB-E694778777D1}"/>
          </ac:picMkLst>
        </pc:picChg>
        <pc:picChg chg="add del mod">
          <ac:chgData name="ANDRES HUMBERTO OTALORA CARMONA" userId="9f185f83-ab76-4bc7-b4dd-50fef826f155" providerId="ADAL" clId="{3FBA8FAE-BC5A-44DF-AABA-3228B9147005}" dt="2020-06-24T23:16:02.802" v="3220" actId="478"/>
          <ac:picMkLst>
            <pc:docMk/>
            <pc:sldMk cId="370563229" sldId="336"/>
            <ac:picMk id="5" creationId="{832A1B83-EFF5-4EB4-8ED4-C387E1387F96}"/>
          </ac:picMkLst>
        </pc:picChg>
        <pc:picChg chg="add mod">
          <ac:chgData name="ANDRES HUMBERTO OTALORA CARMONA" userId="9f185f83-ab76-4bc7-b4dd-50fef826f155" providerId="ADAL" clId="{3FBA8FAE-BC5A-44DF-AABA-3228B9147005}" dt="2020-06-24T23:20:26.272" v="3310" actId="1076"/>
          <ac:picMkLst>
            <pc:docMk/>
            <pc:sldMk cId="370563229" sldId="336"/>
            <ac:picMk id="10" creationId="{957F8283-E80E-4732-B263-5799F6CD12F7}"/>
          </ac:picMkLst>
        </pc:picChg>
        <pc:picChg chg="add mod">
          <ac:chgData name="ANDRES HUMBERTO OTALORA CARMONA" userId="9f185f83-ab76-4bc7-b4dd-50fef826f155" providerId="ADAL" clId="{3FBA8FAE-BC5A-44DF-AABA-3228B9147005}" dt="2020-06-24T23:20:46.458" v="3314" actId="1076"/>
          <ac:picMkLst>
            <pc:docMk/>
            <pc:sldMk cId="370563229" sldId="336"/>
            <ac:picMk id="12" creationId="{BD28EAD2-05FE-414E-9573-E54254269093}"/>
          </ac:picMkLst>
        </pc:picChg>
        <pc:picChg chg="del">
          <ac:chgData name="ANDRES HUMBERTO OTALORA CARMONA" userId="9f185f83-ab76-4bc7-b4dd-50fef826f155" providerId="ADAL" clId="{3FBA8FAE-BC5A-44DF-AABA-3228B9147005}" dt="2020-06-24T23:14:30.385" v="3136" actId="478"/>
          <ac:picMkLst>
            <pc:docMk/>
            <pc:sldMk cId="370563229" sldId="336"/>
            <ac:picMk id="20" creationId="{1D3AE036-520F-4455-ADDD-507FC1C7565F}"/>
          </ac:picMkLst>
        </pc:picChg>
        <pc:picChg chg="add mod">
          <ac:chgData name="ANDRES HUMBERTO OTALORA CARMONA" userId="9f185f83-ab76-4bc7-b4dd-50fef826f155" providerId="ADAL" clId="{3FBA8FAE-BC5A-44DF-AABA-3228B9147005}" dt="2020-06-24T23:18:50.745" v="3294" actId="1076"/>
          <ac:picMkLst>
            <pc:docMk/>
            <pc:sldMk cId="370563229" sldId="336"/>
            <ac:picMk id="22" creationId="{9A449027-5130-4814-94A0-37FDA34351D4}"/>
          </ac:picMkLst>
        </pc:picChg>
        <pc:picChg chg="add mod">
          <ac:chgData name="ANDRES HUMBERTO OTALORA CARMONA" userId="9f185f83-ab76-4bc7-b4dd-50fef826f155" providerId="ADAL" clId="{3FBA8FAE-BC5A-44DF-AABA-3228B9147005}" dt="2020-06-24T23:19:16.977" v="3299" actId="1076"/>
          <ac:picMkLst>
            <pc:docMk/>
            <pc:sldMk cId="370563229" sldId="336"/>
            <ac:picMk id="25" creationId="{CAF2A26B-ABD6-4D3D-B21A-A435A7D0451A}"/>
          </ac:picMkLst>
        </pc:picChg>
        <pc:picChg chg="add mod">
          <ac:chgData name="ANDRES HUMBERTO OTALORA CARMONA" userId="9f185f83-ab76-4bc7-b4dd-50fef826f155" providerId="ADAL" clId="{3FBA8FAE-BC5A-44DF-AABA-3228B9147005}" dt="2020-06-24T23:19:11.953" v="3298" actId="1076"/>
          <ac:picMkLst>
            <pc:docMk/>
            <pc:sldMk cId="370563229" sldId="336"/>
            <ac:picMk id="29" creationId="{E87F7EEA-3722-4A42-9756-C196D23E7338}"/>
          </ac:picMkLst>
        </pc:picChg>
        <pc:picChg chg="add mod modCrop">
          <ac:chgData name="ANDRES HUMBERTO OTALORA CARMONA" userId="9f185f83-ab76-4bc7-b4dd-50fef826f155" providerId="ADAL" clId="{3FBA8FAE-BC5A-44DF-AABA-3228B9147005}" dt="2020-06-24T23:19:16.977" v="3299" actId="1076"/>
          <ac:picMkLst>
            <pc:docMk/>
            <pc:sldMk cId="370563229" sldId="336"/>
            <ac:picMk id="35" creationId="{DB268507-7D3C-400A-91FA-449BADEBC207}"/>
          </ac:picMkLst>
        </pc:picChg>
        <pc:picChg chg="add mod">
          <ac:chgData name="ANDRES HUMBERTO OTALORA CARMONA" userId="9f185f83-ab76-4bc7-b4dd-50fef826f155" providerId="ADAL" clId="{3FBA8FAE-BC5A-44DF-AABA-3228B9147005}" dt="2020-06-24T23:19:09.593" v="3297" actId="1076"/>
          <ac:picMkLst>
            <pc:docMk/>
            <pc:sldMk cId="370563229" sldId="336"/>
            <ac:picMk id="36" creationId="{401C0DF5-9A27-4A3E-A037-090FEDE25DD6}"/>
          </ac:picMkLst>
        </pc:picChg>
        <pc:picChg chg="add mod">
          <ac:chgData name="ANDRES HUMBERTO OTALORA CARMONA" userId="9f185f83-ab76-4bc7-b4dd-50fef826f155" providerId="ADAL" clId="{3FBA8FAE-BC5A-44DF-AABA-3228B9147005}" dt="2020-06-24T23:19:09.593" v="3297" actId="1076"/>
          <ac:picMkLst>
            <pc:docMk/>
            <pc:sldMk cId="370563229" sldId="336"/>
            <ac:picMk id="37" creationId="{77134056-5990-4879-806E-AB76B3272E13}"/>
          </ac:picMkLst>
        </pc:picChg>
        <pc:picChg chg="add mod">
          <ac:chgData name="ANDRES HUMBERTO OTALORA CARMONA" userId="9f185f83-ab76-4bc7-b4dd-50fef826f155" providerId="ADAL" clId="{3FBA8FAE-BC5A-44DF-AABA-3228B9147005}" dt="2020-06-24T23:19:16.977" v="3299" actId="1076"/>
          <ac:picMkLst>
            <pc:docMk/>
            <pc:sldMk cId="370563229" sldId="336"/>
            <ac:picMk id="44" creationId="{515A94E6-3B26-4C3A-B42A-884EB9015D99}"/>
          </ac:picMkLst>
        </pc:picChg>
        <pc:picChg chg="add del mod">
          <ac:chgData name="ANDRES HUMBERTO OTALORA CARMONA" userId="9f185f83-ab76-4bc7-b4dd-50fef826f155" providerId="ADAL" clId="{3FBA8FAE-BC5A-44DF-AABA-3228B9147005}" dt="2020-06-24T23:20:03.045" v="3308" actId="21"/>
          <ac:picMkLst>
            <pc:docMk/>
            <pc:sldMk cId="370563229" sldId="336"/>
            <ac:picMk id="46" creationId="{135CADD7-B67E-439C-9351-E6199323247B}"/>
          </ac:picMkLst>
        </pc:picChg>
        <pc:cxnChg chg="del">
          <ac:chgData name="ANDRES HUMBERTO OTALORA CARMONA" userId="9f185f83-ab76-4bc7-b4dd-50fef826f155" providerId="ADAL" clId="{3FBA8FAE-BC5A-44DF-AABA-3228B9147005}" dt="2020-06-24T23:14:28.731" v="3135" actId="478"/>
          <ac:cxnSpMkLst>
            <pc:docMk/>
            <pc:sldMk cId="370563229" sldId="336"/>
            <ac:cxnSpMk id="19" creationId="{79EA7040-80F3-46C1-B3AA-FCE3B56CE8DC}"/>
          </ac:cxnSpMkLst>
        </pc:cxnChg>
        <pc:cxnChg chg="add del mod">
          <ac:chgData name="ANDRES HUMBERTO OTALORA CARMONA" userId="9f185f83-ab76-4bc7-b4dd-50fef826f155" providerId="ADAL" clId="{3FBA8FAE-BC5A-44DF-AABA-3228B9147005}" dt="2020-06-24T23:18:03.311" v="3277" actId="478"/>
          <ac:cxnSpMkLst>
            <pc:docMk/>
            <pc:sldMk cId="370563229" sldId="336"/>
            <ac:cxnSpMk id="38" creationId="{F80C2C4A-68A6-4990-A6BD-70CCFCD9CFC5}"/>
          </ac:cxnSpMkLst>
        </pc:cxnChg>
        <pc:cxnChg chg="del">
          <ac:chgData name="ANDRES HUMBERTO OTALORA CARMONA" userId="9f185f83-ab76-4bc7-b4dd-50fef826f155" providerId="ADAL" clId="{3FBA8FAE-BC5A-44DF-AABA-3228B9147005}" dt="2020-06-24T23:14:28.731" v="3135" actId="478"/>
          <ac:cxnSpMkLst>
            <pc:docMk/>
            <pc:sldMk cId="370563229" sldId="336"/>
            <ac:cxnSpMk id="42" creationId="{083CA3C4-3812-4E89-86F5-44AA5970506F}"/>
          </ac:cxnSpMkLst>
        </pc:cxnChg>
        <pc:cxnChg chg="add del mod">
          <ac:chgData name="ANDRES HUMBERTO OTALORA CARMONA" userId="9f185f83-ab76-4bc7-b4dd-50fef826f155" providerId="ADAL" clId="{3FBA8FAE-BC5A-44DF-AABA-3228B9147005}" dt="2020-06-24T23:18:33.510" v="3290" actId="478"/>
          <ac:cxnSpMkLst>
            <pc:docMk/>
            <pc:sldMk cId="370563229" sldId="336"/>
            <ac:cxnSpMk id="43" creationId="{4DEF1AB6-CE25-4119-B04B-2CBDFC4A3C7B}"/>
          </ac:cxnSpMkLst>
        </pc:cxnChg>
        <pc:cxnChg chg="del">
          <ac:chgData name="ANDRES HUMBERTO OTALORA CARMONA" userId="9f185f83-ab76-4bc7-b4dd-50fef826f155" providerId="ADAL" clId="{3FBA8FAE-BC5A-44DF-AABA-3228B9147005}" dt="2020-06-24T23:14:28.731" v="3135" actId="478"/>
          <ac:cxnSpMkLst>
            <pc:docMk/>
            <pc:sldMk cId="370563229" sldId="336"/>
            <ac:cxnSpMk id="47" creationId="{45873EE0-FA27-4473-AEB0-EE4FCF17266B}"/>
          </ac:cxnSpMkLst>
        </pc:cxnChg>
      </pc:sldChg>
      <pc:sldChg chg="addSp delSp modSp add mod setBg">
        <pc:chgData name="ANDRES HUMBERTO OTALORA CARMONA" userId="9f185f83-ab76-4bc7-b4dd-50fef826f155" providerId="ADAL" clId="{3FBA8FAE-BC5A-44DF-AABA-3228B9147005}" dt="2020-06-24T23:22:57.497" v="3400" actId="1076"/>
        <pc:sldMkLst>
          <pc:docMk/>
          <pc:sldMk cId="179090824" sldId="337"/>
        </pc:sldMkLst>
        <pc:spChg chg="del">
          <ac:chgData name="ANDRES HUMBERTO OTALORA CARMONA" userId="9f185f83-ab76-4bc7-b4dd-50fef826f155" providerId="ADAL" clId="{3FBA8FAE-BC5A-44DF-AABA-3228B9147005}" dt="2020-06-24T23:20:53.991" v="3316" actId="478"/>
          <ac:spMkLst>
            <pc:docMk/>
            <pc:sldMk cId="179090824" sldId="337"/>
            <ac:spMk id="6" creationId="{09E3640F-F166-4148-9BB9-9AB3500094AB}"/>
          </ac:spMkLst>
        </pc:spChg>
        <pc:spChg chg="del">
          <ac:chgData name="ANDRES HUMBERTO OTALORA CARMONA" userId="9f185f83-ab76-4bc7-b4dd-50fef826f155" providerId="ADAL" clId="{3FBA8FAE-BC5A-44DF-AABA-3228B9147005}" dt="2020-06-24T23:20:53.991" v="3316" actId="478"/>
          <ac:spMkLst>
            <pc:docMk/>
            <pc:sldMk cId="179090824" sldId="337"/>
            <ac:spMk id="7" creationId="{EE928FD8-FA88-403E-B94A-EF7F09897C73}"/>
          </ac:spMkLst>
        </pc:spChg>
        <pc:spChg chg="del">
          <ac:chgData name="ANDRES HUMBERTO OTALORA CARMONA" userId="9f185f83-ab76-4bc7-b4dd-50fef826f155" providerId="ADAL" clId="{3FBA8FAE-BC5A-44DF-AABA-3228B9147005}" dt="2020-06-24T23:20:53.991" v="3316" actId="478"/>
          <ac:spMkLst>
            <pc:docMk/>
            <pc:sldMk cId="179090824" sldId="337"/>
            <ac:spMk id="8" creationId="{CAFCA1E3-EF5E-48A7-B650-BE8A437DEB0B}"/>
          </ac:spMkLst>
        </pc:spChg>
        <pc:spChg chg="del">
          <ac:chgData name="ANDRES HUMBERTO OTALORA CARMONA" userId="9f185f83-ab76-4bc7-b4dd-50fef826f155" providerId="ADAL" clId="{3FBA8FAE-BC5A-44DF-AABA-3228B9147005}" dt="2020-06-24T23:20:53.991" v="3316" actId="478"/>
          <ac:spMkLst>
            <pc:docMk/>
            <pc:sldMk cId="179090824" sldId="337"/>
            <ac:spMk id="9" creationId="{08ABCF40-F35E-4DF2-900D-142C5EBAE158}"/>
          </ac:spMkLst>
        </pc:spChg>
        <pc:spChg chg="del">
          <ac:chgData name="ANDRES HUMBERTO OTALORA CARMONA" userId="9f185f83-ab76-4bc7-b4dd-50fef826f155" providerId="ADAL" clId="{3FBA8FAE-BC5A-44DF-AABA-3228B9147005}" dt="2020-06-24T23:20:53.991" v="3316" actId="478"/>
          <ac:spMkLst>
            <pc:docMk/>
            <pc:sldMk cId="179090824" sldId="337"/>
            <ac:spMk id="39" creationId="{04E05285-0328-4907-8B92-9F55C1E0A0E8}"/>
          </ac:spMkLst>
        </pc:spChg>
        <pc:spChg chg="del">
          <ac:chgData name="ANDRES HUMBERTO OTALORA CARMONA" userId="9f185f83-ab76-4bc7-b4dd-50fef826f155" providerId="ADAL" clId="{3FBA8FAE-BC5A-44DF-AABA-3228B9147005}" dt="2020-06-24T23:20:53.991" v="3316" actId="478"/>
          <ac:spMkLst>
            <pc:docMk/>
            <pc:sldMk cId="179090824" sldId="337"/>
            <ac:spMk id="40" creationId="{11A6A346-090F-429C-BEB7-AB02122B67D3}"/>
          </ac:spMkLst>
        </pc:spChg>
        <pc:spChg chg="mod">
          <ac:chgData name="ANDRES HUMBERTO OTALORA CARMONA" userId="9f185f83-ab76-4bc7-b4dd-50fef826f155" providerId="ADAL" clId="{3FBA8FAE-BC5A-44DF-AABA-3228B9147005}" dt="2020-06-24T23:21:12.105" v="3387" actId="20577"/>
          <ac:spMkLst>
            <pc:docMk/>
            <pc:sldMk cId="179090824" sldId="337"/>
            <ac:spMk id="41" creationId="{BA4E2C08-946C-4869-9B54-C27E445D8FB7}"/>
          </ac:spMkLst>
        </pc:spChg>
        <pc:spChg chg="del">
          <ac:chgData name="ANDRES HUMBERTO OTALORA CARMONA" userId="9f185f83-ab76-4bc7-b4dd-50fef826f155" providerId="ADAL" clId="{3FBA8FAE-BC5A-44DF-AABA-3228B9147005}" dt="2020-06-24T23:20:53.991" v="3316" actId="478"/>
          <ac:spMkLst>
            <pc:docMk/>
            <pc:sldMk cId="179090824" sldId="337"/>
            <ac:spMk id="45" creationId="{307BB474-26D9-4D78-AECD-EB8CB9CB60C3}"/>
          </ac:spMkLst>
        </pc:spChg>
        <pc:picChg chg="add mod">
          <ac:chgData name="ANDRES HUMBERTO OTALORA CARMONA" userId="9f185f83-ab76-4bc7-b4dd-50fef826f155" providerId="ADAL" clId="{3FBA8FAE-BC5A-44DF-AABA-3228B9147005}" dt="2020-06-24T23:22:56.145" v="3399" actId="1076"/>
          <ac:picMkLst>
            <pc:docMk/>
            <pc:sldMk cId="179090824" sldId="337"/>
            <ac:picMk id="3" creationId="{A7481923-B830-4067-8959-1B7FEA69B5C3}"/>
          </ac:picMkLst>
        </pc:picChg>
        <pc:picChg chg="add mod">
          <ac:chgData name="ANDRES HUMBERTO OTALORA CARMONA" userId="9f185f83-ab76-4bc7-b4dd-50fef826f155" providerId="ADAL" clId="{3FBA8FAE-BC5A-44DF-AABA-3228B9147005}" dt="2020-06-24T23:22:57.497" v="3400" actId="1076"/>
          <ac:picMkLst>
            <pc:docMk/>
            <pc:sldMk cId="179090824" sldId="337"/>
            <ac:picMk id="4" creationId="{1F6FF81B-8F2C-4599-80D7-BC5C5D1DF98A}"/>
          </ac:picMkLst>
        </pc:picChg>
        <pc:picChg chg="del">
          <ac:chgData name="ANDRES HUMBERTO OTALORA CARMONA" userId="9f185f83-ab76-4bc7-b4dd-50fef826f155" providerId="ADAL" clId="{3FBA8FAE-BC5A-44DF-AABA-3228B9147005}" dt="2020-06-24T23:20:53.991" v="3316" actId="478"/>
          <ac:picMkLst>
            <pc:docMk/>
            <pc:sldMk cId="179090824" sldId="337"/>
            <ac:picMk id="10" creationId="{957F8283-E80E-4732-B263-5799F6CD12F7}"/>
          </ac:picMkLst>
        </pc:picChg>
        <pc:picChg chg="del">
          <ac:chgData name="ANDRES HUMBERTO OTALORA CARMONA" userId="9f185f83-ab76-4bc7-b4dd-50fef826f155" providerId="ADAL" clId="{3FBA8FAE-BC5A-44DF-AABA-3228B9147005}" dt="2020-06-24T23:20:53.991" v="3316" actId="478"/>
          <ac:picMkLst>
            <pc:docMk/>
            <pc:sldMk cId="179090824" sldId="337"/>
            <ac:picMk id="12" creationId="{BD28EAD2-05FE-414E-9573-E54254269093}"/>
          </ac:picMkLst>
        </pc:picChg>
        <pc:picChg chg="del">
          <ac:chgData name="ANDRES HUMBERTO OTALORA CARMONA" userId="9f185f83-ab76-4bc7-b4dd-50fef826f155" providerId="ADAL" clId="{3FBA8FAE-BC5A-44DF-AABA-3228B9147005}" dt="2020-06-24T23:20:53.991" v="3316" actId="478"/>
          <ac:picMkLst>
            <pc:docMk/>
            <pc:sldMk cId="179090824" sldId="337"/>
            <ac:picMk id="22" creationId="{9A449027-5130-4814-94A0-37FDA34351D4}"/>
          </ac:picMkLst>
        </pc:picChg>
        <pc:picChg chg="del">
          <ac:chgData name="ANDRES HUMBERTO OTALORA CARMONA" userId="9f185f83-ab76-4bc7-b4dd-50fef826f155" providerId="ADAL" clId="{3FBA8FAE-BC5A-44DF-AABA-3228B9147005}" dt="2020-06-24T23:20:53.991" v="3316" actId="478"/>
          <ac:picMkLst>
            <pc:docMk/>
            <pc:sldMk cId="179090824" sldId="337"/>
            <ac:picMk id="25" creationId="{CAF2A26B-ABD6-4D3D-B21A-A435A7D0451A}"/>
          </ac:picMkLst>
        </pc:picChg>
        <pc:picChg chg="del">
          <ac:chgData name="ANDRES HUMBERTO OTALORA CARMONA" userId="9f185f83-ab76-4bc7-b4dd-50fef826f155" providerId="ADAL" clId="{3FBA8FAE-BC5A-44DF-AABA-3228B9147005}" dt="2020-06-24T23:20:53.991" v="3316" actId="478"/>
          <ac:picMkLst>
            <pc:docMk/>
            <pc:sldMk cId="179090824" sldId="337"/>
            <ac:picMk id="29" creationId="{E87F7EEA-3722-4A42-9756-C196D23E7338}"/>
          </ac:picMkLst>
        </pc:picChg>
        <pc:picChg chg="del">
          <ac:chgData name="ANDRES HUMBERTO OTALORA CARMONA" userId="9f185f83-ab76-4bc7-b4dd-50fef826f155" providerId="ADAL" clId="{3FBA8FAE-BC5A-44DF-AABA-3228B9147005}" dt="2020-06-24T23:20:53.991" v="3316" actId="478"/>
          <ac:picMkLst>
            <pc:docMk/>
            <pc:sldMk cId="179090824" sldId="337"/>
            <ac:picMk id="35" creationId="{DB268507-7D3C-400A-91FA-449BADEBC207}"/>
          </ac:picMkLst>
        </pc:picChg>
        <pc:picChg chg="del">
          <ac:chgData name="ANDRES HUMBERTO OTALORA CARMONA" userId="9f185f83-ab76-4bc7-b4dd-50fef826f155" providerId="ADAL" clId="{3FBA8FAE-BC5A-44DF-AABA-3228B9147005}" dt="2020-06-24T23:20:53.991" v="3316" actId="478"/>
          <ac:picMkLst>
            <pc:docMk/>
            <pc:sldMk cId="179090824" sldId="337"/>
            <ac:picMk id="36" creationId="{401C0DF5-9A27-4A3E-A037-090FEDE25DD6}"/>
          </ac:picMkLst>
        </pc:picChg>
        <pc:picChg chg="del">
          <ac:chgData name="ANDRES HUMBERTO OTALORA CARMONA" userId="9f185f83-ab76-4bc7-b4dd-50fef826f155" providerId="ADAL" clId="{3FBA8FAE-BC5A-44DF-AABA-3228B9147005}" dt="2020-06-24T23:20:53.991" v="3316" actId="478"/>
          <ac:picMkLst>
            <pc:docMk/>
            <pc:sldMk cId="179090824" sldId="337"/>
            <ac:picMk id="37" creationId="{77134056-5990-4879-806E-AB76B3272E13}"/>
          </ac:picMkLst>
        </pc:picChg>
        <pc:picChg chg="del">
          <ac:chgData name="ANDRES HUMBERTO OTALORA CARMONA" userId="9f185f83-ab76-4bc7-b4dd-50fef826f155" providerId="ADAL" clId="{3FBA8FAE-BC5A-44DF-AABA-3228B9147005}" dt="2020-06-24T23:20:53.991" v="3316" actId="478"/>
          <ac:picMkLst>
            <pc:docMk/>
            <pc:sldMk cId="179090824" sldId="337"/>
            <ac:picMk id="44" creationId="{515A94E6-3B26-4C3A-B42A-884EB9015D99}"/>
          </ac:picMkLst>
        </pc:picChg>
      </pc:sldChg>
      <pc:sldMasterChg chg="add addSldLayout">
        <pc:chgData name="ANDRES HUMBERTO OTALORA CARMONA" userId="9f185f83-ab76-4bc7-b4dd-50fef826f155" providerId="ADAL" clId="{3FBA8FAE-BC5A-44DF-AABA-3228B9147005}" dt="2020-06-24T21:40:09.867" v="2200" actId="27028"/>
        <pc:sldMasterMkLst>
          <pc:docMk/>
          <pc:sldMasterMk cId="3087069763" sldId="2147483648"/>
        </pc:sldMasterMkLst>
        <pc:sldLayoutChg chg="add">
          <pc:chgData name="ANDRES HUMBERTO OTALORA CARMONA" userId="9f185f83-ab76-4bc7-b4dd-50fef826f155" providerId="ADAL" clId="{3FBA8FAE-BC5A-44DF-AABA-3228B9147005}" dt="2020-06-24T15:03:54.483" v="2" actId="27028"/>
          <pc:sldLayoutMkLst>
            <pc:docMk/>
            <pc:sldMasterMk cId="3087069763" sldId="2147483648"/>
            <pc:sldLayoutMk cId="1878124074" sldId="2147483655"/>
          </pc:sldLayoutMkLst>
        </pc:sldLayoutChg>
        <pc:sldLayoutChg chg="add">
          <pc:chgData name="ANDRES HUMBERTO OTALORA CARMONA" userId="9f185f83-ab76-4bc7-b4dd-50fef826f155" providerId="ADAL" clId="{3FBA8FAE-BC5A-44DF-AABA-3228B9147005}" dt="2020-06-24T21:40:09.867" v="2200" actId="27028"/>
          <pc:sldLayoutMkLst>
            <pc:docMk/>
            <pc:sldMasterMk cId="3087069763" sldId="2147483648"/>
            <pc:sldLayoutMk cId="330553290" sldId="2147483660"/>
          </pc:sldLayoutMkLst>
        </pc:sldLayoutChg>
      </pc:sldMasterChg>
      <pc:sldMasterChg chg="del delSldLayout">
        <pc:chgData name="ANDRES HUMBERTO OTALORA CARMONA" userId="9f185f83-ab76-4bc7-b4dd-50fef826f155" providerId="ADAL" clId="{3FBA8FAE-BC5A-44DF-AABA-3228B9147005}" dt="2020-06-24T23:19:03.192" v="3296" actId="47"/>
        <pc:sldMasterMkLst>
          <pc:docMk/>
          <pc:sldMasterMk cId="3576799173" sldId="2147483723"/>
        </pc:sldMasterMkLst>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853335952" sldId="2147483724"/>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299784366" sldId="2147483725"/>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3092371178" sldId="2147483726"/>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353116692" sldId="2147483727"/>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053313668" sldId="2147483728"/>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501781430" sldId="2147483729"/>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873022130" sldId="2147483730"/>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731477065" sldId="2147483731"/>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3977312387" sldId="2147483732"/>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4042551919" sldId="2147483733"/>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796468073" sldId="2147483734"/>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623253374" sldId="2147483735"/>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204705609" sldId="2147483736"/>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3798936709" sldId="2147483737"/>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1369187046" sldId="2147483738"/>
          </pc:sldLayoutMkLst>
        </pc:sldLayoutChg>
        <pc:sldLayoutChg chg="del">
          <pc:chgData name="ANDRES HUMBERTO OTALORA CARMONA" userId="9f185f83-ab76-4bc7-b4dd-50fef826f155" providerId="ADAL" clId="{3FBA8FAE-BC5A-44DF-AABA-3228B9147005}" dt="2020-06-24T23:19:03.192" v="3296" actId="47"/>
          <pc:sldLayoutMkLst>
            <pc:docMk/>
            <pc:sldMasterMk cId="3576799173" sldId="2147483723"/>
            <pc:sldLayoutMk cId="4083526175" sldId="2147483739"/>
          </pc:sldLayoutMkLst>
        </pc:sldLayoutChg>
      </pc:sldMasterChg>
    </pc:docChg>
  </pc:docChgLst>
  <pc:docChgLst>
    <pc:chgData name="ANDRES HUMBERTO OTALORA CARMONA" userId="9f185f83-ab76-4bc7-b4dd-50fef826f155" providerId="ADAL" clId="{6F9F9C3B-5062-4D75-BA08-3B8013896758}"/>
    <pc:docChg chg="undo custSel addSld delSld modSld sldOrd">
      <pc:chgData name="ANDRES HUMBERTO OTALORA CARMONA" userId="9f185f83-ab76-4bc7-b4dd-50fef826f155" providerId="ADAL" clId="{6F9F9C3B-5062-4D75-BA08-3B8013896758}" dt="2020-09-22T01:03:53.776" v="2520" actId="1440"/>
      <pc:docMkLst>
        <pc:docMk/>
      </pc:docMkLst>
      <pc:sldChg chg="modSp mod">
        <pc:chgData name="ANDRES HUMBERTO OTALORA CARMONA" userId="9f185f83-ab76-4bc7-b4dd-50fef826f155" providerId="ADAL" clId="{6F9F9C3B-5062-4D75-BA08-3B8013896758}" dt="2020-09-21T20:47:22.600" v="36" actId="20577"/>
        <pc:sldMkLst>
          <pc:docMk/>
          <pc:sldMk cId="4231383792" sldId="320"/>
        </pc:sldMkLst>
        <pc:spChg chg="mod">
          <ac:chgData name="ANDRES HUMBERTO OTALORA CARMONA" userId="9f185f83-ab76-4bc7-b4dd-50fef826f155" providerId="ADAL" clId="{6F9F9C3B-5062-4D75-BA08-3B8013896758}" dt="2020-09-21T20:47:22.600" v="36" actId="20577"/>
          <ac:spMkLst>
            <pc:docMk/>
            <pc:sldMk cId="4231383792" sldId="320"/>
            <ac:spMk id="12" creationId="{2A3190B4-7CE9-421D-8959-FEBD252C9280}"/>
          </ac:spMkLst>
        </pc:spChg>
      </pc:sldChg>
      <pc:sldChg chg="modSp mod">
        <pc:chgData name="ANDRES HUMBERTO OTALORA CARMONA" userId="9f185f83-ab76-4bc7-b4dd-50fef826f155" providerId="ADAL" clId="{6F9F9C3B-5062-4D75-BA08-3B8013896758}" dt="2020-09-22T00:13:10.922" v="42" actId="255"/>
        <pc:sldMkLst>
          <pc:docMk/>
          <pc:sldMk cId="3123196521" sldId="331"/>
        </pc:sldMkLst>
        <pc:spChg chg="mod">
          <ac:chgData name="ANDRES HUMBERTO OTALORA CARMONA" userId="9f185f83-ab76-4bc7-b4dd-50fef826f155" providerId="ADAL" clId="{6F9F9C3B-5062-4D75-BA08-3B8013896758}" dt="2020-09-22T00:13:10.922" v="42" actId="255"/>
          <ac:spMkLst>
            <pc:docMk/>
            <pc:sldMk cId="3123196521" sldId="331"/>
            <ac:spMk id="3" creationId="{789EB3CD-3F8C-44CD-8264-A96E85C06BF5}"/>
          </ac:spMkLst>
        </pc:spChg>
      </pc:sldChg>
      <pc:sldChg chg="addSp delSp modSp mod delAnim">
        <pc:chgData name="ANDRES HUMBERTO OTALORA CARMONA" userId="9f185f83-ab76-4bc7-b4dd-50fef826f155" providerId="ADAL" clId="{6F9F9C3B-5062-4D75-BA08-3B8013896758}" dt="2020-09-22T00:22:26.655" v="378" actId="1076"/>
        <pc:sldMkLst>
          <pc:docMk/>
          <pc:sldMk cId="481473816" sldId="334"/>
        </pc:sldMkLst>
        <pc:spChg chg="del">
          <ac:chgData name="ANDRES HUMBERTO OTALORA CARMONA" userId="9f185f83-ab76-4bc7-b4dd-50fef826f155" providerId="ADAL" clId="{6F9F9C3B-5062-4D75-BA08-3B8013896758}" dt="2020-09-22T00:15:05.538" v="94" actId="478"/>
          <ac:spMkLst>
            <pc:docMk/>
            <pc:sldMk cId="481473816" sldId="334"/>
            <ac:spMk id="4" creationId="{26E4B6E6-DA62-4384-B82F-C9495CB2323F}"/>
          </ac:spMkLst>
        </pc:spChg>
        <pc:spChg chg="add del mod">
          <ac:chgData name="ANDRES HUMBERTO OTALORA CARMONA" userId="9f185f83-ab76-4bc7-b4dd-50fef826f155" providerId="ADAL" clId="{6F9F9C3B-5062-4D75-BA08-3B8013896758}" dt="2020-09-22T00:15:44.142" v="106" actId="478"/>
          <ac:spMkLst>
            <pc:docMk/>
            <pc:sldMk cId="481473816" sldId="334"/>
            <ac:spMk id="5" creationId="{C2CDBDCF-79D1-495B-B535-DA3673AC15C6}"/>
          </ac:spMkLst>
        </pc:spChg>
        <pc:spChg chg="add mod">
          <ac:chgData name="ANDRES HUMBERTO OTALORA CARMONA" userId="9f185f83-ab76-4bc7-b4dd-50fef826f155" providerId="ADAL" clId="{6F9F9C3B-5062-4D75-BA08-3B8013896758}" dt="2020-09-22T00:21:43.361" v="278" actId="6549"/>
          <ac:spMkLst>
            <pc:docMk/>
            <pc:sldMk cId="481473816" sldId="334"/>
            <ac:spMk id="7" creationId="{7ACEAEB8-4AED-42EC-9EA8-AD376F69A796}"/>
          </ac:spMkLst>
        </pc:spChg>
        <pc:spChg chg="add del mod">
          <ac:chgData name="ANDRES HUMBERTO OTALORA CARMONA" userId="9f185f83-ab76-4bc7-b4dd-50fef826f155" providerId="ADAL" clId="{6F9F9C3B-5062-4D75-BA08-3B8013896758}" dt="2020-09-22T00:19:38.558" v="128" actId="478"/>
          <ac:spMkLst>
            <pc:docMk/>
            <pc:sldMk cId="481473816" sldId="334"/>
            <ac:spMk id="9" creationId="{F127D47B-38DD-485B-B097-65C5D95722DE}"/>
          </ac:spMkLst>
        </pc:spChg>
        <pc:spChg chg="add mod">
          <ac:chgData name="ANDRES HUMBERTO OTALORA CARMONA" userId="9f185f83-ab76-4bc7-b4dd-50fef826f155" providerId="ADAL" clId="{6F9F9C3B-5062-4D75-BA08-3B8013896758}" dt="2020-09-22T00:22:26.655" v="378" actId="1076"/>
          <ac:spMkLst>
            <pc:docMk/>
            <pc:sldMk cId="481473816" sldId="334"/>
            <ac:spMk id="10" creationId="{46FD8541-E804-4B17-8E11-C916FABC4F1E}"/>
          </ac:spMkLst>
        </pc:spChg>
        <pc:spChg chg="del">
          <ac:chgData name="ANDRES HUMBERTO OTALORA CARMONA" userId="9f185f83-ab76-4bc7-b4dd-50fef826f155" providerId="ADAL" clId="{6F9F9C3B-5062-4D75-BA08-3B8013896758}" dt="2020-09-22T00:15:05.538" v="94" actId="478"/>
          <ac:spMkLst>
            <pc:docMk/>
            <pc:sldMk cId="481473816" sldId="334"/>
            <ac:spMk id="19" creationId="{B2E1A2E5-529C-425A-B41F-CC982A4A67E1}"/>
          </ac:spMkLst>
        </pc:spChg>
        <pc:spChg chg="del">
          <ac:chgData name="ANDRES HUMBERTO OTALORA CARMONA" userId="9f185f83-ab76-4bc7-b4dd-50fef826f155" providerId="ADAL" clId="{6F9F9C3B-5062-4D75-BA08-3B8013896758}" dt="2020-09-22T00:15:05.538" v="94" actId="478"/>
          <ac:spMkLst>
            <pc:docMk/>
            <pc:sldMk cId="481473816" sldId="334"/>
            <ac:spMk id="20" creationId="{388ACD96-BFD4-4175-B38D-AAB46462326A}"/>
          </ac:spMkLst>
        </pc:spChg>
        <pc:spChg chg="del">
          <ac:chgData name="ANDRES HUMBERTO OTALORA CARMONA" userId="9f185f83-ab76-4bc7-b4dd-50fef826f155" providerId="ADAL" clId="{6F9F9C3B-5062-4D75-BA08-3B8013896758}" dt="2020-09-22T00:15:05.538" v="94" actId="478"/>
          <ac:spMkLst>
            <pc:docMk/>
            <pc:sldMk cId="481473816" sldId="334"/>
            <ac:spMk id="21" creationId="{EC30644B-73BB-40C4-BDD3-F1649F3616CD}"/>
          </ac:spMkLst>
        </pc:spChg>
        <pc:spChg chg="del">
          <ac:chgData name="ANDRES HUMBERTO OTALORA CARMONA" userId="9f185f83-ab76-4bc7-b4dd-50fef826f155" providerId="ADAL" clId="{6F9F9C3B-5062-4D75-BA08-3B8013896758}" dt="2020-09-22T00:15:07.104" v="95" actId="478"/>
          <ac:spMkLst>
            <pc:docMk/>
            <pc:sldMk cId="481473816" sldId="334"/>
            <ac:spMk id="22" creationId="{7BE37B99-C168-48BC-B186-4DFEE12DDF5A}"/>
          </ac:spMkLst>
        </pc:spChg>
        <pc:spChg chg="del">
          <ac:chgData name="ANDRES HUMBERTO OTALORA CARMONA" userId="9f185f83-ab76-4bc7-b4dd-50fef826f155" providerId="ADAL" clId="{6F9F9C3B-5062-4D75-BA08-3B8013896758}" dt="2020-09-22T00:15:05.538" v="94" actId="478"/>
          <ac:spMkLst>
            <pc:docMk/>
            <pc:sldMk cId="481473816" sldId="334"/>
            <ac:spMk id="23" creationId="{E01F7B19-D96E-45AE-B28F-DB21E5E1789F}"/>
          </ac:spMkLst>
        </pc:spChg>
        <pc:spChg chg="del">
          <ac:chgData name="ANDRES HUMBERTO OTALORA CARMONA" userId="9f185f83-ab76-4bc7-b4dd-50fef826f155" providerId="ADAL" clId="{6F9F9C3B-5062-4D75-BA08-3B8013896758}" dt="2020-09-22T00:15:05.538" v="94" actId="478"/>
          <ac:spMkLst>
            <pc:docMk/>
            <pc:sldMk cId="481473816" sldId="334"/>
            <ac:spMk id="30" creationId="{A8D13B85-9E0A-45C1-B3ED-8C49C8CEA98F}"/>
          </ac:spMkLst>
        </pc:spChg>
        <pc:spChg chg="add mod">
          <ac:chgData name="ANDRES HUMBERTO OTALORA CARMONA" userId="9f185f83-ab76-4bc7-b4dd-50fef826f155" providerId="ADAL" clId="{6F9F9C3B-5062-4D75-BA08-3B8013896758}" dt="2020-09-22T00:21:55.583" v="280" actId="108"/>
          <ac:spMkLst>
            <pc:docMk/>
            <pc:sldMk cId="481473816" sldId="334"/>
            <ac:spMk id="33" creationId="{E9269435-3E9C-48D8-9BFD-E5C44AA748B4}"/>
          </ac:spMkLst>
        </pc:spChg>
        <pc:spChg chg="mod">
          <ac:chgData name="ANDRES HUMBERTO OTALORA CARMONA" userId="9f185f83-ab76-4bc7-b4dd-50fef826f155" providerId="ADAL" clId="{6F9F9C3B-5062-4D75-BA08-3B8013896758}" dt="2020-09-22T00:14:00.974" v="93" actId="20577"/>
          <ac:spMkLst>
            <pc:docMk/>
            <pc:sldMk cId="481473816" sldId="334"/>
            <ac:spMk id="41" creationId="{BA4E2C08-946C-4869-9B54-C27E445D8FB7}"/>
          </ac:spMkLst>
        </pc:spChg>
        <pc:picChg chg="add mod">
          <ac:chgData name="ANDRES HUMBERTO OTALORA CARMONA" userId="9f185f83-ab76-4bc7-b4dd-50fef826f155" providerId="ADAL" clId="{6F9F9C3B-5062-4D75-BA08-3B8013896758}" dt="2020-09-22T00:16:32.798" v="118" actId="1076"/>
          <ac:picMkLst>
            <pc:docMk/>
            <pc:sldMk cId="481473816" sldId="334"/>
            <ac:picMk id="3" creationId="{D057A3CF-83EA-4FFB-8B14-61B37256550D}"/>
          </ac:picMkLst>
        </pc:picChg>
        <pc:picChg chg="del">
          <ac:chgData name="ANDRES HUMBERTO OTALORA CARMONA" userId="9f185f83-ab76-4bc7-b4dd-50fef826f155" providerId="ADAL" clId="{6F9F9C3B-5062-4D75-BA08-3B8013896758}" dt="2020-09-22T00:15:05.538" v="94" actId="478"/>
          <ac:picMkLst>
            <pc:docMk/>
            <pc:sldMk cId="481473816" sldId="334"/>
            <ac:picMk id="6" creationId="{819562C5-7D91-42F2-AF1B-E48E48D8204A}"/>
          </ac:picMkLst>
        </pc:picChg>
        <pc:picChg chg="add mod">
          <ac:chgData name="ANDRES HUMBERTO OTALORA CARMONA" userId="9f185f83-ab76-4bc7-b4dd-50fef826f155" providerId="ADAL" clId="{6F9F9C3B-5062-4D75-BA08-3B8013896758}" dt="2020-09-22T00:20:42.686" v="132" actId="1076"/>
          <ac:picMkLst>
            <pc:docMk/>
            <pc:sldMk cId="481473816" sldId="334"/>
            <ac:picMk id="8" creationId="{08335087-977A-4A57-9711-DAEE1FFA8451}"/>
          </ac:picMkLst>
        </pc:picChg>
        <pc:picChg chg="del">
          <ac:chgData name="ANDRES HUMBERTO OTALORA CARMONA" userId="9f185f83-ab76-4bc7-b4dd-50fef826f155" providerId="ADAL" clId="{6F9F9C3B-5062-4D75-BA08-3B8013896758}" dt="2020-09-22T00:15:05.538" v="94" actId="478"/>
          <ac:picMkLst>
            <pc:docMk/>
            <pc:sldMk cId="481473816" sldId="334"/>
            <ac:picMk id="12" creationId="{4DDEADDF-F21D-433A-95C3-7DCB52CB6CC6}"/>
          </ac:picMkLst>
        </pc:picChg>
        <pc:picChg chg="del">
          <ac:chgData name="ANDRES HUMBERTO OTALORA CARMONA" userId="9f185f83-ab76-4bc7-b4dd-50fef826f155" providerId="ADAL" clId="{6F9F9C3B-5062-4D75-BA08-3B8013896758}" dt="2020-09-22T00:15:05.538" v="94" actId="478"/>
          <ac:picMkLst>
            <pc:docMk/>
            <pc:sldMk cId="481473816" sldId="334"/>
            <ac:picMk id="13" creationId="{BFE0CD57-67C8-497E-A765-29F19E3383CC}"/>
          </ac:picMkLst>
        </pc:picChg>
        <pc:picChg chg="add mod">
          <ac:chgData name="ANDRES HUMBERTO OTALORA CARMONA" userId="9f185f83-ab76-4bc7-b4dd-50fef826f155" providerId="ADAL" clId="{6F9F9C3B-5062-4D75-BA08-3B8013896758}" dt="2020-09-22T00:16:22.998" v="116" actId="1076"/>
          <ac:picMkLst>
            <pc:docMk/>
            <pc:sldMk cId="481473816" sldId="334"/>
            <ac:picMk id="15" creationId="{7C6E4EBD-A7DC-4DB7-AAC0-BBBE9BFEA3C9}"/>
          </ac:picMkLst>
        </pc:picChg>
        <pc:picChg chg="add mod">
          <ac:chgData name="ANDRES HUMBERTO OTALORA CARMONA" userId="9f185f83-ab76-4bc7-b4dd-50fef826f155" providerId="ADAL" clId="{6F9F9C3B-5062-4D75-BA08-3B8013896758}" dt="2020-09-22T00:16:56.630" v="126" actId="27349"/>
          <ac:picMkLst>
            <pc:docMk/>
            <pc:sldMk cId="481473816" sldId="334"/>
            <ac:picMk id="16" creationId="{3CBB0952-D340-4D01-8759-836D69CAD629}"/>
          </ac:picMkLst>
        </pc:picChg>
        <pc:picChg chg="del">
          <ac:chgData name="ANDRES HUMBERTO OTALORA CARMONA" userId="9f185f83-ab76-4bc7-b4dd-50fef826f155" providerId="ADAL" clId="{6F9F9C3B-5062-4D75-BA08-3B8013896758}" dt="2020-09-22T00:15:05.538" v="94" actId="478"/>
          <ac:picMkLst>
            <pc:docMk/>
            <pc:sldMk cId="481473816" sldId="334"/>
            <ac:picMk id="25" creationId="{24C8ACAF-7809-4B93-B505-6221573A9C88}"/>
          </ac:picMkLst>
        </pc:picChg>
        <pc:picChg chg="del">
          <ac:chgData name="ANDRES HUMBERTO OTALORA CARMONA" userId="9f185f83-ab76-4bc7-b4dd-50fef826f155" providerId="ADAL" clId="{6F9F9C3B-5062-4D75-BA08-3B8013896758}" dt="2020-09-22T00:15:05.538" v="94" actId="478"/>
          <ac:picMkLst>
            <pc:docMk/>
            <pc:sldMk cId="481473816" sldId="334"/>
            <ac:picMk id="31" creationId="{9F006A11-80A8-43EC-ADBC-2D0BCF90EF49}"/>
          </ac:picMkLst>
        </pc:picChg>
      </pc:sldChg>
      <pc:sldChg chg="del">
        <pc:chgData name="ANDRES HUMBERTO OTALORA CARMONA" userId="9f185f83-ab76-4bc7-b4dd-50fef826f155" providerId="ADAL" clId="{6F9F9C3B-5062-4D75-BA08-3B8013896758}" dt="2020-09-22T00:12:52.808" v="37" actId="47"/>
        <pc:sldMkLst>
          <pc:docMk/>
          <pc:sldMk cId="1313200293" sldId="335"/>
        </pc:sldMkLst>
      </pc:sldChg>
      <pc:sldChg chg="addSp delSp modSp add mod">
        <pc:chgData name="ANDRES HUMBERTO OTALORA CARMONA" userId="9f185f83-ab76-4bc7-b4dd-50fef826f155" providerId="ADAL" clId="{6F9F9C3B-5062-4D75-BA08-3B8013896758}" dt="2020-09-22T00:24:22.246" v="546" actId="20577"/>
        <pc:sldMkLst>
          <pc:docMk/>
          <pc:sldMk cId="3442668252" sldId="335"/>
        </pc:sldMkLst>
        <pc:spChg chg="add mod">
          <ac:chgData name="ANDRES HUMBERTO OTALORA CARMONA" userId="9f185f83-ab76-4bc7-b4dd-50fef826f155" providerId="ADAL" clId="{6F9F9C3B-5062-4D75-BA08-3B8013896758}" dt="2020-09-22T00:23:33.961" v="398" actId="1582"/>
          <ac:spMkLst>
            <pc:docMk/>
            <pc:sldMk cId="3442668252" sldId="335"/>
            <ac:spMk id="3" creationId="{DF586A52-2C26-4CCB-BC24-CB73CE8FA355}"/>
          </ac:spMkLst>
        </pc:spChg>
        <pc:spChg chg="add mod">
          <ac:chgData name="ANDRES HUMBERTO OTALORA CARMONA" userId="9f185f83-ab76-4bc7-b4dd-50fef826f155" providerId="ADAL" clId="{6F9F9C3B-5062-4D75-BA08-3B8013896758}" dt="2020-09-22T00:23:07.947" v="383" actId="20577"/>
          <ac:spMkLst>
            <pc:docMk/>
            <pc:sldMk cId="3442668252" sldId="335"/>
            <ac:spMk id="9" creationId="{8D326108-A7EA-4A73-8A49-E42FC6F72A53}"/>
          </ac:spMkLst>
        </pc:spChg>
        <pc:spChg chg="add mod">
          <ac:chgData name="ANDRES HUMBERTO OTALORA CARMONA" userId="9f185f83-ab76-4bc7-b4dd-50fef826f155" providerId="ADAL" clId="{6F9F9C3B-5062-4D75-BA08-3B8013896758}" dt="2020-09-22T00:22:53.835" v="379"/>
          <ac:spMkLst>
            <pc:docMk/>
            <pc:sldMk cId="3442668252" sldId="335"/>
            <ac:spMk id="10" creationId="{EA74A3D1-0D83-41AF-A99F-BC04EB8D324C}"/>
          </ac:spMkLst>
        </pc:spChg>
        <pc:spChg chg="add mod">
          <ac:chgData name="ANDRES HUMBERTO OTALORA CARMONA" userId="9f185f83-ab76-4bc7-b4dd-50fef826f155" providerId="ADAL" clId="{6F9F9C3B-5062-4D75-BA08-3B8013896758}" dt="2020-09-22T00:24:22.246" v="546" actId="20577"/>
          <ac:spMkLst>
            <pc:docMk/>
            <pc:sldMk cId="3442668252" sldId="335"/>
            <ac:spMk id="11" creationId="{D1DA343B-EEDC-4432-B4CC-FF9EBED68F19}"/>
          </ac:spMkLst>
        </pc:spChg>
        <pc:spChg chg="add mod">
          <ac:chgData name="ANDRES HUMBERTO OTALORA CARMONA" userId="9f185f83-ab76-4bc7-b4dd-50fef826f155" providerId="ADAL" clId="{6F9F9C3B-5062-4D75-BA08-3B8013896758}" dt="2020-09-22T00:22:53.835" v="379"/>
          <ac:spMkLst>
            <pc:docMk/>
            <pc:sldMk cId="3442668252" sldId="335"/>
            <ac:spMk id="12" creationId="{118E10C4-FAAA-4347-8E6D-1D93C01B9765}"/>
          </ac:spMkLst>
        </pc:spChg>
        <pc:spChg chg="add mod">
          <ac:chgData name="ANDRES HUMBERTO OTALORA CARMONA" userId="9f185f83-ab76-4bc7-b4dd-50fef826f155" providerId="ADAL" clId="{6F9F9C3B-5062-4D75-BA08-3B8013896758}" dt="2020-09-22T00:22:53.835" v="379"/>
          <ac:spMkLst>
            <pc:docMk/>
            <pc:sldMk cId="3442668252" sldId="335"/>
            <ac:spMk id="13" creationId="{B253764C-3B92-41DD-9BD4-1DBAD8A19886}"/>
          </ac:spMkLst>
        </pc:spChg>
        <pc:picChg chg="add mod">
          <ac:chgData name="ANDRES HUMBERTO OTALORA CARMONA" userId="9f185f83-ab76-4bc7-b4dd-50fef826f155" providerId="ADAL" clId="{6F9F9C3B-5062-4D75-BA08-3B8013896758}" dt="2020-09-22T00:22:59.814" v="382" actId="1440"/>
          <ac:picMkLst>
            <pc:docMk/>
            <pc:sldMk cId="3442668252" sldId="335"/>
            <ac:picMk id="6" creationId="{3413B290-6F59-4405-8956-8BD2239CA0F0}"/>
          </ac:picMkLst>
        </pc:picChg>
        <pc:picChg chg="add mod">
          <ac:chgData name="ANDRES HUMBERTO OTALORA CARMONA" userId="9f185f83-ab76-4bc7-b4dd-50fef826f155" providerId="ADAL" clId="{6F9F9C3B-5062-4D75-BA08-3B8013896758}" dt="2020-09-22T00:22:53.835" v="379"/>
          <ac:picMkLst>
            <pc:docMk/>
            <pc:sldMk cId="3442668252" sldId="335"/>
            <ac:picMk id="7" creationId="{3ACB8B46-5892-43ED-9830-1DCF006FD1BC}"/>
          </ac:picMkLst>
        </pc:picChg>
        <pc:cxnChg chg="add mod">
          <ac:chgData name="ANDRES HUMBERTO OTALORA CARMONA" userId="9f185f83-ab76-4bc7-b4dd-50fef826f155" providerId="ADAL" clId="{6F9F9C3B-5062-4D75-BA08-3B8013896758}" dt="2020-09-22T00:23:42.873" v="402" actId="13822"/>
          <ac:cxnSpMkLst>
            <pc:docMk/>
            <pc:sldMk cId="3442668252" sldId="335"/>
            <ac:cxnSpMk id="5" creationId="{9982AFD2-0B50-47D3-87C2-A8E1CBF4F426}"/>
          </ac:cxnSpMkLst>
        </pc:cxnChg>
        <pc:cxnChg chg="add del mod">
          <ac:chgData name="ANDRES HUMBERTO OTALORA CARMONA" userId="9f185f83-ab76-4bc7-b4dd-50fef826f155" providerId="ADAL" clId="{6F9F9C3B-5062-4D75-BA08-3B8013896758}" dt="2020-09-22T00:23:11.616" v="385" actId="478"/>
          <ac:cxnSpMkLst>
            <pc:docMk/>
            <pc:sldMk cId="3442668252" sldId="335"/>
            <ac:cxnSpMk id="8" creationId="{DEEF5CAE-BE25-4AE6-B034-C48480D4DF50}"/>
          </ac:cxnSpMkLst>
        </pc:cxnChg>
      </pc:sldChg>
      <pc:sldChg chg="addSp modSp add mod">
        <pc:chgData name="ANDRES HUMBERTO OTALORA CARMONA" userId="9f185f83-ab76-4bc7-b4dd-50fef826f155" providerId="ADAL" clId="{6F9F9C3B-5062-4D75-BA08-3B8013896758}" dt="2020-09-22T00:26:55.975" v="780" actId="20577"/>
        <pc:sldMkLst>
          <pc:docMk/>
          <pc:sldMk cId="3255900894" sldId="336"/>
        </pc:sldMkLst>
        <pc:spChg chg="add mod">
          <ac:chgData name="ANDRES HUMBERTO OTALORA CARMONA" userId="9f185f83-ab76-4bc7-b4dd-50fef826f155" providerId="ADAL" clId="{6F9F9C3B-5062-4D75-BA08-3B8013896758}" dt="2020-09-22T00:26:16.455" v="711" actId="313"/>
          <ac:spMkLst>
            <pc:docMk/>
            <pc:sldMk cId="3255900894" sldId="336"/>
            <ac:spMk id="13" creationId="{F78007B8-81C6-4D45-8C60-3F4FD148CC63}"/>
          </ac:spMkLst>
        </pc:spChg>
        <pc:spChg chg="add mod">
          <ac:chgData name="ANDRES HUMBERTO OTALORA CARMONA" userId="9f185f83-ab76-4bc7-b4dd-50fef826f155" providerId="ADAL" clId="{6F9F9C3B-5062-4D75-BA08-3B8013896758}" dt="2020-09-22T00:26:55.975" v="780" actId="20577"/>
          <ac:spMkLst>
            <pc:docMk/>
            <pc:sldMk cId="3255900894" sldId="336"/>
            <ac:spMk id="16" creationId="{A9E37C16-94B7-43C1-96B2-AE924FE8CFC1}"/>
          </ac:spMkLst>
        </pc:spChg>
        <pc:picChg chg="add mod">
          <ac:chgData name="ANDRES HUMBERTO OTALORA CARMONA" userId="9f185f83-ab76-4bc7-b4dd-50fef826f155" providerId="ADAL" clId="{6F9F9C3B-5062-4D75-BA08-3B8013896758}" dt="2020-09-22T00:26:13.734" v="709" actId="1076"/>
          <ac:picMkLst>
            <pc:docMk/>
            <pc:sldMk cId="3255900894" sldId="336"/>
            <ac:picMk id="3" creationId="{2B0FE55A-73E0-4661-93FB-C02BB7535AEA}"/>
          </ac:picMkLst>
        </pc:picChg>
        <pc:picChg chg="add mod">
          <ac:chgData name="ANDRES HUMBERTO OTALORA CARMONA" userId="9f185f83-ab76-4bc7-b4dd-50fef826f155" providerId="ADAL" clId="{6F9F9C3B-5062-4D75-BA08-3B8013896758}" dt="2020-09-22T00:26:04.015" v="702" actId="1076"/>
          <ac:picMkLst>
            <pc:docMk/>
            <pc:sldMk cId="3255900894" sldId="336"/>
            <ac:picMk id="4" creationId="{DFD34B84-7A50-402D-8847-57E6E35DD996}"/>
          </ac:picMkLst>
        </pc:picChg>
        <pc:picChg chg="add mod">
          <ac:chgData name="ANDRES HUMBERTO OTALORA CARMONA" userId="9f185f83-ab76-4bc7-b4dd-50fef826f155" providerId="ADAL" clId="{6F9F9C3B-5062-4D75-BA08-3B8013896758}" dt="2020-09-22T00:26:14.470" v="710" actId="1076"/>
          <ac:picMkLst>
            <pc:docMk/>
            <pc:sldMk cId="3255900894" sldId="336"/>
            <ac:picMk id="5" creationId="{9D99538E-D546-41F1-AAC4-73BFA25AAF6E}"/>
          </ac:picMkLst>
        </pc:picChg>
        <pc:picChg chg="add mod">
          <ac:chgData name="ANDRES HUMBERTO OTALORA CARMONA" userId="9f185f83-ab76-4bc7-b4dd-50fef826f155" providerId="ADAL" clId="{6F9F9C3B-5062-4D75-BA08-3B8013896758}" dt="2020-09-22T00:26:08.334" v="705" actId="1076"/>
          <ac:picMkLst>
            <pc:docMk/>
            <pc:sldMk cId="3255900894" sldId="336"/>
            <ac:picMk id="7" creationId="{C7326D82-5490-4723-879E-E7256F41476B}"/>
          </ac:picMkLst>
        </pc:picChg>
        <pc:picChg chg="add mod">
          <ac:chgData name="ANDRES HUMBERTO OTALORA CARMONA" userId="9f185f83-ab76-4bc7-b4dd-50fef826f155" providerId="ADAL" clId="{6F9F9C3B-5062-4D75-BA08-3B8013896758}" dt="2020-09-22T00:25:16.409" v="558" actId="27349"/>
          <ac:picMkLst>
            <pc:docMk/>
            <pc:sldMk cId="3255900894" sldId="336"/>
            <ac:picMk id="11" creationId="{369EA33B-F812-4927-96F0-0C84017236D4}"/>
          </ac:picMkLst>
        </pc:picChg>
        <pc:cxnChg chg="add mod">
          <ac:chgData name="ANDRES HUMBERTO OTALORA CARMONA" userId="9f185f83-ab76-4bc7-b4dd-50fef826f155" providerId="ADAL" clId="{6F9F9C3B-5062-4D75-BA08-3B8013896758}" dt="2020-09-22T00:26:41.296" v="738" actId="13822"/>
          <ac:cxnSpMkLst>
            <pc:docMk/>
            <pc:sldMk cId="3255900894" sldId="336"/>
            <ac:cxnSpMk id="15" creationId="{B5460EA8-0BE5-4C1B-B2B0-755599EB559B}"/>
          </ac:cxnSpMkLst>
        </pc:cxnChg>
      </pc:sldChg>
      <pc:sldChg chg="del">
        <pc:chgData name="ANDRES HUMBERTO OTALORA CARMONA" userId="9f185f83-ab76-4bc7-b4dd-50fef826f155" providerId="ADAL" clId="{6F9F9C3B-5062-4D75-BA08-3B8013896758}" dt="2020-09-22T00:12:52.808" v="37" actId="47"/>
        <pc:sldMkLst>
          <pc:docMk/>
          <pc:sldMk cId="3369923450" sldId="336"/>
        </pc:sldMkLst>
      </pc:sldChg>
      <pc:sldChg chg="addSp delSp modSp add mod replId">
        <pc:chgData name="ANDRES HUMBERTO OTALORA CARMONA" userId="9f185f83-ab76-4bc7-b4dd-50fef826f155" providerId="ADAL" clId="{6F9F9C3B-5062-4D75-BA08-3B8013896758}" dt="2020-09-22T00:43:47.115" v="1527" actId="1076"/>
        <pc:sldMkLst>
          <pc:docMk/>
          <pc:sldMk cId="365643691" sldId="337"/>
        </pc:sldMkLst>
        <pc:spChg chg="mod">
          <ac:chgData name="ANDRES HUMBERTO OTALORA CARMONA" userId="9f185f83-ab76-4bc7-b4dd-50fef826f155" providerId="ADAL" clId="{6F9F9C3B-5062-4D75-BA08-3B8013896758}" dt="2020-09-22T00:27:16.523" v="802" actId="1076"/>
          <ac:spMkLst>
            <pc:docMk/>
            <pc:sldMk cId="365643691" sldId="337"/>
            <ac:spMk id="2" creationId="{00000000-0000-0000-0000-000000000000}"/>
          </ac:spMkLst>
        </pc:spChg>
        <pc:spChg chg="mod">
          <ac:chgData name="ANDRES HUMBERTO OTALORA CARMONA" userId="9f185f83-ab76-4bc7-b4dd-50fef826f155" providerId="ADAL" clId="{6F9F9C3B-5062-4D75-BA08-3B8013896758}" dt="2020-09-22T00:42:57.715" v="1519" actId="1076"/>
          <ac:spMkLst>
            <pc:docMk/>
            <pc:sldMk cId="365643691" sldId="337"/>
            <ac:spMk id="41" creationId="{BA4E2C08-946C-4869-9B54-C27E445D8FB7}"/>
          </ac:spMkLst>
        </pc:spChg>
        <pc:picChg chg="add mod">
          <ac:chgData name="ANDRES HUMBERTO OTALORA CARMONA" userId="9f185f83-ab76-4bc7-b4dd-50fef826f155" providerId="ADAL" clId="{6F9F9C3B-5062-4D75-BA08-3B8013896758}" dt="2020-09-22T00:42:50.266" v="1515" actId="1076"/>
          <ac:picMkLst>
            <pc:docMk/>
            <pc:sldMk cId="365643691" sldId="337"/>
            <ac:picMk id="4" creationId="{528AB948-E33F-4CD4-9913-82323577097B}"/>
          </ac:picMkLst>
        </pc:picChg>
        <pc:picChg chg="add del">
          <ac:chgData name="ANDRES HUMBERTO OTALORA CARMONA" userId="9f185f83-ab76-4bc7-b4dd-50fef826f155" providerId="ADAL" clId="{6F9F9C3B-5062-4D75-BA08-3B8013896758}" dt="2020-09-22T00:28:03.792" v="834" actId="478"/>
          <ac:picMkLst>
            <pc:docMk/>
            <pc:sldMk cId="365643691" sldId="337"/>
            <ac:picMk id="5" creationId="{9A1C5823-4F2E-4158-963C-1C80D2C55CB7}"/>
          </ac:picMkLst>
        </pc:picChg>
        <pc:picChg chg="add mod modCrop">
          <ac:chgData name="ANDRES HUMBERTO OTALORA CARMONA" userId="9f185f83-ab76-4bc7-b4dd-50fef826f155" providerId="ADAL" clId="{6F9F9C3B-5062-4D75-BA08-3B8013896758}" dt="2020-09-22T00:43:43.912" v="1526" actId="732"/>
          <ac:picMkLst>
            <pc:docMk/>
            <pc:sldMk cId="365643691" sldId="337"/>
            <ac:picMk id="6" creationId="{051F538F-8156-4F9C-A5CA-CF8FFBC8C4A4}"/>
          </ac:picMkLst>
        </pc:picChg>
        <pc:picChg chg="add mod">
          <ac:chgData name="ANDRES HUMBERTO OTALORA CARMONA" userId="9f185f83-ab76-4bc7-b4dd-50fef826f155" providerId="ADAL" clId="{6F9F9C3B-5062-4D75-BA08-3B8013896758}" dt="2020-09-22T00:43:47.115" v="1527" actId="1076"/>
          <ac:picMkLst>
            <pc:docMk/>
            <pc:sldMk cId="365643691" sldId="337"/>
            <ac:picMk id="7" creationId="{CB1EBCE5-F931-4E84-9904-2626CC618264}"/>
          </ac:picMkLst>
        </pc:picChg>
      </pc:sldChg>
      <pc:sldChg chg="del">
        <pc:chgData name="ANDRES HUMBERTO OTALORA CARMONA" userId="9f185f83-ab76-4bc7-b4dd-50fef826f155" providerId="ADAL" clId="{6F9F9C3B-5062-4D75-BA08-3B8013896758}" dt="2020-09-22T00:12:52.808" v="37" actId="47"/>
        <pc:sldMkLst>
          <pc:docMk/>
          <pc:sldMk cId="1208453524" sldId="337"/>
        </pc:sldMkLst>
      </pc:sldChg>
      <pc:sldChg chg="addSp delSp modSp add del mod">
        <pc:chgData name="ANDRES HUMBERTO OTALORA CARMONA" userId="9f185f83-ab76-4bc7-b4dd-50fef826f155" providerId="ADAL" clId="{6F9F9C3B-5062-4D75-BA08-3B8013896758}" dt="2020-09-22T00:35:42.525" v="1057" actId="47"/>
        <pc:sldMkLst>
          <pc:docMk/>
          <pc:sldMk cId="1194284736" sldId="338"/>
        </pc:sldMkLst>
        <pc:spChg chg="add mod">
          <ac:chgData name="ANDRES HUMBERTO OTALORA CARMONA" userId="9f185f83-ab76-4bc7-b4dd-50fef826f155" providerId="ADAL" clId="{6F9F9C3B-5062-4D75-BA08-3B8013896758}" dt="2020-09-22T00:31:39.327" v="971" actId="1076"/>
          <ac:spMkLst>
            <pc:docMk/>
            <pc:sldMk cId="1194284736" sldId="338"/>
            <ac:spMk id="3" creationId="{D7B4362F-77B5-4175-AC93-ECA11FFE8780}"/>
          </ac:spMkLst>
        </pc:spChg>
        <pc:spChg chg="add mod">
          <ac:chgData name="ANDRES HUMBERTO OTALORA CARMONA" userId="9f185f83-ab76-4bc7-b4dd-50fef826f155" providerId="ADAL" clId="{6F9F9C3B-5062-4D75-BA08-3B8013896758}" dt="2020-09-22T00:30:08.543" v="903" actId="1076"/>
          <ac:spMkLst>
            <pc:docMk/>
            <pc:sldMk cId="1194284736" sldId="338"/>
            <ac:spMk id="8" creationId="{2101E007-CF7E-4E8A-8A32-7ABDE259BD47}"/>
          </ac:spMkLst>
        </pc:spChg>
        <pc:spChg chg="add mod">
          <ac:chgData name="ANDRES HUMBERTO OTALORA CARMONA" userId="9f185f83-ab76-4bc7-b4dd-50fef826f155" providerId="ADAL" clId="{6F9F9C3B-5062-4D75-BA08-3B8013896758}" dt="2020-09-22T00:30:22.967" v="906" actId="255"/>
          <ac:spMkLst>
            <pc:docMk/>
            <pc:sldMk cId="1194284736" sldId="338"/>
            <ac:spMk id="9" creationId="{50824DC6-702A-4647-BACE-B323F4B153E3}"/>
          </ac:spMkLst>
        </pc:spChg>
        <pc:spChg chg="add mod">
          <ac:chgData name="ANDRES HUMBERTO OTALORA CARMONA" userId="9f185f83-ab76-4bc7-b4dd-50fef826f155" providerId="ADAL" clId="{6F9F9C3B-5062-4D75-BA08-3B8013896758}" dt="2020-09-22T00:30:30.110" v="907" actId="1076"/>
          <ac:spMkLst>
            <pc:docMk/>
            <pc:sldMk cId="1194284736" sldId="338"/>
            <ac:spMk id="10" creationId="{E1F27F61-561F-45A9-A312-A4F7518EF323}"/>
          </ac:spMkLst>
        </pc:spChg>
        <pc:spChg chg="add mod">
          <ac:chgData name="ANDRES HUMBERTO OTALORA CARMONA" userId="9f185f83-ab76-4bc7-b4dd-50fef826f155" providerId="ADAL" clId="{6F9F9C3B-5062-4D75-BA08-3B8013896758}" dt="2020-09-22T00:30:40.604" v="909" actId="2085"/>
          <ac:spMkLst>
            <pc:docMk/>
            <pc:sldMk cId="1194284736" sldId="338"/>
            <ac:spMk id="11" creationId="{8D40A99E-698C-40C5-B0B9-0330A01FBFBC}"/>
          </ac:spMkLst>
        </pc:spChg>
        <pc:spChg chg="add mod">
          <ac:chgData name="ANDRES HUMBERTO OTALORA CARMONA" userId="9f185f83-ab76-4bc7-b4dd-50fef826f155" providerId="ADAL" clId="{6F9F9C3B-5062-4D75-BA08-3B8013896758}" dt="2020-09-22T00:31:40.934" v="972" actId="1076"/>
          <ac:spMkLst>
            <pc:docMk/>
            <pc:sldMk cId="1194284736" sldId="338"/>
            <ac:spMk id="12" creationId="{8DEA1793-6EC3-4627-97E1-39FC8785B41B}"/>
          </ac:spMkLst>
        </pc:spChg>
        <pc:spChg chg="add mod">
          <ac:chgData name="ANDRES HUMBERTO OTALORA CARMONA" userId="9f185f83-ab76-4bc7-b4dd-50fef826f155" providerId="ADAL" clId="{6F9F9C3B-5062-4D75-BA08-3B8013896758}" dt="2020-09-22T00:31:36.996" v="970" actId="13822"/>
          <ac:spMkLst>
            <pc:docMk/>
            <pc:sldMk cId="1194284736" sldId="338"/>
            <ac:spMk id="13" creationId="{0A9A3C44-F1EC-41E8-8FFF-A79FD5C48A24}"/>
          </ac:spMkLst>
        </pc:spChg>
        <pc:spChg chg="add del mod">
          <ac:chgData name="ANDRES HUMBERTO OTALORA CARMONA" userId="9f185f83-ab76-4bc7-b4dd-50fef826f155" providerId="ADAL" clId="{6F9F9C3B-5062-4D75-BA08-3B8013896758}" dt="2020-09-22T00:32:12.631" v="1007" actId="478"/>
          <ac:spMkLst>
            <pc:docMk/>
            <pc:sldMk cId="1194284736" sldId="338"/>
            <ac:spMk id="15" creationId="{35D2F982-C916-4FF5-B726-9B51DB28B7FA}"/>
          </ac:spMkLst>
        </pc:spChg>
        <pc:spChg chg="add mod">
          <ac:chgData name="ANDRES HUMBERTO OTALORA CARMONA" userId="9f185f83-ab76-4bc7-b4dd-50fef826f155" providerId="ADAL" clId="{6F9F9C3B-5062-4D75-BA08-3B8013896758}" dt="2020-09-22T00:32:21.546" v="1012" actId="123"/>
          <ac:spMkLst>
            <pc:docMk/>
            <pc:sldMk cId="1194284736" sldId="338"/>
            <ac:spMk id="19" creationId="{FDBDC1FC-6D87-4651-A989-4471E7F2E814}"/>
          </ac:spMkLst>
        </pc:spChg>
        <pc:picChg chg="add mod">
          <ac:chgData name="ANDRES HUMBERTO OTALORA CARMONA" userId="9f185f83-ab76-4bc7-b4dd-50fef826f155" providerId="ADAL" clId="{6F9F9C3B-5062-4D75-BA08-3B8013896758}" dt="2020-09-22T00:31:46.543" v="976" actId="1076"/>
          <ac:picMkLst>
            <pc:docMk/>
            <pc:sldMk cId="1194284736" sldId="338"/>
            <ac:picMk id="6" creationId="{DA671B0D-902A-438D-B6B1-46C97D5D2560}"/>
          </ac:picMkLst>
        </pc:picChg>
        <pc:picChg chg="add mod">
          <ac:chgData name="ANDRES HUMBERTO OTALORA CARMONA" userId="9f185f83-ab76-4bc7-b4dd-50fef826f155" providerId="ADAL" clId="{6F9F9C3B-5062-4D75-BA08-3B8013896758}" dt="2020-09-22T00:30:11.438" v="904" actId="1076"/>
          <ac:picMkLst>
            <pc:docMk/>
            <pc:sldMk cId="1194284736" sldId="338"/>
            <ac:picMk id="7" creationId="{7DB45FC5-BE4A-4A7B-B7FE-D7270205DB11}"/>
          </ac:picMkLst>
        </pc:picChg>
        <pc:cxnChg chg="add del mod">
          <ac:chgData name="ANDRES HUMBERTO OTALORA CARMONA" userId="9f185f83-ab76-4bc7-b4dd-50fef826f155" providerId="ADAL" clId="{6F9F9C3B-5062-4D75-BA08-3B8013896758}" dt="2020-09-22T00:30:48.919" v="911" actId="478"/>
          <ac:cxnSpMkLst>
            <pc:docMk/>
            <pc:sldMk cId="1194284736" sldId="338"/>
            <ac:cxnSpMk id="14" creationId="{D8525035-F5D1-49FD-94AF-22BA37CDBA30}"/>
          </ac:cxnSpMkLst>
        </pc:cxnChg>
      </pc:sldChg>
      <pc:sldChg chg="del">
        <pc:chgData name="ANDRES HUMBERTO OTALORA CARMONA" userId="9f185f83-ab76-4bc7-b4dd-50fef826f155" providerId="ADAL" clId="{6F9F9C3B-5062-4D75-BA08-3B8013896758}" dt="2020-09-22T00:12:52.808" v="37" actId="47"/>
        <pc:sldMkLst>
          <pc:docMk/>
          <pc:sldMk cId="2381799996" sldId="338"/>
        </pc:sldMkLst>
      </pc:sldChg>
      <pc:sldChg chg="addSp delSp modSp add mod ord replId">
        <pc:chgData name="ANDRES HUMBERTO OTALORA CARMONA" userId="9f185f83-ab76-4bc7-b4dd-50fef826f155" providerId="ADAL" clId="{6F9F9C3B-5062-4D75-BA08-3B8013896758}" dt="2020-09-22T00:38:27.596" v="1190" actId="1076"/>
        <pc:sldMkLst>
          <pc:docMk/>
          <pc:sldMk cId="4031732904" sldId="339"/>
        </pc:sldMkLst>
        <pc:spChg chg="add del mod">
          <ac:chgData name="ANDRES HUMBERTO OTALORA CARMONA" userId="9f185f83-ab76-4bc7-b4dd-50fef826f155" providerId="ADAL" clId="{6F9F9C3B-5062-4D75-BA08-3B8013896758}" dt="2020-09-22T00:35:50.905" v="1061" actId="478"/>
          <ac:spMkLst>
            <pc:docMk/>
            <pc:sldMk cId="4031732904" sldId="339"/>
            <ac:spMk id="3" creationId="{862C9D34-FB1E-4297-998F-ED07116034AB}"/>
          </ac:spMkLst>
        </pc:spChg>
        <pc:spChg chg="add del">
          <ac:chgData name="ANDRES HUMBERTO OTALORA CARMONA" userId="9f185f83-ab76-4bc7-b4dd-50fef826f155" providerId="ADAL" clId="{6F9F9C3B-5062-4D75-BA08-3B8013896758}" dt="2020-09-22T00:36:13.774" v="1129" actId="478"/>
          <ac:spMkLst>
            <pc:docMk/>
            <pc:sldMk cId="4031732904" sldId="339"/>
            <ac:spMk id="4" creationId="{18B0A991-530D-452A-9D22-6057713C90E7}"/>
          </ac:spMkLst>
        </pc:spChg>
        <pc:spChg chg="add del">
          <ac:chgData name="ANDRES HUMBERTO OTALORA CARMONA" userId="9f185f83-ab76-4bc7-b4dd-50fef826f155" providerId="ADAL" clId="{6F9F9C3B-5062-4D75-BA08-3B8013896758}" dt="2020-09-22T00:37:09.239" v="1153" actId="478"/>
          <ac:spMkLst>
            <pc:docMk/>
            <pc:sldMk cId="4031732904" sldId="339"/>
            <ac:spMk id="5" creationId="{31E35C68-A43A-4B06-B705-B45FB7B6D6B4}"/>
          </ac:spMkLst>
        </pc:spChg>
        <pc:spChg chg="add del mod">
          <ac:chgData name="ANDRES HUMBERTO OTALORA CARMONA" userId="9f185f83-ab76-4bc7-b4dd-50fef826f155" providerId="ADAL" clId="{6F9F9C3B-5062-4D75-BA08-3B8013896758}" dt="2020-09-22T00:37:19.447" v="1158" actId="478"/>
          <ac:spMkLst>
            <pc:docMk/>
            <pc:sldMk cId="4031732904" sldId="339"/>
            <ac:spMk id="7" creationId="{13455130-A439-4B5F-B63C-42D430E023D0}"/>
          </ac:spMkLst>
        </pc:spChg>
        <pc:spChg chg="add del mod">
          <ac:chgData name="ANDRES HUMBERTO OTALORA CARMONA" userId="9f185f83-ab76-4bc7-b4dd-50fef826f155" providerId="ADAL" clId="{6F9F9C3B-5062-4D75-BA08-3B8013896758}" dt="2020-09-22T00:38:18.155" v="1186" actId="478"/>
          <ac:spMkLst>
            <pc:docMk/>
            <pc:sldMk cId="4031732904" sldId="339"/>
            <ac:spMk id="9" creationId="{2E1F44B2-233E-422D-A5D3-3496322C7487}"/>
          </ac:spMkLst>
        </pc:spChg>
        <pc:spChg chg="add del mod">
          <ac:chgData name="ANDRES HUMBERTO OTALORA CARMONA" userId="9f185f83-ab76-4bc7-b4dd-50fef826f155" providerId="ADAL" clId="{6F9F9C3B-5062-4D75-BA08-3B8013896758}" dt="2020-09-22T00:37:47.296" v="1172" actId="478"/>
          <ac:spMkLst>
            <pc:docMk/>
            <pc:sldMk cId="4031732904" sldId="339"/>
            <ac:spMk id="11" creationId="{5D4A7BFB-1445-41B3-A60B-C9414A9F00D7}"/>
          </ac:spMkLst>
        </pc:spChg>
        <pc:spChg chg="add del mod">
          <ac:chgData name="ANDRES HUMBERTO OTALORA CARMONA" userId="9f185f83-ab76-4bc7-b4dd-50fef826f155" providerId="ADAL" clId="{6F9F9C3B-5062-4D75-BA08-3B8013896758}" dt="2020-09-22T00:37:55.749" v="1178" actId="478"/>
          <ac:spMkLst>
            <pc:docMk/>
            <pc:sldMk cId="4031732904" sldId="339"/>
            <ac:spMk id="13" creationId="{3094C530-BCD0-432F-96C6-21AC073DC43C}"/>
          </ac:spMkLst>
        </pc:spChg>
        <pc:spChg chg="add del">
          <ac:chgData name="ANDRES HUMBERTO OTALORA CARMONA" userId="9f185f83-ab76-4bc7-b4dd-50fef826f155" providerId="ADAL" clId="{6F9F9C3B-5062-4D75-BA08-3B8013896758}" dt="2020-09-22T00:36:35.474" v="1135" actId="478"/>
          <ac:spMkLst>
            <pc:docMk/>
            <pc:sldMk cId="4031732904" sldId="339"/>
            <ac:spMk id="15" creationId="{C9ABC1CC-CAFA-416B-B730-9BB6AE3CEB4D}"/>
          </ac:spMkLst>
        </pc:spChg>
        <pc:spChg chg="add mod">
          <ac:chgData name="ANDRES HUMBERTO OTALORA CARMONA" userId="9f185f83-ab76-4bc7-b4dd-50fef826f155" providerId="ADAL" clId="{6F9F9C3B-5062-4D75-BA08-3B8013896758}" dt="2020-09-22T00:36:28.324" v="1134" actId="1076"/>
          <ac:spMkLst>
            <pc:docMk/>
            <pc:sldMk cId="4031732904" sldId="339"/>
            <ac:spMk id="23" creationId="{829AADB2-8606-4789-8E61-AA4739169DC6}"/>
          </ac:spMkLst>
        </pc:spChg>
        <pc:spChg chg="add mod">
          <ac:chgData name="ANDRES HUMBERTO OTALORA CARMONA" userId="9f185f83-ab76-4bc7-b4dd-50fef826f155" providerId="ADAL" clId="{6F9F9C3B-5062-4D75-BA08-3B8013896758}" dt="2020-09-22T00:37:46.036" v="1171" actId="1076"/>
          <ac:spMkLst>
            <pc:docMk/>
            <pc:sldMk cId="4031732904" sldId="339"/>
            <ac:spMk id="36" creationId="{A71D79E3-0D58-4503-B466-C984EAA1A2BB}"/>
          </ac:spMkLst>
        </pc:spChg>
        <pc:spChg chg="add mod">
          <ac:chgData name="ANDRES HUMBERTO OTALORA CARMONA" userId="9f185f83-ab76-4bc7-b4dd-50fef826f155" providerId="ADAL" clId="{6F9F9C3B-5062-4D75-BA08-3B8013896758}" dt="2020-09-22T00:37:28.717" v="1163" actId="1076"/>
          <ac:spMkLst>
            <pc:docMk/>
            <pc:sldMk cId="4031732904" sldId="339"/>
            <ac:spMk id="38" creationId="{1B97238B-5FB8-4C05-8511-D21EB8B9675C}"/>
          </ac:spMkLst>
        </pc:spChg>
        <pc:spChg chg="mod">
          <ac:chgData name="ANDRES HUMBERTO OTALORA CARMONA" userId="9f185f83-ab76-4bc7-b4dd-50fef826f155" providerId="ADAL" clId="{6F9F9C3B-5062-4D75-BA08-3B8013896758}" dt="2020-09-22T00:36:09.625" v="1128" actId="20577"/>
          <ac:spMkLst>
            <pc:docMk/>
            <pc:sldMk cId="4031732904" sldId="339"/>
            <ac:spMk id="41" creationId="{BA4E2C08-946C-4869-9B54-C27E445D8FB7}"/>
          </ac:spMkLst>
        </pc:spChg>
        <pc:spChg chg="add mod">
          <ac:chgData name="ANDRES HUMBERTO OTALORA CARMONA" userId="9f185f83-ab76-4bc7-b4dd-50fef826f155" providerId="ADAL" clId="{6F9F9C3B-5062-4D75-BA08-3B8013896758}" dt="2020-09-22T00:38:15.548" v="1184" actId="1076"/>
          <ac:spMkLst>
            <pc:docMk/>
            <pc:sldMk cId="4031732904" sldId="339"/>
            <ac:spMk id="42" creationId="{A169D146-4945-4BE4-BDA2-FAD7068F0969}"/>
          </ac:spMkLst>
        </pc:spChg>
        <pc:spChg chg="add mod">
          <ac:chgData name="ANDRES HUMBERTO OTALORA CARMONA" userId="9f185f83-ab76-4bc7-b4dd-50fef826f155" providerId="ADAL" clId="{6F9F9C3B-5062-4D75-BA08-3B8013896758}" dt="2020-09-22T00:38:27.596" v="1190" actId="1076"/>
          <ac:spMkLst>
            <pc:docMk/>
            <pc:sldMk cId="4031732904" sldId="339"/>
            <ac:spMk id="44" creationId="{BBF123D0-15D1-473D-8D3F-43EDBEC3AD94}"/>
          </ac:spMkLst>
        </pc:spChg>
        <pc:picChg chg="add mod">
          <ac:chgData name="ANDRES HUMBERTO OTALORA CARMONA" userId="9f185f83-ab76-4bc7-b4dd-50fef826f155" providerId="ADAL" clId="{6F9F9C3B-5062-4D75-BA08-3B8013896758}" dt="2020-09-22T00:36:26.391" v="1133" actId="1076"/>
          <ac:picMkLst>
            <pc:docMk/>
            <pc:sldMk cId="4031732904" sldId="339"/>
            <ac:picMk id="19" creationId="{501C6ED2-2576-4BD0-B413-61EB4A19766B}"/>
          </ac:picMkLst>
        </pc:picChg>
        <pc:picChg chg="add mod">
          <ac:chgData name="ANDRES HUMBERTO OTALORA CARMONA" userId="9f185f83-ab76-4bc7-b4dd-50fef826f155" providerId="ADAL" clId="{6F9F9C3B-5062-4D75-BA08-3B8013896758}" dt="2020-09-22T00:37:06.505" v="1152" actId="1076"/>
          <ac:picMkLst>
            <pc:docMk/>
            <pc:sldMk cId="4031732904" sldId="339"/>
            <ac:picMk id="22" creationId="{170F9ABF-803B-4A6D-995E-3CC520BD8193}"/>
          </ac:picMkLst>
        </pc:picChg>
        <pc:picChg chg="add mod">
          <ac:chgData name="ANDRES HUMBERTO OTALORA CARMONA" userId="9f185f83-ab76-4bc7-b4dd-50fef826f155" providerId="ADAL" clId="{6F9F9C3B-5062-4D75-BA08-3B8013896758}" dt="2020-09-22T00:37:51.955" v="1175" actId="1076"/>
          <ac:picMkLst>
            <pc:docMk/>
            <pc:sldMk cId="4031732904" sldId="339"/>
            <ac:picMk id="25" creationId="{237B4178-FF12-4453-ACE5-495B22975B7F}"/>
          </ac:picMkLst>
        </pc:picChg>
        <pc:picChg chg="add mod">
          <ac:chgData name="ANDRES HUMBERTO OTALORA CARMONA" userId="9f185f83-ab76-4bc7-b4dd-50fef826f155" providerId="ADAL" clId="{6F9F9C3B-5062-4D75-BA08-3B8013896758}" dt="2020-09-22T00:37:53.045" v="1176" actId="1076"/>
          <ac:picMkLst>
            <pc:docMk/>
            <pc:sldMk cId="4031732904" sldId="339"/>
            <ac:picMk id="26" creationId="{0DBA4CE2-FCE3-4BA0-8D74-F5B96F429455}"/>
          </ac:picMkLst>
        </pc:picChg>
        <pc:picChg chg="add mod">
          <ac:chgData name="ANDRES HUMBERTO OTALORA CARMONA" userId="9f185f83-ab76-4bc7-b4dd-50fef826f155" providerId="ADAL" clId="{6F9F9C3B-5062-4D75-BA08-3B8013896758}" dt="2020-09-22T00:37:50.575" v="1174" actId="1076"/>
          <ac:picMkLst>
            <pc:docMk/>
            <pc:sldMk cId="4031732904" sldId="339"/>
            <ac:picMk id="27" creationId="{38BE5486-A72C-4990-85F1-5141ECC9DF64}"/>
          </ac:picMkLst>
        </pc:picChg>
        <pc:picChg chg="add mod">
          <ac:chgData name="ANDRES HUMBERTO OTALORA CARMONA" userId="9f185f83-ab76-4bc7-b4dd-50fef826f155" providerId="ADAL" clId="{6F9F9C3B-5062-4D75-BA08-3B8013896758}" dt="2020-09-22T00:37:04.789" v="1151" actId="571"/>
          <ac:picMkLst>
            <pc:docMk/>
            <pc:sldMk cId="4031732904" sldId="339"/>
            <ac:picMk id="32" creationId="{7FBF53DA-A5EC-4982-AA2C-FDE8B52317E6}"/>
          </ac:picMkLst>
        </pc:picChg>
        <pc:picChg chg="add mod">
          <ac:chgData name="ANDRES HUMBERTO OTALORA CARMONA" userId="9f185f83-ab76-4bc7-b4dd-50fef826f155" providerId="ADAL" clId="{6F9F9C3B-5062-4D75-BA08-3B8013896758}" dt="2020-09-22T00:37:04.789" v="1151" actId="571"/>
          <ac:picMkLst>
            <pc:docMk/>
            <pc:sldMk cId="4031732904" sldId="339"/>
            <ac:picMk id="33" creationId="{7BC5A041-5656-46F1-A7D9-8206B50B2D8E}"/>
          </ac:picMkLst>
        </pc:picChg>
        <pc:picChg chg="add mod">
          <ac:chgData name="ANDRES HUMBERTO OTALORA CARMONA" userId="9f185f83-ab76-4bc7-b4dd-50fef826f155" providerId="ADAL" clId="{6F9F9C3B-5062-4D75-BA08-3B8013896758}" dt="2020-09-22T00:37:04.789" v="1151" actId="571"/>
          <ac:picMkLst>
            <pc:docMk/>
            <pc:sldMk cId="4031732904" sldId="339"/>
            <ac:picMk id="34" creationId="{74586D11-A40A-4E02-B9ED-52F109842170}"/>
          </ac:picMkLst>
        </pc:picChg>
      </pc:sldChg>
      <pc:sldChg chg="del">
        <pc:chgData name="ANDRES HUMBERTO OTALORA CARMONA" userId="9f185f83-ab76-4bc7-b4dd-50fef826f155" providerId="ADAL" clId="{6F9F9C3B-5062-4D75-BA08-3B8013896758}" dt="2020-09-22T00:12:52.808" v="37" actId="47"/>
        <pc:sldMkLst>
          <pc:docMk/>
          <pc:sldMk cId="4290304786" sldId="339"/>
        </pc:sldMkLst>
      </pc:sldChg>
      <pc:sldChg chg="del">
        <pc:chgData name="ANDRES HUMBERTO OTALORA CARMONA" userId="9f185f83-ab76-4bc7-b4dd-50fef826f155" providerId="ADAL" clId="{6F9F9C3B-5062-4D75-BA08-3B8013896758}" dt="2020-09-22T00:12:52.808" v="37" actId="47"/>
        <pc:sldMkLst>
          <pc:docMk/>
          <pc:sldMk cId="3197657004" sldId="340"/>
        </pc:sldMkLst>
      </pc:sldChg>
      <pc:sldChg chg="addSp delSp modSp add mod replId">
        <pc:chgData name="ANDRES HUMBERTO OTALORA CARMONA" userId="9f185f83-ab76-4bc7-b4dd-50fef826f155" providerId="ADAL" clId="{6F9F9C3B-5062-4D75-BA08-3B8013896758}" dt="2020-09-22T00:45:10.214" v="1619" actId="20577"/>
        <pc:sldMkLst>
          <pc:docMk/>
          <pc:sldMk cId="3246608794" sldId="340"/>
        </pc:sldMkLst>
        <pc:spChg chg="add mod">
          <ac:chgData name="ANDRES HUMBERTO OTALORA CARMONA" userId="9f185f83-ab76-4bc7-b4dd-50fef826f155" providerId="ADAL" clId="{6F9F9C3B-5062-4D75-BA08-3B8013896758}" dt="2020-09-22T00:44:26.495" v="1547" actId="255"/>
          <ac:spMkLst>
            <pc:docMk/>
            <pc:sldMk cId="3246608794" sldId="340"/>
            <ac:spMk id="4" creationId="{C859ED4D-D6D0-4ADD-B53E-55338A321CFF}"/>
          </ac:spMkLst>
        </pc:spChg>
        <pc:spChg chg="add">
          <ac:chgData name="ANDRES HUMBERTO OTALORA CARMONA" userId="9f185f83-ab76-4bc7-b4dd-50fef826f155" providerId="ADAL" clId="{6F9F9C3B-5062-4D75-BA08-3B8013896758}" dt="2020-09-22T00:44:00.137" v="1528" actId="22"/>
          <ac:spMkLst>
            <pc:docMk/>
            <pc:sldMk cId="3246608794" sldId="340"/>
            <ac:spMk id="11" creationId="{FF82EF5E-12F5-4C43-8801-12105B04E36D}"/>
          </ac:spMkLst>
        </pc:spChg>
        <pc:spChg chg="add mod">
          <ac:chgData name="ANDRES HUMBERTO OTALORA CARMONA" userId="9f185f83-ab76-4bc7-b4dd-50fef826f155" providerId="ADAL" clId="{6F9F9C3B-5062-4D75-BA08-3B8013896758}" dt="2020-09-22T00:44:45.159" v="1556" actId="1076"/>
          <ac:spMkLst>
            <pc:docMk/>
            <pc:sldMk cId="3246608794" sldId="340"/>
            <ac:spMk id="13" creationId="{6C76EE07-5A1C-4A87-9F2F-56796BFB854F}"/>
          </ac:spMkLst>
        </pc:spChg>
        <pc:spChg chg="add mod">
          <ac:chgData name="ANDRES HUMBERTO OTALORA CARMONA" userId="9f185f83-ab76-4bc7-b4dd-50fef826f155" providerId="ADAL" clId="{6F9F9C3B-5062-4D75-BA08-3B8013896758}" dt="2020-09-22T00:44:43.500" v="1555" actId="1076"/>
          <ac:spMkLst>
            <pc:docMk/>
            <pc:sldMk cId="3246608794" sldId="340"/>
            <ac:spMk id="15" creationId="{632E71EF-A34D-4762-A34F-0DB4F66A00C7}"/>
          </ac:spMkLst>
        </pc:spChg>
        <pc:spChg chg="add del">
          <ac:chgData name="ANDRES HUMBERTO OTALORA CARMONA" userId="9f185f83-ab76-4bc7-b4dd-50fef826f155" providerId="ADAL" clId="{6F9F9C3B-5062-4D75-BA08-3B8013896758}" dt="2020-09-22T00:44:47.435" v="1557" actId="478"/>
          <ac:spMkLst>
            <pc:docMk/>
            <pc:sldMk cId="3246608794" sldId="340"/>
            <ac:spMk id="17" creationId="{CDDAB88E-C52D-467C-BA19-F26ADB91800B}"/>
          </ac:spMkLst>
        </pc:spChg>
        <pc:spChg chg="add mod">
          <ac:chgData name="ANDRES HUMBERTO OTALORA CARMONA" userId="9f185f83-ab76-4bc7-b4dd-50fef826f155" providerId="ADAL" clId="{6F9F9C3B-5062-4D75-BA08-3B8013896758}" dt="2020-09-22T00:45:10.214" v="1619" actId="20577"/>
          <ac:spMkLst>
            <pc:docMk/>
            <pc:sldMk cId="3246608794" sldId="340"/>
            <ac:spMk id="19" creationId="{6C9E7DAA-FF36-42E5-B867-04EA4FC7C5EA}"/>
          </ac:spMkLst>
        </pc:spChg>
        <pc:spChg chg="mod">
          <ac:chgData name="ANDRES HUMBERTO OTALORA CARMONA" userId="9f185f83-ab76-4bc7-b4dd-50fef826f155" providerId="ADAL" clId="{6F9F9C3B-5062-4D75-BA08-3B8013896758}" dt="2020-09-22T00:44:20.475" v="1544" actId="121"/>
          <ac:spMkLst>
            <pc:docMk/>
            <pc:sldMk cId="3246608794" sldId="340"/>
            <ac:spMk id="41" creationId="{BA4E2C08-946C-4869-9B54-C27E445D8FB7}"/>
          </ac:spMkLst>
        </pc:spChg>
        <pc:picChg chg="add mod">
          <ac:chgData name="ANDRES HUMBERTO OTALORA CARMONA" userId="9f185f83-ab76-4bc7-b4dd-50fef826f155" providerId="ADAL" clId="{6F9F9C3B-5062-4D75-BA08-3B8013896758}" dt="2020-09-22T00:44:22.785" v="1545" actId="1076"/>
          <ac:picMkLst>
            <pc:docMk/>
            <pc:sldMk cId="3246608794" sldId="340"/>
            <ac:picMk id="3" creationId="{50798530-C46F-4CB3-B2BB-5B1A78EA304B}"/>
          </ac:picMkLst>
        </pc:picChg>
        <pc:picChg chg="add mod">
          <ac:chgData name="ANDRES HUMBERTO OTALORA CARMONA" userId="9f185f83-ab76-4bc7-b4dd-50fef826f155" providerId="ADAL" clId="{6F9F9C3B-5062-4D75-BA08-3B8013896758}" dt="2020-09-22T00:44:55.945" v="1562" actId="1076"/>
          <ac:picMkLst>
            <pc:docMk/>
            <pc:sldMk cId="3246608794" sldId="340"/>
            <ac:picMk id="5" creationId="{924771C2-B2AC-4CE7-8485-AB95513CA5B1}"/>
          </ac:picMkLst>
        </pc:picChg>
        <pc:picChg chg="add mod">
          <ac:chgData name="ANDRES HUMBERTO OTALORA CARMONA" userId="9f185f83-ab76-4bc7-b4dd-50fef826f155" providerId="ADAL" clId="{6F9F9C3B-5062-4D75-BA08-3B8013896758}" dt="2020-09-22T00:44:41.785" v="1554" actId="1076"/>
          <ac:picMkLst>
            <pc:docMk/>
            <pc:sldMk cId="3246608794" sldId="340"/>
            <ac:picMk id="7" creationId="{483B4876-C673-46EC-AB95-884D5DE369F0}"/>
          </ac:picMkLst>
        </pc:picChg>
        <pc:picChg chg="add mod">
          <ac:chgData name="ANDRES HUMBERTO OTALORA CARMONA" userId="9f185f83-ab76-4bc7-b4dd-50fef826f155" providerId="ADAL" clId="{6F9F9C3B-5062-4D75-BA08-3B8013896758}" dt="2020-09-22T00:44:38.365" v="1551" actId="1076"/>
          <ac:picMkLst>
            <pc:docMk/>
            <pc:sldMk cId="3246608794" sldId="340"/>
            <ac:picMk id="9" creationId="{9DBC55F7-80E6-4A5D-9A35-C1ABA363621A}"/>
          </ac:picMkLst>
        </pc:picChg>
      </pc:sldChg>
      <pc:sldChg chg="addSp delSp modSp add mod replId">
        <pc:chgData name="ANDRES HUMBERTO OTALORA CARMONA" userId="9f185f83-ab76-4bc7-b4dd-50fef826f155" providerId="ADAL" clId="{6F9F9C3B-5062-4D75-BA08-3B8013896758}" dt="2020-09-22T00:51:22.501" v="1722" actId="207"/>
        <pc:sldMkLst>
          <pc:docMk/>
          <pc:sldMk cId="2302505757" sldId="341"/>
        </pc:sldMkLst>
        <pc:spChg chg="add del mod">
          <ac:chgData name="ANDRES HUMBERTO OTALORA CARMONA" userId="9f185f83-ab76-4bc7-b4dd-50fef826f155" providerId="ADAL" clId="{6F9F9C3B-5062-4D75-BA08-3B8013896758}" dt="2020-09-22T00:47:36.746" v="1634" actId="478"/>
          <ac:spMkLst>
            <pc:docMk/>
            <pc:sldMk cId="2302505757" sldId="341"/>
            <ac:spMk id="11" creationId="{450BE7C9-F817-44A4-8491-3B5EDBD6BF9E}"/>
          </ac:spMkLst>
        </pc:spChg>
        <pc:spChg chg="add mod">
          <ac:chgData name="ANDRES HUMBERTO OTALORA CARMONA" userId="9f185f83-ab76-4bc7-b4dd-50fef826f155" providerId="ADAL" clId="{6F9F9C3B-5062-4D75-BA08-3B8013896758}" dt="2020-09-22T00:51:04.536" v="1718" actId="207"/>
          <ac:spMkLst>
            <pc:docMk/>
            <pc:sldMk cId="2302505757" sldId="341"/>
            <ac:spMk id="13" creationId="{14EE103A-0519-4381-9FD3-00BC85551191}"/>
          </ac:spMkLst>
        </pc:spChg>
        <pc:spChg chg="add mod">
          <ac:chgData name="ANDRES HUMBERTO OTALORA CARMONA" userId="9f185f83-ab76-4bc7-b4dd-50fef826f155" providerId="ADAL" clId="{6F9F9C3B-5062-4D75-BA08-3B8013896758}" dt="2020-09-22T00:49:13.254" v="1688" actId="20577"/>
          <ac:spMkLst>
            <pc:docMk/>
            <pc:sldMk cId="2302505757" sldId="341"/>
            <ac:spMk id="14" creationId="{4363303A-60E0-4481-B75A-7ACCA205D12A}"/>
          </ac:spMkLst>
        </pc:spChg>
        <pc:spChg chg="add mod">
          <ac:chgData name="ANDRES HUMBERTO OTALORA CARMONA" userId="9f185f83-ab76-4bc7-b4dd-50fef826f155" providerId="ADAL" clId="{6F9F9C3B-5062-4D75-BA08-3B8013896758}" dt="2020-09-22T00:51:22.501" v="1722" actId="207"/>
          <ac:spMkLst>
            <pc:docMk/>
            <pc:sldMk cId="2302505757" sldId="341"/>
            <ac:spMk id="15" creationId="{5833BEB2-92E6-49C9-95D3-5258F1E703D2}"/>
          </ac:spMkLst>
        </pc:spChg>
        <pc:spChg chg="mod">
          <ac:chgData name="ANDRES HUMBERTO OTALORA CARMONA" userId="9f185f83-ab76-4bc7-b4dd-50fef826f155" providerId="ADAL" clId="{6F9F9C3B-5062-4D75-BA08-3B8013896758}" dt="2020-09-22T00:45:33.207" v="1620"/>
          <ac:spMkLst>
            <pc:docMk/>
            <pc:sldMk cId="2302505757" sldId="341"/>
            <ac:spMk id="41" creationId="{BA4E2C08-946C-4869-9B54-C27E445D8FB7}"/>
          </ac:spMkLst>
        </pc:spChg>
        <pc:picChg chg="add mod">
          <ac:chgData name="ANDRES HUMBERTO OTALORA CARMONA" userId="9f185f83-ab76-4bc7-b4dd-50fef826f155" providerId="ADAL" clId="{6F9F9C3B-5062-4D75-BA08-3B8013896758}" dt="2020-09-22T00:48:55.255" v="1650" actId="1076"/>
          <ac:picMkLst>
            <pc:docMk/>
            <pc:sldMk cId="2302505757" sldId="341"/>
            <ac:picMk id="5" creationId="{B7CEFA14-B13C-4070-AF3C-51309F4AFBDE}"/>
          </ac:picMkLst>
        </pc:picChg>
        <pc:picChg chg="add mod">
          <ac:chgData name="ANDRES HUMBERTO OTALORA CARMONA" userId="9f185f83-ab76-4bc7-b4dd-50fef826f155" providerId="ADAL" clId="{6F9F9C3B-5062-4D75-BA08-3B8013896758}" dt="2020-09-22T00:48:22.956" v="1643" actId="1076"/>
          <ac:picMkLst>
            <pc:docMk/>
            <pc:sldMk cId="2302505757" sldId="341"/>
            <ac:picMk id="6" creationId="{9DEBCFFC-35F7-4A9B-A4AC-57A5FDC7B72C}"/>
          </ac:picMkLst>
        </pc:picChg>
        <pc:picChg chg="add mod">
          <ac:chgData name="ANDRES HUMBERTO OTALORA CARMONA" userId="9f185f83-ab76-4bc7-b4dd-50fef826f155" providerId="ADAL" clId="{6F9F9C3B-5062-4D75-BA08-3B8013896758}" dt="2020-09-22T00:48:22.956" v="1643" actId="1076"/>
          <ac:picMkLst>
            <pc:docMk/>
            <pc:sldMk cId="2302505757" sldId="341"/>
            <ac:picMk id="7" creationId="{CDF57A2B-43EF-45C7-9B87-E392F5D93B08}"/>
          </ac:picMkLst>
        </pc:picChg>
        <pc:picChg chg="add mod">
          <ac:chgData name="ANDRES HUMBERTO OTALORA CARMONA" userId="9f185f83-ab76-4bc7-b4dd-50fef826f155" providerId="ADAL" clId="{6F9F9C3B-5062-4D75-BA08-3B8013896758}" dt="2020-09-22T00:48:22.956" v="1643" actId="1076"/>
          <ac:picMkLst>
            <pc:docMk/>
            <pc:sldMk cId="2302505757" sldId="341"/>
            <ac:picMk id="8" creationId="{77A55BEB-3832-45CA-B39D-5B6F57C98770}"/>
          </ac:picMkLst>
        </pc:picChg>
        <pc:picChg chg="add mod">
          <ac:chgData name="ANDRES HUMBERTO OTALORA CARMONA" userId="9f185f83-ab76-4bc7-b4dd-50fef826f155" providerId="ADAL" clId="{6F9F9C3B-5062-4D75-BA08-3B8013896758}" dt="2020-09-22T00:49:21.623" v="1689" actId="1076"/>
          <ac:picMkLst>
            <pc:docMk/>
            <pc:sldMk cId="2302505757" sldId="341"/>
            <ac:picMk id="10" creationId="{4FF54A8E-93E2-42CE-85CF-78B4373438A2}"/>
          </ac:picMkLst>
        </pc:picChg>
        <pc:picChg chg="add mod">
          <ac:chgData name="ANDRES HUMBERTO OTALORA CARMONA" userId="9f185f83-ab76-4bc7-b4dd-50fef826f155" providerId="ADAL" clId="{6F9F9C3B-5062-4D75-BA08-3B8013896758}" dt="2020-09-22T00:48:26.005" v="1645" actId="1076"/>
          <ac:picMkLst>
            <pc:docMk/>
            <pc:sldMk cId="2302505757" sldId="341"/>
            <ac:picMk id="12" creationId="{C5CF9D2F-E115-492C-B795-CEA65F21AAB6}"/>
          </ac:picMkLst>
        </pc:picChg>
        <pc:cxnChg chg="add mod">
          <ac:chgData name="ANDRES HUMBERTO OTALORA CARMONA" userId="9f185f83-ab76-4bc7-b4dd-50fef826f155" providerId="ADAL" clId="{6F9F9C3B-5062-4D75-BA08-3B8013896758}" dt="2020-09-22T00:48:22.956" v="1643" actId="1076"/>
          <ac:cxnSpMkLst>
            <pc:docMk/>
            <pc:sldMk cId="2302505757" sldId="341"/>
            <ac:cxnSpMk id="9" creationId="{AB1328C9-A1D2-4C1C-BFB8-946146292E6D}"/>
          </ac:cxnSpMkLst>
        </pc:cxnChg>
        <pc:cxnChg chg="add">
          <ac:chgData name="ANDRES HUMBERTO OTALORA CARMONA" userId="9f185f83-ab76-4bc7-b4dd-50fef826f155" providerId="ADAL" clId="{6F9F9C3B-5062-4D75-BA08-3B8013896758}" dt="2020-09-22T00:51:15.415" v="1720" actId="11529"/>
          <ac:cxnSpMkLst>
            <pc:docMk/>
            <pc:sldMk cId="2302505757" sldId="341"/>
            <ac:cxnSpMk id="17" creationId="{E904B3E1-5997-46C7-9AF8-D53B2DDDEC1B}"/>
          </ac:cxnSpMkLst>
        </pc:cxnChg>
      </pc:sldChg>
      <pc:sldChg chg="del">
        <pc:chgData name="ANDRES HUMBERTO OTALORA CARMONA" userId="9f185f83-ab76-4bc7-b4dd-50fef826f155" providerId="ADAL" clId="{6F9F9C3B-5062-4D75-BA08-3B8013896758}" dt="2020-09-22T00:12:52.808" v="37" actId="47"/>
        <pc:sldMkLst>
          <pc:docMk/>
          <pc:sldMk cId="3324056632" sldId="341"/>
        </pc:sldMkLst>
      </pc:sldChg>
      <pc:sldChg chg="addSp delSp modSp add mod">
        <pc:chgData name="ANDRES HUMBERTO OTALORA CARMONA" userId="9f185f83-ab76-4bc7-b4dd-50fef826f155" providerId="ADAL" clId="{6F9F9C3B-5062-4D75-BA08-3B8013896758}" dt="2020-09-22T00:53:12.566" v="1766" actId="1076"/>
        <pc:sldMkLst>
          <pc:docMk/>
          <pc:sldMk cId="3441684681" sldId="342"/>
        </pc:sldMkLst>
        <pc:spChg chg="add mod">
          <ac:chgData name="ANDRES HUMBERTO OTALORA CARMONA" userId="9f185f83-ab76-4bc7-b4dd-50fef826f155" providerId="ADAL" clId="{6F9F9C3B-5062-4D75-BA08-3B8013896758}" dt="2020-09-22T00:51:37.913" v="1724" actId="1076"/>
          <ac:spMkLst>
            <pc:docMk/>
            <pc:sldMk cId="3441684681" sldId="342"/>
            <ac:spMk id="8" creationId="{B4DDC890-7B0C-4C32-92A0-E76F05D562FB}"/>
          </ac:spMkLst>
        </pc:spChg>
        <pc:spChg chg="add mod">
          <ac:chgData name="ANDRES HUMBERTO OTALORA CARMONA" userId="9f185f83-ab76-4bc7-b4dd-50fef826f155" providerId="ADAL" clId="{6F9F9C3B-5062-4D75-BA08-3B8013896758}" dt="2020-09-22T00:52:28.918" v="1749" actId="207"/>
          <ac:spMkLst>
            <pc:docMk/>
            <pc:sldMk cId="3441684681" sldId="342"/>
            <ac:spMk id="9" creationId="{520BD335-D225-4DBF-B29B-30253A13E2ED}"/>
          </ac:spMkLst>
        </pc:spChg>
        <pc:spChg chg="add del mod">
          <ac:chgData name="ANDRES HUMBERTO OTALORA CARMONA" userId="9f185f83-ab76-4bc7-b4dd-50fef826f155" providerId="ADAL" clId="{6F9F9C3B-5062-4D75-BA08-3B8013896758}" dt="2020-09-22T00:52:31.606" v="1751" actId="478"/>
          <ac:spMkLst>
            <pc:docMk/>
            <pc:sldMk cId="3441684681" sldId="342"/>
            <ac:spMk id="11" creationId="{6E650458-FB95-4EF5-B712-6B7B313817B6}"/>
          </ac:spMkLst>
        </pc:spChg>
        <pc:spChg chg="add mod">
          <ac:chgData name="ANDRES HUMBERTO OTALORA CARMONA" userId="9f185f83-ab76-4bc7-b4dd-50fef826f155" providerId="ADAL" clId="{6F9F9C3B-5062-4D75-BA08-3B8013896758}" dt="2020-09-22T00:53:09.736" v="1763" actId="113"/>
          <ac:spMkLst>
            <pc:docMk/>
            <pc:sldMk cId="3441684681" sldId="342"/>
            <ac:spMk id="14" creationId="{F28C0367-0EC5-4531-8CBB-F58DA3159A10}"/>
          </ac:spMkLst>
        </pc:spChg>
        <pc:spChg chg="add mod">
          <ac:chgData name="ANDRES HUMBERTO OTALORA CARMONA" userId="9f185f83-ab76-4bc7-b4dd-50fef826f155" providerId="ADAL" clId="{6F9F9C3B-5062-4D75-BA08-3B8013896758}" dt="2020-09-22T00:52:47.119" v="1757" actId="113"/>
          <ac:spMkLst>
            <pc:docMk/>
            <pc:sldMk cId="3441684681" sldId="342"/>
            <ac:spMk id="16" creationId="{2F33382B-8A9E-4DC3-B79D-E4CD18A2D981}"/>
          </ac:spMkLst>
        </pc:spChg>
        <pc:spChg chg="mod">
          <ac:chgData name="ANDRES HUMBERTO OTALORA CARMONA" userId="9f185f83-ab76-4bc7-b4dd-50fef826f155" providerId="ADAL" clId="{6F9F9C3B-5062-4D75-BA08-3B8013896758}" dt="2020-09-22T00:45:35.680" v="1621"/>
          <ac:spMkLst>
            <pc:docMk/>
            <pc:sldMk cId="3441684681" sldId="342"/>
            <ac:spMk id="41" creationId="{BA4E2C08-946C-4869-9B54-C27E445D8FB7}"/>
          </ac:spMkLst>
        </pc:spChg>
        <pc:picChg chg="add mod">
          <ac:chgData name="ANDRES HUMBERTO OTALORA CARMONA" userId="9f185f83-ab76-4bc7-b4dd-50fef826f155" providerId="ADAL" clId="{6F9F9C3B-5062-4D75-BA08-3B8013896758}" dt="2020-09-22T00:53:12.566" v="1766" actId="1076"/>
          <ac:picMkLst>
            <pc:docMk/>
            <pc:sldMk cId="3441684681" sldId="342"/>
            <ac:picMk id="6" creationId="{E3D144FE-A1BB-4701-886A-45FF6B40D217}"/>
          </ac:picMkLst>
        </pc:picChg>
        <pc:picChg chg="add mod">
          <ac:chgData name="ANDRES HUMBERTO OTALORA CARMONA" userId="9f185f83-ab76-4bc7-b4dd-50fef826f155" providerId="ADAL" clId="{6F9F9C3B-5062-4D75-BA08-3B8013896758}" dt="2020-09-22T00:51:37.913" v="1724" actId="1076"/>
          <ac:picMkLst>
            <pc:docMk/>
            <pc:sldMk cId="3441684681" sldId="342"/>
            <ac:picMk id="7" creationId="{718A7D33-9E2C-454A-B198-EE856FF5E82A}"/>
          </ac:picMkLst>
        </pc:picChg>
        <pc:picChg chg="add mod modCrop">
          <ac:chgData name="ANDRES HUMBERTO OTALORA CARMONA" userId="9f185f83-ab76-4bc7-b4dd-50fef826f155" providerId="ADAL" clId="{6F9F9C3B-5062-4D75-BA08-3B8013896758}" dt="2020-09-22T00:52:51.115" v="1758" actId="1076"/>
          <ac:picMkLst>
            <pc:docMk/>
            <pc:sldMk cId="3441684681" sldId="342"/>
            <ac:picMk id="13" creationId="{1079E863-8261-4D2A-BF06-803D35934F56}"/>
          </ac:picMkLst>
        </pc:picChg>
        <pc:cxnChg chg="add mod">
          <ac:chgData name="ANDRES HUMBERTO OTALORA CARMONA" userId="9f185f83-ab76-4bc7-b4dd-50fef826f155" providerId="ADAL" clId="{6F9F9C3B-5062-4D75-BA08-3B8013896758}" dt="2020-09-22T00:51:37.913" v="1724" actId="1076"/>
          <ac:cxnSpMkLst>
            <pc:docMk/>
            <pc:sldMk cId="3441684681" sldId="342"/>
            <ac:cxnSpMk id="10" creationId="{D7FAC57E-5FAA-4CB7-984E-CF31445D853F}"/>
          </ac:cxnSpMkLst>
        </pc:cxnChg>
        <pc:cxnChg chg="add mod">
          <ac:chgData name="ANDRES HUMBERTO OTALORA CARMONA" userId="9f185f83-ab76-4bc7-b4dd-50fef826f155" providerId="ADAL" clId="{6F9F9C3B-5062-4D75-BA08-3B8013896758}" dt="2020-09-22T00:52:33.296" v="1752" actId="1076"/>
          <ac:cxnSpMkLst>
            <pc:docMk/>
            <pc:sldMk cId="3441684681" sldId="342"/>
            <ac:cxnSpMk id="12" creationId="{E8E88377-FA6E-4A7A-9CDB-C32E3F001347}"/>
          </ac:cxnSpMkLst>
        </pc:cxnChg>
      </pc:sldChg>
      <pc:sldChg chg="del">
        <pc:chgData name="ANDRES HUMBERTO OTALORA CARMONA" userId="9f185f83-ab76-4bc7-b4dd-50fef826f155" providerId="ADAL" clId="{6F9F9C3B-5062-4D75-BA08-3B8013896758}" dt="2020-09-22T00:12:52.808" v="37" actId="47"/>
        <pc:sldMkLst>
          <pc:docMk/>
          <pc:sldMk cId="3497325473" sldId="342"/>
        </pc:sldMkLst>
      </pc:sldChg>
      <pc:sldChg chg="del">
        <pc:chgData name="ANDRES HUMBERTO OTALORA CARMONA" userId="9f185f83-ab76-4bc7-b4dd-50fef826f155" providerId="ADAL" clId="{6F9F9C3B-5062-4D75-BA08-3B8013896758}" dt="2020-09-22T00:12:52.808" v="37" actId="47"/>
        <pc:sldMkLst>
          <pc:docMk/>
          <pc:sldMk cId="741504959" sldId="343"/>
        </pc:sldMkLst>
      </pc:sldChg>
      <pc:sldChg chg="addSp delSp modSp add mod replId">
        <pc:chgData name="ANDRES HUMBERTO OTALORA CARMONA" userId="9f185f83-ab76-4bc7-b4dd-50fef826f155" providerId="ADAL" clId="{6F9F9C3B-5062-4D75-BA08-3B8013896758}" dt="2020-09-22T00:55:14.972" v="1832" actId="1076"/>
        <pc:sldMkLst>
          <pc:docMk/>
          <pc:sldMk cId="4177137852" sldId="343"/>
        </pc:sldMkLst>
        <pc:spChg chg="add del mod">
          <ac:chgData name="ANDRES HUMBERTO OTALORA CARMONA" userId="9f185f83-ab76-4bc7-b4dd-50fef826f155" providerId="ADAL" clId="{6F9F9C3B-5062-4D75-BA08-3B8013896758}" dt="2020-09-22T00:53:54.433" v="1777" actId="478"/>
          <ac:spMkLst>
            <pc:docMk/>
            <pc:sldMk cId="4177137852" sldId="343"/>
            <ac:spMk id="5" creationId="{E85D8CDC-43D0-4E20-8C31-0771CC37C93F}"/>
          </ac:spMkLst>
        </pc:spChg>
        <pc:spChg chg="add del mod">
          <ac:chgData name="ANDRES HUMBERTO OTALORA CARMONA" userId="9f185f83-ab76-4bc7-b4dd-50fef826f155" providerId="ADAL" clId="{6F9F9C3B-5062-4D75-BA08-3B8013896758}" dt="2020-09-22T00:54:31.616" v="1812" actId="478"/>
          <ac:spMkLst>
            <pc:docMk/>
            <pc:sldMk cId="4177137852" sldId="343"/>
            <ac:spMk id="13" creationId="{E3FB710F-5D7B-48DB-B90B-7F210FA00A61}"/>
          </ac:spMkLst>
        </pc:spChg>
        <pc:spChg chg="add del mod">
          <ac:chgData name="ANDRES HUMBERTO OTALORA CARMONA" userId="9f185f83-ab76-4bc7-b4dd-50fef826f155" providerId="ADAL" clId="{6F9F9C3B-5062-4D75-BA08-3B8013896758}" dt="2020-09-22T00:54:56.516" v="1822" actId="478"/>
          <ac:spMkLst>
            <pc:docMk/>
            <pc:sldMk cId="4177137852" sldId="343"/>
            <ac:spMk id="15" creationId="{9C9E73F1-A2FF-49B3-B77E-950A2EE3B9CC}"/>
          </ac:spMkLst>
        </pc:spChg>
        <pc:spChg chg="add mod">
          <ac:chgData name="ANDRES HUMBERTO OTALORA CARMONA" userId="9f185f83-ab76-4bc7-b4dd-50fef826f155" providerId="ADAL" clId="{6F9F9C3B-5062-4D75-BA08-3B8013896758}" dt="2020-09-22T00:53:36.657" v="1768" actId="1076"/>
          <ac:spMkLst>
            <pc:docMk/>
            <pc:sldMk cId="4177137852" sldId="343"/>
            <ac:spMk id="17" creationId="{067F7586-B754-41AC-B4D4-02D52CCDBB27}"/>
          </ac:spMkLst>
        </pc:spChg>
        <pc:spChg chg="add mod">
          <ac:chgData name="ANDRES HUMBERTO OTALORA CARMONA" userId="9f185f83-ab76-4bc7-b4dd-50fef826f155" providerId="ADAL" clId="{6F9F9C3B-5062-4D75-BA08-3B8013896758}" dt="2020-09-22T00:53:36.657" v="1768" actId="1076"/>
          <ac:spMkLst>
            <pc:docMk/>
            <pc:sldMk cId="4177137852" sldId="343"/>
            <ac:spMk id="19" creationId="{C2BB5DE2-0914-42E6-8159-A7E0A0F756EF}"/>
          </ac:spMkLst>
        </pc:spChg>
        <pc:spChg chg="add mod">
          <ac:chgData name="ANDRES HUMBERTO OTALORA CARMONA" userId="9f185f83-ab76-4bc7-b4dd-50fef826f155" providerId="ADAL" clId="{6F9F9C3B-5062-4D75-BA08-3B8013896758}" dt="2020-09-22T00:53:36.657" v="1768" actId="1076"/>
          <ac:spMkLst>
            <pc:docMk/>
            <pc:sldMk cId="4177137852" sldId="343"/>
            <ac:spMk id="21" creationId="{95D92B32-9D52-46B6-8055-6F60693244EA}"/>
          </ac:spMkLst>
        </pc:spChg>
        <pc:spChg chg="add mod">
          <ac:chgData name="ANDRES HUMBERTO OTALORA CARMONA" userId="9f185f83-ab76-4bc7-b4dd-50fef826f155" providerId="ADAL" clId="{6F9F9C3B-5062-4D75-BA08-3B8013896758}" dt="2020-09-22T00:53:36.657" v="1768" actId="1076"/>
          <ac:spMkLst>
            <pc:docMk/>
            <pc:sldMk cId="4177137852" sldId="343"/>
            <ac:spMk id="23" creationId="{04C3479C-D846-48E7-BCC5-E253CE7157A4}"/>
          </ac:spMkLst>
        </pc:spChg>
        <pc:spChg chg="add mod">
          <ac:chgData name="ANDRES HUMBERTO OTALORA CARMONA" userId="9f185f83-ab76-4bc7-b4dd-50fef826f155" providerId="ADAL" clId="{6F9F9C3B-5062-4D75-BA08-3B8013896758}" dt="2020-09-22T00:54:21.846" v="1809" actId="1076"/>
          <ac:spMkLst>
            <pc:docMk/>
            <pc:sldMk cId="4177137852" sldId="343"/>
            <ac:spMk id="31" creationId="{15C2A4A7-9F7D-4936-AEE2-912173511AFA}"/>
          </ac:spMkLst>
        </pc:spChg>
        <pc:spChg chg="add mod">
          <ac:chgData name="ANDRES HUMBERTO OTALORA CARMONA" userId="9f185f83-ab76-4bc7-b4dd-50fef826f155" providerId="ADAL" clId="{6F9F9C3B-5062-4D75-BA08-3B8013896758}" dt="2020-09-22T00:54:50.406" v="1818" actId="1076"/>
          <ac:spMkLst>
            <pc:docMk/>
            <pc:sldMk cId="4177137852" sldId="343"/>
            <ac:spMk id="33" creationId="{DAA4AD48-F842-455E-B7AF-1F850D5F5C98}"/>
          </ac:spMkLst>
        </pc:spChg>
        <pc:spChg chg="add mod">
          <ac:chgData name="ANDRES HUMBERTO OTALORA CARMONA" userId="9f185f83-ab76-4bc7-b4dd-50fef826f155" providerId="ADAL" clId="{6F9F9C3B-5062-4D75-BA08-3B8013896758}" dt="2020-09-22T00:55:14.972" v="1832" actId="1076"/>
          <ac:spMkLst>
            <pc:docMk/>
            <pc:sldMk cId="4177137852" sldId="343"/>
            <ac:spMk id="37" creationId="{2C3C3234-748E-452D-96DC-4636F0F1831A}"/>
          </ac:spMkLst>
        </pc:spChg>
        <pc:spChg chg="mod">
          <ac:chgData name="ANDRES HUMBERTO OTALORA CARMONA" userId="9f185f83-ab76-4bc7-b4dd-50fef826f155" providerId="ADAL" clId="{6F9F9C3B-5062-4D75-BA08-3B8013896758}" dt="2020-09-22T00:45:37.715" v="1622"/>
          <ac:spMkLst>
            <pc:docMk/>
            <pc:sldMk cId="4177137852" sldId="343"/>
            <ac:spMk id="41" creationId="{BA4E2C08-946C-4869-9B54-C27E445D8FB7}"/>
          </ac:spMkLst>
        </pc:spChg>
        <pc:picChg chg="add mod">
          <ac:chgData name="ANDRES HUMBERTO OTALORA CARMONA" userId="9f185f83-ab76-4bc7-b4dd-50fef826f155" providerId="ADAL" clId="{6F9F9C3B-5062-4D75-BA08-3B8013896758}" dt="2020-09-22T00:53:46.984" v="1774" actId="1076"/>
          <ac:picMkLst>
            <pc:docMk/>
            <pc:sldMk cId="4177137852" sldId="343"/>
            <ac:picMk id="3" creationId="{562A5442-E093-4D08-ADE7-AFF880C97B04}"/>
          </ac:picMkLst>
        </pc:picChg>
        <pc:picChg chg="add mod">
          <ac:chgData name="ANDRES HUMBERTO OTALORA CARMONA" userId="9f185f83-ab76-4bc7-b4dd-50fef826f155" providerId="ADAL" clId="{6F9F9C3B-5062-4D75-BA08-3B8013896758}" dt="2020-09-22T00:53:49.720" v="1775" actId="14100"/>
          <ac:picMkLst>
            <pc:docMk/>
            <pc:sldMk cId="4177137852" sldId="343"/>
            <ac:picMk id="4" creationId="{856138C9-2A35-4B05-BD3D-61ABF2FEA5E3}"/>
          </ac:picMkLst>
        </pc:picChg>
        <pc:picChg chg="add mod">
          <ac:chgData name="ANDRES HUMBERTO OTALORA CARMONA" userId="9f185f83-ab76-4bc7-b4dd-50fef826f155" providerId="ADAL" clId="{6F9F9C3B-5062-4D75-BA08-3B8013896758}" dt="2020-09-22T00:53:36.657" v="1768" actId="1076"/>
          <ac:picMkLst>
            <pc:docMk/>
            <pc:sldMk cId="4177137852" sldId="343"/>
            <ac:picMk id="7" creationId="{56994D89-7646-42EE-8FA6-182B8A27A724}"/>
          </ac:picMkLst>
        </pc:picChg>
        <pc:picChg chg="add mod">
          <ac:chgData name="ANDRES HUMBERTO OTALORA CARMONA" userId="9f185f83-ab76-4bc7-b4dd-50fef826f155" providerId="ADAL" clId="{6F9F9C3B-5062-4D75-BA08-3B8013896758}" dt="2020-09-22T00:53:42.346" v="1771" actId="1440"/>
          <ac:picMkLst>
            <pc:docMk/>
            <pc:sldMk cId="4177137852" sldId="343"/>
            <ac:picMk id="9" creationId="{E69D72ED-F5F7-49BA-ADB9-F1DE87B3F88D}"/>
          </ac:picMkLst>
        </pc:picChg>
        <pc:picChg chg="add mod">
          <ac:chgData name="ANDRES HUMBERTO OTALORA CARMONA" userId="9f185f83-ab76-4bc7-b4dd-50fef826f155" providerId="ADAL" clId="{6F9F9C3B-5062-4D75-BA08-3B8013896758}" dt="2020-09-22T00:54:26.726" v="1810" actId="1076"/>
          <ac:picMkLst>
            <pc:docMk/>
            <pc:sldMk cId="4177137852" sldId="343"/>
            <ac:picMk id="11" creationId="{0185AF64-BA16-4ED7-88F5-3529958A54EF}"/>
          </ac:picMkLst>
        </pc:picChg>
        <pc:picChg chg="add mod">
          <ac:chgData name="ANDRES HUMBERTO OTALORA CARMONA" userId="9f185f83-ab76-4bc7-b4dd-50fef826f155" providerId="ADAL" clId="{6F9F9C3B-5062-4D75-BA08-3B8013896758}" dt="2020-09-22T00:55:07.936" v="1828" actId="1076"/>
          <ac:picMkLst>
            <pc:docMk/>
            <pc:sldMk cId="4177137852" sldId="343"/>
            <ac:picMk id="32" creationId="{CFB6B6C4-C130-4BF2-A471-39088335B094}"/>
          </ac:picMkLst>
        </pc:picChg>
        <pc:picChg chg="add mod">
          <ac:chgData name="ANDRES HUMBERTO OTALORA CARMONA" userId="9f185f83-ab76-4bc7-b4dd-50fef826f155" providerId="ADAL" clId="{6F9F9C3B-5062-4D75-BA08-3B8013896758}" dt="2020-09-22T00:55:11.320" v="1831" actId="27349"/>
          <ac:picMkLst>
            <pc:docMk/>
            <pc:sldMk cId="4177137852" sldId="343"/>
            <ac:picMk id="35" creationId="{146B5F41-3AA4-4771-95C7-AD503E779950}"/>
          </ac:picMkLst>
        </pc:picChg>
      </pc:sldChg>
      <pc:sldChg chg="addSp modSp add mod replId">
        <pc:chgData name="ANDRES HUMBERTO OTALORA CARMONA" userId="9f185f83-ab76-4bc7-b4dd-50fef826f155" providerId="ADAL" clId="{6F9F9C3B-5062-4D75-BA08-3B8013896758}" dt="2020-09-22T00:58:22.566" v="2194" actId="27349"/>
        <pc:sldMkLst>
          <pc:docMk/>
          <pc:sldMk cId="2515002858" sldId="344"/>
        </pc:sldMkLst>
        <pc:spChg chg="add mod">
          <ac:chgData name="ANDRES HUMBERTO OTALORA CARMONA" userId="9f185f83-ab76-4bc7-b4dd-50fef826f155" providerId="ADAL" clId="{6F9F9C3B-5062-4D75-BA08-3B8013896758}" dt="2020-09-22T00:58:18.546" v="2191" actId="14100"/>
          <ac:spMkLst>
            <pc:docMk/>
            <pc:sldMk cId="2515002858" sldId="344"/>
            <ac:spMk id="5" creationId="{1420DFB6-7694-4F00-BA67-C10446364005}"/>
          </ac:spMkLst>
        </pc:spChg>
        <pc:spChg chg="add mod">
          <ac:chgData name="ANDRES HUMBERTO OTALORA CARMONA" userId="9f185f83-ab76-4bc7-b4dd-50fef826f155" providerId="ADAL" clId="{6F9F9C3B-5062-4D75-BA08-3B8013896758}" dt="2020-09-22T00:58:11.306" v="2188" actId="14100"/>
          <ac:spMkLst>
            <pc:docMk/>
            <pc:sldMk cId="2515002858" sldId="344"/>
            <ac:spMk id="7" creationId="{722262A5-E036-4182-B87C-8FA68654F468}"/>
          </ac:spMkLst>
        </pc:spChg>
        <pc:spChg chg="mod">
          <ac:chgData name="ANDRES HUMBERTO OTALORA CARMONA" userId="9f185f83-ab76-4bc7-b4dd-50fef826f155" providerId="ADAL" clId="{6F9F9C3B-5062-4D75-BA08-3B8013896758}" dt="2020-09-22T00:56:10.136" v="1894" actId="20577"/>
          <ac:spMkLst>
            <pc:docMk/>
            <pc:sldMk cId="2515002858" sldId="344"/>
            <ac:spMk id="41" creationId="{BA4E2C08-946C-4869-9B54-C27E445D8FB7}"/>
          </ac:spMkLst>
        </pc:spChg>
        <pc:picChg chg="add mod">
          <ac:chgData name="ANDRES HUMBERTO OTALORA CARMONA" userId="9f185f83-ab76-4bc7-b4dd-50fef826f155" providerId="ADAL" clId="{6F9F9C3B-5062-4D75-BA08-3B8013896758}" dt="2020-09-22T00:56:33.304" v="1900" actId="1440"/>
          <ac:picMkLst>
            <pc:docMk/>
            <pc:sldMk cId="2515002858" sldId="344"/>
            <ac:picMk id="3" creationId="{11E87622-7F68-4472-9703-3159D74FA2CB}"/>
          </ac:picMkLst>
        </pc:picChg>
        <pc:picChg chg="add mod">
          <ac:chgData name="ANDRES HUMBERTO OTALORA CARMONA" userId="9f185f83-ab76-4bc7-b4dd-50fef826f155" providerId="ADAL" clId="{6F9F9C3B-5062-4D75-BA08-3B8013896758}" dt="2020-09-22T00:56:33.304" v="1900" actId="1440"/>
          <ac:picMkLst>
            <pc:docMk/>
            <pc:sldMk cId="2515002858" sldId="344"/>
            <ac:picMk id="4" creationId="{B6A6C8AA-4457-4E51-8A46-4A904F51A647}"/>
          </ac:picMkLst>
        </pc:picChg>
        <pc:picChg chg="add mod">
          <ac:chgData name="ANDRES HUMBERTO OTALORA CARMONA" userId="9f185f83-ab76-4bc7-b4dd-50fef826f155" providerId="ADAL" clId="{6F9F9C3B-5062-4D75-BA08-3B8013896758}" dt="2020-09-22T00:58:14.649" v="2190" actId="27349"/>
          <ac:picMkLst>
            <pc:docMk/>
            <pc:sldMk cId="2515002858" sldId="344"/>
            <ac:picMk id="11" creationId="{8687FB97-45F8-41CA-A4D2-8318A9522822}"/>
          </ac:picMkLst>
        </pc:picChg>
        <pc:picChg chg="add mod">
          <ac:chgData name="ANDRES HUMBERTO OTALORA CARMONA" userId="9f185f83-ab76-4bc7-b4dd-50fef826f155" providerId="ADAL" clId="{6F9F9C3B-5062-4D75-BA08-3B8013896758}" dt="2020-09-22T00:58:22.566" v="2194" actId="27349"/>
          <ac:picMkLst>
            <pc:docMk/>
            <pc:sldMk cId="2515002858" sldId="344"/>
            <ac:picMk id="13" creationId="{DEE1C6A0-50ED-4EFD-8A39-16D7EA731CFA}"/>
          </ac:picMkLst>
        </pc:picChg>
      </pc:sldChg>
      <pc:sldChg chg="del">
        <pc:chgData name="ANDRES HUMBERTO OTALORA CARMONA" userId="9f185f83-ab76-4bc7-b4dd-50fef826f155" providerId="ADAL" clId="{6F9F9C3B-5062-4D75-BA08-3B8013896758}" dt="2020-09-22T00:12:52.808" v="37" actId="47"/>
        <pc:sldMkLst>
          <pc:docMk/>
          <pc:sldMk cId="2789244343" sldId="344"/>
        </pc:sldMkLst>
      </pc:sldChg>
      <pc:sldChg chg="addSp delSp modSp add mod replId">
        <pc:chgData name="ANDRES HUMBERTO OTALORA CARMONA" userId="9f185f83-ab76-4bc7-b4dd-50fef826f155" providerId="ADAL" clId="{6F9F9C3B-5062-4D75-BA08-3B8013896758}" dt="2020-09-22T00:59:17.151" v="2263" actId="1076"/>
        <pc:sldMkLst>
          <pc:docMk/>
          <pc:sldMk cId="942132186" sldId="345"/>
        </pc:sldMkLst>
        <pc:spChg chg="add del mod">
          <ac:chgData name="ANDRES HUMBERTO OTALORA CARMONA" userId="9f185f83-ab76-4bc7-b4dd-50fef826f155" providerId="ADAL" clId="{6F9F9C3B-5062-4D75-BA08-3B8013896758}" dt="2020-09-22T00:58:46.416" v="2202" actId="478"/>
          <ac:spMkLst>
            <pc:docMk/>
            <pc:sldMk cId="942132186" sldId="345"/>
            <ac:spMk id="5" creationId="{4C62C45B-1AED-4577-ABEB-4F80F848C578}"/>
          </ac:spMkLst>
        </pc:spChg>
        <pc:spChg chg="add mod">
          <ac:chgData name="ANDRES HUMBERTO OTALORA CARMONA" userId="9f185f83-ab76-4bc7-b4dd-50fef826f155" providerId="ADAL" clId="{6F9F9C3B-5062-4D75-BA08-3B8013896758}" dt="2020-09-22T00:59:10.138" v="2262" actId="20577"/>
          <ac:spMkLst>
            <pc:docMk/>
            <pc:sldMk cId="942132186" sldId="345"/>
            <ac:spMk id="13" creationId="{900E44A1-A390-4B81-ACF8-F897C5F9D023}"/>
          </ac:spMkLst>
        </pc:spChg>
        <pc:spChg chg="mod">
          <ac:chgData name="ANDRES HUMBERTO OTALORA CARMONA" userId="9f185f83-ab76-4bc7-b4dd-50fef826f155" providerId="ADAL" clId="{6F9F9C3B-5062-4D75-BA08-3B8013896758}" dt="2020-09-22T00:45:41.868" v="1624"/>
          <ac:spMkLst>
            <pc:docMk/>
            <pc:sldMk cId="942132186" sldId="345"/>
            <ac:spMk id="41" creationId="{BA4E2C08-946C-4869-9B54-C27E445D8FB7}"/>
          </ac:spMkLst>
        </pc:spChg>
        <pc:picChg chg="add mod">
          <ac:chgData name="ANDRES HUMBERTO OTALORA CARMONA" userId="9f185f83-ab76-4bc7-b4dd-50fef826f155" providerId="ADAL" clId="{6F9F9C3B-5062-4D75-BA08-3B8013896758}" dt="2020-09-22T00:58:49.446" v="2205" actId="1076"/>
          <ac:picMkLst>
            <pc:docMk/>
            <pc:sldMk cId="942132186" sldId="345"/>
            <ac:picMk id="3" creationId="{E422101D-C6EC-43CA-9CAE-1193651C0F35}"/>
          </ac:picMkLst>
        </pc:picChg>
        <pc:picChg chg="add mod">
          <ac:chgData name="ANDRES HUMBERTO OTALORA CARMONA" userId="9f185f83-ab76-4bc7-b4dd-50fef826f155" providerId="ADAL" clId="{6F9F9C3B-5062-4D75-BA08-3B8013896758}" dt="2020-09-22T00:59:17.151" v="2263" actId="1076"/>
          <ac:picMkLst>
            <pc:docMk/>
            <pc:sldMk cId="942132186" sldId="345"/>
            <ac:picMk id="4" creationId="{E889C912-6A6B-4C46-915D-20EE681313F5}"/>
          </ac:picMkLst>
        </pc:picChg>
      </pc:sldChg>
      <pc:sldChg chg="del">
        <pc:chgData name="ANDRES HUMBERTO OTALORA CARMONA" userId="9f185f83-ab76-4bc7-b4dd-50fef826f155" providerId="ADAL" clId="{6F9F9C3B-5062-4D75-BA08-3B8013896758}" dt="2020-09-22T00:12:52.808" v="37" actId="47"/>
        <pc:sldMkLst>
          <pc:docMk/>
          <pc:sldMk cId="1631712386" sldId="345"/>
        </pc:sldMkLst>
      </pc:sldChg>
      <pc:sldChg chg="addSp modSp add mod replId">
        <pc:chgData name="ANDRES HUMBERTO OTALORA CARMONA" userId="9f185f83-ab76-4bc7-b4dd-50fef826f155" providerId="ADAL" clId="{6F9F9C3B-5062-4D75-BA08-3B8013896758}" dt="2020-09-22T01:01:45.456" v="2410" actId="20577"/>
        <pc:sldMkLst>
          <pc:docMk/>
          <pc:sldMk cId="3342924311" sldId="346"/>
        </pc:sldMkLst>
        <pc:spChg chg="mod">
          <ac:chgData name="ANDRES HUMBERTO OTALORA CARMONA" userId="9f185f83-ab76-4bc7-b4dd-50fef826f155" providerId="ADAL" clId="{6F9F9C3B-5062-4D75-BA08-3B8013896758}" dt="2020-09-22T01:01:45.456" v="2410" actId="20577"/>
          <ac:spMkLst>
            <pc:docMk/>
            <pc:sldMk cId="3342924311" sldId="346"/>
            <ac:spMk id="41" creationId="{BA4E2C08-946C-4869-9B54-C27E445D8FB7}"/>
          </ac:spMkLst>
        </pc:spChg>
        <pc:picChg chg="add mod">
          <ac:chgData name="ANDRES HUMBERTO OTALORA CARMONA" userId="9f185f83-ab76-4bc7-b4dd-50fef826f155" providerId="ADAL" clId="{6F9F9C3B-5062-4D75-BA08-3B8013896758}" dt="2020-09-22T01:01:20.256" v="2381" actId="14100"/>
          <ac:picMkLst>
            <pc:docMk/>
            <pc:sldMk cId="3342924311" sldId="346"/>
            <ac:picMk id="3" creationId="{B62EDE98-C01D-4277-89C8-FAE9A18C4C1F}"/>
          </ac:picMkLst>
        </pc:picChg>
      </pc:sldChg>
      <pc:sldChg chg="del">
        <pc:chgData name="ANDRES HUMBERTO OTALORA CARMONA" userId="9f185f83-ab76-4bc7-b4dd-50fef826f155" providerId="ADAL" clId="{6F9F9C3B-5062-4D75-BA08-3B8013896758}" dt="2020-09-22T00:12:52.808" v="37" actId="47"/>
        <pc:sldMkLst>
          <pc:docMk/>
          <pc:sldMk cId="3365867476" sldId="346"/>
        </pc:sldMkLst>
      </pc:sldChg>
      <pc:sldChg chg="addSp delSp modSp add mod replId">
        <pc:chgData name="ANDRES HUMBERTO OTALORA CARMONA" userId="9f185f83-ab76-4bc7-b4dd-50fef826f155" providerId="ADAL" clId="{6F9F9C3B-5062-4D75-BA08-3B8013896758}" dt="2020-09-22T01:02:10.656" v="2418" actId="1440"/>
        <pc:sldMkLst>
          <pc:docMk/>
          <pc:sldMk cId="2870773434" sldId="347"/>
        </pc:sldMkLst>
        <pc:spChg chg="mod">
          <ac:chgData name="ANDRES HUMBERTO OTALORA CARMONA" userId="9f185f83-ab76-4bc7-b4dd-50fef826f155" providerId="ADAL" clId="{6F9F9C3B-5062-4D75-BA08-3B8013896758}" dt="2020-09-22T01:01:53.938" v="2412" actId="20577"/>
          <ac:spMkLst>
            <pc:docMk/>
            <pc:sldMk cId="2870773434" sldId="347"/>
            <ac:spMk id="41" creationId="{BA4E2C08-946C-4869-9B54-C27E445D8FB7}"/>
          </ac:spMkLst>
        </pc:spChg>
        <pc:picChg chg="add del mod">
          <ac:chgData name="ANDRES HUMBERTO OTALORA CARMONA" userId="9f185f83-ab76-4bc7-b4dd-50fef826f155" providerId="ADAL" clId="{6F9F9C3B-5062-4D75-BA08-3B8013896758}" dt="2020-09-22T01:01:36.686" v="2386" actId="478"/>
          <ac:picMkLst>
            <pc:docMk/>
            <pc:sldMk cId="2870773434" sldId="347"/>
            <ac:picMk id="3" creationId="{E71D31EA-2AD2-4416-B334-1FBB1D32F77B}"/>
          </ac:picMkLst>
        </pc:picChg>
        <pc:picChg chg="add mod">
          <ac:chgData name="ANDRES HUMBERTO OTALORA CARMONA" userId="9f185f83-ab76-4bc7-b4dd-50fef826f155" providerId="ADAL" clId="{6F9F9C3B-5062-4D75-BA08-3B8013896758}" dt="2020-09-22T01:02:10.656" v="2418" actId="1440"/>
          <ac:picMkLst>
            <pc:docMk/>
            <pc:sldMk cId="2870773434" sldId="347"/>
            <ac:picMk id="4" creationId="{BCCC01C9-E458-4F1C-A707-A947F621874F}"/>
          </ac:picMkLst>
        </pc:picChg>
        <pc:picChg chg="add mod">
          <ac:chgData name="ANDRES HUMBERTO OTALORA CARMONA" userId="9f185f83-ab76-4bc7-b4dd-50fef826f155" providerId="ADAL" clId="{6F9F9C3B-5062-4D75-BA08-3B8013896758}" dt="2020-09-22T01:02:10.656" v="2418" actId="1440"/>
          <ac:picMkLst>
            <pc:docMk/>
            <pc:sldMk cId="2870773434" sldId="347"/>
            <ac:picMk id="5" creationId="{02EE98E8-7112-4684-A693-563A0E48B297}"/>
          </ac:picMkLst>
        </pc:picChg>
      </pc:sldChg>
      <pc:sldChg chg="addSp modSp add mod replId">
        <pc:chgData name="ANDRES HUMBERTO OTALORA CARMONA" userId="9f185f83-ab76-4bc7-b4dd-50fef826f155" providerId="ADAL" clId="{6F9F9C3B-5062-4D75-BA08-3B8013896758}" dt="2020-09-22T01:03:41.816" v="2514" actId="1076"/>
        <pc:sldMkLst>
          <pc:docMk/>
          <pc:sldMk cId="2991857278" sldId="348"/>
        </pc:sldMkLst>
        <pc:spChg chg="mod">
          <ac:chgData name="ANDRES HUMBERTO OTALORA CARMONA" userId="9f185f83-ab76-4bc7-b4dd-50fef826f155" providerId="ADAL" clId="{6F9F9C3B-5062-4D75-BA08-3B8013896758}" dt="2020-09-22T01:03:17.116" v="2506" actId="20577"/>
          <ac:spMkLst>
            <pc:docMk/>
            <pc:sldMk cId="2991857278" sldId="348"/>
            <ac:spMk id="41" creationId="{BA4E2C08-946C-4869-9B54-C27E445D8FB7}"/>
          </ac:spMkLst>
        </pc:spChg>
        <pc:picChg chg="add mod modCrop">
          <ac:chgData name="ANDRES HUMBERTO OTALORA CARMONA" userId="9f185f83-ab76-4bc7-b4dd-50fef826f155" providerId="ADAL" clId="{6F9F9C3B-5062-4D75-BA08-3B8013896758}" dt="2020-09-22T01:03:41.816" v="2514" actId="1076"/>
          <ac:picMkLst>
            <pc:docMk/>
            <pc:sldMk cId="2991857278" sldId="348"/>
            <ac:picMk id="3" creationId="{FC1DD668-CBC6-46C5-9698-17F99B45E0FD}"/>
          </ac:picMkLst>
        </pc:picChg>
      </pc:sldChg>
      <pc:sldChg chg="addSp modSp add mod replId">
        <pc:chgData name="ANDRES HUMBERTO OTALORA CARMONA" userId="9f185f83-ab76-4bc7-b4dd-50fef826f155" providerId="ADAL" clId="{6F9F9C3B-5062-4D75-BA08-3B8013896758}" dt="2020-09-22T01:03:53.776" v="2520" actId="1440"/>
        <pc:sldMkLst>
          <pc:docMk/>
          <pc:sldMk cId="1761027800" sldId="349"/>
        </pc:sldMkLst>
        <pc:spChg chg="mod">
          <ac:chgData name="ANDRES HUMBERTO OTALORA CARMONA" userId="9f185f83-ab76-4bc7-b4dd-50fef826f155" providerId="ADAL" clId="{6F9F9C3B-5062-4D75-BA08-3B8013896758}" dt="2020-09-22T01:03:46.711" v="2516" actId="20577"/>
          <ac:spMkLst>
            <pc:docMk/>
            <pc:sldMk cId="1761027800" sldId="349"/>
            <ac:spMk id="41" creationId="{BA4E2C08-946C-4869-9B54-C27E445D8FB7}"/>
          </ac:spMkLst>
        </pc:spChg>
        <pc:picChg chg="add mod">
          <ac:chgData name="ANDRES HUMBERTO OTALORA CARMONA" userId="9f185f83-ab76-4bc7-b4dd-50fef826f155" providerId="ADAL" clId="{6F9F9C3B-5062-4D75-BA08-3B8013896758}" dt="2020-09-22T01:03:53.776" v="2520" actId="1440"/>
          <ac:picMkLst>
            <pc:docMk/>
            <pc:sldMk cId="1761027800" sldId="349"/>
            <ac:picMk id="3" creationId="{3C3A8A56-EFC8-400A-B1CF-A85B08EF7D7A}"/>
          </ac:picMkLst>
        </pc:picChg>
      </pc:sldChg>
      <pc:sldChg chg="new del">
        <pc:chgData name="ANDRES HUMBERTO OTALORA CARMONA" userId="9f185f83-ab76-4bc7-b4dd-50fef826f155" providerId="ADAL" clId="{6F9F9C3B-5062-4D75-BA08-3B8013896758}" dt="2020-09-22T00:38:44.245" v="1192" actId="680"/>
        <pc:sldMkLst>
          <pc:docMk/>
          <pc:sldMk cId="380745415" sldId="350"/>
        </pc:sldMkLst>
      </pc:sldChg>
      <pc:sldChg chg="addSp delSp modSp add mod">
        <pc:chgData name="ANDRES HUMBERTO OTALORA CARMONA" userId="9f185f83-ab76-4bc7-b4dd-50fef826f155" providerId="ADAL" clId="{6F9F9C3B-5062-4D75-BA08-3B8013896758}" dt="2020-09-22T00:41:52.385" v="1476" actId="20577"/>
        <pc:sldMkLst>
          <pc:docMk/>
          <pc:sldMk cId="593971828" sldId="350"/>
        </pc:sldMkLst>
        <pc:spChg chg="add del mod">
          <ac:chgData name="ANDRES HUMBERTO OTALORA CARMONA" userId="9f185f83-ab76-4bc7-b4dd-50fef826f155" providerId="ADAL" clId="{6F9F9C3B-5062-4D75-BA08-3B8013896758}" dt="2020-09-22T00:39:19.208" v="1220" actId="478"/>
          <ac:spMkLst>
            <pc:docMk/>
            <pc:sldMk cId="593971828" sldId="350"/>
            <ac:spMk id="6" creationId="{9E10F788-3563-441A-B6C4-F2F7E36BDBCC}"/>
          </ac:spMkLst>
        </pc:spChg>
        <pc:spChg chg="add del mod">
          <ac:chgData name="ANDRES HUMBERTO OTALORA CARMONA" userId="9f185f83-ab76-4bc7-b4dd-50fef826f155" providerId="ADAL" clId="{6F9F9C3B-5062-4D75-BA08-3B8013896758}" dt="2020-09-22T00:40:34.260" v="1387" actId="478"/>
          <ac:spMkLst>
            <pc:docMk/>
            <pc:sldMk cId="593971828" sldId="350"/>
            <ac:spMk id="7" creationId="{5C624B57-9D84-4042-841A-F810BB0756DF}"/>
          </ac:spMkLst>
        </pc:spChg>
        <pc:spChg chg="add del mod">
          <ac:chgData name="ANDRES HUMBERTO OTALORA CARMONA" userId="9f185f83-ab76-4bc7-b4dd-50fef826f155" providerId="ADAL" clId="{6F9F9C3B-5062-4D75-BA08-3B8013896758}" dt="2020-09-22T00:40:33.895" v="1386" actId="478"/>
          <ac:spMkLst>
            <pc:docMk/>
            <pc:sldMk cId="593971828" sldId="350"/>
            <ac:spMk id="8" creationId="{3CA6BC2F-74FE-4341-8E69-3E2C3C50340F}"/>
          </ac:spMkLst>
        </pc:spChg>
        <pc:spChg chg="del">
          <ac:chgData name="ANDRES HUMBERTO OTALORA CARMONA" userId="9f185f83-ab76-4bc7-b4dd-50fef826f155" providerId="ADAL" clId="{6F9F9C3B-5062-4D75-BA08-3B8013896758}" dt="2020-09-22T00:38:50.635" v="1194" actId="478"/>
          <ac:spMkLst>
            <pc:docMk/>
            <pc:sldMk cId="593971828" sldId="350"/>
            <ac:spMk id="23" creationId="{829AADB2-8606-4789-8E61-AA4739169DC6}"/>
          </ac:spMkLst>
        </pc:spChg>
        <pc:spChg chg="add mod">
          <ac:chgData name="ANDRES HUMBERTO OTALORA CARMONA" userId="9f185f83-ab76-4bc7-b4dd-50fef826f155" providerId="ADAL" clId="{6F9F9C3B-5062-4D75-BA08-3B8013896758}" dt="2020-09-22T00:41:11.835" v="1404" actId="255"/>
          <ac:spMkLst>
            <pc:docMk/>
            <pc:sldMk cId="593971828" sldId="350"/>
            <ac:spMk id="33" creationId="{9DD166D1-1D11-4323-BE5B-D0F048588C3F}"/>
          </ac:spMkLst>
        </pc:spChg>
        <pc:spChg chg="add mod">
          <ac:chgData name="ANDRES HUMBERTO OTALORA CARMONA" userId="9f185f83-ab76-4bc7-b4dd-50fef826f155" providerId="ADAL" clId="{6F9F9C3B-5062-4D75-BA08-3B8013896758}" dt="2020-09-22T00:41:52.385" v="1476" actId="20577"/>
          <ac:spMkLst>
            <pc:docMk/>
            <pc:sldMk cId="593971828" sldId="350"/>
            <ac:spMk id="34" creationId="{FB82BBDA-5C55-40EF-81BA-8E38DA5712E2}"/>
          </ac:spMkLst>
        </pc:spChg>
        <pc:spChg chg="del">
          <ac:chgData name="ANDRES HUMBERTO OTALORA CARMONA" userId="9f185f83-ab76-4bc7-b4dd-50fef826f155" providerId="ADAL" clId="{6F9F9C3B-5062-4D75-BA08-3B8013896758}" dt="2020-09-22T00:38:52.080" v="1195" actId="478"/>
          <ac:spMkLst>
            <pc:docMk/>
            <pc:sldMk cId="593971828" sldId="350"/>
            <ac:spMk id="36" creationId="{A71D79E3-0D58-4503-B466-C984EAA1A2BB}"/>
          </ac:spMkLst>
        </pc:spChg>
        <pc:spChg chg="del">
          <ac:chgData name="ANDRES HUMBERTO OTALORA CARMONA" userId="9f185f83-ab76-4bc7-b4dd-50fef826f155" providerId="ADAL" clId="{6F9F9C3B-5062-4D75-BA08-3B8013896758}" dt="2020-09-22T00:38:50.635" v="1194" actId="478"/>
          <ac:spMkLst>
            <pc:docMk/>
            <pc:sldMk cId="593971828" sldId="350"/>
            <ac:spMk id="38" creationId="{1B97238B-5FB8-4C05-8511-D21EB8B9675C}"/>
          </ac:spMkLst>
        </pc:spChg>
        <pc:spChg chg="mod">
          <ac:chgData name="ANDRES HUMBERTO OTALORA CARMONA" userId="9f185f83-ab76-4bc7-b4dd-50fef826f155" providerId="ADAL" clId="{6F9F9C3B-5062-4D75-BA08-3B8013896758}" dt="2020-09-22T00:38:56.515" v="1213" actId="20577"/>
          <ac:spMkLst>
            <pc:docMk/>
            <pc:sldMk cId="593971828" sldId="350"/>
            <ac:spMk id="41" creationId="{BA4E2C08-946C-4869-9B54-C27E445D8FB7}"/>
          </ac:spMkLst>
        </pc:spChg>
        <pc:spChg chg="del">
          <ac:chgData name="ANDRES HUMBERTO OTALORA CARMONA" userId="9f185f83-ab76-4bc7-b4dd-50fef826f155" providerId="ADAL" clId="{6F9F9C3B-5062-4D75-BA08-3B8013896758}" dt="2020-09-22T00:38:50.635" v="1194" actId="478"/>
          <ac:spMkLst>
            <pc:docMk/>
            <pc:sldMk cId="593971828" sldId="350"/>
            <ac:spMk id="42" creationId="{A169D146-4945-4BE4-BDA2-FAD7068F0969}"/>
          </ac:spMkLst>
        </pc:spChg>
        <pc:spChg chg="del">
          <ac:chgData name="ANDRES HUMBERTO OTALORA CARMONA" userId="9f185f83-ab76-4bc7-b4dd-50fef826f155" providerId="ADAL" clId="{6F9F9C3B-5062-4D75-BA08-3B8013896758}" dt="2020-09-22T00:38:50.635" v="1194" actId="478"/>
          <ac:spMkLst>
            <pc:docMk/>
            <pc:sldMk cId="593971828" sldId="350"/>
            <ac:spMk id="44" creationId="{BBF123D0-15D1-473D-8D3F-43EDBEC3AD94}"/>
          </ac:spMkLst>
        </pc:spChg>
        <pc:picChg chg="add mod">
          <ac:chgData name="ANDRES HUMBERTO OTALORA CARMONA" userId="9f185f83-ab76-4bc7-b4dd-50fef826f155" providerId="ADAL" clId="{6F9F9C3B-5062-4D75-BA08-3B8013896758}" dt="2020-09-22T00:39:13.235" v="1218" actId="1440"/>
          <ac:picMkLst>
            <pc:docMk/>
            <pc:sldMk cId="593971828" sldId="350"/>
            <ac:picMk id="3" creationId="{7ED42992-730D-4742-B562-170C8418902D}"/>
          </ac:picMkLst>
        </pc:picChg>
        <pc:picChg chg="add mod">
          <ac:chgData name="ANDRES HUMBERTO OTALORA CARMONA" userId="9f185f83-ab76-4bc7-b4dd-50fef826f155" providerId="ADAL" clId="{6F9F9C3B-5062-4D75-BA08-3B8013896758}" dt="2020-09-22T00:40:30.183" v="1384" actId="14100"/>
          <ac:picMkLst>
            <pc:docMk/>
            <pc:sldMk cId="593971828" sldId="350"/>
            <ac:picMk id="4" creationId="{07753CB8-51A9-4386-A5AD-AE96BB525F4A}"/>
          </ac:picMkLst>
        </pc:picChg>
        <pc:picChg chg="add mod">
          <ac:chgData name="ANDRES HUMBERTO OTALORA CARMONA" userId="9f185f83-ab76-4bc7-b4dd-50fef826f155" providerId="ADAL" clId="{6F9F9C3B-5062-4D75-BA08-3B8013896758}" dt="2020-09-22T00:41:07.665" v="1402" actId="1076"/>
          <ac:picMkLst>
            <pc:docMk/>
            <pc:sldMk cId="593971828" sldId="350"/>
            <ac:picMk id="5" creationId="{723838C4-9694-41B4-8093-1A56A5ED6FE4}"/>
          </ac:picMkLst>
        </pc:picChg>
        <pc:picChg chg="add mod">
          <ac:chgData name="ANDRES HUMBERTO OTALORA CARMONA" userId="9f185f83-ab76-4bc7-b4dd-50fef826f155" providerId="ADAL" clId="{6F9F9C3B-5062-4D75-BA08-3B8013896758}" dt="2020-09-22T00:41:17.735" v="1406" actId="14100"/>
          <ac:picMkLst>
            <pc:docMk/>
            <pc:sldMk cId="593971828" sldId="350"/>
            <ac:picMk id="12" creationId="{9C02FB84-4058-492E-B5A3-8C2F024D0C77}"/>
          </ac:picMkLst>
        </pc:picChg>
        <pc:picChg chg="add mod">
          <ac:chgData name="ANDRES HUMBERTO OTALORA CARMONA" userId="9f185f83-ab76-4bc7-b4dd-50fef826f155" providerId="ADAL" clId="{6F9F9C3B-5062-4D75-BA08-3B8013896758}" dt="2020-09-22T00:41:30.857" v="1410" actId="1076"/>
          <ac:picMkLst>
            <pc:docMk/>
            <pc:sldMk cId="593971828" sldId="350"/>
            <ac:picMk id="13" creationId="{B9ADDB29-184A-4C21-AC43-1CFEEBE30623}"/>
          </ac:picMkLst>
        </pc:picChg>
        <pc:picChg chg="del">
          <ac:chgData name="ANDRES HUMBERTO OTALORA CARMONA" userId="9f185f83-ab76-4bc7-b4dd-50fef826f155" providerId="ADAL" clId="{6F9F9C3B-5062-4D75-BA08-3B8013896758}" dt="2020-09-22T00:38:50.635" v="1194" actId="478"/>
          <ac:picMkLst>
            <pc:docMk/>
            <pc:sldMk cId="593971828" sldId="350"/>
            <ac:picMk id="19" creationId="{501C6ED2-2576-4BD0-B413-61EB4A19766B}"/>
          </ac:picMkLst>
        </pc:picChg>
        <pc:picChg chg="del">
          <ac:chgData name="ANDRES HUMBERTO OTALORA CARMONA" userId="9f185f83-ab76-4bc7-b4dd-50fef826f155" providerId="ADAL" clId="{6F9F9C3B-5062-4D75-BA08-3B8013896758}" dt="2020-09-22T00:38:50.635" v="1194" actId="478"/>
          <ac:picMkLst>
            <pc:docMk/>
            <pc:sldMk cId="593971828" sldId="350"/>
            <ac:picMk id="22" creationId="{170F9ABF-803B-4A6D-995E-3CC520BD8193}"/>
          </ac:picMkLst>
        </pc:picChg>
        <pc:picChg chg="del">
          <ac:chgData name="ANDRES HUMBERTO OTALORA CARMONA" userId="9f185f83-ab76-4bc7-b4dd-50fef826f155" providerId="ADAL" clId="{6F9F9C3B-5062-4D75-BA08-3B8013896758}" dt="2020-09-22T00:38:50.635" v="1194" actId="478"/>
          <ac:picMkLst>
            <pc:docMk/>
            <pc:sldMk cId="593971828" sldId="350"/>
            <ac:picMk id="25" creationId="{237B4178-FF12-4453-ACE5-495B22975B7F}"/>
          </ac:picMkLst>
        </pc:picChg>
        <pc:picChg chg="del">
          <ac:chgData name="ANDRES HUMBERTO OTALORA CARMONA" userId="9f185f83-ab76-4bc7-b4dd-50fef826f155" providerId="ADAL" clId="{6F9F9C3B-5062-4D75-BA08-3B8013896758}" dt="2020-09-22T00:38:50.635" v="1194" actId="478"/>
          <ac:picMkLst>
            <pc:docMk/>
            <pc:sldMk cId="593971828" sldId="350"/>
            <ac:picMk id="26" creationId="{0DBA4CE2-FCE3-4BA0-8D74-F5B96F429455}"/>
          </ac:picMkLst>
        </pc:picChg>
        <pc:picChg chg="del">
          <ac:chgData name="ANDRES HUMBERTO OTALORA CARMONA" userId="9f185f83-ab76-4bc7-b4dd-50fef826f155" providerId="ADAL" clId="{6F9F9C3B-5062-4D75-BA08-3B8013896758}" dt="2020-09-22T00:38:50.635" v="1194" actId="478"/>
          <ac:picMkLst>
            <pc:docMk/>
            <pc:sldMk cId="593971828" sldId="350"/>
            <ac:picMk id="27" creationId="{38BE5486-A72C-4990-85F1-5141ECC9DF64}"/>
          </ac:picMkLst>
        </pc:picChg>
        <pc:picChg chg="add mod">
          <ac:chgData name="ANDRES HUMBERTO OTALORA CARMONA" userId="9f185f83-ab76-4bc7-b4dd-50fef826f155" providerId="ADAL" clId="{6F9F9C3B-5062-4D75-BA08-3B8013896758}" dt="2020-09-22T00:39:10.189" v="1217" actId="571"/>
          <ac:picMkLst>
            <pc:docMk/>
            <pc:sldMk cId="593971828" sldId="350"/>
            <ac:picMk id="31" creationId="{2931AC9F-15CA-4D33-9542-36970E99F9C3}"/>
          </ac:picMkLst>
        </pc:picChg>
        <pc:picChg chg="add mod">
          <ac:chgData name="ANDRES HUMBERTO OTALORA CARMONA" userId="9f185f83-ab76-4bc7-b4dd-50fef826f155" providerId="ADAL" clId="{6F9F9C3B-5062-4D75-BA08-3B8013896758}" dt="2020-09-22T00:39:10.189" v="1217" actId="571"/>
          <ac:picMkLst>
            <pc:docMk/>
            <pc:sldMk cId="593971828" sldId="350"/>
            <ac:picMk id="32" creationId="{6115A59E-C060-44D4-BE30-E0A945F377CE}"/>
          </ac:picMkLst>
        </pc:picChg>
      </pc:sldChg>
      <pc:sldChg chg="addSp delSp modSp add del mod setBg">
        <pc:chgData name="ANDRES HUMBERTO OTALORA CARMONA" userId="9f185f83-ab76-4bc7-b4dd-50fef826f155" providerId="ADAL" clId="{6F9F9C3B-5062-4D75-BA08-3B8013896758}" dt="2020-09-22T01:00:32.457" v="2342" actId="47"/>
        <pc:sldMkLst>
          <pc:docMk/>
          <pc:sldMk cId="1813628637" sldId="351"/>
        </pc:sldMkLst>
        <pc:spChg chg="mod">
          <ac:chgData name="ANDRES HUMBERTO OTALORA CARMONA" userId="9f185f83-ab76-4bc7-b4dd-50fef826f155" providerId="ADAL" clId="{6F9F9C3B-5062-4D75-BA08-3B8013896758}" dt="2020-09-22T00:59:41.981" v="2326" actId="20577"/>
          <ac:spMkLst>
            <pc:docMk/>
            <pc:sldMk cId="1813628637" sldId="351"/>
            <ac:spMk id="41" creationId="{BA4E2C08-946C-4869-9B54-C27E445D8FB7}"/>
          </ac:spMkLst>
        </pc:spChg>
        <pc:picChg chg="add">
          <ac:chgData name="ANDRES HUMBERTO OTALORA CARMONA" userId="9f185f83-ab76-4bc7-b4dd-50fef826f155" providerId="ADAL" clId="{6F9F9C3B-5062-4D75-BA08-3B8013896758}" dt="2020-09-22T01:00:01.846" v="2329"/>
          <ac:picMkLst>
            <pc:docMk/>
            <pc:sldMk cId="1813628637" sldId="351"/>
            <ac:picMk id="3" creationId="{7A9335F6-BFD3-4D51-A89C-7E7F8A60084F}"/>
          </ac:picMkLst>
        </pc:picChg>
        <pc:picChg chg="del">
          <ac:chgData name="ANDRES HUMBERTO OTALORA CARMONA" userId="9f185f83-ab76-4bc7-b4dd-50fef826f155" providerId="ADAL" clId="{6F9F9C3B-5062-4D75-BA08-3B8013896758}" dt="2020-09-22T00:59:45.236" v="2328" actId="478"/>
          <ac:picMkLst>
            <pc:docMk/>
            <pc:sldMk cId="1813628637" sldId="351"/>
            <ac:picMk id="6" creationId="{051F538F-8156-4F9C-A5CA-CF8FFBC8C4A4}"/>
          </ac:picMkLst>
        </pc:picChg>
        <pc:picChg chg="del">
          <ac:chgData name="ANDRES HUMBERTO OTALORA CARMONA" userId="9f185f83-ab76-4bc7-b4dd-50fef826f155" providerId="ADAL" clId="{6F9F9C3B-5062-4D75-BA08-3B8013896758}" dt="2020-09-22T00:59:44.907" v="2327" actId="478"/>
          <ac:picMkLst>
            <pc:docMk/>
            <pc:sldMk cId="1813628637" sldId="351"/>
            <ac:picMk id="7" creationId="{CB1EBCE5-F931-4E84-9904-2626CC618264}"/>
          </ac:picMkLst>
        </pc:picChg>
      </pc:sldChg>
      <pc:sldChg chg="addSp delSp modSp add mod ord">
        <pc:chgData name="ANDRES HUMBERTO OTALORA CARMONA" userId="9f185f83-ab76-4bc7-b4dd-50fef826f155" providerId="ADAL" clId="{6F9F9C3B-5062-4D75-BA08-3B8013896758}" dt="2020-09-22T01:03:02.727" v="2503" actId="207"/>
        <pc:sldMkLst>
          <pc:docMk/>
          <pc:sldMk cId="689120292" sldId="352"/>
        </pc:sldMkLst>
        <pc:spChg chg="add">
          <ac:chgData name="ANDRES HUMBERTO OTALORA CARMONA" userId="9f185f83-ab76-4bc7-b4dd-50fef826f155" providerId="ADAL" clId="{6F9F9C3B-5062-4D75-BA08-3B8013896758}" dt="2020-09-22T01:02:33.246" v="2419" actId="22"/>
          <ac:spMkLst>
            <pc:docMk/>
            <pc:sldMk cId="689120292" sldId="352"/>
            <ac:spMk id="5" creationId="{27CE97A5-349F-4DF5-AAB4-3C2374B006D9}"/>
          </ac:spMkLst>
        </pc:spChg>
        <pc:spChg chg="mod">
          <ac:chgData name="ANDRES HUMBERTO OTALORA CARMONA" userId="9f185f83-ab76-4bc7-b4dd-50fef826f155" providerId="ADAL" clId="{6F9F9C3B-5062-4D75-BA08-3B8013896758}" dt="2020-09-22T01:03:02.727" v="2503" actId="207"/>
          <ac:spMkLst>
            <pc:docMk/>
            <pc:sldMk cId="689120292" sldId="352"/>
            <ac:spMk id="41" creationId="{BA4E2C08-946C-4869-9B54-C27E445D8FB7}"/>
          </ac:spMkLst>
        </pc:spChg>
        <pc:picChg chg="add mod">
          <ac:chgData name="ANDRES HUMBERTO OTALORA CARMONA" userId="9f185f83-ab76-4bc7-b4dd-50fef826f155" providerId="ADAL" clId="{6F9F9C3B-5062-4D75-BA08-3B8013896758}" dt="2020-09-22T01:00:48.786" v="2352" actId="1076"/>
          <ac:picMkLst>
            <pc:docMk/>
            <pc:sldMk cId="689120292" sldId="352"/>
            <ac:picMk id="3" creationId="{E9809F6F-56B0-4B81-BF7B-0DE19048D210}"/>
          </ac:picMkLst>
        </pc:picChg>
        <pc:picChg chg="del">
          <ac:chgData name="ANDRES HUMBERTO OTALORA CARMONA" userId="9f185f83-ab76-4bc7-b4dd-50fef826f155" providerId="ADAL" clId="{6F9F9C3B-5062-4D75-BA08-3B8013896758}" dt="2020-09-22T01:00:35.186" v="2344" actId="478"/>
          <ac:picMkLst>
            <pc:docMk/>
            <pc:sldMk cId="689120292" sldId="352"/>
            <ac:picMk id="6" creationId="{051F538F-8156-4F9C-A5CA-CF8FFBC8C4A4}"/>
          </ac:picMkLst>
        </pc:picChg>
        <pc:picChg chg="del">
          <ac:chgData name="ANDRES HUMBERTO OTALORA CARMONA" userId="9f185f83-ab76-4bc7-b4dd-50fef826f155" providerId="ADAL" clId="{6F9F9C3B-5062-4D75-BA08-3B8013896758}" dt="2020-09-22T01:00:34.817" v="2343" actId="478"/>
          <ac:picMkLst>
            <pc:docMk/>
            <pc:sldMk cId="689120292" sldId="352"/>
            <ac:picMk id="7" creationId="{CB1EBCE5-F931-4E84-9904-2626CC618264}"/>
          </ac:picMkLst>
        </pc:picChg>
      </pc:sldChg>
    </pc:docChg>
  </pc:docChgLst>
  <pc:docChgLst>
    <pc:chgData name="ANDRES HUMBERTO OTALORA CARMONA" userId="9f185f83-ab76-4bc7-b4dd-50fef826f155" providerId="ADAL" clId="{894E6F33-8681-48E3-A381-8A2BBC2D9C81}"/>
    <pc:docChg chg="undo custSel addSld delSld modSld">
      <pc:chgData name="ANDRES HUMBERTO OTALORA CARMONA" userId="9f185f83-ab76-4bc7-b4dd-50fef826f155" providerId="ADAL" clId="{894E6F33-8681-48E3-A381-8A2BBC2D9C81}" dt="2020-07-06T22:35:19.866" v="1449" actId="1076"/>
      <pc:docMkLst>
        <pc:docMk/>
      </pc:docMkLst>
      <pc:sldChg chg="modSp mod">
        <pc:chgData name="ANDRES HUMBERTO OTALORA CARMONA" userId="9f185f83-ab76-4bc7-b4dd-50fef826f155" providerId="ADAL" clId="{894E6F33-8681-48E3-A381-8A2BBC2D9C81}" dt="2020-07-06T21:46:21.091" v="28" actId="20577"/>
        <pc:sldMkLst>
          <pc:docMk/>
          <pc:sldMk cId="4231383792" sldId="320"/>
        </pc:sldMkLst>
        <pc:spChg chg="mod">
          <ac:chgData name="ANDRES HUMBERTO OTALORA CARMONA" userId="9f185f83-ab76-4bc7-b4dd-50fef826f155" providerId="ADAL" clId="{894E6F33-8681-48E3-A381-8A2BBC2D9C81}" dt="2020-07-06T21:46:21.091" v="28" actId="20577"/>
          <ac:spMkLst>
            <pc:docMk/>
            <pc:sldMk cId="4231383792" sldId="320"/>
            <ac:spMk id="12" creationId="{2A3190B4-7CE9-421D-8959-FEBD252C9280}"/>
          </ac:spMkLst>
        </pc:spChg>
      </pc:sldChg>
      <pc:sldChg chg="addSp delSp modSp mod">
        <pc:chgData name="ANDRES HUMBERTO OTALORA CARMONA" userId="9f185f83-ab76-4bc7-b4dd-50fef826f155" providerId="ADAL" clId="{894E6F33-8681-48E3-A381-8A2BBC2D9C81}" dt="2020-07-06T21:55:15.587" v="426" actId="20577"/>
        <pc:sldMkLst>
          <pc:docMk/>
          <pc:sldMk cId="481473816" sldId="334"/>
        </pc:sldMkLst>
        <pc:spChg chg="del">
          <ac:chgData name="ANDRES HUMBERTO OTALORA CARMONA" userId="9f185f83-ab76-4bc7-b4dd-50fef826f155" providerId="ADAL" clId="{894E6F33-8681-48E3-A381-8A2BBC2D9C81}" dt="2020-07-06T21:45:54.706" v="0" actId="478"/>
          <ac:spMkLst>
            <pc:docMk/>
            <pc:sldMk cId="481473816" sldId="334"/>
            <ac:spMk id="3" creationId="{595AA118-7FB6-4836-A0F8-0017B40011B1}"/>
          </ac:spMkLst>
        </pc:spChg>
        <pc:spChg chg="del">
          <ac:chgData name="ANDRES HUMBERTO OTALORA CARMONA" userId="9f185f83-ab76-4bc7-b4dd-50fef826f155" providerId="ADAL" clId="{894E6F33-8681-48E3-A381-8A2BBC2D9C81}" dt="2020-07-06T21:45:54.706" v="0" actId="478"/>
          <ac:spMkLst>
            <pc:docMk/>
            <pc:sldMk cId="481473816" sldId="334"/>
            <ac:spMk id="4" creationId="{0764A3A3-DAED-417B-A0B1-8D5EBFD5D11E}"/>
          </ac:spMkLst>
        </pc:spChg>
        <pc:spChg chg="del">
          <ac:chgData name="ANDRES HUMBERTO OTALORA CARMONA" userId="9f185f83-ab76-4bc7-b4dd-50fef826f155" providerId="ADAL" clId="{894E6F33-8681-48E3-A381-8A2BBC2D9C81}" dt="2020-07-06T21:45:54.706" v="0" actId="478"/>
          <ac:spMkLst>
            <pc:docMk/>
            <pc:sldMk cId="481473816" sldId="334"/>
            <ac:spMk id="5" creationId="{8389BD50-9FBE-4279-AFB2-A6A48DA3E1EE}"/>
          </ac:spMkLst>
        </pc:spChg>
        <pc:spChg chg="add mod">
          <ac:chgData name="ANDRES HUMBERTO OTALORA CARMONA" userId="9f185f83-ab76-4bc7-b4dd-50fef826f155" providerId="ADAL" clId="{894E6F33-8681-48E3-A381-8A2BBC2D9C81}" dt="2020-07-06T21:54:38.480" v="414" actId="1076"/>
          <ac:spMkLst>
            <pc:docMk/>
            <pc:sldMk cId="481473816" sldId="334"/>
            <ac:spMk id="6" creationId="{6B513600-DF30-43E7-A144-CB703E3AF6C0}"/>
          </ac:spMkLst>
        </pc:spChg>
        <pc:spChg chg="add del mod">
          <ac:chgData name="ANDRES HUMBERTO OTALORA CARMONA" userId="9f185f83-ab76-4bc7-b4dd-50fef826f155" providerId="ADAL" clId="{894E6F33-8681-48E3-A381-8A2BBC2D9C81}" dt="2020-07-06T21:51:01.116" v="32" actId="478"/>
          <ac:spMkLst>
            <pc:docMk/>
            <pc:sldMk cId="481473816" sldId="334"/>
            <ac:spMk id="7" creationId="{5C36B161-5CD2-4CCF-9CAC-808BDFA51EEF}"/>
          </ac:spMkLst>
        </pc:spChg>
        <pc:spChg chg="add mod">
          <ac:chgData name="ANDRES HUMBERTO OTALORA CARMONA" userId="9f185f83-ab76-4bc7-b4dd-50fef826f155" providerId="ADAL" clId="{894E6F33-8681-48E3-A381-8A2BBC2D9C81}" dt="2020-07-06T21:52:05.616" v="51" actId="208"/>
          <ac:spMkLst>
            <pc:docMk/>
            <pc:sldMk cId="481473816" sldId="334"/>
            <ac:spMk id="8" creationId="{1419E6AC-84F8-4C74-9721-F6F3E6C33E08}"/>
          </ac:spMkLst>
        </pc:spChg>
        <pc:spChg chg="del">
          <ac:chgData name="ANDRES HUMBERTO OTALORA CARMONA" userId="9f185f83-ab76-4bc7-b4dd-50fef826f155" providerId="ADAL" clId="{894E6F33-8681-48E3-A381-8A2BBC2D9C81}" dt="2020-07-06T21:45:54.706" v="0" actId="478"/>
          <ac:spMkLst>
            <pc:docMk/>
            <pc:sldMk cId="481473816" sldId="334"/>
            <ac:spMk id="12" creationId="{6B3E1100-66FF-4B49-8337-76DB50638BAB}"/>
          </ac:spMkLst>
        </pc:spChg>
        <pc:spChg chg="add mod">
          <ac:chgData name="ANDRES HUMBERTO OTALORA CARMONA" userId="9f185f83-ab76-4bc7-b4dd-50fef826f155" providerId="ADAL" clId="{894E6F33-8681-48E3-A381-8A2BBC2D9C81}" dt="2020-07-06T21:55:15.587" v="426" actId="20577"/>
          <ac:spMkLst>
            <pc:docMk/>
            <pc:sldMk cId="481473816" sldId="334"/>
            <ac:spMk id="13" creationId="{89506B38-5F42-4FA0-980F-A90911F95E2D}"/>
          </ac:spMkLst>
        </pc:spChg>
        <pc:spChg chg="del">
          <ac:chgData name="ANDRES HUMBERTO OTALORA CARMONA" userId="9f185f83-ab76-4bc7-b4dd-50fef826f155" providerId="ADAL" clId="{894E6F33-8681-48E3-A381-8A2BBC2D9C81}" dt="2020-07-06T21:45:54.706" v="0" actId="478"/>
          <ac:spMkLst>
            <pc:docMk/>
            <pc:sldMk cId="481473816" sldId="334"/>
            <ac:spMk id="14" creationId="{34BF3521-3559-4AF5-8C72-762804C0B503}"/>
          </ac:spMkLst>
        </pc:spChg>
        <pc:spChg chg="del">
          <ac:chgData name="ANDRES HUMBERTO OTALORA CARMONA" userId="9f185f83-ab76-4bc7-b4dd-50fef826f155" providerId="ADAL" clId="{894E6F33-8681-48E3-A381-8A2BBC2D9C81}" dt="2020-07-06T21:45:54.706" v="0" actId="478"/>
          <ac:spMkLst>
            <pc:docMk/>
            <pc:sldMk cId="481473816" sldId="334"/>
            <ac:spMk id="18" creationId="{57030C07-CE4E-494E-BED5-913B9AD71C44}"/>
          </ac:spMkLst>
        </pc:spChg>
        <pc:spChg chg="del">
          <ac:chgData name="ANDRES HUMBERTO OTALORA CARMONA" userId="9f185f83-ab76-4bc7-b4dd-50fef826f155" providerId="ADAL" clId="{894E6F33-8681-48E3-A381-8A2BBC2D9C81}" dt="2020-07-06T21:45:54.706" v="0" actId="478"/>
          <ac:spMkLst>
            <pc:docMk/>
            <pc:sldMk cId="481473816" sldId="334"/>
            <ac:spMk id="20" creationId="{C1E500AF-CFD9-4923-83A7-9CC45D0584F9}"/>
          </ac:spMkLst>
        </pc:spChg>
        <pc:spChg chg="del">
          <ac:chgData name="ANDRES HUMBERTO OTALORA CARMONA" userId="9f185f83-ab76-4bc7-b4dd-50fef826f155" providerId="ADAL" clId="{894E6F33-8681-48E3-A381-8A2BBC2D9C81}" dt="2020-07-06T21:45:54.706" v="0" actId="478"/>
          <ac:spMkLst>
            <pc:docMk/>
            <pc:sldMk cId="481473816" sldId="334"/>
            <ac:spMk id="21" creationId="{C659A6CF-58B3-4C40-BF43-7D396FE0FA50}"/>
          </ac:spMkLst>
        </pc:spChg>
        <pc:spChg chg="add mod">
          <ac:chgData name="ANDRES HUMBERTO OTALORA CARMONA" userId="9f185f83-ab76-4bc7-b4dd-50fef826f155" providerId="ADAL" clId="{894E6F33-8681-48E3-A381-8A2BBC2D9C81}" dt="2020-07-06T21:54:35.632" v="412" actId="1076"/>
          <ac:spMkLst>
            <pc:docMk/>
            <pc:sldMk cId="481473816" sldId="334"/>
            <ac:spMk id="26" creationId="{4928C68D-1F6A-4541-8C16-BBBD324E58AE}"/>
          </ac:spMkLst>
        </pc:spChg>
        <pc:picChg chg="del">
          <ac:chgData name="ANDRES HUMBERTO OTALORA CARMONA" userId="9f185f83-ab76-4bc7-b4dd-50fef826f155" providerId="ADAL" clId="{894E6F33-8681-48E3-A381-8A2BBC2D9C81}" dt="2020-07-06T21:45:54.706" v="0" actId="478"/>
          <ac:picMkLst>
            <pc:docMk/>
            <pc:sldMk cId="481473816" sldId="334"/>
            <ac:picMk id="9" creationId="{77174970-0482-419B-B5F0-564831170408}"/>
          </ac:picMkLst>
        </pc:picChg>
        <pc:picChg chg="add mod">
          <ac:chgData name="ANDRES HUMBERTO OTALORA CARMONA" userId="9f185f83-ab76-4bc7-b4dd-50fef826f155" providerId="ADAL" clId="{894E6F33-8681-48E3-A381-8A2BBC2D9C81}" dt="2020-07-06T21:54:43.244" v="415" actId="27349"/>
          <ac:picMkLst>
            <pc:docMk/>
            <pc:sldMk cId="481473816" sldId="334"/>
            <ac:picMk id="11" creationId="{316A2F86-84F4-47A4-AA5B-9B2E3A8448AC}"/>
          </ac:picMkLst>
        </pc:picChg>
        <pc:picChg chg="del">
          <ac:chgData name="ANDRES HUMBERTO OTALORA CARMONA" userId="9f185f83-ab76-4bc7-b4dd-50fef826f155" providerId="ADAL" clId="{894E6F33-8681-48E3-A381-8A2BBC2D9C81}" dt="2020-07-06T21:45:54.706" v="0" actId="478"/>
          <ac:picMkLst>
            <pc:docMk/>
            <pc:sldMk cId="481473816" sldId="334"/>
            <ac:picMk id="15" creationId="{CF723C56-A101-4898-B657-3516203F0836}"/>
          </ac:picMkLst>
        </pc:picChg>
        <pc:picChg chg="del">
          <ac:chgData name="ANDRES HUMBERTO OTALORA CARMONA" userId="9f185f83-ab76-4bc7-b4dd-50fef826f155" providerId="ADAL" clId="{894E6F33-8681-48E3-A381-8A2BBC2D9C81}" dt="2020-07-06T21:45:54.706" v="0" actId="478"/>
          <ac:picMkLst>
            <pc:docMk/>
            <pc:sldMk cId="481473816" sldId="334"/>
            <ac:picMk id="17" creationId="{1D9B4AC9-35B8-4D22-B565-D9A4DE0B8F1E}"/>
          </ac:picMkLst>
        </pc:picChg>
        <pc:picChg chg="del">
          <ac:chgData name="ANDRES HUMBERTO OTALORA CARMONA" userId="9f185f83-ab76-4bc7-b4dd-50fef826f155" providerId="ADAL" clId="{894E6F33-8681-48E3-A381-8A2BBC2D9C81}" dt="2020-07-06T21:45:54.706" v="0" actId="478"/>
          <ac:picMkLst>
            <pc:docMk/>
            <pc:sldMk cId="481473816" sldId="334"/>
            <ac:picMk id="22" creationId="{732F16AC-54A5-4AEA-B3C2-DDD72D21EDE8}"/>
          </ac:picMkLst>
        </pc:picChg>
        <pc:picChg chg="del">
          <ac:chgData name="ANDRES HUMBERTO OTALORA CARMONA" userId="9f185f83-ab76-4bc7-b4dd-50fef826f155" providerId="ADAL" clId="{894E6F33-8681-48E3-A381-8A2BBC2D9C81}" dt="2020-07-06T21:45:54.706" v="0" actId="478"/>
          <ac:picMkLst>
            <pc:docMk/>
            <pc:sldMk cId="481473816" sldId="334"/>
            <ac:picMk id="23" creationId="{54AD3E35-1945-48E3-875D-F813A5B892AD}"/>
          </ac:picMkLst>
        </pc:picChg>
        <pc:picChg chg="add mod">
          <ac:chgData name="ANDRES HUMBERTO OTALORA CARMONA" userId="9f185f83-ab76-4bc7-b4dd-50fef826f155" providerId="ADAL" clId="{894E6F33-8681-48E3-A381-8A2BBC2D9C81}" dt="2020-07-06T21:51:46.520" v="46" actId="1076"/>
          <ac:picMkLst>
            <pc:docMk/>
            <pc:sldMk cId="481473816" sldId="334"/>
            <ac:picMk id="24" creationId="{6BF00370-DD5C-4A62-9FE4-29F3BFDFF775}"/>
          </ac:picMkLst>
        </pc:picChg>
        <pc:picChg chg="add mod">
          <ac:chgData name="ANDRES HUMBERTO OTALORA CARMONA" userId="9f185f83-ab76-4bc7-b4dd-50fef826f155" providerId="ADAL" clId="{894E6F33-8681-48E3-A381-8A2BBC2D9C81}" dt="2020-07-06T21:54:51.346" v="418" actId="1076"/>
          <ac:picMkLst>
            <pc:docMk/>
            <pc:sldMk cId="481473816" sldId="334"/>
            <ac:picMk id="25" creationId="{D80AB31E-D5FF-4213-9A7D-4757A24E1311}"/>
          </ac:picMkLst>
        </pc:picChg>
      </pc:sldChg>
      <pc:sldChg chg="addSp delSp modSp add del mod setBg">
        <pc:chgData name="ANDRES HUMBERTO OTALORA CARMONA" userId="9f185f83-ab76-4bc7-b4dd-50fef826f155" providerId="ADAL" clId="{894E6F33-8681-48E3-A381-8A2BBC2D9C81}" dt="2020-07-06T22:28:43.887" v="1003" actId="47"/>
        <pc:sldMkLst>
          <pc:docMk/>
          <pc:sldMk cId="2782823843" sldId="335"/>
        </pc:sldMkLst>
        <pc:spChg chg="add del mod">
          <ac:chgData name="ANDRES HUMBERTO OTALORA CARMONA" userId="9f185f83-ab76-4bc7-b4dd-50fef826f155" providerId="ADAL" clId="{894E6F33-8681-48E3-A381-8A2BBC2D9C81}" dt="2020-07-06T22:26:20.986" v="901" actId="21"/>
          <ac:spMkLst>
            <pc:docMk/>
            <pc:sldMk cId="2782823843" sldId="335"/>
            <ac:spMk id="3" creationId="{E703AA12-382B-440B-B772-C0E965948B63}"/>
          </ac:spMkLst>
        </pc:spChg>
        <pc:spChg chg="add del mod">
          <ac:chgData name="ANDRES HUMBERTO OTALORA CARMONA" userId="9f185f83-ab76-4bc7-b4dd-50fef826f155" providerId="ADAL" clId="{894E6F33-8681-48E3-A381-8A2BBC2D9C81}" dt="2020-07-06T22:26:20.986" v="901" actId="21"/>
          <ac:spMkLst>
            <pc:docMk/>
            <pc:sldMk cId="2782823843" sldId="335"/>
            <ac:spMk id="4" creationId="{BC975A48-A321-4780-9EAF-EB3F18B4ADC3}"/>
          </ac:spMkLst>
        </pc:spChg>
        <pc:spChg chg="mod">
          <ac:chgData name="ANDRES HUMBERTO OTALORA CARMONA" userId="9f185f83-ab76-4bc7-b4dd-50fef826f155" providerId="ADAL" clId="{894E6F33-8681-48E3-A381-8A2BBC2D9C81}" dt="2020-07-06T22:06:41.660" v="882" actId="20577"/>
          <ac:spMkLst>
            <pc:docMk/>
            <pc:sldMk cId="2782823843" sldId="335"/>
            <ac:spMk id="41" creationId="{BA4E2C08-946C-4869-9B54-C27E445D8FB7}"/>
          </ac:spMkLst>
        </pc:spChg>
        <pc:picChg chg="add del mod">
          <ac:chgData name="ANDRES HUMBERTO OTALORA CARMONA" userId="9f185f83-ab76-4bc7-b4dd-50fef826f155" providerId="ADAL" clId="{894E6F33-8681-48E3-A381-8A2BBC2D9C81}" dt="2020-07-06T21:59:33.600" v="495" actId="21"/>
          <ac:picMkLst>
            <pc:docMk/>
            <pc:sldMk cId="2782823843" sldId="335"/>
            <ac:picMk id="6" creationId="{DFAC7C66-4C2F-409A-9B69-F9BA1E5200B8}"/>
          </ac:picMkLst>
        </pc:picChg>
        <pc:picChg chg="add del mod">
          <ac:chgData name="ANDRES HUMBERTO OTALORA CARMONA" userId="9f185f83-ab76-4bc7-b4dd-50fef826f155" providerId="ADAL" clId="{894E6F33-8681-48E3-A381-8A2BBC2D9C81}" dt="2020-07-06T22:26:20.986" v="901" actId="21"/>
          <ac:picMkLst>
            <pc:docMk/>
            <pc:sldMk cId="2782823843" sldId="335"/>
            <ac:picMk id="7" creationId="{5A7FD575-A3D9-48D1-A136-ECFDCC1F7C0A}"/>
          </ac:picMkLst>
        </pc:picChg>
        <pc:picChg chg="add del mod">
          <ac:chgData name="ANDRES HUMBERTO OTALORA CARMONA" userId="9f185f83-ab76-4bc7-b4dd-50fef826f155" providerId="ADAL" clId="{894E6F33-8681-48E3-A381-8A2BBC2D9C81}" dt="2020-07-06T22:11:02.291" v="897" actId="21"/>
          <ac:picMkLst>
            <pc:docMk/>
            <pc:sldMk cId="2782823843" sldId="335"/>
            <ac:picMk id="10" creationId="{99D5C461-38EE-46C4-8299-6D84FC7793E6}"/>
          </ac:picMkLst>
        </pc:picChg>
        <pc:picChg chg="add del mod">
          <ac:chgData name="ANDRES HUMBERTO OTALORA CARMONA" userId="9f185f83-ab76-4bc7-b4dd-50fef826f155" providerId="ADAL" clId="{894E6F33-8681-48E3-A381-8A2BBC2D9C81}" dt="2020-07-06T22:11:02.291" v="897" actId="21"/>
          <ac:picMkLst>
            <pc:docMk/>
            <pc:sldMk cId="2782823843" sldId="335"/>
            <ac:picMk id="11" creationId="{E6AFC10C-DCB4-4B80-B88C-C5EB7BC448AF}"/>
          </ac:picMkLst>
        </pc:picChg>
        <pc:picChg chg="add del mod">
          <ac:chgData name="ANDRES HUMBERTO OTALORA CARMONA" userId="9f185f83-ab76-4bc7-b4dd-50fef826f155" providerId="ADAL" clId="{894E6F33-8681-48E3-A381-8A2BBC2D9C81}" dt="2020-07-06T22:11:02.291" v="897" actId="21"/>
          <ac:picMkLst>
            <pc:docMk/>
            <pc:sldMk cId="2782823843" sldId="335"/>
            <ac:picMk id="12" creationId="{01F99EDE-B2F2-481B-AEE0-80787A5D16AA}"/>
          </ac:picMkLst>
        </pc:picChg>
      </pc:sldChg>
      <pc:sldChg chg="del">
        <pc:chgData name="ANDRES HUMBERTO OTALORA CARMONA" userId="9f185f83-ab76-4bc7-b4dd-50fef826f155" providerId="ADAL" clId="{894E6F33-8681-48E3-A381-8A2BBC2D9C81}" dt="2020-07-06T21:46:01.080" v="1" actId="47"/>
        <pc:sldMkLst>
          <pc:docMk/>
          <pc:sldMk cId="3661391299" sldId="335"/>
        </pc:sldMkLst>
      </pc:sldChg>
      <pc:sldChg chg="del">
        <pc:chgData name="ANDRES HUMBERTO OTALORA CARMONA" userId="9f185f83-ab76-4bc7-b4dd-50fef826f155" providerId="ADAL" clId="{894E6F33-8681-48E3-A381-8A2BBC2D9C81}" dt="2020-07-06T21:46:01.080" v="1" actId="47"/>
        <pc:sldMkLst>
          <pc:docMk/>
          <pc:sldMk cId="1399797138" sldId="336"/>
        </pc:sldMkLst>
      </pc:sldChg>
      <pc:sldChg chg="addSp modSp add del setBg">
        <pc:chgData name="ANDRES HUMBERTO OTALORA CARMONA" userId="9f185f83-ab76-4bc7-b4dd-50fef826f155" providerId="ADAL" clId="{894E6F33-8681-48E3-A381-8A2BBC2D9C81}" dt="2020-07-06T22:28:45.086" v="1004" actId="47"/>
        <pc:sldMkLst>
          <pc:docMk/>
          <pc:sldMk cId="1903786074" sldId="336"/>
        </pc:sldMkLst>
        <pc:picChg chg="add mod">
          <ac:chgData name="ANDRES HUMBERTO OTALORA CARMONA" userId="9f185f83-ab76-4bc7-b4dd-50fef826f155" providerId="ADAL" clId="{894E6F33-8681-48E3-A381-8A2BBC2D9C81}" dt="2020-07-06T22:11:03.396" v="898"/>
          <ac:picMkLst>
            <pc:docMk/>
            <pc:sldMk cId="1903786074" sldId="336"/>
            <ac:picMk id="6" creationId="{6A8DA283-38E3-4C10-AA45-76C1537E51E9}"/>
          </ac:picMkLst>
        </pc:picChg>
        <pc:picChg chg="add mod">
          <ac:chgData name="ANDRES HUMBERTO OTALORA CARMONA" userId="9f185f83-ab76-4bc7-b4dd-50fef826f155" providerId="ADAL" clId="{894E6F33-8681-48E3-A381-8A2BBC2D9C81}" dt="2020-07-06T22:11:03.396" v="898"/>
          <ac:picMkLst>
            <pc:docMk/>
            <pc:sldMk cId="1903786074" sldId="336"/>
            <ac:picMk id="7" creationId="{32D7871E-7FB4-4CBF-86BC-ADBC1CD0F95C}"/>
          </ac:picMkLst>
        </pc:picChg>
        <pc:picChg chg="add mod">
          <ac:chgData name="ANDRES HUMBERTO OTALORA CARMONA" userId="9f185f83-ab76-4bc7-b4dd-50fef826f155" providerId="ADAL" clId="{894E6F33-8681-48E3-A381-8A2BBC2D9C81}" dt="2020-07-06T22:11:03.396" v="898"/>
          <ac:picMkLst>
            <pc:docMk/>
            <pc:sldMk cId="1903786074" sldId="336"/>
            <ac:picMk id="8" creationId="{56DE194C-29F2-495D-85FE-625D54E47073}"/>
          </ac:picMkLst>
        </pc:picChg>
      </pc:sldChg>
      <pc:sldChg chg="add del">
        <pc:chgData name="ANDRES HUMBERTO OTALORA CARMONA" userId="9f185f83-ab76-4bc7-b4dd-50fef826f155" providerId="ADAL" clId="{894E6F33-8681-48E3-A381-8A2BBC2D9C81}" dt="2020-07-06T22:30:46.157" v="1205" actId="47"/>
        <pc:sldMkLst>
          <pc:docMk/>
          <pc:sldMk cId="2951106321" sldId="337"/>
        </pc:sldMkLst>
      </pc:sldChg>
      <pc:sldChg chg="del">
        <pc:chgData name="ANDRES HUMBERTO OTALORA CARMONA" userId="9f185f83-ab76-4bc7-b4dd-50fef826f155" providerId="ADAL" clId="{894E6F33-8681-48E3-A381-8A2BBC2D9C81}" dt="2020-07-06T21:46:01.080" v="1" actId="47"/>
        <pc:sldMkLst>
          <pc:docMk/>
          <pc:sldMk cId="4177656241" sldId="337"/>
        </pc:sldMkLst>
      </pc:sldChg>
      <pc:sldChg chg="del">
        <pc:chgData name="ANDRES HUMBERTO OTALORA CARMONA" userId="9f185f83-ab76-4bc7-b4dd-50fef826f155" providerId="ADAL" clId="{894E6F33-8681-48E3-A381-8A2BBC2D9C81}" dt="2020-07-06T21:46:01.080" v="1" actId="47"/>
        <pc:sldMkLst>
          <pc:docMk/>
          <pc:sldMk cId="1246360937" sldId="338"/>
        </pc:sldMkLst>
      </pc:sldChg>
      <pc:sldChg chg="addSp delSp modSp add mod">
        <pc:chgData name="ANDRES HUMBERTO OTALORA CARMONA" userId="9f185f83-ab76-4bc7-b4dd-50fef826f155" providerId="ADAL" clId="{894E6F33-8681-48E3-A381-8A2BBC2D9C81}" dt="2020-07-06T22:04:16.445" v="823" actId="207"/>
        <pc:sldMkLst>
          <pc:docMk/>
          <pc:sldMk cId="3882131585" sldId="338"/>
        </pc:sldMkLst>
        <pc:spChg chg="add mod">
          <ac:chgData name="ANDRES HUMBERTO OTALORA CARMONA" userId="9f185f83-ab76-4bc7-b4dd-50fef826f155" providerId="ADAL" clId="{894E6F33-8681-48E3-A381-8A2BBC2D9C81}" dt="2020-07-06T22:03:04.186" v="800" actId="207"/>
          <ac:spMkLst>
            <pc:docMk/>
            <pc:sldMk cId="3882131585" sldId="338"/>
            <ac:spMk id="3" creationId="{ACF5370D-6234-4282-9144-F71693D700FB}"/>
          </ac:spMkLst>
        </pc:spChg>
        <pc:spChg chg="add mod">
          <ac:chgData name="ANDRES HUMBERTO OTALORA CARMONA" userId="9f185f83-ab76-4bc7-b4dd-50fef826f155" providerId="ADAL" clId="{894E6F33-8681-48E3-A381-8A2BBC2D9C81}" dt="2020-07-06T22:03:08.545" v="801" actId="207"/>
          <ac:spMkLst>
            <pc:docMk/>
            <pc:sldMk cId="3882131585" sldId="338"/>
            <ac:spMk id="4" creationId="{C2E8C764-8E47-4A3F-B3A2-9688C7DC7584}"/>
          </ac:spMkLst>
        </pc:spChg>
        <pc:spChg chg="add mod">
          <ac:chgData name="ANDRES HUMBERTO OTALORA CARMONA" userId="9f185f83-ab76-4bc7-b4dd-50fef826f155" providerId="ADAL" clId="{894E6F33-8681-48E3-A381-8A2BBC2D9C81}" dt="2020-07-06T22:03:15.755" v="802" actId="207"/>
          <ac:spMkLst>
            <pc:docMk/>
            <pc:sldMk cId="3882131585" sldId="338"/>
            <ac:spMk id="5" creationId="{80522E88-7C80-45F0-AE87-CE7FAA7FDCC5}"/>
          </ac:spMkLst>
        </pc:spChg>
        <pc:spChg chg="del">
          <ac:chgData name="ANDRES HUMBERTO OTALORA CARMONA" userId="9f185f83-ab76-4bc7-b4dd-50fef826f155" providerId="ADAL" clId="{894E6F33-8681-48E3-A381-8A2BBC2D9C81}" dt="2020-07-06T21:59:37.689" v="496" actId="478"/>
          <ac:spMkLst>
            <pc:docMk/>
            <pc:sldMk cId="3882131585" sldId="338"/>
            <ac:spMk id="6" creationId="{6B513600-DF30-43E7-A144-CB703E3AF6C0}"/>
          </ac:spMkLst>
        </pc:spChg>
        <pc:spChg chg="del mod">
          <ac:chgData name="ANDRES HUMBERTO OTALORA CARMONA" userId="9f185f83-ab76-4bc7-b4dd-50fef826f155" providerId="ADAL" clId="{894E6F33-8681-48E3-A381-8A2BBC2D9C81}" dt="2020-07-06T21:59:48.899" v="526" actId="478"/>
          <ac:spMkLst>
            <pc:docMk/>
            <pc:sldMk cId="3882131585" sldId="338"/>
            <ac:spMk id="8" creationId="{1419E6AC-84F8-4C74-9721-F6F3E6C33E08}"/>
          </ac:spMkLst>
        </pc:spChg>
        <pc:spChg chg="del">
          <ac:chgData name="ANDRES HUMBERTO OTALORA CARMONA" userId="9f185f83-ab76-4bc7-b4dd-50fef826f155" providerId="ADAL" clId="{894E6F33-8681-48E3-A381-8A2BBC2D9C81}" dt="2020-07-06T21:59:51.094" v="527" actId="478"/>
          <ac:spMkLst>
            <pc:docMk/>
            <pc:sldMk cId="3882131585" sldId="338"/>
            <ac:spMk id="13" creationId="{89506B38-5F42-4FA0-980F-A90911F95E2D}"/>
          </ac:spMkLst>
        </pc:spChg>
        <pc:spChg chg="add mod">
          <ac:chgData name="ANDRES HUMBERTO OTALORA CARMONA" userId="9f185f83-ab76-4bc7-b4dd-50fef826f155" providerId="ADAL" clId="{894E6F33-8681-48E3-A381-8A2BBC2D9C81}" dt="2020-07-06T22:04:16.445" v="823" actId="207"/>
          <ac:spMkLst>
            <pc:docMk/>
            <pc:sldMk cId="3882131585" sldId="338"/>
            <ac:spMk id="15" creationId="{BF97016F-C15E-4657-8EC2-07B531E250B4}"/>
          </ac:spMkLst>
        </pc:spChg>
        <pc:spChg chg="add mod">
          <ac:chgData name="ANDRES HUMBERTO OTALORA CARMONA" userId="9f185f83-ab76-4bc7-b4dd-50fef826f155" providerId="ADAL" clId="{894E6F33-8681-48E3-A381-8A2BBC2D9C81}" dt="2020-07-06T22:04:09.042" v="820" actId="207"/>
          <ac:spMkLst>
            <pc:docMk/>
            <pc:sldMk cId="3882131585" sldId="338"/>
            <ac:spMk id="20" creationId="{00F9A7F5-50DF-4020-B313-2F79ABA780E5}"/>
          </ac:spMkLst>
        </pc:spChg>
        <pc:spChg chg="del">
          <ac:chgData name="ANDRES HUMBERTO OTALORA CARMONA" userId="9f185f83-ab76-4bc7-b4dd-50fef826f155" providerId="ADAL" clId="{894E6F33-8681-48E3-A381-8A2BBC2D9C81}" dt="2020-07-06T21:59:43.787" v="499" actId="478"/>
          <ac:spMkLst>
            <pc:docMk/>
            <pc:sldMk cId="3882131585" sldId="338"/>
            <ac:spMk id="26" creationId="{4928C68D-1F6A-4541-8C16-BBBD324E58AE}"/>
          </ac:spMkLst>
        </pc:spChg>
        <pc:spChg chg="mod">
          <ac:chgData name="ANDRES HUMBERTO OTALORA CARMONA" userId="9f185f83-ab76-4bc7-b4dd-50fef826f155" providerId="ADAL" clId="{894E6F33-8681-48E3-A381-8A2BBC2D9C81}" dt="2020-07-06T21:59:59.491" v="529"/>
          <ac:spMkLst>
            <pc:docMk/>
            <pc:sldMk cId="3882131585" sldId="338"/>
            <ac:spMk id="41" creationId="{BA4E2C08-946C-4869-9B54-C27E445D8FB7}"/>
          </ac:spMkLst>
        </pc:spChg>
        <pc:picChg chg="add mod">
          <ac:chgData name="ANDRES HUMBERTO OTALORA CARMONA" userId="9f185f83-ab76-4bc7-b4dd-50fef826f155" providerId="ADAL" clId="{894E6F33-8681-48E3-A381-8A2BBC2D9C81}" dt="2020-07-06T22:03:21.768" v="804" actId="1076"/>
          <ac:picMkLst>
            <pc:docMk/>
            <pc:sldMk cId="3882131585" sldId="338"/>
            <ac:picMk id="9" creationId="{5FB55F3B-A78C-43B2-B63C-BFA73807C05F}"/>
          </ac:picMkLst>
        </pc:picChg>
        <pc:picChg chg="del">
          <ac:chgData name="ANDRES HUMBERTO OTALORA CARMONA" userId="9f185f83-ab76-4bc7-b4dd-50fef826f155" providerId="ADAL" clId="{894E6F33-8681-48E3-A381-8A2BBC2D9C81}" dt="2020-07-06T21:59:37.689" v="496" actId="478"/>
          <ac:picMkLst>
            <pc:docMk/>
            <pc:sldMk cId="3882131585" sldId="338"/>
            <ac:picMk id="11" creationId="{316A2F86-84F4-47A4-AA5B-9B2E3A8448AC}"/>
          </ac:picMkLst>
        </pc:picChg>
        <pc:picChg chg="add mod modCrop">
          <ac:chgData name="ANDRES HUMBERTO OTALORA CARMONA" userId="9f185f83-ab76-4bc7-b4dd-50fef826f155" providerId="ADAL" clId="{894E6F33-8681-48E3-A381-8A2BBC2D9C81}" dt="2020-07-06T22:03:42.048" v="812" actId="732"/>
          <ac:picMkLst>
            <pc:docMk/>
            <pc:sldMk cId="3882131585" sldId="338"/>
            <ac:picMk id="14" creationId="{18BBFF26-FFFD-4E3F-8F58-A84DEA86D3BE}"/>
          </ac:picMkLst>
        </pc:picChg>
        <pc:picChg chg="add mod">
          <ac:chgData name="ANDRES HUMBERTO OTALORA CARMONA" userId="9f185f83-ab76-4bc7-b4dd-50fef826f155" providerId="ADAL" clId="{894E6F33-8681-48E3-A381-8A2BBC2D9C81}" dt="2020-07-06T22:03:26.783" v="807" actId="27349"/>
          <ac:picMkLst>
            <pc:docMk/>
            <pc:sldMk cId="3882131585" sldId="338"/>
            <ac:picMk id="21" creationId="{5BE4C1DA-A1C2-4284-8716-A80BAEF32060}"/>
          </ac:picMkLst>
        </pc:picChg>
        <pc:picChg chg="add mod">
          <ac:chgData name="ANDRES HUMBERTO OTALORA CARMONA" userId="9f185f83-ab76-4bc7-b4dd-50fef826f155" providerId="ADAL" clId="{894E6F33-8681-48E3-A381-8A2BBC2D9C81}" dt="2020-07-06T22:03:33.694" v="810" actId="27349"/>
          <ac:picMkLst>
            <pc:docMk/>
            <pc:sldMk cId="3882131585" sldId="338"/>
            <ac:picMk id="22" creationId="{E8E708E2-A9CB-48B7-AC26-F28D9316569B}"/>
          </ac:picMkLst>
        </pc:picChg>
        <pc:picChg chg="add mod modCrop">
          <ac:chgData name="ANDRES HUMBERTO OTALORA CARMONA" userId="9f185f83-ab76-4bc7-b4dd-50fef826f155" providerId="ADAL" clId="{894E6F33-8681-48E3-A381-8A2BBC2D9C81}" dt="2020-07-06T22:04:12.160" v="821" actId="1076"/>
          <ac:picMkLst>
            <pc:docMk/>
            <pc:sldMk cId="3882131585" sldId="338"/>
            <ac:picMk id="23" creationId="{5830FB6A-CC58-478B-ABF3-95CD262ECF28}"/>
          </ac:picMkLst>
        </pc:picChg>
        <pc:picChg chg="del">
          <ac:chgData name="ANDRES HUMBERTO OTALORA CARMONA" userId="9f185f83-ab76-4bc7-b4dd-50fef826f155" providerId="ADAL" clId="{894E6F33-8681-48E3-A381-8A2BBC2D9C81}" dt="2020-07-06T21:59:42.226" v="497" actId="478"/>
          <ac:picMkLst>
            <pc:docMk/>
            <pc:sldMk cId="3882131585" sldId="338"/>
            <ac:picMk id="24" creationId="{6BF00370-DD5C-4A62-9FE4-29F3BFDFF775}"/>
          </ac:picMkLst>
        </pc:picChg>
        <pc:picChg chg="del">
          <ac:chgData name="ANDRES HUMBERTO OTALORA CARMONA" userId="9f185f83-ab76-4bc7-b4dd-50fef826f155" providerId="ADAL" clId="{894E6F33-8681-48E3-A381-8A2BBC2D9C81}" dt="2020-07-06T21:59:42.689" v="498" actId="478"/>
          <ac:picMkLst>
            <pc:docMk/>
            <pc:sldMk cId="3882131585" sldId="338"/>
            <ac:picMk id="25" creationId="{D80AB31E-D5FF-4213-9A7D-4757A24E1311}"/>
          </ac:picMkLst>
        </pc:picChg>
      </pc:sldChg>
      <pc:sldChg chg="del">
        <pc:chgData name="ANDRES HUMBERTO OTALORA CARMONA" userId="9f185f83-ab76-4bc7-b4dd-50fef826f155" providerId="ADAL" clId="{894E6F33-8681-48E3-A381-8A2BBC2D9C81}" dt="2020-07-06T21:46:01.080" v="1" actId="47"/>
        <pc:sldMkLst>
          <pc:docMk/>
          <pc:sldMk cId="293630184" sldId="339"/>
        </pc:sldMkLst>
      </pc:sldChg>
      <pc:sldChg chg="addSp delSp modSp add mod">
        <pc:chgData name="ANDRES HUMBERTO OTALORA CARMONA" userId="9f185f83-ab76-4bc7-b4dd-50fef826f155" providerId="ADAL" clId="{894E6F33-8681-48E3-A381-8A2BBC2D9C81}" dt="2020-07-06T22:31:13.920" v="1257" actId="20577"/>
        <pc:sldMkLst>
          <pc:docMk/>
          <pc:sldMk cId="3793169649" sldId="339"/>
        </pc:sldMkLst>
        <pc:spChg chg="del">
          <ac:chgData name="ANDRES HUMBERTO OTALORA CARMONA" userId="9f185f83-ab76-4bc7-b4dd-50fef826f155" providerId="ADAL" clId="{894E6F33-8681-48E3-A381-8A2BBC2D9C81}" dt="2020-07-06T22:26:16.165" v="900" actId="478"/>
          <ac:spMkLst>
            <pc:docMk/>
            <pc:sldMk cId="3793169649" sldId="339"/>
            <ac:spMk id="3" creationId="{ACF5370D-6234-4282-9144-F71693D700FB}"/>
          </ac:spMkLst>
        </pc:spChg>
        <pc:spChg chg="del">
          <ac:chgData name="ANDRES HUMBERTO OTALORA CARMONA" userId="9f185f83-ab76-4bc7-b4dd-50fef826f155" providerId="ADAL" clId="{894E6F33-8681-48E3-A381-8A2BBC2D9C81}" dt="2020-07-06T22:26:16.165" v="900" actId="478"/>
          <ac:spMkLst>
            <pc:docMk/>
            <pc:sldMk cId="3793169649" sldId="339"/>
            <ac:spMk id="4" creationId="{C2E8C764-8E47-4A3F-B3A2-9688C7DC7584}"/>
          </ac:spMkLst>
        </pc:spChg>
        <pc:spChg chg="del">
          <ac:chgData name="ANDRES HUMBERTO OTALORA CARMONA" userId="9f185f83-ab76-4bc7-b4dd-50fef826f155" providerId="ADAL" clId="{894E6F33-8681-48E3-A381-8A2BBC2D9C81}" dt="2020-07-06T22:26:16.165" v="900" actId="478"/>
          <ac:spMkLst>
            <pc:docMk/>
            <pc:sldMk cId="3793169649" sldId="339"/>
            <ac:spMk id="5" creationId="{80522E88-7C80-45F0-AE87-CE7FAA7FDCC5}"/>
          </ac:spMkLst>
        </pc:spChg>
        <pc:spChg chg="del">
          <ac:chgData name="ANDRES HUMBERTO OTALORA CARMONA" userId="9f185f83-ab76-4bc7-b4dd-50fef826f155" providerId="ADAL" clId="{894E6F33-8681-48E3-A381-8A2BBC2D9C81}" dt="2020-07-06T22:26:16.165" v="900" actId="478"/>
          <ac:spMkLst>
            <pc:docMk/>
            <pc:sldMk cId="3793169649" sldId="339"/>
            <ac:spMk id="15" creationId="{BF97016F-C15E-4657-8EC2-07B531E250B4}"/>
          </ac:spMkLst>
        </pc:spChg>
        <pc:spChg chg="add mod">
          <ac:chgData name="ANDRES HUMBERTO OTALORA CARMONA" userId="9f185f83-ab76-4bc7-b4dd-50fef826f155" providerId="ADAL" clId="{894E6F33-8681-48E3-A381-8A2BBC2D9C81}" dt="2020-07-06T22:27:04.417" v="913" actId="1076"/>
          <ac:spMkLst>
            <pc:docMk/>
            <pc:sldMk cId="3793169649" sldId="339"/>
            <ac:spMk id="17" creationId="{9E685DC7-F6EC-423A-9736-EEEB820D1825}"/>
          </ac:spMkLst>
        </pc:spChg>
        <pc:spChg chg="add mod">
          <ac:chgData name="ANDRES HUMBERTO OTALORA CARMONA" userId="9f185f83-ab76-4bc7-b4dd-50fef826f155" providerId="ADAL" clId="{894E6F33-8681-48E3-A381-8A2BBC2D9C81}" dt="2020-07-06T22:27:52.041" v="925" actId="1076"/>
          <ac:spMkLst>
            <pc:docMk/>
            <pc:sldMk cId="3793169649" sldId="339"/>
            <ac:spMk id="18" creationId="{E1854B4B-DDAF-4AF9-AD8A-3F113D88FD04}"/>
          </ac:spMkLst>
        </pc:spChg>
        <pc:spChg chg="del">
          <ac:chgData name="ANDRES HUMBERTO OTALORA CARMONA" userId="9f185f83-ab76-4bc7-b4dd-50fef826f155" providerId="ADAL" clId="{894E6F33-8681-48E3-A381-8A2BBC2D9C81}" dt="2020-07-06T22:26:16.165" v="900" actId="478"/>
          <ac:spMkLst>
            <pc:docMk/>
            <pc:sldMk cId="3793169649" sldId="339"/>
            <ac:spMk id="20" creationId="{00F9A7F5-50DF-4020-B313-2F79ABA780E5}"/>
          </ac:spMkLst>
        </pc:spChg>
        <pc:spChg chg="add mod">
          <ac:chgData name="ANDRES HUMBERTO OTALORA CARMONA" userId="9f185f83-ab76-4bc7-b4dd-50fef826f155" providerId="ADAL" clId="{894E6F33-8681-48E3-A381-8A2BBC2D9C81}" dt="2020-07-06T22:28:29.769" v="1000" actId="207"/>
          <ac:spMkLst>
            <pc:docMk/>
            <pc:sldMk cId="3793169649" sldId="339"/>
            <ac:spMk id="26" creationId="{3C7C0EE3-0CC2-409F-B907-1B275D19FB59}"/>
          </ac:spMkLst>
        </pc:spChg>
        <pc:spChg chg="mod">
          <ac:chgData name="ANDRES HUMBERTO OTALORA CARMONA" userId="9f185f83-ab76-4bc7-b4dd-50fef826f155" providerId="ADAL" clId="{894E6F33-8681-48E3-A381-8A2BBC2D9C81}" dt="2020-07-06T22:31:13.920" v="1257" actId="20577"/>
          <ac:spMkLst>
            <pc:docMk/>
            <pc:sldMk cId="3793169649" sldId="339"/>
            <ac:spMk id="41" creationId="{BA4E2C08-946C-4869-9B54-C27E445D8FB7}"/>
          </ac:spMkLst>
        </pc:spChg>
        <pc:picChg chg="add mod">
          <ac:chgData name="ANDRES HUMBERTO OTALORA CARMONA" userId="9f185f83-ab76-4bc7-b4dd-50fef826f155" providerId="ADAL" clId="{894E6F33-8681-48E3-A381-8A2BBC2D9C81}" dt="2020-07-06T22:27:09.068" v="915" actId="27349"/>
          <ac:picMkLst>
            <pc:docMk/>
            <pc:sldMk cId="3793169649" sldId="339"/>
            <ac:picMk id="7" creationId="{2785A8B5-2976-4501-AC9E-091962B9FB44}"/>
          </ac:picMkLst>
        </pc:picChg>
        <pc:picChg chg="del">
          <ac:chgData name="ANDRES HUMBERTO OTALORA CARMONA" userId="9f185f83-ab76-4bc7-b4dd-50fef826f155" providerId="ADAL" clId="{894E6F33-8681-48E3-A381-8A2BBC2D9C81}" dt="2020-07-06T22:26:16.165" v="900" actId="478"/>
          <ac:picMkLst>
            <pc:docMk/>
            <pc:sldMk cId="3793169649" sldId="339"/>
            <ac:picMk id="9" creationId="{5FB55F3B-A78C-43B2-B63C-BFA73807C05F}"/>
          </ac:picMkLst>
        </pc:picChg>
        <pc:picChg chg="del">
          <ac:chgData name="ANDRES HUMBERTO OTALORA CARMONA" userId="9f185f83-ab76-4bc7-b4dd-50fef826f155" providerId="ADAL" clId="{894E6F33-8681-48E3-A381-8A2BBC2D9C81}" dt="2020-07-06T22:26:22.851" v="902" actId="478"/>
          <ac:picMkLst>
            <pc:docMk/>
            <pc:sldMk cId="3793169649" sldId="339"/>
            <ac:picMk id="14" creationId="{18BBFF26-FFFD-4E3F-8F58-A84DEA86D3BE}"/>
          </ac:picMkLst>
        </pc:picChg>
        <pc:picChg chg="add mod">
          <ac:chgData name="ANDRES HUMBERTO OTALORA CARMONA" userId="9f185f83-ab76-4bc7-b4dd-50fef826f155" providerId="ADAL" clId="{894E6F33-8681-48E3-A381-8A2BBC2D9C81}" dt="2020-07-06T22:26:28.353" v="905" actId="1076"/>
          <ac:picMkLst>
            <pc:docMk/>
            <pc:sldMk cId="3793169649" sldId="339"/>
            <ac:picMk id="16" creationId="{FA81C5F1-6600-4092-ADF1-9E7CC3D1EA19}"/>
          </ac:picMkLst>
        </pc:picChg>
        <pc:picChg chg="del">
          <ac:chgData name="ANDRES HUMBERTO OTALORA CARMONA" userId="9f185f83-ab76-4bc7-b4dd-50fef826f155" providerId="ADAL" clId="{894E6F33-8681-48E3-A381-8A2BBC2D9C81}" dt="2020-07-06T22:26:16.165" v="900" actId="478"/>
          <ac:picMkLst>
            <pc:docMk/>
            <pc:sldMk cId="3793169649" sldId="339"/>
            <ac:picMk id="21" creationId="{5BE4C1DA-A1C2-4284-8716-A80BAEF32060}"/>
          </ac:picMkLst>
        </pc:picChg>
        <pc:picChg chg="del">
          <ac:chgData name="ANDRES HUMBERTO OTALORA CARMONA" userId="9f185f83-ab76-4bc7-b4dd-50fef826f155" providerId="ADAL" clId="{894E6F33-8681-48E3-A381-8A2BBC2D9C81}" dt="2020-07-06T22:26:16.165" v="900" actId="478"/>
          <ac:picMkLst>
            <pc:docMk/>
            <pc:sldMk cId="3793169649" sldId="339"/>
            <ac:picMk id="22" creationId="{E8E708E2-A9CB-48B7-AC26-F28D9316569B}"/>
          </ac:picMkLst>
        </pc:picChg>
        <pc:picChg chg="del">
          <ac:chgData name="ANDRES HUMBERTO OTALORA CARMONA" userId="9f185f83-ab76-4bc7-b4dd-50fef826f155" providerId="ADAL" clId="{894E6F33-8681-48E3-A381-8A2BBC2D9C81}" dt="2020-07-06T22:26:16.165" v="900" actId="478"/>
          <ac:picMkLst>
            <pc:docMk/>
            <pc:sldMk cId="3793169649" sldId="339"/>
            <ac:picMk id="23" creationId="{5830FB6A-CC58-478B-ABF3-95CD262ECF28}"/>
          </ac:picMkLst>
        </pc:picChg>
        <pc:picChg chg="add mod">
          <ac:chgData name="ANDRES HUMBERTO OTALORA CARMONA" userId="9f185f83-ab76-4bc7-b4dd-50fef826f155" providerId="ADAL" clId="{894E6F33-8681-48E3-A381-8A2BBC2D9C81}" dt="2020-07-06T22:27:53.545" v="926" actId="1076"/>
          <ac:picMkLst>
            <pc:docMk/>
            <pc:sldMk cId="3793169649" sldId="339"/>
            <ac:picMk id="24" creationId="{152CDDF4-8C3E-4760-9A69-2DC9FC4C089D}"/>
          </ac:picMkLst>
        </pc:picChg>
        <pc:picChg chg="add mod">
          <ac:chgData name="ANDRES HUMBERTO OTALORA CARMONA" userId="9f185f83-ab76-4bc7-b4dd-50fef826f155" providerId="ADAL" clId="{894E6F33-8681-48E3-A381-8A2BBC2D9C81}" dt="2020-07-06T22:28:33.657" v="1001" actId="1076"/>
          <ac:picMkLst>
            <pc:docMk/>
            <pc:sldMk cId="3793169649" sldId="339"/>
            <ac:picMk id="25" creationId="{6AE5ABA4-19F3-48B1-BC5F-0231A2D78962}"/>
          </ac:picMkLst>
        </pc:picChg>
      </pc:sldChg>
      <pc:sldChg chg="del">
        <pc:chgData name="ANDRES HUMBERTO OTALORA CARMONA" userId="9f185f83-ab76-4bc7-b4dd-50fef826f155" providerId="ADAL" clId="{894E6F33-8681-48E3-A381-8A2BBC2D9C81}" dt="2020-07-06T21:46:01.080" v="1" actId="47"/>
        <pc:sldMkLst>
          <pc:docMk/>
          <pc:sldMk cId="2907381965" sldId="340"/>
        </pc:sldMkLst>
      </pc:sldChg>
      <pc:sldChg chg="addSp delSp modSp add mod">
        <pc:chgData name="ANDRES HUMBERTO OTALORA CARMONA" userId="9f185f83-ab76-4bc7-b4dd-50fef826f155" providerId="ADAL" clId="{894E6F33-8681-48E3-A381-8A2BBC2D9C81}" dt="2020-07-06T22:35:19.866" v="1449" actId="1076"/>
        <pc:sldMkLst>
          <pc:docMk/>
          <pc:sldMk cId="4263388625" sldId="340"/>
        </pc:sldMkLst>
        <pc:spChg chg="add mod">
          <ac:chgData name="ANDRES HUMBERTO OTALORA CARMONA" userId="9f185f83-ab76-4bc7-b4dd-50fef826f155" providerId="ADAL" clId="{894E6F33-8681-48E3-A381-8A2BBC2D9C81}" dt="2020-07-06T22:30:51.609" v="1207" actId="1076"/>
          <ac:spMkLst>
            <pc:docMk/>
            <pc:sldMk cId="4263388625" sldId="340"/>
            <ac:spMk id="15" creationId="{25B64854-134C-4C8B-9AEB-928C85C3AC52}"/>
          </ac:spMkLst>
        </pc:spChg>
        <pc:spChg chg="del">
          <ac:chgData name="ANDRES HUMBERTO OTALORA CARMONA" userId="9f185f83-ab76-4bc7-b4dd-50fef826f155" providerId="ADAL" clId="{894E6F33-8681-48E3-A381-8A2BBC2D9C81}" dt="2020-07-06T22:28:57.882" v="1008" actId="478"/>
          <ac:spMkLst>
            <pc:docMk/>
            <pc:sldMk cId="4263388625" sldId="340"/>
            <ac:spMk id="17" creationId="{9E685DC7-F6EC-423A-9736-EEEB820D1825}"/>
          </ac:spMkLst>
        </pc:spChg>
        <pc:spChg chg="del">
          <ac:chgData name="ANDRES HUMBERTO OTALORA CARMONA" userId="9f185f83-ab76-4bc7-b4dd-50fef826f155" providerId="ADAL" clId="{894E6F33-8681-48E3-A381-8A2BBC2D9C81}" dt="2020-07-06T22:28:56.306" v="1007" actId="478"/>
          <ac:spMkLst>
            <pc:docMk/>
            <pc:sldMk cId="4263388625" sldId="340"/>
            <ac:spMk id="18" creationId="{E1854B4B-DDAF-4AF9-AD8A-3F113D88FD04}"/>
          </ac:spMkLst>
        </pc:spChg>
        <pc:spChg chg="add mod">
          <ac:chgData name="ANDRES HUMBERTO OTALORA CARMONA" userId="9f185f83-ab76-4bc7-b4dd-50fef826f155" providerId="ADAL" clId="{894E6F33-8681-48E3-A381-8A2BBC2D9C81}" dt="2020-07-06T22:31:35.580" v="1267" actId="207"/>
          <ac:spMkLst>
            <pc:docMk/>
            <pc:sldMk cId="4263388625" sldId="340"/>
            <ac:spMk id="19" creationId="{E7AE84B9-68CA-407F-88F6-787CF7871BFF}"/>
          </ac:spMkLst>
        </pc:spChg>
        <pc:spChg chg="add mod">
          <ac:chgData name="ANDRES HUMBERTO OTALORA CARMONA" userId="9f185f83-ab76-4bc7-b4dd-50fef826f155" providerId="ADAL" clId="{894E6F33-8681-48E3-A381-8A2BBC2D9C81}" dt="2020-07-06T22:32:19.233" v="1272" actId="1076"/>
          <ac:spMkLst>
            <pc:docMk/>
            <pc:sldMk cId="4263388625" sldId="340"/>
            <ac:spMk id="20" creationId="{15D475F1-E9C5-4E3E-8753-FF096EC69180}"/>
          </ac:spMkLst>
        </pc:spChg>
        <pc:spChg chg="add mod">
          <ac:chgData name="ANDRES HUMBERTO OTALORA CARMONA" userId="9f185f83-ab76-4bc7-b4dd-50fef826f155" providerId="ADAL" clId="{894E6F33-8681-48E3-A381-8A2BBC2D9C81}" dt="2020-07-06T22:32:15.026" v="1271" actId="1076"/>
          <ac:spMkLst>
            <pc:docMk/>
            <pc:sldMk cId="4263388625" sldId="340"/>
            <ac:spMk id="21" creationId="{D9386560-6FAC-4812-B7B7-3837266EF9E0}"/>
          </ac:spMkLst>
        </pc:spChg>
        <pc:spChg chg="add mod">
          <ac:chgData name="ANDRES HUMBERTO OTALORA CARMONA" userId="9f185f83-ab76-4bc7-b4dd-50fef826f155" providerId="ADAL" clId="{894E6F33-8681-48E3-A381-8A2BBC2D9C81}" dt="2020-07-06T22:33:05.405" v="1366" actId="20577"/>
          <ac:spMkLst>
            <pc:docMk/>
            <pc:sldMk cId="4263388625" sldId="340"/>
            <ac:spMk id="22" creationId="{13755BBF-B863-48CF-A72F-ADEDEB198444}"/>
          </ac:spMkLst>
        </pc:spChg>
        <pc:spChg chg="add mod">
          <ac:chgData name="ANDRES HUMBERTO OTALORA CARMONA" userId="9f185f83-ab76-4bc7-b4dd-50fef826f155" providerId="ADAL" clId="{894E6F33-8681-48E3-A381-8A2BBC2D9C81}" dt="2020-07-06T22:34:00.267" v="1440" actId="207"/>
          <ac:spMkLst>
            <pc:docMk/>
            <pc:sldMk cId="4263388625" sldId="340"/>
            <ac:spMk id="23" creationId="{AEA11658-279E-414B-9B23-FC01F462F6C4}"/>
          </ac:spMkLst>
        </pc:spChg>
        <pc:spChg chg="del">
          <ac:chgData name="ANDRES HUMBERTO OTALORA CARMONA" userId="9f185f83-ab76-4bc7-b4dd-50fef826f155" providerId="ADAL" clId="{894E6F33-8681-48E3-A381-8A2BBC2D9C81}" dt="2020-07-06T22:28:57.882" v="1008" actId="478"/>
          <ac:spMkLst>
            <pc:docMk/>
            <pc:sldMk cId="4263388625" sldId="340"/>
            <ac:spMk id="26" creationId="{3C7C0EE3-0CC2-409F-B907-1B275D19FB59}"/>
          </ac:spMkLst>
        </pc:spChg>
        <pc:spChg chg="mod">
          <ac:chgData name="ANDRES HUMBERTO OTALORA CARMONA" userId="9f185f83-ab76-4bc7-b4dd-50fef826f155" providerId="ADAL" clId="{894E6F33-8681-48E3-A381-8A2BBC2D9C81}" dt="2020-07-06T22:31:22.229" v="1264"/>
          <ac:spMkLst>
            <pc:docMk/>
            <pc:sldMk cId="4263388625" sldId="340"/>
            <ac:spMk id="41" creationId="{BA4E2C08-946C-4869-9B54-C27E445D8FB7}"/>
          </ac:spMkLst>
        </pc:spChg>
        <pc:picChg chg="del">
          <ac:chgData name="ANDRES HUMBERTO OTALORA CARMONA" userId="9f185f83-ab76-4bc7-b4dd-50fef826f155" providerId="ADAL" clId="{894E6F33-8681-48E3-A381-8A2BBC2D9C81}" dt="2020-07-06T22:28:58.859" v="1009" actId="478"/>
          <ac:picMkLst>
            <pc:docMk/>
            <pc:sldMk cId="4263388625" sldId="340"/>
            <ac:picMk id="7" creationId="{2785A8B5-2976-4501-AC9E-091962B9FB44}"/>
          </ac:picMkLst>
        </pc:picChg>
        <pc:picChg chg="add mod">
          <ac:chgData name="ANDRES HUMBERTO OTALORA CARMONA" userId="9f185f83-ab76-4bc7-b4dd-50fef826f155" providerId="ADAL" clId="{894E6F33-8681-48E3-A381-8A2BBC2D9C81}" dt="2020-07-06T22:29:37.244" v="1025" actId="1076"/>
          <ac:picMkLst>
            <pc:docMk/>
            <pc:sldMk cId="4263388625" sldId="340"/>
            <ac:picMk id="13" creationId="{CFF6BBF1-8A47-43D5-A106-B3854934594F}"/>
          </ac:picMkLst>
        </pc:picChg>
        <pc:picChg chg="add mod">
          <ac:chgData name="ANDRES HUMBERTO OTALORA CARMONA" userId="9f185f83-ab76-4bc7-b4dd-50fef826f155" providerId="ADAL" clId="{894E6F33-8681-48E3-A381-8A2BBC2D9C81}" dt="2020-07-06T22:29:57.705" v="1059" actId="1076"/>
          <ac:picMkLst>
            <pc:docMk/>
            <pc:sldMk cId="4263388625" sldId="340"/>
            <ac:picMk id="14" creationId="{E543BAC4-5E90-43D0-A013-C81336F44360}"/>
          </ac:picMkLst>
        </pc:picChg>
        <pc:picChg chg="del">
          <ac:chgData name="ANDRES HUMBERTO OTALORA CARMONA" userId="9f185f83-ab76-4bc7-b4dd-50fef826f155" providerId="ADAL" clId="{894E6F33-8681-48E3-A381-8A2BBC2D9C81}" dt="2020-07-06T22:28:54.042" v="1006" actId="478"/>
          <ac:picMkLst>
            <pc:docMk/>
            <pc:sldMk cId="4263388625" sldId="340"/>
            <ac:picMk id="16" creationId="{FA81C5F1-6600-4092-ADF1-9E7CC3D1EA19}"/>
          </ac:picMkLst>
        </pc:picChg>
        <pc:picChg chg="del">
          <ac:chgData name="ANDRES HUMBERTO OTALORA CARMONA" userId="9f185f83-ab76-4bc7-b4dd-50fef826f155" providerId="ADAL" clId="{894E6F33-8681-48E3-A381-8A2BBC2D9C81}" dt="2020-07-06T22:28:56.306" v="1007" actId="478"/>
          <ac:picMkLst>
            <pc:docMk/>
            <pc:sldMk cId="4263388625" sldId="340"/>
            <ac:picMk id="24" creationId="{152CDDF4-8C3E-4760-9A69-2DC9FC4C089D}"/>
          </ac:picMkLst>
        </pc:picChg>
        <pc:picChg chg="del">
          <ac:chgData name="ANDRES HUMBERTO OTALORA CARMONA" userId="9f185f83-ab76-4bc7-b4dd-50fef826f155" providerId="ADAL" clId="{894E6F33-8681-48E3-A381-8A2BBC2D9C81}" dt="2020-07-06T22:28:53.347" v="1005" actId="478"/>
          <ac:picMkLst>
            <pc:docMk/>
            <pc:sldMk cId="4263388625" sldId="340"/>
            <ac:picMk id="25" creationId="{6AE5ABA4-19F3-48B1-BC5F-0231A2D78962}"/>
          </ac:picMkLst>
        </pc:picChg>
        <pc:cxnChg chg="add mod">
          <ac:chgData name="ANDRES HUMBERTO OTALORA CARMONA" userId="9f185f83-ab76-4bc7-b4dd-50fef826f155" providerId="ADAL" clId="{894E6F33-8681-48E3-A381-8A2BBC2D9C81}" dt="2020-07-06T22:33:17.241" v="1369" actId="14100"/>
          <ac:cxnSpMkLst>
            <pc:docMk/>
            <pc:sldMk cId="4263388625" sldId="340"/>
            <ac:cxnSpMk id="4" creationId="{F424D314-13F6-4525-9545-A0B02DE7EB35}"/>
          </ac:cxnSpMkLst>
        </pc:cxnChg>
        <pc:cxnChg chg="add mod">
          <ac:chgData name="ANDRES HUMBERTO OTALORA CARMONA" userId="9f185f83-ab76-4bc7-b4dd-50fef826f155" providerId="ADAL" clId="{894E6F33-8681-48E3-A381-8A2BBC2D9C81}" dt="2020-07-06T22:34:48.073" v="1447" actId="14100"/>
          <ac:cxnSpMkLst>
            <pc:docMk/>
            <pc:sldMk cId="4263388625" sldId="340"/>
            <ac:cxnSpMk id="9" creationId="{ED75794A-0FE0-4326-A2AD-A114198C05ED}"/>
          </ac:cxnSpMkLst>
        </pc:cxnChg>
        <pc:cxnChg chg="add mod">
          <ac:chgData name="ANDRES HUMBERTO OTALORA CARMONA" userId="9f185f83-ab76-4bc7-b4dd-50fef826f155" providerId="ADAL" clId="{894E6F33-8681-48E3-A381-8A2BBC2D9C81}" dt="2020-07-06T22:34:08.906" v="1442" actId="14100"/>
          <ac:cxnSpMkLst>
            <pc:docMk/>
            <pc:sldMk cId="4263388625" sldId="340"/>
            <ac:cxnSpMk id="27" creationId="{B3D90A4D-FDB9-404D-8884-FBE6CA1F2BCF}"/>
          </ac:cxnSpMkLst>
        </pc:cxnChg>
        <pc:cxnChg chg="add mod">
          <ac:chgData name="ANDRES HUMBERTO OTALORA CARMONA" userId="9f185f83-ab76-4bc7-b4dd-50fef826f155" providerId="ADAL" clId="{894E6F33-8681-48E3-A381-8A2BBC2D9C81}" dt="2020-07-06T22:35:19.866" v="1449" actId="1076"/>
          <ac:cxnSpMkLst>
            <pc:docMk/>
            <pc:sldMk cId="4263388625" sldId="340"/>
            <ac:cxnSpMk id="29" creationId="{FFF2471A-06D2-423F-A1F3-BBD17709B022}"/>
          </ac:cxnSpMkLst>
        </pc:cxnChg>
      </pc:sldChg>
      <pc:sldChg chg="del">
        <pc:chgData name="ANDRES HUMBERTO OTALORA CARMONA" userId="9f185f83-ab76-4bc7-b4dd-50fef826f155" providerId="ADAL" clId="{894E6F33-8681-48E3-A381-8A2BBC2D9C81}" dt="2020-07-06T21:46:01.080" v="1" actId="47"/>
        <pc:sldMkLst>
          <pc:docMk/>
          <pc:sldMk cId="2145573464" sldId="341"/>
        </pc:sldMkLst>
      </pc:sldChg>
      <pc:sldChg chg="del">
        <pc:chgData name="ANDRES HUMBERTO OTALORA CARMONA" userId="9f185f83-ab76-4bc7-b4dd-50fef826f155" providerId="ADAL" clId="{894E6F33-8681-48E3-A381-8A2BBC2D9C81}" dt="2020-07-06T21:46:01.080" v="1" actId="47"/>
        <pc:sldMkLst>
          <pc:docMk/>
          <pc:sldMk cId="110666124" sldId="342"/>
        </pc:sldMkLst>
      </pc:sldChg>
      <pc:sldChg chg="del">
        <pc:chgData name="ANDRES HUMBERTO OTALORA CARMONA" userId="9f185f83-ab76-4bc7-b4dd-50fef826f155" providerId="ADAL" clId="{894E6F33-8681-48E3-A381-8A2BBC2D9C81}" dt="2020-07-06T21:46:01.080" v="1" actId="47"/>
        <pc:sldMkLst>
          <pc:docMk/>
          <pc:sldMk cId="414012962" sldId="343"/>
        </pc:sldMkLst>
      </pc:sldChg>
      <pc:sldChg chg="del">
        <pc:chgData name="ANDRES HUMBERTO OTALORA CARMONA" userId="9f185f83-ab76-4bc7-b4dd-50fef826f155" providerId="ADAL" clId="{894E6F33-8681-48E3-A381-8A2BBC2D9C81}" dt="2020-07-06T21:46:01.080" v="1" actId="47"/>
        <pc:sldMkLst>
          <pc:docMk/>
          <pc:sldMk cId="3597881533" sldId="344"/>
        </pc:sldMkLst>
      </pc:sldChg>
      <pc:sldChg chg="del">
        <pc:chgData name="ANDRES HUMBERTO OTALORA CARMONA" userId="9f185f83-ab76-4bc7-b4dd-50fef826f155" providerId="ADAL" clId="{894E6F33-8681-48E3-A381-8A2BBC2D9C81}" dt="2020-07-06T21:46:01.080" v="1" actId="47"/>
        <pc:sldMkLst>
          <pc:docMk/>
          <pc:sldMk cId="561455708" sldId="345"/>
        </pc:sldMkLst>
      </pc:sldChg>
      <pc:sldChg chg="del">
        <pc:chgData name="ANDRES HUMBERTO OTALORA CARMONA" userId="9f185f83-ab76-4bc7-b4dd-50fef826f155" providerId="ADAL" clId="{894E6F33-8681-48E3-A381-8A2BBC2D9C81}" dt="2020-07-06T21:46:01.080" v="1" actId="47"/>
        <pc:sldMkLst>
          <pc:docMk/>
          <pc:sldMk cId="689718905" sldId="346"/>
        </pc:sldMkLst>
      </pc:sldChg>
      <pc:sldChg chg="del">
        <pc:chgData name="ANDRES HUMBERTO OTALORA CARMONA" userId="9f185f83-ab76-4bc7-b4dd-50fef826f155" providerId="ADAL" clId="{894E6F33-8681-48E3-A381-8A2BBC2D9C81}" dt="2020-07-06T21:46:01.080" v="1" actId="47"/>
        <pc:sldMkLst>
          <pc:docMk/>
          <pc:sldMk cId="4249780889" sldId="347"/>
        </pc:sldMkLst>
      </pc:sldChg>
      <pc:sldChg chg="del">
        <pc:chgData name="ANDRES HUMBERTO OTALORA CARMONA" userId="9f185f83-ab76-4bc7-b4dd-50fef826f155" providerId="ADAL" clId="{894E6F33-8681-48E3-A381-8A2BBC2D9C81}" dt="2020-07-06T21:46:01.080" v="1" actId="47"/>
        <pc:sldMkLst>
          <pc:docMk/>
          <pc:sldMk cId="3529917634" sldId="349"/>
        </pc:sldMkLst>
      </pc:sldChg>
    </pc:docChg>
  </pc:docChgLst>
  <pc:docChgLst>
    <pc:chgData name="ANDRES HUMBERTO OTALORA CARMONA" userId="9f185f83-ab76-4bc7-b4dd-50fef826f155" providerId="ADAL" clId="{D5B4B709-3AC2-4099-BF85-177B55696005}"/>
    <pc:docChg chg="undo custSel addSld delSld modSld">
      <pc:chgData name="ANDRES HUMBERTO OTALORA CARMONA" userId="9f185f83-ab76-4bc7-b4dd-50fef826f155" providerId="ADAL" clId="{D5B4B709-3AC2-4099-BF85-177B55696005}" dt="2020-06-30T23:08:50.761" v="1429" actId="20577"/>
      <pc:docMkLst>
        <pc:docMk/>
      </pc:docMkLst>
      <pc:sldChg chg="modSp mod">
        <pc:chgData name="ANDRES HUMBERTO OTALORA CARMONA" userId="9f185f83-ab76-4bc7-b4dd-50fef826f155" providerId="ADAL" clId="{D5B4B709-3AC2-4099-BF85-177B55696005}" dt="2020-06-30T23:08:50.761" v="1429" actId="20577"/>
        <pc:sldMkLst>
          <pc:docMk/>
          <pc:sldMk cId="4231383792" sldId="320"/>
        </pc:sldMkLst>
        <pc:spChg chg="mod">
          <ac:chgData name="ANDRES HUMBERTO OTALORA CARMONA" userId="9f185f83-ab76-4bc7-b4dd-50fef826f155" providerId="ADAL" clId="{D5B4B709-3AC2-4099-BF85-177B55696005}" dt="2020-06-30T23:08:50.761" v="1429" actId="20577"/>
          <ac:spMkLst>
            <pc:docMk/>
            <pc:sldMk cId="4231383792" sldId="320"/>
            <ac:spMk id="12" creationId="{2A3190B4-7CE9-421D-8959-FEBD252C9280}"/>
          </ac:spMkLst>
        </pc:spChg>
      </pc:sldChg>
      <pc:sldChg chg="addSp delSp modSp mod">
        <pc:chgData name="ANDRES HUMBERTO OTALORA CARMONA" userId="9f185f83-ab76-4bc7-b4dd-50fef826f155" providerId="ADAL" clId="{D5B4B709-3AC2-4099-BF85-177B55696005}" dt="2020-06-25T21:37:48.482" v="563" actId="1076"/>
        <pc:sldMkLst>
          <pc:docMk/>
          <pc:sldMk cId="562487266" sldId="321"/>
        </pc:sldMkLst>
        <pc:spChg chg="del">
          <ac:chgData name="ANDRES HUMBERTO OTALORA CARMONA" userId="9f185f83-ab76-4bc7-b4dd-50fef826f155" providerId="ADAL" clId="{D5B4B709-3AC2-4099-BF85-177B55696005}" dt="2020-06-25T21:16:36.426" v="5" actId="478"/>
          <ac:spMkLst>
            <pc:docMk/>
            <pc:sldMk cId="562487266" sldId="321"/>
            <ac:spMk id="3" creationId="{19949240-DC2F-4A91-BFB5-71BA25732303}"/>
          </ac:spMkLst>
        </pc:spChg>
        <pc:spChg chg="del">
          <ac:chgData name="ANDRES HUMBERTO OTALORA CARMONA" userId="9f185f83-ab76-4bc7-b4dd-50fef826f155" providerId="ADAL" clId="{D5B4B709-3AC2-4099-BF85-177B55696005}" dt="2020-06-25T21:16:36.426" v="5" actId="478"/>
          <ac:spMkLst>
            <pc:docMk/>
            <pc:sldMk cId="562487266" sldId="321"/>
            <ac:spMk id="4" creationId="{8360922B-8A8A-47FE-9B3D-66FFA10FDE9B}"/>
          </ac:spMkLst>
        </pc:spChg>
        <pc:spChg chg="del">
          <ac:chgData name="ANDRES HUMBERTO OTALORA CARMONA" userId="9f185f83-ab76-4bc7-b4dd-50fef826f155" providerId="ADAL" clId="{D5B4B709-3AC2-4099-BF85-177B55696005}" dt="2020-06-25T21:16:36.426" v="5" actId="478"/>
          <ac:spMkLst>
            <pc:docMk/>
            <pc:sldMk cId="562487266" sldId="321"/>
            <ac:spMk id="5" creationId="{5B965E7B-DB6A-4131-B7C7-DFE7FE0E9BBA}"/>
          </ac:spMkLst>
        </pc:spChg>
        <pc:spChg chg="del">
          <ac:chgData name="ANDRES HUMBERTO OTALORA CARMONA" userId="9f185f83-ab76-4bc7-b4dd-50fef826f155" providerId="ADAL" clId="{D5B4B709-3AC2-4099-BF85-177B55696005}" dt="2020-06-25T21:16:36.426" v="5" actId="478"/>
          <ac:spMkLst>
            <pc:docMk/>
            <pc:sldMk cId="562487266" sldId="321"/>
            <ac:spMk id="6" creationId="{82A75F89-4918-49B5-A83B-28541505E917}"/>
          </ac:spMkLst>
        </pc:spChg>
        <pc:spChg chg="del">
          <ac:chgData name="ANDRES HUMBERTO OTALORA CARMONA" userId="9f185f83-ab76-4bc7-b4dd-50fef826f155" providerId="ADAL" clId="{D5B4B709-3AC2-4099-BF85-177B55696005}" dt="2020-06-25T21:16:36.426" v="5" actId="478"/>
          <ac:spMkLst>
            <pc:docMk/>
            <pc:sldMk cId="562487266" sldId="321"/>
            <ac:spMk id="7" creationId="{9DB27B32-C844-4C6F-997A-6BFD07367D2C}"/>
          </ac:spMkLst>
        </pc:spChg>
        <pc:spChg chg="del">
          <ac:chgData name="ANDRES HUMBERTO OTALORA CARMONA" userId="9f185f83-ab76-4bc7-b4dd-50fef826f155" providerId="ADAL" clId="{D5B4B709-3AC2-4099-BF85-177B55696005}" dt="2020-06-25T21:16:36.426" v="5" actId="478"/>
          <ac:spMkLst>
            <pc:docMk/>
            <pc:sldMk cId="562487266" sldId="321"/>
            <ac:spMk id="8" creationId="{5D94E5EB-578A-4541-A761-5AF1076A26F0}"/>
          </ac:spMkLst>
        </pc:spChg>
        <pc:spChg chg="del">
          <ac:chgData name="ANDRES HUMBERTO OTALORA CARMONA" userId="9f185f83-ab76-4bc7-b4dd-50fef826f155" providerId="ADAL" clId="{D5B4B709-3AC2-4099-BF85-177B55696005}" dt="2020-06-25T21:16:36.426" v="5" actId="478"/>
          <ac:spMkLst>
            <pc:docMk/>
            <pc:sldMk cId="562487266" sldId="321"/>
            <ac:spMk id="9" creationId="{497A5BE3-EFD6-4D22-B9E2-FA85D5889E90}"/>
          </ac:spMkLst>
        </pc:spChg>
        <pc:spChg chg="del">
          <ac:chgData name="ANDRES HUMBERTO OTALORA CARMONA" userId="9f185f83-ab76-4bc7-b4dd-50fef826f155" providerId="ADAL" clId="{D5B4B709-3AC2-4099-BF85-177B55696005}" dt="2020-06-25T21:16:36.426" v="5" actId="478"/>
          <ac:spMkLst>
            <pc:docMk/>
            <pc:sldMk cId="562487266" sldId="321"/>
            <ac:spMk id="10" creationId="{41F32FB5-4F14-4824-9F4D-8FD04546274D}"/>
          </ac:spMkLst>
        </pc:spChg>
        <pc:spChg chg="del">
          <ac:chgData name="ANDRES HUMBERTO OTALORA CARMONA" userId="9f185f83-ab76-4bc7-b4dd-50fef826f155" providerId="ADAL" clId="{D5B4B709-3AC2-4099-BF85-177B55696005}" dt="2020-06-25T21:16:36.426" v="5" actId="478"/>
          <ac:spMkLst>
            <pc:docMk/>
            <pc:sldMk cId="562487266" sldId="321"/>
            <ac:spMk id="11" creationId="{9D8DF0E7-F363-4436-8A4C-4F6F57F7E21F}"/>
          </ac:spMkLst>
        </pc:spChg>
        <pc:spChg chg="del">
          <ac:chgData name="ANDRES HUMBERTO OTALORA CARMONA" userId="9f185f83-ab76-4bc7-b4dd-50fef826f155" providerId="ADAL" clId="{D5B4B709-3AC2-4099-BF85-177B55696005}" dt="2020-06-25T21:16:36.426" v="5" actId="478"/>
          <ac:spMkLst>
            <pc:docMk/>
            <pc:sldMk cId="562487266" sldId="321"/>
            <ac:spMk id="12" creationId="{2D0A6D90-BAF4-4BB8-8527-6AEE7ADCFCCC}"/>
          </ac:spMkLst>
        </pc:spChg>
        <pc:spChg chg="del">
          <ac:chgData name="ANDRES HUMBERTO OTALORA CARMONA" userId="9f185f83-ab76-4bc7-b4dd-50fef826f155" providerId="ADAL" clId="{D5B4B709-3AC2-4099-BF85-177B55696005}" dt="2020-06-25T21:16:38.278" v="7" actId="478"/>
          <ac:spMkLst>
            <pc:docMk/>
            <pc:sldMk cId="562487266" sldId="321"/>
            <ac:spMk id="13" creationId="{6469A401-44D2-45C6-A56E-435A7065C083}"/>
          </ac:spMkLst>
        </pc:spChg>
        <pc:spChg chg="add mod">
          <ac:chgData name="ANDRES HUMBERTO OTALORA CARMONA" userId="9f185f83-ab76-4bc7-b4dd-50fef826f155" providerId="ADAL" clId="{D5B4B709-3AC2-4099-BF85-177B55696005}" dt="2020-06-25T21:18:22.444" v="76" actId="1076"/>
          <ac:spMkLst>
            <pc:docMk/>
            <pc:sldMk cId="562487266" sldId="321"/>
            <ac:spMk id="14" creationId="{D395290F-FC33-4219-B6D8-76D79E21A381}"/>
          </ac:spMkLst>
        </pc:spChg>
        <pc:spChg chg="add mod">
          <ac:chgData name="ANDRES HUMBERTO OTALORA CARMONA" userId="9f185f83-ab76-4bc7-b4dd-50fef826f155" providerId="ADAL" clId="{D5B4B709-3AC2-4099-BF85-177B55696005}" dt="2020-06-25T21:19:40.331" v="87" actId="1076"/>
          <ac:spMkLst>
            <pc:docMk/>
            <pc:sldMk cId="562487266" sldId="321"/>
            <ac:spMk id="16" creationId="{4770D084-8359-4E6B-A42D-D77B3AB8145E}"/>
          </ac:spMkLst>
        </pc:spChg>
        <pc:spChg chg="add del mod">
          <ac:chgData name="ANDRES HUMBERTO OTALORA CARMONA" userId="9f185f83-ab76-4bc7-b4dd-50fef826f155" providerId="ADAL" clId="{D5B4B709-3AC2-4099-BF85-177B55696005}" dt="2020-06-25T21:17:48.460" v="64" actId="478"/>
          <ac:spMkLst>
            <pc:docMk/>
            <pc:sldMk cId="562487266" sldId="321"/>
            <ac:spMk id="29" creationId="{01855059-F1BC-4E7B-8AB8-B333F111DCD7}"/>
          </ac:spMkLst>
        </pc:spChg>
        <pc:spChg chg="add del mod">
          <ac:chgData name="ANDRES HUMBERTO OTALORA CARMONA" userId="9f185f83-ab76-4bc7-b4dd-50fef826f155" providerId="ADAL" clId="{D5B4B709-3AC2-4099-BF85-177B55696005}" dt="2020-06-25T21:17:59.450" v="67" actId="478"/>
          <ac:spMkLst>
            <pc:docMk/>
            <pc:sldMk cId="562487266" sldId="321"/>
            <ac:spMk id="30" creationId="{855C4EF9-AD21-43B6-8B3E-8732CA5AC014}"/>
          </ac:spMkLst>
        </pc:spChg>
        <pc:spChg chg="add mod">
          <ac:chgData name="ANDRES HUMBERTO OTALORA CARMONA" userId="9f185f83-ab76-4bc7-b4dd-50fef826f155" providerId="ADAL" clId="{D5B4B709-3AC2-4099-BF85-177B55696005}" dt="2020-06-25T21:20:05.227" v="91" actId="14100"/>
          <ac:spMkLst>
            <pc:docMk/>
            <pc:sldMk cId="562487266" sldId="321"/>
            <ac:spMk id="31" creationId="{663A97FB-05F2-43BE-81CA-62BB1C93C4C7}"/>
          </ac:spMkLst>
        </pc:spChg>
        <pc:spChg chg="add del mod">
          <ac:chgData name="ANDRES HUMBERTO OTALORA CARMONA" userId="9f185f83-ab76-4bc7-b4dd-50fef826f155" providerId="ADAL" clId="{D5B4B709-3AC2-4099-BF85-177B55696005}" dt="2020-06-25T21:18:14.878" v="75" actId="478"/>
          <ac:spMkLst>
            <pc:docMk/>
            <pc:sldMk cId="562487266" sldId="321"/>
            <ac:spMk id="37" creationId="{B3E91131-CD4D-4656-9995-5710C9F83982}"/>
          </ac:spMkLst>
        </pc:spChg>
        <pc:spChg chg="mod">
          <ac:chgData name="ANDRES HUMBERTO OTALORA CARMONA" userId="9f185f83-ab76-4bc7-b4dd-50fef826f155" providerId="ADAL" clId="{D5B4B709-3AC2-4099-BF85-177B55696005}" dt="2020-06-25T21:17:04.511" v="50" actId="20577"/>
          <ac:spMkLst>
            <pc:docMk/>
            <pc:sldMk cId="562487266" sldId="321"/>
            <ac:spMk id="41" creationId="{BA4E2C08-946C-4869-9B54-C27E445D8FB7}"/>
          </ac:spMkLst>
        </pc:spChg>
        <pc:spChg chg="del">
          <ac:chgData name="ANDRES HUMBERTO OTALORA CARMONA" userId="9f185f83-ab76-4bc7-b4dd-50fef826f155" providerId="ADAL" clId="{D5B4B709-3AC2-4099-BF85-177B55696005}" dt="2020-06-25T21:16:36.426" v="5" actId="478"/>
          <ac:spMkLst>
            <pc:docMk/>
            <pc:sldMk cId="562487266" sldId="321"/>
            <ac:spMk id="67" creationId="{9C11644D-6339-46CA-92A4-B4043FB43015}"/>
          </ac:spMkLst>
        </pc:spChg>
        <pc:spChg chg="del">
          <ac:chgData name="ANDRES HUMBERTO OTALORA CARMONA" userId="9f185f83-ab76-4bc7-b4dd-50fef826f155" providerId="ADAL" clId="{D5B4B709-3AC2-4099-BF85-177B55696005}" dt="2020-06-25T21:16:37.320" v="6" actId="478"/>
          <ac:spMkLst>
            <pc:docMk/>
            <pc:sldMk cId="562487266" sldId="321"/>
            <ac:spMk id="68" creationId="{7BCE7619-AE21-4E22-AED7-B421DE822FC5}"/>
          </ac:spMkLst>
        </pc:spChg>
        <pc:picChg chg="del">
          <ac:chgData name="ANDRES HUMBERTO OTALORA CARMONA" userId="9f185f83-ab76-4bc7-b4dd-50fef826f155" providerId="ADAL" clId="{D5B4B709-3AC2-4099-BF85-177B55696005}" dt="2020-06-25T21:16:36.426" v="5" actId="478"/>
          <ac:picMkLst>
            <pc:docMk/>
            <pc:sldMk cId="562487266" sldId="321"/>
            <ac:picMk id="15" creationId="{CD72467F-AA53-45F4-B35C-5A0BF1EE275B}"/>
          </ac:picMkLst>
        </pc:picChg>
        <pc:picChg chg="add del mod">
          <ac:chgData name="ANDRES HUMBERTO OTALORA CARMONA" userId="9f185f83-ab76-4bc7-b4dd-50fef826f155" providerId="ADAL" clId="{D5B4B709-3AC2-4099-BF85-177B55696005}" dt="2020-06-25T21:33:53.751" v="503" actId="21"/>
          <ac:picMkLst>
            <pc:docMk/>
            <pc:sldMk cId="562487266" sldId="321"/>
            <ac:picMk id="17" creationId="{FC6AE8E4-497E-4454-A985-8DEB7BACE3EB}"/>
          </ac:picMkLst>
        </pc:picChg>
        <pc:picChg chg="add mod modCrop">
          <ac:chgData name="ANDRES HUMBERTO OTALORA CARMONA" userId="9f185f83-ab76-4bc7-b4dd-50fef826f155" providerId="ADAL" clId="{D5B4B709-3AC2-4099-BF85-177B55696005}" dt="2020-06-25T21:37:48.482" v="563" actId="1076"/>
          <ac:picMkLst>
            <pc:docMk/>
            <pc:sldMk cId="562487266" sldId="321"/>
            <ac:picMk id="18" creationId="{9B5E87A6-D275-42EF-9565-C36C939952EB}"/>
          </ac:picMkLst>
        </pc:picChg>
        <pc:picChg chg="del">
          <ac:chgData name="ANDRES HUMBERTO OTALORA CARMONA" userId="9f185f83-ab76-4bc7-b4dd-50fef826f155" providerId="ADAL" clId="{D5B4B709-3AC2-4099-BF85-177B55696005}" dt="2020-06-25T21:16:36.426" v="5" actId="478"/>
          <ac:picMkLst>
            <pc:docMk/>
            <pc:sldMk cId="562487266" sldId="321"/>
            <ac:picMk id="26" creationId="{C500D9CF-C505-4C65-A465-F4CD92C03D07}"/>
          </ac:picMkLst>
        </pc:picChg>
        <pc:picChg chg="del">
          <ac:chgData name="ANDRES HUMBERTO OTALORA CARMONA" userId="9f185f83-ab76-4bc7-b4dd-50fef826f155" providerId="ADAL" clId="{D5B4B709-3AC2-4099-BF85-177B55696005}" dt="2020-06-25T21:16:36.426" v="5" actId="478"/>
          <ac:picMkLst>
            <pc:docMk/>
            <pc:sldMk cId="562487266" sldId="321"/>
            <ac:picMk id="27" creationId="{B0B840D3-95ED-4FB5-96CC-F5F6EBD4825D}"/>
          </ac:picMkLst>
        </pc:picChg>
        <pc:picChg chg="add mod">
          <ac:chgData name="ANDRES HUMBERTO OTALORA CARMONA" userId="9f185f83-ab76-4bc7-b4dd-50fef826f155" providerId="ADAL" clId="{D5B4B709-3AC2-4099-BF85-177B55696005}" dt="2020-06-25T21:17:25.948" v="53" actId="1076"/>
          <ac:picMkLst>
            <pc:docMk/>
            <pc:sldMk cId="562487266" sldId="321"/>
            <ac:picMk id="32" creationId="{1ADBC228-9B82-481D-9527-94EA1064011C}"/>
          </ac:picMkLst>
        </pc:picChg>
        <pc:picChg chg="add mod">
          <ac:chgData name="ANDRES HUMBERTO OTALORA CARMONA" userId="9f185f83-ab76-4bc7-b4dd-50fef826f155" providerId="ADAL" clId="{D5B4B709-3AC2-4099-BF85-177B55696005}" dt="2020-06-25T21:17:25.948" v="53" actId="1076"/>
          <ac:picMkLst>
            <pc:docMk/>
            <pc:sldMk cId="562487266" sldId="321"/>
            <ac:picMk id="33" creationId="{40D02E8F-1159-4B16-800D-2217CD7E22C5}"/>
          </ac:picMkLst>
        </pc:picChg>
        <pc:picChg chg="add mod">
          <ac:chgData name="ANDRES HUMBERTO OTALORA CARMONA" userId="9f185f83-ab76-4bc7-b4dd-50fef826f155" providerId="ADAL" clId="{D5B4B709-3AC2-4099-BF85-177B55696005}" dt="2020-06-25T21:17:25.948" v="53" actId="1076"/>
          <ac:picMkLst>
            <pc:docMk/>
            <pc:sldMk cId="562487266" sldId="321"/>
            <ac:picMk id="34" creationId="{6D82E430-3F60-4844-949E-4EC3E18D76BB}"/>
          </ac:picMkLst>
        </pc:picChg>
        <pc:picChg chg="add mod">
          <ac:chgData name="ANDRES HUMBERTO OTALORA CARMONA" userId="9f185f83-ab76-4bc7-b4dd-50fef826f155" providerId="ADAL" clId="{D5B4B709-3AC2-4099-BF85-177B55696005}" dt="2020-06-25T21:17:25.948" v="53" actId="1076"/>
          <ac:picMkLst>
            <pc:docMk/>
            <pc:sldMk cId="562487266" sldId="321"/>
            <ac:picMk id="35" creationId="{3D1FB1E1-CF1C-4FBC-AA62-338576111358}"/>
          </ac:picMkLst>
        </pc:picChg>
        <pc:picChg chg="add mod">
          <ac:chgData name="ANDRES HUMBERTO OTALORA CARMONA" userId="9f185f83-ab76-4bc7-b4dd-50fef826f155" providerId="ADAL" clId="{D5B4B709-3AC2-4099-BF85-177B55696005}" dt="2020-06-25T21:17:25.948" v="53" actId="1076"/>
          <ac:picMkLst>
            <pc:docMk/>
            <pc:sldMk cId="562487266" sldId="321"/>
            <ac:picMk id="36" creationId="{3C9B869B-A8AE-4E17-80F1-74123F119DE1}"/>
          </ac:picMkLst>
        </pc:picChg>
        <pc:picChg chg="del">
          <ac:chgData name="ANDRES HUMBERTO OTALORA CARMONA" userId="9f185f83-ab76-4bc7-b4dd-50fef826f155" providerId="ADAL" clId="{D5B4B709-3AC2-4099-BF85-177B55696005}" dt="2020-06-25T21:16:36.426" v="5" actId="478"/>
          <ac:picMkLst>
            <pc:docMk/>
            <pc:sldMk cId="562487266" sldId="321"/>
            <ac:picMk id="69" creationId="{F6835561-CBA8-43AB-9AF6-C2E80ED64430}"/>
          </ac:picMkLst>
        </pc:picChg>
        <pc:picChg chg="del">
          <ac:chgData name="ANDRES HUMBERTO OTALORA CARMONA" userId="9f185f83-ab76-4bc7-b4dd-50fef826f155" providerId="ADAL" clId="{D5B4B709-3AC2-4099-BF85-177B55696005}" dt="2020-06-25T21:16:36.426" v="5" actId="478"/>
          <ac:picMkLst>
            <pc:docMk/>
            <pc:sldMk cId="562487266" sldId="321"/>
            <ac:picMk id="70" creationId="{73DF4FA2-73D8-435B-A27B-A38684E388CD}"/>
          </ac:picMkLst>
        </pc:picChg>
        <pc:picChg chg="del">
          <ac:chgData name="ANDRES HUMBERTO OTALORA CARMONA" userId="9f185f83-ab76-4bc7-b4dd-50fef826f155" providerId="ADAL" clId="{D5B4B709-3AC2-4099-BF85-177B55696005}" dt="2020-06-25T21:16:36.426" v="5" actId="478"/>
          <ac:picMkLst>
            <pc:docMk/>
            <pc:sldMk cId="562487266" sldId="321"/>
            <ac:picMk id="71" creationId="{A3AFA4BB-33E5-459E-85D1-A52017402225}"/>
          </ac:picMkLst>
        </pc:picChg>
        <pc:picChg chg="del">
          <ac:chgData name="ANDRES HUMBERTO OTALORA CARMONA" userId="9f185f83-ab76-4bc7-b4dd-50fef826f155" providerId="ADAL" clId="{D5B4B709-3AC2-4099-BF85-177B55696005}" dt="2020-06-25T21:16:36.426" v="5" actId="478"/>
          <ac:picMkLst>
            <pc:docMk/>
            <pc:sldMk cId="562487266" sldId="321"/>
            <ac:picMk id="72" creationId="{62345C59-0B0C-4FF4-ABD3-52338C6008ED}"/>
          </ac:picMkLst>
        </pc:picChg>
        <pc:picChg chg="del">
          <ac:chgData name="ANDRES HUMBERTO OTALORA CARMONA" userId="9f185f83-ab76-4bc7-b4dd-50fef826f155" providerId="ADAL" clId="{D5B4B709-3AC2-4099-BF85-177B55696005}" dt="2020-06-25T21:16:36.426" v="5" actId="478"/>
          <ac:picMkLst>
            <pc:docMk/>
            <pc:sldMk cId="562487266" sldId="321"/>
            <ac:picMk id="74" creationId="{9FCD0216-F9F4-41B8-BE36-B698BC00AFA9}"/>
          </ac:picMkLst>
        </pc:picChg>
        <pc:picChg chg="del">
          <ac:chgData name="ANDRES HUMBERTO OTALORA CARMONA" userId="9f185f83-ab76-4bc7-b4dd-50fef826f155" providerId="ADAL" clId="{D5B4B709-3AC2-4099-BF85-177B55696005}" dt="2020-06-25T21:16:36.426" v="5" actId="478"/>
          <ac:picMkLst>
            <pc:docMk/>
            <pc:sldMk cId="562487266" sldId="321"/>
            <ac:picMk id="75" creationId="{06BA764A-3767-439B-8875-54938DDE4EC6}"/>
          </ac:picMkLst>
        </pc:picChg>
        <pc:picChg chg="del">
          <ac:chgData name="ANDRES HUMBERTO OTALORA CARMONA" userId="9f185f83-ab76-4bc7-b4dd-50fef826f155" providerId="ADAL" clId="{D5B4B709-3AC2-4099-BF85-177B55696005}" dt="2020-06-25T21:16:36.426" v="5" actId="478"/>
          <ac:picMkLst>
            <pc:docMk/>
            <pc:sldMk cId="562487266" sldId="321"/>
            <ac:picMk id="76" creationId="{EFFE93D9-3D44-418A-905C-64BB70216897}"/>
          </ac:picMkLst>
        </pc:picChg>
      </pc:sldChg>
      <pc:sldChg chg="del">
        <pc:chgData name="ANDRES HUMBERTO OTALORA CARMONA" userId="9f185f83-ab76-4bc7-b4dd-50fef826f155" providerId="ADAL" clId="{D5B4B709-3AC2-4099-BF85-177B55696005}" dt="2020-06-25T21:15:51.637" v="0" actId="47"/>
        <pc:sldMkLst>
          <pc:docMk/>
          <pc:sldMk cId="2019847317" sldId="322"/>
        </pc:sldMkLst>
      </pc:sldChg>
      <pc:sldChg chg="del">
        <pc:chgData name="ANDRES HUMBERTO OTALORA CARMONA" userId="9f185f83-ab76-4bc7-b4dd-50fef826f155" providerId="ADAL" clId="{D5B4B709-3AC2-4099-BF85-177B55696005}" dt="2020-06-25T21:15:51.637" v="0" actId="47"/>
        <pc:sldMkLst>
          <pc:docMk/>
          <pc:sldMk cId="3249991528" sldId="323"/>
        </pc:sldMkLst>
      </pc:sldChg>
      <pc:sldChg chg="del">
        <pc:chgData name="ANDRES HUMBERTO OTALORA CARMONA" userId="9f185f83-ab76-4bc7-b4dd-50fef826f155" providerId="ADAL" clId="{D5B4B709-3AC2-4099-BF85-177B55696005}" dt="2020-06-25T21:15:51.637" v="0" actId="47"/>
        <pc:sldMkLst>
          <pc:docMk/>
          <pc:sldMk cId="1341165284" sldId="324"/>
        </pc:sldMkLst>
      </pc:sldChg>
      <pc:sldChg chg="del">
        <pc:chgData name="ANDRES HUMBERTO OTALORA CARMONA" userId="9f185f83-ab76-4bc7-b4dd-50fef826f155" providerId="ADAL" clId="{D5B4B709-3AC2-4099-BF85-177B55696005}" dt="2020-06-25T21:15:51.637" v="0" actId="47"/>
        <pc:sldMkLst>
          <pc:docMk/>
          <pc:sldMk cId="4279927572" sldId="325"/>
        </pc:sldMkLst>
      </pc:sldChg>
      <pc:sldChg chg="del">
        <pc:chgData name="ANDRES HUMBERTO OTALORA CARMONA" userId="9f185f83-ab76-4bc7-b4dd-50fef826f155" providerId="ADAL" clId="{D5B4B709-3AC2-4099-BF85-177B55696005}" dt="2020-06-25T21:15:51.637" v="0" actId="47"/>
        <pc:sldMkLst>
          <pc:docMk/>
          <pc:sldMk cId="3478834755" sldId="326"/>
        </pc:sldMkLst>
      </pc:sldChg>
      <pc:sldChg chg="del">
        <pc:chgData name="ANDRES HUMBERTO OTALORA CARMONA" userId="9f185f83-ab76-4bc7-b4dd-50fef826f155" providerId="ADAL" clId="{D5B4B709-3AC2-4099-BF85-177B55696005}" dt="2020-06-25T21:15:51.637" v="0" actId="47"/>
        <pc:sldMkLst>
          <pc:docMk/>
          <pc:sldMk cId="680617730" sldId="327"/>
        </pc:sldMkLst>
      </pc:sldChg>
      <pc:sldChg chg="del">
        <pc:chgData name="ANDRES HUMBERTO OTALORA CARMONA" userId="9f185f83-ab76-4bc7-b4dd-50fef826f155" providerId="ADAL" clId="{D5B4B709-3AC2-4099-BF85-177B55696005}" dt="2020-06-25T21:15:51.637" v="0" actId="47"/>
        <pc:sldMkLst>
          <pc:docMk/>
          <pc:sldMk cId="3327136507" sldId="328"/>
        </pc:sldMkLst>
      </pc:sldChg>
      <pc:sldChg chg="del">
        <pc:chgData name="ANDRES HUMBERTO OTALORA CARMONA" userId="9f185f83-ab76-4bc7-b4dd-50fef826f155" providerId="ADAL" clId="{D5B4B709-3AC2-4099-BF85-177B55696005}" dt="2020-06-25T21:15:51.637" v="0" actId="47"/>
        <pc:sldMkLst>
          <pc:docMk/>
          <pc:sldMk cId="3452394272" sldId="329"/>
        </pc:sldMkLst>
      </pc:sldChg>
      <pc:sldChg chg="del">
        <pc:chgData name="ANDRES HUMBERTO OTALORA CARMONA" userId="9f185f83-ab76-4bc7-b4dd-50fef826f155" providerId="ADAL" clId="{D5B4B709-3AC2-4099-BF85-177B55696005}" dt="2020-06-25T21:15:51.637" v="0" actId="47"/>
        <pc:sldMkLst>
          <pc:docMk/>
          <pc:sldMk cId="3819195329" sldId="330"/>
        </pc:sldMkLst>
      </pc:sldChg>
      <pc:sldChg chg="addSp delSp modSp add mod">
        <pc:chgData name="ANDRES HUMBERTO OTALORA CARMONA" userId="9f185f83-ab76-4bc7-b4dd-50fef826f155" providerId="ADAL" clId="{D5B4B709-3AC2-4099-BF85-177B55696005}" dt="2020-06-25T21:30:09.667" v="422" actId="1076"/>
        <pc:sldMkLst>
          <pc:docMk/>
          <pc:sldMk cId="1064414579" sldId="332"/>
        </pc:sldMkLst>
        <pc:spChg chg="add del mod">
          <ac:chgData name="ANDRES HUMBERTO OTALORA CARMONA" userId="9f185f83-ab76-4bc7-b4dd-50fef826f155" providerId="ADAL" clId="{D5B4B709-3AC2-4099-BF85-177B55696005}" dt="2020-06-25T21:22:31.081" v="135" actId="478"/>
          <ac:spMkLst>
            <pc:docMk/>
            <pc:sldMk cId="1064414579" sldId="332"/>
            <ac:spMk id="5" creationId="{BC5DDD30-CD0E-4022-ACE5-0B819C37B156}"/>
          </ac:spMkLst>
        </pc:spChg>
        <pc:spChg chg="add del mod">
          <ac:chgData name="ANDRES HUMBERTO OTALORA CARMONA" userId="9f185f83-ab76-4bc7-b4dd-50fef826f155" providerId="ADAL" clId="{D5B4B709-3AC2-4099-BF85-177B55696005}" dt="2020-06-25T21:23:26.366" v="150" actId="478"/>
          <ac:spMkLst>
            <pc:docMk/>
            <pc:sldMk cId="1064414579" sldId="332"/>
            <ac:spMk id="8" creationId="{922CD65E-7625-4DB2-800B-5397E51FBC0A}"/>
          </ac:spMkLst>
        </pc:spChg>
        <pc:spChg chg="add del mod">
          <ac:chgData name="ANDRES HUMBERTO OTALORA CARMONA" userId="9f185f83-ab76-4bc7-b4dd-50fef826f155" providerId="ADAL" clId="{D5B4B709-3AC2-4099-BF85-177B55696005}" dt="2020-06-25T21:22:42.480" v="139" actId="478"/>
          <ac:spMkLst>
            <pc:docMk/>
            <pc:sldMk cId="1064414579" sldId="332"/>
            <ac:spMk id="9" creationId="{22D14404-D94D-473C-808E-61FDA6FED60D}"/>
          </ac:spMkLst>
        </pc:spChg>
        <pc:spChg chg="add del mod">
          <ac:chgData name="ANDRES HUMBERTO OTALORA CARMONA" userId="9f185f83-ab76-4bc7-b4dd-50fef826f155" providerId="ADAL" clId="{D5B4B709-3AC2-4099-BF85-177B55696005}" dt="2020-06-25T21:24:02.539" v="160" actId="478"/>
          <ac:spMkLst>
            <pc:docMk/>
            <pc:sldMk cId="1064414579" sldId="332"/>
            <ac:spMk id="10" creationId="{722B03E6-A1D5-479A-865C-D1ECF41F9EBF}"/>
          </ac:spMkLst>
        </pc:spChg>
        <pc:spChg chg="add del mod">
          <ac:chgData name="ANDRES HUMBERTO OTALORA CARMONA" userId="9f185f83-ab76-4bc7-b4dd-50fef826f155" providerId="ADAL" clId="{D5B4B709-3AC2-4099-BF85-177B55696005}" dt="2020-06-25T21:26:51.232" v="229" actId="478"/>
          <ac:spMkLst>
            <pc:docMk/>
            <pc:sldMk cId="1064414579" sldId="332"/>
            <ac:spMk id="11" creationId="{02CBB3F3-ACD2-4C05-B028-5DE7B17C78FB}"/>
          </ac:spMkLst>
        </pc:spChg>
        <pc:spChg chg="add mod">
          <ac:chgData name="ANDRES HUMBERTO OTALORA CARMONA" userId="9f185f83-ab76-4bc7-b4dd-50fef826f155" providerId="ADAL" clId="{D5B4B709-3AC2-4099-BF85-177B55696005}" dt="2020-06-25T21:28:10.667" v="251" actId="1076"/>
          <ac:spMkLst>
            <pc:docMk/>
            <pc:sldMk cId="1064414579" sldId="332"/>
            <ac:spMk id="14" creationId="{A25BFBA5-4DBB-4640-B86D-E1DBEC7CC543}"/>
          </ac:spMkLst>
        </pc:spChg>
        <pc:spChg chg="add mod">
          <ac:chgData name="ANDRES HUMBERTO OTALORA CARMONA" userId="9f185f83-ab76-4bc7-b4dd-50fef826f155" providerId="ADAL" clId="{D5B4B709-3AC2-4099-BF85-177B55696005}" dt="2020-06-25T21:28:10.667" v="251" actId="1076"/>
          <ac:spMkLst>
            <pc:docMk/>
            <pc:sldMk cId="1064414579" sldId="332"/>
            <ac:spMk id="15" creationId="{00FAD022-84D6-4E0D-A2B9-29B399ADE624}"/>
          </ac:spMkLst>
        </pc:spChg>
        <pc:spChg chg="add del mod">
          <ac:chgData name="ANDRES HUMBERTO OTALORA CARMONA" userId="9f185f83-ab76-4bc7-b4dd-50fef826f155" providerId="ADAL" clId="{D5B4B709-3AC2-4099-BF85-177B55696005}" dt="2020-06-25T21:22:17.120" v="121" actId="478"/>
          <ac:spMkLst>
            <pc:docMk/>
            <pc:sldMk cId="1064414579" sldId="332"/>
            <ac:spMk id="17" creationId="{17466C81-5B93-4FE8-8FB0-AE8DED703C87}"/>
          </ac:spMkLst>
        </pc:spChg>
        <pc:spChg chg="add del mod">
          <ac:chgData name="ANDRES HUMBERTO OTALORA CARMONA" userId="9f185f83-ab76-4bc7-b4dd-50fef826f155" providerId="ADAL" clId="{D5B4B709-3AC2-4099-BF85-177B55696005}" dt="2020-06-25T21:21:14.470" v="101" actId="478"/>
          <ac:spMkLst>
            <pc:docMk/>
            <pc:sldMk cId="1064414579" sldId="332"/>
            <ac:spMk id="18" creationId="{633FD467-4D2F-41A5-B622-B4CD8A6B94F2}"/>
          </ac:spMkLst>
        </pc:spChg>
        <pc:spChg chg="add del mod">
          <ac:chgData name="ANDRES HUMBERTO OTALORA CARMONA" userId="9f185f83-ab76-4bc7-b4dd-50fef826f155" providerId="ADAL" clId="{D5B4B709-3AC2-4099-BF85-177B55696005}" dt="2020-06-25T21:25:00.206" v="204" actId="478"/>
          <ac:spMkLst>
            <pc:docMk/>
            <pc:sldMk cId="1064414579" sldId="332"/>
            <ac:spMk id="20" creationId="{22AB0591-6669-4B34-A49E-8000F4D403F9}"/>
          </ac:spMkLst>
        </pc:spChg>
        <pc:spChg chg="add del mod">
          <ac:chgData name="ANDRES HUMBERTO OTALORA CARMONA" userId="9f185f83-ab76-4bc7-b4dd-50fef826f155" providerId="ADAL" clId="{D5B4B709-3AC2-4099-BF85-177B55696005}" dt="2020-06-25T21:25:00.206" v="204" actId="478"/>
          <ac:spMkLst>
            <pc:docMk/>
            <pc:sldMk cId="1064414579" sldId="332"/>
            <ac:spMk id="21" creationId="{8FC991A7-4241-4466-AB16-2FD56233ABBE}"/>
          </ac:spMkLst>
        </pc:spChg>
        <pc:spChg chg="add del mod">
          <ac:chgData name="ANDRES HUMBERTO OTALORA CARMONA" userId="9f185f83-ab76-4bc7-b4dd-50fef826f155" providerId="ADAL" clId="{D5B4B709-3AC2-4099-BF85-177B55696005}" dt="2020-06-25T21:25:00.206" v="204" actId="478"/>
          <ac:spMkLst>
            <pc:docMk/>
            <pc:sldMk cId="1064414579" sldId="332"/>
            <ac:spMk id="22" creationId="{80C787C0-55B8-423A-93B5-ACC1DDDAE534}"/>
          </ac:spMkLst>
        </pc:spChg>
        <pc:spChg chg="add mod">
          <ac:chgData name="ANDRES HUMBERTO OTALORA CARMONA" userId="9f185f83-ab76-4bc7-b4dd-50fef826f155" providerId="ADAL" clId="{D5B4B709-3AC2-4099-BF85-177B55696005}" dt="2020-06-25T21:28:20.683" v="254" actId="1076"/>
          <ac:spMkLst>
            <pc:docMk/>
            <pc:sldMk cId="1064414579" sldId="332"/>
            <ac:spMk id="25" creationId="{67678FB6-1B9C-4CBC-948B-6A6A6420EFEC}"/>
          </ac:spMkLst>
        </pc:spChg>
        <pc:spChg chg="add mod">
          <ac:chgData name="ANDRES HUMBERTO OTALORA CARMONA" userId="9f185f83-ab76-4bc7-b4dd-50fef826f155" providerId="ADAL" clId="{D5B4B709-3AC2-4099-BF85-177B55696005}" dt="2020-06-25T21:22:27.787" v="133" actId="1076"/>
          <ac:spMkLst>
            <pc:docMk/>
            <pc:sldMk cId="1064414579" sldId="332"/>
            <ac:spMk id="26" creationId="{41E49E7E-C152-4216-B1D8-5139C256E7B9}"/>
          </ac:spMkLst>
        </pc:spChg>
        <pc:spChg chg="add mod">
          <ac:chgData name="ANDRES HUMBERTO OTALORA CARMONA" userId="9f185f83-ab76-4bc7-b4dd-50fef826f155" providerId="ADAL" clId="{D5B4B709-3AC2-4099-BF85-177B55696005}" dt="2020-06-25T21:28:10.667" v="251" actId="1076"/>
          <ac:spMkLst>
            <pc:docMk/>
            <pc:sldMk cId="1064414579" sldId="332"/>
            <ac:spMk id="27" creationId="{C052F775-DDF7-4B39-9D6E-C0CD34828547}"/>
          </ac:spMkLst>
        </pc:spChg>
        <pc:spChg chg="add mod">
          <ac:chgData name="ANDRES HUMBERTO OTALORA CARMONA" userId="9f185f83-ab76-4bc7-b4dd-50fef826f155" providerId="ADAL" clId="{D5B4B709-3AC2-4099-BF85-177B55696005}" dt="2020-06-25T21:21:58.487" v="112" actId="20577"/>
          <ac:spMkLst>
            <pc:docMk/>
            <pc:sldMk cId="1064414579" sldId="332"/>
            <ac:spMk id="29" creationId="{BB991187-C51B-4A93-B2ED-15FDA4528158}"/>
          </ac:spMkLst>
        </pc:spChg>
        <pc:spChg chg="add mod">
          <ac:chgData name="ANDRES HUMBERTO OTALORA CARMONA" userId="9f185f83-ab76-4bc7-b4dd-50fef826f155" providerId="ADAL" clId="{D5B4B709-3AC2-4099-BF85-177B55696005}" dt="2020-06-25T21:22:21.939" v="132" actId="20577"/>
          <ac:spMkLst>
            <pc:docMk/>
            <pc:sldMk cId="1064414579" sldId="332"/>
            <ac:spMk id="32" creationId="{4C4737C3-802D-41F4-A7E7-EB603B3C7063}"/>
          </ac:spMkLst>
        </pc:spChg>
        <pc:spChg chg="add mod">
          <ac:chgData name="ANDRES HUMBERTO OTALORA CARMONA" userId="9f185f83-ab76-4bc7-b4dd-50fef826f155" providerId="ADAL" clId="{D5B4B709-3AC2-4099-BF85-177B55696005}" dt="2020-06-25T21:23:50.619" v="157" actId="1076"/>
          <ac:spMkLst>
            <pc:docMk/>
            <pc:sldMk cId="1064414579" sldId="332"/>
            <ac:spMk id="34" creationId="{FC1CB97E-566D-4CA7-BC9B-399ED63513E3}"/>
          </ac:spMkLst>
        </pc:spChg>
        <pc:spChg chg="add mod">
          <ac:chgData name="ANDRES HUMBERTO OTALORA CARMONA" userId="9f185f83-ab76-4bc7-b4dd-50fef826f155" providerId="ADAL" clId="{D5B4B709-3AC2-4099-BF85-177B55696005}" dt="2020-06-25T21:28:10.667" v="251" actId="1076"/>
          <ac:spMkLst>
            <pc:docMk/>
            <pc:sldMk cId="1064414579" sldId="332"/>
            <ac:spMk id="35" creationId="{951F15A6-6DD8-4A86-BBD6-D2832F1821D9}"/>
          </ac:spMkLst>
        </pc:spChg>
        <pc:spChg chg="add mod">
          <ac:chgData name="ANDRES HUMBERTO OTALORA CARMONA" userId="9f185f83-ab76-4bc7-b4dd-50fef826f155" providerId="ADAL" clId="{D5B4B709-3AC2-4099-BF85-177B55696005}" dt="2020-06-25T21:28:39.460" v="259" actId="1076"/>
          <ac:spMkLst>
            <pc:docMk/>
            <pc:sldMk cId="1064414579" sldId="332"/>
            <ac:spMk id="36" creationId="{9666FB48-7F6A-4AC2-9F37-E4A89CA5347C}"/>
          </ac:spMkLst>
        </pc:spChg>
        <pc:spChg chg="add mod">
          <ac:chgData name="ANDRES HUMBERTO OTALORA CARMONA" userId="9f185f83-ab76-4bc7-b4dd-50fef826f155" providerId="ADAL" clId="{D5B4B709-3AC2-4099-BF85-177B55696005}" dt="2020-06-25T21:25:26.052" v="209" actId="1076"/>
          <ac:spMkLst>
            <pc:docMk/>
            <pc:sldMk cId="1064414579" sldId="332"/>
            <ac:spMk id="37" creationId="{1AE664DD-E490-4DDD-9AF2-CA1F99AD0B9D}"/>
          </ac:spMkLst>
        </pc:spChg>
        <pc:spChg chg="add mod">
          <ac:chgData name="ANDRES HUMBERTO OTALORA CARMONA" userId="9f185f83-ab76-4bc7-b4dd-50fef826f155" providerId="ADAL" clId="{D5B4B709-3AC2-4099-BF85-177B55696005}" dt="2020-06-25T21:25:33.251" v="212" actId="1076"/>
          <ac:spMkLst>
            <pc:docMk/>
            <pc:sldMk cId="1064414579" sldId="332"/>
            <ac:spMk id="38" creationId="{7A9EA315-873A-4026-A9F0-D238785EB4A9}"/>
          </ac:spMkLst>
        </pc:spChg>
        <pc:spChg chg="add mod">
          <ac:chgData name="ANDRES HUMBERTO OTALORA CARMONA" userId="9f185f83-ab76-4bc7-b4dd-50fef826f155" providerId="ADAL" clId="{D5B4B709-3AC2-4099-BF85-177B55696005}" dt="2020-06-25T21:26:43.676" v="228" actId="790"/>
          <ac:spMkLst>
            <pc:docMk/>
            <pc:sldMk cId="1064414579" sldId="332"/>
            <ac:spMk id="39" creationId="{D2218F58-C736-4FD1-84E2-DA3A74D8A936}"/>
          </ac:spMkLst>
        </pc:spChg>
        <pc:spChg chg="add mod">
          <ac:chgData name="ANDRES HUMBERTO OTALORA CARMONA" userId="9f185f83-ab76-4bc7-b4dd-50fef826f155" providerId="ADAL" clId="{D5B4B709-3AC2-4099-BF85-177B55696005}" dt="2020-06-25T21:25:39.835" v="215" actId="1076"/>
          <ac:spMkLst>
            <pc:docMk/>
            <pc:sldMk cId="1064414579" sldId="332"/>
            <ac:spMk id="40" creationId="{EF618390-39EC-4120-9DAD-C1E31489F255}"/>
          </ac:spMkLst>
        </pc:spChg>
        <pc:spChg chg="mod">
          <ac:chgData name="ANDRES HUMBERTO OTALORA CARMONA" userId="9f185f83-ab76-4bc7-b4dd-50fef826f155" providerId="ADAL" clId="{D5B4B709-3AC2-4099-BF85-177B55696005}" dt="2020-06-25T21:20:46.324" v="93"/>
          <ac:spMkLst>
            <pc:docMk/>
            <pc:sldMk cId="1064414579" sldId="332"/>
            <ac:spMk id="41" creationId="{BA4E2C08-946C-4869-9B54-C27E445D8FB7}"/>
          </ac:spMkLst>
        </pc:spChg>
        <pc:spChg chg="add mod">
          <ac:chgData name="ANDRES HUMBERTO OTALORA CARMONA" userId="9f185f83-ab76-4bc7-b4dd-50fef826f155" providerId="ADAL" clId="{D5B4B709-3AC2-4099-BF85-177B55696005}" dt="2020-06-25T21:28:10.667" v="251" actId="1076"/>
          <ac:spMkLst>
            <pc:docMk/>
            <pc:sldMk cId="1064414579" sldId="332"/>
            <ac:spMk id="47" creationId="{1A83E946-1043-4FE7-BF21-D0EC48AD53C1}"/>
          </ac:spMkLst>
        </pc:spChg>
        <pc:spChg chg="add mod">
          <ac:chgData name="ANDRES HUMBERTO OTALORA CARMONA" userId="9f185f83-ab76-4bc7-b4dd-50fef826f155" providerId="ADAL" clId="{D5B4B709-3AC2-4099-BF85-177B55696005}" dt="2020-06-25T21:30:09.667" v="422" actId="1076"/>
          <ac:spMkLst>
            <pc:docMk/>
            <pc:sldMk cId="1064414579" sldId="332"/>
            <ac:spMk id="48" creationId="{C58CC130-AB7D-4513-9414-E8E2990F0061}"/>
          </ac:spMkLst>
        </pc:spChg>
        <pc:spChg chg="add mod">
          <ac:chgData name="ANDRES HUMBERTO OTALORA CARMONA" userId="9f185f83-ab76-4bc7-b4dd-50fef826f155" providerId="ADAL" clId="{D5B4B709-3AC2-4099-BF85-177B55696005}" dt="2020-06-25T21:30:07.251" v="421" actId="1076"/>
          <ac:spMkLst>
            <pc:docMk/>
            <pc:sldMk cId="1064414579" sldId="332"/>
            <ac:spMk id="49" creationId="{15B4CF41-7A84-49EB-B5CF-8ACA71D3254E}"/>
          </ac:spMkLst>
        </pc:spChg>
        <pc:picChg chg="add mod">
          <ac:chgData name="ANDRES HUMBERTO OTALORA CARMONA" userId="9f185f83-ab76-4bc7-b4dd-50fef826f155" providerId="ADAL" clId="{D5B4B709-3AC2-4099-BF85-177B55696005}" dt="2020-06-25T21:23:55.082" v="158" actId="1440"/>
          <ac:picMkLst>
            <pc:docMk/>
            <pc:sldMk cId="1064414579" sldId="332"/>
            <ac:picMk id="6" creationId="{ACFAD3C4-46B1-4F42-8D66-2D518E2396AA}"/>
          </ac:picMkLst>
        </pc:picChg>
        <pc:picChg chg="add mod">
          <ac:chgData name="ANDRES HUMBERTO OTALORA CARMONA" userId="9f185f83-ab76-4bc7-b4dd-50fef826f155" providerId="ADAL" clId="{D5B4B709-3AC2-4099-BF85-177B55696005}" dt="2020-06-25T21:28:12.474" v="252" actId="1076"/>
          <ac:picMkLst>
            <pc:docMk/>
            <pc:sldMk cId="1064414579" sldId="332"/>
            <ac:picMk id="7" creationId="{42D4BE82-27E1-4AA7-82CC-20B336BD221C}"/>
          </ac:picMkLst>
        </pc:picChg>
        <pc:picChg chg="add mod">
          <ac:chgData name="ANDRES HUMBERTO OTALORA CARMONA" userId="9f185f83-ab76-4bc7-b4dd-50fef826f155" providerId="ADAL" clId="{D5B4B709-3AC2-4099-BF85-177B55696005}" dt="2020-06-25T21:25:53.003" v="217" actId="207"/>
          <ac:picMkLst>
            <pc:docMk/>
            <pc:sldMk cId="1064414579" sldId="332"/>
            <ac:picMk id="43" creationId="{BB01078B-4F22-4C6C-AFC2-81ACEAD42784}"/>
          </ac:picMkLst>
        </pc:picChg>
        <pc:picChg chg="add mod">
          <ac:chgData name="ANDRES HUMBERTO OTALORA CARMONA" userId="9f185f83-ab76-4bc7-b4dd-50fef826f155" providerId="ADAL" clId="{D5B4B709-3AC2-4099-BF85-177B55696005}" dt="2020-06-25T21:25:53.003" v="217" actId="207"/>
          <ac:picMkLst>
            <pc:docMk/>
            <pc:sldMk cId="1064414579" sldId="332"/>
            <ac:picMk id="45" creationId="{8C0A0063-ED4A-4AB9-A2D0-83B3542F06CA}"/>
          </ac:picMkLst>
        </pc:picChg>
        <pc:picChg chg="add mod">
          <ac:chgData name="ANDRES HUMBERTO OTALORA CARMONA" userId="9f185f83-ab76-4bc7-b4dd-50fef826f155" providerId="ADAL" clId="{D5B4B709-3AC2-4099-BF85-177B55696005}" dt="2020-06-25T21:25:53.003" v="217" actId="207"/>
          <ac:picMkLst>
            <pc:docMk/>
            <pc:sldMk cId="1064414579" sldId="332"/>
            <ac:picMk id="46" creationId="{C9F5A493-E73B-47C3-87E4-AD4809FFF49C}"/>
          </ac:picMkLst>
        </pc:picChg>
        <pc:cxnChg chg="add del mod">
          <ac:chgData name="ANDRES HUMBERTO OTALORA CARMONA" userId="9f185f83-ab76-4bc7-b4dd-50fef826f155" providerId="ADAL" clId="{D5B4B709-3AC2-4099-BF85-177B55696005}" dt="2020-06-25T21:26:52.541" v="230" actId="478"/>
          <ac:cxnSpMkLst>
            <pc:docMk/>
            <pc:sldMk cId="1064414579" sldId="332"/>
            <ac:cxnSpMk id="12" creationId="{5D254505-0484-4D15-B4B2-DC5B6E0A1707}"/>
          </ac:cxnSpMkLst>
        </pc:cxnChg>
        <pc:cxnChg chg="add del mod">
          <ac:chgData name="ANDRES HUMBERTO OTALORA CARMONA" userId="9f185f83-ab76-4bc7-b4dd-50fef826f155" providerId="ADAL" clId="{D5B4B709-3AC2-4099-BF85-177B55696005}" dt="2020-06-25T21:27:41.509" v="243" actId="478"/>
          <ac:cxnSpMkLst>
            <pc:docMk/>
            <pc:sldMk cId="1064414579" sldId="332"/>
            <ac:cxnSpMk id="13" creationId="{7506EDDA-19BA-4B18-B9FF-31FE8C891EB9}"/>
          </ac:cxnSpMkLst>
        </pc:cxnChg>
        <pc:cxnChg chg="add del mod">
          <ac:chgData name="ANDRES HUMBERTO OTALORA CARMONA" userId="9f185f83-ab76-4bc7-b4dd-50fef826f155" providerId="ADAL" clId="{D5B4B709-3AC2-4099-BF85-177B55696005}" dt="2020-06-25T21:22:00.843" v="113" actId="478"/>
          <ac:cxnSpMkLst>
            <pc:docMk/>
            <pc:sldMk cId="1064414579" sldId="332"/>
            <ac:cxnSpMk id="16" creationId="{5FC2EF9B-47EC-401C-8DAA-AF783BE91D13}"/>
          </ac:cxnSpMkLst>
        </pc:cxnChg>
        <pc:cxnChg chg="add mod">
          <ac:chgData name="ANDRES HUMBERTO OTALORA CARMONA" userId="9f185f83-ab76-4bc7-b4dd-50fef826f155" providerId="ADAL" clId="{D5B4B709-3AC2-4099-BF85-177B55696005}" dt="2020-06-25T21:21:11.135" v="99" actId="208"/>
          <ac:cxnSpMkLst>
            <pc:docMk/>
            <pc:sldMk cId="1064414579" sldId="332"/>
            <ac:cxnSpMk id="19" creationId="{E5F00A69-8E94-49E0-8657-BCD9F5143198}"/>
          </ac:cxnSpMkLst>
        </pc:cxnChg>
        <pc:cxnChg chg="add mod">
          <ac:chgData name="ANDRES HUMBERTO OTALORA CARMONA" userId="9f185f83-ab76-4bc7-b4dd-50fef826f155" providerId="ADAL" clId="{D5B4B709-3AC2-4099-BF85-177B55696005}" dt="2020-06-25T21:28:22.595" v="255" actId="1076"/>
          <ac:cxnSpMkLst>
            <pc:docMk/>
            <pc:sldMk cId="1064414579" sldId="332"/>
            <ac:cxnSpMk id="23" creationId="{D6AA744C-9D12-47AA-871A-9C481A9BDBB8}"/>
          </ac:cxnSpMkLst>
        </pc:cxnChg>
        <pc:cxnChg chg="add mod">
          <ac:chgData name="ANDRES HUMBERTO OTALORA CARMONA" userId="9f185f83-ab76-4bc7-b4dd-50fef826f155" providerId="ADAL" clId="{D5B4B709-3AC2-4099-BF85-177B55696005}" dt="2020-06-25T21:28:16.067" v="253" actId="1076"/>
          <ac:cxnSpMkLst>
            <pc:docMk/>
            <pc:sldMk cId="1064414579" sldId="332"/>
            <ac:cxnSpMk id="24" creationId="{7A03C589-C6E5-4219-B33A-7FD640B1241C}"/>
          </ac:cxnSpMkLst>
        </pc:cxnChg>
        <pc:cxnChg chg="add mod">
          <ac:chgData name="ANDRES HUMBERTO OTALORA CARMONA" userId="9f185f83-ab76-4bc7-b4dd-50fef826f155" providerId="ADAL" clId="{D5B4B709-3AC2-4099-BF85-177B55696005}" dt="2020-06-25T21:22:14.995" v="120" actId="1076"/>
          <ac:cxnSpMkLst>
            <pc:docMk/>
            <pc:sldMk cId="1064414579" sldId="332"/>
            <ac:cxnSpMk id="33" creationId="{5179E3B0-A488-4F1F-82D8-45D082F7CA1F}"/>
          </ac:cxnSpMkLst>
        </pc:cxnChg>
      </pc:sldChg>
      <pc:sldChg chg="add del setBg">
        <pc:chgData name="ANDRES HUMBERTO OTALORA CARMONA" userId="9f185f83-ab76-4bc7-b4dd-50fef826f155" providerId="ADAL" clId="{D5B4B709-3AC2-4099-BF85-177B55696005}" dt="2020-06-25T21:16:44.076" v="9" actId="47"/>
        <pc:sldMkLst>
          <pc:docMk/>
          <pc:sldMk cId="1480701471" sldId="332"/>
        </pc:sldMkLst>
      </pc:sldChg>
      <pc:sldChg chg="del">
        <pc:chgData name="ANDRES HUMBERTO OTALORA CARMONA" userId="9f185f83-ab76-4bc7-b4dd-50fef826f155" providerId="ADAL" clId="{D5B4B709-3AC2-4099-BF85-177B55696005}" dt="2020-06-25T21:15:51.637" v="0" actId="47"/>
        <pc:sldMkLst>
          <pc:docMk/>
          <pc:sldMk cId="3405879995" sldId="332"/>
        </pc:sldMkLst>
      </pc:sldChg>
      <pc:sldChg chg="addSp delSp modSp add mod modAnim">
        <pc:chgData name="ANDRES HUMBERTO OTALORA CARMONA" userId="9f185f83-ab76-4bc7-b4dd-50fef826f155" providerId="ADAL" clId="{D5B4B709-3AC2-4099-BF85-177B55696005}" dt="2020-06-25T21:36:11.683" v="548" actId="20577"/>
        <pc:sldMkLst>
          <pc:docMk/>
          <pc:sldMk cId="768236767" sldId="333"/>
        </pc:sldMkLst>
        <pc:spChg chg="add mod">
          <ac:chgData name="ANDRES HUMBERTO OTALORA CARMONA" userId="9f185f83-ab76-4bc7-b4dd-50fef826f155" providerId="ADAL" clId="{D5B4B709-3AC2-4099-BF85-177B55696005}" dt="2020-06-25T21:36:11.683" v="548" actId="20577"/>
          <ac:spMkLst>
            <pc:docMk/>
            <pc:sldMk cId="768236767" sldId="333"/>
            <ac:spMk id="5" creationId="{CA0FA5FE-8113-4DE6-9D32-0A766615DAD9}"/>
          </ac:spMkLst>
        </pc:spChg>
        <pc:spChg chg="add del mod">
          <ac:chgData name="ANDRES HUMBERTO OTALORA CARMONA" userId="9f185f83-ab76-4bc7-b4dd-50fef826f155" providerId="ADAL" clId="{D5B4B709-3AC2-4099-BF85-177B55696005}" dt="2020-06-25T21:32:18.540" v="481" actId="478"/>
          <ac:spMkLst>
            <pc:docMk/>
            <pc:sldMk cId="768236767" sldId="333"/>
            <ac:spMk id="7" creationId="{C33B9338-7F81-436F-8ABB-42BB70F01C59}"/>
          </ac:spMkLst>
        </pc:spChg>
        <pc:spChg chg="add del mod">
          <ac:chgData name="ANDRES HUMBERTO OTALORA CARMONA" userId="9f185f83-ab76-4bc7-b4dd-50fef826f155" providerId="ADAL" clId="{D5B4B709-3AC2-4099-BF85-177B55696005}" dt="2020-06-25T21:32:19.038" v="482" actId="478"/>
          <ac:spMkLst>
            <pc:docMk/>
            <pc:sldMk cId="768236767" sldId="333"/>
            <ac:spMk id="8" creationId="{E77BA9DF-746D-4812-AC4F-25627B7D07CE}"/>
          </ac:spMkLst>
        </pc:spChg>
        <pc:spChg chg="add mod">
          <ac:chgData name="ANDRES HUMBERTO OTALORA CARMONA" userId="9f185f83-ab76-4bc7-b4dd-50fef826f155" providerId="ADAL" clId="{D5B4B709-3AC2-4099-BF85-177B55696005}" dt="2020-06-25T21:34:33.521" v="517" actId="207"/>
          <ac:spMkLst>
            <pc:docMk/>
            <pc:sldMk cId="768236767" sldId="333"/>
            <ac:spMk id="9" creationId="{D40257F8-8DCD-4C07-A873-21B920FC3B5A}"/>
          </ac:spMkLst>
        </pc:spChg>
        <pc:spChg chg="add mod">
          <ac:chgData name="ANDRES HUMBERTO OTALORA CARMONA" userId="9f185f83-ab76-4bc7-b4dd-50fef826f155" providerId="ADAL" clId="{D5B4B709-3AC2-4099-BF85-177B55696005}" dt="2020-06-25T21:33:19.475" v="494" actId="1076"/>
          <ac:spMkLst>
            <pc:docMk/>
            <pc:sldMk cId="768236767" sldId="333"/>
            <ac:spMk id="11" creationId="{FA012DCC-A060-4EFD-8D1E-90A70107AA5F}"/>
          </ac:spMkLst>
        </pc:spChg>
        <pc:spChg chg="add mod">
          <ac:chgData name="ANDRES HUMBERTO OTALORA CARMONA" userId="9f185f83-ab76-4bc7-b4dd-50fef826f155" providerId="ADAL" clId="{D5B4B709-3AC2-4099-BF85-177B55696005}" dt="2020-06-25T21:34:02.083" v="508" actId="1076"/>
          <ac:spMkLst>
            <pc:docMk/>
            <pc:sldMk cId="768236767" sldId="333"/>
            <ac:spMk id="12" creationId="{DD35D380-31D5-4549-A443-D7DBA74E24B3}"/>
          </ac:spMkLst>
        </pc:spChg>
        <pc:spChg chg="add del mod">
          <ac:chgData name="ANDRES HUMBERTO OTALORA CARMONA" userId="9f185f83-ab76-4bc7-b4dd-50fef826f155" providerId="ADAL" clId="{D5B4B709-3AC2-4099-BF85-177B55696005}" dt="2020-06-25T21:33:16.758" v="492" actId="478"/>
          <ac:spMkLst>
            <pc:docMk/>
            <pc:sldMk cId="768236767" sldId="333"/>
            <ac:spMk id="13" creationId="{D23A1FC7-0B95-44CA-B604-C858184D2DC7}"/>
          </ac:spMkLst>
        </pc:spChg>
        <pc:spChg chg="add del mod">
          <ac:chgData name="ANDRES HUMBERTO OTALORA CARMONA" userId="9f185f83-ab76-4bc7-b4dd-50fef826f155" providerId="ADAL" clId="{D5B4B709-3AC2-4099-BF85-177B55696005}" dt="2020-06-25T21:33:44.425" v="501" actId="478"/>
          <ac:spMkLst>
            <pc:docMk/>
            <pc:sldMk cId="768236767" sldId="333"/>
            <ac:spMk id="14" creationId="{A3179697-A733-47C9-A677-B820BE55D7B8}"/>
          </ac:spMkLst>
        </pc:spChg>
        <pc:spChg chg="add del mod">
          <ac:chgData name="ANDRES HUMBERTO OTALORA CARMONA" userId="9f185f83-ab76-4bc7-b4dd-50fef826f155" providerId="ADAL" clId="{D5B4B709-3AC2-4099-BF85-177B55696005}" dt="2020-06-25T21:34:43.707" v="521" actId="478"/>
          <ac:spMkLst>
            <pc:docMk/>
            <pc:sldMk cId="768236767" sldId="333"/>
            <ac:spMk id="15" creationId="{0C9F54E4-49B1-43F1-9736-65379EFCAE8A}"/>
          </ac:spMkLst>
        </pc:spChg>
        <pc:spChg chg="add mod">
          <ac:chgData name="ANDRES HUMBERTO OTALORA CARMONA" userId="9f185f83-ab76-4bc7-b4dd-50fef826f155" providerId="ADAL" clId="{D5B4B709-3AC2-4099-BF85-177B55696005}" dt="2020-06-25T21:35:50.251" v="543" actId="1076"/>
          <ac:spMkLst>
            <pc:docMk/>
            <pc:sldMk cId="768236767" sldId="333"/>
            <ac:spMk id="18" creationId="{BDA98C25-B31E-43C8-8934-32BC8C04BF2E}"/>
          </ac:spMkLst>
        </pc:spChg>
        <pc:spChg chg="add del mod">
          <ac:chgData name="ANDRES HUMBERTO OTALORA CARMONA" userId="9f185f83-ab76-4bc7-b4dd-50fef826f155" providerId="ADAL" clId="{D5B4B709-3AC2-4099-BF85-177B55696005}" dt="2020-06-25T21:33:17.732" v="493" actId="478"/>
          <ac:spMkLst>
            <pc:docMk/>
            <pc:sldMk cId="768236767" sldId="333"/>
            <ac:spMk id="19" creationId="{EED7EE85-538B-4F7E-ABC9-7FFA835985A6}"/>
          </ac:spMkLst>
        </pc:spChg>
        <pc:spChg chg="mod">
          <ac:chgData name="ANDRES HUMBERTO OTALORA CARMONA" userId="9f185f83-ab76-4bc7-b4dd-50fef826f155" providerId="ADAL" clId="{D5B4B709-3AC2-4099-BF85-177B55696005}" dt="2020-06-25T21:32:17.235" v="480" actId="14100"/>
          <ac:spMkLst>
            <pc:docMk/>
            <pc:sldMk cId="768236767" sldId="333"/>
            <ac:spMk id="41" creationId="{BA4E2C08-946C-4869-9B54-C27E445D8FB7}"/>
          </ac:spMkLst>
        </pc:spChg>
        <pc:picChg chg="add mod">
          <ac:chgData name="ANDRES HUMBERTO OTALORA CARMONA" userId="9f185f83-ab76-4bc7-b4dd-50fef826f155" providerId="ADAL" clId="{D5B4B709-3AC2-4099-BF85-177B55696005}" dt="2020-06-25T21:35:20.827" v="538" actId="1076"/>
          <ac:picMkLst>
            <pc:docMk/>
            <pc:sldMk cId="768236767" sldId="333"/>
            <ac:picMk id="3" creationId="{7E7810C1-3182-4415-A0BF-A443280CDC93}"/>
          </ac:picMkLst>
        </pc:picChg>
        <pc:picChg chg="add mod">
          <ac:chgData name="ANDRES HUMBERTO OTALORA CARMONA" userId="9f185f83-ab76-4bc7-b4dd-50fef826f155" providerId="ADAL" clId="{D5B4B709-3AC2-4099-BF85-177B55696005}" dt="2020-06-25T21:35:25.371" v="540" actId="1076"/>
          <ac:picMkLst>
            <pc:docMk/>
            <pc:sldMk cId="768236767" sldId="333"/>
            <ac:picMk id="4" creationId="{D08C3B92-7C96-4C07-B2EC-E00ABC06C3CB}"/>
          </ac:picMkLst>
        </pc:picChg>
        <pc:picChg chg="add del mod">
          <ac:chgData name="ANDRES HUMBERTO OTALORA CARMONA" userId="9f185f83-ab76-4bc7-b4dd-50fef826f155" providerId="ADAL" clId="{D5B4B709-3AC2-4099-BF85-177B55696005}" dt="2020-06-25T21:33:47.672" v="502" actId="478"/>
          <ac:picMkLst>
            <pc:docMk/>
            <pc:sldMk cId="768236767" sldId="333"/>
            <ac:picMk id="10" creationId="{38B3BA43-0EA0-4E20-BE3D-CF24C686A868}"/>
          </ac:picMkLst>
        </pc:picChg>
        <pc:picChg chg="add mod">
          <ac:chgData name="ANDRES HUMBERTO OTALORA CARMONA" userId="9f185f83-ab76-4bc7-b4dd-50fef826f155" providerId="ADAL" clId="{D5B4B709-3AC2-4099-BF85-177B55696005}" dt="2020-06-25T21:35:22.107" v="539" actId="1076"/>
          <ac:picMkLst>
            <pc:docMk/>
            <pc:sldMk cId="768236767" sldId="333"/>
            <ac:picMk id="16" creationId="{9BD09B5E-24B7-490C-9F8A-3BDF51A52DB8}"/>
          </ac:picMkLst>
        </pc:picChg>
        <pc:picChg chg="add del mod">
          <ac:chgData name="ANDRES HUMBERTO OTALORA CARMONA" userId="9f185f83-ab76-4bc7-b4dd-50fef826f155" providerId="ADAL" clId="{D5B4B709-3AC2-4099-BF85-177B55696005}" dt="2020-06-25T21:32:32.074" v="485" actId="21"/>
          <ac:picMkLst>
            <pc:docMk/>
            <pc:sldMk cId="768236767" sldId="333"/>
            <ac:picMk id="17" creationId="{6D666DAE-465D-46B1-AF2B-1CC4313DE453}"/>
          </ac:picMkLst>
        </pc:picChg>
        <pc:picChg chg="add mod">
          <ac:chgData name="ANDRES HUMBERTO OTALORA CARMONA" userId="9f185f83-ab76-4bc7-b4dd-50fef826f155" providerId="ADAL" clId="{D5B4B709-3AC2-4099-BF85-177B55696005}" dt="2020-06-25T21:35:16.778" v="536" actId="1076"/>
          <ac:picMkLst>
            <pc:docMk/>
            <pc:sldMk cId="768236767" sldId="333"/>
            <ac:picMk id="21" creationId="{A3775E1B-15CD-4431-B31C-79EB91267440}"/>
          </ac:picMkLst>
        </pc:picChg>
      </pc:sldChg>
      <pc:sldChg chg="del">
        <pc:chgData name="ANDRES HUMBERTO OTALORA CARMONA" userId="9f185f83-ab76-4bc7-b4dd-50fef826f155" providerId="ADAL" clId="{D5B4B709-3AC2-4099-BF85-177B55696005}" dt="2020-06-25T21:15:51.637" v="0" actId="47"/>
        <pc:sldMkLst>
          <pc:docMk/>
          <pc:sldMk cId="4234000420" sldId="333"/>
        </pc:sldMkLst>
      </pc:sldChg>
      <pc:sldChg chg="addSp delSp modSp add mod">
        <pc:chgData name="ANDRES HUMBERTO OTALORA CARMONA" userId="9f185f83-ab76-4bc7-b4dd-50fef826f155" providerId="ADAL" clId="{D5B4B709-3AC2-4099-BF85-177B55696005}" dt="2020-06-25T21:47:34.834" v="894" actId="1076"/>
        <pc:sldMkLst>
          <pc:docMk/>
          <pc:sldMk cId="481473816" sldId="334"/>
        </pc:sldMkLst>
        <pc:spChg chg="add mod">
          <ac:chgData name="ANDRES HUMBERTO OTALORA CARMONA" userId="9f185f83-ab76-4bc7-b4dd-50fef826f155" providerId="ADAL" clId="{D5B4B709-3AC2-4099-BF85-177B55696005}" dt="2020-06-25T21:45:15.538" v="862" actId="1076"/>
          <ac:spMkLst>
            <pc:docMk/>
            <pc:sldMk cId="481473816" sldId="334"/>
            <ac:spMk id="4" creationId="{3E60D052-91EF-4F21-80FA-9F90C75BE40A}"/>
          </ac:spMkLst>
        </pc:spChg>
        <pc:spChg chg="add del mod">
          <ac:chgData name="ANDRES HUMBERTO OTALORA CARMONA" userId="9f185f83-ab76-4bc7-b4dd-50fef826f155" providerId="ADAL" clId="{D5B4B709-3AC2-4099-BF85-177B55696005}" dt="2020-06-25T21:37:31.412" v="558" actId="478"/>
          <ac:spMkLst>
            <pc:docMk/>
            <pc:sldMk cId="481473816" sldId="334"/>
            <ac:spMk id="6" creationId="{384DF48A-6D59-43ED-AC75-BC7E4E4207AD}"/>
          </ac:spMkLst>
        </pc:spChg>
        <pc:spChg chg="add del mod">
          <ac:chgData name="ANDRES HUMBERTO OTALORA CARMONA" userId="9f185f83-ab76-4bc7-b4dd-50fef826f155" providerId="ADAL" clId="{D5B4B709-3AC2-4099-BF85-177B55696005}" dt="2020-06-25T21:37:31.992" v="559" actId="478"/>
          <ac:spMkLst>
            <pc:docMk/>
            <pc:sldMk cId="481473816" sldId="334"/>
            <ac:spMk id="7" creationId="{127BA1B5-5614-4CD2-92F6-0BC3D759500F}"/>
          </ac:spMkLst>
        </pc:spChg>
        <pc:spChg chg="add mod">
          <ac:chgData name="ANDRES HUMBERTO OTALORA CARMONA" userId="9f185f83-ab76-4bc7-b4dd-50fef826f155" providerId="ADAL" clId="{D5B4B709-3AC2-4099-BF85-177B55696005}" dt="2020-06-25T21:43:29.010" v="840" actId="255"/>
          <ac:spMkLst>
            <pc:docMk/>
            <pc:sldMk cId="481473816" sldId="334"/>
            <ac:spMk id="8" creationId="{FE1835C3-F7BC-4CBD-A368-85EFD5DD88CB}"/>
          </ac:spMkLst>
        </pc:spChg>
        <pc:spChg chg="add mod">
          <ac:chgData name="ANDRES HUMBERTO OTALORA CARMONA" userId="9f185f83-ab76-4bc7-b4dd-50fef826f155" providerId="ADAL" clId="{D5B4B709-3AC2-4099-BF85-177B55696005}" dt="2020-06-25T21:40:33.019" v="616" actId="1076"/>
          <ac:spMkLst>
            <pc:docMk/>
            <pc:sldMk cId="481473816" sldId="334"/>
            <ac:spMk id="9" creationId="{B5DEE8DF-856E-48D2-94A0-5318176C5669}"/>
          </ac:spMkLst>
        </pc:spChg>
        <pc:spChg chg="add del mod">
          <ac:chgData name="ANDRES HUMBERTO OTALORA CARMONA" userId="9f185f83-ab76-4bc7-b4dd-50fef826f155" providerId="ADAL" clId="{D5B4B709-3AC2-4099-BF85-177B55696005}" dt="2020-06-25T21:38:30.903" v="586" actId="478"/>
          <ac:spMkLst>
            <pc:docMk/>
            <pc:sldMk cId="481473816" sldId="334"/>
            <ac:spMk id="10" creationId="{10EA6989-0ED6-4DD6-96C4-EF2AB0AF56CD}"/>
          </ac:spMkLst>
        </pc:spChg>
        <pc:spChg chg="add del mod">
          <ac:chgData name="ANDRES HUMBERTO OTALORA CARMONA" userId="9f185f83-ab76-4bc7-b4dd-50fef826f155" providerId="ADAL" clId="{D5B4B709-3AC2-4099-BF85-177B55696005}" dt="2020-06-25T21:40:47.407" v="623" actId="478"/>
          <ac:spMkLst>
            <pc:docMk/>
            <pc:sldMk cId="481473816" sldId="334"/>
            <ac:spMk id="11" creationId="{DFACF596-0FC6-4BE9-ADFB-FBF1B380A5AD}"/>
          </ac:spMkLst>
        </pc:spChg>
        <pc:spChg chg="add del mod">
          <ac:chgData name="ANDRES HUMBERTO OTALORA CARMONA" userId="9f185f83-ab76-4bc7-b4dd-50fef826f155" providerId="ADAL" clId="{D5B4B709-3AC2-4099-BF85-177B55696005}" dt="2020-06-25T21:38:05.327" v="568" actId="478"/>
          <ac:spMkLst>
            <pc:docMk/>
            <pc:sldMk cId="481473816" sldId="334"/>
            <ac:spMk id="12" creationId="{CB7C769E-B5A3-4A45-80DE-2B66537CC923}"/>
          </ac:spMkLst>
        </pc:spChg>
        <pc:spChg chg="add mod">
          <ac:chgData name="ANDRES HUMBERTO OTALORA CARMONA" userId="9f185f83-ab76-4bc7-b4dd-50fef826f155" providerId="ADAL" clId="{D5B4B709-3AC2-4099-BF85-177B55696005}" dt="2020-06-25T21:46:57.482" v="880" actId="1076"/>
          <ac:spMkLst>
            <pc:docMk/>
            <pc:sldMk cId="481473816" sldId="334"/>
            <ac:spMk id="13" creationId="{89A452AA-8062-4D45-B112-AEEEC58AF349}"/>
          </ac:spMkLst>
        </pc:spChg>
        <pc:spChg chg="add mod">
          <ac:chgData name="ANDRES HUMBERTO OTALORA CARMONA" userId="9f185f83-ab76-4bc7-b4dd-50fef826f155" providerId="ADAL" clId="{D5B4B709-3AC2-4099-BF85-177B55696005}" dt="2020-06-25T21:47:31.554" v="893" actId="1076"/>
          <ac:spMkLst>
            <pc:docMk/>
            <pc:sldMk cId="481473816" sldId="334"/>
            <ac:spMk id="16" creationId="{F0203D6A-D8D5-4D0B-96DB-BA78F3680000}"/>
          </ac:spMkLst>
        </pc:spChg>
        <pc:spChg chg="add mod">
          <ac:chgData name="ANDRES HUMBERTO OTALORA CARMONA" userId="9f185f83-ab76-4bc7-b4dd-50fef826f155" providerId="ADAL" clId="{D5B4B709-3AC2-4099-BF85-177B55696005}" dt="2020-06-25T21:47:34.834" v="894" actId="1076"/>
          <ac:spMkLst>
            <pc:docMk/>
            <pc:sldMk cId="481473816" sldId="334"/>
            <ac:spMk id="17" creationId="{E94B0E36-83AE-4558-8FB4-2CBA9C131A61}"/>
          </ac:spMkLst>
        </pc:spChg>
        <pc:spChg chg="add del mod">
          <ac:chgData name="ANDRES HUMBERTO OTALORA CARMONA" userId="9f185f83-ab76-4bc7-b4dd-50fef826f155" providerId="ADAL" clId="{D5B4B709-3AC2-4099-BF85-177B55696005}" dt="2020-06-25T21:37:58.530" v="564" actId="478"/>
          <ac:spMkLst>
            <pc:docMk/>
            <pc:sldMk cId="481473816" sldId="334"/>
            <ac:spMk id="18" creationId="{4ABA6701-C473-43D4-958D-E514DF8AF713}"/>
          </ac:spMkLst>
        </pc:spChg>
        <pc:spChg chg="add del mod">
          <ac:chgData name="ANDRES HUMBERTO OTALORA CARMONA" userId="9f185f83-ab76-4bc7-b4dd-50fef826f155" providerId="ADAL" clId="{D5B4B709-3AC2-4099-BF85-177B55696005}" dt="2020-06-25T21:42:00.764" v="764" actId="478"/>
          <ac:spMkLst>
            <pc:docMk/>
            <pc:sldMk cId="481473816" sldId="334"/>
            <ac:spMk id="19" creationId="{D6011492-443C-4E3A-BCD4-BEE3DBFD2401}"/>
          </ac:spMkLst>
        </pc:spChg>
        <pc:spChg chg="add del mod">
          <ac:chgData name="ANDRES HUMBERTO OTALORA CARMONA" userId="9f185f83-ab76-4bc7-b4dd-50fef826f155" providerId="ADAL" clId="{D5B4B709-3AC2-4099-BF85-177B55696005}" dt="2020-06-25T21:42:00.397" v="763" actId="478"/>
          <ac:spMkLst>
            <pc:docMk/>
            <pc:sldMk cId="481473816" sldId="334"/>
            <ac:spMk id="20" creationId="{EDF6C98E-0867-4BD9-9672-609BC32383FF}"/>
          </ac:spMkLst>
        </pc:spChg>
        <pc:spChg chg="add del mod">
          <ac:chgData name="ANDRES HUMBERTO OTALORA CARMONA" userId="9f185f83-ab76-4bc7-b4dd-50fef826f155" providerId="ADAL" clId="{D5B4B709-3AC2-4099-BF85-177B55696005}" dt="2020-06-25T21:40:30.641" v="615" actId="478"/>
          <ac:spMkLst>
            <pc:docMk/>
            <pc:sldMk cId="481473816" sldId="334"/>
            <ac:spMk id="21" creationId="{B785B564-4B37-4C50-AF8C-6D03E6CD78A0}"/>
          </ac:spMkLst>
        </pc:spChg>
        <pc:spChg chg="add mod">
          <ac:chgData name="ANDRES HUMBERTO OTALORA CARMONA" userId="9f185f83-ab76-4bc7-b4dd-50fef826f155" providerId="ADAL" clId="{D5B4B709-3AC2-4099-BF85-177B55696005}" dt="2020-06-25T21:43:25.817" v="839" actId="255"/>
          <ac:spMkLst>
            <pc:docMk/>
            <pc:sldMk cId="481473816" sldId="334"/>
            <ac:spMk id="24" creationId="{7EE09D7A-F112-4EA5-8EEC-F722B6828BEA}"/>
          </ac:spMkLst>
        </pc:spChg>
        <pc:spChg chg="add mod">
          <ac:chgData name="ANDRES HUMBERTO OTALORA CARMONA" userId="9f185f83-ab76-4bc7-b4dd-50fef826f155" providerId="ADAL" clId="{D5B4B709-3AC2-4099-BF85-177B55696005}" dt="2020-06-25T21:41:25.154" v="642" actId="1076"/>
          <ac:spMkLst>
            <pc:docMk/>
            <pc:sldMk cId="481473816" sldId="334"/>
            <ac:spMk id="26" creationId="{56724C0A-58C6-4306-8F3B-E3650D1D1B9E}"/>
          </ac:spMkLst>
        </pc:spChg>
        <pc:spChg chg="add mod">
          <ac:chgData name="ANDRES HUMBERTO OTALORA CARMONA" userId="9f185f83-ab76-4bc7-b4dd-50fef826f155" providerId="ADAL" clId="{D5B4B709-3AC2-4099-BF85-177B55696005}" dt="2020-06-25T21:41:28.618" v="643" actId="1076"/>
          <ac:spMkLst>
            <pc:docMk/>
            <pc:sldMk cId="481473816" sldId="334"/>
            <ac:spMk id="27" creationId="{3D656C4B-D5B6-4DFE-9B96-0D307D50BC0F}"/>
          </ac:spMkLst>
        </pc:spChg>
        <pc:spChg chg="add mod">
          <ac:chgData name="ANDRES HUMBERTO OTALORA CARMONA" userId="9f185f83-ab76-4bc7-b4dd-50fef826f155" providerId="ADAL" clId="{D5B4B709-3AC2-4099-BF85-177B55696005}" dt="2020-06-25T21:41:58.160" v="762" actId="20577"/>
          <ac:spMkLst>
            <pc:docMk/>
            <pc:sldMk cId="481473816" sldId="334"/>
            <ac:spMk id="31" creationId="{14BBA3C1-E39E-4BE7-9BCB-E9D924455B57}"/>
          </ac:spMkLst>
        </pc:spChg>
        <pc:spChg chg="mod">
          <ac:chgData name="ANDRES HUMBERTO OTALORA CARMONA" userId="9f185f83-ab76-4bc7-b4dd-50fef826f155" providerId="ADAL" clId="{D5B4B709-3AC2-4099-BF85-177B55696005}" dt="2020-06-25T21:43:55.189" v="851" actId="121"/>
          <ac:spMkLst>
            <pc:docMk/>
            <pc:sldMk cId="481473816" sldId="334"/>
            <ac:spMk id="41" creationId="{BA4E2C08-946C-4869-9B54-C27E445D8FB7}"/>
          </ac:spMkLst>
        </pc:spChg>
        <pc:picChg chg="add del mod">
          <ac:chgData name="ANDRES HUMBERTO OTALORA CARMONA" userId="9f185f83-ab76-4bc7-b4dd-50fef826f155" providerId="ADAL" clId="{D5B4B709-3AC2-4099-BF85-177B55696005}" dt="2020-06-25T21:38:47.416" v="594" actId="21"/>
          <ac:picMkLst>
            <pc:docMk/>
            <pc:sldMk cId="481473816" sldId="334"/>
            <ac:picMk id="23" creationId="{6B0EEBD0-82AD-451C-9ACB-2A1BD7D12A42}"/>
          </ac:picMkLst>
        </pc:picChg>
        <pc:picChg chg="add mod">
          <ac:chgData name="ANDRES HUMBERTO OTALORA CARMONA" userId="9f185f83-ab76-4bc7-b4dd-50fef826f155" providerId="ADAL" clId="{D5B4B709-3AC2-4099-BF85-177B55696005}" dt="2020-06-25T21:42:27.498" v="775" actId="1076"/>
          <ac:picMkLst>
            <pc:docMk/>
            <pc:sldMk cId="481473816" sldId="334"/>
            <ac:picMk id="25" creationId="{48294301-DFD3-4F90-9BAA-F614775F4EB1}"/>
          </ac:picMkLst>
        </pc:picChg>
        <pc:picChg chg="add mod">
          <ac:chgData name="ANDRES HUMBERTO OTALORA CARMONA" userId="9f185f83-ab76-4bc7-b4dd-50fef826f155" providerId="ADAL" clId="{D5B4B709-3AC2-4099-BF85-177B55696005}" dt="2020-06-25T21:42:18.866" v="769" actId="1076"/>
          <ac:picMkLst>
            <pc:docMk/>
            <pc:sldMk cId="481473816" sldId="334"/>
            <ac:picMk id="30" creationId="{5A691412-32AB-4B17-9699-AEF5018376CF}"/>
          </ac:picMkLst>
        </pc:picChg>
        <pc:picChg chg="add mod">
          <ac:chgData name="ANDRES HUMBERTO OTALORA CARMONA" userId="9f185f83-ab76-4bc7-b4dd-50fef826f155" providerId="ADAL" clId="{D5B4B709-3AC2-4099-BF85-177B55696005}" dt="2020-06-25T21:45:13.395" v="861" actId="1076"/>
          <ac:picMkLst>
            <pc:docMk/>
            <pc:sldMk cId="481473816" sldId="334"/>
            <ac:picMk id="32" creationId="{168F0C24-F679-4FC9-9656-9F796A11E5C5}"/>
          </ac:picMkLst>
        </pc:picChg>
        <pc:picChg chg="add mod">
          <ac:chgData name="ANDRES HUMBERTO OTALORA CARMONA" userId="9f185f83-ab76-4bc7-b4dd-50fef826f155" providerId="ADAL" clId="{D5B4B709-3AC2-4099-BF85-177B55696005}" dt="2020-06-25T21:45:45.691" v="867" actId="1076"/>
          <ac:picMkLst>
            <pc:docMk/>
            <pc:sldMk cId="481473816" sldId="334"/>
            <ac:picMk id="33" creationId="{F5FC11DF-2AE2-4755-A430-23C56CEC9E0B}"/>
          </ac:picMkLst>
        </pc:picChg>
        <pc:picChg chg="add mod">
          <ac:chgData name="ANDRES HUMBERTO OTALORA CARMONA" userId="9f185f83-ab76-4bc7-b4dd-50fef826f155" providerId="ADAL" clId="{D5B4B709-3AC2-4099-BF85-177B55696005}" dt="2020-06-25T21:42:21.668" v="771" actId="1076"/>
          <ac:picMkLst>
            <pc:docMk/>
            <pc:sldMk cId="481473816" sldId="334"/>
            <ac:picMk id="34" creationId="{E67872C4-8AB7-4101-9EE1-8920210BA9AD}"/>
          </ac:picMkLst>
        </pc:picChg>
        <pc:picChg chg="add mod">
          <ac:chgData name="ANDRES HUMBERTO OTALORA CARMONA" userId="9f185f83-ab76-4bc7-b4dd-50fef826f155" providerId="ADAL" clId="{D5B4B709-3AC2-4099-BF85-177B55696005}" dt="2020-06-25T21:42:24.459" v="773" actId="1076"/>
          <ac:picMkLst>
            <pc:docMk/>
            <pc:sldMk cId="481473816" sldId="334"/>
            <ac:picMk id="35" creationId="{82F2B43F-C5AD-4902-91B0-7F3FFDBCDBBC}"/>
          </ac:picMkLst>
        </pc:picChg>
        <pc:picChg chg="add mod">
          <ac:chgData name="ANDRES HUMBERTO OTALORA CARMONA" userId="9f185f83-ab76-4bc7-b4dd-50fef826f155" providerId="ADAL" clId="{D5B4B709-3AC2-4099-BF85-177B55696005}" dt="2020-06-25T21:47:23.721" v="891" actId="207"/>
          <ac:picMkLst>
            <pc:docMk/>
            <pc:sldMk cId="481473816" sldId="334"/>
            <ac:picMk id="37" creationId="{E1BEEBCB-41F2-4DA4-AD5E-78272A24DF30}"/>
          </ac:picMkLst>
        </pc:picChg>
        <pc:picChg chg="add mod">
          <ac:chgData name="ANDRES HUMBERTO OTALORA CARMONA" userId="9f185f83-ab76-4bc7-b4dd-50fef826f155" providerId="ADAL" clId="{D5B4B709-3AC2-4099-BF85-177B55696005}" dt="2020-06-25T21:47:27.015" v="892" actId="207"/>
          <ac:picMkLst>
            <pc:docMk/>
            <pc:sldMk cId="481473816" sldId="334"/>
            <ac:picMk id="40" creationId="{BF91D2FB-6E45-43C7-8077-9ED7C4F9D7F5}"/>
          </ac:picMkLst>
        </pc:picChg>
        <pc:picChg chg="add mod">
          <ac:chgData name="ANDRES HUMBERTO OTALORA CARMONA" userId="9f185f83-ab76-4bc7-b4dd-50fef826f155" providerId="ADAL" clId="{D5B4B709-3AC2-4099-BF85-177B55696005}" dt="2020-06-25T21:47:20.120" v="890" actId="207"/>
          <ac:picMkLst>
            <pc:docMk/>
            <pc:sldMk cId="481473816" sldId="334"/>
            <ac:picMk id="42" creationId="{DEEAFF6A-F410-41CA-AA44-7FF5035E6D77}"/>
          </ac:picMkLst>
        </pc:picChg>
        <pc:cxnChg chg="add del mod">
          <ac:chgData name="ANDRES HUMBERTO OTALORA CARMONA" userId="9f185f83-ab76-4bc7-b4dd-50fef826f155" providerId="ADAL" clId="{D5B4B709-3AC2-4099-BF85-177B55696005}" dt="2020-06-25T21:42:37.248" v="779" actId="478"/>
          <ac:cxnSpMkLst>
            <pc:docMk/>
            <pc:sldMk cId="481473816" sldId="334"/>
            <ac:cxnSpMk id="14" creationId="{0DE50D0D-1F55-4A4B-9677-1A5E27DFA41A}"/>
          </ac:cxnSpMkLst>
        </pc:cxnChg>
        <pc:cxnChg chg="add del mod">
          <ac:chgData name="ANDRES HUMBERTO OTALORA CARMONA" userId="9f185f83-ab76-4bc7-b4dd-50fef826f155" providerId="ADAL" clId="{D5B4B709-3AC2-4099-BF85-177B55696005}" dt="2020-06-25T21:42:36.689" v="778" actId="478"/>
          <ac:cxnSpMkLst>
            <pc:docMk/>
            <pc:sldMk cId="481473816" sldId="334"/>
            <ac:cxnSpMk id="15" creationId="{3846CFD3-0BD5-43C3-9A15-DC5C2B9A27BF}"/>
          </ac:cxnSpMkLst>
        </pc:cxnChg>
        <pc:cxnChg chg="add del mod">
          <ac:chgData name="ANDRES HUMBERTO OTALORA CARMONA" userId="9f185f83-ab76-4bc7-b4dd-50fef826f155" providerId="ADAL" clId="{D5B4B709-3AC2-4099-BF85-177B55696005}" dt="2020-06-25T21:38:34.101" v="588" actId="478"/>
          <ac:cxnSpMkLst>
            <pc:docMk/>
            <pc:sldMk cId="481473816" sldId="334"/>
            <ac:cxnSpMk id="22" creationId="{CD33B2E3-D71D-4746-A01B-EB7AF6DB580D}"/>
          </ac:cxnSpMkLst>
        </pc:cxnChg>
      </pc:sldChg>
      <pc:sldChg chg="del">
        <pc:chgData name="ANDRES HUMBERTO OTALORA CARMONA" userId="9f185f83-ab76-4bc7-b4dd-50fef826f155" providerId="ADAL" clId="{D5B4B709-3AC2-4099-BF85-177B55696005}" dt="2020-06-25T21:15:51.637" v="0" actId="47"/>
        <pc:sldMkLst>
          <pc:docMk/>
          <pc:sldMk cId="1973310640" sldId="334"/>
        </pc:sldMkLst>
      </pc:sldChg>
      <pc:sldChg chg="del">
        <pc:chgData name="ANDRES HUMBERTO OTALORA CARMONA" userId="9f185f83-ab76-4bc7-b4dd-50fef826f155" providerId="ADAL" clId="{D5B4B709-3AC2-4099-BF85-177B55696005}" dt="2020-06-25T21:15:51.637" v="0" actId="47"/>
        <pc:sldMkLst>
          <pc:docMk/>
          <pc:sldMk cId="940403782" sldId="335"/>
        </pc:sldMkLst>
      </pc:sldChg>
      <pc:sldChg chg="add del">
        <pc:chgData name="ANDRES HUMBERTO OTALORA CARMONA" userId="9f185f83-ab76-4bc7-b4dd-50fef826f155" providerId="ADAL" clId="{D5B4B709-3AC2-4099-BF85-177B55696005}" dt="2020-06-25T21:57:07.184" v="1277" actId="47"/>
        <pc:sldMkLst>
          <pc:docMk/>
          <pc:sldMk cId="2082886540" sldId="335"/>
        </pc:sldMkLst>
      </pc:sldChg>
      <pc:sldChg chg="del">
        <pc:chgData name="ANDRES HUMBERTO OTALORA CARMONA" userId="9f185f83-ab76-4bc7-b4dd-50fef826f155" providerId="ADAL" clId="{D5B4B709-3AC2-4099-BF85-177B55696005}" dt="2020-06-25T21:15:51.637" v="0" actId="47"/>
        <pc:sldMkLst>
          <pc:docMk/>
          <pc:sldMk cId="370563229" sldId="336"/>
        </pc:sldMkLst>
      </pc:sldChg>
      <pc:sldChg chg="add del">
        <pc:chgData name="ANDRES HUMBERTO OTALORA CARMONA" userId="9f185f83-ab76-4bc7-b4dd-50fef826f155" providerId="ADAL" clId="{D5B4B709-3AC2-4099-BF85-177B55696005}" dt="2020-06-25T21:57:08.109" v="1278" actId="47"/>
        <pc:sldMkLst>
          <pc:docMk/>
          <pc:sldMk cId="1131378417" sldId="336"/>
        </pc:sldMkLst>
      </pc:sldChg>
      <pc:sldChg chg="del">
        <pc:chgData name="ANDRES HUMBERTO OTALORA CARMONA" userId="9f185f83-ab76-4bc7-b4dd-50fef826f155" providerId="ADAL" clId="{D5B4B709-3AC2-4099-BF85-177B55696005}" dt="2020-06-25T21:15:51.637" v="0" actId="47"/>
        <pc:sldMkLst>
          <pc:docMk/>
          <pc:sldMk cId="179090824" sldId="337"/>
        </pc:sldMkLst>
      </pc:sldChg>
      <pc:sldChg chg="add del">
        <pc:chgData name="ANDRES HUMBERTO OTALORA CARMONA" userId="9f185f83-ab76-4bc7-b4dd-50fef826f155" providerId="ADAL" clId="{D5B4B709-3AC2-4099-BF85-177B55696005}" dt="2020-06-25T21:57:08.862" v="1279" actId="47"/>
        <pc:sldMkLst>
          <pc:docMk/>
          <pc:sldMk cId="1881477936" sldId="337"/>
        </pc:sldMkLst>
      </pc:sldChg>
      <pc:sldChg chg="addSp delSp modSp add mod">
        <pc:chgData name="ANDRES HUMBERTO OTALORA CARMONA" userId="9f185f83-ab76-4bc7-b4dd-50fef826f155" providerId="ADAL" clId="{D5B4B709-3AC2-4099-BF85-177B55696005}" dt="2020-06-25T21:49:26.314" v="942" actId="1076"/>
        <pc:sldMkLst>
          <pc:docMk/>
          <pc:sldMk cId="833640357" sldId="338"/>
        </pc:sldMkLst>
        <pc:spChg chg="del">
          <ac:chgData name="ANDRES HUMBERTO OTALORA CARMONA" userId="9f185f83-ab76-4bc7-b4dd-50fef826f155" providerId="ADAL" clId="{D5B4B709-3AC2-4099-BF85-177B55696005}" dt="2020-06-25T21:48:20.270" v="925" actId="478"/>
          <ac:spMkLst>
            <pc:docMk/>
            <pc:sldMk cId="833640357" sldId="338"/>
            <ac:spMk id="4" creationId="{3E60D052-91EF-4F21-80FA-9F90C75BE40A}"/>
          </ac:spMkLst>
        </pc:spChg>
        <pc:spChg chg="del">
          <ac:chgData name="ANDRES HUMBERTO OTALORA CARMONA" userId="9f185f83-ab76-4bc7-b4dd-50fef826f155" providerId="ADAL" clId="{D5B4B709-3AC2-4099-BF85-177B55696005}" dt="2020-06-25T21:48:24.565" v="929" actId="478"/>
          <ac:spMkLst>
            <pc:docMk/>
            <pc:sldMk cId="833640357" sldId="338"/>
            <ac:spMk id="8" creationId="{FE1835C3-F7BC-4CBD-A368-85EFD5DD88CB}"/>
          </ac:spMkLst>
        </pc:spChg>
        <pc:spChg chg="del">
          <ac:chgData name="ANDRES HUMBERTO OTALORA CARMONA" userId="9f185f83-ab76-4bc7-b4dd-50fef826f155" providerId="ADAL" clId="{D5B4B709-3AC2-4099-BF85-177B55696005}" dt="2020-06-25T21:48:20.270" v="925" actId="478"/>
          <ac:spMkLst>
            <pc:docMk/>
            <pc:sldMk cId="833640357" sldId="338"/>
            <ac:spMk id="9" creationId="{B5DEE8DF-856E-48D2-94A0-5318176C5669}"/>
          </ac:spMkLst>
        </pc:spChg>
        <pc:spChg chg="del">
          <ac:chgData name="ANDRES HUMBERTO OTALORA CARMONA" userId="9f185f83-ab76-4bc7-b4dd-50fef826f155" providerId="ADAL" clId="{D5B4B709-3AC2-4099-BF85-177B55696005}" dt="2020-06-25T21:48:20.270" v="925" actId="478"/>
          <ac:spMkLst>
            <pc:docMk/>
            <pc:sldMk cId="833640357" sldId="338"/>
            <ac:spMk id="13" creationId="{89A452AA-8062-4D45-B112-AEEEC58AF349}"/>
          </ac:spMkLst>
        </pc:spChg>
        <pc:spChg chg="del">
          <ac:chgData name="ANDRES HUMBERTO OTALORA CARMONA" userId="9f185f83-ab76-4bc7-b4dd-50fef826f155" providerId="ADAL" clId="{D5B4B709-3AC2-4099-BF85-177B55696005}" dt="2020-06-25T21:48:20.270" v="925" actId="478"/>
          <ac:spMkLst>
            <pc:docMk/>
            <pc:sldMk cId="833640357" sldId="338"/>
            <ac:spMk id="16" creationId="{F0203D6A-D8D5-4D0B-96DB-BA78F3680000}"/>
          </ac:spMkLst>
        </pc:spChg>
        <pc:spChg chg="del">
          <ac:chgData name="ANDRES HUMBERTO OTALORA CARMONA" userId="9f185f83-ab76-4bc7-b4dd-50fef826f155" providerId="ADAL" clId="{D5B4B709-3AC2-4099-BF85-177B55696005}" dt="2020-06-25T21:48:21.350" v="926" actId="478"/>
          <ac:spMkLst>
            <pc:docMk/>
            <pc:sldMk cId="833640357" sldId="338"/>
            <ac:spMk id="17" creationId="{E94B0E36-83AE-4558-8FB4-2CBA9C131A61}"/>
          </ac:spMkLst>
        </pc:spChg>
        <pc:spChg chg="del">
          <ac:chgData name="ANDRES HUMBERTO OTALORA CARMONA" userId="9f185f83-ab76-4bc7-b4dd-50fef826f155" providerId="ADAL" clId="{D5B4B709-3AC2-4099-BF85-177B55696005}" dt="2020-06-25T21:48:20.270" v="925" actId="478"/>
          <ac:spMkLst>
            <pc:docMk/>
            <pc:sldMk cId="833640357" sldId="338"/>
            <ac:spMk id="24" creationId="{7EE09D7A-F112-4EA5-8EEC-F722B6828BEA}"/>
          </ac:spMkLst>
        </pc:spChg>
        <pc:spChg chg="del">
          <ac:chgData name="ANDRES HUMBERTO OTALORA CARMONA" userId="9f185f83-ab76-4bc7-b4dd-50fef826f155" providerId="ADAL" clId="{D5B4B709-3AC2-4099-BF85-177B55696005}" dt="2020-06-25T21:48:20.270" v="925" actId="478"/>
          <ac:spMkLst>
            <pc:docMk/>
            <pc:sldMk cId="833640357" sldId="338"/>
            <ac:spMk id="26" creationId="{56724C0A-58C6-4306-8F3B-E3650D1D1B9E}"/>
          </ac:spMkLst>
        </pc:spChg>
        <pc:spChg chg="del">
          <ac:chgData name="ANDRES HUMBERTO OTALORA CARMONA" userId="9f185f83-ab76-4bc7-b4dd-50fef826f155" providerId="ADAL" clId="{D5B4B709-3AC2-4099-BF85-177B55696005}" dt="2020-06-25T21:48:20.270" v="925" actId="478"/>
          <ac:spMkLst>
            <pc:docMk/>
            <pc:sldMk cId="833640357" sldId="338"/>
            <ac:spMk id="27" creationId="{3D656C4B-D5B6-4DFE-9B96-0D307D50BC0F}"/>
          </ac:spMkLst>
        </pc:spChg>
        <pc:spChg chg="add mod">
          <ac:chgData name="ANDRES HUMBERTO OTALORA CARMONA" userId="9f185f83-ab76-4bc7-b4dd-50fef826f155" providerId="ADAL" clId="{D5B4B709-3AC2-4099-BF85-177B55696005}" dt="2020-06-25T21:48:48.043" v="934" actId="1076"/>
          <ac:spMkLst>
            <pc:docMk/>
            <pc:sldMk cId="833640357" sldId="338"/>
            <ac:spMk id="29" creationId="{1C10DA85-FB3B-48EC-8BF0-5F13FF558253}"/>
          </ac:spMkLst>
        </pc:spChg>
        <pc:spChg chg="del">
          <ac:chgData name="ANDRES HUMBERTO OTALORA CARMONA" userId="9f185f83-ab76-4bc7-b4dd-50fef826f155" providerId="ADAL" clId="{D5B4B709-3AC2-4099-BF85-177B55696005}" dt="2020-06-25T21:48:20.270" v="925" actId="478"/>
          <ac:spMkLst>
            <pc:docMk/>
            <pc:sldMk cId="833640357" sldId="338"/>
            <ac:spMk id="31" creationId="{14BBA3C1-E39E-4BE7-9BCB-E9D924455B57}"/>
          </ac:spMkLst>
        </pc:spChg>
        <pc:spChg chg="add mod">
          <ac:chgData name="ANDRES HUMBERTO OTALORA CARMONA" userId="9f185f83-ab76-4bc7-b4dd-50fef826f155" providerId="ADAL" clId="{D5B4B709-3AC2-4099-BF85-177B55696005}" dt="2020-06-25T21:49:11.666" v="937" actId="1076"/>
          <ac:spMkLst>
            <pc:docMk/>
            <pc:sldMk cId="833640357" sldId="338"/>
            <ac:spMk id="36" creationId="{5C0DDEFB-9E9C-4380-86DD-E415B057AAF8}"/>
          </ac:spMkLst>
        </pc:spChg>
        <pc:spChg chg="add mod">
          <ac:chgData name="ANDRES HUMBERTO OTALORA CARMONA" userId="9f185f83-ab76-4bc7-b4dd-50fef826f155" providerId="ADAL" clId="{D5B4B709-3AC2-4099-BF85-177B55696005}" dt="2020-06-25T21:48:48.043" v="934" actId="1076"/>
          <ac:spMkLst>
            <pc:docMk/>
            <pc:sldMk cId="833640357" sldId="338"/>
            <ac:spMk id="38" creationId="{5D50CA39-A448-4A4D-A34E-8F10D3F5600E}"/>
          </ac:spMkLst>
        </pc:spChg>
        <pc:spChg chg="add mod">
          <ac:chgData name="ANDRES HUMBERTO OTALORA CARMONA" userId="9f185f83-ab76-4bc7-b4dd-50fef826f155" providerId="ADAL" clId="{D5B4B709-3AC2-4099-BF85-177B55696005}" dt="2020-06-25T21:48:48.043" v="934" actId="1076"/>
          <ac:spMkLst>
            <pc:docMk/>
            <pc:sldMk cId="833640357" sldId="338"/>
            <ac:spMk id="39" creationId="{6A1457C9-8397-4D43-84AF-6CF7CD8F14F4}"/>
          </ac:spMkLst>
        </pc:spChg>
        <pc:spChg chg="mod">
          <ac:chgData name="ANDRES HUMBERTO OTALORA CARMONA" userId="9f185f83-ab76-4bc7-b4dd-50fef826f155" providerId="ADAL" clId="{D5B4B709-3AC2-4099-BF85-177B55696005}" dt="2020-06-25T21:48:05.319" v="924" actId="20577"/>
          <ac:spMkLst>
            <pc:docMk/>
            <pc:sldMk cId="833640357" sldId="338"/>
            <ac:spMk id="41" creationId="{BA4E2C08-946C-4869-9B54-C27E445D8FB7}"/>
          </ac:spMkLst>
        </pc:spChg>
        <pc:spChg chg="add mod">
          <ac:chgData name="ANDRES HUMBERTO OTALORA CARMONA" userId="9f185f83-ab76-4bc7-b4dd-50fef826f155" providerId="ADAL" clId="{D5B4B709-3AC2-4099-BF85-177B55696005}" dt="2020-06-25T21:48:48.043" v="934" actId="1076"/>
          <ac:spMkLst>
            <pc:docMk/>
            <pc:sldMk cId="833640357" sldId="338"/>
            <ac:spMk id="43" creationId="{76B13209-CBE9-42BB-8127-9E40D5C639ED}"/>
          </ac:spMkLst>
        </pc:spChg>
        <pc:spChg chg="add mod">
          <ac:chgData name="ANDRES HUMBERTO OTALORA CARMONA" userId="9f185f83-ab76-4bc7-b4dd-50fef826f155" providerId="ADAL" clId="{D5B4B709-3AC2-4099-BF85-177B55696005}" dt="2020-06-25T21:48:48.043" v="934" actId="1076"/>
          <ac:spMkLst>
            <pc:docMk/>
            <pc:sldMk cId="833640357" sldId="338"/>
            <ac:spMk id="44" creationId="{C1D996E7-9AB7-43BF-91B8-D226975B4B7E}"/>
          </ac:spMkLst>
        </pc:spChg>
        <pc:spChg chg="add mod">
          <ac:chgData name="ANDRES HUMBERTO OTALORA CARMONA" userId="9f185f83-ab76-4bc7-b4dd-50fef826f155" providerId="ADAL" clId="{D5B4B709-3AC2-4099-BF85-177B55696005}" dt="2020-06-25T21:49:26.314" v="942" actId="1076"/>
          <ac:spMkLst>
            <pc:docMk/>
            <pc:sldMk cId="833640357" sldId="338"/>
            <ac:spMk id="45" creationId="{582FEADA-4063-451F-B9EA-94E4FBF148BD}"/>
          </ac:spMkLst>
        </pc:spChg>
        <pc:spChg chg="add mod">
          <ac:chgData name="ANDRES HUMBERTO OTALORA CARMONA" userId="9f185f83-ab76-4bc7-b4dd-50fef826f155" providerId="ADAL" clId="{D5B4B709-3AC2-4099-BF85-177B55696005}" dt="2020-06-25T21:49:09.162" v="936" actId="1076"/>
          <ac:spMkLst>
            <pc:docMk/>
            <pc:sldMk cId="833640357" sldId="338"/>
            <ac:spMk id="46" creationId="{27D5198F-C0FE-4DEC-9C8D-0C762988E305}"/>
          </ac:spMkLst>
        </pc:spChg>
        <pc:spChg chg="add mod">
          <ac:chgData name="ANDRES HUMBERTO OTALORA CARMONA" userId="9f185f83-ab76-4bc7-b4dd-50fef826f155" providerId="ADAL" clId="{D5B4B709-3AC2-4099-BF85-177B55696005}" dt="2020-06-25T21:49:09.162" v="936" actId="1076"/>
          <ac:spMkLst>
            <pc:docMk/>
            <pc:sldMk cId="833640357" sldId="338"/>
            <ac:spMk id="47" creationId="{7E0C0656-3B29-47BD-B1E9-47C8FB271972}"/>
          </ac:spMkLst>
        </pc:spChg>
        <pc:spChg chg="add mod">
          <ac:chgData name="ANDRES HUMBERTO OTALORA CARMONA" userId="9f185f83-ab76-4bc7-b4dd-50fef826f155" providerId="ADAL" clId="{D5B4B709-3AC2-4099-BF85-177B55696005}" dt="2020-06-25T21:49:09.162" v="936" actId="1076"/>
          <ac:spMkLst>
            <pc:docMk/>
            <pc:sldMk cId="833640357" sldId="338"/>
            <ac:spMk id="48" creationId="{16CE7894-A671-47BE-9DA0-951A245D0A19}"/>
          </ac:spMkLst>
        </pc:spChg>
        <pc:picChg chg="del">
          <ac:chgData name="ANDRES HUMBERTO OTALORA CARMONA" userId="9f185f83-ab76-4bc7-b4dd-50fef826f155" providerId="ADAL" clId="{D5B4B709-3AC2-4099-BF85-177B55696005}" dt="2020-06-25T21:48:20.270" v="925" actId="478"/>
          <ac:picMkLst>
            <pc:docMk/>
            <pc:sldMk cId="833640357" sldId="338"/>
            <ac:picMk id="25" creationId="{48294301-DFD3-4F90-9BAA-F614775F4EB1}"/>
          </ac:picMkLst>
        </pc:picChg>
        <pc:picChg chg="del">
          <ac:chgData name="ANDRES HUMBERTO OTALORA CARMONA" userId="9f185f83-ab76-4bc7-b4dd-50fef826f155" providerId="ADAL" clId="{D5B4B709-3AC2-4099-BF85-177B55696005}" dt="2020-06-25T21:48:23.530" v="928" actId="478"/>
          <ac:picMkLst>
            <pc:docMk/>
            <pc:sldMk cId="833640357" sldId="338"/>
            <ac:picMk id="30" creationId="{5A691412-32AB-4B17-9699-AEF5018376CF}"/>
          </ac:picMkLst>
        </pc:picChg>
        <pc:picChg chg="del">
          <ac:chgData name="ANDRES HUMBERTO OTALORA CARMONA" userId="9f185f83-ab76-4bc7-b4dd-50fef826f155" providerId="ADAL" clId="{D5B4B709-3AC2-4099-BF85-177B55696005}" dt="2020-06-25T21:48:20.270" v="925" actId="478"/>
          <ac:picMkLst>
            <pc:docMk/>
            <pc:sldMk cId="833640357" sldId="338"/>
            <ac:picMk id="32" creationId="{168F0C24-F679-4FC9-9656-9F796A11E5C5}"/>
          </ac:picMkLst>
        </pc:picChg>
        <pc:picChg chg="del">
          <ac:chgData name="ANDRES HUMBERTO OTALORA CARMONA" userId="9f185f83-ab76-4bc7-b4dd-50fef826f155" providerId="ADAL" clId="{D5B4B709-3AC2-4099-BF85-177B55696005}" dt="2020-06-25T21:48:20.270" v="925" actId="478"/>
          <ac:picMkLst>
            <pc:docMk/>
            <pc:sldMk cId="833640357" sldId="338"/>
            <ac:picMk id="33" creationId="{F5FC11DF-2AE2-4755-A430-23C56CEC9E0B}"/>
          </ac:picMkLst>
        </pc:picChg>
        <pc:picChg chg="del">
          <ac:chgData name="ANDRES HUMBERTO OTALORA CARMONA" userId="9f185f83-ab76-4bc7-b4dd-50fef826f155" providerId="ADAL" clId="{D5B4B709-3AC2-4099-BF85-177B55696005}" dt="2020-06-25T21:48:20.270" v="925" actId="478"/>
          <ac:picMkLst>
            <pc:docMk/>
            <pc:sldMk cId="833640357" sldId="338"/>
            <ac:picMk id="34" creationId="{E67872C4-8AB7-4101-9EE1-8920210BA9AD}"/>
          </ac:picMkLst>
        </pc:picChg>
        <pc:picChg chg="del">
          <ac:chgData name="ANDRES HUMBERTO OTALORA CARMONA" userId="9f185f83-ab76-4bc7-b4dd-50fef826f155" providerId="ADAL" clId="{D5B4B709-3AC2-4099-BF85-177B55696005}" dt="2020-06-25T21:48:20.270" v="925" actId="478"/>
          <ac:picMkLst>
            <pc:docMk/>
            <pc:sldMk cId="833640357" sldId="338"/>
            <ac:picMk id="35" creationId="{82F2B43F-C5AD-4902-91B0-7F3FFDBCDBBC}"/>
          </ac:picMkLst>
        </pc:picChg>
        <pc:picChg chg="del">
          <ac:chgData name="ANDRES HUMBERTO OTALORA CARMONA" userId="9f185f83-ab76-4bc7-b4dd-50fef826f155" providerId="ADAL" clId="{D5B4B709-3AC2-4099-BF85-177B55696005}" dt="2020-06-25T21:48:20.270" v="925" actId="478"/>
          <ac:picMkLst>
            <pc:docMk/>
            <pc:sldMk cId="833640357" sldId="338"/>
            <ac:picMk id="37" creationId="{E1BEEBCB-41F2-4DA4-AD5E-78272A24DF30}"/>
          </ac:picMkLst>
        </pc:picChg>
        <pc:picChg chg="del">
          <ac:chgData name="ANDRES HUMBERTO OTALORA CARMONA" userId="9f185f83-ab76-4bc7-b4dd-50fef826f155" providerId="ADAL" clId="{D5B4B709-3AC2-4099-BF85-177B55696005}" dt="2020-06-25T21:48:20.270" v="925" actId="478"/>
          <ac:picMkLst>
            <pc:docMk/>
            <pc:sldMk cId="833640357" sldId="338"/>
            <ac:picMk id="40" creationId="{BF91D2FB-6E45-43C7-8077-9ED7C4F9D7F5}"/>
          </ac:picMkLst>
        </pc:picChg>
        <pc:picChg chg="del">
          <ac:chgData name="ANDRES HUMBERTO OTALORA CARMONA" userId="9f185f83-ab76-4bc7-b4dd-50fef826f155" providerId="ADAL" clId="{D5B4B709-3AC2-4099-BF85-177B55696005}" dt="2020-06-25T21:48:22.473" v="927" actId="478"/>
          <ac:picMkLst>
            <pc:docMk/>
            <pc:sldMk cId="833640357" sldId="338"/>
            <ac:picMk id="42" creationId="{DEEAFF6A-F410-41CA-AA44-7FF5035E6D77}"/>
          </ac:picMkLst>
        </pc:picChg>
        <pc:picChg chg="add mod modCrop">
          <ac:chgData name="ANDRES HUMBERTO OTALORA CARMONA" userId="9f185f83-ab76-4bc7-b4dd-50fef826f155" providerId="ADAL" clId="{D5B4B709-3AC2-4099-BF85-177B55696005}" dt="2020-06-25T21:49:23.338" v="941" actId="1076"/>
          <ac:picMkLst>
            <pc:docMk/>
            <pc:sldMk cId="833640357" sldId="338"/>
            <ac:picMk id="49" creationId="{1B75143D-8382-4505-B867-6F891E7A821C}"/>
          </ac:picMkLst>
        </pc:picChg>
        <pc:picChg chg="add mod">
          <ac:chgData name="ANDRES HUMBERTO OTALORA CARMONA" userId="9f185f83-ab76-4bc7-b4dd-50fef826f155" providerId="ADAL" clId="{D5B4B709-3AC2-4099-BF85-177B55696005}" dt="2020-06-25T21:48:48.043" v="934" actId="1076"/>
          <ac:picMkLst>
            <pc:docMk/>
            <pc:sldMk cId="833640357" sldId="338"/>
            <ac:picMk id="50" creationId="{255E94DA-F8EF-4CF0-8104-EEE6B3856D03}"/>
          </ac:picMkLst>
        </pc:picChg>
      </pc:sldChg>
      <pc:sldChg chg="addSp delSp modSp add mod">
        <pc:chgData name="ANDRES HUMBERTO OTALORA CARMONA" userId="9f185f83-ab76-4bc7-b4dd-50fef826f155" providerId="ADAL" clId="{D5B4B709-3AC2-4099-BF85-177B55696005}" dt="2020-06-25T21:56:52.969" v="1275" actId="1076"/>
        <pc:sldMkLst>
          <pc:docMk/>
          <pc:sldMk cId="4158742173" sldId="339"/>
        </pc:sldMkLst>
        <pc:spChg chg="add mod">
          <ac:chgData name="ANDRES HUMBERTO OTALORA CARMONA" userId="9f185f83-ab76-4bc7-b4dd-50fef826f155" providerId="ADAL" clId="{D5B4B709-3AC2-4099-BF85-177B55696005}" dt="2020-06-25T21:53:26.019" v="1034" actId="255"/>
          <ac:spMkLst>
            <pc:docMk/>
            <pc:sldMk cId="4158742173" sldId="339"/>
            <ac:spMk id="3" creationId="{D0824AFF-D599-4C20-9714-DF3AFB84BFAE}"/>
          </ac:spMkLst>
        </pc:spChg>
        <pc:spChg chg="add mod">
          <ac:chgData name="ANDRES HUMBERTO OTALORA CARMONA" userId="9f185f83-ab76-4bc7-b4dd-50fef826f155" providerId="ADAL" clId="{D5B4B709-3AC2-4099-BF85-177B55696005}" dt="2020-06-25T21:55:30.125" v="1249" actId="207"/>
          <ac:spMkLst>
            <pc:docMk/>
            <pc:sldMk cId="4158742173" sldId="339"/>
            <ac:spMk id="4" creationId="{22EA4B01-091C-42B0-A329-B5EB50365F7C}"/>
          </ac:spMkLst>
        </pc:spChg>
        <pc:spChg chg="add del mod">
          <ac:chgData name="ANDRES HUMBERTO OTALORA CARMONA" userId="9f185f83-ab76-4bc7-b4dd-50fef826f155" providerId="ADAL" clId="{D5B4B709-3AC2-4099-BF85-177B55696005}" dt="2020-06-25T21:52:27.547" v="956" actId="478"/>
          <ac:spMkLst>
            <pc:docMk/>
            <pc:sldMk cId="4158742173" sldId="339"/>
            <ac:spMk id="18" creationId="{CD6A64EB-386D-4572-9AAA-614AE6625320}"/>
          </ac:spMkLst>
        </pc:spChg>
        <pc:spChg chg="add del mod">
          <ac:chgData name="ANDRES HUMBERTO OTALORA CARMONA" userId="9f185f83-ab76-4bc7-b4dd-50fef826f155" providerId="ADAL" clId="{D5B4B709-3AC2-4099-BF85-177B55696005}" dt="2020-06-25T21:54:22.288" v="1201" actId="478"/>
          <ac:spMkLst>
            <pc:docMk/>
            <pc:sldMk cId="4158742173" sldId="339"/>
            <ac:spMk id="21" creationId="{DC1387FC-DD09-45BF-89A9-AA84775AC8DA}"/>
          </ac:spMkLst>
        </pc:spChg>
        <pc:spChg chg="add del mod">
          <ac:chgData name="ANDRES HUMBERTO OTALORA CARMONA" userId="9f185f83-ab76-4bc7-b4dd-50fef826f155" providerId="ADAL" clId="{D5B4B709-3AC2-4099-BF85-177B55696005}" dt="2020-06-25T21:56:02.664" v="1256" actId="478"/>
          <ac:spMkLst>
            <pc:docMk/>
            <pc:sldMk cId="4158742173" sldId="339"/>
            <ac:spMk id="22" creationId="{2F1F4B00-60CE-47A0-AD1B-00518A4CEF9F}"/>
          </ac:spMkLst>
        </pc:spChg>
        <pc:spChg chg="add mod">
          <ac:chgData name="ANDRES HUMBERTO OTALORA CARMONA" userId="9f185f83-ab76-4bc7-b4dd-50fef826f155" providerId="ADAL" clId="{D5B4B709-3AC2-4099-BF85-177B55696005}" dt="2020-06-25T21:52:04.986" v="946" actId="1076"/>
          <ac:spMkLst>
            <pc:docMk/>
            <pc:sldMk cId="4158742173" sldId="339"/>
            <ac:spMk id="23" creationId="{D61EA13C-1C62-4F24-AD3E-DE35A971FE94}"/>
          </ac:spMkLst>
        </pc:spChg>
        <pc:spChg chg="add mod">
          <ac:chgData name="ANDRES HUMBERTO OTALORA CARMONA" userId="9f185f83-ab76-4bc7-b4dd-50fef826f155" providerId="ADAL" clId="{D5B4B709-3AC2-4099-BF85-177B55696005}" dt="2020-06-25T21:52:04.986" v="946" actId="1076"/>
          <ac:spMkLst>
            <pc:docMk/>
            <pc:sldMk cId="4158742173" sldId="339"/>
            <ac:spMk id="24" creationId="{9A93B07D-6E55-4B23-894A-16994EE5DD8F}"/>
          </ac:spMkLst>
        </pc:spChg>
        <pc:spChg chg="add del mod">
          <ac:chgData name="ANDRES HUMBERTO OTALORA CARMONA" userId="9f185f83-ab76-4bc7-b4dd-50fef826f155" providerId="ADAL" clId="{D5B4B709-3AC2-4099-BF85-177B55696005}" dt="2020-06-25T21:56:05.545" v="1258" actId="21"/>
          <ac:spMkLst>
            <pc:docMk/>
            <pc:sldMk cId="4158742173" sldId="339"/>
            <ac:spMk id="25" creationId="{80522F85-06BC-458B-8476-AC2C55EA801F}"/>
          </ac:spMkLst>
        </pc:spChg>
        <pc:spChg chg="add mod">
          <ac:chgData name="ANDRES HUMBERTO OTALORA CARMONA" userId="9f185f83-ab76-4bc7-b4dd-50fef826f155" providerId="ADAL" clId="{D5B4B709-3AC2-4099-BF85-177B55696005}" dt="2020-06-25T21:56:27.497" v="1267" actId="1076"/>
          <ac:spMkLst>
            <pc:docMk/>
            <pc:sldMk cId="4158742173" sldId="339"/>
            <ac:spMk id="27" creationId="{F7634F9C-1050-4ABA-9257-B579872721DF}"/>
          </ac:spMkLst>
        </pc:spChg>
        <pc:spChg chg="del">
          <ac:chgData name="ANDRES HUMBERTO OTALORA CARMONA" userId="9f185f83-ab76-4bc7-b4dd-50fef826f155" providerId="ADAL" clId="{D5B4B709-3AC2-4099-BF85-177B55696005}" dt="2020-06-25T21:51:55.201" v="944" actId="478"/>
          <ac:spMkLst>
            <pc:docMk/>
            <pc:sldMk cId="4158742173" sldId="339"/>
            <ac:spMk id="29" creationId="{1C10DA85-FB3B-48EC-8BF0-5F13FF558253}"/>
          </ac:spMkLst>
        </pc:spChg>
        <pc:spChg chg="add mod">
          <ac:chgData name="ANDRES HUMBERTO OTALORA CARMONA" userId="9f185f83-ab76-4bc7-b4dd-50fef826f155" providerId="ADAL" clId="{D5B4B709-3AC2-4099-BF85-177B55696005}" dt="2020-06-25T21:52:04.986" v="946" actId="1076"/>
          <ac:spMkLst>
            <pc:docMk/>
            <pc:sldMk cId="4158742173" sldId="339"/>
            <ac:spMk id="30" creationId="{5E09B2BB-F23C-4A37-9875-3D0821937451}"/>
          </ac:spMkLst>
        </pc:spChg>
        <pc:spChg chg="add mod">
          <ac:chgData name="ANDRES HUMBERTO OTALORA CARMONA" userId="9f185f83-ab76-4bc7-b4dd-50fef826f155" providerId="ADAL" clId="{D5B4B709-3AC2-4099-BF85-177B55696005}" dt="2020-06-25T21:52:04.986" v="946" actId="1076"/>
          <ac:spMkLst>
            <pc:docMk/>
            <pc:sldMk cId="4158742173" sldId="339"/>
            <ac:spMk id="31" creationId="{D5549453-AF18-4FE2-8407-ED4D07A8A17C}"/>
          </ac:spMkLst>
        </pc:spChg>
        <pc:spChg chg="add mod">
          <ac:chgData name="ANDRES HUMBERTO OTALORA CARMONA" userId="9f185f83-ab76-4bc7-b4dd-50fef826f155" providerId="ADAL" clId="{D5B4B709-3AC2-4099-BF85-177B55696005}" dt="2020-06-25T21:55:05.843" v="1241" actId="20577"/>
          <ac:spMkLst>
            <pc:docMk/>
            <pc:sldMk cId="4158742173" sldId="339"/>
            <ac:spMk id="33" creationId="{A1853AD0-F720-421E-B30D-B79078C3AFCB}"/>
          </ac:spMkLst>
        </pc:spChg>
        <pc:spChg chg="add mod">
          <ac:chgData name="ANDRES HUMBERTO OTALORA CARMONA" userId="9f185f83-ab76-4bc7-b4dd-50fef826f155" providerId="ADAL" clId="{D5B4B709-3AC2-4099-BF85-177B55696005}" dt="2020-06-25T21:55:02.033" v="1236" actId="20577"/>
          <ac:spMkLst>
            <pc:docMk/>
            <pc:sldMk cId="4158742173" sldId="339"/>
            <ac:spMk id="34" creationId="{427D5623-7EA2-4549-BA31-72FA54AD48B2}"/>
          </ac:spMkLst>
        </pc:spChg>
        <pc:spChg chg="del">
          <ac:chgData name="ANDRES HUMBERTO OTALORA CARMONA" userId="9f185f83-ab76-4bc7-b4dd-50fef826f155" providerId="ADAL" clId="{D5B4B709-3AC2-4099-BF85-177B55696005}" dt="2020-06-25T21:51:55.201" v="944" actId="478"/>
          <ac:spMkLst>
            <pc:docMk/>
            <pc:sldMk cId="4158742173" sldId="339"/>
            <ac:spMk id="36" creationId="{5C0DDEFB-9E9C-4380-86DD-E415B057AAF8}"/>
          </ac:spMkLst>
        </pc:spChg>
        <pc:spChg chg="del">
          <ac:chgData name="ANDRES HUMBERTO OTALORA CARMONA" userId="9f185f83-ab76-4bc7-b4dd-50fef826f155" providerId="ADAL" clId="{D5B4B709-3AC2-4099-BF85-177B55696005}" dt="2020-06-25T21:51:55.201" v="944" actId="478"/>
          <ac:spMkLst>
            <pc:docMk/>
            <pc:sldMk cId="4158742173" sldId="339"/>
            <ac:spMk id="38" creationId="{5D50CA39-A448-4A4D-A34E-8F10D3F5600E}"/>
          </ac:spMkLst>
        </pc:spChg>
        <pc:spChg chg="del">
          <ac:chgData name="ANDRES HUMBERTO OTALORA CARMONA" userId="9f185f83-ab76-4bc7-b4dd-50fef826f155" providerId="ADAL" clId="{D5B4B709-3AC2-4099-BF85-177B55696005}" dt="2020-06-25T21:51:55.201" v="944" actId="478"/>
          <ac:spMkLst>
            <pc:docMk/>
            <pc:sldMk cId="4158742173" sldId="339"/>
            <ac:spMk id="39" creationId="{6A1457C9-8397-4D43-84AF-6CF7CD8F14F4}"/>
          </ac:spMkLst>
        </pc:spChg>
        <pc:spChg chg="add mod">
          <ac:chgData name="ANDRES HUMBERTO OTALORA CARMONA" userId="9f185f83-ab76-4bc7-b4dd-50fef826f155" providerId="ADAL" clId="{D5B4B709-3AC2-4099-BF85-177B55696005}" dt="2020-06-25T21:56:12.137" v="1262" actId="1076"/>
          <ac:spMkLst>
            <pc:docMk/>
            <pc:sldMk cId="4158742173" sldId="339"/>
            <ac:spMk id="40" creationId="{FE04BB8E-39D8-45FF-9212-26C0DEB9BCB1}"/>
          </ac:spMkLst>
        </pc:spChg>
        <pc:spChg chg="mod">
          <ac:chgData name="ANDRES HUMBERTO OTALORA CARMONA" userId="9f185f83-ab76-4bc7-b4dd-50fef826f155" providerId="ADAL" clId="{D5B4B709-3AC2-4099-BF85-177B55696005}" dt="2020-06-25T21:52:38.828" v="970" actId="20577"/>
          <ac:spMkLst>
            <pc:docMk/>
            <pc:sldMk cId="4158742173" sldId="339"/>
            <ac:spMk id="41" creationId="{BA4E2C08-946C-4869-9B54-C27E445D8FB7}"/>
          </ac:spMkLst>
        </pc:spChg>
        <pc:spChg chg="del">
          <ac:chgData name="ANDRES HUMBERTO OTALORA CARMONA" userId="9f185f83-ab76-4bc7-b4dd-50fef826f155" providerId="ADAL" clId="{D5B4B709-3AC2-4099-BF85-177B55696005}" dt="2020-06-25T21:51:55.201" v="944" actId="478"/>
          <ac:spMkLst>
            <pc:docMk/>
            <pc:sldMk cId="4158742173" sldId="339"/>
            <ac:spMk id="43" creationId="{76B13209-CBE9-42BB-8127-9E40D5C639ED}"/>
          </ac:spMkLst>
        </pc:spChg>
        <pc:spChg chg="del">
          <ac:chgData name="ANDRES HUMBERTO OTALORA CARMONA" userId="9f185f83-ab76-4bc7-b4dd-50fef826f155" providerId="ADAL" clId="{D5B4B709-3AC2-4099-BF85-177B55696005}" dt="2020-06-25T21:51:55.201" v="944" actId="478"/>
          <ac:spMkLst>
            <pc:docMk/>
            <pc:sldMk cId="4158742173" sldId="339"/>
            <ac:spMk id="44" creationId="{C1D996E7-9AB7-43BF-91B8-D226975B4B7E}"/>
          </ac:spMkLst>
        </pc:spChg>
        <pc:spChg chg="del">
          <ac:chgData name="ANDRES HUMBERTO OTALORA CARMONA" userId="9f185f83-ab76-4bc7-b4dd-50fef826f155" providerId="ADAL" clId="{D5B4B709-3AC2-4099-BF85-177B55696005}" dt="2020-06-25T21:51:55.201" v="944" actId="478"/>
          <ac:spMkLst>
            <pc:docMk/>
            <pc:sldMk cId="4158742173" sldId="339"/>
            <ac:spMk id="45" creationId="{582FEADA-4063-451F-B9EA-94E4FBF148BD}"/>
          </ac:spMkLst>
        </pc:spChg>
        <pc:spChg chg="del">
          <ac:chgData name="ANDRES HUMBERTO OTALORA CARMONA" userId="9f185f83-ab76-4bc7-b4dd-50fef826f155" providerId="ADAL" clId="{D5B4B709-3AC2-4099-BF85-177B55696005}" dt="2020-06-25T21:51:55.201" v="944" actId="478"/>
          <ac:spMkLst>
            <pc:docMk/>
            <pc:sldMk cId="4158742173" sldId="339"/>
            <ac:spMk id="46" creationId="{27D5198F-C0FE-4DEC-9C8D-0C762988E305}"/>
          </ac:spMkLst>
        </pc:spChg>
        <pc:spChg chg="del">
          <ac:chgData name="ANDRES HUMBERTO OTALORA CARMONA" userId="9f185f83-ab76-4bc7-b4dd-50fef826f155" providerId="ADAL" clId="{D5B4B709-3AC2-4099-BF85-177B55696005}" dt="2020-06-25T21:51:55.201" v="944" actId="478"/>
          <ac:spMkLst>
            <pc:docMk/>
            <pc:sldMk cId="4158742173" sldId="339"/>
            <ac:spMk id="47" creationId="{7E0C0656-3B29-47BD-B1E9-47C8FB271972}"/>
          </ac:spMkLst>
        </pc:spChg>
        <pc:spChg chg="del">
          <ac:chgData name="ANDRES HUMBERTO OTALORA CARMONA" userId="9f185f83-ab76-4bc7-b4dd-50fef826f155" providerId="ADAL" clId="{D5B4B709-3AC2-4099-BF85-177B55696005}" dt="2020-06-25T21:51:55.201" v="944" actId="478"/>
          <ac:spMkLst>
            <pc:docMk/>
            <pc:sldMk cId="4158742173" sldId="339"/>
            <ac:spMk id="48" creationId="{16CE7894-A671-47BE-9DA0-951A245D0A19}"/>
          </ac:spMkLst>
        </pc:spChg>
        <pc:picChg chg="add mod">
          <ac:chgData name="ANDRES HUMBERTO OTALORA CARMONA" userId="9f185f83-ab76-4bc7-b4dd-50fef826f155" providerId="ADAL" clId="{D5B4B709-3AC2-4099-BF85-177B55696005}" dt="2020-06-25T21:54:37.826" v="1209" actId="1076"/>
          <ac:picMkLst>
            <pc:docMk/>
            <pc:sldMk cId="4158742173" sldId="339"/>
            <ac:picMk id="19" creationId="{144FF33D-C129-443F-AFBA-DB052E81267C}"/>
          </ac:picMkLst>
        </pc:picChg>
        <pc:picChg chg="add mod">
          <ac:chgData name="ANDRES HUMBERTO OTALORA CARMONA" userId="9f185f83-ab76-4bc7-b4dd-50fef826f155" providerId="ADAL" clId="{D5B4B709-3AC2-4099-BF85-177B55696005}" dt="2020-06-25T21:56:16.778" v="1263" actId="1076"/>
          <ac:picMkLst>
            <pc:docMk/>
            <pc:sldMk cId="4158742173" sldId="339"/>
            <ac:picMk id="20" creationId="{9BD0B0C2-0BF1-46DD-9307-56852CE1C8B1}"/>
          </ac:picMkLst>
        </pc:picChg>
        <pc:picChg chg="add mod">
          <ac:chgData name="ANDRES HUMBERTO OTALORA CARMONA" userId="9f185f83-ab76-4bc7-b4dd-50fef826f155" providerId="ADAL" clId="{D5B4B709-3AC2-4099-BF85-177B55696005}" dt="2020-06-25T21:56:52.969" v="1275" actId="1076"/>
          <ac:picMkLst>
            <pc:docMk/>
            <pc:sldMk cId="4158742173" sldId="339"/>
            <ac:picMk id="26" creationId="{F3D183A5-40B8-40C3-A249-B4BCEEB035E7}"/>
          </ac:picMkLst>
        </pc:picChg>
        <pc:picChg chg="add mod modCrop">
          <ac:chgData name="ANDRES HUMBERTO OTALORA CARMONA" userId="9f185f83-ab76-4bc7-b4dd-50fef826f155" providerId="ADAL" clId="{D5B4B709-3AC2-4099-BF85-177B55696005}" dt="2020-06-25T21:52:23.986" v="954" actId="1076"/>
          <ac:picMkLst>
            <pc:docMk/>
            <pc:sldMk cId="4158742173" sldId="339"/>
            <ac:picMk id="32" creationId="{D1CA7C07-71E9-4060-A576-723050E3672C}"/>
          </ac:picMkLst>
        </pc:picChg>
        <pc:picChg chg="add mod">
          <ac:chgData name="ANDRES HUMBERTO OTALORA CARMONA" userId="9f185f83-ab76-4bc7-b4dd-50fef826f155" providerId="ADAL" clId="{D5B4B709-3AC2-4099-BF85-177B55696005}" dt="2020-06-25T21:55:49.399" v="1252" actId="207"/>
          <ac:picMkLst>
            <pc:docMk/>
            <pc:sldMk cId="4158742173" sldId="339"/>
            <ac:picMk id="35" creationId="{E970E903-7A01-47B8-AD4A-34AD7144F8DA}"/>
          </ac:picMkLst>
        </pc:picChg>
        <pc:picChg chg="add mod">
          <ac:chgData name="ANDRES HUMBERTO OTALORA CARMONA" userId="9f185f83-ab76-4bc7-b4dd-50fef826f155" providerId="ADAL" clId="{D5B4B709-3AC2-4099-BF85-177B55696005}" dt="2020-06-25T21:55:52.617" v="1253" actId="207"/>
          <ac:picMkLst>
            <pc:docMk/>
            <pc:sldMk cId="4158742173" sldId="339"/>
            <ac:picMk id="37" creationId="{4AD3939C-07BE-410A-804E-B85F73C6C59E}"/>
          </ac:picMkLst>
        </pc:picChg>
        <pc:picChg chg="del">
          <ac:chgData name="ANDRES HUMBERTO OTALORA CARMONA" userId="9f185f83-ab76-4bc7-b4dd-50fef826f155" providerId="ADAL" clId="{D5B4B709-3AC2-4099-BF85-177B55696005}" dt="2020-06-25T21:51:55.201" v="944" actId="478"/>
          <ac:picMkLst>
            <pc:docMk/>
            <pc:sldMk cId="4158742173" sldId="339"/>
            <ac:picMk id="49" creationId="{1B75143D-8382-4505-B867-6F891E7A821C}"/>
          </ac:picMkLst>
        </pc:picChg>
        <pc:picChg chg="del">
          <ac:chgData name="ANDRES HUMBERTO OTALORA CARMONA" userId="9f185f83-ab76-4bc7-b4dd-50fef826f155" providerId="ADAL" clId="{D5B4B709-3AC2-4099-BF85-177B55696005}" dt="2020-06-25T21:51:55.201" v="944" actId="478"/>
          <ac:picMkLst>
            <pc:docMk/>
            <pc:sldMk cId="4158742173" sldId="339"/>
            <ac:picMk id="50" creationId="{255E94DA-F8EF-4CF0-8104-EEE6B3856D03}"/>
          </ac:picMkLst>
        </pc:picChg>
      </pc:sldChg>
      <pc:sldChg chg="addSp delSp modSp add mod">
        <pc:chgData name="ANDRES HUMBERTO OTALORA CARMONA" userId="9f185f83-ab76-4bc7-b4dd-50fef826f155" providerId="ADAL" clId="{D5B4B709-3AC2-4099-BF85-177B55696005}" dt="2020-06-25T21:59:49.330" v="1368" actId="1076"/>
        <pc:sldMkLst>
          <pc:docMk/>
          <pc:sldMk cId="3974327330" sldId="340"/>
        </pc:sldMkLst>
        <pc:spChg chg="del">
          <ac:chgData name="ANDRES HUMBERTO OTALORA CARMONA" userId="9f185f83-ab76-4bc7-b4dd-50fef826f155" providerId="ADAL" clId="{D5B4B709-3AC2-4099-BF85-177B55696005}" dt="2020-06-25T21:57:28.800" v="1280" actId="478"/>
          <ac:spMkLst>
            <pc:docMk/>
            <pc:sldMk cId="3974327330" sldId="340"/>
            <ac:spMk id="3" creationId="{D0824AFF-D599-4C20-9714-DF3AFB84BFAE}"/>
          </ac:spMkLst>
        </pc:spChg>
        <pc:spChg chg="del">
          <ac:chgData name="ANDRES HUMBERTO OTALORA CARMONA" userId="9f185f83-ab76-4bc7-b4dd-50fef826f155" providerId="ADAL" clId="{D5B4B709-3AC2-4099-BF85-177B55696005}" dt="2020-06-25T21:57:28.800" v="1280" actId="478"/>
          <ac:spMkLst>
            <pc:docMk/>
            <pc:sldMk cId="3974327330" sldId="340"/>
            <ac:spMk id="4" creationId="{22EA4B01-091C-42B0-A329-B5EB50365F7C}"/>
          </ac:spMkLst>
        </pc:spChg>
        <pc:spChg chg="del">
          <ac:chgData name="ANDRES HUMBERTO OTALORA CARMONA" userId="9f185f83-ab76-4bc7-b4dd-50fef826f155" providerId="ADAL" clId="{D5B4B709-3AC2-4099-BF85-177B55696005}" dt="2020-06-25T21:57:28.800" v="1280" actId="478"/>
          <ac:spMkLst>
            <pc:docMk/>
            <pc:sldMk cId="3974327330" sldId="340"/>
            <ac:spMk id="23" creationId="{D61EA13C-1C62-4F24-AD3E-DE35A971FE94}"/>
          </ac:spMkLst>
        </pc:spChg>
        <pc:spChg chg="del">
          <ac:chgData name="ANDRES HUMBERTO OTALORA CARMONA" userId="9f185f83-ab76-4bc7-b4dd-50fef826f155" providerId="ADAL" clId="{D5B4B709-3AC2-4099-BF85-177B55696005}" dt="2020-06-25T21:57:28.800" v="1280" actId="478"/>
          <ac:spMkLst>
            <pc:docMk/>
            <pc:sldMk cId="3974327330" sldId="340"/>
            <ac:spMk id="24" creationId="{9A93B07D-6E55-4B23-894A-16994EE5DD8F}"/>
          </ac:spMkLst>
        </pc:spChg>
        <pc:spChg chg="del">
          <ac:chgData name="ANDRES HUMBERTO OTALORA CARMONA" userId="9f185f83-ab76-4bc7-b4dd-50fef826f155" providerId="ADAL" clId="{D5B4B709-3AC2-4099-BF85-177B55696005}" dt="2020-06-25T21:57:28.800" v="1280" actId="478"/>
          <ac:spMkLst>
            <pc:docMk/>
            <pc:sldMk cId="3974327330" sldId="340"/>
            <ac:spMk id="25" creationId="{80522F85-06BC-458B-8476-AC2C55EA801F}"/>
          </ac:spMkLst>
        </pc:spChg>
        <pc:spChg chg="del">
          <ac:chgData name="ANDRES HUMBERTO OTALORA CARMONA" userId="9f185f83-ab76-4bc7-b4dd-50fef826f155" providerId="ADAL" clId="{D5B4B709-3AC2-4099-BF85-177B55696005}" dt="2020-06-25T21:57:28.800" v="1280" actId="478"/>
          <ac:spMkLst>
            <pc:docMk/>
            <pc:sldMk cId="3974327330" sldId="340"/>
            <ac:spMk id="27" creationId="{F7634F9C-1050-4ABA-9257-B579872721DF}"/>
          </ac:spMkLst>
        </pc:spChg>
        <pc:spChg chg="del">
          <ac:chgData name="ANDRES HUMBERTO OTALORA CARMONA" userId="9f185f83-ab76-4bc7-b4dd-50fef826f155" providerId="ADAL" clId="{D5B4B709-3AC2-4099-BF85-177B55696005}" dt="2020-06-25T21:57:28.800" v="1280" actId="478"/>
          <ac:spMkLst>
            <pc:docMk/>
            <pc:sldMk cId="3974327330" sldId="340"/>
            <ac:spMk id="30" creationId="{5E09B2BB-F23C-4A37-9875-3D0821937451}"/>
          </ac:spMkLst>
        </pc:spChg>
        <pc:spChg chg="del">
          <ac:chgData name="ANDRES HUMBERTO OTALORA CARMONA" userId="9f185f83-ab76-4bc7-b4dd-50fef826f155" providerId="ADAL" clId="{D5B4B709-3AC2-4099-BF85-177B55696005}" dt="2020-06-25T21:57:28.800" v="1280" actId="478"/>
          <ac:spMkLst>
            <pc:docMk/>
            <pc:sldMk cId="3974327330" sldId="340"/>
            <ac:spMk id="31" creationId="{D5549453-AF18-4FE2-8407-ED4D07A8A17C}"/>
          </ac:spMkLst>
        </pc:spChg>
        <pc:spChg chg="del">
          <ac:chgData name="ANDRES HUMBERTO OTALORA CARMONA" userId="9f185f83-ab76-4bc7-b4dd-50fef826f155" providerId="ADAL" clId="{D5B4B709-3AC2-4099-BF85-177B55696005}" dt="2020-06-25T21:57:28.800" v="1280" actId="478"/>
          <ac:spMkLst>
            <pc:docMk/>
            <pc:sldMk cId="3974327330" sldId="340"/>
            <ac:spMk id="33" creationId="{A1853AD0-F720-421E-B30D-B79078C3AFCB}"/>
          </ac:spMkLst>
        </pc:spChg>
        <pc:spChg chg="del">
          <ac:chgData name="ANDRES HUMBERTO OTALORA CARMONA" userId="9f185f83-ab76-4bc7-b4dd-50fef826f155" providerId="ADAL" clId="{D5B4B709-3AC2-4099-BF85-177B55696005}" dt="2020-06-25T21:57:28.800" v="1280" actId="478"/>
          <ac:spMkLst>
            <pc:docMk/>
            <pc:sldMk cId="3974327330" sldId="340"/>
            <ac:spMk id="34" creationId="{427D5623-7EA2-4549-BA31-72FA54AD48B2}"/>
          </ac:spMkLst>
        </pc:spChg>
        <pc:spChg chg="add del mod">
          <ac:chgData name="ANDRES HUMBERTO OTALORA CARMONA" userId="9f185f83-ab76-4bc7-b4dd-50fef826f155" providerId="ADAL" clId="{D5B4B709-3AC2-4099-BF85-177B55696005}" dt="2020-06-25T21:57:50.995" v="1332" actId="478"/>
          <ac:spMkLst>
            <pc:docMk/>
            <pc:sldMk cId="3974327330" sldId="340"/>
            <ac:spMk id="36" creationId="{E76CA933-1924-4045-AE4D-462BA87B5BC9}"/>
          </ac:spMkLst>
        </pc:spChg>
        <pc:spChg chg="add mod">
          <ac:chgData name="ANDRES HUMBERTO OTALORA CARMONA" userId="9f185f83-ab76-4bc7-b4dd-50fef826f155" providerId="ADAL" clId="{D5B4B709-3AC2-4099-BF85-177B55696005}" dt="2020-06-25T21:59:34.385" v="1364" actId="1076"/>
          <ac:spMkLst>
            <pc:docMk/>
            <pc:sldMk cId="3974327330" sldId="340"/>
            <ac:spMk id="38" creationId="{2747F6B6-7642-487B-8723-37F280C6686E}"/>
          </ac:spMkLst>
        </pc:spChg>
        <pc:spChg chg="add mod">
          <ac:chgData name="ANDRES HUMBERTO OTALORA CARMONA" userId="9f185f83-ab76-4bc7-b4dd-50fef826f155" providerId="ADAL" clId="{D5B4B709-3AC2-4099-BF85-177B55696005}" dt="2020-06-25T21:59:34.385" v="1364" actId="1076"/>
          <ac:spMkLst>
            <pc:docMk/>
            <pc:sldMk cId="3974327330" sldId="340"/>
            <ac:spMk id="39" creationId="{0FA7B419-2F2F-4869-BBFF-ED966DAABF81}"/>
          </ac:spMkLst>
        </pc:spChg>
        <pc:spChg chg="del">
          <ac:chgData name="ANDRES HUMBERTO OTALORA CARMONA" userId="9f185f83-ab76-4bc7-b4dd-50fef826f155" providerId="ADAL" clId="{D5B4B709-3AC2-4099-BF85-177B55696005}" dt="2020-06-25T21:57:28.800" v="1280" actId="478"/>
          <ac:spMkLst>
            <pc:docMk/>
            <pc:sldMk cId="3974327330" sldId="340"/>
            <ac:spMk id="40" creationId="{FE04BB8E-39D8-45FF-9212-26C0DEB9BCB1}"/>
          </ac:spMkLst>
        </pc:spChg>
        <pc:spChg chg="mod">
          <ac:chgData name="ANDRES HUMBERTO OTALORA CARMONA" userId="9f185f83-ab76-4bc7-b4dd-50fef826f155" providerId="ADAL" clId="{D5B4B709-3AC2-4099-BF85-177B55696005}" dt="2020-06-25T21:57:45.711" v="1328" actId="20577"/>
          <ac:spMkLst>
            <pc:docMk/>
            <pc:sldMk cId="3974327330" sldId="340"/>
            <ac:spMk id="41" creationId="{BA4E2C08-946C-4869-9B54-C27E445D8FB7}"/>
          </ac:spMkLst>
        </pc:spChg>
        <pc:spChg chg="add mod">
          <ac:chgData name="ANDRES HUMBERTO OTALORA CARMONA" userId="9f185f83-ab76-4bc7-b4dd-50fef826f155" providerId="ADAL" clId="{D5B4B709-3AC2-4099-BF85-177B55696005}" dt="2020-06-25T21:59:34.385" v="1364" actId="1076"/>
          <ac:spMkLst>
            <pc:docMk/>
            <pc:sldMk cId="3974327330" sldId="340"/>
            <ac:spMk id="42" creationId="{D80DE028-FD35-48CF-B761-20EBF5BA1AE6}"/>
          </ac:spMkLst>
        </pc:spChg>
        <pc:spChg chg="add mod">
          <ac:chgData name="ANDRES HUMBERTO OTALORA CARMONA" userId="9f185f83-ab76-4bc7-b4dd-50fef826f155" providerId="ADAL" clId="{D5B4B709-3AC2-4099-BF85-177B55696005}" dt="2020-06-25T21:59:34.385" v="1364" actId="1076"/>
          <ac:spMkLst>
            <pc:docMk/>
            <pc:sldMk cId="3974327330" sldId="340"/>
            <ac:spMk id="43" creationId="{D0C22F19-876A-4919-89F2-2FF964EBF638}"/>
          </ac:spMkLst>
        </pc:spChg>
        <pc:spChg chg="add mod">
          <ac:chgData name="ANDRES HUMBERTO OTALORA CARMONA" userId="9f185f83-ab76-4bc7-b4dd-50fef826f155" providerId="ADAL" clId="{D5B4B709-3AC2-4099-BF85-177B55696005}" dt="2020-06-25T21:59:49.330" v="1368" actId="1076"/>
          <ac:spMkLst>
            <pc:docMk/>
            <pc:sldMk cId="3974327330" sldId="340"/>
            <ac:spMk id="44" creationId="{DBFAFD4C-053E-4BD2-91CF-9567B2127A72}"/>
          </ac:spMkLst>
        </pc:spChg>
        <pc:picChg chg="add del mod">
          <ac:chgData name="ANDRES HUMBERTO OTALORA CARMONA" userId="9f185f83-ab76-4bc7-b4dd-50fef826f155" providerId="ADAL" clId="{D5B4B709-3AC2-4099-BF85-177B55696005}" dt="2020-06-25T21:59:16.611" v="1360" actId="478"/>
          <ac:picMkLst>
            <pc:docMk/>
            <pc:sldMk cId="3974327330" sldId="340"/>
            <ac:picMk id="6" creationId="{DD593A89-B18F-4C43-89B1-1C68AAE87F1B}"/>
          </ac:picMkLst>
        </pc:picChg>
        <pc:picChg chg="del">
          <ac:chgData name="ANDRES HUMBERTO OTALORA CARMONA" userId="9f185f83-ab76-4bc7-b4dd-50fef826f155" providerId="ADAL" clId="{D5B4B709-3AC2-4099-BF85-177B55696005}" dt="2020-06-25T21:57:28.800" v="1280" actId="478"/>
          <ac:picMkLst>
            <pc:docMk/>
            <pc:sldMk cId="3974327330" sldId="340"/>
            <ac:picMk id="19" creationId="{144FF33D-C129-443F-AFBA-DB052E81267C}"/>
          </ac:picMkLst>
        </pc:picChg>
        <pc:picChg chg="del">
          <ac:chgData name="ANDRES HUMBERTO OTALORA CARMONA" userId="9f185f83-ab76-4bc7-b4dd-50fef826f155" providerId="ADAL" clId="{D5B4B709-3AC2-4099-BF85-177B55696005}" dt="2020-06-25T21:57:28.800" v="1280" actId="478"/>
          <ac:picMkLst>
            <pc:docMk/>
            <pc:sldMk cId="3974327330" sldId="340"/>
            <ac:picMk id="20" creationId="{9BD0B0C2-0BF1-46DD-9307-56852CE1C8B1}"/>
          </ac:picMkLst>
        </pc:picChg>
        <pc:picChg chg="del">
          <ac:chgData name="ANDRES HUMBERTO OTALORA CARMONA" userId="9f185f83-ab76-4bc7-b4dd-50fef826f155" providerId="ADAL" clId="{D5B4B709-3AC2-4099-BF85-177B55696005}" dt="2020-06-25T21:57:29.488" v="1281" actId="478"/>
          <ac:picMkLst>
            <pc:docMk/>
            <pc:sldMk cId="3974327330" sldId="340"/>
            <ac:picMk id="26" creationId="{F3D183A5-40B8-40C3-A249-B4BCEEB035E7}"/>
          </ac:picMkLst>
        </pc:picChg>
        <pc:picChg chg="add del mod">
          <ac:chgData name="ANDRES HUMBERTO OTALORA CARMONA" userId="9f185f83-ab76-4bc7-b4dd-50fef826f155" providerId="ADAL" clId="{D5B4B709-3AC2-4099-BF85-177B55696005}" dt="2020-06-25T21:57:50.327" v="1331" actId="478"/>
          <ac:picMkLst>
            <pc:docMk/>
            <pc:sldMk cId="3974327330" sldId="340"/>
            <ac:picMk id="29" creationId="{2C646215-8119-4995-B4AE-32BCF503C492}"/>
          </ac:picMkLst>
        </pc:picChg>
        <pc:picChg chg="del">
          <ac:chgData name="ANDRES HUMBERTO OTALORA CARMONA" userId="9f185f83-ab76-4bc7-b4dd-50fef826f155" providerId="ADAL" clId="{D5B4B709-3AC2-4099-BF85-177B55696005}" dt="2020-06-25T21:57:28.800" v="1280" actId="478"/>
          <ac:picMkLst>
            <pc:docMk/>
            <pc:sldMk cId="3974327330" sldId="340"/>
            <ac:picMk id="32" creationId="{D1CA7C07-71E9-4060-A576-723050E3672C}"/>
          </ac:picMkLst>
        </pc:picChg>
        <pc:picChg chg="del">
          <ac:chgData name="ANDRES HUMBERTO OTALORA CARMONA" userId="9f185f83-ab76-4bc7-b4dd-50fef826f155" providerId="ADAL" clId="{D5B4B709-3AC2-4099-BF85-177B55696005}" dt="2020-06-25T21:57:28.800" v="1280" actId="478"/>
          <ac:picMkLst>
            <pc:docMk/>
            <pc:sldMk cId="3974327330" sldId="340"/>
            <ac:picMk id="35" creationId="{E970E903-7A01-47B8-AD4A-34AD7144F8DA}"/>
          </ac:picMkLst>
        </pc:picChg>
        <pc:picChg chg="del">
          <ac:chgData name="ANDRES HUMBERTO OTALORA CARMONA" userId="9f185f83-ab76-4bc7-b4dd-50fef826f155" providerId="ADAL" clId="{D5B4B709-3AC2-4099-BF85-177B55696005}" dt="2020-06-25T21:57:28.800" v="1280" actId="478"/>
          <ac:picMkLst>
            <pc:docMk/>
            <pc:sldMk cId="3974327330" sldId="340"/>
            <ac:picMk id="37" creationId="{4AD3939C-07BE-410A-804E-B85F73C6C59E}"/>
          </ac:picMkLst>
        </pc:picChg>
        <pc:picChg chg="add mod">
          <ac:chgData name="ANDRES HUMBERTO OTALORA CARMONA" userId="9f185f83-ab76-4bc7-b4dd-50fef826f155" providerId="ADAL" clId="{D5B4B709-3AC2-4099-BF85-177B55696005}" dt="2020-06-25T21:58:25.818" v="1348" actId="1076"/>
          <ac:picMkLst>
            <pc:docMk/>
            <pc:sldMk cId="3974327330" sldId="340"/>
            <ac:picMk id="45" creationId="{4F42FDDC-8DC7-4ABA-AB9D-8007A3C447FB}"/>
          </ac:picMkLst>
        </pc:picChg>
        <pc:picChg chg="add mod">
          <ac:chgData name="ANDRES HUMBERTO OTALORA CARMONA" userId="9f185f83-ab76-4bc7-b4dd-50fef826f155" providerId="ADAL" clId="{D5B4B709-3AC2-4099-BF85-177B55696005}" dt="2020-06-25T21:58:32.070" v="1350" actId="1076"/>
          <ac:picMkLst>
            <pc:docMk/>
            <pc:sldMk cId="3974327330" sldId="340"/>
            <ac:picMk id="46" creationId="{2EF6BB7F-B7AC-445B-A6C1-51CF7FFBC2B6}"/>
          </ac:picMkLst>
        </pc:picChg>
        <pc:picChg chg="add mod modCrop">
          <ac:chgData name="ANDRES HUMBERTO OTALORA CARMONA" userId="9f185f83-ab76-4bc7-b4dd-50fef826f155" providerId="ADAL" clId="{D5B4B709-3AC2-4099-BF85-177B55696005}" dt="2020-06-25T21:58:58.009" v="1353" actId="14100"/>
          <ac:picMkLst>
            <pc:docMk/>
            <pc:sldMk cId="3974327330" sldId="340"/>
            <ac:picMk id="47" creationId="{1DF6AAED-051D-4F75-AB32-C90D1A8C5BD5}"/>
          </ac:picMkLst>
        </pc:picChg>
        <pc:picChg chg="add mod">
          <ac:chgData name="ANDRES HUMBERTO OTALORA CARMONA" userId="9f185f83-ab76-4bc7-b4dd-50fef826f155" providerId="ADAL" clId="{D5B4B709-3AC2-4099-BF85-177B55696005}" dt="2020-06-25T21:58:28.665" v="1349" actId="1076"/>
          <ac:picMkLst>
            <pc:docMk/>
            <pc:sldMk cId="3974327330" sldId="340"/>
            <ac:picMk id="48" creationId="{C8CEF835-1FCF-420F-BC72-F6E66BBDA0AA}"/>
          </ac:picMkLst>
        </pc:picChg>
        <pc:picChg chg="add mod">
          <ac:chgData name="ANDRES HUMBERTO OTALORA CARMONA" userId="9f185f83-ab76-4bc7-b4dd-50fef826f155" providerId="ADAL" clId="{D5B4B709-3AC2-4099-BF85-177B55696005}" dt="2020-06-25T21:59:14.584" v="1359" actId="208"/>
          <ac:picMkLst>
            <pc:docMk/>
            <pc:sldMk cId="3974327330" sldId="340"/>
            <ac:picMk id="49" creationId="{AD20D36E-6B93-49DF-BDC1-19C8DCC04DDC}"/>
          </ac:picMkLst>
        </pc:picChg>
        <pc:picChg chg="add mod">
          <ac:chgData name="ANDRES HUMBERTO OTALORA CARMONA" userId="9f185f83-ab76-4bc7-b4dd-50fef826f155" providerId="ADAL" clId="{D5B4B709-3AC2-4099-BF85-177B55696005}" dt="2020-06-25T21:59:30.370" v="1363" actId="1076"/>
          <ac:picMkLst>
            <pc:docMk/>
            <pc:sldMk cId="3974327330" sldId="340"/>
            <ac:picMk id="50" creationId="{213B8676-FECC-4039-9EB5-3B9CBDD41147}"/>
          </ac:picMkLst>
        </pc:picChg>
      </pc:sldChg>
    </pc:docChg>
  </pc:docChgLst>
  <pc:docChgLst>
    <pc:chgData name="ANDRES HUMBERTO OTALORA CARMONA" userId="9f185f83-ab76-4bc7-b4dd-50fef826f155" providerId="ADAL" clId="{95112CA4-66D5-40B0-80BD-A0FF55DD187C}"/>
    <pc:docChg chg="modSld">
      <pc:chgData name="ANDRES HUMBERTO OTALORA CARMONA" userId="9f185f83-ab76-4bc7-b4dd-50fef826f155" providerId="ADAL" clId="{95112CA4-66D5-40B0-80BD-A0FF55DD187C}" dt="2020-07-09T00:50:05.283" v="0"/>
      <pc:docMkLst>
        <pc:docMk/>
      </pc:docMkLst>
      <pc:sldChg chg="modSp">
        <pc:chgData name="ANDRES HUMBERTO OTALORA CARMONA" userId="9f185f83-ab76-4bc7-b4dd-50fef826f155" providerId="ADAL" clId="{95112CA4-66D5-40B0-80BD-A0FF55DD187C}" dt="2020-07-09T00:50:05.283" v="0"/>
        <pc:sldMkLst>
          <pc:docMk/>
          <pc:sldMk cId="4196082431" sldId="346"/>
        </pc:sldMkLst>
        <pc:spChg chg="mod">
          <ac:chgData name="ANDRES HUMBERTO OTALORA CARMONA" userId="9f185f83-ab76-4bc7-b4dd-50fef826f155" providerId="ADAL" clId="{95112CA4-66D5-40B0-80BD-A0FF55DD187C}" dt="2020-07-09T00:50:05.283" v="0"/>
          <ac:spMkLst>
            <pc:docMk/>
            <pc:sldMk cId="4196082431" sldId="346"/>
            <ac:spMk id="6" creationId="{2BF3E428-62EF-4E3B-B9BB-229B56F84AA1}"/>
          </ac:spMkLst>
        </pc:spChg>
      </pc:sldChg>
    </pc:docChg>
  </pc:docChgLst>
  <pc:docChgLst>
    <pc:chgData name="ANDRES HUMBERTO OTALORA CARMONA" userId="9f185f83-ab76-4bc7-b4dd-50fef826f155" providerId="ADAL" clId="{DC86862C-B1F8-42AF-8AF5-FA4931AB7248}"/>
    <pc:docChg chg="undo custSel addSld delSld modSld">
      <pc:chgData name="ANDRES HUMBERTO OTALORA CARMONA" userId="9f185f83-ab76-4bc7-b4dd-50fef826f155" providerId="ADAL" clId="{DC86862C-B1F8-42AF-8AF5-FA4931AB7248}" dt="2020-07-06T21:16:34.217" v="5763" actId="20577"/>
      <pc:docMkLst>
        <pc:docMk/>
      </pc:docMkLst>
      <pc:sldChg chg="modSp mod">
        <pc:chgData name="ANDRES HUMBERTO OTALORA CARMONA" userId="9f185f83-ab76-4bc7-b4dd-50fef826f155" providerId="ADAL" clId="{DC86862C-B1F8-42AF-8AF5-FA4931AB7248}" dt="2020-07-06T21:16:34.217" v="5763" actId="20577"/>
        <pc:sldMkLst>
          <pc:docMk/>
          <pc:sldMk cId="4231383792" sldId="320"/>
        </pc:sldMkLst>
        <pc:spChg chg="mod">
          <ac:chgData name="ANDRES HUMBERTO OTALORA CARMONA" userId="9f185f83-ab76-4bc7-b4dd-50fef826f155" providerId="ADAL" clId="{DC86862C-B1F8-42AF-8AF5-FA4931AB7248}" dt="2020-07-06T21:16:34.217" v="5763" actId="20577"/>
          <ac:spMkLst>
            <pc:docMk/>
            <pc:sldMk cId="4231383792" sldId="320"/>
            <ac:spMk id="12" creationId="{2A3190B4-7CE9-421D-8959-FEBD252C9280}"/>
          </ac:spMkLst>
        </pc:spChg>
      </pc:sldChg>
      <pc:sldChg chg="addSp delSp modSp mod addAnim delAnim">
        <pc:chgData name="ANDRES HUMBERTO OTALORA CARMONA" userId="9f185f83-ab76-4bc7-b4dd-50fef826f155" providerId="ADAL" clId="{DC86862C-B1F8-42AF-8AF5-FA4931AB7248}" dt="2020-07-06T16:12:34.910" v="194" actId="1440"/>
        <pc:sldMkLst>
          <pc:docMk/>
          <pc:sldMk cId="481473816" sldId="334"/>
        </pc:sldMkLst>
        <pc:spChg chg="add del mod">
          <ac:chgData name="ANDRES HUMBERTO OTALORA CARMONA" userId="9f185f83-ab76-4bc7-b4dd-50fef826f155" providerId="ADAL" clId="{DC86862C-B1F8-42AF-8AF5-FA4931AB7248}" dt="2020-07-06T16:08:18.145" v="99" actId="20577"/>
          <ac:spMkLst>
            <pc:docMk/>
            <pc:sldMk cId="481473816" sldId="334"/>
            <ac:spMk id="3" creationId="{595AA118-7FB6-4836-A0F8-0017B40011B1}"/>
          </ac:spMkLst>
        </pc:spChg>
        <pc:spChg chg="add del mod">
          <ac:chgData name="ANDRES HUMBERTO OTALORA CARMONA" userId="9f185f83-ab76-4bc7-b4dd-50fef826f155" providerId="ADAL" clId="{DC86862C-B1F8-42AF-8AF5-FA4931AB7248}" dt="2020-07-06T16:09:07.291" v="108" actId="20577"/>
          <ac:spMkLst>
            <pc:docMk/>
            <pc:sldMk cId="481473816" sldId="334"/>
            <ac:spMk id="4" creationId="{0764A3A3-DAED-417B-A0B1-8D5EBFD5D11E}"/>
          </ac:spMkLst>
        </pc:spChg>
        <pc:spChg chg="add mod">
          <ac:chgData name="ANDRES HUMBERTO OTALORA CARMONA" userId="9f185f83-ab76-4bc7-b4dd-50fef826f155" providerId="ADAL" clId="{DC86862C-B1F8-42AF-8AF5-FA4931AB7248}" dt="2020-07-06T16:10:00.496" v="125" actId="14100"/>
          <ac:spMkLst>
            <pc:docMk/>
            <pc:sldMk cId="481473816" sldId="334"/>
            <ac:spMk id="5" creationId="{8389BD50-9FBE-4279-AFB2-A6A48DA3E1EE}"/>
          </ac:spMkLst>
        </pc:spChg>
        <pc:spChg chg="add del mod">
          <ac:chgData name="ANDRES HUMBERTO OTALORA CARMONA" userId="9f185f83-ab76-4bc7-b4dd-50fef826f155" providerId="ADAL" clId="{DC86862C-B1F8-42AF-8AF5-FA4931AB7248}" dt="2020-07-06T16:07:52.121" v="29" actId="478"/>
          <ac:spMkLst>
            <pc:docMk/>
            <pc:sldMk cId="481473816" sldId="334"/>
            <ac:spMk id="6" creationId="{9F2947A2-7508-4828-8A35-BFEA7BC49DA3}"/>
          </ac:spMkLst>
        </pc:spChg>
        <pc:spChg chg="add mod">
          <ac:chgData name="ANDRES HUMBERTO OTALORA CARMONA" userId="9f185f83-ab76-4bc7-b4dd-50fef826f155" providerId="ADAL" clId="{DC86862C-B1F8-42AF-8AF5-FA4931AB7248}" dt="2020-07-06T16:10:26.266" v="152" actId="20577"/>
          <ac:spMkLst>
            <pc:docMk/>
            <pc:sldMk cId="481473816" sldId="334"/>
            <ac:spMk id="12" creationId="{6B3E1100-66FF-4B49-8337-76DB50638BAB}"/>
          </ac:spMkLst>
        </pc:spChg>
        <pc:spChg chg="add mod">
          <ac:chgData name="ANDRES HUMBERTO OTALORA CARMONA" userId="9f185f83-ab76-4bc7-b4dd-50fef826f155" providerId="ADAL" clId="{DC86862C-B1F8-42AF-8AF5-FA4931AB7248}" dt="2020-07-06T16:09:55.439" v="123" actId="1076"/>
          <ac:spMkLst>
            <pc:docMk/>
            <pc:sldMk cId="481473816" sldId="334"/>
            <ac:spMk id="14" creationId="{34BF3521-3559-4AF5-8C72-762804C0B503}"/>
          </ac:spMkLst>
        </pc:spChg>
        <pc:spChg chg="add mod">
          <ac:chgData name="ANDRES HUMBERTO OTALORA CARMONA" userId="9f185f83-ab76-4bc7-b4dd-50fef826f155" providerId="ADAL" clId="{DC86862C-B1F8-42AF-8AF5-FA4931AB7248}" dt="2020-07-06T16:12:18.639" v="190" actId="1076"/>
          <ac:spMkLst>
            <pc:docMk/>
            <pc:sldMk cId="481473816" sldId="334"/>
            <ac:spMk id="18" creationId="{57030C07-CE4E-494E-BED5-913B9AD71C44}"/>
          </ac:spMkLst>
        </pc:spChg>
        <pc:spChg chg="add del mod">
          <ac:chgData name="ANDRES HUMBERTO OTALORA CARMONA" userId="9f185f83-ab76-4bc7-b4dd-50fef826f155" providerId="ADAL" clId="{DC86862C-B1F8-42AF-8AF5-FA4931AB7248}" dt="2020-07-06T16:07:54.137" v="50" actId="478"/>
          <ac:spMkLst>
            <pc:docMk/>
            <pc:sldMk cId="481473816" sldId="334"/>
            <ac:spMk id="19" creationId="{051FC6F6-3A95-4911-9C89-0156F0870DFD}"/>
          </ac:spMkLst>
        </pc:spChg>
        <pc:spChg chg="add mod">
          <ac:chgData name="ANDRES HUMBERTO OTALORA CARMONA" userId="9f185f83-ab76-4bc7-b4dd-50fef826f155" providerId="ADAL" clId="{DC86862C-B1F8-42AF-8AF5-FA4931AB7248}" dt="2020-07-06T16:12:27.567" v="191" actId="1076"/>
          <ac:spMkLst>
            <pc:docMk/>
            <pc:sldMk cId="481473816" sldId="334"/>
            <ac:spMk id="20" creationId="{C1E500AF-CFD9-4923-83A7-9CC45D0584F9}"/>
          </ac:spMkLst>
        </pc:spChg>
        <pc:spChg chg="add mod">
          <ac:chgData name="ANDRES HUMBERTO OTALORA CARMONA" userId="9f185f83-ab76-4bc7-b4dd-50fef826f155" providerId="ADAL" clId="{DC86862C-B1F8-42AF-8AF5-FA4931AB7248}" dt="2020-07-06T16:12:31.199" v="192" actId="1076"/>
          <ac:spMkLst>
            <pc:docMk/>
            <pc:sldMk cId="481473816" sldId="334"/>
            <ac:spMk id="21" creationId="{C659A6CF-58B3-4C40-BF43-7D396FE0FA50}"/>
          </ac:spMkLst>
        </pc:spChg>
        <pc:spChg chg="mod">
          <ac:chgData name="ANDRES HUMBERTO OTALORA CARMONA" userId="9f185f83-ab76-4bc7-b4dd-50fef826f155" providerId="ADAL" clId="{DC86862C-B1F8-42AF-8AF5-FA4931AB7248}" dt="2020-07-06T16:08:06.434" v="84" actId="20577"/>
          <ac:spMkLst>
            <pc:docMk/>
            <pc:sldMk cId="481473816" sldId="334"/>
            <ac:spMk id="41" creationId="{BA4E2C08-946C-4869-9B54-C27E445D8FB7}"/>
          </ac:spMkLst>
        </pc:spChg>
        <pc:picChg chg="add del">
          <ac:chgData name="ANDRES HUMBERTO OTALORA CARMONA" userId="9f185f83-ab76-4bc7-b4dd-50fef826f155" providerId="ADAL" clId="{DC86862C-B1F8-42AF-8AF5-FA4931AB7248}" dt="2020-07-06T16:07:48.403" v="22" actId="478"/>
          <ac:picMkLst>
            <pc:docMk/>
            <pc:sldMk cId="481473816" sldId="334"/>
            <ac:picMk id="8" creationId="{9B40FBA8-55E1-48E0-99AD-E22DD1F6FB8D}"/>
          </ac:picMkLst>
        </pc:picChg>
        <pc:picChg chg="add mod">
          <ac:chgData name="ANDRES HUMBERTO OTALORA CARMONA" userId="9f185f83-ab76-4bc7-b4dd-50fef826f155" providerId="ADAL" clId="{DC86862C-B1F8-42AF-8AF5-FA4931AB7248}" dt="2020-07-06T16:09:53.048" v="122" actId="1076"/>
          <ac:picMkLst>
            <pc:docMk/>
            <pc:sldMk cId="481473816" sldId="334"/>
            <ac:picMk id="9" creationId="{77174970-0482-419B-B5F0-564831170408}"/>
          </ac:picMkLst>
        </pc:picChg>
        <pc:picChg chg="add del">
          <ac:chgData name="ANDRES HUMBERTO OTALORA CARMONA" userId="9f185f83-ab76-4bc7-b4dd-50fef826f155" providerId="ADAL" clId="{DC86862C-B1F8-42AF-8AF5-FA4931AB7248}" dt="2020-07-06T16:07:49.281" v="23" actId="478"/>
          <ac:picMkLst>
            <pc:docMk/>
            <pc:sldMk cId="481473816" sldId="334"/>
            <ac:picMk id="10" creationId="{6FAD6C93-BBF7-45AE-888A-993E7A30A7F6}"/>
          </ac:picMkLst>
        </pc:picChg>
        <pc:picChg chg="del">
          <ac:chgData name="ANDRES HUMBERTO OTALORA CARMONA" userId="9f185f83-ab76-4bc7-b4dd-50fef826f155" providerId="ADAL" clId="{DC86862C-B1F8-42AF-8AF5-FA4931AB7248}" dt="2020-07-06T16:07:50.742" v="27" actId="478"/>
          <ac:picMkLst>
            <pc:docMk/>
            <pc:sldMk cId="481473816" sldId="334"/>
            <ac:picMk id="11" creationId="{C0EBF6EE-DBAD-4751-973A-58B2EC8A966C}"/>
          </ac:picMkLst>
        </pc:picChg>
        <pc:picChg chg="del">
          <ac:chgData name="ANDRES HUMBERTO OTALORA CARMONA" userId="9f185f83-ab76-4bc7-b4dd-50fef826f155" providerId="ADAL" clId="{DC86862C-B1F8-42AF-8AF5-FA4931AB7248}" dt="2020-07-06T16:07:51.441" v="28" actId="478"/>
          <ac:picMkLst>
            <pc:docMk/>
            <pc:sldMk cId="481473816" sldId="334"/>
            <ac:picMk id="13" creationId="{EE55ABC7-80DC-4339-8DB7-32477B43BEA7}"/>
          </ac:picMkLst>
        </pc:picChg>
        <pc:picChg chg="add mod">
          <ac:chgData name="ANDRES HUMBERTO OTALORA CARMONA" userId="9f185f83-ab76-4bc7-b4dd-50fef826f155" providerId="ADAL" clId="{DC86862C-B1F8-42AF-8AF5-FA4931AB7248}" dt="2020-07-06T16:12:34.910" v="194" actId="1440"/>
          <ac:picMkLst>
            <pc:docMk/>
            <pc:sldMk cId="481473816" sldId="334"/>
            <ac:picMk id="15" creationId="{CF723C56-A101-4898-B657-3516203F0836}"/>
          </ac:picMkLst>
        </pc:picChg>
        <pc:picChg chg="add mod">
          <ac:chgData name="ANDRES HUMBERTO OTALORA CARMONA" userId="9f185f83-ab76-4bc7-b4dd-50fef826f155" providerId="ADAL" clId="{DC86862C-B1F8-42AF-8AF5-FA4931AB7248}" dt="2020-07-06T16:11:09.139" v="159" actId="27349"/>
          <ac:picMkLst>
            <pc:docMk/>
            <pc:sldMk cId="481473816" sldId="334"/>
            <ac:picMk id="17" creationId="{1D9B4AC9-35B8-4D22-B565-D9A4DE0B8F1E}"/>
          </ac:picMkLst>
        </pc:picChg>
        <pc:picChg chg="add mod">
          <ac:chgData name="ANDRES HUMBERTO OTALORA CARMONA" userId="9f185f83-ab76-4bc7-b4dd-50fef826f155" providerId="ADAL" clId="{DC86862C-B1F8-42AF-8AF5-FA4931AB7248}" dt="2020-07-06T16:12:27.567" v="191" actId="1076"/>
          <ac:picMkLst>
            <pc:docMk/>
            <pc:sldMk cId="481473816" sldId="334"/>
            <ac:picMk id="22" creationId="{732F16AC-54A5-4AEA-B3C2-DDD72D21EDE8}"/>
          </ac:picMkLst>
        </pc:picChg>
        <pc:picChg chg="add mod">
          <ac:chgData name="ANDRES HUMBERTO OTALORA CARMONA" userId="9f185f83-ab76-4bc7-b4dd-50fef826f155" providerId="ADAL" clId="{DC86862C-B1F8-42AF-8AF5-FA4931AB7248}" dt="2020-07-06T16:12:31.199" v="192" actId="1076"/>
          <ac:picMkLst>
            <pc:docMk/>
            <pc:sldMk cId="481473816" sldId="334"/>
            <ac:picMk id="23" creationId="{54AD3E35-1945-48E3-875D-F813A5B892AD}"/>
          </ac:picMkLst>
        </pc:picChg>
      </pc:sldChg>
      <pc:sldChg chg="del">
        <pc:chgData name="ANDRES HUMBERTO OTALORA CARMONA" userId="9f185f83-ab76-4bc7-b4dd-50fef826f155" providerId="ADAL" clId="{DC86862C-B1F8-42AF-8AF5-FA4931AB7248}" dt="2020-07-06T16:07:38.487" v="19" actId="47"/>
        <pc:sldMkLst>
          <pc:docMk/>
          <pc:sldMk cId="1383705846" sldId="335"/>
        </pc:sldMkLst>
      </pc:sldChg>
      <pc:sldChg chg="addSp delSp modSp add mod">
        <pc:chgData name="ANDRES HUMBERTO OTALORA CARMONA" userId="9f185f83-ab76-4bc7-b4dd-50fef826f155" providerId="ADAL" clId="{DC86862C-B1F8-42AF-8AF5-FA4931AB7248}" dt="2020-07-06T16:19:54.195" v="792" actId="20577"/>
        <pc:sldMkLst>
          <pc:docMk/>
          <pc:sldMk cId="3661391299" sldId="335"/>
        </pc:sldMkLst>
        <pc:spChg chg="del">
          <ac:chgData name="ANDRES HUMBERTO OTALORA CARMONA" userId="9f185f83-ab76-4bc7-b4dd-50fef826f155" providerId="ADAL" clId="{DC86862C-B1F8-42AF-8AF5-FA4931AB7248}" dt="2020-07-06T16:08:24.673" v="101" actId="478"/>
          <ac:spMkLst>
            <pc:docMk/>
            <pc:sldMk cId="3661391299" sldId="335"/>
            <ac:spMk id="3" creationId="{595AA118-7FB6-4836-A0F8-0017B40011B1}"/>
          </ac:spMkLst>
        </pc:spChg>
        <pc:spChg chg="del">
          <ac:chgData name="ANDRES HUMBERTO OTALORA CARMONA" userId="9f185f83-ab76-4bc7-b4dd-50fef826f155" providerId="ADAL" clId="{DC86862C-B1F8-42AF-8AF5-FA4931AB7248}" dt="2020-07-06T16:08:24.673" v="101" actId="478"/>
          <ac:spMkLst>
            <pc:docMk/>
            <pc:sldMk cId="3661391299" sldId="335"/>
            <ac:spMk id="4" creationId="{0764A3A3-DAED-417B-A0B1-8D5EBFD5D11E}"/>
          </ac:spMkLst>
        </pc:spChg>
        <pc:spChg chg="add mod">
          <ac:chgData name="ANDRES HUMBERTO OTALORA CARMONA" userId="9f185f83-ab76-4bc7-b4dd-50fef826f155" providerId="ADAL" clId="{DC86862C-B1F8-42AF-8AF5-FA4931AB7248}" dt="2020-07-06T16:14:30.234" v="242" actId="20577"/>
          <ac:spMkLst>
            <pc:docMk/>
            <pc:sldMk cId="3661391299" sldId="335"/>
            <ac:spMk id="6" creationId="{9B0D0763-9F01-4FBC-8A9A-0464FDE68A29}"/>
          </ac:spMkLst>
        </pc:spChg>
        <pc:spChg chg="add mod">
          <ac:chgData name="ANDRES HUMBERTO OTALORA CARMONA" userId="9f185f83-ab76-4bc7-b4dd-50fef826f155" providerId="ADAL" clId="{DC86862C-B1F8-42AF-8AF5-FA4931AB7248}" dt="2020-07-06T16:16:31.440" v="548" actId="14100"/>
          <ac:spMkLst>
            <pc:docMk/>
            <pc:sldMk cId="3661391299" sldId="335"/>
            <ac:spMk id="7" creationId="{B0E366C6-43EA-4682-AFD5-5DDC90A69623}"/>
          </ac:spMkLst>
        </pc:spChg>
        <pc:spChg chg="add mod">
          <ac:chgData name="ANDRES HUMBERTO OTALORA CARMONA" userId="9f185f83-ab76-4bc7-b4dd-50fef826f155" providerId="ADAL" clId="{DC86862C-B1F8-42AF-8AF5-FA4931AB7248}" dt="2020-07-06T16:15:40.388" v="408" actId="313"/>
          <ac:spMkLst>
            <pc:docMk/>
            <pc:sldMk cId="3661391299" sldId="335"/>
            <ac:spMk id="11" creationId="{1FCE0481-88BA-4B3F-B0A5-66F7F41F7090}"/>
          </ac:spMkLst>
        </pc:spChg>
        <pc:spChg chg="add mod">
          <ac:chgData name="ANDRES HUMBERTO OTALORA CARMONA" userId="9f185f83-ab76-4bc7-b4dd-50fef826f155" providerId="ADAL" clId="{DC86862C-B1F8-42AF-8AF5-FA4931AB7248}" dt="2020-07-06T16:17:59.571" v="666" actId="123"/>
          <ac:spMkLst>
            <pc:docMk/>
            <pc:sldMk cId="3661391299" sldId="335"/>
            <ac:spMk id="20" creationId="{072A8680-9806-4EC1-824E-C7D52B9FEEE8}"/>
          </ac:spMkLst>
        </pc:spChg>
        <pc:spChg chg="add mod">
          <ac:chgData name="ANDRES HUMBERTO OTALORA CARMONA" userId="9f185f83-ab76-4bc7-b4dd-50fef826f155" providerId="ADAL" clId="{DC86862C-B1F8-42AF-8AF5-FA4931AB7248}" dt="2020-07-06T16:19:54.195" v="792" actId="20577"/>
          <ac:spMkLst>
            <pc:docMk/>
            <pc:sldMk cId="3661391299" sldId="335"/>
            <ac:spMk id="21" creationId="{6511406F-AD92-4995-BCDA-D6CD75DA332A}"/>
          </ac:spMkLst>
        </pc:spChg>
        <pc:spChg chg="mod">
          <ac:chgData name="ANDRES HUMBERTO OTALORA CARMONA" userId="9f185f83-ab76-4bc7-b4dd-50fef826f155" providerId="ADAL" clId="{DC86862C-B1F8-42AF-8AF5-FA4931AB7248}" dt="2020-07-06T16:13:03.961" v="231" actId="20577"/>
          <ac:spMkLst>
            <pc:docMk/>
            <pc:sldMk cId="3661391299" sldId="335"/>
            <ac:spMk id="41" creationId="{BA4E2C08-946C-4869-9B54-C27E445D8FB7}"/>
          </ac:spMkLst>
        </pc:spChg>
        <pc:picChg chg="add mod">
          <ac:chgData name="ANDRES HUMBERTO OTALORA CARMONA" userId="9f185f83-ab76-4bc7-b4dd-50fef826f155" providerId="ADAL" clId="{DC86862C-B1F8-42AF-8AF5-FA4931AB7248}" dt="2020-07-06T16:19:44.447" v="789" actId="1076"/>
          <ac:picMkLst>
            <pc:docMk/>
            <pc:sldMk cId="3661391299" sldId="335"/>
            <ac:picMk id="5" creationId="{D040081C-ABB2-4717-BAD5-754585C67D30}"/>
          </ac:picMkLst>
        </pc:picChg>
        <pc:picChg chg="add mod">
          <ac:chgData name="ANDRES HUMBERTO OTALORA CARMONA" userId="9f185f83-ab76-4bc7-b4dd-50fef826f155" providerId="ADAL" clId="{DC86862C-B1F8-42AF-8AF5-FA4931AB7248}" dt="2020-07-06T16:14:17.511" v="238" actId="1076"/>
          <ac:picMkLst>
            <pc:docMk/>
            <pc:sldMk cId="3661391299" sldId="335"/>
            <ac:picMk id="9" creationId="{BFD6C6B3-D64D-40EE-B3FC-A71F1C69204E}"/>
          </ac:picMkLst>
        </pc:picChg>
        <pc:picChg chg="add mod">
          <ac:chgData name="ANDRES HUMBERTO OTALORA CARMONA" userId="9f185f83-ab76-4bc7-b4dd-50fef826f155" providerId="ADAL" clId="{DC86862C-B1F8-42AF-8AF5-FA4931AB7248}" dt="2020-07-06T16:14:41.192" v="244" actId="1076"/>
          <ac:picMkLst>
            <pc:docMk/>
            <pc:sldMk cId="3661391299" sldId="335"/>
            <ac:picMk id="12" creationId="{907A4CF3-EA33-479B-9FED-BE5ACF826B58}"/>
          </ac:picMkLst>
        </pc:picChg>
        <pc:picChg chg="add mod">
          <ac:chgData name="ANDRES HUMBERTO OTALORA CARMONA" userId="9f185f83-ab76-4bc7-b4dd-50fef826f155" providerId="ADAL" clId="{DC86862C-B1F8-42AF-8AF5-FA4931AB7248}" dt="2020-07-06T16:15:53.194" v="413" actId="27349"/>
          <ac:picMkLst>
            <pc:docMk/>
            <pc:sldMk cId="3661391299" sldId="335"/>
            <ac:picMk id="14" creationId="{B36DC9F2-5CD9-4C8E-B1DD-8CD48D663DB8}"/>
          </ac:picMkLst>
        </pc:picChg>
        <pc:picChg chg="add del mod">
          <ac:chgData name="ANDRES HUMBERTO OTALORA CARMONA" userId="9f185f83-ab76-4bc7-b4dd-50fef826f155" providerId="ADAL" clId="{DC86862C-B1F8-42AF-8AF5-FA4931AB7248}" dt="2020-07-06T16:18:03.098" v="667" actId="478"/>
          <ac:picMkLst>
            <pc:docMk/>
            <pc:sldMk cId="3661391299" sldId="335"/>
            <ac:picMk id="16" creationId="{20773E6F-705A-4D64-98AF-1FCF2E9F7E5B}"/>
          </ac:picMkLst>
        </pc:picChg>
        <pc:picChg chg="add mod">
          <ac:chgData name="ANDRES HUMBERTO OTALORA CARMONA" userId="9f185f83-ab76-4bc7-b4dd-50fef826f155" providerId="ADAL" clId="{DC86862C-B1F8-42AF-8AF5-FA4931AB7248}" dt="2020-07-06T16:17:26.458" v="559" actId="27349"/>
          <ac:picMkLst>
            <pc:docMk/>
            <pc:sldMk cId="3661391299" sldId="335"/>
            <ac:picMk id="19" creationId="{161F915E-0667-4931-8DFB-421DE45EDF45}"/>
          </ac:picMkLst>
        </pc:picChg>
        <pc:cxnChg chg="add mod">
          <ac:chgData name="ANDRES HUMBERTO OTALORA CARMONA" userId="9f185f83-ab76-4bc7-b4dd-50fef826f155" providerId="ADAL" clId="{DC86862C-B1F8-42AF-8AF5-FA4931AB7248}" dt="2020-07-06T16:17:23.139" v="558" actId="208"/>
          <ac:cxnSpMkLst>
            <pc:docMk/>
            <pc:sldMk cId="3661391299" sldId="335"/>
            <ac:cxnSpMk id="10" creationId="{CBA34F64-2223-4518-992A-F2DE26D3C448}"/>
          </ac:cxnSpMkLst>
        </pc:cxnChg>
        <pc:cxnChg chg="add mod">
          <ac:chgData name="ANDRES HUMBERTO OTALORA CARMONA" userId="9f185f83-ab76-4bc7-b4dd-50fef826f155" providerId="ADAL" clId="{DC86862C-B1F8-42AF-8AF5-FA4931AB7248}" dt="2020-07-06T16:17:23.139" v="558" actId="208"/>
          <ac:cxnSpMkLst>
            <pc:docMk/>
            <pc:sldMk cId="3661391299" sldId="335"/>
            <ac:cxnSpMk id="17" creationId="{6A8B7DBC-AE0D-4FFF-AB23-FF633BAD4796}"/>
          </ac:cxnSpMkLst>
        </pc:cxnChg>
      </pc:sldChg>
      <pc:sldChg chg="addSp modSp add mod">
        <pc:chgData name="ANDRES HUMBERTO OTALORA CARMONA" userId="9f185f83-ab76-4bc7-b4dd-50fef826f155" providerId="ADAL" clId="{DC86862C-B1F8-42AF-8AF5-FA4931AB7248}" dt="2020-07-06T16:42:07.911" v="985" actId="1076"/>
        <pc:sldMkLst>
          <pc:docMk/>
          <pc:sldMk cId="1399797138" sldId="336"/>
        </pc:sldMkLst>
        <pc:spChg chg="add mod">
          <ac:chgData name="ANDRES HUMBERTO OTALORA CARMONA" userId="9f185f83-ab76-4bc7-b4dd-50fef826f155" providerId="ADAL" clId="{DC86862C-B1F8-42AF-8AF5-FA4931AB7248}" dt="2020-07-06T16:40:49.047" v="890" actId="1076"/>
          <ac:spMkLst>
            <pc:docMk/>
            <pc:sldMk cId="1399797138" sldId="336"/>
            <ac:spMk id="9" creationId="{9D496182-C0ED-493A-A928-4F3BA95EB94B}"/>
          </ac:spMkLst>
        </pc:spChg>
        <pc:spChg chg="add mod">
          <ac:chgData name="ANDRES HUMBERTO OTALORA CARMONA" userId="9f185f83-ab76-4bc7-b4dd-50fef826f155" providerId="ADAL" clId="{DC86862C-B1F8-42AF-8AF5-FA4931AB7248}" dt="2020-07-06T16:42:01.664" v="982" actId="1076"/>
          <ac:spMkLst>
            <pc:docMk/>
            <pc:sldMk cId="1399797138" sldId="336"/>
            <ac:spMk id="10" creationId="{59B8E277-5938-461A-847E-664B6D395654}"/>
          </ac:spMkLst>
        </pc:spChg>
        <pc:spChg chg="add mod">
          <ac:chgData name="ANDRES HUMBERTO OTALORA CARMONA" userId="9f185f83-ab76-4bc7-b4dd-50fef826f155" providerId="ADAL" clId="{DC86862C-B1F8-42AF-8AF5-FA4931AB7248}" dt="2020-07-06T16:41:56.906" v="980" actId="20577"/>
          <ac:spMkLst>
            <pc:docMk/>
            <pc:sldMk cId="1399797138" sldId="336"/>
            <ac:spMk id="11" creationId="{4C51BD22-2994-4A63-B3D6-6E8117301C23}"/>
          </ac:spMkLst>
        </pc:spChg>
        <pc:spChg chg="add mod">
          <ac:chgData name="ANDRES HUMBERTO OTALORA CARMONA" userId="9f185f83-ab76-4bc7-b4dd-50fef826f155" providerId="ADAL" clId="{DC86862C-B1F8-42AF-8AF5-FA4931AB7248}" dt="2020-07-06T16:42:05.168" v="984" actId="1076"/>
          <ac:spMkLst>
            <pc:docMk/>
            <pc:sldMk cId="1399797138" sldId="336"/>
            <ac:spMk id="14" creationId="{8B23BFAA-4B64-4930-BB8F-557A581D21D3}"/>
          </ac:spMkLst>
        </pc:spChg>
        <pc:spChg chg="add mod">
          <ac:chgData name="ANDRES HUMBERTO OTALORA CARMONA" userId="9f185f83-ab76-4bc7-b4dd-50fef826f155" providerId="ADAL" clId="{DC86862C-B1F8-42AF-8AF5-FA4931AB7248}" dt="2020-07-06T16:42:07.911" v="985" actId="1076"/>
          <ac:spMkLst>
            <pc:docMk/>
            <pc:sldMk cId="1399797138" sldId="336"/>
            <ac:spMk id="15" creationId="{44D242FC-FABA-4143-B951-1C68D93C6708}"/>
          </ac:spMkLst>
        </pc:spChg>
        <pc:spChg chg="mod">
          <ac:chgData name="ANDRES HUMBERTO OTALORA CARMONA" userId="9f185f83-ab76-4bc7-b4dd-50fef826f155" providerId="ADAL" clId="{DC86862C-B1F8-42AF-8AF5-FA4931AB7248}" dt="2020-07-06T16:39:19.730" v="863" actId="20577"/>
          <ac:spMkLst>
            <pc:docMk/>
            <pc:sldMk cId="1399797138" sldId="336"/>
            <ac:spMk id="41" creationId="{BA4E2C08-946C-4869-9B54-C27E445D8FB7}"/>
          </ac:spMkLst>
        </pc:spChg>
        <pc:picChg chg="add mod">
          <ac:chgData name="ANDRES HUMBERTO OTALORA CARMONA" userId="9f185f83-ab76-4bc7-b4dd-50fef826f155" providerId="ADAL" clId="{DC86862C-B1F8-42AF-8AF5-FA4931AB7248}" dt="2020-07-06T16:40:50.303" v="891" actId="1076"/>
          <ac:picMkLst>
            <pc:docMk/>
            <pc:sldMk cId="1399797138" sldId="336"/>
            <ac:picMk id="6" creationId="{151D166B-0CDB-4999-8CDF-42EFA4AF51CE}"/>
          </ac:picMkLst>
        </pc:picChg>
        <pc:picChg chg="add mod">
          <ac:chgData name="ANDRES HUMBERTO OTALORA CARMONA" userId="9f185f83-ab76-4bc7-b4dd-50fef826f155" providerId="ADAL" clId="{DC86862C-B1F8-42AF-8AF5-FA4931AB7248}" dt="2020-07-06T16:41:59.775" v="981" actId="1076"/>
          <ac:picMkLst>
            <pc:docMk/>
            <pc:sldMk cId="1399797138" sldId="336"/>
            <ac:picMk id="7" creationId="{BA08704E-293E-41AD-9E52-3BCCAD3BD7F5}"/>
          </ac:picMkLst>
        </pc:picChg>
        <pc:picChg chg="add mod">
          <ac:chgData name="ANDRES HUMBERTO OTALORA CARMONA" userId="9f185f83-ab76-4bc7-b4dd-50fef826f155" providerId="ADAL" clId="{DC86862C-B1F8-42AF-8AF5-FA4931AB7248}" dt="2020-07-06T16:41:49.048" v="969" actId="1076"/>
          <ac:picMkLst>
            <pc:docMk/>
            <pc:sldMk cId="1399797138" sldId="336"/>
            <ac:picMk id="8" creationId="{59710DCE-EA3C-4389-B52D-96A415FB7DB7}"/>
          </ac:picMkLst>
        </pc:picChg>
        <pc:picChg chg="add mod">
          <ac:chgData name="ANDRES HUMBERTO OTALORA CARMONA" userId="9f185f83-ab76-4bc7-b4dd-50fef826f155" providerId="ADAL" clId="{DC86862C-B1F8-42AF-8AF5-FA4931AB7248}" dt="2020-07-06T16:42:03.320" v="983" actId="1076"/>
          <ac:picMkLst>
            <pc:docMk/>
            <pc:sldMk cId="1399797138" sldId="336"/>
            <ac:picMk id="12" creationId="{7F76AF68-6430-48A4-9C79-0ADEE1EE65A2}"/>
          </ac:picMkLst>
        </pc:picChg>
        <pc:picChg chg="add mod">
          <ac:chgData name="ANDRES HUMBERTO OTALORA CARMONA" userId="9f185f83-ab76-4bc7-b4dd-50fef826f155" providerId="ADAL" clId="{DC86862C-B1F8-42AF-8AF5-FA4931AB7248}" dt="2020-07-06T16:40:34.687" v="882" actId="1076"/>
          <ac:picMkLst>
            <pc:docMk/>
            <pc:sldMk cId="1399797138" sldId="336"/>
            <ac:picMk id="13" creationId="{0AC8CD26-3224-4402-9F8A-83ACDC701A14}"/>
          </ac:picMkLst>
        </pc:picChg>
        <pc:picChg chg="add mod">
          <ac:chgData name="ANDRES HUMBERTO OTALORA CARMONA" userId="9f185f83-ab76-4bc7-b4dd-50fef826f155" providerId="ADAL" clId="{DC86862C-B1F8-42AF-8AF5-FA4931AB7248}" dt="2020-07-06T16:41:47.111" v="968" actId="1076"/>
          <ac:picMkLst>
            <pc:docMk/>
            <pc:sldMk cId="1399797138" sldId="336"/>
            <ac:picMk id="16" creationId="{83886721-5056-4739-858B-F3EF9F3E431C}"/>
          </ac:picMkLst>
        </pc:picChg>
      </pc:sldChg>
      <pc:sldChg chg="del">
        <pc:chgData name="ANDRES HUMBERTO OTALORA CARMONA" userId="9f185f83-ab76-4bc7-b4dd-50fef826f155" providerId="ADAL" clId="{DC86862C-B1F8-42AF-8AF5-FA4931AB7248}" dt="2020-07-06T16:07:38.487" v="19" actId="47"/>
        <pc:sldMkLst>
          <pc:docMk/>
          <pc:sldMk cId="2997577826" sldId="336"/>
        </pc:sldMkLst>
      </pc:sldChg>
      <pc:sldChg chg="del">
        <pc:chgData name="ANDRES HUMBERTO OTALORA CARMONA" userId="9f185f83-ab76-4bc7-b4dd-50fef826f155" providerId="ADAL" clId="{DC86862C-B1F8-42AF-8AF5-FA4931AB7248}" dt="2020-07-06T16:07:38.487" v="19" actId="47"/>
        <pc:sldMkLst>
          <pc:docMk/>
          <pc:sldMk cId="3630041432" sldId="337"/>
        </pc:sldMkLst>
      </pc:sldChg>
      <pc:sldChg chg="addSp delSp modSp add mod">
        <pc:chgData name="ANDRES HUMBERTO OTALORA CARMONA" userId="9f185f83-ab76-4bc7-b4dd-50fef826f155" providerId="ADAL" clId="{DC86862C-B1F8-42AF-8AF5-FA4931AB7248}" dt="2020-07-06T16:51:18.944" v="1288" actId="1076"/>
        <pc:sldMkLst>
          <pc:docMk/>
          <pc:sldMk cId="4177656241" sldId="337"/>
        </pc:sldMkLst>
        <pc:spChg chg="add del mod">
          <ac:chgData name="ANDRES HUMBERTO OTALORA CARMONA" userId="9f185f83-ab76-4bc7-b4dd-50fef826f155" providerId="ADAL" clId="{DC86862C-B1F8-42AF-8AF5-FA4931AB7248}" dt="2020-07-06T16:49:48.274" v="1108" actId="478"/>
          <ac:spMkLst>
            <pc:docMk/>
            <pc:sldMk cId="4177656241" sldId="337"/>
            <ac:spMk id="3" creationId="{B7CAC734-04A0-42A0-B03F-D7E3C024748C}"/>
          </ac:spMkLst>
        </pc:spChg>
        <pc:spChg chg="add mod">
          <ac:chgData name="ANDRES HUMBERTO OTALORA CARMONA" userId="9f185f83-ab76-4bc7-b4dd-50fef826f155" providerId="ADAL" clId="{DC86862C-B1F8-42AF-8AF5-FA4931AB7248}" dt="2020-07-06T16:50:48.078" v="1277" actId="123"/>
          <ac:spMkLst>
            <pc:docMk/>
            <pc:sldMk cId="4177656241" sldId="337"/>
            <ac:spMk id="7" creationId="{C49DEB66-69B2-433B-8108-31064DEF6582}"/>
          </ac:spMkLst>
        </pc:spChg>
        <pc:spChg chg="add mod">
          <ac:chgData name="ANDRES HUMBERTO OTALORA CARMONA" userId="9f185f83-ab76-4bc7-b4dd-50fef826f155" providerId="ADAL" clId="{DC86862C-B1F8-42AF-8AF5-FA4931AB7248}" dt="2020-07-06T16:49:33.608" v="1101" actId="1076"/>
          <ac:spMkLst>
            <pc:docMk/>
            <pc:sldMk cId="4177656241" sldId="337"/>
            <ac:spMk id="8" creationId="{B5895DAF-E720-4A13-8CA0-DA01FEE077AA}"/>
          </ac:spMkLst>
        </pc:spChg>
        <pc:spChg chg="add mod">
          <ac:chgData name="ANDRES HUMBERTO OTALORA CARMONA" userId="9f185f83-ab76-4bc7-b4dd-50fef826f155" providerId="ADAL" clId="{DC86862C-B1F8-42AF-8AF5-FA4931AB7248}" dt="2020-07-06T16:50:12.819" v="1226" actId="20577"/>
          <ac:spMkLst>
            <pc:docMk/>
            <pc:sldMk cId="4177656241" sldId="337"/>
            <ac:spMk id="9" creationId="{FD519F09-E4C3-4265-828F-25B04B70D513}"/>
          </ac:spMkLst>
        </pc:spChg>
        <pc:spChg chg="add mod">
          <ac:chgData name="ANDRES HUMBERTO OTALORA CARMONA" userId="9f185f83-ab76-4bc7-b4dd-50fef826f155" providerId="ADAL" clId="{DC86862C-B1F8-42AF-8AF5-FA4931AB7248}" dt="2020-07-06T16:51:17.416" v="1287" actId="1076"/>
          <ac:spMkLst>
            <pc:docMk/>
            <pc:sldMk cId="4177656241" sldId="337"/>
            <ac:spMk id="15" creationId="{2BB05631-F6E5-483C-B135-744FBC011E68}"/>
          </ac:spMkLst>
        </pc:spChg>
        <pc:spChg chg="mod">
          <ac:chgData name="ANDRES HUMBERTO OTALORA CARMONA" userId="9f185f83-ab76-4bc7-b4dd-50fef826f155" providerId="ADAL" clId="{DC86862C-B1F8-42AF-8AF5-FA4931AB7248}" dt="2020-07-06T16:48:18.835" v="1002" actId="20577"/>
          <ac:spMkLst>
            <pc:docMk/>
            <pc:sldMk cId="4177656241" sldId="337"/>
            <ac:spMk id="41" creationId="{BA4E2C08-946C-4869-9B54-C27E445D8FB7}"/>
          </ac:spMkLst>
        </pc:spChg>
        <pc:picChg chg="add mod">
          <ac:chgData name="ANDRES HUMBERTO OTALORA CARMONA" userId="9f185f83-ab76-4bc7-b4dd-50fef826f155" providerId="ADAL" clId="{DC86862C-B1F8-42AF-8AF5-FA4931AB7248}" dt="2020-07-06T16:49:43.977" v="1106" actId="207"/>
          <ac:picMkLst>
            <pc:docMk/>
            <pc:sldMk cId="4177656241" sldId="337"/>
            <ac:picMk id="5" creationId="{37E34C6C-EF4B-4B38-866A-405D076D277F}"/>
          </ac:picMkLst>
        </pc:picChg>
        <pc:picChg chg="add mod">
          <ac:chgData name="ANDRES HUMBERTO OTALORA CARMONA" userId="9f185f83-ab76-4bc7-b4dd-50fef826f155" providerId="ADAL" clId="{DC86862C-B1F8-42AF-8AF5-FA4931AB7248}" dt="2020-07-06T16:51:18.944" v="1288" actId="1076"/>
          <ac:picMkLst>
            <pc:docMk/>
            <pc:sldMk cId="4177656241" sldId="337"/>
            <ac:picMk id="6" creationId="{360AAE49-1CBB-47B2-AB0A-CE9488A63B1D}"/>
          </ac:picMkLst>
        </pc:picChg>
        <pc:picChg chg="add mod">
          <ac:chgData name="ANDRES HUMBERTO OTALORA CARMONA" userId="9f185f83-ab76-4bc7-b4dd-50fef826f155" providerId="ADAL" clId="{DC86862C-B1F8-42AF-8AF5-FA4931AB7248}" dt="2020-07-06T16:49:43.977" v="1106" actId="207"/>
          <ac:picMkLst>
            <pc:docMk/>
            <pc:sldMk cId="4177656241" sldId="337"/>
            <ac:picMk id="12" creationId="{FD3CE00B-031E-4667-BB64-2A7425784994}"/>
          </ac:picMkLst>
        </pc:picChg>
        <pc:picChg chg="add mod">
          <ac:chgData name="ANDRES HUMBERTO OTALORA CARMONA" userId="9f185f83-ab76-4bc7-b4dd-50fef826f155" providerId="ADAL" clId="{DC86862C-B1F8-42AF-8AF5-FA4931AB7248}" dt="2020-07-06T16:50:51.737" v="1279" actId="1076"/>
          <ac:picMkLst>
            <pc:docMk/>
            <pc:sldMk cId="4177656241" sldId="337"/>
            <ac:picMk id="14" creationId="{3304FCC4-33E9-489E-9BC1-2BFE79331D9E}"/>
          </ac:picMkLst>
        </pc:picChg>
      </pc:sldChg>
      <pc:sldChg chg="addSp modSp add mod">
        <pc:chgData name="ANDRES HUMBERTO OTALORA CARMONA" userId="9f185f83-ab76-4bc7-b4dd-50fef826f155" providerId="ADAL" clId="{DC86862C-B1F8-42AF-8AF5-FA4931AB7248}" dt="2020-07-06T17:26:12.866" v="1846" actId="20577"/>
        <pc:sldMkLst>
          <pc:docMk/>
          <pc:sldMk cId="1246360937" sldId="338"/>
        </pc:sldMkLst>
        <pc:spChg chg="add mod">
          <ac:chgData name="ANDRES HUMBERTO OTALORA CARMONA" userId="9f185f83-ab76-4bc7-b4dd-50fef826f155" providerId="ADAL" clId="{DC86862C-B1F8-42AF-8AF5-FA4931AB7248}" dt="2020-07-06T17:23:05.008" v="1652" actId="1076"/>
          <ac:spMkLst>
            <pc:docMk/>
            <pc:sldMk cId="1246360937" sldId="338"/>
            <ac:spMk id="3" creationId="{EFA6D32E-5F3B-4951-B3D8-A7D4E6950C2C}"/>
          </ac:spMkLst>
        </pc:spChg>
        <pc:spChg chg="add mod">
          <ac:chgData name="ANDRES HUMBERTO OTALORA CARMONA" userId="9f185f83-ab76-4bc7-b4dd-50fef826f155" providerId="ADAL" clId="{DC86862C-B1F8-42AF-8AF5-FA4931AB7248}" dt="2020-07-06T17:20:25.898" v="1445" actId="14100"/>
          <ac:spMkLst>
            <pc:docMk/>
            <pc:sldMk cId="1246360937" sldId="338"/>
            <ac:spMk id="6" creationId="{3474182B-7FE1-4410-801E-4441E5BA148A}"/>
          </ac:spMkLst>
        </pc:spChg>
        <pc:spChg chg="add mod">
          <ac:chgData name="ANDRES HUMBERTO OTALORA CARMONA" userId="9f185f83-ab76-4bc7-b4dd-50fef826f155" providerId="ADAL" clId="{DC86862C-B1F8-42AF-8AF5-FA4931AB7248}" dt="2020-07-06T17:25:53.433" v="1793" actId="1076"/>
          <ac:spMkLst>
            <pc:docMk/>
            <pc:sldMk cId="1246360937" sldId="338"/>
            <ac:spMk id="7" creationId="{9AEA1480-0800-4314-8000-C37C0574AF90}"/>
          </ac:spMkLst>
        </pc:spChg>
        <pc:spChg chg="add mod">
          <ac:chgData name="ANDRES HUMBERTO OTALORA CARMONA" userId="9f185f83-ab76-4bc7-b4dd-50fef826f155" providerId="ADAL" clId="{DC86862C-B1F8-42AF-8AF5-FA4931AB7248}" dt="2020-07-06T17:23:15.684" v="1658" actId="20577"/>
          <ac:spMkLst>
            <pc:docMk/>
            <pc:sldMk cId="1246360937" sldId="338"/>
            <ac:spMk id="8" creationId="{D32A6264-0D60-4BDA-B671-642EBFEE6ACD}"/>
          </ac:spMkLst>
        </pc:spChg>
        <pc:spChg chg="add mod">
          <ac:chgData name="ANDRES HUMBERTO OTALORA CARMONA" userId="9f185f83-ab76-4bc7-b4dd-50fef826f155" providerId="ADAL" clId="{DC86862C-B1F8-42AF-8AF5-FA4931AB7248}" dt="2020-07-06T17:26:12.866" v="1846" actId="20577"/>
          <ac:spMkLst>
            <pc:docMk/>
            <pc:sldMk cId="1246360937" sldId="338"/>
            <ac:spMk id="15" creationId="{57E08B24-F508-4D5F-984F-109D22AFAB91}"/>
          </ac:spMkLst>
        </pc:spChg>
        <pc:spChg chg="mod">
          <ac:chgData name="ANDRES HUMBERTO OTALORA CARMONA" userId="9f185f83-ab76-4bc7-b4dd-50fef826f155" providerId="ADAL" clId="{DC86862C-B1F8-42AF-8AF5-FA4931AB7248}" dt="2020-07-06T16:51:48.907" v="1315" actId="20577"/>
          <ac:spMkLst>
            <pc:docMk/>
            <pc:sldMk cId="1246360937" sldId="338"/>
            <ac:spMk id="41" creationId="{BA4E2C08-946C-4869-9B54-C27E445D8FB7}"/>
          </ac:spMkLst>
        </pc:spChg>
        <pc:picChg chg="add mod">
          <ac:chgData name="ANDRES HUMBERTO OTALORA CARMONA" userId="9f185f83-ab76-4bc7-b4dd-50fef826f155" providerId="ADAL" clId="{DC86862C-B1F8-42AF-8AF5-FA4931AB7248}" dt="2020-07-06T17:23:09.329" v="1654" actId="1076"/>
          <ac:picMkLst>
            <pc:docMk/>
            <pc:sldMk cId="1246360937" sldId="338"/>
            <ac:picMk id="5" creationId="{E0088717-6D48-4681-BEFA-506C7345BCDC}"/>
          </ac:picMkLst>
        </pc:picChg>
        <pc:picChg chg="add mod">
          <ac:chgData name="ANDRES HUMBERTO OTALORA CARMONA" userId="9f185f83-ab76-4bc7-b4dd-50fef826f155" providerId="ADAL" clId="{DC86862C-B1F8-42AF-8AF5-FA4931AB7248}" dt="2020-07-06T17:23:12.425" v="1656" actId="1076"/>
          <ac:picMkLst>
            <pc:docMk/>
            <pc:sldMk cId="1246360937" sldId="338"/>
            <ac:picMk id="11" creationId="{4EC09E81-F082-4364-872B-51183A4446E2}"/>
          </ac:picMkLst>
        </pc:picChg>
        <pc:picChg chg="add mod modCrop">
          <ac:chgData name="ANDRES HUMBERTO OTALORA CARMONA" userId="9f185f83-ab76-4bc7-b4dd-50fef826f155" providerId="ADAL" clId="{DC86862C-B1F8-42AF-8AF5-FA4931AB7248}" dt="2020-07-06T17:24:00.225" v="1668" actId="732"/>
          <ac:picMkLst>
            <pc:docMk/>
            <pc:sldMk cId="1246360937" sldId="338"/>
            <ac:picMk id="12" creationId="{5105BB45-CB67-4E17-AD9A-662DC2D8EB75}"/>
          </ac:picMkLst>
        </pc:picChg>
        <pc:picChg chg="add mod modCrop">
          <ac:chgData name="ANDRES HUMBERTO OTALORA CARMONA" userId="9f185f83-ab76-4bc7-b4dd-50fef826f155" providerId="ADAL" clId="{DC86862C-B1F8-42AF-8AF5-FA4931AB7248}" dt="2020-07-06T17:25:28.185" v="1785" actId="1076"/>
          <ac:picMkLst>
            <pc:docMk/>
            <pc:sldMk cId="1246360937" sldId="338"/>
            <ac:picMk id="13" creationId="{F16498E1-E432-42EE-A064-4ED35C31B6AC}"/>
          </ac:picMkLst>
        </pc:picChg>
      </pc:sldChg>
      <pc:sldChg chg="del">
        <pc:chgData name="ANDRES HUMBERTO OTALORA CARMONA" userId="9f185f83-ab76-4bc7-b4dd-50fef826f155" providerId="ADAL" clId="{DC86862C-B1F8-42AF-8AF5-FA4931AB7248}" dt="2020-07-06T16:07:38.487" v="19" actId="47"/>
        <pc:sldMkLst>
          <pc:docMk/>
          <pc:sldMk cId="3749774376" sldId="338"/>
        </pc:sldMkLst>
      </pc:sldChg>
      <pc:sldChg chg="addSp modSp add mod">
        <pc:chgData name="ANDRES HUMBERTO OTALORA CARMONA" userId="9f185f83-ab76-4bc7-b4dd-50fef826f155" providerId="ADAL" clId="{DC86862C-B1F8-42AF-8AF5-FA4931AB7248}" dt="2020-07-06T17:28:37.545" v="2047" actId="1076"/>
        <pc:sldMkLst>
          <pc:docMk/>
          <pc:sldMk cId="293630184" sldId="339"/>
        </pc:sldMkLst>
        <pc:spChg chg="add mod">
          <ac:chgData name="ANDRES HUMBERTO OTALORA CARMONA" userId="9f185f83-ab76-4bc7-b4dd-50fef826f155" providerId="ADAL" clId="{DC86862C-B1F8-42AF-8AF5-FA4931AB7248}" dt="2020-07-06T17:28:37.545" v="2047" actId="1076"/>
          <ac:spMkLst>
            <pc:docMk/>
            <pc:sldMk cId="293630184" sldId="339"/>
            <ac:spMk id="3" creationId="{76865791-B6FF-43B4-96DB-BBC18910330F}"/>
          </ac:spMkLst>
        </pc:spChg>
        <pc:spChg chg="add mod">
          <ac:chgData name="ANDRES HUMBERTO OTALORA CARMONA" userId="9f185f83-ab76-4bc7-b4dd-50fef826f155" providerId="ADAL" clId="{DC86862C-B1F8-42AF-8AF5-FA4931AB7248}" dt="2020-07-06T17:28:35.192" v="2046" actId="207"/>
          <ac:spMkLst>
            <pc:docMk/>
            <pc:sldMk cId="293630184" sldId="339"/>
            <ac:spMk id="4" creationId="{C96B8173-68CB-4A1B-B9B0-738586B47644}"/>
          </ac:spMkLst>
        </pc:spChg>
        <pc:spChg chg="mod">
          <ac:chgData name="ANDRES HUMBERTO OTALORA CARMONA" userId="9f185f83-ab76-4bc7-b4dd-50fef826f155" providerId="ADAL" clId="{DC86862C-B1F8-42AF-8AF5-FA4931AB7248}" dt="2020-07-06T17:27:05.664" v="1920" actId="21"/>
          <ac:spMkLst>
            <pc:docMk/>
            <pc:sldMk cId="293630184" sldId="339"/>
            <ac:spMk id="41" creationId="{BA4E2C08-946C-4869-9B54-C27E445D8FB7}"/>
          </ac:spMkLst>
        </pc:spChg>
        <pc:picChg chg="add mod">
          <ac:chgData name="ANDRES HUMBERTO OTALORA CARMONA" userId="9f185f83-ab76-4bc7-b4dd-50fef826f155" providerId="ADAL" clId="{DC86862C-B1F8-42AF-8AF5-FA4931AB7248}" dt="2020-07-06T17:26:45.064" v="1911" actId="1440"/>
          <ac:picMkLst>
            <pc:docMk/>
            <pc:sldMk cId="293630184" sldId="339"/>
            <ac:picMk id="6" creationId="{34AC29F5-958A-470C-BFC0-74BE175DB6D7}"/>
          </ac:picMkLst>
        </pc:picChg>
        <pc:picChg chg="add mod">
          <ac:chgData name="ANDRES HUMBERTO OTALORA CARMONA" userId="9f185f83-ab76-4bc7-b4dd-50fef826f155" providerId="ADAL" clId="{DC86862C-B1F8-42AF-8AF5-FA4931AB7248}" dt="2020-07-06T17:27:45.128" v="1970" actId="1076"/>
          <ac:picMkLst>
            <pc:docMk/>
            <pc:sldMk cId="293630184" sldId="339"/>
            <ac:picMk id="7" creationId="{DC069EAD-B6F3-438C-8890-DD93D57F0DDD}"/>
          </ac:picMkLst>
        </pc:picChg>
      </pc:sldChg>
      <pc:sldChg chg="del">
        <pc:chgData name="ANDRES HUMBERTO OTALORA CARMONA" userId="9f185f83-ab76-4bc7-b4dd-50fef826f155" providerId="ADAL" clId="{DC86862C-B1F8-42AF-8AF5-FA4931AB7248}" dt="2020-07-06T16:07:38.487" v="19" actId="47"/>
        <pc:sldMkLst>
          <pc:docMk/>
          <pc:sldMk cId="3477321608" sldId="339"/>
        </pc:sldMkLst>
      </pc:sldChg>
      <pc:sldChg chg="del">
        <pc:chgData name="ANDRES HUMBERTO OTALORA CARMONA" userId="9f185f83-ab76-4bc7-b4dd-50fef826f155" providerId="ADAL" clId="{DC86862C-B1F8-42AF-8AF5-FA4931AB7248}" dt="2020-07-06T16:07:38.487" v="19" actId="47"/>
        <pc:sldMkLst>
          <pc:docMk/>
          <pc:sldMk cId="1140443170" sldId="340"/>
        </pc:sldMkLst>
      </pc:sldChg>
      <pc:sldChg chg="addSp delSp modSp add mod">
        <pc:chgData name="ANDRES HUMBERTO OTALORA CARMONA" userId="9f185f83-ab76-4bc7-b4dd-50fef826f155" providerId="ADAL" clId="{DC86862C-B1F8-42AF-8AF5-FA4931AB7248}" dt="2020-07-06T17:31:42.265" v="2160" actId="1076"/>
        <pc:sldMkLst>
          <pc:docMk/>
          <pc:sldMk cId="2907381965" sldId="340"/>
        </pc:sldMkLst>
        <pc:spChg chg="add mod">
          <ac:chgData name="ANDRES HUMBERTO OTALORA CARMONA" userId="9f185f83-ab76-4bc7-b4dd-50fef826f155" providerId="ADAL" clId="{DC86862C-B1F8-42AF-8AF5-FA4931AB7248}" dt="2020-07-06T17:30:49.839" v="2100" actId="207"/>
          <ac:spMkLst>
            <pc:docMk/>
            <pc:sldMk cId="2907381965" sldId="340"/>
            <ac:spMk id="5" creationId="{66CFD4B0-8819-4DCE-822B-F619802EDCE0}"/>
          </ac:spMkLst>
        </pc:spChg>
        <pc:spChg chg="add del mod">
          <ac:chgData name="ANDRES HUMBERTO OTALORA CARMONA" userId="9f185f83-ab76-4bc7-b4dd-50fef826f155" providerId="ADAL" clId="{DC86862C-B1F8-42AF-8AF5-FA4931AB7248}" dt="2020-07-06T17:29:54.057" v="2070" actId="478"/>
          <ac:spMkLst>
            <pc:docMk/>
            <pc:sldMk cId="2907381965" sldId="340"/>
            <ac:spMk id="7" creationId="{19C84FB5-6C59-482A-89E8-E85A6A7E29B9}"/>
          </ac:spMkLst>
        </pc:spChg>
        <pc:spChg chg="add del mod">
          <ac:chgData name="ANDRES HUMBERTO OTALORA CARMONA" userId="9f185f83-ab76-4bc7-b4dd-50fef826f155" providerId="ADAL" clId="{DC86862C-B1F8-42AF-8AF5-FA4931AB7248}" dt="2020-07-06T17:30:12.074" v="2084" actId="478"/>
          <ac:spMkLst>
            <pc:docMk/>
            <pc:sldMk cId="2907381965" sldId="340"/>
            <ac:spMk id="8" creationId="{35034689-309E-4980-A8A3-D11823E19CE4}"/>
          </ac:spMkLst>
        </pc:spChg>
        <pc:spChg chg="add mod">
          <ac:chgData name="ANDRES HUMBERTO OTALORA CARMONA" userId="9f185f83-ab76-4bc7-b4dd-50fef826f155" providerId="ADAL" clId="{DC86862C-B1F8-42AF-8AF5-FA4931AB7248}" dt="2020-07-06T17:31:42.265" v="2160" actId="1076"/>
          <ac:spMkLst>
            <pc:docMk/>
            <pc:sldMk cId="2907381965" sldId="340"/>
            <ac:spMk id="9" creationId="{291F176F-50DA-484B-BC5A-71F187EE315F}"/>
          </ac:spMkLst>
        </pc:spChg>
        <pc:spChg chg="add mod">
          <ac:chgData name="ANDRES HUMBERTO OTALORA CARMONA" userId="9f185f83-ab76-4bc7-b4dd-50fef826f155" providerId="ADAL" clId="{DC86862C-B1F8-42AF-8AF5-FA4931AB7248}" dt="2020-07-06T17:31:38.420" v="2159" actId="122"/>
          <ac:spMkLst>
            <pc:docMk/>
            <pc:sldMk cId="2907381965" sldId="340"/>
            <ac:spMk id="10" creationId="{6A73584F-3F37-4FAC-9BA7-0A4D1E2DD7D3}"/>
          </ac:spMkLst>
        </pc:spChg>
        <pc:spChg chg="add mod">
          <ac:chgData name="ANDRES HUMBERTO OTALORA CARMONA" userId="9f185f83-ab76-4bc7-b4dd-50fef826f155" providerId="ADAL" clId="{DC86862C-B1F8-42AF-8AF5-FA4931AB7248}" dt="2020-07-06T17:31:13.145" v="2109" actId="1076"/>
          <ac:spMkLst>
            <pc:docMk/>
            <pc:sldMk cId="2907381965" sldId="340"/>
            <ac:spMk id="12" creationId="{5310778A-A36E-411D-95D2-FE6B88FF8D74}"/>
          </ac:spMkLst>
        </pc:spChg>
        <pc:spChg chg="add mod">
          <ac:chgData name="ANDRES HUMBERTO OTALORA CARMONA" userId="9f185f83-ab76-4bc7-b4dd-50fef826f155" providerId="ADAL" clId="{DC86862C-B1F8-42AF-8AF5-FA4931AB7248}" dt="2020-07-06T17:29:48.381" v="2068" actId="207"/>
          <ac:spMkLst>
            <pc:docMk/>
            <pc:sldMk cId="2907381965" sldId="340"/>
            <ac:spMk id="14" creationId="{200030ED-38C5-4266-A4DD-D9356548CDFE}"/>
          </ac:spMkLst>
        </pc:spChg>
        <pc:spChg chg="mod">
          <ac:chgData name="ANDRES HUMBERTO OTALORA CARMONA" userId="9f185f83-ab76-4bc7-b4dd-50fef826f155" providerId="ADAL" clId="{DC86862C-B1F8-42AF-8AF5-FA4931AB7248}" dt="2020-07-06T17:28:58.186" v="2049" actId="1076"/>
          <ac:spMkLst>
            <pc:docMk/>
            <pc:sldMk cId="2907381965" sldId="340"/>
            <ac:spMk id="41" creationId="{BA4E2C08-946C-4869-9B54-C27E445D8FB7}"/>
          </ac:spMkLst>
        </pc:spChg>
        <pc:picChg chg="add mod">
          <ac:chgData name="ANDRES HUMBERTO OTALORA CARMONA" userId="9f185f83-ab76-4bc7-b4dd-50fef826f155" providerId="ADAL" clId="{DC86862C-B1F8-42AF-8AF5-FA4931AB7248}" dt="2020-07-06T17:29:13.852" v="2054" actId="14100"/>
          <ac:picMkLst>
            <pc:docMk/>
            <pc:sldMk cId="2907381965" sldId="340"/>
            <ac:picMk id="6" creationId="{BD7D75E2-2AB8-4918-BC26-7E86BF5D8DE2}"/>
          </ac:picMkLst>
        </pc:picChg>
        <pc:picChg chg="add mod">
          <ac:chgData name="ANDRES HUMBERTO OTALORA CARMONA" userId="9f185f83-ab76-4bc7-b4dd-50fef826f155" providerId="ADAL" clId="{DC86862C-B1F8-42AF-8AF5-FA4931AB7248}" dt="2020-07-06T17:31:07.025" v="2106" actId="1076"/>
          <ac:picMkLst>
            <pc:docMk/>
            <pc:sldMk cId="2907381965" sldId="340"/>
            <ac:picMk id="11" creationId="{D554CC12-A6CB-4F1F-A943-DEC015C14092}"/>
          </ac:picMkLst>
        </pc:picChg>
        <pc:cxnChg chg="add mod">
          <ac:chgData name="ANDRES HUMBERTO OTALORA CARMONA" userId="9f185f83-ab76-4bc7-b4dd-50fef826f155" providerId="ADAL" clId="{DC86862C-B1F8-42AF-8AF5-FA4931AB7248}" dt="2020-07-06T17:29:32.272" v="2061" actId="1582"/>
          <ac:cxnSpMkLst>
            <pc:docMk/>
            <pc:sldMk cId="2907381965" sldId="340"/>
            <ac:cxnSpMk id="4" creationId="{13323134-FC2F-4BD9-AF94-7DB4D6CB5457}"/>
          </ac:cxnSpMkLst>
        </pc:cxnChg>
      </pc:sldChg>
      <pc:sldChg chg="addSp modSp add mod">
        <pc:chgData name="ANDRES HUMBERTO OTALORA CARMONA" userId="9f185f83-ab76-4bc7-b4dd-50fef826f155" providerId="ADAL" clId="{DC86862C-B1F8-42AF-8AF5-FA4931AB7248}" dt="2020-07-06T20:33:52.601" v="2608" actId="20577"/>
        <pc:sldMkLst>
          <pc:docMk/>
          <pc:sldMk cId="2145573464" sldId="341"/>
        </pc:sldMkLst>
        <pc:spChg chg="add mod">
          <ac:chgData name="ANDRES HUMBERTO OTALORA CARMONA" userId="9f185f83-ab76-4bc7-b4dd-50fef826f155" providerId="ADAL" clId="{DC86862C-B1F8-42AF-8AF5-FA4931AB7248}" dt="2020-07-06T20:32:01.459" v="2543" actId="207"/>
          <ac:spMkLst>
            <pc:docMk/>
            <pc:sldMk cId="2145573464" sldId="341"/>
            <ac:spMk id="3" creationId="{79DEA062-7484-4F36-A015-78DE235900D0}"/>
          </ac:spMkLst>
        </pc:spChg>
        <pc:spChg chg="add mod">
          <ac:chgData name="ANDRES HUMBERTO OTALORA CARMONA" userId="9f185f83-ab76-4bc7-b4dd-50fef826f155" providerId="ADAL" clId="{DC86862C-B1F8-42AF-8AF5-FA4931AB7248}" dt="2020-07-06T20:32:55.342" v="2572" actId="1076"/>
          <ac:spMkLst>
            <pc:docMk/>
            <pc:sldMk cId="2145573464" sldId="341"/>
            <ac:spMk id="4" creationId="{89E95F3A-8117-4849-85FF-4CFF2CAA15BB}"/>
          </ac:spMkLst>
        </pc:spChg>
        <pc:spChg chg="add mod">
          <ac:chgData name="ANDRES HUMBERTO OTALORA CARMONA" userId="9f185f83-ab76-4bc7-b4dd-50fef826f155" providerId="ADAL" clId="{DC86862C-B1F8-42AF-8AF5-FA4931AB7248}" dt="2020-07-06T20:32:58.558" v="2574" actId="20577"/>
          <ac:spMkLst>
            <pc:docMk/>
            <pc:sldMk cId="2145573464" sldId="341"/>
            <ac:spMk id="9" creationId="{0409EC05-40C9-4CA5-A7F1-F652C4285974}"/>
          </ac:spMkLst>
        </pc:spChg>
        <pc:spChg chg="mod">
          <ac:chgData name="ANDRES HUMBERTO OTALORA CARMONA" userId="9f185f83-ab76-4bc7-b4dd-50fef826f155" providerId="ADAL" clId="{DC86862C-B1F8-42AF-8AF5-FA4931AB7248}" dt="2020-07-06T20:33:52.601" v="2608" actId="20577"/>
          <ac:spMkLst>
            <pc:docMk/>
            <pc:sldMk cId="2145573464" sldId="341"/>
            <ac:spMk id="41" creationId="{BA4E2C08-946C-4869-9B54-C27E445D8FB7}"/>
          </ac:spMkLst>
        </pc:spChg>
        <pc:picChg chg="add mod">
          <ac:chgData name="ANDRES HUMBERTO OTALORA CARMONA" userId="9f185f83-ab76-4bc7-b4dd-50fef826f155" providerId="ADAL" clId="{DC86862C-B1F8-42AF-8AF5-FA4931AB7248}" dt="2020-07-06T20:32:47.749" v="2567" actId="14100"/>
          <ac:picMkLst>
            <pc:docMk/>
            <pc:sldMk cId="2145573464" sldId="341"/>
            <ac:picMk id="6" creationId="{3FE3AE25-CBC3-4016-B498-70666E558824}"/>
          </ac:picMkLst>
        </pc:picChg>
        <pc:picChg chg="add mod modCrop">
          <ac:chgData name="ANDRES HUMBERTO OTALORA CARMONA" userId="9f185f83-ab76-4bc7-b4dd-50fef826f155" providerId="ADAL" clId="{DC86862C-B1F8-42AF-8AF5-FA4931AB7248}" dt="2020-07-06T20:28:57.478" v="2430" actId="732"/>
          <ac:picMkLst>
            <pc:docMk/>
            <pc:sldMk cId="2145573464" sldId="341"/>
            <ac:picMk id="7" creationId="{B4459861-3464-436C-B3EE-E8CE3B2C6167}"/>
          </ac:picMkLst>
        </pc:picChg>
        <pc:picChg chg="add mod">
          <ac:chgData name="ANDRES HUMBERTO OTALORA CARMONA" userId="9f185f83-ab76-4bc7-b4dd-50fef826f155" providerId="ADAL" clId="{DC86862C-B1F8-42AF-8AF5-FA4931AB7248}" dt="2020-07-06T20:29:32.598" v="2432" actId="1076"/>
          <ac:picMkLst>
            <pc:docMk/>
            <pc:sldMk cId="2145573464" sldId="341"/>
            <ac:picMk id="8" creationId="{3D2F1645-797E-4F12-AAE5-C39B7196F32A}"/>
          </ac:picMkLst>
        </pc:picChg>
      </pc:sldChg>
      <pc:sldChg chg="del">
        <pc:chgData name="ANDRES HUMBERTO OTALORA CARMONA" userId="9f185f83-ab76-4bc7-b4dd-50fef826f155" providerId="ADAL" clId="{DC86862C-B1F8-42AF-8AF5-FA4931AB7248}" dt="2020-07-06T16:07:38.487" v="19" actId="47"/>
        <pc:sldMkLst>
          <pc:docMk/>
          <pc:sldMk cId="3035088527" sldId="341"/>
        </pc:sldMkLst>
      </pc:sldChg>
      <pc:sldChg chg="addSp delSp modSp add mod">
        <pc:chgData name="ANDRES HUMBERTO OTALORA CARMONA" userId="9f185f83-ab76-4bc7-b4dd-50fef826f155" providerId="ADAL" clId="{DC86862C-B1F8-42AF-8AF5-FA4931AB7248}" dt="2020-07-06T20:42:57.671" v="3039" actId="20577"/>
        <pc:sldMkLst>
          <pc:docMk/>
          <pc:sldMk cId="110666124" sldId="342"/>
        </pc:sldMkLst>
        <pc:spChg chg="add mod">
          <ac:chgData name="ANDRES HUMBERTO OTALORA CARMONA" userId="9f185f83-ab76-4bc7-b4dd-50fef826f155" providerId="ADAL" clId="{DC86862C-B1F8-42AF-8AF5-FA4931AB7248}" dt="2020-07-06T20:39:49.438" v="2951" actId="1076"/>
          <ac:spMkLst>
            <pc:docMk/>
            <pc:sldMk cId="110666124" sldId="342"/>
            <ac:spMk id="8" creationId="{BB714303-2647-4A5F-B2C0-5D8253D782F6}"/>
          </ac:spMkLst>
        </pc:spChg>
        <pc:spChg chg="add mod">
          <ac:chgData name="ANDRES HUMBERTO OTALORA CARMONA" userId="9f185f83-ab76-4bc7-b4dd-50fef826f155" providerId="ADAL" clId="{DC86862C-B1F8-42AF-8AF5-FA4931AB7248}" dt="2020-07-06T20:42:22.782" v="2992" actId="1076"/>
          <ac:spMkLst>
            <pc:docMk/>
            <pc:sldMk cId="110666124" sldId="342"/>
            <ac:spMk id="10" creationId="{23864E63-D0C5-48D5-B695-9165BF074F0D}"/>
          </ac:spMkLst>
        </pc:spChg>
        <pc:spChg chg="add mod">
          <ac:chgData name="ANDRES HUMBERTO OTALORA CARMONA" userId="9f185f83-ab76-4bc7-b4dd-50fef826f155" providerId="ADAL" clId="{DC86862C-B1F8-42AF-8AF5-FA4931AB7248}" dt="2020-07-06T20:42:27.158" v="2993" actId="1076"/>
          <ac:spMkLst>
            <pc:docMk/>
            <pc:sldMk cId="110666124" sldId="342"/>
            <ac:spMk id="12" creationId="{4BCFF6EA-2F38-4AAF-9A6F-4FC35D91B67A}"/>
          </ac:spMkLst>
        </pc:spChg>
        <pc:spChg chg="add mod">
          <ac:chgData name="ANDRES HUMBERTO OTALORA CARMONA" userId="9f185f83-ab76-4bc7-b4dd-50fef826f155" providerId="ADAL" clId="{DC86862C-B1F8-42AF-8AF5-FA4931AB7248}" dt="2020-07-06T20:42:45.772" v="3037" actId="207"/>
          <ac:spMkLst>
            <pc:docMk/>
            <pc:sldMk cId="110666124" sldId="342"/>
            <ac:spMk id="13" creationId="{5A7CDCF7-58FF-4A32-9ABD-BC9E2465DFF3}"/>
          </ac:spMkLst>
        </pc:spChg>
        <pc:spChg chg="mod">
          <ac:chgData name="ANDRES HUMBERTO OTALORA CARMONA" userId="9f185f83-ab76-4bc7-b4dd-50fef826f155" providerId="ADAL" clId="{DC86862C-B1F8-42AF-8AF5-FA4931AB7248}" dt="2020-07-06T20:42:57.671" v="3039" actId="20577"/>
          <ac:spMkLst>
            <pc:docMk/>
            <pc:sldMk cId="110666124" sldId="342"/>
            <ac:spMk id="41" creationId="{BA4E2C08-946C-4869-9B54-C27E445D8FB7}"/>
          </ac:spMkLst>
        </pc:spChg>
        <pc:picChg chg="add mod">
          <ac:chgData name="ANDRES HUMBERTO OTALORA CARMONA" userId="9f185f83-ab76-4bc7-b4dd-50fef826f155" providerId="ADAL" clId="{DC86862C-B1F8-42AF-8AF5-FA4931AB7248}" dt="2020-07-06T20:34:34.717" v="2692" actId="1076"/>
          <ac:picMkLst>
            <pc:docMk/>
            <pc:sldMk cId="110666124" sldId="342"/>
            <ac:picMk id="6" creationId="{12099346-5131-4B08-AED4-F8EFA269BB69}"/>
          </ac:picMkLst>
        </pc:picChg>
        <pc:picChg chg="add del mod">
          <ac:chgData name="ANDRES HUMBERTO OTALORA CARMONA" userId="9f185f83-ab76-4bc7-b4dd-50fef826f155" providerId="ADAL" clId="{DC86862C-B1F8-42AF-8AF5-FA4931AB7248}" dt="2020-07-06T20:38:18.710" v="2807" actId="478"/>
          <ac:picMkLst>
            <pc:docMk/>
            <pc:sldMk cId="110666124" sldId="342"/>
            <ac:picMk id="7" creationId="{FE87B302-1E11-4C36-A402-7F8AC945F003}"/>
          </ac:picMkLst>
        </pc:picChg>
        <pc:picChg chg="add mod">
          <ac:chgData name="ANDRES HUMBERTO OTALORA CARMONA" userId="9f185f83-ab76-4bc7-b4dd-50fef826f155" providerId="ADAL" clId="{DC86862C-B1F8-42AF-8AF5-FA4931AB7248}" dt="2020-07-06T20:38:24.718" v="2812" actId="1440"/>
          <ac:picMkLst>
            <pc:docMk/>
            <pc:sldMk cId="110666124" sldId="342"/>
            <ac:picMk id="9" creationId="{0E99606E-6569-4292-930A-702F50EFA957}"/>
          </ac:picMkLst>
        </pc:picChg>
        <pc:picChg chg="add mod">
          <ac:chgData name="ANDRES HUMBERTO OTALORA CARMONA" userId="9f185f83-ab76-4bc7-b4dd-50fef826f155" providerId="ADAL" clId="{DC86862C-B1F8-42AF-8AF5-FA4931AB7248}" dt="2020-07-06T20:39:53.662" v="2952" actId="1076"/>
          <ac:picMkLst>
            <pc:docMk/>
            <pc:sldMk cId="110666124" sldId="342"/>
            <ac:picMk id="11" creationId="{34D2E6EC-FD81-400A-837F-631B6F4266B0}"/>
          </ac:picMkLst>
        </pc:picChg>
      </pc:sldChg>
      <pc:sldChg chg="del">
        <pc:chgData name="ANDRES HUMBERTO OTALORA CARMONA" userId="9f185f83-ab76-4bc7-b4dd-50fef826f155" providerId="ADAL" clId="{DC86862C-B1F8-42AF-8AF5-FA4931AB7248}" dt="2020-07-06T16:07:38.487" v="19" actId="47"/>
        <pc:sldMkLst>
          <pc:docMk/>
          <pc:sldMk cId="1215030609" sldId="342"/>
        </pc:sldMkLst>
      </pc:sldChg>
      <pc:sldChg chg="addSp delSp modSp add mod">
        <pc:chgData name="ANDRES HUMBERTO OTALORA CARMONA" userId="9f185f83-ab76-4bc7-b4dd-50fef826f155" providerId="ADAL" clId="{DC86862C-B1F8-42AF-8AF5-FA4931AB7248}" dt="2020-07-06T20:46:36.094" v="3470" actId="1076"/>
        <pc:sldMkLst>
          <pc:docMk/>
          <pc:sldMk cId="414012962" sldId="343"/>
        </pc:sldMkLst>
        <pc:spChg chg="add mod">
          <ac:chgData name="ANDRES HUMBERTO OTALORA CARMONA" userId="9f185f83-ab76-4bc7-b4dd-50fef826f155" providerId="ADAL" clId="{DC86862C-B1F8-42AF-8AF5-FA4931AB7248}" dt="2020-07-06T20:46:36.094" v="3470" actId="1076"/>
          <ac:spMkLst>
            <pc:docMk/>
            <pc:sldMk cId="414012962" sldId="343"/>
            <ac:spMk id="10" creationId="{A9318FCF-D335-488B-9103-1896AB742C9D}"/>
          </ac:spMkLst>
        </pc:spChg>
        <pc:spChg chg="mod">
          <ac:chgData name="ANDRES HUMBERTO OTALORA CARMONA" userId="9f185f83-ab76-4bc7-b4dd-50fef826f155" providerId="ADAL" clId="{DC86862C-B1F8-42AF-8AF5-FA4931AB7248}" dt="2020-07-06T20:43:10.911" v="3080" actId="20577"/>
          <ac:spMkLst>
            <pc:docMk/>
            <pc:sldMk cId="414012962" sldId="343"/>
            <ac:spMk id="41" creationId="{BA4E2C08-946C-4869-9B54-C27E445D8FB7}"/>
          </ac:spMkLst>
        </pc:spChg>
        <pc:picChg chg="add mod modCrop">
          <ac:chgData name="ANDRES HUMBERTO OTALORA CARMONA" userId="9f185f83-ab76-4bc7-b4dd-50fef826f155" providerId="ADAL" clId="{DC86862C-B1F8-42AF-8AF5-FA4931AB7248}" dt="2020-07-06T20:46:28.174" v="3467" actId="1076"/>
          <ac:picMkLst>
            <pc:docMk/>
            <pc:sldMk cId="414012962" sldId="343"/>
            <ac:picMk id="6" creationId="{26B501D7-66FC-4C48-8231-35F403EF66DB}"/>
          </ac:picMkLst>
        </pc:picChg>
        <pc:picChg chg="add mod">
          <ac:chgData name="ANDRES HUMBERTO OTALORA CARMONA" userId="9f185f83-ab76-4bc7-b4dd-50fef826f155" providerId="ADAL" clId="{DC86862C-B1F8-42AF-8AF5-FA4931AB7248}" dt="2020-07-06T20:44:09.078" v="3101" actId="14100"/>
          <ac:picMkLst>
            <pc:docMk/>
            <pc:sldMk cId="414012962" sldId="343"/>
            <ac:picMk id="7" creationId="{7394438A-12F9-4F4B-81F6-282232E83465}"/>
          </ac:picMkLst>
        </pc:picChg>
        <pc:picChg chg="add mod modCrop">
          <ac:chgData name="ANDRES HUMBERTO OTALORA CARMONA" userId="9f185f83-ab76-4bc7-b4dd-50fef826f155" providerId="ADAL" clId="{DC86862C-B1F8-42AF-8AF5-FA4931AB7248}" dt="2020-07-06T20:46:32.110" v="3469" actId="1076"/>
          <ac:picMkLst>
            <pc:docMk/>
            <pc:sldMk cId="414012962" sldId="343"/>
            <ac:picMk id="8" creationId="{43D7F179-EDD6-4C6B-9A19-3FE9BE14BC95}"/>
          </ac:picMkLst>
        </pc:picChg>
        <pc:picChg chg="add del mod">
          <ac:chgData name="ANDRES HUMBERTO OTALORA CARMONA" userId="9f185f83-ab76-4bc7-b4dd-50fef826f155" providerId="ADAL" clId="{DC86862C-B1F8-42AF-8AF5-FA4931AB7248}" dt="2020-07-06T20:44:06.287" v="3099" actId="478"/>
          <ac:picMkLst>
            <pc:docMk/>
            <pc:sldMk cId="414012962" sldId="343"/>
            <ac:picMk id="9" creationId="{F952EC20-324C-4CAA-83C7-51C7F5A5E26C}"/>
          </ac:picMkLst>
        </pc:picChg>
      </pc:sldChg>
      <pc:sldChg chg="del">
        <pc:chgData name="ANDRES HUMBERTO OTALORA CARMONA" userId="9f185f83-ab76-4bc7-b4dd-50fef826f155" providerId="ADAL" clId="{DC86862C-B1F8-42AF-8AF5-FA4931AB7248}" dt="2020-07-06T16:07:38.487" v="19" actId="47"/>
        <pc:sldMkLst>
          <pc:docMk/>
          <pc:sldMk cId="4102985313" sldId="343"/>
        </pc:sldMkLst>
      </pc:sldChg>
      <pc:sldChg chg="addSp delSp modSp add mod">
        <pc:chgData name="ANDRES HUMBERTO OTALORA CARMONA" userId="9f185f83-ab76-4bc7-b4dd-50fef826f155" providerId="ADAL" clId="{DC86862C-B1F8-42AF-8AF5-FA4931AB7248}" dt="2020-07-06T21:00:13.097" v="4341" actId="113"/>
        <pc:sldMkLst>
          <pc:docMk/>
          <pc:sldMk cId="3597881533" sldId="344"/>
        </pc:sldMkLst>
        <pc:spChg chg="add mod">
          <ac:chgData name="ANDRES HUMBERTO OTALORA CARMONA" userId="9f185f83-ab76-4bc7-b4dd-50fef826f155" providerId="ADAL" clId="{DC86862C-B1F8-42AF-8AF5-FA4931AB7248}" dt="2020-07-06T20:57:09.086" v="4019" actId="1076"/>
          <ac:spMkLst>
            <pc:docMk/>
            <pc:sldMk cId="3597881533" sldId="344"/>
            <ac:spMk id="8" creationId="{39BE93E1-59A3-4911-9B86-47788D2976B6}"/>
          </ac:spMkLst>
        </pc:spChg>
        <pc:spChg chg="add mod">
          <ac:chgData name="ANDRES HUMBERTO OTALORA CARMONA" userId="9f185f83-ab76-4bc7-b4dd-50fef826f155" providerId="ADAL" clId="{DC86862C-B1F8-42AF-8AF5-FA4931AB7248}" dt="2020-07-06T21:00:13.097" v="4341" actId="113"/>
          <ac:spMkLst>
            <pc:docMk/>
            <pc:sldMk cId="3597881533" sldId="344"/>
            <ac:spMk id="11" creationId="{D8C3D0C8-2C2B-4753-9FAC-B8F535AAB5DB}"/>
          </ac:spMkLst>
        </pc:spChg>
        <pc:spChg chg="add mod">
          <ac:chgData name="ANDRES HUMBERTO OTALORA CARMONA" userId="9f185f83-ab76-4bc7-b4dd-50fef826f155" providerId="ADAL" clId="{DC86862C-B1F8-42AF-8AF5-FA4931AB7248}" dt="2020-07-06T21:00:06.374" v="4339" actId="1076"/>
          <ac:spMkLst>
            <pc:docMk/>
            <pc:sldMk cId="3597881533" sldId="344"/>
            <ac:spMk id="14" creationId="{443CBBA5-BF74-41BF-B030-ED1663255185}"/>
          </ac:spMkLst>
        </pc:spChg>
        <pc:spChg chg="add mod">
          <ac:chgData name="ANDRES HUMBERTO OTALORA CARMONA" userId="9f185f83-ab76-4bc7-b4dd-50fef826f155" providerId="ADAL" clId="{DC86862C-B1F8-42AF-8AF5-FA4931AB7248}" dt="2020-07-06T21:00:08.774" v="4340" actId="1076"/>
          <ac:spMkLst>
            <pc:docMk/>
            <pc:sldMk cId="3597881533" sldId="344"/>
            <ac:spMk id="15" creationId="{AA8D4FC2-47AA-4DCF-982A-25007EAF8A9E}"/>
          </ac:spMkLst>
        </pc:spChg>
        <pc:spChg chg="mod">
          <ac:chgData name="ANDRES HUMBERTO OTALORA CARMONA" userId="9f185f83-ab76-4bc7-b4dd-50fef826f155" providerId="ADAL" clId="{DC86862C-B1F8-42AF-8AF5-FA4931AB7248}" dt="2020-07-06T20:51:28.495" v="3743" actId="20577"/>
          <ac:spMkLst>
            <pc:docMk/>
            <pc:sldMk cId="3597881533" sldId="344"/>
            <ac:spMk id="41" creationId="{BA4E2C08-946C-4869-9B54-C27E445D8FB7}"/>
          </ac:spMkLst>
        </pc:spChg>
        <pc:picChg chg="add del mod">
          <ac:chgData name="ANDRES HUMBERTO OTALORA CARMONA" userId="9f185f83-ab76-4bc7-b4dd-50fef826f155" providerId="ADAL" clId="{DC86862C-B1F8-42AF-8AF5-FA4931AB7248}" dt="2020-07-06T20:56:04.413" v="3979" actId="21"/>
          <ac:picMkLst>
            <pc:docMk/>
            <pc:sldMk cId="3597881533" sldId="344"/>
            <ac:picMk id="3" creationId="{A5BEE884-215E-46D6-AB97-7F00F7BA0741}"/>
          </ac:picMkLst>
        </pc:picChg>
        <pc:picChg chg="add mod">
          <ac:chgData name="ANDRES HUMBERTO OTALORA CARMONA" userId="9f185f83-ab76-4bc7-b4dd-50fef826f155" providerId="ADAL" clId="{DC86862C-B1F8-42AF-8AF5-FA4931AB7248}" dt="2020-07-06T20:56:57.070" v="4016" actId="1076"/>
          <ac:picMkLst>
            <pc:docMk/>
            <pc:sldMk cId="3597881533" sldId="344"/>
            <ac:picMk id="4" creationId="{396D85CA-19AF-4365-BC79-D94C71C09FFE}"/>
          </ac:picMkLst>
        </pc:picChg>
        <pc:picChg chg="add mod modCrop">
          <ac:chgData name="ANDRES HUMBERTO OTALORA CARMONA" userId="9f185f83-ab76-4bc7-b4dd-50fef826f155" providerId="ADAL" clId="{DC86862C-B1F8-42AF-8AF5-FA4931AB7248}" dt="2020-07-06T20:58:53.727" v="4193" actId="1076"/>
          <ac:picMkLst>
            <pc:docMk/>
            <pc:sldMk cId="3597881533" sldId="344"/>
            <ac:picMk id="6" creationId="{01074E4E-A6BA-4CFA-86AA-03EEE10281CF}"/>
          </ac:picMkLst>
        </pc:picChg>
        <pc:picChg chg="add mod">
          <ac:chgData name="ANDRES HUMBERTO OTALORA CARMONA" userId="9f185f83-ab76-4bc7-b4dd-50fef826f155" providerId="ADAL" clId="{DC86862C-B1F8-42AF-8AF5-FA4931AB7248}" dt="2020-07-06T20:58:18.158" v="4183" actId="1076"/>
          <ac:picMkLst>
            <pc:docMk/>
            <pc:sldMk cId="3597881533" sldId="344"/>
            <ac:picMk id="7" creationId="{6B82CB10-BDA7-44A4-9365-C49BFF0ED39E}"/>
          </ac:picMkLst>
        </pc:picChg>
        <pc:picChg chg="add mod">
          <ac:chgData name="ANDRES HUMBERTO OTALORA CARMONA" userId="9f185f83-ab76-4bc7-b4dd-50fef826f155" providerId="ADAL" clId="{DC86862C-B1F8-42AF-8AF5-FA4931AB7248}" dt="2020-07-06T20:58:52.494" v="4192" actId="1076"/>
          <ac:picMkLst>
            <pc:docMk/>
            <pc:sldMk cId="3597881533" sldId="344"/>
            <ac:picMk id="9" creationId="{8E92CD38-35DA-4915-814E-65A48D8DBCD1}"/>
          </ac:picMkLst>
        </pc:picChg>
      </pc:sldChg>
      <pc:sldChg chg="addSp delSp modSp add mod">
        <pc:chgData name="ANDRES HUMBERTO OTALORA CARMONA" userId="9f185f83-ab76-4bc7-b4dd-50fef826f155" providerId="ADAL" clId="{DC86862C-B1F8-42AF-8AF5-FA4931AB7248}" dt="2020-07-06T20:28:26.078" v="2407" actId="1076"/>
        <pc:sldMkLst>
          <pc:docMk/>
          <pc:sldMk cId="561455708" sldId="345"/>
        </pc:sldMkLst>
        <pc:spChg chg="add mod">
          <ac:chgData name="ANDRES HUMBERTO OTALORA CARMONA" userId="9f185f83-ab76-4bc7-b4dd-50fef826f155" providerId="ADAL" clId="{DC86862C-B1F8-42AF-8AF5-FA4931AB7248}" dt="2020-07-06T20:28:26.078" v="2407" actId="1076"/>
          <ac:spMkLst>
            <pc:docMk/>
            <pc:sldMk cId="561455708" sldId="345"/>
            <ac:spMk id="3" creationId="{C22067CF-3077-40C7-BA6D-45764B1D0513}"/>
          </ac:spMkLst>
        </pc:spChg>
        <pc:spChg chg="del">
          <ac:chgData name="ANDRES HUMBERTO OTALORA CARMONA" userId="9f185f83-ab76-4bc7-b4dd-50fef826f155" providerId="ADAL" clId="{DC86862C-B1F8-42AF-8AF5-FA4931AB7248}" dt="2020-07-06T17:33:25.266" v="2162" actId="478"/>
          <ac:spMkLst>
            <pc:docMk/>
            <pc:sldMk cId="561455708" sldId="345"/>
            <ac:spMk id="5" creationId="{66CFD4B0-8819-4DCE-822B-F619802EDCE0}"/>
          </ac:spMkLst>
        </pc:spChg>
        <pc:spChg chg="del">
          <ac:chgData name="ANDRES HUMBERTO OTALORA CARMONA" userId="9f185f83-ab76-4bc7-b4dd-50fef826f155" providerId="ADAL" clId="{DC86862C-B1F8-42AF-8AF5-FA4931AB7248}" dt="2020-07-06T17:33:25.266" v="2162" actId="478"/>
          <ac:spMkLst>
            <pc:docMk/>
            <pc:sldMk cId="561455708" sldId="345"/>
            <ac:spMk id="9" creationId="{291F176F-50DA-484B-BC5A-71F187EE315F}"/>
          </ac:spMkLst>
        </pc:spChg>
        <pc:spChg chg="del">
          <ac:chgData name="ANDRES HUMBERTO OTALORA CARMONA" userId="9f185f83-ab76-4bc7-b4dd-50fef826f155" providerId="ADAL" clId="{DC86862C-B1F8-42AF-8AF5-FA4931AB7248}" dt="2020-07-06T17:33:26.890" v="2163" actId="478"/>
          <ac:spMkLst>
            <pc:docMk/>
            <pc:sldMk cId="561455708" sldId="345"/>
            <ac:spMk id="10" creationId="{6A73584F-3F37-4FAC-9BA7-0A4D1E2DD7D3}"/>
          </ac:spMkLst>
        </pc:spChg>
        <pc:spChg chg="del">
          <ac:chgData name="ANDRES HUMBERTO OTALORA CARMONA" userId="9f185f83-ab76-4bc7-b4dd-50fef826f155" providerId="ADAL" clId="{DC86862C-B1F8-42AF-8AF5-FA4931AB7248}" dt="2020-07-06T17:33:25.266" v="2162" actId="478"/>
          <ac:spMkLst>
            <pc:docMk/>
            <pc:sldMk cId="561455708" sldId="345"/>
            <ac:spMk id="12" creationId="{5310778A-A36E-411D-95D2-FE6B88FF8D74}"/>
          </ac:spMkLst>
        </pc:spChg>
        <pc:spChg chg="del">
          <ac:chgData name="ANDRES HUMBERTO OTALORA CARMONA" userId="9f185f83-ab76-4bc7-b4dd-50fef826f155" providerId="ADAL" clId="{DC86862C-B1F8-42AF-8AF5-FA4931AB7248}" dt="2020-07-06T17:33:25.266" v="2162" actId="478"/>
          <ac:spMkLst>
            <pc:docMk/>
            <pc:sldMk cId="561455708" sldId="345"/>
            <ac:spMk id="14" creationId="{200030ED-38C5-4266-A4DD-D9356548CDFE}"/>
          </ac:spMkLst>
        </pc:spChg>
        <pc:spChg chg="add mod">
          <ac:chgData name="ANDRES HUMBERTO OTALORA CARMONA" userId="9f185f83-ab76-4bc7-b4dd-50fef826f155" providerId="ADAL" clId="{DC86862C-B1F8-42AF-8AF5-FA4931AB7248}" dt="2020-07-06T20:28:26.078" v="2407" actId="1076"/>
          <ac:spMkLst>
            <pc:docMk/>
            <pc:sldMk cId="561455708" sldId="345"/>
            <ac:spMk id="16" creationId="{86977F0D-E399-4F23-A387-A002E6E64917}"/>
          </ac:spMkLst>
        </pc:spChg>
        <pc:spChg chg="mod">
          <ac:chgData name="ANDRES HUMBERTO OTALORA CARMONA" userId="9f185f83-ab76-4bc7-b4dd-50fef826f155" providerId="ADAL" clId="{DC86862C-B1F8-42AF-8AF5-FA4931AB7248}" dt="2020-07-06T20:12:58.336" v="2214"/>
          <ac:spMkLst>
            <pc:docMk/>
            <pc:sldMk cId="561455708" sldId="345"/>
            <ac:spMk id="41" creationId="{BA4E2C08-946C-4869-9B54-C27E445D8FB7}"/>
          </ac:spMkLst>
        </pc:spChg>
        <pc:picChg chg="del">
          <ac:chgData name="ANDRES HUMBERTO OTALORA CARMONA" userId="9f185f83-ab76-4bc7-b4dd-50fef826f155" providerId="ADAL" clId="{DC86862C-B1F8-42AF-8AF5-FA4931AB7248}" dt="2020-07-06T17:33:25.266" v="2162" actId="478"/>
          <ac:picMkLst>
            <pc:docMk/>
            <pc:sldMk cId="561455708" sldId="345"/>
            <ac:picMk id="6" creationId="{BD7D75E2-2AB8-4918-BC26-7E86BF5D8DE2}"/>
          </ac:picMkLst>
        </pc:picChg>
        <pc:picChg chg="del">
          <ac:chgData name="ANDRES HUMBERTO OTALORA CARMONA" userId="9f185f83-ab76-4bc7-b4dd-50fef826f155" providerId="ADAL" clId="{DC86862C-B1F8-42AF-8AF5-FA4931AB7248}" dt="2020-07-06T17:33:25.266" v="2162" actId="478"/>
          <ac:picMkLst>
            <pc:docMk/>
            <pc:sldMk cId="561455708" sldId="345"/>
            <ac:picMk id="11" creationId="{D554CC12-A6CB-4F1F-A943-DEC015C14092}"/>
          </ac:picMkLst>
        </pc:picChg>
        <pc:picChg chg="add mod">
          <ac:chgData name="ANDRES HUMBERTO OTALORA CARMONA" userId="9f185f83-ab76-4bc7-b4dd-50fef826f155" providerId="ADAL" clId="{DC86862C-B1F8-42AF-8AF5-FA4931AB7248}" dt="2020-07-06T20:28:26.078" v="2407" actId="1076"/>
          <ac:picMkLst>
            <pc:docMk/>
            <pc:sldMk cId="561455708" sldId="345"/>
            <ac:picMk id="15" creationId="{858F9238-0C06-4402-B3EB-473D353B2127}"/>
          </ac:picMkLst>
        </pc:picChg>
        <pc:picChg chg="add mod">
          <ac:chgData name="ANDRES HUMBERTO OTALORA CARMONA" userId="9f185f83-ab76-4bc7-b4dd-50fef826f155" providerId="ADAL" clId="{DC86862C-B1F8-42AF-8AF5-FA4931AB7248}" dt="2020-07-06T20:28:26.078" v="2407" actId="1076"/>
          <ac:picMkLst>
            <pc:docMk/>
            <pc:sldMk cId="561455708" sldId="345"/>
            <ac:picMk id="17" creationId="{0D583E13-47B0-43F3-97F6-AD1B927EB87E}"/>
          </ac:picMkLst>
        </pc:picChg>
        <pc:cxnChg chg="del">
          <ac:chgData name="ANDRES HUMBERTO OTALORA CARMONA" userId="9f185f83-ab76-4bc7-b4dd-50fef826f155" providerId="ADAL" clId="{DC86862C-B1F8-42AF-8AF5-FA4931AB7248}" dt="2020-07-06T17:33:25.266" v="2162" actId="478"/>
          <ac:cxnSpMkLst>
            <pc:docMk/>
            <pc:sldMk cId="561455708" sldId="345"/>
            <ac:cxnSpMk id="4" creationId="{13323134-FC2F-4BD9-AF94-7DB4D6CB5457}"/>
          </ac:cxnSpMkLst>
        </pc:cxnChg>
      </pc:sldChg>
      <pc:sldChg chg="addSp delSp modSp add mod">
        <pc:chgData name="ANDRES HUMBERTO OTALORA CARMONA" userId="9f185f83-ab76-4bc7-b4dd-50fef826f155" providerId="ADAL" clId="{DC86862C-B1F8-42AF-8AF5-FA4931AB7248}" dt="2020-07-06T20:49:48.206" v="3677" actId="1076"/>
        <pc:sldMkLst>
          <pc:docMk/>
          <pc:sldMk cId="689718905" sldId="346"/>
        </pc:sldMkLst>
        <pc:spChg chg="add mod">
          <ac:chgData name="ANDRES HUMBERTO OTALORA CARMONA" userId="9f185f83-ab76-4bc7-b4dd-50fef826f155" providerId="ADAL" clId="{DC86862C-B1F8-42AF-8AF5-FA4931AB7248}" dt="2020-07-06T20:49:46.097" v="3676" actId="123"/>
          <ac:spMkLst>
            <pc:docMk/>
            <pc:sldMk cId="689718905" sldId="346"/>
            <ac:spMk id="3" creationId="{3AF979C3-B061-4258-B8CD-6B84AC53A493}"/>
          </ac:spMkLst>
        </pc:spChg>
        <pc:spChg chg="del">
          <ac:chgData name="ANDRES HUMBERTO OTALORA CARMONA" userId="9f185f83-ab76-4bc7-b4dd-50fef826f155" providerId="ADAL" clId="{DC86862C-B1F8-42AF-8AF5-FA4931AB7248}" dt="2020-07-06T20:46:52.487" v="3472" actId="478"/>
          <ac:spMkLst>
            <pc:docMk/>
            <pc:sldMk cId="689718905" sldId="346"/>
            <ac:spMk id="10" creationId="{A9318FCF-D335-488B-9103-1896AB742C9D}"/>
          </ac:spMkLst>
        </pc:spChg>
        <pc:spChg chg="add mod">
          <ac:chgData name="ANDRES HUMBERTO OTALORA CARMONA" userId="9f185f83-ab76-4bc7-b4dd-50fef826f155" providerId="ADAL" clId="{DC86862C-B1F8-42AF-8AF5-FA4931AB7248}" dt="2020-07-06T20:48:27.854" v="3519" actId="1076"/>
          <ac:spMkLst>
            <pc:docMk/>
            <pc:sldMk cId="689718905" sldId="346"/>
            <ac:spMk id="12" creationId="{378FCE4A-3D84-4F02-9C77-820B2F99E4E3}"/>
          </ac:spMkLst>
        </pc:spChg>
        <pc:spChg chg="add mod">
          <ac:chgData name="ANDRES HUMBERTO OTALORA CARMONA" userId="9f185f83-ab76-4bc7-b4dd-50fef826f155" providerId="ADAL" clId="{DC86862C-B1F8-42AF-8AF5-FA4931AB7248}" dt="2020-07-06T20:48:29.806" v="3520" actId="1076"/>
          <ac:spMkLst>
            <pc:docMk/>
            <pc:sldMk cId="689718905" sldId="346"/>
            <ac:spMk id="13" creationId="{5C5B402C-3717-4B61-BDC0-1824E8ADE729}"/>
          </ac:spMkLst>
        </pc:spChg>
        <pc:spChg chg="add mod">
          <ac:chgData name="ANDRES HUMBERTO OTALORA CARMONA" userId="9f185f83-ab76-4bc7-b4dd-50fef826f155" providerId="ADAL" clId="{DC86862C-B1F8-42AF-8AF5-FA4931AB7248}" dt="2020-07-06T20:49:16.542" v="3670" actId="1076"/>
          <ac:spMkLst>
            <pc:docMk/>
            <pc:sldMk cId="689718905" sldId="346"/>
            <ac:spMk id="14" creationId="{63624D8F-3EDD-426F-AD22-2095B2BD7053}"/>
          </ac:spMkLst>
        </pc:spChg>
        <pc:spChg chg="add mod">
          <ac:chgData name="ANDRES HUMBERTO OTALORA CARMONA" userId="9f185f83-ab76-4bc7-b4dd-50fef826f155" providerId="ADAL" clId="{DC86862C-B1F8-42AF-8AF5-FA4931AB7248}" dt="2020-07-06T20:49:12.231" v="3669" actId="1076"/>
          <ac:spMkLst>
            <pc:docMk/>
            <pc:sldMk cId="689718905" sldId="346"/>
            <ac:spMk id="16" creationId="{30A75D82-6F27-489A-97EF-3E00174684EF}"/>
          </ac:spMkLst>
        </pc:spChg>
        <pc:spChg chg="mod">
          <ac:chgData name="ANDRES HUMBERTO OTALORA CARMONA" userId="9f185f83-ab76-4bc7-b4dd-50fef826f155" providerId="ADAL" clId="{DC86862C-B1F8-42AF-8AF5-FA4931AB7248}" dt="2020-07-06T20:47:18.119" v="3499" actId="20577"/>
          <ac:spMkLst>
            <pc:docMk/>
            <pc:sldMk cId="689718905" sldId="346"/>
            <ac:spMk id="41" creationId="{BA4E2C08-946C-4869-9B54-C27E445D8FB7}"/>
          </ac:spMkLst>
        </pc:spChg>
        <pc:picChg chg="add mod">
          <ac:chgData name="ANDRES HUMBERTO OTALORA CARMONA" userId="9f185f83-ab76-4bc7-b4dd-50fef826f155" providerId="ADAL" clId="{DC86862C-B1F8-42AF-8AF5-FA4931AB7248}" dt="2020-07-06T20:49:48.206" v="3677" actId="1076"/>
          <ac:picMkLst>
            <pc:docMk/>
            <pc:sldMk cId="689718905" sldId="346"/>
            <ac:picMk id="5" creationId="{4826B0AA-08E7-4742-AAE8-CD7CC963830E}"/>
          </ac:picMkLst>
        </pc:picChg>
        <pc:picChg chg="del">
          <ac:chgData name="ANDRES HUMBERTO OTALORA CARMONA" userId="9f185f83-ab76-4bc7-b4dd-50fef826f155" providerId="ADAL" clId="{DC86862C-B1F8-42AF-8AF5-FA4931AB7248}" dt="2020-07-06T20:46:52.487" v="3472" actId="478"/>
          <ac:picMkLst>
            <pc:docMk/>
            <pc:sldMk cId="689718905" sldId="346"/>
            <ac:picMk id="6" creationId="{26B501D7-66FC-4C48-8231-35F403EF66DB}"/>
          </ac:picMkLst>
        </pc:picChg>
        <pc:picChg chg="del">
          <ac:chgData name="ANDRES HUMBERTO OTALORA CARMONA" userId="9f185f83-ab76-4bc7-b4dd-50fef826f155" providerId="ADAL" clId="{DC86862C-B1F8-42AF-8AF5-FA4931AB7248}" dt="2020-07-06T20:46:52.487" v="3472" actId="478"/>
          <ac:picMkLst>
            <pc:docMk/>
            <pc:sldMk cId="689718905" sldId="346"/>
            <ac:picMk id="7" creationId="{7394438A-12F9-4F4B-81F6-282232E83465}"/>
          </ac:picMkLst>
        </pc:picChg>
        <pc:picChg chg="del">
          <ac:chgData name="ANDRES HUMBERTO OTALORA CARMONA" userId="9f185f83-ab76-4bc7-b4dd-50fef826f155" providerId="ADAL" clId="{DC86862C-B1F8-42AF-8AF5-FA4931AB7248}" dt="2020-07-06T20:46:53.062" v="3473" actId="478"/>
          <ac:picMkLst>
            <pc:docMk/>
            <pc:sldMk cId="689718905" sldId="346"/>
            <ac:picMk id="8" creationId="{43D7F179-EDD6-4C6B-9A19-3FE9BE14BC95}"/>
          </ac:picMkLst>
        </pc:picChg>
        <pc:picChg chg="add mod">
          <ac:chgData name="ANDRES HUMBERTO OTALORA CARMONA" userId="9f185f83-ab76-4bc7-b4dd-50fef826f155" providerId="ADAL" clId="{DC86862C-B1F8-42AF-8AF5-FA4931AB7248}" dt="2020-07-06T20:49:18.702" v="3671" actId="1076"/>
          <ac:picMkLst>
            <pc:docMk/>
            <pc:sldMk cId="689718905" sldId="346"/>
            <ac:picMk id="11" creationId="{4919E60B-C049-43B4-BF65-68CFA4DC9453}"/>
          </ac:picMkLst>
        </pc:picChg>
        <pc:picChg chg="add mod">
          <ac:chgData name="ANDRES HUMBERTO OTALORA CARMONA" userId="9f185f83-ab76-4bc7-b4dd-50fef826f155" providerId="ADAL" clId="{DC86862C-B1F8-42AF-8AF5-FA4931AB7248}" dt="2020-07-06T20:49:16.542" v="3670" actId="1076"/>
          <ac:picMkLst>
            <pc:docMk/>
            <pc:sldMk cId="689718905" sldId="346"/>
            <ac:picMk id="15" creationId="{2334224A-12FC-4652-AA8F-CE28C97BA9B0}"/>
          </ac:picMkLst>
        </pc:picChg>
      </pc:sldChg>
      <pc:sldChg chg="addSp delSp modSp add mod">
        <pc:chgData name="ANDRES HUMBERTO OTALORA CARMONA" userId="9f185f83-ab76-4bc7-b4dd-50fef826f155" providerId="ADAL" clId="{DC86862C-B1F8-42AF-8AF5-FA4931AB7248}" dt="2020-07-06T21:15:58.680" v="5713" actId="478"/>
        <pc:sldMkLst>
          <pc:docMk/>
          <pc:sldMk cId="4249780889" sldId="347"/>
        </pc:sldMkLst>
        <pc:spChg chg="add mod">
          <ac:chgData name="ANDRES HUMBERTO OTALORA CARMONA" userId="9f185f83-ab76-4bc7-b4dd-50fef826f155" providerId="ADAL" clId="{DC86862C-B1F8-42AF-8AF5-FA4931AB7248}" dt="2020-07-06T21:13:32.391" v="5562" actId="1076"/>
          <ac:spMkLst>
            <pc:docMk/>
            <pc:sldMk cId="4249780889" sldId="347"/>
            <ac:spMk id="5" creationId="{985EF292-C025-4B97-AC9F-4D2C30EAAA36}"/>
          </ac:spMkLst>
        </pc:spChg>
        <pc:spChg chg="add mod">
          <ac:chgData name="ANDRES HUMBERTO OTALORA CARMONA" userId="9f185f83-ab76-4bc7-b4dd-50fef826f155" providerId="ADAL" clId="{DC86862C-B1F8-42AF-8AF5-FA4931AB7248}" dt="2020-07-06T21:07:12.900" v="4998" actId="207"/>
          <ac:spMkLst>
            <pc:docMk/>
            <pc:sldMk cId="4249780889" sldId="347"/>
            <ac:spMk id="6" creationId="{99417C53-4759-4BA6-AEFA-0C6FAC227EDE}"/>
          </ac:spMkLst>
        </pc:spChg>
        <pc:spChg chg="add mod">
          <ac:chgData name="ANDRES HUMBERTO OTALORA CARMONA" userId="9f185f83-ab76-4bc7-b4dd-50fef826f155" providerId="ADAL" clId="{DC86862C-B1F8-42AF-8AF5-FA4931AB7248}" dt="2020-07-06T21:11:11.364" v="5393" actId="20577"/>
          <ac:spMkLst>
            <pc:docMk/>
            <pc:sldMk cId="4249780889" sldId="347"/>
            <ac:spMk id="10" creationId="{E7E63267-3E99-4444-A2BE-2C8BB6A8B8AD}"/>
          </ac:spMkLst>
        </pc:spChg>
        <pc:spChg chg="add mod">
          <ac:chgData name="ANDRES HUMBERTO OTALORA CARMONA" userId="9f185f83-ab76-4bc7-b4dd-50fef826f155" providerId="ADAL" clId="{DC86862C-B1F8-42AF-8AF5-FA4931AB7248}" dt="2020-07-06T21:07:36.504" v="5005" actId="1076"/>
          <ac:spMkLst>
            <pc:docMk/>
            <pc:sldMk cId="4249780889" sldId="347"/>
            <ac:spMk id="11" creationId="{3B200FFF-CDB6-4C86-9EAD-74BD2000A787}"/>
          </ac:spMkLst>
        </pc:spChg>
        <pc:spChg chg="add mod">
          <ac:chgData name="ANDRES HUMBERTO OTALORA CARMONA" userId="9f185f83-ab76-4bc7-b4dd-50fef826f155" providerId="ADAL" clId="{DC86862C-B1F8-42AF-8AF5-FA4931AB7248}" dt="2020-07-06T21:11:55.200" v="5486" actId="207"/>
          <ac:spMkLst>
            <pc:docMk/>
            <pc:sldMk cId="4249780889" sldId="347"/>
            <ac:spMk id="12" creationId="{67D3B217-E1F5-47AA-B18D-3BD1CB891354}"/>
          </ac:spMkLst>
        </pc:spChg>
        <pc:spChg chg="add mod">
          <ac:chgData name="ANDRES HUMBERTO OTALORA CARMONA" userId="9f185f83-ab76-4bc7-b4dd-50fef826f155" providerId="ADAL" clId="{DC86862C-B1F8-42AF-8AF5-FA4931AB7248}" dt="2020-07-06T21:13:30.143" v="5561" actId="1076"/>
          <ac:spMkLst>
            <pc:docMk/>
            <pc:sldMk cId="4249780889" sldId="347"/>
            <ac:spMk id="17" creationId="{7F893104-8476-4737-A51F-942CE032A8E9}"/>
          </ac:spMkLst>
        </pc:spChg>
        <pc:spChg chg="add mod">
          <ac:chgData name="ANDRES HUMBERTO OTALORA CARMONA" userId="9f185f83-ab76-4bc7-b4dd-50fef826f155" providerId="ADAL" clId="{DC86862C-B1F8-42AF-8AF5-FA4931AB7248}" dt="2020-07-06T21:15:41.183" v="5710" actId="1076"/>
          <ac:spMkLst>
            <pc:docMk/>
            <pc:sldMk cId="4249780889" sldId="347"/>
            <ac:spMk id="18" creationId="{E903338B-9AB4-4A04-99C1-D235F1F9C04C}"/>
          </ac:spMkLst>
        </pc:spChg>
        <pc:spChg chg="add mod">
          <ac:chgData name="ANDRES HUMBERTO OTALORA CARMONA" userId="9f185f83-ab76-4bc7-b4dd-50fef826f155" providerId="ADAL" clId="{DC86862C-B1F8-42AF-8AF5-FA4931AB7248}" dt="2020-07-06T21:15:39.318" v="5709" actId="1076"/>
          <ac:spMkLst>
            <pc:docMk/>
            <pc:sldMk cId="4249780889" sldId="347"/>
            <ac:spMk id="19" creationId="{21C36217-5C5D-4FCD-A955-9DACE23880E3}"/>
          </ac:spMkLst>
        </pc:spChg>
        <pc:spChg chg="mod">
          <ac:chgData name="ANDRES HUMBERTO OTALORA CARMONA" userId="9f185f83-ab76-4bc7-b4dd-50fef826f155" providerId="ADAL" clId="{DC86862C-B1F8-42AF-8AF5-FA4931AB7248}" dt="2020-07-06T21:04:50.641" v="4789" actId="20577"/>
          <ac:spMkLst>
            <pc:docMk/>
            <pc:sldMk cId="4249780889" sldId="347"/>
            <ac:spMk id="41" creationId="{BA4E2C08-946C-4869-9B54-C27E445D8FB7}"/>
          </ac:spMkLst>
        </pc:spChg>
        <pc:picChg chg="add mod">
          <ac:chgData name="ANDRES HUMBERTO OTALORA CARMONA" userId="9f185f83-ab76-4bc7-b4dd-50fef826f155" providerId="ADAL" clId="{DC86862C-B1F8-42AF-8AF5-FA4931AB7248}" dt="2020-07-06T21:05:38.967" v="4794" actId="1076"/>
          <ac:picMkLst>
            <pc:docMk/>
            <pc:sldMk cId="4249780889" sldId="347"/>
            <ac:picMk id="3" creationId="{13E2FD50-443F-479F-8BE8-0726323FFCDF}"/>
          </ac:picMkLst>
        </pc:picChg>
        <pc:picChg chg="add mod">
          <ac:chgData name="ANDRES HUMBERTO OTALORA CARMONA" userId="9f185f83-ab76-4bc7-b4dd-50fef826f155" providerId="ADAL" clId="{DC86862C-B1F8-42AF-8AF5-FA4931AB7248}" dt="2020-07-06T21:09:25.670" v="5220" actId="1076"/>
          <ac:picMkLst>
            <pc:docMk/>
            <pc:sldMk cId="4249780889" sldId="347"/>
            <ac:picMk id="4" creationId="{904C57EA-4EB3-47B8-889C-29910C4E9FC7}"/>
          </ac:picMkLst>
        </pc:picChg>
        <pc:picChg chg="add del mod">
          <ac:chgData name="ANDRES HUMBERTO OTALORA CARMONA" userId="9f185f83-ab76-4bc7-b4dd-50fef826f155" providerId="ADAL" clId="{DC86862C-B1F8-42AF-8AF5-FA4931AB7248}" dt="2020-07-06T21:05:42.688" v="4796"/>
          <ac:picMkLst>
            <pc:docMk/>
            <pc:sldMk cId="4249780889" sldId="347"/>
            <ac:picMk id="8" creationId="{EDB5DDA4-BA03-4031-8779-FDD0AD0F2854}"/>
          </ac:picMkLst>
        </pc:picChg>
        <pc:picChg chg="add del mod">
          <ac:chgData name="ANDRES HUMBERTO OTALORA CARMONA" userId="9f185f83-ab76-4bc7-b4dd-50fef826f155" providerId="ADAL" clId="{DC86862C-B1F8-42AF-8AF5-FA4931AB7248}" dt="2020-07-06T21:09:56.737" v="5228" actId="478"/>
          <ac:picMkLst>
            <pc:docMk/>
            <pc:sldMk cId="4249780889" sldId="347"/>
            <ac:picMk id="13" creationId="{E5191D24-B578-4841-8865-0CC60D68AA94}"/>
          </ac:picMkLst>
        </pc:picChg>
        <pc:picChg chg="add del mod">
          <ac:chgData name="ANDRES HUMBERTO OTALORA CARMONA" userId="9f185f83-ab76-4bc7-b4dd-50fef826f155" providerId="ADAL" clId="{DC86862C-B1F8-42AF-8AF5-FA4931AB7248}" dt="2020-07-06T21:09:58.083" v="5229" actId="478"/>
          <ac:picMkLst>
            <pc:docMk/>
            <pc:sldMk cId="4249780889" sldId="347"/>
            <ac:picMk id="14" creationId="{8D19EBC7-ADFA-4F65-834C-DA0270E81743}"/>
          </ac:picMkLst>
        </pc:picChg>
        <pc:picChg chg="add mod">
          <ac:chgData name="ANDRES HUMBERTO OTALORA CARMONA" userId="9f185f83-ab76-4bc7-b4dd-50fef826f155" providerId="ADAL" clId="{DC86862C-B1F8-42AF-8AF5-FA4931AB7248}" dt="2020-07-06T21:11:45.221" v="5485" actId="207"/>
          <ac:picMkLst>
            <pc:docMk/>
            <pc:sldMk cId="4249780889" sldId="347"/>
            <ac:picMk id="15" creationId="{4A68DD01-F34F-4E72-8084-CF705D08B049}"/>
          </ac:picMkLst>
        </pc:picChg>
        <pc:cxnChg chg="add del mod">
          <ac:chgData name="ANDRES HUMBERTO OTALORA CARMONA" userId="9f185f83-ab76-4bc7-b4dd-50fef826f155" providerId="ADAL" clId="{DC86862C-B1F8-42AF-8AF5-FA4931AB7248}" dt="2020-07-06T21:15:58.680" v="5713" actId="478"/>
          <ac:cxnSpMkLst>
            <pc:docMk/>
            <pc:sldMk cId="4249780889" sldId="347"/>
            <ac:cxnSpMk id="9" creationId="{9E53BE33-1F75-4325-9E60-C7FF7A0AAB7D}"/>
          </ac:cxnSpMkLst>
        </pc:cxnChg>
      </pc:sldChg>
      <pc:sldChg chg="add del">
        <pc:chgData name="ANDRES HUMBERTO OTALORA CARMONA" userId="9f185f83-ab76-4bc7-b4dd-50fef826f155" providerId="ADAL" clId="{DC86862C-B1F8-42AF-8AF5-FA4931AB7248}" dt="2020-07-06T21:16:14.993" v="5714" actId="47"/>
        <pc:sldMkLst>
          <pc:docMk/>
          <pc:sldMk cId="3897768576" sldId="348"/>
        </pc:sldMkLst>
      </pc:sldChg>
      <pc:sldChg chg="addSp delSp modSp add mod">
        <pc:chgData name="ANDRES HUMBERTO OTALORA CARMONA" userId="9f185f83-ab76-4bc7-b4dd-50fef826f155" providerId="ADAL" clId="{DC86862C-B1F8-42AF-8AF5-FA4931AB7248}" dt="2020-07-06T21:07:27.534" v="5003" actId="1076"/>
        <pc:sldMkLst>
          <pc:docMk/>
          <pc:sldMk cId="3529917634" sldId="349"/>
        </pc:sldMkLst>
        <pc:spChg chg="mod">
          <ac:chgData name="ANDRES HUMBERTO OTALORA CARMONA" userId="9f185f83-ab76-4bc7-b4dd-50fef826f155" providerId="ADAL" clId="{DC86862C-B1F8-42AF-8AF5-FA4931AB7248}" dt="2020-07-06T21:03:02.128" v="4682" actId="20577"/>
          <ac:spMkLst>
            <pc:docMk/>
            <pc:sldMk cId="3529917634" sldId="349"/>
            <ac:spMk id="11" creationId="{D8C3D0C8-2C2B-4753-9FAC-B8F535AAB5DB}"/>
          </ac:spMkLst>
        </pc:spChg>
        <pc:spChg chg="mod">
          <ac:chgData name="ANDRES HUMBERTO OTALORA CARMONA" userId="9f185f83-ab76-4bc7-b4dd-50fef826f155" providerId="ADAL" clId="{DC86862C-B1F8-42AF-8AF5-FA4931AB7248}" dt="2020-07-06T21:07:27.534" v="5003" actId="1076"/>
          <ac:spMkLst>
            <pc:docMk/>
            <pc:sldMk cId="3529917634" sldId="349"/>
            <ac:spMk id="14" creationId="{443CBBA5-BF74-41BF-B030-ED1663255185}"/>
          </ac:spMkLst>
        </pc:spChg>
        <pc:spChg chg="del">
          <ac:chgData name="ANDRES HUMBERTO OTALORA CARMONA" userId="9f185f83-ab76-4bc7-b4dd-50fef826f155" providerId="ADAL" clId="{DC86862C-B1F8-42AF-8AF5-FA4931AB7248}" dt="2020-07-06T21:01:48.223" v="4397" actId="478"/>
          <ac:spMkLst>
            <pc:docMk/>
            <pc:sldMk cId="3529917634" sldId="349"/>
            <ac:spMk id="15" creationId="{AA8D4FC2-47AA-4DCF-982A-25007EAF8A9E}"/>
          </ac:spMkLst>
        </pc:spChg>
        <pc:spChg chg="add mod">
          <ac:chgData name="ANDRES HUMBERTO OTALORA CARMONA" userId="9f185f83-ab76-4bc7-b4dd-50fef826f155" providerId="ADAL" clId="{DC86862C-B1F8-42AF-8AF5-FA4931AB7248}" dt="2020-07-06T21:04:17.797" v="4762" actId="207"/>
          <ac:spMkLst>
            <pc:docMk/>
            <pc:sldMk cId="3529917634" sldId="349"/>
            <ac:spMk id="18" creationId="{CF04FD15-61D6-4F72-92AE-4ED97E415F6C}"/>
          </ac:spMkLst>
        </pc:spChg>
        <pc:picChg chg="del">
          <ac:chgData name="ANDRES HUMBERTO OTALORA CARMONA" userId="9f185f83-ab76-4bc7-b4dd-50fef826f155" providerId="ADAL" clId="{DC86862C-B1F8-42AF-8AF5-FA4931AB7248}" dt="2020-07-06T21:00:55.671" v="4347" actId="478"/>
          <ac:picMkLst>
            <pc:docMk/>
            <pc:sldMk cId="3529917634" sldId="349"/>
            <ac:picMk id="6" creationId="{01074E4E-A6BA-4CFA-86AA-03EEE10281CF}"/>
          </ac:picMkLst>
        </pc:picChg>
        <pc:picChg chg="del">
          <ac:chgData name="ANDRES HUMBERTO OTALORA CARMONA" userId="9f185f83-ab76-4bc7-b4dd-50fef826f155" providerId="ADAL" clId="{DC86862C-B1F8-42AF-8AF5-FA4931AB7248}" dt="2020-07-06T21:01:23.983" v="4388" actId="478"/>
          <ac:picMkLst>
            <pc:docMk/>
            <pc:sldMk cId="3529917634" sldId="349"/>
            <ac:picMk id="7" creationId="{6B82CB10-BDA7-44A4-9365-C49BFF0ED39E}"/>
          </ac:picMkLst>
        </pc:picChg>
        <pc:picChg chg="mod">
          <ac:chgData name="ANDRES HUMBERTO OTALORA CARMONA" userId="9f185f83-ab76-4bc7-b4dd-50fef826f155" providerId="ADAL" clId="{DC86862C-B1F8-42AF-8AF5-FA4931AB7248}" dt="2020-07-06T21:00:43.140" v="4345" actId="27349"/>
          <ac:picMkLst>
            <pc:docMk/>
            <pc:sldMk cId="3529917634" sldId="349"/>
            <ac:picMk id="9" creationId="{8E92CD38-35DA-4915-814E-65A48D8DBCD1}"/>
          </ac:picMkLst>
        </pc:picChg>
        <pc:picChg chg="add mod">
          <ac:chgData name="ANDRES HUMBERTO OTALORA CARMONA" userId="9f185f83-ab76-4bc7-b4dd-50fef826f155" providerId="ADAL" clId="{DC86862C-B1F8-42AF-8AF5-FA4931AB7248}" dt="2020-07-06T21:02:01.351" v="4400" actId="14100"/>
          <ac:picMkLst>
            <pc:docMk/>
            <pc:sldMk cId="3529917634" sldId="349"/>
            <ac:picMk id="16" creationId="{6912AD60-555F-4279-A8CE-6E79155EBACD}"/>
          </ac:picMkLst>
        </pc:picChg>
        <pc:picChg chg="add mod modCrop">
          <ac:chgData name="ANDRES HUMBERTO OTALORA CARMONA" userId="9f185f83-ab76-4bc7-b4dd-50fef826f155" providerId="ADAL" clId="{DC86862C-B1F8-42AF-8AF5-FA4931AB7248}" dt="2020-07-06T21:01:35.287" v="4392" actId="1440"/>
          <ac:picMkLst>
            <pc:docMk/>
            <pc:sldMk cId="3529917634" sldId="349"/>
            <ac:picMk id="17" creationId="{CCDC0413-7B5E-43A8-8456-89C23C5D60CF}"/>
          </ac:picMkLst>
        </pc:picChg>
      </pc:sldChg>
      <pc:sldChg chg="add del">
        <pc:chgData name="ANDRES HUMBERTO OTALORA CARMONA" userId="9f185f83-ab76-4bc7-b4dd-50fef826f155" providerId="ADAL" clId="{DC86862C-B1F8-42AF-8AF5-FA4931AB7248}" dt="2020-07-06T21:16:15.851" v="5715" actId="47"/>
        <pc:sldMkLst>
          <pc:docMk/>
          <pc:sldMk cId="2478331198" sldId="350"/>
        </pc:sldMkLst>
      </pc:sldChg>
      <pc:sldChg chg="add del">
        <pc:chgData name="ANDRES HUMBERTO OTALORA CARMONA" userId="9f185f83-ab76-4bc7-b4dd-50fef826f155" providerId="ADAL" clId="{DC86862C-B1F8-42AF-8AF5-FA4931AB7248}" dt="2020-07-06T21:16:16.524" v="5716" actId="47"/>
        <pc:sldMkLst>
          <pc:docMk/>
          <pc:sldMk cId="833715391" sldId="351"/>
        </pc:sldMkLst>
      </pc:sldChg>
      <pc:sldChg chg="add del">
        <pc:chgData name="ANDRES HUMBERTO OTALORA CARMONA" userId="9f185f83-ab76-4bc7-b4dd-50fef826f155" providerId="ADAL" clId="{DC86862C-B1F8-42AF-8AF5-FA4931AB7248}" dt="2020-07-06T21:16:17.218" v="5717" actId="47"/>
        <pc:sldMkLst>
          <pc:docMk/>
          <pc:sldMk cId="91850393" sldId="352"/>
        </pc:sldMkLst>
      </pc:sldChg>
    </pc:docChg>
  </pc:docChgLst>
  <pc:docChgLst>
    <pc:chgData name="ANDRES HUMBERTO OTALORA CARMONA" userId="9f185f83-ab76-4bc7-b4dd-50fef826f155" providerId="ADAL" clId="{24F60A97-8B71-4115-86BE-59CB3B0C9CE8}"/>
    <pc:docChg chg="undo custSel addSld delSld modSld sldOrd">
      <pc:chgData name="ANDRES HUMBERTO OTALORA CARMONA" userId="9f185f83-ab76-4bc7-b4dd-50fef826f155" providerId="ADAL" clId="{24F60A97-8B71-4115-86BE-59CB3B0C9CE8}" dt="2020-09-30T18:11:58.553" v="1544" actId="47"/>
      <pc:docMkLst>
        <pc:docMk/>
      </pc:docMkLst>
      <pc:sldChg chg="modSp mod">
        <pc:chgData name="ANDRES HUMBERTO OTALORA CARMONA" userId="9f185f83-ab76-4bc7-b4dd-50fef826f155" providerId="ADAL" clId="{24F60A97-8B71-4115-86BE-59CB3B0C9CE8}" dt="2020-09-30T17:02:05.153" v="66" actId="6549"/>
        <pc:sldMkLst>
          <pc:docMk/>
          <pc:sldMk cId="4231383792" sldId="320"/>
        </pc:sldMkLst>
        <pc:spChg chg="mod">
          <ac:chgData name="ANDRES HUMBERTO OTALORA CARMONA" userId="9f185f83-ab76-4bc7-b4dd-50fef826f155" providerId="ADAL" clId="{24F60A97-8B71-4115-86BE-59CB3B0C9CE8}" dt="2020-09-30T17:02:05.153" v="66" actId="6549"/>
          <ac:spMkLst>
            <pc:docMk/>
            <pc:sldMk cId="4231383792" sldId="320"/>
            <ac:spMk id="12" creationId="{2A3190B4-7CE9-421D-8959-FEBD252C9280}"/>
          </ac:spMkLst>
        </pc:spChg>
      </pc:sldChg>
      <pc:sldChg chg="addSp delSp modSp mod">
        <pc:chgData name="ANDRES HUMBERTO OTALORA CARMONA" userId="9f185f83-ab76-4bc7-b4dd-50fef826f155" providerId="ADAL" clId="{24F60A97-8B71-4115-86BE-59CB3B0C9CE8}" dt="2020-09-30T17:07:18.605" v="139" actId="14100"/>
        <pc:sldMkLst>
          <pc:docMk/>
          <pc:sldMk cId="481473816" sldId="334"/>
        </pc:sldMkLst>
        <pc:spChg chg="del">
          <ac:chgData name="ANDRES HUMBERTO OTALORA CARMONA" userId="9f185f83-ab76-4bc7-b4dd-50fef826f155" providerId="ADAL" clId="{24F60A97-8B71-4115-86BE-59CB3B0C9CE8}" dt="2020-09-30T17:02:51.425" v="68" actId="478"/>
          <ac:spMkLst>
            <pc:docMk/>
            <pc:sldMk cId="481473816" sldId="334"/>
            <ac:spMk id="7" creationId="{7ACEAEB8-4AED-42EC-9EA8-AD376F69A796}"/>
          </ac:spMkLst>
        </pc:spChg>
        <pc:spChg chg="del">
          <ac:chgData name="ANDRES HUMBERTO OTALORA CARMONA" userId="9f185f83-ab76-4bc7-b4dd-50fef826f155" providerId="ADAL" clId="{24F60A97-8B71-4115-86BE-59CB3B0C9CE8}" dt="2020-09-30T17:02:51.425" v="68" actId="478"/>
          <ac:spMkLst>
            <pc:docMk/>
            <pc:sldMk cId="481473816" sldId="334"/>
            <ac:spMk id="10" creationId="{46FD8541-E804-4B17-8E11-C916FABC4F1E}"/>
          </ac:spMkLst>
        </pc:spChg>
        <pc:spChg chg="add mod">
          <ac:chgData name="ANDRES HUMBERTO OTALORA CARMONA" userId="9f185f83-ab76-4bc7-b4dd-50fef826f155" providerId="ADAL" clId="{24F60A97-8B71-4115-86BE-59CB3B0C9CE8}" dt="2020-09-30T17:05:29.635" v="123" actId="13822"/>
          <ac:spMkLst>
            <pc:docMk/>
            <pc:sldMk cId="481473816" sldId="334"/>
            <ac:spMk id="13" creationId="{A60B840F-F77C-4089-8262-5D715EB3C8DD}"/>
          </ac:spMkLst>
        </pc:spChg>
        <pc:spChg chg="add mod">
          <ac:chgData name="ANDRES HUMBERTO OTALORA CARMONA" userId="9f185f83-ab76-4bc7-b4dd-50fef826f155" providerId="ADAL" clId="{24F60A97-8B71-4115-86BE-59CB3B0C9CE8}" dt="2020-09-30T17:06:03.209" v="134" actId="207"/>
          <ac:spMkLst>
            <pc:docMk/>
            <pc:sldMk cId="481473816" sldId="334"/>
            <ac:spMk id="14" creationId="{AB6270E3-80CA-4E2B-91F6-8F81ADC64BB5}"/>
          </ac:spMkLst>
        </pc:spChg>
        <pc:spChg chg="add del mod">
          <ac:chgData name="ANDRES HUMBERTO OTALORA CARMONA" userId="9f185f83-ab76-4bc7-b4dd-50fef826f155" providerId="ADAL" clId="{24F60A97-8B71-4115-86BE-59CB3B0C9CE8}" dt="2020-09-30T17:05:05.556" v="112" actId="478"/>
          <ac:spMkLst>
            <pc:docMk/>
            <pc:sldMk cId="481473816" sldId="334"/>
            <ac:spMk id="18" creationId="{048D5CAF-9172-43B1-838F-33ABFD83BDE4}"/>
          </ac:spMkLst>
        </pc:spChg>
        <pc:spChg chg="add mod">
          <ac:chgData name="ANDRES HUMBERTO OTALORA CARMONA" userId="9f185f83-ab76-4bc7-b4dd-50fef826f155" providerId="ADAL" clId="{24F60A97-8B71-4115-86BE-59CB3B0C9CE8}" dt="2020-09-30T17:05:11.213" v="114" actId="1076"/>
          <ac:spMkLst>
            <pc:docMk/>
            <pc:sldMk cId="481473816" sldId="334"/>
            <ac:spMk id="19" creationId="{63894C33-D0AA-4A87-A9DC-7AD7BEAC92BA}"/>
          </ac:spMkLst>
        </pc:spChg>
        <pc:spChg chg="add mod">
          <ac:chgData name="ANDRES HUMBERTO OTALORA CARMONA" userId="9f185f83-ab76-4bc7-b4dd-50fef826f155" providerId="ADAL" clId="{24F60A97-8B71-4115-86BE-59CB3B0C9CE8}" dt="2020-09-30T17:05:08.709" v="113" actId="1076"/>
          <ac:spMkLst>
            <pc:docMk/>
            <pc:sldMk cId="481473816" sldId="334"/>
            <ac:spMk id="20" creationId="{C5FA2EA4-2EE7-4EE1-B1E3-039BF8E730E2}"/>
          </ac:spMkLst>
        </pc:spChg>
        <pc:spChg chg="add del mod">
          <ac:chgData name="ANDRES HUMBERTO OTALORA CARMONA" userId="9f185f83-ab76-4bc7-b4dd-50fef826f155" providerId="ADAL" clId="{24F60A97-8B71-4115-86BE-59CB3B0C9CE8}" dt="2020-09-30T17:04:44.732" v="108" actId="478"/>
          <ac:spMkLst>
            <pc:docMk/>
            <pc:sldMk cId="481473816" sldId="334"/>
            <ac:spMk id="21" creationId="{CF8284A2-4851-46F0-8353-2125ECD7CA4B}"/>
          </ac:spMkLst>
        </pc:spChg>
        <pc:spChg chg="add mod">
          <ac:chgData name="ANDRES HUMBERTO OTALORA CARMONA" userId="9f185f83-ab76-4bc7-b4dd-50fef826f155" providerId="ADAL" clId="{24F60A97-8B71-4115-86BE-59CB3B0C9CE8}" dt="2020-09-30T17:04:57.311" v="110" actId="2085"/>
          <ac:spMkLst>
            <pc:docMk/>
            <pc:sldMk cId="481473816" sldId="334"/>
            <ac:spMk id="26" creationId="{B1EA5E58-BBCB-443D-A32B-DAAA86F35B9D}"/>
          </ac:spMkLst>
        </pc:spChg>
        <pc:spChg chg="add mod">
          <ac:chgData name="ANDRES HUMBERTO OTALORA CARMONA" userId="9f185f83-ab76-4bc7-b4dd-50fef826f155" providerId="ADAL" clId="{24F60A97-8B71-4115-86BE-59CB3B0C9CE8}" dt="2020-09-30T17:04:57.311" v="110" actId="2085"/>
          <ac:spMkLst>
            <pc:docMk/>
            <pc:sldMk cId="481473816" sldId="334"/>
            <ac:spMk id="29" creationId="{9BB810C4-1D41-419A-A323-FB84946C268F}"/>
          </ac:spMkLst>
        </pc:spChg>
        <pc:spChg chg="add mod">
          <ac:chgData name="ANDRES HUMBERTO OTALORA CARMONA" userId="9f185f83-ab76-4bc7-b4dd-50fef826f155" providerId="ADAL" clId="{24F60A97-8B71-4115-86BE-59CB3B0C9CE8}" dt="2020-09-30T17:04:23.713" v="101" actId="1076"/>
          <ac:spMkLst>
            <pc:docMk/>
            <pc:sldMk cId="481473816" sldId="334"/>
            <ac:spMk id="30" creationId="{9565B8AD-D1BA-453B-815A-ADBB464468B6}"/>
          </ac:spMkLst>
        </pc:spChg>
        <pc:spChg chg="add mod">
          <ac:chgData name="ANDRES HUMBERTO OTALORA CARMONA" userId="9f185f83-ab76-4bc7-b4dd-50fef826f155" providerId="ADAL" clId="{24F60A97-8B71-4115-86BE-59CB3B0C9CE8}" dt="2020-09-30T17:05:00.699" v="111" actId="1076"/>
          <ac:spMkLst>
            <pc:docMk/>
            <pc:sldMk cId="481473816" sldId="334"/>
            <ac:spMk id="31" creationId="{F130D941-8D2F-447A-9F84-8B28DF19C343}"/>
          </ac:spMkLst>
        </pc:spChg>
        <pc:spChg chg="del">
          <ac:chgData name="ANDRES HUMBERTO OTALORA CARMONA" userId="9f185f83-ab76-4bc7-b4dd-50fef826f155" providerId="ADAL" clId="{24F60A97-8B71-4115-86BE-59CB3B0C9CE8}" dt="2020-09-30T17:02:51.425" v="68" actId="478"/>
          <ac:spMkLst>
            <pc:docMk/>
            <pc:sldMk cId="481473816" sldId="334"/>
            <ac:spMk id="33" creationId="{E9269435-3E9C-48D8-9BFD-E5C44AA748B4}"/>
          </ac:spMkLst>
        </pc:spChg>
        <pc:spChg chg="mod">
          <ac:chgData name="ANDRES HUMBERTO OTALORA CARMONA" userId="9f185f83-ab76-4bc7-b4dd-50fef826f155" providerId="ADAL" clId="{24F60A97-8B71-4115-86BE-59CB3B0C9CE8}" dt="2020-09-30T17:03:57.492" v="99" actId="20577"/>
          <ac:spMkLst>
            <pc:docMk/>
            <pc:sldMk cId="481473816" sldId="334"/>
            <ac:spMk id="41" creationId="{BA4E2C08-946C-4869-9B54-C27E445D8FB7}"/>
          </ac:spMkLst>
        </pc:spChg>
        <pc:graphicFrameChg chg="add mod modGraphic">
          <ac:chgData name="ANDRES HUMBERTO OTALORA CARMONA" userId="9f185f83-ab76-4bc7-b4dd-50fef826f155" providerId="ADAL" clId="{24F60A97-8B71-4115-86BE-59CB3B0C9CE8}" dt="2020-09-30T17:07:18.605" v="139" actId="14100"/>
          <ac:graphicFrameMkLst>
            <pc:docMk/>
            <pc:sldMk cId="481473816" sldId="334"/>
            <ac:graphicFrameMk id="11" creationId="{C133C669-AE24-4320-A9C4-1D09304D781D}"/>
          </ac:graphicFrameMkLst>
        </pc:graphicFrameChg>
        <pc:picChg chg="del">
          <ac:chgData name="ANDRES HUMBERTO OTALORA CARMONA" userId="9f185f83-ab76-4bc7-b4dd-50fef826f155" providerId="ADAL" clId="{24F60A97-8B71-4115-86BE-59CB3B0C9CE8}" dt="2020-09-30T17:02:51.425" v="68" actId="478"/>
          <ac:picMkLst>
            <pc:docMk/>
            <pc:sldMk cId="481473816" sldId="334"/>
            <ac:picMk id="3" creationId="{D057A3CF-83EA-4FFB-8B14-61B37256550D}"/>
          </ac:picMkLst>
        </pc:picChg>
        <pc:picChg chg="del">
          <ac:chgData name="ANDRES HUMBERTO OTALORA CARMONA" userId="9f185f83-ab76-4bc7-b4dd-50fef826f155" providerId="ADAL" clId="{24F60A97-8B71-4115-86BE-59CB3B0C9CE8}" dt="2020-09-30T17:02:52.116" v="69" actId="478"/>
          <ac:picMkLst>
            <pc:docMk/>
            <pc:sldMk cId="481473816" sldId="334"/>
            <ac:picMk id="8" creationId="{08335087-977A-4A57-9711-DAEE1FFA8451}"/>
          </ac:picMkLst>
        </pc:picChg>
        <pc:picChg chg="add mod">
          <ac:chgData name="ANDRES HUMBERTO OTALORA CARMONA" userId="9f185f83-ab76-4bc7-b4dd-50fef826f155" providerId="ADAL" clId="{24F60A97-8B71-4115-86BE-59CB3B0C9CE8}" dt="2020-09-30T17:05:56.126" v="132" actId="27349"/>
          <ac:picMkLst>
            <pc:docMk/>
            <pc:sldMk cId="481473816" sldId="334"/>
            <ac:picMk id="9" creationId="{D66417CD-2D09-4571-8B48-7E7370C0CBE8}"/>
          </ac:picMkLst>
        </pc:picChg>
        <pc:picChg chg="del">
          <ac:chgData name="ANDRES HUMBERTO OTALORA CARMONA" userId="9f185f83-ab76-4bc7-b4dd-50fef826f155" providerId="ADAL" clId="{24F60A97-8B71-4115-86BE-59CB3B0C9CE8}" dt="2020-09-30T17:02:51.425" v="68" actId="478"/>
          <ac:picMkLst>
            <pc:docMk/>
            <pc:sldMk cId="481473816" sldId="334"/>
            <ac:picMk id="15" creationId="{7C6E4EBD-A7DC-4DB7-AAC0-BBBE9BFEA3C9}"/>
          </ac:picMkLst>
        </pc:picChg>
        <pc:picChg chg="del">
          <ac:chgData name="ANDRES HUMBERTO OTALORA CARMONA" userId="9f185f83-ab76-4bc7-b4dd-50fef826f155" providerId="ADAL" clId="{24F60A97-8B71-4115-86BE-59CB3B0C9CE8}" dt="2020-09-30T17:02:51.425" v="68" actId="478"/>
          <ac:picMkLst>
            <pc:docMk/>
            <pc:sldMk cId="481473816" sldId="334"/>
            <ac:picMk id="16" creationId="{3CBB0952-D340-4D01-8759-836D69CAD629}"/>
          </ac:picMkLst>
        </pc:picChg>
        <pc:picChg chg="add mod">
          <ac:chgData name="ANDRES HUMBERTO OTALORA CARMONA" userId="9f185f83-ab76-4bc7-b4dd-50fef826f155" providerId="ADAL" clId="{24F60A97-8B71-4115-86BE-59CB3B0C9CE8}" dt="2020-09-30T17:04:39.508" v="107" actId="1076"/>
          <ac:picMkLst>
            <pc:docMk/>
            <pc:sldMk cId="481473816" sldId="334"/>
            <ac:picMk id="17" creationId="{68B4437E-AE13-4902-A5E9-D1FEDE5A2066}"/>
          </ac:picMkLst>
        </pc:picChg>
        <pc:picChg chg="add mod">
          <ac:chgData name="ANDRES HUMBERTO OTALORA CARMONA" userId="9f185f83-ab76-4bc7-b4dd-50fef826f155" providerId="ADAL" clId="{24F60A97-8B71-4115-86BE-59CB3B0C9CE8}" dt="2020-09-30T17:05:13.277" v="115" actId="1076"/>
          <ac:picMkLst>
            <pc:docMk/>
            <pc:sldMk cId="481473816" sldId="334"/>
            <ac:picMk id="22" creationId="{40FFDD9D-A23D-40A1-AD8E-E2D353263CEE}"/>
          </ac:picMkLst>
        </pc:picChg>
        <pc:picChg chg="add mod">
          <ac:chgData name="ANDRES HUMBERTO OTALORA CARMONA" userId="9f185f83-ab76-4bc7-b4dd-50fef826f155" providerId="ADAL" clId="{24F60A97-8B71-4115-86BE-59CB3B0C9CE8}" dt="2020-09-30T17:04:37.572" v="106" actId="1440"/>
          <ac:picMkLst>
            <pc:docMk/>
            <pc:sldMk cId="481473816" sldId="334"/>
            <ac:picMk id="23" creationId="{A84C7CBC-7460-465E-ABCD-D1D5D6DB96B5}"/>
          </ac:picMkLst>
        </pc:picChg>
        <pc:picChg chg="add mod">
          <ac:chgData name="ANDRES HUMBERTO OTALORA CARMONA" userId="9f185f83-ab76-4bc7-b4dd-50fef826f155" providerId="ADAL" clId="{24F60A97-8B71-4115-86BE-59CB3B0C9CE8}" dt="2020-09-30T17:04:23.713" v="101" actId="1076"/>
          <ac:picMkLst>
            <pc:docMk/>
            <pc:sldMk cId="481473816" sldId="334"/>
            <ac:picMk id="24" creationId="{8142AA39-6CBC-4910-B11D-F03B97FD01F7}"/>
          </ac:picMkLst>
        </pc:picChg>
        <pc:cxnChg chg="add mod">
          <ac:chgData name="ANDRES HUMBERTO OTALORA CARMONA" userId="9f185f83-ab76-4bc7-b4dd-50fef826f155" providerId="ADAL" clId="{24F60A97-8B71-4115-86BE-59CB3B0C9CE8}" dt="2020-09-30T17:04:23.713" v="101" actId="1076"/>
          <ac:cxnSpMkLst>
            <pc:docMk/>
            <pc:sldMk cId="481473816" sldId="334"/>
            <ac:cxnSpMk id="25" creationId="{A57058F6-3944-4DFB-9158-01879F488948}"/>
          </ac:cxnSpMkLst>
        </pc:cxnChg>
        <pc:cxnChg chg="add mod">
          <ac:chgData name="ANDRES HUMBERTO OTALORA CARMONA" userId="9f185f83-ab76-4bc7-b4dd-50fef826f155" providerId="ADAL" clId="{24F60A97-8B71-4115-86BE-59CB3B0C9CE8}" dt="2020-09-30T17:04:23.713" v="101" actId="1076"/>
          <ac:cxnSpMkLst>
            <pc:docMk/>
            <pc:sldMk cId="481473816" sldId="334"/>
            <ac:cxnSpMk id="27" creationId="{A9AC7952-A0AF-4854-9786-3D48A53E0051}"/>
          </ac:cxnSpMkLst>
        </pc:cxnChg>
        <pc:cxnChg chg="add mod">
          <ac:chgData name="ANDRES HUMBERTO OTALORA CARMONA" userId="9f185f83-ab76-4bc7-b4dd-50fef826f155" providerId="ADAL" clId="{24F60A97-8B71-4115-86BE-59CB3B0C9CE8}" dt="2020-09-30T17:05:20.103" v="118" actId="14100"/>
          <ac:cxnSpMkLst>
            <pc:docMk/>
            <pc:sldMk cId="481473816" sldId="334"/>
            <ac:cxnSpMk id="32" creationId="{0A9CE2E9-CBF0-4F4C-9450-477D9B6197F6}"/>
          </ac:cxnSpMkLst>
        </pc:cxnChg>
        <pc:cxnChg chg="add mod">
          <ac:chgData name="ANDRES HUMBERTO OTALORA CARMONA" userId="9f185f83-ab76-4bc7-b4dd-50fef826f155" providerId="ADAL" clId="{24F60A97-8B71-4115-86BE-59CB3B0C9CE8}" dt="2020-09-30T17:05:24.893" v="121" actId="14100"/>
          <ac:cxnSpMkLst>
            <pc:docMk/>
            <pc:sldMk cId="481473816" sldId="334"/>
            <ac:cxnSpMk id="34" creationId="{5B13959F-2C25-4903-BE31-56F6EC4220B2}"/>
          </ac:cxnSpMkLst>
        </pc:cxnChg>
      </pc:sldChg>
      <pc:sldChg chg="addSp delSp modSp mod">
        <pc:chgData name="ANDRES HUMBERTO OTALORA CARMONA" userId="9f185f83-ab76-4bc7-b4dd-50fef826f155" providerId="ADAL" clId="{24F60A97-8B71-4115-86BE-59CB3B0C9CE8}" dt="2020-09-30T17:08:51.693" v="176" actId="1076"/>
        <pc:sldMkLst>
          <pc:docMk/>
          <pc:sldMk cId="365643691" sldId="337"/>
        </pc:sldMkLst>
        <pc:spChg chg="mod">
          <ac:chgData name="ANDRES HUMBERTO OTALORA CARMONA" userId="9f185f83-ab76-4bc7-b4dd-50fef826f155" providerId="ADAL" clId="{24F60A97-8B71-4115-86BE-59CB3B0C9CE8}" dt="2020-09-30T17:08:36.309" v="168" actId="20577"/>
          <ac:spMkLst>
            <pc:docMk/>
            <pc:sldMk cId="365643691" sldId="337"/>
            <ac:spMk id="41" creationId="{BA4E2C08-946C-4869-9B54-C27E445D8FB7}"/>
          </ac:spMkLst>
        </pc:spChg>
        <pc:picChg chg="del">
          <ac:chgData name="ANDRES HUMBERTO OTALORA CARMONA" userId="9f185f83-ab76-4bc7-b4dd-50fef826f155" providerId="ADAL" clId="{24F60A97-8B71-4115-86BE-59CB3B0C9CE8}" dt="2020-09-30T17:08:43.396" v="169" actId="478"/>
          <ac:picMkLst>
            <pc:docMk/>
            <pc:sldMk cId="365643691" sldId="337"/>
            <ac:picMk id="3" creationId="{5F083EA6-3127-4B6A-AA44-3D2D723A7714}"/>
          </ac:picMkLst>
        </pc:picChg>
        <pc:picChg chg="add mod">
          <ac:chgData name="ANDRES HUMBERTO OTALORA CARMONA" userId="9f185f83-ab76-4bc7-b4dd-50fef826f155" providerId="ADAL" clId="{24F60A97-8B71-4115-86BE-59CB3B0C9CE8}" dt="2020-09-30T17:08:51.693" v="176" actId="1076"/>
          <ac:picMkLst>
            <pc:docMk/>
            <pc:sldMk cId="365643691" sldId="337"/>
            <ac:picMk id="6" creationId="{CD628010-5A7E-416C-BE6C-0AE35DB0B1D0}"/>
          </ac:picMkLst>
        </pc:picChg>
      </pc:sldChg>
      <pc:sldChg chg="addSp delSp modSp mod">
        <pc:chgData name="ANDRES HUMBERTO OTALORA CARMONA" userId="9f185f83-ab76-4bc7-b4dd-50fef826f155" providerId="ADAL" clId="{24F60A97-8B71-4115-86BE-59CB3B0C9CE8}" dt="2020-09-30T17:13:17.503" v="346" actId="207"/>
        <pc:sldMkLst>
          <pc:docMk/>
          <pc:sldMk cId="3246608794" sldId="340"/>
        </pc:sldMkLst>
        <pc:spChg chg="add mod">
          <ac:chgData name="ANDRES HUMBERTO OTALORA CARMONA" userId="9f185f83-ab76-4bc7-b4dd-50fef826f155" providerId="ADAL" clId="{24F60A97-8B71-4115-86BE-59CB3B0C9CE8}" dt="2020-09-30T17:11:44.356" v="228" actId="1076"/>
          <ac:spMkLst>
            <pc:docMk/>
            <pc:sldMk cId="3246608794" sldId="340"/>
            <ac:spMk id="5" creationId="{C80F3974-3CDF-463F-803F-94641459697F}"/>
          </ac:spMkLst>
        </pc:spChg>
        <pc:spChg chg="add mod">
          <ac:chgData name="ANDRES HUMBERTO OTALORA CARMONA" userId="9f185f83-ab76-4bc7-b4dd-50fef826f155" providerId="ADAL" clId="{24F60A97-8B71-4115-86BE-59CB3B0C9CE8}" dt="2020-09-30T17:12:43.635" v="262" actId="255"/>
          <ac:spMkLst>
            <pc:docMk/>
            <pc:sldMk cId="3246608794" sldId="340"/>
            <ac:spMk id="7" creationId="{524FD1D5-D628-4931-8F7D-EF5ED86B7033}"/>
          </ac:spMkLst>
        </pc:spChg>
        <pc:spChg chg="del">
          <ac:chgData name="ANDRES HUMBERTO OTALORA CARMONA" userId="9f185f83-ab76-4bc7-b4dd-50fef826f155" providerId="ADAL" clId="{24F60A97-8B71-4115-86BE-59CB3B0C9CE8}" dt="2020-09-30T17:09:06.685" v="178" actId="478"/>
          <ac:spMkLst>
            <pc:docMk/>
            <pc:sldMk cId="3246608794" sldId="340"/>
            <ac:spMk id="8" creationId="{D5097D9E-E3B6-4896-9D3C-49AB54C13983}"/>
          </ac:spMkLst>
        </pc:spChg>
        <pc:spChg chg="add mod">
          <ac:chgData name="ANDRES HUMBERTO OTALORA CARMONA" userId="9f185f83-ab76-4bc7-b4dd-50fef826f155" providerId="ADAL" clId="{24F60A97-8B71-4115-86BE-59CB3B0C9CE8}" dt="2020-09-30T17:12:13.544" v="241" actId="207"/>
          <ac:spMkLst>
            <pc:docMk/>
            <pc:sldMk cId="3246608794" sldId="340"/>
            <ac:spMk id="9" creationId="{87F3F83F-24DC-44AD-BD7C-DBC475C50EDD}"/>
          </ac:spMkLst>
        </pc:spChg>
        <pc:spChg chg="add del">
          <ac:chgData name="ANDRES HUMBERTO OTALORA CARMONA" userId="9f185f83-ab76-4bc7-b4dd-50fef826f155" providerId="ADAL" clId="{24F60A97-8B71-4115-86BE-59CB3B0C9CE8}" dt="2020-09-30T17:12:14.900" v="242" actId="478"/>
          <ac:spMkLst>
            <pc:docMk/>
            <pc:sldMk cId="3246608794" sldId="340"/>
            <ac:spMk id="11" creationId="{19954E53-79EA-43BA-8E93-D4D1A05B325E}"/>
          </ac:spMkLst>
        </pc:spChg>
        <pc:spChg chg="del">
          <ac:chgData name="ANDRES HUMBERTO OTALORA CARMONA" userId="9f185f83-ab76-4bc7-b4dd-50fef826f155" providerId="ADAL" clId="{24F60A97-8B71-4115-86BE-59CB3B0C9CE8}" dt="2020-09-30T17:09:06.685" v="178" actId="478"/>
          <ac:spMkLst>
            <pc:docMk/>
            <pc:sldMk cId="3246608794" sldId="340"/>
            <ac:spMk id="22" creationId="{CC9B1D7F-B3AE-4F34-946A-409B9668598C}"/>
          </ac:spMkLst>
        </pc:spChg>
        <pc:spChg chg="add mod">
          <ac:chgData name="ANDRES HUMBERTO OTALORA CARMONA" userId="9f185f83-ab76-4bc7-b4dd-50fef826f155" providerId="ADAL" clId="{24F60A97-8B71-4115-86BE-59CB3B0C9CE8}" dt="2020-09-30T17:13:17.503" v="346" actId="207"/>
          <ac:spMkLst>
            <pc:docMk/>
            <pc:sldMk cId="3246608794" sldId="340"/>
            <ac:spMk id="26" creationId="{588CC3BF-C19D-4662-84FD-2F620B3716D9}"/>
          </ac:spMkLst>
        </pc:spChg>
        <pc:spChg chg="mod">
          <ac:chgData name="ANDRES HUMBERTO OTALORA CARMONA" userId="9f185f83-ab76-4bc7-b4dd-50fef826f155" providerId="ADAL" clId="{24F60A97-8B71-4115-86BE-59CB3B0C9CE8}" dt="2020-09-30T17:11:15.749" v="221" actId="20577"/>
          <ac:spMkLst>
            <pc:docMk/>
            <pc:sldMk cId="3246608794" sldId="340"/>
            <ac:spMk id="41" creationId="{BA4E2C08-946C-4869-9B54-C27E445D8FB7}"/>
          </ac:spMkLst>
        </pc:spChg>
        <pc:picChg chg="add mod">
          <ac:chgData name="ANDRES HUMBERTO OTALORA CARMONA" userId="9f185f83-ab76-4bc7-b4dd-50fef826f155" providerId="ADAL" clId="{24F60A97-8B71-4115-86BE-59CB3B0C9CE8}" dt="2020-09-30T17:11:21.053" v="222" actId="1440"/>
          <ac:picMkLst>
            <pc:docMk/>
            <pc:sldMk cId="3246608794" sldId="340"/>
            <ac:picMk id="3" creationId="{7CF0989F-792D-4214-815E-0A7425EA65B7}"/>
          </ac:picMkLst>
        </pc:picChg>
        <pc:picChg chg="add mod">
          <ac:chgData name="ANDRES HUMBERTO OTALORA CARMONA" userId="9f185f83-ab76-4bc7-b4dd-50fef826f155" providerId="ADAL" clId="{24F60A97-8B71-4115-86BE-59CB3B0C9CE8}" dt="2020-09-30T17:12:38.517" v="260" actId="1076"/>
          <ac:picMkLst>
            <pc:docMk/>
            <pc:sldMk cId="3246608794" sldId="340"/>
            <ac:picMk id="4" creationId="{1737328D-6E88-4E57-90AF-DC222073E04F}"/>
          </ac:picMkLst>
        </pc:picChg>
        <pc:picChg chg="del">
          <ac:chgData name="ANDRES HUMBERTO OTALORA CARMONA" userId="9f185f83-ab76-4bc7-b4dd-50fef826f155" providerId="ADAL" clId="{24F60A97-8B71-4115-86BE-59CB3B0C9CE8}" dt="2020-09-30T17:09:06.685" v="178" actId="478"/>
          <ac:picMkLst>
            <pc:docMk/>
            <pc:sldMk cId="3246608794" sldId="340"/>
            <ac:picMk id="6" creationId="{2D3FFBE0-12C4-489A-8962-028F445F6F77}"/>
          </ac:picMkLst>
        </pc:picChg>
        <pc:picChg chg="del">
          <ac:chgData name="ANDRES HUMBERTO OTALORA CARMONA" userId="9f185f83-ab76-4bc7-b4dd-50fef826f155" providerId="ADAL" clId="{24F60A97-8B71-4115-86BE-59CB3B0C9CE8}" dt="2020-09-30T17:09:06.685" v="178" actId="478"/>
          <ac:picMkLst>
            <pc:docMk/>
            <pc:sldMk cId="3246608794" sldId="340"/>
            <ac:picMk id="10" creationId="{F8BA6731-04F5-41BF-A2B4-CB10BDBA3FE8}"/>
          </ac:picMkLst>
        </pc:picChg>
        <pc:picChg chg="del">
          <ac:chgData name="ANDRES HUMBERTO OTALORA CARMONA" userId="9f185f83-ab76-4bc7-b4dd-50fef826f155" providerId="ADAL" clId="{24F60A97-8B71-4115-86BE-59CB3B0C9CE8}" dt="2020-09-30T17:09:06.685" v="178" actId="478"/>
          <ac:picMkLst>
            <pc:docMk/>
            <pc:sldMk cId="3246608794" sldId="340"/>
            <ac:picMk id="12" creationId="{880C9D88-C89A-4E12-999D-92AF0666C34A}"/>
          </ac:picMkLst>
        </pc:picChg>
        <pc:picChg chg="add mod">
          <ac:chgData name="ANDRES HUMBERTO OTALORA CARMONA" userId="9f185f83-ab76-4bc7-b4dd-50fef826f155" providerId="ADAL" clId="{24F60A97-8B71-4115-86BE-59CB3B0C9CE8}" dt="2020-09-30T17:12:47.084" v="265" actId="1076"/>
          <ac:picMkLst>
            <pc:docMk/>
            <pc:sldMk cId="3246608794" sldId="340"/>
            <ac:picMk id="14" creationId="{119DB80B-95EC-4D98-A7EC-8FAA59BBFC79}"/>
          </ac:picMkLst>
        </pc:picChg>
        <pc:picChg chg="add mod">
          <ac:chgData name="ANDRES HUMBERTO OTALORA CARMONA" userId="9f185f83-ab76-4bc7-b4dd-50fef826f155" providerId="ADAL" clId="{24F60A97-8B71-4115-86BE-59CB3B0C9CE8}" dt="2020-09-30T17:11:58.564" v="233" actId="1076"/>
          <ac:picMkLst>
            <pc:docMk/>
            <pc:sldMk cId="3246608794" sldId="340"/>
            <ac:picMk id="18" creationId="{359BE849-D725-4BC5-BFCB-9B56E8D97323}"/>
          </ac:picMkLst>
        </pc:picChg>
        <pc:picChg chg="add mod">
          <ac:chgData name="ANDRES HUMBERTO OTALORA CARMONA" userId="9f185f83-ab76-4bc7-b4dd-50fef826f155" providerId="ADAL" clId="{24F60A97-8B71-4115-86BE-59CB3B0C9CE8}" dt="2020-09-30T17:12:06.506" v="238" actId="27349"/>
          <ac:picMkLst>
            <pc:docMk/>
            <pc:sldMk cId="3246608794" sldId="340"/>
            <ac:picMk id="20" creationId="{4BFFDFBC-3EDE-495D-ABCE-4839BB33258F}"/>
          </ac:picMkLst>
        </pc:picChg>
        <pc:picChg chg="del">
          <ac:chgData name="ANDRES HUMBERTO OTALORA CARMONA" userId="9f185f83-ab76-4bc7-b4dd-50fef826f155" providerId="ADAL" clId="{24F60A97-8B71-4115-86BE-59CB3B0C9CE8}" dt="2020-09-30T17:09:06.685" v="178" actId="478"/>
          <ac:picMkLst>
            <pc:docMk/>
            <pc:sldMk cId="3246608794" sldId="340"/>
            <ac:picMk id="24" creationId="{A50CA8CB-5A7B-42D8-AF74-43DB86FC7BC7}"/>
          </ac:picMkLst>
        </pc:picChg>
        <pc:cxnChg chg="del">
          <ac:chgData name="ANDRES HUMBERTO OTALORA CARMONA" userId="9f185f83-ab76-4bc7-b4dd-50fef826f155" providerId="ADAL" clId="{24F60A97-8B71-4115-86BE-59CB3B0C9CE8}" dt="2020-09-30T17:09:06.685" v="178" actId="478"/>
          <ac:cxnSpMkLst>
            <pc:docMk/>
            <pc:sldMk cId="3246608794" sldId="340"/>
            <ac:cxnSpMk id="32" creationId="{625EF371-F152-44E8-91A5-48C173EEEAFA}"/>
          </ac:cxnSpMkLst>
        </pc:cxnChg>
      </pc:sldChg>
      <pc:sldChg chg="del">
        <pc:chgData name="ANDRES HUMBERTO OTALORA CARMONA" userId="9f185f83-ab76-4bc7-b4dd-50fef826f155" providerId="ADAL" clId="{24F60A97-8B71-4115-86BE-59CB3B0C9CE8}" dt="2020-09-30T17:09:02.475" v="177" actId="47"/>
        <pc:sldMkLst>
          <pc:docMk/>
          <pc:sldMk cId="1380122094" sldId="351"/>
        </pc:sldMkLst>
      </pc:sldChg>
      <pc:sldChg chg="del">
        <pc:chgData name="ANDRES HUMBERTO OTALORA CARMONA" userId="9f185f83-ab76-4bc7-b4dd-50fef826f155" providerId="ADAL" clId="{24F60A97-8B71-4115-86BE-59CB3B0C9CE8}" dt="2020-09-30T17:09:02.475" v="177" actId="47"/>
        <pc:sldMkLst>
          <pc:docMk/>
          <pc:sldMk cId="528879802" sldId="352"/>
        </pc:sldMkLst>
      </pc:sldChg>
      <pc:sldChg chg="del">
        <pc:chgData name="ANDRES HUMBERTO OTALORA CARMONA" userId="9f185f83-ab76-4bc7-b4dd-50fef826f155" providerId="ADAL" clId="{24F60A97-8B71-4115-86BE-59CB3B0C9CE8}" dt="2020-09-30T17:09:02.475" v="177" actId="47"/>
        <pc:sldMkLst>
          <pc:docMk/>
          <pc:sldMk cId="1336566501" sldId="353"/>
        </pc:sldMkLst>
      </pc:sldChg>
      <pc:sldChg chg="del">
        <pc:chgData name="ANDRES HUMBERTO OTALORA CARMONA" userId="9f185f83-ab76-4bc7-b4dd-50fef826f155" providerId="ADAL" clId="{24F60A97-8B71-4115-86BE-59CB3B0C9CE8}" dt="2020-09-30T17:09:02.475" v="177" actId="47"/>
        <pc:sldMkLst>
          <pc:docMk/>
          <pc:sldMk cId="3130758064" sldId="354"/>
        </pc:sldMkLst>
      </pc:sldChg>
      <pc:sldChg chg="del">
        <pc:chgData name="ANDRES HUMBERTO OTALORA CARMONA" userId="9f185f83-ab76-4bc7-b4dd-50fef826f155" providerId="ADAL" clId="{24F60A97-8B71-4115-86BE-59CB3B0C9CE8}" dt="2020-09-30T17:09:02.475" v="177" actId="47"/>
        <pc:sldMkLst>
          <pc:docMk/>
          <pc:sldMk cId="2811431114" sldId="355"/>
        </pc:sldMkLst>
      </pc:sldChg>
      <pc:sldChg chg="del">
        <pc:chgData name="ANDRES HUMBERTO OTALORA CARMONA" userId="9f185f83-ab76-4bc7-b4dd-50fef826f155" providerId="ADAL" clId="{24F60A97-8B71-4115-86BE-59CB3B0C9CE8}" dt="2020-09-30T17:09:02.475" v="177" actId="47"/>
        <pc:sldMkLst>
          <pc:docMk/>
          <pc:sldMk cId="1966028926" sldId="356"/>
        </pc:sldMkLst>
      </pc:sldChg>
      <pc:sldChg chg="del">
        <pc:chgData name="ANDRES HUMBERTO OTALORA CARMONA" userId="9f185f83-ab76-4bc7-b4dd-50fef826f155" providerId="ADAL" clId="{24F60A97-8B71-4115-86BE-59CB3B0C9CE8}" dt="2020-09-30T17:09:02.475" v="177" actId="47"/>
        <pc:sldMkLst>
          <pc:docMk/>
          <pc:sldMk cId="3088946321" sldId="357"/>
        </pc:sldMkLst>
      </pc:sldChg>
      <pc:sldChg chg="del">
        <pc:chgData name="ANDRES HUMBERTO OTALORA CARMONA" userId="9f185f83-ab76-4bc7-b4dd-50fef826f155" providerId="ADAL" clId="{24F60A97-8B71-4115-86BE-59CB3B0C9CE8}" dt="2020-09-30T17:09:02.475" v="177" actId="47"/>
        <pc:sldMkLst>
          <pc:docMk/>
          <pc:sldMk cId="373486527" sldId="358"/>
        </pc:sldMkLst>
      </pc:sldChg>
      <pc:sldChg chg="del">
        <pc:chgData name="ANDRES HUMBERTO OTALORA CARMONA" userId="9f185f83-ab76-4bc7-b4dd-50fef826f155" providerId="ADAL" clId="{24F60A97-8B71-4115-86BE-59CB3B0C9CE8}" dt="2020-09-30T17:09:02.475" v="177" actId="47"/>
        <pc:sldMkLst>
          <pc:docMk/>
          <pc:sldMk cId="2899117199" sldId="359"/>
        </pc:sldMkLst>
      </pc:sldChg>
      <pc:sldChg chg="del">
        <pc:chgData name="ANDRES HUMBERTO OTALORA CARMONA" userId="9f185f83-ab76-4bc7-b4dd-50fef826f155" providerId="ADAL" clId="{24F60A97-8B71-4115-86BE-59CB3B0C9CE8}" dt="2020-09-30T17:09:02.475" v="177" actId="47"/>
        <pc:sldMkLst>
          <pc:docMk/>
          <pc:sldMk cId="2260624768" sldId="360"/>
        </pc:sldMkLst>
      </pc:sldChg>
      <pc:sldChg chg="del">
        <pc:chgData name="ANDRES HUMBERTO OTALORA CARMONA" userId="9f185f83-ab76-4bc7-b4dd-50fef826f155" providerId="ADAL" clId="{24F60A97-8B71-4115-86BE-59CB3B0C9CE8}" dt="2020-09-30T17:09:02.475" v="177" actId="47"/>
        <pc:sldMkLst>
          <pc:docMk/>
          <pc:sldMk cId="816741443" sldId="361"/>
        </pc:sldMkLst>
      </pc:sldChg>
      <pc:sldChg chg="del">
        <pc:chgData name="ANDRES HUMBERTO OTALORA CARMONA" userId="9f185f83-ab76-4bc7-b4dd-50fef826f155" providerId="ADAL" clId="{24F60A97-8B71-4115-86BE-59CB3B0C9CE8}" dt="2020-09-30T17:09:02.475" v="177" actId="47"/>
        <pc:sldMkLst>
          <pc:docMk/>
          <pc:sldMk cId="2449147197" sldId="362"/>
        </pc:sldMkLst>
      </pc:sldChg>
      <pc:sldChg chg="del">
        <pc:chgData name="ANDRES HUMBERTO OTALORA CARMONA" userId="9f185f83-ab76-4bc7-b4dd-50fef826f155" providerId="ADAL" clId="{24F60A97-8B71-4115-86BE-59CB3B0C9CE8}" dt="2020-09-30T17:09:02.475" v="177" actId="47"/>
        <pc:sldMkLst>
          <pc:docMk/>
          <pc:sldMk cId="1950172907" sldId="363"/>
        </pc:sldMkLst>
      </pc:sldChg>
      <pc:sldChg chg="del">
        <pc:chgData name="ANDRES HUMBERTO OTALORA CARMONA" userId="9f185f83-ab76-4bc7-b4dd-50fef826f155" providerId="ADAL" clId="{24F60A97-8B71-4115-86BE-59CB3B0C9CE8}" dt="2020-09-30T17:09:02.475" v="177" actId="47"/>
        <pc:sldMkLst>
          <pc:docMk/>
          <pc:sldMk cId="838929452" sldId="364"/>
        </pc:sldMkLst>
      </pc:sldChg>
      <pc:sldChg chg="add">
        <pc:chgData name="ANDRES HUMBERTO OTALORA CARMONA" userId="9f185f83-ab76-4bc7-b4dd-50fef826f155" providerId="ADAL" clId="{24F60A97-8B71-4115-86BE-59CB3B0C9CE8}" dt="2020-09-30T17:02:48.035" v="67" actId="2890"/>
        <pc:sldMkLst>
          <pc:docMk/>
          <pc:sldMk cId="466429167" sldId="365"/>
        </pc:sldMkLst>
      </pc:sldChg>
      <pc:sldChg chg="addSp delSp modSp add mod">
        <pc:chgData name="ANDRES HUMBERTO OTALORA CARMONA" userId="9f185f83-ab76-4bc7-b4dd-50fef826f155" providerId="ADAL" clId="{24F60A97-8B71-4115-86BE-59CB3B0C9CE8}" dt="2020-09-30T17:36:18.389" v="503" actId="20577"/>
        <pc:sldMkLst>
          <pc:docMk/>
          <pc:sldMk cId="2415752657" sldId="366"/>
        </pc:sldMkLst>
        <pc:spChg chg="add del mod">
          <ac:chgData name="ANDRES HUMBERTO OTALORA CARMONA" userId="9f185f83-ab76-4bc7-b4dd-50fef826f155" providerId="ADAL" clId="{24F60A97-8B71-4115-86BE-59CB3B0C9CE8}" dt="2020-09-30T17:15:40.565" v="399" actId="478"/>
          <ac:spMkLst>
            <pc:docMk/>
            <pc:sldMk cId="2415752657" sldId="366"/>
            <ac:spMk id="3" creationId="{AF4EC11B-6A28-40EB-AEFA-C96D72DBB14C}"/>
          </ac:spMkLst>
        </pc:spChg>
        <pc:spChg chg="add mod">
          <ac:chgData name="ANDRES HUMBERTO OTALORA CARMONA" userId="9f185f83-ab76-4bc7-b4dd-50fef826f155" providerId="ADAL" clId="{24F60A97-8B71-4115-86BE-59CB3B0C9CE8}" dt="2020-09-30T17:17:17.524" v="445" actId="1076"/>
          <ac:spMkLst>
            <pc:docMk/>
            <pc:sldMk cId="2415752657" sldId="366"/>
            <ac:spMk id="5" creationId="{5950C760-6DC2-449C-9F55-F58AB978CF03}"/>
          </ac:spMkLst>
        </pc:spChg>
        <pc:spChg chg="add del mod">
          <ac:chgData name="ANDRES HUMBERTO OTALORA CARMONA" userId="9f185f83-ab76-4bc7-b4dd-50fef826f155" providerId="ADAL" clId="{24F60A97-8B71-4115-86BE-59CB3B0C9CE8}" dt="2020-09-30T17:15:57.214" v="404" actId="478"/>
          <ac:spMkLst>
            <pc:docMk/>
            <pc:sldMk cId="2415752657" sldId="366"/>
            <ac:spMk id="7" creationId="{AF31C80E-CF25-4CF5-B707-C5BA6469FACE}"/>
          </ac:spMkLst>
        </pc:spChg>
        <pc:spChg chg="add mod">
          <ac:chgData name="ANDRES HUMBERTO OTALORA CARMONA" userId="9f185f83-ab76-4bc7-b4dd-50fef826f155" providerId="ADAL" clId="{24F60A97-8B71-4115-86BE-59CB3B0C9CE8}" dt="2020-09-30T17:17:16.397" v="444" actId="1076"/>
          <ac:spMkLst>
            <pc:docMk/>
            <pc:sldMk cId="2415752657" sldId="366"/>
            <ac:spMk id="9" creationId="{53578CFC-225C-40E1-82AD-122CFC5E8BC0}"/>
          </ac:spMkLst>
        </pc:spChg>
        <pc:spChg chg="add del mod">
          <ac:chgData name="ANDRES HUMBERTO OTALORA CARMONA" userId="9f185f83-ab76-4bc7-b4dd-50fef826f155" providerId="ADAL" clId="{24F60A97-8B71-4115-86BE-59CB3B0C9CE8}" dt="2020-09-30T17:16:10.006" v="410" actId="478"/>
          <ac:spMkLst>
            <pc:docMk/>
            <pc:sldMk cId="2415752657" sldId="366"/>
            <ac:spMk id="11" creationId="{EBE8B68A-3FB8-4F8F-BD7D-BC381D833D9D}"/>
          </ac:spMkLst>
        </pc:spChg>
        <pc:spChg chg="add mod">
          <ac:chgData name="ANDRES HUMBERTO OTALORA CARMONA" userId="9f185f83-ab76-4bc7-b4dd-50fef826f155" providerId="ADAL" clId="{24F60A97-8B71-4115-86BE-59CB3B0C9CE8}" dt="2020-09-30T17:17:11.101" v="442" actId="1076"/>
          <ac:spMkLst>
            <pc:docMk/>
            <pc:sldMk cId="2415752657" sldId="366"/>
            <ac:spMk id="13" creationId="{28B38446-D7D8-417A-BB19-6171173469EC}"/>
          </ac:spMkLst>
        </pc:spChg>
        <pc:spChg chg="add del mod">
          <ac:chgData name="ANDRES HUMBERTO OTALORA CARMONA" userId="9f185f83-ab76-4bc7-b4dd-50fef826f155" providerId="ADAL" clId="{24F60A97-8B71-4115-86BE-59CB3B0C9CE8}" dt="2020-09-30T17:16:20.606" v="415" actId="478"/>
          <ac:spMkLst>
            <pc:docMk/>
            <pc:sldMk cId="2415752657" sldId="366"/>
            <ac:spMk id="15" creationId="{C0C1E158-4EFA-4C46-A08B-FA31F2ED6816}"/>
          </ac:spMkLst>
        </pc:spChg>
        <pc:spChg chg="add mod">
          <ac:chgData name="ANDRES HUMBERTO OTALORA CARMONA" userId="9f185f83-ab76-4bc7-b4dd-50fef826f155" providerId="ADAL" clId="{24F60A97-8B71-4115-86BE-59CB3B0C9CE8}" dt="2020-09-30T17:17:14.892" v="443" actId="1076"/>
          <ac:spMkLst>
            <pc:docMk/>
            <pc:sldMk cId="2415752657" sldId="366"/>
            <ac:spMk id="23" creationId="{58C519B8-9663-4AFF-A11D-61B8B064E687}"/>
          </ac:spMkLst>
        </pc:spChg>
        <pc:spChg chg="mod">
          <ac:chgData name="ANDRES HUMBERTO OTALORA CARMONA" userId="9f185f83-ab76-4bc7-b4dd-50fef826f155" providerId="ADAL" clId="{24F60A97-8B71-4115-86BE-59CB3B0C9CE8}" dt="2020-09-30T17:36:18.389" v="503" actId="20577"/>
          <ac:spMkLst>
            <pc:docMk/>
            <pc:sldMk cId="2415752657" sldId="366"/>
            <ac:spMk id="41" creationId="{BA4E2C08-946C-4869-9B54-C27E445D8FB7}"/>
          </ac:spMkLst>
        </pc:spChg>
        <pc:spChg chg="add mod">
          <ac:chgData name="ANDRES HUMBERTO OTALORA CARMONA" userId="9f185f83-ab76-4bc7-b4dd-50fef826f155" providerId="ADAL" clId="{24F60A97-8B71-4115-86BE-59CB3B0C9CE8}" dt="2020-09-30T17:16:36.414" v="424" actId="1076"/>
          <ac:spMkLst>
            <pc:docMk/>
            <pc:sldMk cId="2415752657" sldId="366"/>
            <ac:spMk id="44" creationId="{4601F696-38E5-4A4D-B37A-E49A954254FA}"/>
          </ac:spMkLst>
        </pc:spChg>
        <pc:spChg chg="add mod">
          <ac:chgData name="ANDRES HUMBERTO OTALORA CARMONA" userId="9f185f83-ab76-4bc7-b4dd-50fef826f155" providerId="ADAL" clId="{24F60A97-8B71-4115-86BE-59CB3B0C9CE8}" dt="2020-09-30T17:17:07.628" v="441" actId="1076"/>
          <ac:spMkLst>
            <pc:docMk/>
            <pc:sldMk cId="2415752657" sldId="366"/>
            <ac:spMk id="46" creationId="{599ABC06-C3AE-43CA-A154-122251FE3BC1}"/>
          </ac:spMkLst>
        </pc:spChg>
        <pc:spChg chg="add mod">
          <ac:chgData name="ANDRES HUMBERTO OTALORA CARMONA" userId="9f185f83-ab76-4bc7-b4dd-50fef826f155" providerId="ADAL" clId="{24F60A97-8B71-4115-86BE-59CB3B0C9CE8}" dt="2020-09-30T17:17:11.101" v="442" actId="1076"/>
          <ac:spMkLst>
            <pc:docMk/>
            <pc:sldMk cId="2415752657" sldId="366"/>
            <ac:spMk id="48" creationId="{A38CCB94-B9ED-4C5F-B31F-8166D5A129D2}"/>
          </ac:spMkLst>
        </pc:spChg>
        <pc:spChg chg="add mod">
          <ac:chgData name="ANDRES HUMBERTO OTALORA CARMONA" userId="9f185f83-ab76-4bc7-b4dd-50fef826f155" providerId="ADAL" clId="{24F60A97-8B71-4115-86BE-59CB3B0C9CE8}" dt="2020-09-30T17:17:14.892" v="443" actId="1076"/>
          <ac:spMkLst>
            <pc:docMk/>
            <pc:sldMk cId="2415752657" sldId="366"/>
            <ac:spMk id="50" creationId="{7171728C-CC01-48AD-BC3F-7B6A3ADB3049}"/>
          </ac:spMkLst>
        </pc:spChg>
        <pc:picChg chg="add mod">
          <ac:chgData name="ANDRES HUMBERTO OTALORA CARMONA" userId="9f185f83-ab76-4bc7-b4dd-50fef826f155" providerId="ADAL" clId="{24F60A97-8B71-4115-86BE-59CB3B0C9CE8}" dt="2020-09-30T17:14:34.014" v="376" actId="1440"/>
          <ac:picMkLst>
            <pc:docMk/>
            <pc:sldMk cId="2415752657" sldId="366"/>
            <ac:picMk id="4" creationId="{C2A5967F-6708-49BE-A510-FA13886947B5}"/>
          </ac:picMkLst>
        </pc:picChg>
        <pc:picChg chg="add del mod">
          <ac:chgData name="ANDRES HUMBERTO OTALORA CARMONA" userId="9f185f83-ab76-4bc7-b4dd-50fef826f155" providerId="ADAL" clId="{24F60A97-8B71-4115-86BE-59CB3B0C9CE8}" dt="2020-09-30T17:14:39.941" v="378" actId="478"/>
          <ac:picMkLst>
            <pc:docMk/>
            <pc:sldMk cId="2415752657" sldId="366"/>
            <ac:picMk id="17" creationId="{DFFFB4A3-F272-4D3C-8D92-0B7C41F2EEED}"/>
          </ac:picMkLst>
        </pc:picChg>
        <pc:picChg chg="add mod">
          <ac:chgData name="ANDRES HUMBERTO OTALORA CARMONA" userId="9f185f83-ab76-4bc7-b4dd-50fef826f155" providerId="ADAL" clId="{24F60A97-8B71-4115-86BE-59CB3B0C9CE8}" dt="2020-09-30T17:17:07.628" v="441" actId="1076"/>
          <ac:picMkLst>
            <pc:docMk/>
            <pc:sldMk cId="2415752657" sldId="366"/>
            <ac:picMk id="19" creationId="{6185D933-60E3-453F-ADE7-3A4E3CE71BDA}"/>
          </ac:picMkLst>
        </pc:picChg>
        <pc:picChg chg="add del mod">
          <ac:chgData name="ANDRES HUMBERTO OTALORA CARMONA" userId="9f185f83-ab76-4bc7-b4dd-50fef826f155" providerId="ADAL" clId="{24F60A97-8B71-4115-86BE-59CB3B0C9CE8}" dt="2020-09-30T17:14:45.934" v="382" actId="478"/>
          <ac:picMkLst>
            <pc:docMk/>
            <pc:sldMk cId="2415752657" sldId="366"/>
            <ac:picMk id="21" creationId="{8D5459E7-1275-4501-ABA0-667833876F60}"/>
          </ac:picMkLst>
        </pc:picChg>
        <pc:picChg chg="add mod">
          <ac:chgData name="ANDRES HUMBERTO OTALORA CARMONA" userId="9f185f83-ab76-4bc7-b4dd-50fef826f155" providerId="ADAL" clId="{24F60A97-8B71-4115-86BE-59CB3B0C9CE8}" dt="2020-09-30T17:16:49.185" v="431" actId="27349"/>
          <ac:picMkLst>
            <pc:docMk/>
            <pc:sldMk cId="2415752657" sldId="366"/>
            <ac:picMk id="27" creationId="{7A1BB578-F815-462B-B78E-867704F8B0CA}"/>
          </ac:picMkLst>
        </pc:picChg>
        <pc:picChg chg="add mod">
          <ac:chgData name="ANDRES HUMBERTO OTALORA CARMONA" userId="9f185f83-ab76-4bc7-b4dd-50fef826f155" providerId="ADAL" clId="{24F60A97-8B71-4115-86BE-59CB3B0C9CE8}" dt="2020-09-30T17:17:11.101" v="442" actId="1076"/>
          <ac:picMkLst>
            <pc:docMk/>
            <pc:sldMk cId="2415752657" sldId="366"/>
            <ac:picMk id="30" creationId="{4C01EE2D-684F-4727-89A3-B8F4FC6B0414}"/>
          </ac:picMkLst>
        </pc:picChg>
        <pc:picChg chg="add mod">
          <ac:chgData name="ANDRES HUMBERTO OTALORA CARMONA" userId="9f185f83-ab76-4bc7-b4dd-50fef826f155" providerId="ADAL" clId="{24F60A97-8B71-4115-86BE-59CB3B0C9CE8}" dt="2020-09-30T17:17:14.892" v="443" actId="1076"/>
          <ac:picMkLst>
            <pc:docMk/>
            <pc:sldMk cId="2415752657" sldId="366"/>
            <ac:picMk id="31" creationId="{2FD17079-C46D-44FB-AC5A-490B20C67935}"/>
          </ac:picMkLst>
        </pc:picChg>
        <pc:picChg chg="add mod">
          <ac:chgData name="ANDRES HUMBERTO OTALORA CARMONA" userId="9f185f83-ab76-4bc7-b4dd-50fef826f155" providerId="ADAL" clId="{24F60A97-8B71-4115-86BE-59CB3B0C9CE8}" dt="2020-09-30T17:14:30.351" v="375" actId="571"/>
          <ac:picMkLst>
            <pc:docMk/>
            <pc:sldMk cId="2415752657" sldId="366"/>
            <ac:picMk id="32" creationId="{E1965774-BC79-4F7E-A009-1CB62E34A0DC}"/>
          </ac:picMkLst>
        </pc:picChg>
        <pc:picChg chg="add mod">
          <ac:chgData name="ANDRES HUMBERTO OTALORA CARMONA" userId="9f185f83-ab76-4bc7-b4dd-50fef826f155" providerId="ADAL" clId="{24F60A97-8B71-4115-86BE-59CB3B0C9CE8}" dt="2020-09-30T17:14:30.351" v="375" actId="571"/>
          <ac:picMkLst>
            <pc:docMk/>
            <pc:sldMk cId="2415752657" sldId="366"/>
            <ac:picMk id="33" creationId="{5D8B30D0-693C-4E48-89CA-5AE13EAC5D4A}"/>
          </ac:picMkLst>
        </pc:picChg>
        <pc:picChg chg="add mod">
          <ac:chgData name="ANDRES HUMBERTO OTALORA CARMONA" userId="9f185f83-ab76-4bc7-b4dd-50fef826f155" providerId="ADAL" clId="{24F60A97-8B71-4115-86BE-59CB3B0C9CE8}" dt="2020-09-30T17:14:30.351" v="375" actId="571"/>
          <ac:picMkLst>
            <pc:docMk/>
            <pc:sldMk cId="2415752657" sldId="366"/>
            <ac:picMk id="34" creationId="{C42A4A5C-47BE-4841-9EC8-02B0C2BD96E3}"/>
          </ac:picMkLst>
        </pc:picChg>
        <pc:picChg chg="add del mod">
          <ac:chgData name="ANDRES HUMBERTO OTALORA CARMONA" userId="9f185f83-ab76-4bc7-b4dd-50fef826f155" providerId="ADAL" clId="{24F60A97-8B71-4115-86BE-59CB3B0C9CE8}" dt="2020-09-30T17:16:42.803" v="427" actId="478"/>
          <ac:picMkLst>
            <pc:docMk/>
            <pc:sldMk cId="2415752657" sldId="366"/>
            <ac:picMk id="35" creationId="{37963FA0-DC7D-4C9B-A63C-18518D36EAC8}"/>
          </ac:picMkLst>
        </pc:picChg>
        <pc:picChg chg="add del mod">
          <ac:chgData name="ANDRES HUMBERTO OTALORA CARMONA" userId="9f185f83-ab76-4bc7-b4dd-50fef826f155" providerId="ADAL" clId="{24F60A97-8B71-4115-86BE-59CB3B0C9CE8}" dt="2020-09-30T17:16:53.262" v="434" actId="478"/>
          <ac:picMkLst>
            <pc:docMk/>
            <pc:sldMk cId="2415752657" sldId="366"/>
            <ac:picMk id="36" creationId="{EBCF2089-52CD-47C9-A8C3-E6BD52604B79}"/>
          </ac:picMkLst>
        </pc:picChg>
        <pc:picChg chg="add del mod">
          <ac:chgData name="ANDRES HUMBERTO OTALORA CARMONA" userId="9f185f83-ab76-4bc7-b4dd-50fef826f155" providerId="ADAL" clId="{24F60A97-8B71-4115-86BE-59CB3B0C9CE8}" dt="2020-09-30T17:16:58.775" v="438" actId="478"/>
          <ac:picMkLst>
            <pc:docMk/>
            <pc:sldMk cId="2415752657" sldId="366"/>
            <ac:picMk id="38" creationId="{3DE8CC42-AC23-4A92-BAFD-86C1C82BB71A}"/>
          </ac:picMkLst>
        </pc:picChg>
        <pc:picChg chg="add mod">
          <ac:chgData name="ANDRES HUMBERTO OTALORA CARMONA" userId="9f185f83-ab76-4bc7-b4dd-50fef826f155" providerId="ADAL" clId="{24F60A97-8B71-4115-86BE-59CB3B0C9CE8}" dt="2020-09-30T17:17:07.628" v="441" actId="1076"/>
          <ac:picMkLst>
            <pc:docMk/>
            <pc:sldMk cId="2415752657" sldId="366"/>
            <ac:picMk id="49" creationId="{B2CA7AD9-2630-425B-98C3-1BBFFAE090DB}"/>
          </ac:picMkLst>
        </pc:picChg>
        <pc:picChg chg="add mod">
          <ac:chgData name="ANDRES HUMBERTO OTALORA CARMONA" userId="9f185f83-ab76-4bc7-b4dd-50fef826f155" providerId="ADAL" clId="{24F60A97-8B71-4115-86BE-59CB3B0C9CE8}" dt="2020-09-30T17:17:11.101" v="442" actId="1076"/>
          <ac:picMkLst>
            <pc:docMk/>
            <pc:sldMk cId="2415752657" sldId="366"/>
            <ac:picMk id="54" creationId="{548D266C-01CF-4B54-970F-CB04346949F9}"/>
          </ac:picMkLst>
        </pc:picChg>
        <pc:picChg chg="add mod">
          <ac:chgData name="ANDRES HUMBERTO OTALORA CARMONA" userId="9f185f83-ab76-4bc7-b4dd-50fef826f155" providerId="ADAL" clId="{24F60A97-8B71-4115-86BE-59CB3B0C9CE8}" dt="2020-09-30T17:17:14.892" v="443" actId="1076"/>
          <ac:picMkLst>
            <pc:docMk/>
            <pc:sldMk cId="2415752657" sldId="366"/>
            <ac:picMk id="56" creationId="{267AC030-9A12-4B57-84EE-9FEE1F4C8070}"/>
          </ac:picMkLst>
        </pc:picChg>
      </pc:sldChg>
      <pc:sldChg chg="addSp delSp modSp add mod">
        <pc:chgData name="ANDRES HUMBERTO OTALORA CARMONA" userId="9f185f83-ab76-4bc7-b4dd-50fef826f155" providerId="ADAL" clId="{24F60A97-8B71-4115-86BE-59CB3B0C9CE8}" dt="2020-09-30T17:20:25.701" v="494" actId="478"/>
        <pc:sldMkLst>
          <pc:docMk/>
          <pc:sldMk cId="384792049" sldId="367"/>
        </pc:sldMkLst>
        <pc:spChg chg="add mod">
          <ac:chgData name="ANDRES HUMBERTO OTALORA CARMONA" userId="9f185f83-ab76-4bc7-b4dd-50fef826f155" providerId="ADAL" clId="{24F60A97-8B71-4115-86BE-59CB3B0C9CE8}" dt="2020-09-30T17:17:31.678" v="447" actId="1076"/>
          <ac:spMkLst>
            <pc:docMk/>
            <pc:sldMk cId="384792049" sldId="367"/>
            <ac:spMk id="8" creationId="{ED3C10DB-0170-4F23-A1CD-ABE8C080D035}"/>
          </ac:spMkLst>
        </pc:spChg>
        <pc:spChg chg="add mod">
          <ac:chgData name="ANDRES HUMBERTO OTALORA CARMONA" userId="9f185f83-ab76-4bc7-b4dd-50fef826f155" providerId="ADAL" clId="{24F60A97-8B71-4115-86BE-59CB3B0C9CE8}" dt="2020-09-30T17:18:03.143" v="453" actId="207"/>
          <ac:spMkLst>
            <pc:docMk/>
            <pc:sldMk cId="384792049" sldId="367"/>
            <ac:spMk id="11" creationId="{E506C22C-7F75-4817-8FBC-51DC2EAB418D}"/>
          </ac:spMkLst>
        </pc:spChg>
        <pc:spChg chg="add mod">
          <ac:chgData name="ANDRES HUMBERTO OTALORA CARMONA" userId="9f185f83-ab76-4bc7-b4dd-50fef826f155" providerId="ADAL" clId="{24F60A97-8B71-4115-86BE-59CB3B0C9CE8}" dt="2020-09-30T17:20:11.565" v="487" actId="1076"/>
          <ac:spMkLst>
            <pc:docMk/>
            <pc:sldMk cId="384792049" sldId="367"/>
            <ac:spMk id="12" creationId="{25F83B7E-69CE-4E81-B04D-F7F8F87C5CDE}"/>
          </ac:spMkLst>
        </pc:spChg>
        <pc:spChg chg="add mod">
          <ac:chgData name="ANDRES HUMBERTO OTALORA CARMONA" userId="9f185f83-ab76-4bc7-b4dd-50fef826f155" providerId="ADAL" clId="{24F60A97-8B71-4115-86BE-59CB3B0C9CE8}" dt="2020-09-30T17:19:59.805" v="479" actId="1076"/>
          <ac:spMkLst>
            <pc:docMk/>
            <pc:sldMk cId="384792049" sldId="367"/>
            <ac:spMk id="13" creationId="{26D8BFF2-1059-4901-902C-D8654B2AB621}"/>
          </ac:spMkLst>
        </pc:spChg>
        <pc:spChg chg="add mod">
          <ac:chgData name="ANDRES HUMBERTO OTALORA CARMONA" userId="9f185f83-ab76-4bc7-b4dd-50fef826f155" providerId="ADAL" clId="{24F60A97-8B71-4115-86BE-59CB3B0C9CE8}" dt="2020-09-30T17:17:31.678" v="447" actId="1076"/>
          <ac:spMkLst>
            <pc:docMk/>
            <pc:sldMk cId="384792049" sldId="367"/>
            <ac:spMk id="17" creationId="{734B5123-2AFF-4EC2-8AE0-209915934D25}"/>
          </ac:spMkLst>
        </pc:spChg>
        <pc:spChg chg="add mod">
          <ac:chgData name="ANDRES HUMBERTO OTALORA CARMONA" userId="9f185f83-ab76-4bc7-b4dd-50fef826f155" providerId="ADAL" clId="{24F60A97-8B71-4115-86BE-59CB3B0C9CE8}" dt="2020-09-30T17:17:31.678" v="447" actId="1076"/>
          <ac:spMkLst>
            <pc:docMk/>
            <pc:sldMk cId="384792049" sldId="367"/>
            <ac:spMk id="21" creationId="{EA3A09EC-AA21-4C4E-A8B1-AFB04E4008A3}"/>
          </ac:spMkLst>
        </pc:spChg>
        <pc:picChg chg="add mod">
          <ac:chgData name="ANDRES HUMBERTO OTALORA CARMONA" userId="9f185f83-ab76-4bc7-b4dd-50fef826f155" providerId="ADAL" clId="{24F60A97-8B71-4115-86BE-59CB3B0C9CE8}" dt="2020-09-30T17:17:38.150" v="448" actId="1440"/>
          <ac:picMkLst>
            <pc:docMk/>
            <pc:sldMk cId="384792049" sldId="367"/>
            <ac:picMk id="6" creationId="{FF666A63-3B4B-49B2-91F0-5DE20365D333}"/>
          </ac:picMkLst>
        </pc:picChg>
        <pc:picChg chg="add mod">
          <ac:chgData name="ANDRES HUMBERTO OTALORA CARMONA" userId="9f185f83-ab76-4bc7-b4dd-50fef826f155" providerId="ADAL" clId="{24F60A97-8B71-4115-86BE-59CB3B0C9CE8}" dt="2020-09-30T17:17:38.150" v="448" actId="1440"/>
          <ac:picMkLst>
            <pc:docMk/>
            <pc:sldMk cId="384792049" sldId="367"/>
            <ac:picMk id="7" creationId="{0B381BBB-663D-45BD-9DD9-485396569A2B}"/>
          </ac:picMkLst>
        </pc:picChg>
        <pc:picChg chg="add mod">
          <ac:chgData name="ANDRES HUMBERTO OTALORA CARMONA" userId="9f185f83-ab76-4bc7-b4dd-50fef826f155" providerId="ADAL" clId="{24F60A97-8B71-4115-86BE-59CB3B0C9CE8}" dt="2020-09-30T17:20:19.213" v="490" actId="1076"/>
          <ac:picMkLst>
            <pc:docMk/>
            <pc:sldMk cId="384792049" sldId="367"/>
            <ac:picMk id="15" creationId="{3ECFE8A7-724E-49D4-877A-E630A2F48993}"/>
          </ac:picMkLst>
        </pc:picChg>
        <pc:picChg chg="add del mod">
          <ac:chgData name="ANDRES HUMBERTO OTALORA CARMONA" userId="9f185f83-ab76-4bc7-b4dd-50fef826f155" providerId="ADAL" clId="{24F60A97-8B71-4115-86BE-59CB3B0C9CE8}" dt="2020-09-30T17:20:19.213" v="490" actId="1076"/>
          <ac:picMkLst>
            <pc:docMk/>
            <pc:sldMk cId="384792049" sldId="367"/>
            <ac:picMk id="16" creationId="{FB4AA095-EDB5-4B81-B24C-3412BF919248}"/>
          </ac:picMkLst>
        </pc:picChg>
        <pc:picChg chg="add mod">
          <ac:chgData name="ANDRES HUMBERTO OTALORA CARMONA" userId="9f185f83-ab76-4bc7-b4dd-50fef826f155" providerId="ADAL" clId="{24F60A97-8B71-4115-86BE-59CB3B0C9CE8}" dt="2020-09-30T17:20:24.301" v="493" actId="1076"/>
          <ac:picMkLst>
            <pc:docMk/>
            <pc:sldMk cId="384792049" sldId="367"/>
            <ac:picMk id="19" creationId="{70830BFA-5E85-4253-A04F-D4571E3B9FA0}"/>
          </ac:picMkLst>
        </pc:picChg>
        <pc:picChg chg="add mod">
          <ac:chgData name="ANDRES HUMBERTO OTALORA CARMONA" userId="9f185f83-ab76-4bc7-b4dd-50fef826f155" providerId="ADAL" clId="{24F60A97-8B71-4115-86BE-59CB3B0C9CE8}" dt="2020-09-30T17:19:51.176" v="473" actId="27349"/>
          <ac:picMkLst>
            <pc:docMk/>
            <pc:sldMk cId="384792049" sldId="367"/>
            <ac:picMk id="22" creationId="{BA0DB0E2-5E58-4049-B6AD-19B1545A9956}"/>
          </ac:picMkLst>
        </pc:picChg>
        <pc:picChg chg="add mod">
          <ac:chgData name="ANDRES HUMBERTO OTALORA CARMONA" userId="9f185f83-ab76-4bc7-b4dd-50fef826f155" providerId="ADAL" clId="{24F60A97-8B71-4115-86BE-59CB3B0C9CE8}" dt="2020-09-30T17:20:04.678" v="483" actId="1076"/>
          <ac:picMkLst>
            <pc:docMk/>
            <pc:sldMk cId="384792049" sldId="367"/>
            <ac:picMk id="23" creationId="{9BF6BB12-B010-434A-AB53-2F2064C2A4F6}"/>
          </ac:picMkLst>
        </pc:picChg>
        <pc:picChg chg="add mod">
          <ac:chgData name="ANDRES HUMBERTO OTALORA CARMONA" userId="9f185f83-ab76-4bc7-b4dd-50fef826f155" providerId="ADAL" clId="{24F60A97-8B71-4115-86BE-59CB3B0C9CE8}" dt="2020-09-30T17:20:15.448" v="489" actId="27349"/>
          <ac:picMkLst>
            <pc:docMk/>
            <pc:sldMk cId="384792049" sldId="367"/>
            <ac:picMk id="24" creationId="{05F6E98A-1961-4A79-814C-5E651826F816}"/>
          </ac:picMkLst>
        </pc:picChg>
        <pc:cxnChg chg="add mod">
          <ac:chgData name="ANDRES HUMBERTO OTALORA CARMONA" userId="9f185f83-ab76-4bc7-b4dd-50fef826f155" providerId="ADAL" clId="{24F60A97-8B71-4115-86BE-59CB3B0C9CE8}" dt="2020-09-30T17:17:52.293" v="451" actId="1076"/>
          <ac:cxnSpMkLst>
            <pc:docMk/>
            <pc:sldMk cId="384792049" sldId="367"/>
            <ac:cxnSpMk id="9" creationId="{B22531A7-5C08-4954-A96B-190EB09FB248}"/>
          </ac:cxnSpMkLst>
        </pc:cxnChg>
        <pc:cxnChg chg="add mod">
          <ac:chgData name="ANDRES HUMBERTO OTALORA CARMONA" userId="9f185f83-ab76-4bc7-b4dd-50fef826f155" providerId="ADAL" clId="{24F60A97-8B71-4115-86BE-59CB3B0C9CE8}" dt="2020-09-30T17:20:22.822" v="492" actId="14100"/>
          <ac:cxnSpMkLst>
            <pc:docMk/>
            <pc:sldMk cId="384792049" sldId="367"/>
            <ac:cxnSpMk id="10" creationId="{298E2EDB-6519-4C61-A91D-609CFC515335}"/>
          </ac:cxnSpMkLst>
        </pc:cxnChg>
        <pc:cxnChg chg="add mod">
          <ac:chgData name="ANDRES HUMBERTO OTALORA CARMONA" userId="9f185f83-ab76-4bc7-b4dd-50fef826f155" providerId="ADAL" clId="{24F60A97-8B71-4115-86BE-59CB3B0C9CE8}" dt="2020-09-30T17:20:06.397" v="484" actId="14100"/>
          <ac:cxnSpMkLst>
            <pc:docMk/>
            <pc:sldMk cId="384792049" sldId="367"/>
            <ac:cxnSpMk id="14" creationId="{DA77EDAF-B3C5-4C3D-8115-DE40F457439B}"/>
          </ac:cxnSpMkLst>
        </pc:cxnChg>
        <pc:cxnChg chg="add del mod">
          <ac:chgData name="ANDRES HUMBERTO OTALORA CARMONA" userId="9f185f83-ab76-4bc7-b4dd-50fef826f155" providerId="ADAL" clId="{24F60A97-8B71-4115-86BE-59CB3B0C9CE8}" dt="2020-09-30T17:20:25.701" v="494" actId="478"/>
          <ac:cxnSpMkLst>
            <pc:docMk/>
            <pc:sldMk cId="384792049" sldId="367"/>
            <ac:cxnSpMk id="18" creationId="{5B4B6728-82A0-495B-B401-BAC914257A4D}"/>
          </ac:cxnSpMkLst>
        </pc:cxnChg>
        <pc:cxnChg chg="add mod">
          <ac:chgData name="ANDRES HUMBERTO OTALORA CARMONA" userId="9f185f83-ab76-4bc7-b4dd-50fef826f155" providerId="ADAL" clId="{24F60A97-8B71-4115-86BE-59CB3B0C9CE8}" dt="2020-09-30T17:19:36.365" v="468" actId="1076"/>
          <ac:cxnSpMkLst>
            <pc:docMk/>
            <pc:sldMk cId="384792049" sldId="367"/>
            <ac:cxnSpMk id="20" creationId="{259C92B4-4C76-48D9-A11A-1B5417861B7D}"/>
          </ac:cxnSpMkLst>
        </pc:cxnChg>
      </pc:sldChg>
      <pc:sldChg chg="addSp delSp modSp add mod replId">
        <pc:chgData name="ANDRES HUMBERTO OTALORA CARMONA" userId="9f185f83-ab76-4bc7-b4dd-50fef826f155" providerId="ADAL" clId="{24F60A97-8B71-4115-86BE-59CB3B0C9CE8}" dt="2020-09-30T17:54:58.614" v="563" actId="11529"/>
        <pc:sldMkLst>
          <pc:docMk/>
          <pc:sldMk cId="1225278479" sldId="368"/>
        </pc:sldMkLst>
        <pc:spChg chg="add del mod">
          <ac:chgData name="ANDRES HUMBERTO OTALORA CARMONA" userId="9f185f83-ab76-4bc7-b4dd-50fef826f155" providerId="ADAL" clId="{24F60A97-8B71-4115-86BE-59CB3B0C9CE8}" dt="2020-09-30T17:52:30.998" v="511" actId="478"/>
          <ac:spMkLst>
            <pc:docMk/>
            <pc:sldMk cId="1225278479" sldId="368"/>
            <ac:spMk id="5" creationId="{475ED73B-CCB1-4CA8-AB7E-7C9E4518AABC}"/>
          </ac:spMkLst>
        </pc:spChg>
        <pc:spChg chg="add mod">
          <ac:chgData name="ANDRES HUMBERTO OTALORA CARMONA" userId="9f185f83-ab76-4bc7-b4dd-50fef826f155" providerId="ADAL" clId="{24F60A97-8B71-4115-86BE-59CB3B0C9CE8}" dt="2020-09-30T17:54:33.934" v="554" actId="207"/>
          <ac:spMkLst>
            <pc:docMk/>
            <pc:sldMk cId="1225278479" sldId="368"/>
            <ac:spMk id="11" creationId="{EC1FB403-E492-4C7C-B740-C14DAD8BF9CA}"/>
          </ac:spMkLst>
        </pc:spChg>
        <pc:spChg chg="add mod">
          <ac:chgData name="ANDRES HUMBERTO OTALORA CARMONA" userId="9f185f83-ab76-4bc7-b4dd-50fef826f155" providerId="ADAL" clId="{24F60A97-8B71-4115-86BE-59CB3B0C9CE8}" dt="2020-09-30T17:54:29.502" v="553" actId="207"/>
          <ac:spMkLst>
            <pc:docMk/>
            <pc:sldMk cId="1225278479" sldId="368"/>
            <ac:spMk id="13" creationId="{DFFC47E8-142E-4DB4-9294-D674112A0986}"/>
          </ac:spMkLst>
        </pc:spChg>
        <pc:spChg chg="add mod">
          <ac:chgData name="ANDRES HUMBERTO OTALORA CARMONA" userId="9f185f83-ab76-4bc7-b4dd-50fef826f155" providerId="ADAL" clId="{24F60A97-8B71-4115-86BE-59CB3B0C9CE8}" dt="2020-09-30T17:54:39.390" v="555" actId="207"/>
          <ac:spMkLst>
            <pc:docMk/>
            <pc:sldMk cId="1225278479" sldId="368"/>
            <ac:spMk id="17" creationId="{14DB45EB-0753-4FD5-9156-EA7F27FD5BC2}"/>
          </ac:spMkLst>
        </pc:spChg>
        <pc:spChg chg="add mod">
          <ac:chgData name="ANDRES HUMBERTO OTALORA CARMONA" userId="9f185f83-ab76-4bc7-b4dd-50fef826f155" providerId="ADAL" clId="{24F60A97-8B71-4115-86BE-59CB3B0C9CE8}" dt="2020-09-30T17:53:49.468" v="538" actId="1076"/>
          <ac:spMkLst>
            <pc:docMk/>
            <pc:sldMk cId="1225278479" sldId="368"/>
            <ac:spMk id="19" creationId="{C050ADB8-8527-4AA9-B12F-823AB2A05E08}"/>
          </ac:spMkLst>
        </pc:spChg>
        <pc:spChg chg="add mod">
          <ac:chgData name="ANDRES HUMBERTO OTALORA CARMONA" userId="9f185f83-ab76-4bc7-b4dd-50fef826f155" providerId="ADAL" clId="{24F60A97-8B71-4115-86BE-59CB3B0C9CE8}" dt="2020-09-30T17:53:48.204" v="537" actId="1076"/>
          <ac:spMkLst>
            <pc:docMk/>
            <pc:sldMk cId="1225278479" sldId="368"/>
            <ac:spMk id="21" creationId="{193C22AD-1EAB-4A6B-976C-E25A8AF63977}"/>
          </ac:spMkLst>
        </pc:spChg>
        <pc:spChg chg="add mod">
          <ac:chgData name="ANDRES HUMBERTO OTALORA CARMONA" userId="9f185f83-ab76-4bc7-b4dd-50fef826f155" providerId="ADAL" clId="{24F60A97-8B71-4115-86BE-59CB3B0C9CE8}" dt="2020-09-30T17:52:55.037" v="520" actId="1076"/>
          <ac:spMkLst>
            <pc:docMk/>
            <pc:sldMk cId="1225278479" sldId="368"/>
            <ac:spMk id="32" creationId="{8F1202B7-D71F-438A-A021-1E183B05E692}"/>
          </ac:spMkLst>
        </pc:spChg>
        <pc:spChg chg="add">
          <ac:chgData name="ANDRES HUMBERTO OTALORA CARMONA" userId="9f185f83-ab76-4bc7-b4dd-50fef826f155" providerId="ADAL" clId="{24F60A97-8B71-4115-86BE-59CB3B0C9CE8}" dt="2020-09-30T17:54:58.614" v="563" actId="11529"/>
          <ac:spMkLst>
            <pc:docMk/>
            <pc:sldMk cId="1225278479" sldId="368"/>
            <ac:spMk id="34" creationId="{76FC886C-34CF-4C4C-92C5-0944F804F426}"/>
          </ac:spMkLst>
        </pc:spChg>
        <pc:picChg chg="add mod">
          <ac:chgData name="ANDRES HUMBERTO OTALORA CARMONA" userId="9f185f83-ab76-4bc7-b4dd-50fef826f155" providerId="ADAL" clId="{24F60A97-8B71-4115-86BE-59CB3B0C9CE8}" dt="2020-09-30T17:54:50.785" v="561" actId="1076"/>
          <ac:picMkLst>
            <pc:docMk/>
            <pc:sldMk cId="1225278479" sldId="368"/>
            <ac:picMk id="3" creationId="{3E88D97A-A653-4507-9912-68F9909EE66B}"/>
          </ac:picMkLst>
        </pc:picChg>
        <pc:picChg chg="add mod">
          <ac:chgData name="ANDRES HUMBERTO OTALORA CARMONA" userId="9f185f83-ab76-4bc7-b4dd-50fef826f155" providerId="ADAL" clId="{24F60A97-8B71-4115-86BE-59CB3B0C9CE8}" dt="2020-09-30T17:52:26.614" v="509" actId="1440"/>
          <ac:picMkLst>
            <pc:docMk/>
            <pc:sldMk cId="1225278479" sldId="368"/>
            <ac:picMk id="4" creationId="{4CC59E29-E530-4BC1-9985-1A70FB08A0C0}"/>
          </ac:picMkLst>
        </pc:picChg>
        <pc:picChg chg="add mod">
          <ac:chgData name="ANDRES HUMBERTO OTALORA CARMONA" userId="9f185f83-ab76-4bc7-b4dd-50fef826f155" providerId="ADAL" clId="{24F60A97-8B71-4115-86BE-59CB3B0C9CE8}" dt="2020-09-30T17:54:20.951" v="550" actId="1076"/>
          <ac:picMkLst>
            <pc:docMk/>
            <pc:sldMk cId="1225278479" sldId="368"/>
            <ac:picMk id="7" creationId="{A2824078-CD35-4CF2-AF39-EFD8E5E8E871}"/>
          </ac:picMkLst>
        </pc:picChg>
        <pc:picChg chg="add mod">
          <ac:chgData name="ANDRES HUMBERTO OTALORA CARMONA" userId="9f185f83-ab76-4bc7-b4dd-50fef826f155" providerId="ADAL" clId="{24F60A97-8B71-4115-86BE-59CB3B0C9CE8}" dt="2020-09-30T17:54:23.869" v="551" actId="1076"/>
          <ac:picMkLst>
            <pc:docMk/>
            <pc:sldMk cId="1225278479" sldId="368"/>
            <ac:picMk id="9" creationId="{C69E28AE-64E1-404F-817A-CA8F55E44E9E}"/>
          </ac:picMkLst>
        </pc:picChg>
        <pc:picChg chg="add mod">
          <ac:chgData name="ANDRES HUMBERTO OTALORA CARMONA" userId="9f185f83-ab76-4bc7-b4dd-50fef826f155" providerId="ADAL" clId="{24F60A97-8B71-4115-86BE-59CB3B0C9CE8}" dt="2020-09-30T17:54:27.181" v="552" actId="1076"/>
          <ac:picMkLst>
            <pc:docMk/>
            <pc:sldMk cId="1225278479" sldId="368"/>
            <ac:picMk id="15" creationId="{4BE1F976-0462-4B21-9956-2D5F2C2AD79E}"/>
          </ac:picMkLst>
        </pc:picChg>
        <pc:picChg chg="add mod">
          <ac:chgData name="ANDRES HUMBERTO OTALORA CARMONA" userId="9f185f83-ab76-4bc7-b4dd-50fef826f155" providerId="ADAL" clId="{24F60A97-8B71-4115-86BE-59CB3B0C9CE8}" dt="2020-09-30T17:53:01.036" v="523" actId="1076"/>
          <ac:picMkLst>
            <pc:docMk/>
            <pc:sldMk cId="1225278479" sldId="368"/>
            <ac:picMk id="27" creationId="{90CB6DDB-31D3-448C-8E93-72657E2B3A0A}"/>
          </ac:picMkLst>
        </pc:picChg>
        <pc:picChg chg="add mod">
          <ac:chgData name="ANDRES HUMBERTO OTALORA CARMONA" userId="9f185f83-ab76-4bc7-b4dd-50fef826f155" providerId="ADAL" clId="{24F60A97-8B71-4115-86BE-59CB3B0C9CE8}" dt="2020-09-30T17:52:20.751" v="508" actId="571"/>
          <ac:picMkLst>
            <pc:docMk/>
            <pc:sldMk cId="1225278479" sldId="368"/>
            <ac:picMk id="29" creationId="{B547FD77-AD29-45AE-878D-D4E94927ACCD}"/>
          </ac:picMkLst>
        </pc:picChg>
        <pc:picChg chg="add mod">
          <ac:chgData name="ANDRES HUMBERTO OTALORA CARMONA" userId="9f185f83-ab76-4bc7-b4dd-50fef826f155" providerId="ADAL" clId="{24F60A97-8B71-4115-86BE-59CB3B0C9CE8}" dt="2020-09-30T17:52:20.751" v="508" actId="571"/>
          <ac:picMkLst>
            <pc:docMk/>
            <pc:sldMk cId="1225278479" sldId="368"/>
            <ac:picMk id="30" creationId="{BD763D49-926D-4F03-9CCA-D8AFAA162CDB}"/>
          </ac:picMkLst>
        </pc:picChg>
        <pc:picChg chg="add mod">
          <ac:chgData name="ANDRES HUMBERTO OTALORA CARMONA" userId="9f185f83-ab76-4bc7-b4dd-50fef826f155" providerId="ADAL" clId="{24F60A97-8B71-4115-86BE-59CB3B0C9CE8}" dt="2020-09-30T17:52:20.751" v="508" actId="571"/>
          <ac:picMkLst>
            <pc:docMk/>
            <pc:sldMk cId="1225278479" sldId="368"/>
            <ac:picMk id="31" creationId="{99FA9D1F-330C-4D9D-84BC-276C440A29C6}"/>
          </ac:picMkLst>
        </pc:picChg>
        <pc:picChg chg="add mod">
          <ac:chgData name="ANDRES HUMBERTO OTALORA CARMONA" userId="9f185f83-ab76-4bc7-b4dd-50fef826f155" providerId="ADAL" clId="{24F60A97-8B71-4115-86BE-59CB3B0C9CE8}" dt="2020-09-30T17:54:51.891" v="562" actId="1076"/>
          <ac:picMkLst>
            <pc:docMk/>
            <pc:sldMk cId="1225278479" sldId="368"/>
            <ac:picMk id="33" creationId="{A0E314A4-4AFF-4A17-B13F-CDBEC057A181}"/>
          </ac:picMkLst>
        </pc:picChg>
      </pc:sldChg>
      <pc:sldChg chg="addSp modSp add mod">
        <pc:chgData name="ANDRES HUMBERTO OTALORA CARMONA" userId="9f185f83-ab76-4bc7-b4dd-50fef826f155" providerId="ADAL" clId="{24F60A97-8B71-4115-86BE-59CB3B0C9CE8}" dt="2020-09-30T18:02:43.302" v="947" actId="1076"/>
        <pc:sldMkLst>
          <pc:docMk/>
          <pc:sldMk cId="1883127486" sldId="369"/>
        </pc:sldMkLst>
        <pc:spChg chg="add mod">
          <ac:chgData name="ANDRES HUMBERTO OTALORA CARMONA" userId="9f185f83-ab76-4bc7-b4dd-50fef826f155" providerId="ADAL" clId="{24F60A97-8B71-4115-86BE-59CB3B0C9CE8}" dt="2020-09-30T18:02:27.405" v="939" actId="1076"/>
          <ac:spMkLst>
            <pc:docMk/>
            <pc:sldMk cId="1883127486" sldId="369"/>
            <ac:spMk id="3" creationId="{8C06251F-66BB-4CCA-9403-43CCF7A69F37}"/>
          </ac:spMkLst>
        </pc:spChg>
        <pc:spChg chg="add mod">
          <ac:chgData name="ANDRES HUMBERTO OTALORA CARMONA" userId="9f185f83-ab76-4bc7-b4dd-50fef826f155" providerId="ADAL" clId="{24F60A97-8B71-4115-86BE-59CB3B0C9CE8}" dt="2020-09-30T18:02:43.302" v="947" actId="1076"/>
          <ac:spMkLst>
            <pc:docMk/>
            <pc:sldMk cId="1883127486" sldId="369"/>
            <ac:spMk id="4" creationId="{2C95A701-7988-466E-BD09-76D4320320A0}"/>
          </ac:spMkLst>
        </pc:spChg>
        <pc:spChg chg="add mod">
          <ac:chgData name="ANDRES HUMBERTO OTALORA CARMONA" userId="9f185f83-ab76-4bc7-b4dd-50fef826f155" providerId="ADAL" clId="{24F60A97-8B71-4115-86BE-59CB3B0C9CE8}" dt="2020-09-30T18:02:43.302" v="947" actId="1076"/>
          <ac:spMkLst>
            <pc:docMk/>
            <pc:sldMk cId="1883127486" sldId="369"/>
            <ac:spMk id="5" creationId="{52E1B381-3C18-40B0-9A95-B541829DF94D}"/>
          </ac:spMkLst>
        </pc:spChg>
        <pc:picChg chg="add mod">
          <ac:chgData name="ANDRES HUMBERTO OTALORA CARMONA" userId="9f185f83-ab76-4bc7-b4dd-50fef826f155" providerId="ADAL" clId="{24F60A97-8B71-4115-86BE-59CB3B0C9CE8}" dt="2020-09-30T18:02:40.574" v="946" actId="1076"/>
          <ac:picMkLst>
            <pc:docMk/>
            <pc:sldMk cId="1883127486" sldId="369"/>
            <ac:picMk id="7" creationId="{44F20D11-E1C5-451A-859A-F08A4903B051}"/>
          </ac:picMkLst>
        </pc:picChg>
        <pc:picChg chg="add mod">
          <ac:chgData name="ANDRES HUMBERTO OTALORA CARMONA" userId="9f185f83-ab76-4bc7-b4dd-50fef826f155" providerId="ADAL" clId="{24F60A97-8B71-4115-86BE-59CB3B0C9CE8}" dt="2020-09-30T18:02:39.485" v="945" actId="1076"/>
          <ac:picMkLst>
            <pc:docMk/>
            <pc:sldMk cId="1883127486" sldId="369"/>
            <ac:picMk id="9" creationId="{6A13561E-C815-4C1B-A172-35F1974AD667}"/>
          </ac:picMkLst>
        </pc:picChg>
      </pc:sldChg>
      <pc:sldChg chg="addSp modSp add mod replId">
        <pc:chgData name="ANDRES HUMBERTO OTALORA CARMONA" userId="9f185f83-ab76-4bc7-b4dd-50fef826f155" providerId="ADAL" clId="{24F60A97-8B71-4115-86BE-59CB3B0C9CE8}" dt="2020-09-30T18:05:21.731" v="1088" actId="207"/>
        <pc:sldMkLst>
          <pc:docMk/>
          <pc:sldMk cId="2629501020" sldId="370"/>
        </pc:sldMkLst>
        <pc:spChg chg="add mod">
          <ac:chgData name="ANDRES HUMBERTO OTALORA CARMONA" userId="9f185f83-ab76-4bc7-b4dd-50fef826f155" providerId="ADAL" clId="{24F60A97-8B71-4115-86BE-59CB3B0C9CE8}" dt="2020-09-30T18:04:17.966" v="1053" actId="1076"/>
          <ac:spMkLst>
            <pc:docMk/>
            <pc:sldMk cId="2629501020" sldId="370"/>
            <ac:spMk id="4" creationId="{4A2CA556-9D65-4030-8E7F-4A7E6595AD1B}"/>
          </ac:spMkLst>
        </pc:spChg>
        <pc:spChg chg="add mod">
          <ac:chgData name="ANDRES HUMBERTO OTALORA CARMONA" userId="9f185f83-ab76-4bc7-b4dd-50fef826f155" providerId="ADAL" clId="{24F60A97-8B71-4115-86BE-59CB3B0C9CE8}" dt="2020-09-30T18:04:26.928" v="1056" actId="13822"/>
          <ac:spMkLst>
            <pc:docMk/>
            <pc:sldMk cId="2629501020" sldId="370"/>
            <ac:spMk id="5" creationId="{66D13B2E-ED29-4EC6-9F30-CC2229A88F45}"/>
          </ac:spMkLst>
        </pc:spChg>
        <pc:spChg chg="add mod">
          <ac:chgData name="ANDRES HUMBERTO OTALORA CARMONA" userId="9f185f83-ab76-4bc7-b4dd-50fef826f155" providerId="ADAL" clId="{24F60A97-8B71-4115-86BE-59CB3B0C9CE8}" dt="2020-09-30T18:05:18.117" v="1087" actId="207"/>
          <ac:spMkLst>
            <pc:docMk/>
            <pc:sldMk cId="2629501020" sldId="370"/>
            <ac:spMk id="7" creationId="{D6380A57-C53A-48FB-B79E-7F3EF02348F4}"/>
          </ac:spMkLst>
        </pc:spChg>
        <pc:spChg chg="add mod">
          <ac:chgData name="ANDRES HUMBERTO OTALORA CARMONA" userId="9f185f83-ab76-4bc7-b4dd-50fef826f155" providerId="ADAL" clId="{24F60A97-8B71-4115-86BE-59CB3B0C9CE8}" dt="2020-09-30T18:05:21.731" v="1088" actId="207"/>
          <ac:spMkLst>
            <pc:docMk/>
            <pc:sldMk cId="2629501020" sldId="370"/>
            <ac:spMk id="9" creationId="{002667AB-FD9A-4162-8E3B-B591100E9B61}"/>
          </ac:spMkLst>
        </pc:spChg>
        <pc:spChg chg="add mod">
          <ac:chgData name="ANDRES HUMBERTO OTALORA CARMONA" userId="9f185f83-ab76-4bc7-b4dd-50fef826f155" providerId="ADAL" clId="{24F60A97-8B71-4115-86BE-59CB3B0C9CE8}" dt="2020-09-30T18:05:08.706" v="1086" actId="13822"/>
          <ac:spMkLst>
            <pc:docMk/>
            <pc:sldMk cId="2629501020" sldId="370"/>
            <ac:spMk id="10" creationId="{30848809-AF74-4FE1-B4E6-C6B3FE9C31F6}"/>
          </ac:spMkLst>
        </pc:spChg>
        <pc:spChg chg="mod">
          <ac:chgData name="ANDRES HUMBERTO OTALORA CARMONA" userId="9f185f83-ab76-4bc7-b4dd-50fef826f155" providerId="ADAL" clId="{24F60A97-8B71-4115-86BE-59CB3B0C9CE8}" dt="2020-09-30T18:03:17.008" v="996" actId="20577"/>
          <ac:spMkLst>
            <pc:docMk/>
            <pc:sldMk cId="2629501020" sldId="370"/>
            <ac:spMk id="41" creationId="{BA4E2C08-946C-4869-9B54-C27E445D8FB7}"/>
          </ac:spMkLst>
        </pc:spChg>
        <pc:picChg chg="add mod">
          <ac:chgData name="ANDRES HUMBERTO OTALORA CARMONA" userId="9f185f83-ab76-4bc7-b4dd-50fef826f155" providerId="ADAL" clId="{24F60A97-8B71-4115-86BE-59CB3B0C9CE8}" dt="2020-09-30T18:03:33.132" v="1000" actId="1076"/>
          <ac:picMkLst>
            <pc:docMk/>
            <pc:sldMk cId="2629501020" sldId="370"/>
            <ac:picMk id="3" creationId="{3EFF377A-782E-458A-9C70-865BC30EC5D3}"/>
          </ac:picMkLst>
        </pc:picChg>
      </pc:sldChg>
      <pc:sldChg chg="addSp delSp modSp add mod replId">
        <pc:chgData name="ANDRES HUMBERTO OTALORA CARMONA" userId="9f185f83-ab76-4bc7-b4dd-50fef826f155" providerId="ADAL" clId="{24F60A97-8B71-4115-86BE-59CB3B0C9CE8}" dt="2020-09-30T18:08:36.773" v="1490" actId="1076"/>
        <pc:sldMkLst>
          <pc:docMk/>
          <pc:sldMk cId="1576177774" sldId="371"/>
        </pc:sldMkLst>
        <pc:spChg chg="add mod">
          <ac:chgData name="ANDRES HUMBERTO OTALORA CARMONA" userId="9f185f83-ab76-4bc7-b4dd-50fef826f155" providerId="ADAL" clId="{24F60A97-8B71-4115-86BE-59CB3B0C9CE8}" dt="2020-09-30T18:08:36.773" v="1490" actId="1076"/>
          <ac:spMkLst>
            <pc:docMk/>
            <pc:sldMk cId="1576177774" sldId="371"/>
            <ac:spMk id="7" creationId="{9E496385-11E1-49B0-B00C-5FCA4CAAAF2F}"/>
          </ac:spMkLst>
        </pc:spChg>
        <pc:picChg chg="add del mod">
          <ac:chgData name="ANDRES HUMBERTO OTALORA CARMONA" userId="9f185f83-ab76-4bc7-b4dd-50fef826f155" providerId="ADAL" clId="{24F60A97-8B71-4115-86BE-59CB3B0C9CE8}" dt="2020-09-30T18:06:39.037" v="1137" actId="478"/>
          <ac:picMkLst>
            <pc:docMk/>
            <pc:sldMk cId="1576177774" sldId="371"/>
            <ac:picMk id="3" creationId="{0A748440-3E87-42BE-AA42-9DC62F93281A}"/>
          </ac:picMkLst>
        </pc:picChg>
        <pc:picChg chg="add mod">
          <ac:chgData name="ANDRES HUMBERTO OTALORA CARMONA" userId="9f185f83-ab76-4bc7-b4dd-50fef826f155" providerId="ADAL" clId="{24F60A97-8B71-4115-86BE-59CB3B0C9CE8}" dt="2020-09-30T18:06:50.796" v="1142" actId="1076"/>
          <ac:picMkLst>
            <pc:docMk/>
            <pc:sldMk cId="1576177774" sldId="371"/>
            <ac:picMk id="5" creationId="{20D2F356-5539-4B96-84DD-2B95E5DA3E20}"/>
          </ac:picMkLst>
        </pc:picChg>
      </pc:sldChg>
      <pc:sldChg chg="add del replId">
        <pc:chgData name="ANDRES HUMBERTO OTALORA CARMONA" userId="9f185f83-ab76-4bc7-b4dd-50fef826f155" providerId="ADAL" clId="{24F60A97-8B71-4115-86BE-59CB3B0C9CE8}" dt="2020-09-30T18:11:58.553" v="1544" actId="47"/>
        <pc:sldMkLst>
          <pc:docMk/>
          <pc:sldMk cId="1704794522" sldId="372"/>
        </pc:sldMkLst>
      </pc:sldChg>
      <pc:sldChg chg="addSp delSp modSp add mod">
        <pc:chgData name="ANDRES HUMBERTO OTALORA CARMONA" userId="9f185f83-ab76-4bc7-b4dd-50fef826f155" providerId="ADAL" clId="{24F60A97-8B71-4115-86BE-59CB3B0C9CE8}" dt="2020-09-30T17:56:25.398" v="607" actId="1076"/>
        <pc:sldMkLst>
          <pc:docMk/>
          <pc:sldMk cId="813880799" sldId="373"/>
        </pc:sldMkLst>
        <pc:spChg chg="add mod">
          <ac:chgData name="ANDRES HUMBERTO OTALORA CARMONA" userId="9f185f83-ab76-4bc7-b4dd-50fef826f155" providerId="ADAL" clId="{24F60A97-8B71-4115-86BE-59CB3B0C9CE8}" dt="2020-09-30T17:55:42.077" v="568" actId="1076"/>
          <ac:spMkLst>
            <pc:docMk/>
            <pc:sldMk cId="813880799" sldId="373"/>
            <ac:spMk id="6" creationId="{119FD243-F3B1-4B5E-A3D1-D10D0810F97C}"/>
          </ac:spMkLst>
        </pc:spChg>
        <pc:spChg chg="add mod">
          <ac:chgData name="ANDRES HUMBERTO OTALORA CARMONA" userId="9f185f83-ab76-4bc7-b4dd-50fef826f155" providerId="ADAL" clId="{24F60A97-8B71-4115-86BE-59CB3B0C9CE8}" dt="2020-09-30T17:56:21.188" v="605" actId="2085"/>
          <ac:spMkLst>
            <pc:docMk/>
            <pc:sldMk cId="813880799" sldId="373"/>
            <ac:spMk id="7" creationId="{78061250-71D3-44CE-A403-93FA130D94A3}"/>
          </ac:spMkLst>
        </pc:spChg>
        <pc:spChg chg="add mod">
          <ac:chgData name="ANDRES HUMBERTO OTALORA CARMONA" userId="9f185f83-ab76-4bc7-b4dd-50fef826f155" providerId="ADAL" clId="{24F60A97-8B71-4115-86BE-59CB3B0C9CE8}" dt="2020-09-30T17:56:24.221" v="606" actId="1076"/>
          <ac:spMkLst>
            <pc:docMk/>
            <pc:sldMk cId="813880799" sldId="373"/>
            <ac:spMk id="8" creationId="{55348B43-6AAC-40BB-9F9D-89AAB6D411FB}"/>
          </ac:spMkLst>
        </pc:spChg>
        <pc:spChg chg="add mod">
          <ac:chgData name="ANDRES HUMBERTO OTALORA CARMONA" userId="9f185f83-ab76-4bc7-b4dd-50fef826f155" providerId="ADAL" clId="{24F60A97-8B71-4115-86BE-59CB3B0C9CE8}" dt="2020-09-30T17:56:25.398" v="607" actId="1076"/>
          <ac:spMkLst>
            <pc:docMk/>
            <pc:sldMk cId="813880799" sldId="373"/>
            <ac:spMk id="9" creationId="{BA59C33A-986C-48C8-B217-00BC75276751}"/>
          </ac:spMkLst>
        </pc:spChg>
        <pc:spChg chg="add mod">
          <ac:chgData name="ANDRES HUMBERTO OTALORA CARMONA" userId="9f185f83-ab76-4bc7-b4dd-50fef826f155" providerId="ADAL" clId="{24F60A97-8B71-4115-86BE-59CB3B0C9CE8}" dt="2020-09-30T17:56:16.853" v="604" actId="1076"/>
          <ac:spMkLst>
            <pc:docMk/>
            <pc:sldMk cId="813880799" sldId="373"/>
            <ac:spMk id="17" creationId="{349B24B0-F66A-4FB0-8DFC-C9000E4AC4D0}"/>
          </ac:spMkLst>
        </pc:spChg>
        <pc:spChg chg="add del mod">
          <ac:chgData name="ANDRES HUMBERTO OTALORA CARMONA" userId="9f185f83-ab76-4bc7-b4dd-50fef826f155" providerId="ADAL" clId="{24F60A97-8B71-4115-86BE-59CB3B0C9CE8}" dt="2020-09-30T17:56:06.039" v="601" actId="478"/>
          <ac:spMkLst>
            <pc:docMk/>
            <pc:sldMk cId="813880799" sldId="373"/>
            <ac:spMk id="18" creationId="{6D0EA46D-861E-4A4F-B118-61DFFD1541EE}"/>
          </ac:spMkLst>
        </pc:spChg>
        <pc:spChg chg="add mod">
          <ac:chgData name="ANDRES HUMBERTO OTALORA CARMONA" userId="9f185f83-ab76-4bc7-b4dd-50fef826f155" providerId="ADAL" clId="{24F60A97-8B71-4115-86BE-59CB3B0C9CE8}" dt="2020-09-30T17:56:04.181" v="600" actId="1076"/>
          <ac:spMkLst>
            <pc:docMk/>
            <pc:sldMk cId="813880799" sldId="373"/>
            <ac:spMk id="19" creationId="{4714B6D1-6660-467F-874A-50C5AABD80CF}"/>
          </ac:spMkLst>
        </pc:spChg>
        <pc:spChg chg="mod">
          <ac:chgData name="ANDRES HUMBERTO OTALORA CARMONA" userId="9f185f83-ab76-4bc7-b4dd-50fef826f155" providerId="ADAL" clId="{24F60A97-8B71-4115-86BE-59CB3B0C9CE8}" dt="2020-09-30T17:55:53.021" v="597" actId="20577"/>
          <ac:spMkLst>
            <pc:docMk/>
            <pc:sldMk cId="813880799" sldId="373"/>
            <ac:spMk id="41" creationId="{BA4E2C08-946C-4869-9B54-C27E445D8FB7}"/>
          </ac:spMkLst>
        </pc:spChg>
        <pc:picChg chg="add mod">
          <ac:chgData name="ANDRES HUMBERTO OTALORA CARMONA" userId="9f185f83-ab76-4bc7-b4dd-50fef826f155" providerId="ADAL" clId="{24F60A97-8B71-4115-86BE-59CB3B0C9CE8}" dt="2020-09-30T17:55:57.238" v="598" actId="1440"/>
          <ac:picMkLst>
            <pc:docMk/>
            <pc:sldMk cId="813880799" sldId="373"/>
            <ac:picMk id="10" creationId="{2B186863-E442-441D-AF6B-DFD662A4D1D1}"/>
          </ac:picMkLst>
        </pc:picChg>
        <pc:picChg chg="add mod">
          <ac:chgData name="ANDRES HUMBERTO OTALORA CARMONA" userId="9f185f83-ab76-4bc7-b4dd-50fef826f155" providerId="ADAL" clId="{24F60A97-8B71-4115-86BE-59CB3B0C9CE8}" dt="2020-09-30T17:56:00.301" v="599" actId="1440"/>
          <ac:picMkLst>
            <pc:docMk/>
            <pc:sldMk cId="813880799" sldId="373"/>
            <ac:picMk id="16" creationId="{8EA8A75B-8638-427C-805C-1BA36B7511F4}"/>
          </ac:picMkLst>
        </pc:picChg>
        <pc:cxnChg chg="add mod">
          <ac:chgData name="ANDRES HUMBERTO OTALORA CARMONA" userId="9f185f83-ab76-4bc7-b4dd-50fef826f155" providerId="ADAL" clId="{24F60A97-8B71-4115-86BE-59CB3B0C9CE8}" dt="2020-09-30T17:55:19.034" v="564"/>
          <ac:cxnSpMkLst>
            <pc:docMk/>
            <pc:sldMk cId="813880799" sldId="373"/>
            <ac:cxnSpMk id="11" creationId="{A3E2BDCB-1CD0-4950-8DB1-C5B97FCF7D4D}"/>
          </ac:cxnSpMkLst>
        </pc:cxnChg>
        <pc:cxnChg chg="add mod">
          <ac:chgData name="ANDRES HUMBERTO OTALORA CARMONA" userId="9f185f83-ab76-4bc7-b4dd-50fef826f155" providerId="ADAL" clId="{24F60A97-8B71-4115-86BE-59CB3B0C9CE8}" dt="2020-09-30T17:55:19.034" v="564"/>
          <ac:cxnSpMkLst>
            <pc:docMk/>
            <pc:sldMk cId="813880799" sldId="373"/>
            <ac:cxnSpMk id="12" creationId="{80CE3DBC-3D4D-40C5-B603-15FB77EFB809}"/>
          </ac:cxnSpMkLst>
        </pc:cxnChg>
        <pc:cxnChg chg="add mod">
          <ac:chgData name="ANDRES HUMBERTO OTALORA CARMONA" userId="9f185f83-ab76-4bc7-b4dd-50fef826f155" providerId="ADAL" clId="{24F60A97-8B71-4115-86BE-59CB3B0C9CE8}" dt="2020-09-30T17:55:19.034" v="564"/>
          <ac:cxnSpMkLst>
            <pc:docMk/>
            <pc:sldMk cId="813880799" sldId="373"/>
            <ac:cxnSpMk id="13" creationId="{D10BFFDB-5FFF-4091-8DB4-5B4873A95C9C}"/>
          </ac:cxnSpMkLst>
        </pc:cxnChg>
        <pc:cxnChg chg="add mod">
          <ac:chgData name="ANDRES HUMBERTO OTALORA CARMONA" userId="9f185f83-ab76-4bc7-b4dd-50fef826f155" providerId="ADAL" clId="{24F60A97-8B71-4115-86BE-59CB3B0C9CE8}" dt="2020-09-30T17:55:19.034" v="564"/>
          <ac:cxnSpMkLst>
            <pc:docMk/>
            <pc:sldMk cId="813880799" sldId="373"/>
            <ac:cxnSpMk id="14" creationId="{927CAFAA-9EC5-4588-8BD7-F57DD0856DD1}"/>
          </ac:cxnSpMkLst>
        </pc:cxnChg>
        <pc:cxnChg chg="add mod">
          <ac:chgData name="ANDRES HUMBERTO OTALORA CARMONA" userId="9f185f83-ab76-4bc7-b4dd-50fef826f155" providerId="ADAL" clId="{24F60A97-8B71-4115-86BE-59CB3B0C9CE8}" dt="2020-09-30T17:55:19.034" v="564"/>
          <ac:cxnSpMkLst>
            <pc:docMk/>
            <pc:sldMk cId="813880799" sldId="373"/>
            <ac:cxnSpMk id="15" creationId="{E2663110-2E45-46B4-9A14-C16993FEAC04}"/>
          </ac:cxnSpMkLst>
        </pc:cxnChg>
      </pc:sldChg>
      <pc:sldChg chg="addSp delSp modSp add mod replId">
        <pc:chgData name="ANDRES HUMBERTO OTALORA CARMONA" userId="9f185f83-ab76-4bc7-b4dd-50fef826f155" providerId="ADAL" clId="{24F60A97-8B71-4115-86BE-59CB3B0C9CE8}" dt="2020-09-30T17:59:22.244" v="721" actId="27349"/>
        <pc:sldMkLst>
          <pc:docMk/>
          <pc:sldMk cId="1114420773" sldId="374"/>
        </pc:sldMkLst>
        <pc:spChg chg="add del mod">
          <ac:chgData name="ANDRES HUMBERTO OTALORA CARMONA" userId="9f185f83-ab76-4bc7-b4dd-50fef826f155" providerId="ADAL" clId="{24F60A97-8B71-4115-86BE-59CB3B0C9CE8}" dt="2020-09-30T17:57:00.725" v="612" actId="478"/>
          <ac:spMkLst>
            <pc:docMk/>
            <pc:sldMk cId="1114420773" sldId="374"/>
            <ac:spMk id="6" creationId="{1B164444-FC7A-4AD8-9121-A9703FCF3A71}"/>
          </ac:spMkLst>
        </pc:spChg>
        <pc:spChg chg="add mod">
          <ac:chgData name="ANDRES HUMBERTO OTALORA CARMONA" userId="9f185f83-ab76-4bc7-b4dd-50fef826f155" providerId="ADAL" clId="{24F60A97-8B71-4115-86BE-59CB3B0C9CE8}" dt="2020-09-30T17:57:51.724" v="695" actId="1076"/>
          <ac:spMkLst>
            <pc:docMk/>
            <pc:sldMk cId="1114420773" sldId="374"/>
            <ac:spMk id="10" creationId="{03C3AA63-C61F-43DD-8CFE-5E56E915E6CB}"/>
          </ac:spMkLst>
        </pc:spChg>
        <pc:spChg chg="add mod">
          <ac:chgData name="ANDRES HUMBERTO OTALORA CARMONA" userId="9f185f83-ab76-4bc7-b4dd-50fef826f155" providerId="ADAL" clId="{24F60A97-8B71-4115-86BE-59CB3B0C9CE8}" dt="2020-09-30T17:57:34.390" v="688" actId="13822"/>
          <ac:spMkLst>
            <pc:docMk/>
            <pc:sldMk cId="1114420773" sldId="374"/>
            <ac:spMk id="11" creationId="{28F325CC-FBBC-4BBA-80DA-83C258A05903}"/>
          </ac:spMkLst>
        </pc:spChg>
        <pc:spChg chg="add mod">
          <ac:chgData name="ANDRES HUMBERTO OTALORA CARMONA" userId="9f185f83-ab76-4bc7-b4dd-50fef826f155" providerId="ADAL" clId="{24F60A97-8B71-4115-86BE-59CB3B0C9CE8}" dt="2020-09-30T17:57:45.949" v="693" actId="1076"/>
          <ac:spMkLst>
            <pc:docMk/>
            <pc:sldMk cId="1114420773" sldId="374"/>
            <ac:spMk id="15" creationId="{5EE7264D-FC55-43CC-8A8A-909890FAB330}"/>
          </ac:spMkLst>
        </pc:spChg>
        <pc:spChg chg="add del mod">
          <ac:chgData name="ANDRES HUMBERTO OTALORA CARMONA" userId="9f185f83-ab76-4bc7-b4dd-50fef826f155" providerId="ADAL" clId="{24F60A97-8B71-4115-86BE-59CB3B0C9CE8}" dt="2020-09-30T17:57:03.550" v="613" actId="478"/>
          <ac:spMkLst>
            <pc:docMk/>
            <pc:sldMk cId="1114420773" sldId="374"/>
            <ac:spMk id="17" creationId="{01595367-32F7-4217-A0D8-C93E27D8EA7A}"/>
          </ac:spMkLst>
        </pc:spChg>
        <pc:spChg chg="mod">
          <ac:chgData name="ANDRES HUMBERTO OTALORA CARMONA" userId="9f185f83-ab76-4bc7-b4dd-50fef826f155" providerId="ADAL" clId="{24F60A97-8B71-4115-86BE-59CB3B0C9CE8}" dt="2020-09-30T17:57:25.941" v="685" actId="20577"/>
          <ac:spMkLst>
            <pc:docMk/>
            <pc:sldMk cId="1114420773" sldId="374"/>
            <ac:spMk id="41" creationId="{BA4E2C08-946C-4869-9B54-C27E445D8FB7}"/>
          </ac:spMkLst>
        </pc:spChg>
        <pc:picChg chg="add mod">
          <ac:chgData name="ANDRES HUMBERTO OTALORA CARMONA" userId="9f185f83-ab76-4bc7-b4dd-50fef826f155" providerId="ADAL" clId="{24F60A97-8B71-4115-86BE-59CB3B0C9CE8}" dt="2020-09-30T17:59:22.244" v="721" actId="27349"/>
          <ac:picMkLst>
            <pc:docMk/>
            <pc:sldMk cId="1114420773" sldId="374"/>
            <ac:picMk id="4" creationId="{1F9C98A7-A948-4B36-9C52-7E825CFEFC6D}"/>
          </ac:picMkLst>
        </pc:picChg>
        <pc:picChg chg="add mod">
          <ac:chgData name="ANDRES HUMBERTO OTALORA CARMONA" userId="9f185f83-ab76-4bc7-b4dd-50fef826f155" providerId="ADAL" clId="{24F60A97-8B71-4115-86BE-59CB3B0C9CE8}" dt="2020-09-30T17:57:49.006" v="694" actId="1440"/>
          <ac:picMkLst>
            <pc:docMk/>
            <pc:sldMk cId="1114420773" sldId="374"/>
            <ac:picMk id="7" creationId="{74DD6193-F820-4B49-BD62-AFF96F81E948}"/>
          </ac:picMkLst>
        </pc:picChg>
        <pc:picChg chg="add mod">
          <ac:chgData name="ANDRES HUMBERTO OTALORA CARMONA" userId="9f185f83-ab76-4bc7-b4dd-50fef826f155" providerId="ADAL" clId="{24F60A97-8B71-4115-86BE-59CB3B0C9CE8}" dt="2020-09-30T17:57:53.916" v="696" actId="14100"/>
          <ac:picMkLst>
            <pc:docMk/>
            <pc:sldMk cId="1114420773" sldId="374"/>
            <ac:picMk id="8" creationId="{114FAC30-DC78-4FE8-BAB7-A38FC5418983}"/>
          </ac:picMkLst>
        </pc:picChg>
        <pc:picChg chg="add mod">
          <ac:chgData name="ANDRES HUMBERTO OTALORA CARMONA" userId="9f185f83-ab76-4bc7-b4dd-50fef826f155" providerId="ADAL" clId="{24F60A97-8B71-4115-86BE-59CB3B0C9CE8}" dt="2020-09-30T17:56:57.765" v="611" actId="1440"/>
          <ac:picMkLst>
            <pc:docMk/>
            <pc:sldMk cId="1114420773" sldId="374"/>
            <ac:picMk id="9" creationId="{F33AF4DF-1C7D-420E-AD64-D74EF3139A89}"/>
          </ac:picMkLst>
        </pc:picChg>
        <pc:picChg chg="add mod">
          <ac:chgData name="ANDRES HUMBERTO OTALORA CARMONA" userId="9f185f83-ab76-4bc7-b4dd-50fef826f155" providerId="ADAL" clId="{24F60A97-8B71-4115-86BE-59CB3B0C9CE8}" dt="2020-09-30T17:57:41.517" v="691" actId="1440"/>
          <ac:picMkLst>
            <pc:docMk/>
            <pc:sldMk cId="1114420773" sldId="374"/>
            <ac:picMk id="13" creationId="{6D5CC4C0-2F4E-41F3-B068-0B6AD1F96EB2}"/>
          </ac:picMkLst>
        </pc:picChg>
        <pc:picChg chg="add mod">
          <ac:chgData name="ANDRES HUMBERTO OTALORA CARMONA" userId="9f185f83-ab76-4bc7-b4dd-50fef826f155" providerId="ADAL" clId="{24F60A97-8B71-4115-86BE-59CB3B0C9CE8}" dt="2020-09-30T17:57:43.493" v="692" actId="1076"/>
          <ac:picMkLst>
            <pc:docMk/>
            <pc:sldMk cId="1114420773" sldId="374"/>
            <ac:picMk id="14" creationId="{D696A3A7-14E0-450E-AEE4-23A868207034}"/>
          </ac:picMkLst>
        </pc:picChg>
        <pc:picChg chg="add mod">
          <ac:chgData name="ANDRES HUMBERTO OTALORA CARMONA" userId="9f185f83-ab76-4bc7-b4dd-50fef826f155" providerId="ADAL" clId="{24F60A97-8B71-4115-86BE-59CB3B0C9CE8}" dt="2020-09-30T17:58:22.245" v="704" actId="1076"/>
          <ac:picMkLst>
            <pc:docMk/>
            <pc:sldMk cId="1114420773" sldId="374"/>
            <ac:picMk id="16" creationId="{52A2E402-C08D-4525-AA31-B9467F780F5D}"/>
          </ac:picMkLst>
        </pc:picChg>
        <pc:cxnChg chg="add mod">
          <ac:chgData name="ANDRES HUMBERTO OTALORA CARMONA" userId="9f185f83-ab76-4bc7-b4dd-50fef826f155" providerId="ADAL" clId="{24F60A97-8B71-4115-86BE-59CB3B0C9CE8}" dt="2020-09-30T17:57:37.470" v="690" actId="1076"/>
          <ac:cxnSpMkLst>
            <pc:docMk/>
            <pc:sldMk cId="1114420773" sldId="374"/>
            <ac:cxnSpMk id="12" creationId="{C6EA0F96-F643-4D7B-829E-BE64612F06D4}"/>
          </ac:cxnSpMkLst>
        </pc:cxnChg>
      </pc:sldChg>
      <pc:sldChg chg="addSp delSp modSp add mod replId">
        <pc:chgData name="ANDRES HUMBERTO OTALORA CARMONA" userId="9f185f83-ab76-4bc7-b4dd-50fef826f155" providerId="ADAL" clId="{24F60A97-8B71-4115-86BE-59CB3B0C9CE8}" dt="2020-09-30T18:00:45.269" v="919" actId="1076"/>
        <pc:sldMkLst>
          <pc:docMk/>
          <pc:sldMk cId="1716469716" sldId="375"/>
        </pc:sldMkLst>
        <pc:spChg chg="add mod">
          <ac:chgData name="ANDRES HUMBERTO OTALORA CARMONA" userId="9f185f83-ab76-4bc7-b4dd-50fef826f155" providerId="ADAL" clId="{24F60A97-8B71-4115-86BE-59CB3B0C9CE8}" dt="2020-09-30T18:00:42.758" v="918" actId="1076"/>
          <ac:spMkLst>
            <pc:docMk/>
            <pc:sldMk cId="1716469716" sldId="375"/>
            <ac:spMk id="6" creationId="{7B7300A0-7585-446E-8FD0-753339D33069}"/>
          </ac:spMkLst>
        </pc:spChg>
        <pc:spChg chg="add mod">
          <ac:chgData name="ANDRES HUMBERTO OTALORA CARMONA" userId="9f185f83-ab76-4bc7-b4dd-50fef826f155" providerId="ADAL" clId="{24F60A97-8B71-4115-86BE-59CB3B0C9CE8}" dt="2020-09-30T17:58:37.982" v="706" actId="1076"/>
          <ac:spMkLst>
            <pc:docMk/>
            <pc:sldMk cId="1716469716" sldId="375"/>
            <ac:spMk id="11" creationId="{9E0A07E3-E04C-45AF-A529-D02809600544}"/>
          </ac:spMkLst>
        </pc:spChg>
        <pc:spChg chg="add mod">
          <ac:chgData name="ANDRES HUMBERTO OTALORA CARMONA" userId="9f185f83-ab76-4bc7-b4dd-50fef826f155" providerId="ADAL" clId="{24F60A97-8B71-4115-86BE-59CB3B0C9CE8}" dt="2020-09-30T17:58:37.982" v="706" actId="1076"/>
          <ac:spMkLst>
            <pc:docMk/>
            <pc:sldMk cId="1716469716" sldId="375"/>
            <ac:spMk id="12" creationId="{DB3785C0-B86B-44F0-A879-14500DD06A2D}"/>
          </ac:spMkLst>
        </pc:spChg>
        <pc:spChg chg="add mod">
          <ac:chgData name="ANDRES HUMBERTO OTALORA CARMONA" userId="9f185f83-ab76-4bc7-b4dd-50fef826f155" providerId="ADAL" clId="{24F60A97-8B71-4115-86BE-59CB3B0C9CE8}" dt="2020-09-30T17:58:37.982" v="706" actId="1076"/>
          <ac:spMkLst>
            <pc:docMk/>
            <pc:sldMk cId="1716469716" sldId="375"/>
            <ac:spMk id="13" creationId="{8E1487AF-E438-4CD9-9A8C-4382A8AA701B}"/>
          </ac:spMkLst>
        </pc:spChg>
        <pc:spChg chg="add del mod">
          <ac:chgData name="ANDRES HUMBERTO OTALORA CARMONA" userId="9f185f83-ab76-4bc7-b4dd-50fef826f155" providerId="ADAL" clId="{24F60A97-8B71-4115-86BE-59CB3B0C9CE8}" dt="2020-09-30T17:59:08.197" v="715" actId="478"/>
          <ac:spMkLst>
            <pc:docMk/>
            <pc:sldMk cId="1716469716" sldId="375"/>
            <ac:spMk id="14" creationId="{A7CE7455-7D7A-4BE4-93A1-C58657E7467C}"/>
          </ac:spMkLst>
        </pc:spChg>
        <pc:spChg chg="add mod">
          <ac:chgData name="ANDRES HUMBERTO OTALORA CARMONA" userId="9f185f83-ab76-4bc7-b4dd-50fef826f155" providerId="ADAL" clId="{24F60A97-8B71-4115-86BE-59CB3B0C9CE8}" dt="2020-09-30T18:00:27.713" v="914" actId="207"/>
          <ac:spMkLst>
            <pc:docMk/>
            <pc:sldMk cId="1716469716" sldId="375"/>
            <ac:spMk id="19" creationId="{C7F71D06-5971-484A-A4A5-9C577575E042}"/>
          </ac:spMkLst>
        </pc:spChg>
        <pc:spChg chg="add mod">
          <ac:chgData name="ANDRES HUMBERTO OTALORA CARMONA" userId="9f185f83-ab76-4bc7-b4dd-50fef826f155" providerId="ADAL" clId="{24F60A97-8B71-4115-86BE-59CB3B0C9CE8}" dt="2020-09-30T17:59:28.969" v="725" actId="207"/>
          <ac:spMkLst>
            <pc:docMk/>
            <pc:sldMk cId="1716469716" sldId="375"/>
            <ac:spMk id="20" creationId="{3668C083-E9C3-4324-B432-31241140F996}"/>
          </ac:spMkLst>
        </pc:spChg>
        <pc:spChg chg="mod">
          <ac:chgData name="ANDRES HUMBERTO OTALORA CARMONA" userId="9f185f83-ab76-4bc7-b4dd-50fef826f155" providerId="ADAL" clId="{24F60A97-8B71-4115-86BE-59CB3B0C9CE8}" dt="2020-09-30T17:58:45.314" v="707"/>
          <ac:spMkLst>
            <pc:docMk/>
            <pc:sldMk cId="1716469716" sldId="375"/>
            <ac:spMk id="41" creationId="{BA4E2C08-946C-4869-9B54-C27E445D8FB7}"/>
          </ac:spMkLst>
        </pc:spChg>
        <pc:picChg chg="add mod">
          <ac:chgData name="ANDRES HUMBERTO OTALORA CARMONA" userId="9f185f83-ab76-4bc7-b4dd-50fef826f155" providerId="ADAL" clId="{24F60A97-8B71-4115-86BE-59CB3B0C9CE8}" dt="2020-09-30T17:59:26.061" v="723" actId="1076"/>
          <ac:picMkLst>
            <pc:docMk/>
            <pc:sldMk cId="1716469716" sldId="375"/>
            <ac:picMk id="4" creationId="{153B701B-328C-4C7D-B147-55660235FD89}"/>
          </ac:picMkLst>
        </pc:picChg>
        <pc:picChg chg="add mod">
          <ac:chgData name="ANDRES HUMBERTO OTALORA CARMONA" userId="9f185f83-ab76-4bc7-b4dd-50fef826f155" providerId="ADAL" clId="{24F60A97-8B71-4115-86BE-59CB3B0C9CE8}" dt="2020-09-30T18:00:30.371" v="915" actId="27349"/>
          <ac:picMkLst>
            <pc:docMk/>
            <pc:sldMk cId="1716469716" sldId="375"/>
            <ac:picMk id="5" creationId="{06F39AF8-C287-4D7D-B917-C35C50AADF9D}"/>
          </ac:picMkLst>
        </pc:picChg>
        <pc:picChg chg="add mod">
          <ac:chgData name="ANDRES HUMBERTO OTALORA CARMONA" userId="9f185f83-ab76-4bc7-b4dd-50fef826f155" providerId="ADAL" clId="{24F60A97-8B71-4115-86BE-59CB3B0C9CE8}" dt="2020-09-30T18:00:45.269" v="919" actId="1076"/>
          <ac:picMkLst>
            <pc:docMk/>
            <pc:sldMk cId="1716469716" sldId="375"/>
            <ac:picMk id="7" creationId="{255B860C-91E8-44D7-B5EE-569B1C9DDAF5}"/>
          </ac:picMkLst>
        </pc:picChg>
        <pc:picChg chg="add mod">
          <ac:chgData name="ANDRES HUMBERTO OTALORA CARMONA" userId="9f185f83-ab76-4bc7-b4dd-50fef826f155" providerId="ADAL" clId="{24F60A97-8B71-4115-86BE-59CB3B0C9CE8}" dt="2020-09-30T17:59:04.678" v="713" actId="1440"/>
          <ac:picMkLst>
            <pc:docMk/>
            <pc:sldMk cId="1716469716" sldId="375"/>
            <ac:picMk id="8" creationId="{E0999536-6617-40ED-A9E5-7BA92A043222}"/>
          </ac:picMkLst>
        </pc:picChg>
        <pc:picChg chg="add mod">
          <ac:chgData name="ANDRES HUMBERTO OTALORA CARMONA" userId="9f185f83-ab76-4bc7-b4dd-50fef826f155" providerId="ADAL" clId="{24F60A97-8B71-4115-86BE-59CB3B0C9CE8}" dt="2020-09-30T17:59:04.678" v="713" actId="1440"/>
          <ac:picMkLst>
            <pc:docMk/>
            <pc:sldMk cId="1716469716" sldId="375"/>
            <ac:picMk id="9" creationId="{32F44036-F9B8-4485-8FDD-D6E654CFD983}"/>
          </ac:picMkLst>
        </pc:picChg>
        <pc:picChg chg="add mod">
          <ac:chgData name="ANDRES HUMBERTO OTALORA CARMONA" userId="9f185f83-ab76-4bc7-b4dd-50fef826f155" providerId="ADAL" clId="{24F60A97-8B71-4115-86BE-59CB3B0C9CE8}" dt="2020-09-30T17:59:04.678" v="713" actId="1440"/>
          <ac:picMkLst>
            <pc:docMk/>
            <pc:sldMk cId="1716469716" sldId="375"/>
            <ac:picMk id="10" creationId="{9EF5764E-5927-4441-9999-1EE289859308}"/>
          </ac:picMkLst>
        </pc:picChg>
        <pc:picChg chg="add mod">
          <ac:chgData name="ANDRES HUMBERTO OTALORA CARMONA" userId="9f185f83-ab76-4bc7-b4dd-50fef826f155" providerId="ADAL" clId="{24F60A97-8B71-4115-86BE-59CB3B0C9CE8}" dt="2020-09-30T17:59:01.476" v="712" actId="571"/>
          <ac:picMkLst>
            <pc:docMk/>
            <pc:sldMk cId="1716469716" sldId="375"/>
            <ac:picMk id="16" creationId="{E43A3AE4-A740-4FCE-80B2-7B951A1AEDD0}"/>
          </ac:picMkLst>
        </pc:picChg>
        <pc:picChg chg="add mod">
          <ac:chgData name="ANDRES HUMBERTO OTALORA CARMONA" userId="9f185f83-ab76-4bc7-b4dd-50fef826f155" providerId="ADAL" clId="{24F60A97-8B71-4115-86BE-59CB3B0C9CE8}" dt="2020-09-30T17:59:01.476" v="712" actId="571"/>
          <ac:picMkLst>
            <pc:docMk/>
            <pc:sldMk cId="1716469716" sldId="375"/>
            <ac:picMk id="17" creationId="{9E7CDA97-7501-4809-855C-0226B6270477}"/>
          </ac:picMkLst>
        </pc:picChg>
        <pc:picChg chg="add mod">
          <ac:chgData name="ANDRES HUMBERTO OTALORA CARMONA" userId="9f185f83-ab76-4bc7-b4dd-50fef826f155" providerId="ADAL" clId="{24F60A97-8B71-4115-86BE-59CB3B0C9CE8}" dt="2020-09-30T17:59:01.476" v="712" actId="571"/>
          <ac:picMkLst>
            <pc:docMk/>
            <pc:sldMk cId="1716469716" sldId="375"/>
            <ac:picMk id="18" creationId="{B5E7F98F-A2CC-45A6-ABE5-2F7402500B2F}"/>
          </ac:picMkLst>
        </pc:picChg>
        <pc:cxnChg chg="add del mod">
          <ac:chgData name="ANDRES HUMBERTO OTALORA CARMONA" userId="9f185f83-ab76-4bc7-b4dd-50fef826f155" providerId="ADAL" clId="{24F60A97-8B71-4115-86BE-59CB3B0C9CE8}" dt="2020-09-30T17:59:30.325" v="726" actId="478"/>
          <ac:cxnSpMkLst>
            <pc:docMk/>
            <pc:sldMk cId="1716469716" sldId="375"/>
            <ac:cxnSpMk id="15" creationId="{20815EF7-FFE0-461C-ABB1-E5069AA52C5D}"/>
          </ac:cxnSpMkLst>
        </pc:cxnChg>
      </pc:sldChg>
      <pc:sldChg chg="addSp modSp add mod replId">
        <pc:chgData name="ANDRES HUMBERTO OTALORA CARMONA" userId="9f185f83-ab76-4bc7-b4dd-50fef826f155" providerId="ADAL" clId="{24F60A97-8B71-4115-86BE-59CB3B0C9CE8}" dt="2020-09-30T18:01:55.765" v="935" actId="1076"/>
        <pc:sldMkLst>
          <pc:docMk/>
          <pc:sldMk cId="1670804603" sldId="376"/>
        </pc:sldMkLst>
        <pc:spChg chg="add mod">
          <ac:chgData name="ANDRES HUMBERTO OTALORA CARMONA" userId="9f185f83-ab76-4bc7-b4dd-50fef826f155" providerId="ADAL" clId="{24F60A97-8B71-4115-86BE-59CB3B0C9CE8}" dt="2020-09-30T18:01:11.501" v="926" actId="1076"/>
          <ac:spMkLst>
            <pc:docMk/>
            <pc:sldMk cId="1670804603" sldId="376"/>
            <ac:spMk id="3" creationId="{3A5A994E-1C57-422B-9552-B247564E237F}"/>
          </ac:spMkLst>
        </pc:spChg>
        <pc:spChg chg="add mod">
          <ac:chgData name="ANDRES HUMBERTO OTALORA CARMONA" userId="9f185f83-ab76-4bc7-b4dd-50fef826f155" providerId="ADAL" clId="{24F60A97-8B71-4115-86BE-59CB3B0C9CE8}" dt="2020-09-30T18:01:01.896" v="921" actId="1076"/>
          <ac:spMkLst>
            <pc:docMk/>
            <pc:sldMk cId="1670804603" sldId="376"/>
            <ac:spMk id="4" creationId="{34D23CA8-A749-4066-BE3C-1EAF055C4C93}"/>
          </ac:spMkLst>
        </pc:spChg>
        <pc:spChg chg="add mod">
          <ac:chgData name="ANDRES HUMBERTO OTALORA CARMONA" userId="9f185f83-ab76-4bc7-b4dd-50fef826f155" providerId="ADAL" clId="{24F60A97-8B71-4115-86BE-59CB3B0C9CE8}" dt="2020-09-30T18:01:01.896" v="921" actId="1076"/>
          <ac:spMkLst>
            <pc:docMk/>
            <pc:sldMk cId="1670804603" sldId="376"/>
            <ac:spMk id="5" creationId="{1292FD68-0F33-4B18-B7EF-4649ACC7FE5E}"/>
          </ac:spMkLst>
        </pc:spChg>
        <pc:spChg chg="add mod">
          <ac:chgData name="ANDRES HUMBERTO OTALORA CARMONA" userId="9f185f83-ab76-4bc7-b4dd-50fef826f155" providerId="ADAL" clId="{24F60A97-8B71-4115-86BE-59CB3B0C9CE8}" dt="2020-09-30T18:01:01.896" v="921" actId="1076"/>
          <ac:spMkLst>
            <pc:docMk/>
            <pc:sldMk cId="1670804603" sldId="376"/>
            <ac:spMk id="7" creationId="{4C3151E3-9A35-4707-A558-15D82FC38E55}"/>
          </ac:spMkLst>
        </pc:spChg>
        <pc:spChg chg="add mod">
          <ac:chgData name="ANDRES HUMBERTO OTALORA CARMONA" userId="9f185f83-ab76-4bc7-b4dd-50fef826f155" providerId="ADAL" clId="{24F60A97-8B71-4115-86BE-59CB3B0C9CE8}" dt="2020-09-30T18:01:34.100" v="930" actId="207"/>
          <ac:spMkLst>
            <pc:docMk/>
            <pc:sldMk cId="1670804603" sldId="376"/>
            <ac:spMk id="9" creationId="{C84C0EA0-4132-469A-B7CC-1205941D06A6}"/>
          </ac:spMkLst>
        </pc:spChg>
        <pc:spChg chg="add mod">
          <ac:chgData name="ANDRES HUMBERTO OTALORA CARMONA" userId="9f185f83-ab76-4bc7-b4dd-50fef826f155" providerId="ADAL" clId="{24F60A97-8B71-4115-86BE-59CB3B0C9CE8}" dt="2020-09-30T18:01:34.100" v="930" actId="207"/>
          <ac:spMkLst>
            <pc:docMk/>
            <pc:sldMk cId="1670804603" sldId="376"/>
            <ac:spMk id="11" creationId="{F3DA77B0-B0E8-49EA-9479-E19F9DDA8A10}"/>
          </ac:spMkLst>
        </pc:spChg>
        <pc:spChg chg="add mod">
          <ac:chgData name="ANDRES HUMBERTO OTALORA CARMONA" userId="9f185f83-ab76-4bc7-b4dd-50fef826f155" providerId="ADAL" clId="{24F60A97-8B71-4115-86BE-59CB3B0C9CE8}" dt="2020-09-30T18:01:49.215" v="934" actId="1076"/>
          <ac:spMkLst>
            <pc:docMk/>
            <pc:sldMk cId="1670804603" sldId="376"/>
            <ac:spMk id="13" creationId="{0F82214F-3392-438C-8E86-5057D69C2AE0}"/>
          </ac:spMkLst>
        </pc:spChg>
        <pc:spChg chg="add mod">
          <ac:chgData name="ANDRES HUMBERTO OTALORA CARMONA" userId="9f185f83-ab76-4bc7-b4dd-50fef826f155" providerId="ADAL" clId="{24F60A97-8B71-4115-86BE-59CB3B0C9CE8}" dt="2020-09-30T18:01:46.532" v="932" actId="13822"/>
          <ac:spMkLst>
            <pc:docMk/>
            <pc:sldMk cId="1670804603" sldId="376"/>
            <ac:spMk id="15" creationId="{B22A2118-39B5-41F0-8038-BDC93A50AC63}"/>
          </ac:spMkLst>
        </pc:spChg>
        <pc:spChg chg="add mod">
          <ac:chgData name="ANDRES HUMBERTO OTALORA CARMONA" userId="9f185f83-ab76-4bc7-b4dd-50fef826f155" providerId="ADAL" clId="{24F60A97-8B71-4115-86BE-59CB3B0C9CE8}" dt="2020-09-30T18:01:01.896" v="921" actId="1076"/>
          <ac:spMkLst>
            <pc:docMk/>
            <pc:sldMk cId="1670804603" sldId="376"/>
            <ac:spMk id="17" creationId="{7C3BA8DA-5F1C-427C-AC6D-52116EEFA733}"/>
          </ac:spMkLst>
        </pc:spChg>
        <pc:spChg chg="add mod">
          <ac:chgData name="ANDRES HUMBERTO OTALORA CARMONA" userId="9f185f83-ab76-4bc7-b4dd-50fef826f155" providerId="ADAL" clId="{24F60A97-8B71-4115-86BE-59CB3B0C9CE8}" dt="2020-09-30T18:01:01.896" v="921" actId="1076"/>
          <ac:spMkLst>
            <pc:docMk/>
            <pc:sldMk cId="1670804603" sldId="376"/>
            <ac:spMk id="19" creationId="{4595BAA2-0C4A-4737-A05A-B2C8F30ED1A2}"/>
          </ac:spMkLst>
        </pc:spChg>
        <pc:spChg chg="add mod">
          <ac:chgData name="ANDRES HUMBERTO OTALORA CARMONA" userId="9f185f83-ab76-4bc7-b4dd-50fef826f155" providerId="ADAL" clId="{24F60A97-8B71-4115-86BE-59CB3B0C9CE8}" dt="2020-09-30T18:01:48.553" v="933" actId="13822"/>
          <ac:spMkLst>
            <pc:docMk/>
            <pc:sldMk cId="1670804603" sldId="376"/>
            <ac:spMk id="23" creationId="{09C51572-D0BF-4308-A316-512368920A3D}"/>
          </ac:spMkLst>
        </pc:spChg>
        <pc:spChg chg="add mod">
          <ac:chgData name="ANDRES HUMBERTO OTALORA CARMONA" userId="9f185f83-ab76-4bc7-b4dd-50fef826f155" providerId="ADAL" clId="{24F60A97-8B71-4115-86BE-59CB3B0C9CE8}" dt="2020-09-30T18:01:01.896" v="921" actId="1076"/>
          <ac:spMkLst>
            <pc:docMk/>
            <pc:sldMk cId="1670804603" sldId="376"/>
            <ac:spMk id="25" creationId="{8F18F319-D79A-4C3B-827C-7C68CCB5C875}"/>
          </ac:spMkLst>
        </pc:spChg>
        <pc:spChg chg="add mod">
          <ac:chgData name="ANDRES HUMBERTO OTALORA CARMONA" userId="9f185f83-ab76-4bc7-b4dd-50fef826f155" providerId="ADAL" clId="{24F60A97-8B71-4115-86BE-59CB3B0C9CE8}" dt="2020-09-30T18:01:55.765" v="935" actId="1076"/>
          <ac:spMkLst>
            <pc:docMk/>
            <pc:sldMk cId="1670804603" sldId="376"/>
            <ac:spMk id="27" creationId="{772C6763-4524-4564-BFA6-03867E7B5C7F}"/>
          </ac:spMkLst>
        </pc:spChg>
        <pc:spChg chg="add mod">
          <ac:chgData name="ANDRES HUMBERTO OTALORA CARMONA" userId="9f185f83-ab76-4bc7-b4dd-50fef826f155" providerId="ADAL" clId="{24F60A97-8B71-4115-86BE-59CB3B0C9CE8}" dt="2020-09-30T18:01:01.896" v="921" actId="1076"/>
          <ac:spMkLst>
            <pc:docMk/>
            <pc:sldMk cId="1670804603" sldId="376"/>
            <ac:spMk id="31" creationId="{842D5F19-AE15-4ADD-8E97-A9A1BE37857A}"/>
          </ac:spMkLst>
        </pc:spChg>
        <pc:spChg chg="mod">
          <ac:chgData name="ANDRES HUMBERTO OTALORA CARMONA" userId="9f185f83-ab76-4bc7-b4dd-50fef826f155" providerId="ADAL" clId="{24F60A97-8B71-4115-86BE-59CB3B0C9CE8}" dt="2020-09-30T18:01:08.906" v="925" actId="1076"/>
          <ac:spMkLst>
            <pc:docMk/>
            <pc:sldMk cId="1670804603" sldId="376"/>
            <ac:spMk id="41" creationId="{BA4E2C08-946C-4869-9B54-C27E445D8FB7}"/>
          </ac:spMkLst>
        </pc:spChg>
        <pc:picChg chg="add mod">
          <ac:chgData name="ANDRES HUMBERTO OTALORA CARMONA" userId="9f185f83-ab76-4bc7-b4dd-50fef826f155" providerId="ADAL" clId="{24F60A97-8B71-4115-86BE-59CB3B0C9CE8}" dt="2020-09-30T18:01:24.934" v="927" actId="1440"/>
          <ac:picMkLst>
            <pc:docMk/>
            <pc:sldMk cId="1670804603" sldId="376"/>
            <ac:picMk id="21" creationId="{21C5C99C-7476-4EAA-B428-357BF83497EB}"/>
          </ac:picMkLst>
        </pc:picChg>
      </pc:sldChg>
      <pc:sldChg chg="addSp modSp add mod">
        <pc:chgData name="ANDRES HUMBERTO OTALORA CARMONA" userId="9f185f83-ab76-4bc7-b4dd-50fef826f155" providerId="ADAL" clId="{24F60A97-8B71-4115-86BE-59CB3B0C9CE8}" dt="2020-09-30T18:10:24.221" v="1518" actId="571"/>
        <pc:sldMkLst>
          <pc:docMk/>
          <pc:sldMk cId="3573706689" sldId="377"/>
        </pc:sldMkLst>
        <pc:spChg chg="add mod">
          <ac:chgData name="ANDRES HUMBERTO OTALORA CARMONA" userId="9f185f83-ab76-4bc7-b4dd-50fef826f155" providerId="ADAL" clId="{24F60A97-8B71-4115-86BE-59CB3B0C9CE8}" dt="2020-09-30T18:09:48.196" v="1513" actId="1076"/>
          <ac:spMkLst>
            <pc:docMk/>
            <pc:sldMk cId="3573706689" sldId="377"/>
            <ac:spMk id="4" creationId="{BA504710-3D5A-4667-9A69-8086D4D24125}"/>
          </ac:spMkLst>
        </pc:spChg>
        <pc:spChg chg="add mod">
          <ac:chgData name="ANDRES HUMBERTO OTALORA CARMONA" userId="9f185f83-ab76-4bc7-b4dd-50fef826f155" providerId="ADAL" clId="{24F60A97-8B71-4115-86BE-59CB3B0C9CE8}" dt="2020-09-30T18:09:45.733" v="1511" actId="1076"/>
          <ac:spMkLst>
            <pc:docMk/>
            <pc:sldMk cId="3573706689" sldId="377"/>
            <ac:spMk id="5" creationId="{9D42F0BA-79D3-4061-A78F-F91A6502803A}"/>
          </ac:spMkLst>
        </pc:spChg>
        <pc:spChg chg="add mod">
          <ac:chgData name="ANDRES HUMBERTO OTALORA CARMONA" userId="9f185f83-ab76-4bc7-b4dd-50fef826f155" providerId="ADAL" clId="{24F60A97-8B71-4115-86BE-59CB3B0C9CE8}" dt="2020-09-30T18:09:43.589" v="1510" actId="1076"/>
          <ac:spMkLst>
            <pc:docMk/>
            <pc:sldMk cId="3573706689" sldId="377"/>
            <ac:spMk id="7" creationId="{C5322DC5-F3A0-481B-B2A2-EACB5A5F58AA}"/>
          </ac:spMkLst>
        </pc:spChg>
        <pc:spChg chg="mod">
          <ac:chgData name="ANDRES HUMBERTO OTALORA CARMONA" userId="9f185f83-ab76-4bc7-b4dd-50fef826f155" providerId="ADAL" clId="{24F60A97-8B71-4115-86BE-59CB3B0C9CE8}" dt="2020-09-30T18:09:19.921" v="1501" actId="1076"/>
          <ac:spMkLst>
            <pc:docMk/>
            <pc:sldMk cId="3573706689" sldId="377"/>
            <ac:spMk id="41" creationId="{BA4E2C08-946C-4869-9B54-C27E445D8FB7}"/>
          </ac:spMkLst>
        </pc:spChg>
        <pc:picChg chg="add mod">
          <ac:chgData name="ANDRES HUMBERTO OTALORA CARMONA" userId="9f185f83-ab76-4bc7-b4dd-50fef826f155" providerId="ADAL" clId="{24F60A97-8B71-4115-86BE-59CB3B0C9CE8}" dt="2020-09-30T18:09:49.668" v="1515" actId="1076"/>
          <ac:picMkLst>
            <pc:docMk/>
            <pc:sldMk cId="3573706689" sldId="377"/>
            <ac:picMk id="3" creationId="{E021C1C8-C57C-45D1-9DB8-8C67C2D5E97F}"/>
          </ac:picMkLst>
        </pc:picChg>
        <pc:picChg chg="add mod">
          <ac:chgData name="ANDRES HUMBERTO OTALORA CARMONA" userId="9f185f83-ab76-4bc7-b4dd-50fef826f155" providerId="ADAL" clId="{24F60A97-8B71-4115-86BE-59CB3B0C9CE8}" dt="2020-09-30T18:09:48.996" v="1514" actId="1076"/>
          <ac:picMkLst>
            <pc:docMk/>
            <pc:sldMk cId="3573706689" sldId="377"/>
            <ac:picMk id="9" creationId="{9A627462-8490-4940-BD64-B0F6B4B5DB12}"/>
          </ac:picMkLst>
        </pc:picChg>
        <pc:picChg chg="add mod">
          <ac:chgData name="ANDRES HUMBERTO OTALORA CARMONA" userId="9f185f83-ab76-4bc7-b4dd-50fef826f155" providerId="ADAL" clId="{24F60A97-8B71-4115-86BE-59CB3B0C9CE8}" dt="2020-09-30T18:09:46.669" v="1512" actId="1076"/>
          <ac:picMkLst>
            <pc:docMk/>
            <pc:sldMk cId="3573706689" sldId="377"/>
            <ac:picMk id="11" creationId="{E0E65351-B32C-4C0E-A545-47EC53C75E7B}"/>
          </ac:picMkLst>
        </pc:picChg>
        <pc:picChg chg="add mod">
          <ac:chgData name="ANDRES HUMBERTO OTALORA CARMONA" userId="9f185f83-ab76-4bc7-b4dd-50fef826f155" providerId="ADAL" clId="{24F60A97-8B71-4115-86BE-59CB3B0C9CE8}" dt="2020-09-30T18:09:41.836" v="1509" actId="1076"/>
          <ac:picMkLst>
            <pc:docMk/>
            <pc:sldMk cId="3573706689" sldId="377"/>
            <ac:picMk id="13" creationId="{26967731-3715-419E-94FB-CDBEFCCDC7F5}"/>
          </ac:picMkLst>
        </pc:picChg>
        <pc:picChg chg="add mod">
          <ac:chgData name="ANDRES HUMBERTO OTALORA CARMONA" userId="9f185f83-ab76-4bc7-b4dd-50fef826f155" providerId="ADAL" clId="{24F60A97-8B71-4115-86BE-59CB3B0C9CE8}" dt="2020-09-30T18:10:24.221" v="1518" actId="571"/>
          <ac:picMkLst>
            <pc:docMk/>
            <pc:sldMk cId="3573706689" sldId="377"/>
            <ac:picMk id="20" creationId="{3F151556-F791-41B4-85C9-4F1DCC1C6EFC}"/>
          </ac:picMkLst>
        </pc:picChg>
        <pc:picChg chg="add mod">
          <ac:chgData name="ANDRES HUMBERTO OTALORA CARMONA" userId="9f185f83-ab76-4bc7-b4dd-50fef826f155" providerId="ADAL" clId="{24F60A97-8B71-4115-86BE-59CB3B0C9CE8}" dt="2020-09-30T18:10:24.221" v="1518" actId="571"/>
          <ac:picMkLst>
            <pc:docMk/>
            <pc:sldMk cId="3573706689" sldId="377"/>
            <ac:picMk id="21" creationId="{EB574F05-BE52-44BF-B5DA-45CAED47C481}"/>
          </ac:picMkLst>
        </pc:picChg>
        <pc:picChg chg="add mod">
          <ac:chgData name="ANDRES HUMBERTO OTALORA CARMONA" userId="9f185f83-ab76-4bc7-b4dd-50fef826f155" providerId="ADAL" clId="{24F60A97-8B71-4115-86BE-59CB3B0C9CE8}" dt="2020-09-30T18:10:24.221" v="1518" actId="571"/>
          <ac:picMkLst>
            <pc:docMk/>
            <pc:sldMk cId="3573706689" sldId="377"/>
            <ac:picMk id="22" creationId="{7C597BE5-7687-4A16-BB32-5B68E176741D}"/>
          </ac:picMkLst>
        </pc:picChg>
      </pc:sldChg>
      <pc:sldChg chg="addSp delSp modSp add mod replId">
        <pc:chgData name="ANDRES HUMBERTO OTALORA CARMONA" userId="9f185f83-ab76-4bc7-b4dd-50fef826f155" providerId="ADAL" clId="{24F60A97-8B71-4115-86BE-59CB3B0C9CE8}" dt="2020-09-30T18:11:48.423" v="1543" actId="27349"/>
        <pc:sldMkLst>
          <pc:docMk/>
          <pc:sldMk cId="1515937855" sldId="378"/>
        </pc:sldMkLst>
        <pc:spChg chg="add mod">
          <ac:chgData name="ANDRES HUMBERTO OTALORA CARMONA" userId="9f185f83-ab76-4bc7-b4dd-50fef826f155" providerId="ADAL" clId="{24F60A97-8B71-4115-86BE-59CB3B0C9CE8}" dt="2020-09-30T18:10:49.429" v="1523" actId="1076"/>
          <ac:spMkLst>
            <pc:docMk/>
            <pc:sldMk cId="1515937855" sldId="378"/>
            <ac:spMk id="3" creationId="{00D51BBE-4D21-4FF9-BA3B-4703FD60BF76}"/>
          </ac:spMkLst>
        </pc:spChg>
        <pc:spChg chg="add mod">
          <ac:chgData name="ANDRES HUMBERTO OTALORA CARMONA" userId="9f185f83-ab76-4bc7-b4dd-50fef826f155" providerId="ADAL" clId="{24F60A97-8B71-4115-86BE-59CB3B0C9CE8}" dt="2020-09-30T18:10:49.429" v="1523" actId="1076"/>
          <ac:spMkLst>
            <pc:docMk/>
            <pc:sldMk cId="1515937855" sldId="378"/>
            <ac:spMk id="4" creationId="{38103533-856B-4B4B-BD37-D8E4BDF56501}"/>
          </ac:spMkLst>
        </pc:spChg>
        <pc:spChg chg="add mod">
          <ac:chgData name="ANDRES HUMBERTO OTALORA CARMONA" userId="9f185f83-ab76-4bc7-b4dd-50fef826f155" providerId="ADAL" clId="{24F60A97-8B71-4115-86BE-59CB3B0C9CE8}" dt="2020-09-30T18:10:49.429" v="1523" actId="1076"/>
          <ac:spMkLst>
            <pc:docMk/>
            <pc:sldMk cId="1515937855" sldId="378"/>
            <ac:spMk id="5" creationId="{DF574AF3-ABF6-41A8-AEDE-AFD5A88F129B}"/>
          </ac:spMkLst>
        </pc:spChg>
        <pc:spChg chg="add del mod">
          <ac:chgData name="ANDRES HUMBERTO OTALORA CARMONA" userId="9f185f83-ab76-4bc7-b4dd-50fef826f155" providerId="ADAL" clId="{24F60A97-8B71-4115-86BE-59CB3B0C9CE8}" dt="2020-09-30T18:10:32.277" v="1519" actId="478"/>
          <ac:spMkLst>
            <pc:docMk/>
            <pc:sldMk cId="1515937855" sldId="378"/>
            <ac:spMk id="7" creationId="{A02F01A9-C1C4-4B96-AEF7-EABED68D0FBE}"/>
          </ac:spMkLst>
        </pc:spChg>
        <pc:spChg chg="add del mod">
          <ac:chgData name="ANDRES HUMBERTO OTALORA CARMONA" userId="9f185f83-ab76-4bc7-b4dd-50fef826f155" providerId="ADAL" clId="{24F60A97-8B71-4115-86BE-59CB3B0C9CE8}" dt="2020-09-30T18:10:32.277" v="1519" actId="478"/>
          <ac:spMkLst>
            <pc:docMk/>
            <pc:sldMk cId="1515937855" sldId="378"/>
            <ac:spMk id="8" creationId="{E4C05869-69BD-4C18-A4B6-769B6BF8AF8F}"/>
          </ac:spMkLst>
        </pc:spChg>
        <pc:spChg chg="add del mod">
          <ac:chgData name="ANDRES HUMBERTO OTALORA CARMONA" userId="9f185f83-ab76-4bc7-b4dd-50fef826f155" providerId="ADAL" clId="{24F60A97-8B71-4115-86BE-59CB3B0C9CE8}" dt="2020-09-30T18:10:32.277" v="1519" actId="478"/>
          <ac:spMkLst>
            <pc:docMk/>
            <pc:sldMk cId="1515937855" sldId="378"/>
            <ac:spMk id="9" creationId="{F2E5050E-729D-4453-ADC9-FFC621F8607B}"/>
          </ac:spMkLst>
        </pc:spChg>
        <pc:spChg chg="add mod">
          <ac:chgData name="ANDRES HUMBERTO OTALORA CARMONA" userId="9f185f83-ab76-4bc7-b4dd-50fef826f155" providerId="ADAL" clId="{24F60A97-8B71-4115-86BE-59CB3B0C9CE8}" dt="2020-09-30T18:10:00.223" v="1517" actId="1076"/>
          <ac:spMkLst>
            <pc:docMk/>
            <pc:sldMk cId="1515937855" sldId="378"/>
            <ac:spMk id="11" creationId="{77B2C442-3EDA-4540-A79A-CBBF3C53903D}"/>
          </ac:spMkLst>
        </pc:spChg>
        <pc:spChg chg="add mod">
          <ac:chgData name="ANDRES HUMBERTO OTALORA CARMONA" userId="9f185f83-ab76-4bc7-b4dd-50fef826f155" providerId="ADAL" clId="{24F60A97-8B71-4115-86BE-59CB3B0C9CE8}" dt="2020-09-30T18:10:00.223" v="1517" actId="1076"/>
          <ac:spMkLst>
            <pc:docMk/>
            <pc:sldMk cId="1515937855" sldId="378"/>
            <ac:spMk id="12" creationId="{5839D5A1-8DDF-496C-9D83-3F6ACACCBD31}"/>
          </ac:spMkLst>
        </pc:spChg>
        <pc:spChg chg="add mod">
          <ac:chgData name="ANDRES HUMBERTO OTALORA CARMONA" userId="9f185f83-ab76-4bc7-b4dd-50fef826f155" providerId="ADAL" clId="{24F60A97-8B71-4115-86BE-59CB3B0C9CE8}" dt="2020-09-30T18:10:00.223" v="1517" actId="1076"/>
          <ac:spMkLst>
            <pc:docMk/>
            <pc:sldMk cId="1515937855" sldId="378"/>
            <ac:spMk id="13" creationId="{16D114D5-CCF1-4D93-BE78-D79DD777B4FE}"/>
          </ac:spMkLst>
        </pc:spChg>
        <pc:spChg chg="add mod">
          <ac:chgData name="ANDRES HUMBERTO OTALORA CARMONA" userId="9f185f83-ab76-4bc7-b4dd-50fef826f155" providerId="ADAL" clId="{24F60A97-8B71-4115-86BE-59CB3B0C9CE8}" dt="2020-09-30T18:10:00.223" v="1517" actId="1076"/>
          <ac:spMkLst>
            <pc:docMk/>
            <pc:sldMk cId="1515937855" sldId="378"/>
            <ac:spMk id="14" creationId="{13A8A7E0-2838-43E2-8E89-8AEA05FBCC56}"/>
          </ac:spMkLst>
        </pc:spChg>
        <pc:spChg chg="add mod">
          <ac:chgData name="ANDRES HUMBERTO OTALORA CARMONA" userId="9f185f83-ab76-4bc7-b4dd-50fef826f155" providerId="ADAL" clId="{24F60A97-8B71-4115-86BE-59CB3B0C9CE8}" dt="2020-09-30T18:10:00.223" v="1517" actId="1076"/>
          <ac:spMkLst>
            <pc:docMk/>
            <pc:sldMk cId="1515937855" sldId="378"/>
            <ac:spMk id="17" creationId="{C7A6C649-F8F7-49F0-8F13-B6CECFBC6D02}"/>
          </ac:spMkLst>
        </pc:spChg>
        <pc:spChg chg="add mod">
          <ac:chgData name="ANDRES HUMBERTO OTALORA CARMONA" userId="9f185f83-ab76-4bc7-b4dd-50fef826f155" providerId="ADAL" clId="{24F60A97-8B71-4115-86BE-59CB3B0C9CE8}" dt="2020-09-30T18:11:46.061" v="1542" actId="1076"/>
          <ac:spMkLst>
            <pc:docMk/>
            <pc:sldMk cId="1515937855" sldId="378"/>
            <ac:spMk id="18" creationId="{182D0C27-DFB1-418D-8EEB-7222161F695B}"/>
          </ac:spMkLst>
        </pc:spChg>
        <pc:spChg chg="add mod">
          <ac:chgData name="ANDRES HUMBERTO OTALORA CARMONA" userId="9f185f83-ab76-4bc7-b4dd-50fef826f155" providerId="ADAL" clId="{24F60A97-8B71-4115-86BE-59CB3B0C9CE8}" dt="2020-09-30T18:11:20.860" v="1534" actId="1076"/>
          <ac:spMkLst>
            <pc:docMk/>
            <pc:sldMk cId="1515937855" sldId="378"/>
            <ac:spMk id="19" creationId="{04D08A5E-0D53-46D8-A785-B55522CD61DF}"/>
          </ac:spMkLst>
        </pc:spChg>
        <pc:spChg chg="add del mod">
          <ac:chgData name="ANDRES HUMBERTO OTALORA CARMONA" userId="9f185f83-ab76-4bc7-b4dd-50fef826f155" providerId="ADAL" clId="{24F60A97-8B71-4115-86BE-59CB3B0C9CE8}" dt="2020-09-30T18:10:55.733" v="1525" actId="478"/>
          <ac:spMkLst>
            <pc:docMk/>
            <pc:sldMk cId="1515937855" sldId="378"/>
            <ac:spMk id="20" creationId="{98541993-BBD0-455F-AE1A-0C848038266B}"/>
          </ac:spMkLst>
        </pc:spChg>
        <pc:picChg chg="add mod">
          <ac:chgData name="ANDRES HUMBERTO OTALORA CARMONA" userId="9f185f83-ab76-4bc7-b4dd-50fef826f155" providerId="ADAL" clId="{24F60A97-8B71-4115-86BE-59CB3B0C9CE8}" dt="2020-09-30T18:10:40.738" v="1522" actId="1076"/>
          <ac:picMkLst>
            <pc:docMk/>
            <pc:sldMk cId="1515937855" sldId="378"/>
            <ac:picMk id="6" creationId="{E350365A-9D3A-4906-B684-28F41F0B1FA1}"/>
          </ac:picMkLst>
        </pc:picChg>
        <pc:picChg chg="add mod">
          <ac:chgData name="ANDRES HUMBERTO OTALORA CARMONA" userId="9f185f83-ab76-4bc7-b4dd-50fef826f155" providerId="ADAL" clId="{24F60A97-8B71-4115-86BE-59CB3B0C9CE8}" dt="2020-09-30T18:10:49.429" v="1523" actId="1076"/>
          <ac:picMkLst>
            <pc:docMk/>
            <pc:sldMk cId="1515937855" sldId="378"/>
            <ac:picMk id="22" creationId="{C4C02737-96EC-4AA9-A9DD-4F7A97491503}"/>
          </ac:picMkLst>
        </pc:picChg>
        <pc:picChg chg="add mod">
          <ac:chgData name="ANDRES HUMBERTO OTALORA CARMONA" userId="9f185f83-ab76-4bc7-b4dd-50fef826f155" providerId="ADAL" clId="{24F60A97-8B71-4115-86BE-59CB3B0C9CE8}" dt="2020-09-30T18:10:49.429" v="1523" actId="1076"/>
          <ac:picMkLst>
            <pc:docMk/>
            <pc:sldMk cId="1515937855" sldId="378"/>
            <ac:picMk id="24" creationId="{1C31F6E6-C56F-40EA-A2B5-5E651658B659}"/>
          </ac:picMkLst>
        </pc:picChg>
        <pc:picChg chg="add mod">
          <ac:chgData name="ANDRES HUMBERTO OTALORA CARMONA" userId="9f185f83-ab76-4bc7-b4dd-50fef826f155" providerId="ADAL" clId="{24F60A97-8B71-4115-86BE-59CB3B0C9CE8}" dt="2020-09-30T18:10:49.429" v="1523" actId="1076"/>
          <ac:picMkLst>
            <pc:docMk/>
            <pc:sldMk cId="1515937855" sldId="378"/>
            <ac:picMk id="26" creationId="{727AA483-C57B-4174-8560-E55206FE4F81}"/>
          </ac:picMkLst>
        </pc:picChg>
        <pc:picChg chg="add mod">
          <ac:chgData name="ANDRES HUMBERTO OTALORA CARMONA" userId="9f185f83-ab76-4bc7-b4dd-50fef826f155" providerId="ADAL" clId="{24F60A97-8B71-4115-86BE-59CB3B0C9CE8}" dt="2020-09-30T18:11:41.071" v="1539" actId="27349"/>
          <ac:picMkLst>
            <pc:docMk/>
            <pc:sldMk cId="1515937855" sldId="378"/>
            <ac:picMk id="32" creationId="{8FE0B23F-A311-44C3-89FC-4DA409EC895B}"/>
          </ac:picMkLst>
        </pc:picChg>
        <pc:picChg chg="add mod">
          <ac:chgData name="ANDRES HUMBERTO OTALORA CARMONA" userId="9f185f83-ab76-4bc7-b4dd-50fef826f155" providerId="ADAL" clId="{24F60A97-8B71-4115-86BE-59CB3B0C9CE8}" dt="2020-09-30T18:11:48.423" v="1543" actId="27349"/>
          <ac:picMkLst>
            <pc:docMk/>
            <pc:sldMk cId="1515937855" sldId="378"/>
            <ac:picMk id="33" creationId="{8B658EA0-1667-4E59-B713-7ABA53BF4839}"/>
          </ac:picMkLst>
        </pc:picChg>
        <pc:cxnChg chg="add mod">
          <ac:chgData name="ANDRES HUMBERTO OTALORA CARMONA" userId="9f185f83-ab76-4bc7-b4dd-50fef826f155" providerId="ADAL" clId="{24F60A97-8B71-4115-86BE-59CB3B0C9CE8}" dt="2020-09-30T18:10:00.223" v="1517" actId="1076"/>
          <ac:cxnSpMkLst>
            <pc:docMk/>
            <pc:sldMk cId="1515937855" sldId="378"/>
            <ac:cxnSpMk id="10" creationId="{EFD7A330-618D-4DE1-91C3-18D4F2B1A819}"/>
          </ac:cxnSpMkLst>
        </pc:cxnChg>
        <pc:cxnChg chg="add mod">
          <ac:chgData name="ANDRES HUMBERTO OTALORA CARMONA" userId="9f185f83-ab76-4bc7-b4dd-50fef826f155" providerId="ADAL" clId="{24F60A97-8B71-4115-86BE-59CB3B0C9CE8}" dt="2020-09-30T18:10:00.223" v="1517" actId="1076"/>
          <ac:cxnSpMkLst>
            <pc:docMk/>
            <pc:sldMk cId="1515937855" sldId="378"/>
            <ac:cxnSpMk id="15" creationId="{B1414684-444A-443E-96BA-A37E5DB5E301}"/>
          </ac:cxnSpMkLst>
        </pc:cxnChg>
        <pc:cxnChg chg="add mod">
          <ac:chgData name="ANDRES HUMBERTO OTALORA CARMONA" userId="9f185f83-ab76-4bc7-b4dd-50fef826f155" providerId="ADAL" clId="{24F60A97-8B71-4115-86BE-59CB3B0C9CE8}" dt="2020-09-30T18:10:00.223" v="1517" actId="1076"/>
          <ac:cxnSpMkLst>
            <pc:docMk/>
            <pc:sldMk cId="1515937855" sldId="378"/>
            <ac:cxnSpMk id="16" creationId="{5DCDFFDC-472B-4140-AB32-A5E1214E6BC7}"/>
          </ac:cxnSpMkLst>
        </pc:cxnChg>
      </pc:sldChg>
      <pc:sldChg chg="modSp add mod ord">
        <pc:chgData name="ANDRES HUMBERTO OTALORA CARMONA" userId="9f185f83-ab76-4bc7-b4dd-50fef826f155" providerId="ADAL" clId="{24F60A97-8B71-4115-86BE-59CB3B0C9CE8}" dt="2020-09-30T18:06:46.117" v="1140" actId="1076"/>
        <pc:sldMkLst>
          <pc:docMk/>
          <pc:sldMk cId="2134637532" sldId="379"/>
        </pc:sldMkLst>
        <pc:spChg chg="mod">
          <ac:chgData name="ANDRES HUMBERTO OTALORA CARMONA" userId="9f185f83-ab76-4bc7-b4dd-50fef826f155" providerId="ADAL" clId="{24F60A97-8B71-4115-86BE-59CB3B0C9CE8}" dt="2020-09-30T18:06:06.630" v="1131" actId="20577"/>
          <ac:spMkLst>
            <pc:docMk/>
            <pc:sldMk cId="2134637532" sldId="379"/>
            <ac:spMk id="41" creationId="{BA4E2C08-946C-4869-9B54-C27E445D8FB7}"/>
          </ac:spMkLst>
        </pc:spChg>
        <pc:picChg chg="mod">
          <ac:chgData name="ANDRES HUMBERTO OTALORA CARMONA" userId="9f185f83-ab76-4bc7-b4dd-50fef826f155" providerId="ADAL" clId="{24F60A97-8B71-4115-86BE-59CB3B0C9CE8}" dt="2020-09-30T18:06:46.117" v="1140" actId="1076"/>
          <ac:picMkLst>
            <pc:docMk/>
            <pc:sldMk cId="2134637532" sldId="379"/>
            <ac:picMk id="6" creationId="{CD628010-5A7E-416C-BE6C-0AE35DB0B1D0}"/>
          </ac:picMkLst>
        </pc:picChg>
      </pc:sldChg>
      <pc:sldChg chg="add del setBg">
        <pc:chgData name="ANDRES HUMBERTO OTALORA CARMONA" userId="9f185f83-ab76-4bc7-b4dd-50fef826f155" providerId="ADAL" clId="{24F60A97-8B71-4115-86BE-59CB3B0C9CE8}" dt="2020-09-30T18:05:44.747" v="1090"/>
        <pc:sldMkLst>
          <pc:docMk/>
          <pc:sldMk cId="4076370006" sldId="379"/>
        </pc:sldMkLst>
      </pc:sldChg>
    </pc:docChg>
  </pc:docChgLst>
  <pc:docChgLst>
    <pc:chgData name="ANDRES HUMBERTO OTALORA CARMONA" userId="9f185f83-ab76-4bc7-b4dd-50fef826f155" providerId="ADAL" clId="{6269A581-B43C-4AFD-948E-D42AB3263929}"/>
    <pc:docChg chg="undo custSel addSld delSld modSld sldOrd delMainMaster">
      <pc:chgData name="ANDRES HUMBERTO OTALORA CARMONA" userId="9f185f83-ab76-4bc7-b4dd-50fef826f155" providerId="ADAL" clId="{6269A581-B43C-4AFD-948E-D42AB3263929}" dt="2023-08-10T15:53:05.577" v="840" actId="20577"/>
      <pc:docMkLst>
        <pc:docMk/>
      </pc:docMkLst>
      <pc:sldChg chg="modSp mod">
        <pc:chgData name="ANDRES HUMBERTO OTALORA CARMONA" userId="9f185f83-ab76-4bc7-b4dd-50fef826f155" providerId="ADAL" clId="{6269A581-B43C-4AFD-948E-D42AB3263929}" dt="2023-08-09T15:02:40.660" v="468" actId="1076"/>
        <pc:sldMkLst>
          <pc:docMk/>
          <pc:sldMk cId="4231383792" sldId="320"/>
        </pc:sldMkLst>
        <pc:spChg chg="mod">
          <ac:chgData name="ANDRES HUMBERTO OTALORA CARMONA" userId="9f185f83-ab76-4bc7-b4dd-50fef826f155" providerId="ADAL" clId="{6269A581-B43C-4AFD-948E-D42AB3263929}" dt="2023-08-09T13:34:04.947" v="12" actId="255"/>
          <ac:spMkLst>
            <pc:docMk/>
            <pc:sldMk cId="4231383792" sldId="320"/>
            <ac:spMk id="12" creationId="{2A3190B4-7CE9-421D-8959-FEBD252C9280}"/>
          </ac:spMkLst>
        </pc:spChg>
        <pc:spChg chg="mod">
          <ac:chgData name="ANDRES HUMBERTO OTALORA CARMONA" userId="9f185f83-ab76-4bc7-b4dd-50fef826f155" providerId="ADAL" clId="{6269A581-B43C-4AFD-948E-D42AB3263929}" dt="2023-08-09T15:02:40.660" v="468" actId="1076"/>
          <ac:spMkLst>
            <pc:docMk/>
            <pc:sldMk cId="4231383792" sldId="320"/>
            <ac:spMk id="67" creationId="{C212BBD9-828C-49C1-9AE0-AFAD47060621}"/>
          </ac:spMkLst>
        </pc:spChg>
      </pc:sldChg>
      <pc:sldChg chg="del">
        <pc:chgData name="ANDRES HUMBERTO OTALORA CARMONA" userId="9f185f83-ab76-4bc7-b4dd-50fef826f155" providerId="ADAL" clId="{6269A581-B43C-4AFD-948E-D42AB3263929}" dt="2023-08-09T13:32:28.403" v="0" actId="47"/>
        <pc:sldMkLst>
          <pc:docMk/>
          <pc:sldMk cId="481473816" sldId="334"/>
        </pc:sldMkLst>
      </pc:sldChg>
      <pc:sldChg chg="del">
        <pc:chgData name="ANDRES HUMBERTO OTALORA CARMONA" userId="9f185f83-ab76-4bc7-b4dd-50fef826f155" providerId="ADAL" clId="{6269A581-B43C-4AFD-948E-D42AB3263929}" dt="2023-08-09T13:32:28.403" v="0" actId="47"/>
        <pc:sldMkLst>
          <pc:docMk/>
          <pc:sldMk cId="3442668252" sldId="335"/>
        </pc:sldMkLst>
      </pc:sldChg>
      <pc:sldChg chg="del">
        <pc:chgData name="ANDRES HUMBERTO OTALORA CARMONA" userId="9f185f83-ab76-4bc7-b4dd-50fef826f155" providerId="ADAL" clId="{6269A581-B43C-4AFD-948E-D42AB3263929}" dt="2023-08-09T13:32:28.403" v="0" actId="47"/>
        <pc:sldMkLst>
          <pc:docMk/>
          <pc:sldMk cId="3255900894" sldId="336"/>
        </pc:sldMkLst>
      </pc:sldChg>
      <pc:sldChg chg="del">
        <pc:chgData name="ANDRES HUMBERTO OTALORA CARMONA" userId="9f185f83-ab76-4bc7-b4dd-50fef826f155" providerId="ADAL" clId="{6269A581-B43C-4AFD-948E-D42AB3263929}" dt="2023-08-09T13:32:28.403" v="0" actId="47"/>
        <pc:sldMkLst>
          <pc:docMk/>
          <pc:sldMk cId="365643691" sldId="337"/>
        </pc:sldMkLst>
      </pc:sldChg>
      <pc:sldChg chg="del">
        <pc:chgData name="ANDRES HUMBERTO OTALORA CARMONA" userId="9f185f83-ab76-4bc7-b4dd-50fef826f155" providerId="ADAL" clId="{6269A581-B43C-4AFD-948E-D42AB3263929}" dt="2023-08-09T13:32:28.403" v="0" actId="47"/>
        <pc:sldMkLst>
          <pc:docMk/>
          <pc:sldMk cId="3246608794" sldId="340"/>
        </pc:sldMkLst>
      </pc:sldChg>
      <pc:sldChg chg="del">
        <pc:chgData name="ANDRES HUMBERTO OTALORA CARMONA" userId="9f185f83-ab76-4bc7-b4dd-50fef826f155" providerId="ADAL" clId="{6269A581-B43C-4AFD-948E-D42AB3263929}" dt="2023-08-09T13:32:28.403" v="0" actId="47"/>
        <pc:sldMkLst>
          <pc:docMk/>
          <pc:sldMk cId="593971828" sldId="350"/>
        </pc:sldMkLst>
      </pc:sldChg>
      <pc:sldChg chg="del">
        <pc:chgData name="ANDRES HUMBERTO OTALORA CARMONA" userId="9f185f83-ab76-4bc7-b4dd-50fef826f155" providerId="ADAL" clId="{6269A581-B43C-4AFD-948E-D42AB3263929}" dt="2023-08-09T13:32:28.403" v="0" actId="47"/>
        <pc:sldMkLst>
          <pc:docMk/>
          <pc:sldMk cId="466429167" sldId="365"/>
        </pc:sldMkLst>
      </pc:sldChg>
      <pc:sldChg chg="del">
        <pc:chgData name="ANDRES HUMBERTO OTALORA CARMONA" userId="9f185f83-ab76-4bc7-b4dd-50fef826f155" providerId="ADAL" clId="{6269A581-B43C-4AFD-948E-D42AB3263929}" dt="2023-08-09T13:32:28.403" v="0" actId="47"/>
        <pc:sldMkLst>
          <pc:docMk/>
          <pc:sldMk cId="2415752657" sldId="366"/>
        </pc:sldMkLst>
      </pc:sldChg>
      <pc:sldChg chg="del">
        <pc:chgData name="ANDRES HUMBERTO OTALORA CARMONA" userId="9f185f83-ab76-4bc7-b4dd-50fef826f155" providerId="ADAL" clId="{6269A581-B43C-4AFD-948E-D42AB3263929}" dt="2023-08-09T13:32:28.403" v="0" actId="47"/>
        <pc:sldMkLst>
          <pc:docMk/>
          <pc:sldMk cId="384792049" sldId="367"/>
        </pc:sldMkLst>
      </pc:sldChg>
      <pc:sldChg chg="del">
        <pc:chgData name="ANDRES HUMBERTO OTALORA CARMONA" userId="9f185f83-ab76-4bc7-b4dd-50fef826f155" providerId="ADAL" clId="{6269A581-B43C-4AFD-948E-D42AB3263929}" dt="2023-08-09T13:32:28.403" v="0" actId="47"/>
        <pc:sldMkLst>
          <pc:docMk/>
          <pc:sldMk cId="1225278479" sldId="368"/>
        </pc:sldMkLst>
      </pc:sldChg>
      <pc:sldChg chg="del">
        <pc:chgData name="ANDRES HUMBERTO OTALORA CARMONA" userId="9f185f83-ab76-4bc7-b4dd-50fef826f155" providerId="ADAL" clId="{6269A581-B43C-4AFD-948E-D42AB3263929}" dt="2023-08-09T13:34:17.888" v="13" actId="47"/>
        <pc:sldMkLst>
          <pc:docMk/>
          <pc:sldMk cId="2629501020" sldId="370"/>
        </pc:sldMkLst>
      </pc:sldChg>
      <pc:sldChg chg="del">
        <pc:chgData name="ANDRES HUMBERTO OTALORA CARMONA" userId="9f185f83-ab76-4bc7-b4dd-50fef826f155" providerId="ADAL" clId="{6269A581-B43C-4AFD-948E-D42AB3263929}" dt="2023-08-09T13:34:17.888" v="13" actId="47"/>
        <pc:sldMkLst>
          <pc:docMk/>
          <pc:sldMk cId="1576177774" sldId="371"/>
        </pc:sldMkLst>
      </pc:sldChg>
      <pc:sldChg chg="del">
        <pc:chgData name="ANDRES HUMBERTO OTALORA CARMONA" userId="9f185f83-ab76-4bc7-b4dd-50fef826f155" providerId="ADAL" clId="{6269A581-B43C-4AFD-948E-D42AB3263929}" dt="2023-08-09T13:32:28.403" v="0" actId="47"/>
        <pc:sldMkLst>
          <pc:docMk/>
          <pc:sldMk cId="813880799" sldId="373"/>
        </pc:sldMkLst>
      </pc:sldChg>
      <pc:sldChg chg="del">
        <pc:chgData name="ANDRES HUMBERTO OTALORA CARMONA" userId="9f185f83-ab76-4bc7-b4dd-50fef826f155" providerId="ADAL" clId="{6269A581-B43C-4AFD-948E-D42AB3263929}" dt="2023-08-09T13:32:28.403" v="0" actId="47"/>
        <pc:sldMkLst>
          <pc:docMk/>
          <pc:sldMk cId="1114420773" sldId="374"/>
        </pc:sldMkLst>
      </pc:sldChg>
      <pc:sldChg chg="addSp delSp modSp mod">
        <pc:chgData name="ANDRES HUMBERTO OTALORA CARMONA" userId="9f185f83-ab76-4bc7-b4dd-50fef826f155" providerId="ADAL" clId="{6269A581-B43C-4AFD-948E-D42AB3263929}" dt="2023-08-09T13:42:15.961" v="109" actId="1076"/>
        <pc:sldMkLst>
          <pc:docMk/>
          <pc:sldMk cId="1716469716" sldId="375"/>
        </pc:sldMkLst>
        <pc:spChg chg="del">
          <ac:chgData name="ANDRES HUMBERTO OTALORA CARMONA" userId="9f185f83-ab76-4bc7-b4dd-50fef826f155" providerId="ADAL" clId="{6269A581-B43C-4AFD-948E-D42AB3263929}" dt="2023-08-09T13:36:36.651" v="28" actId="478"/>
          <ac:spMkLst>
            <pc:docMk/>
            <pc:sldMk cId="1716469716" sldId="375"/>
            <ac:spMk id="6" creationId="{7B7300A0-7585-446E-8FD0-753339D33069}"/>
          </ac:spMkLst>
        </pc:spChg>
        <pc:spChg chg="del">
          <ac:chgData name="ANDRES HUMBERTO OTALORA CARMONA" userId="9f185f83-ab76-4bc7-b4dd-50fef826f155" providerId="ADAL" clId="{6269A581-B43C-4AFD-948E-D42AB3263929}" dt="2023-08-09T13:36:34.229" v="26" actId="478"/>
          <ac:spMkLst>
            <pc:docMk/>
            <pc:sldMk cId="1716469716" sldId="375"/>
            <ac:spMk id="11" creationId="{9E0A07E3-E04C-45AF-A529-D02809600544}"/>
          </ac:spMkLst>
        </pc:spChg>
        <pc:spChg chg="del">
          <ac:chgData name="ANDRES HUMBERTO OTALORA CARMONA" userId="9f185f83-ab76-4bc7-b4dd-50fef826f155" providerId="ADAL" clId="{6269A581-B43C-4AFD-948E-D42AB3263929}" dt="2023-08-09T13:36:34.229" v="26" actId="478"/>
          <ac:spMkLst>
            <pc:docMk/>
            <pc:sldMk cId="1716469716" sldId="375"/>
            <ac:spMk id="12" creationId="{DB3785C0-B86B-44F0-A879-14500DD06A2D}"/>
          </ac:spMkLst>
        </pc:spChg>
        <pc:spChg chg="del">
          <ac:chgData name="ANDRES HUMBERTO OTALORA CARMONA" userId="9f185f83-ab76-4bc7-b4dd-50fef826f155" providerId="ADAL" clId="{6269A581-B43C-4AFD-948E-D42AB3263929}" dt="2023-08-09T13:36:34.229" v="26" actId="478"/>
          <ac:spMkLst>
            <pc:docMk/>
            <pc:sldMk cId="1716469716" sldId="375"/>
            <ac:spMk id="13" creationId="{8E1487AF-E438-4CD9-9A8C-4382A8AA701B}"/>
          </ac:spMkLst>
        </pc:spChg>
        <pc:spChg chg="add mod">
          <ac:chgData name="ANDRES HUMBERTO OTALORA CARMONA" userId="9f185f83-ab76-4bc7-b4dd-50fef826f155" providerId="ADAL" clId="{6269A581-B43C-4AFD-948E-D42AB3263929}" dt="2023-08-09T13:42:08.389" v="106" actId="11530"/>
          <ac:spMkLst>
            <pc:docMk/>
            <pc:sldMk cId="1716469716" sldId="375"/>
            <ac:spMk id="16" creationId="{B8193DE8-A536-C94D-621D-BC35B82597A7}"/>
          </ac:spMkLst>
        </pc:spChg>
        <pc:spChg chg="del">
          <ac:chgData name="ANDRES HUMBERTO OTALORA CARMONA" userId="9f185f83-ab76-4bc7-b4dd-50fef826f155" providerId="ADAL" clId="{6269A581-B43C-4AFD-948E-D42AB3263929}" dt="2023-08-09T13:36:34.229" v="26" actId="478"/>
          <ac:spMkLst>
            <pc:docMk/>
            <pc:sldMk cId="1716469716" sldId="375"/>
            <ac:spMk id="19" creationId="{C7F71D06-5971-484A-A4A5-9C577575E042}"/>
          </ac:spMkLst>
        </pc:spChg>
        <pc:spChg chg="del">
          <ac:chgData name="ANDRES HUMBERTO OTALORA CARMONA" userId="9f185f83-ab76-4bc7-b4dd-50fef826f155" providerId="ADAL" clId="{6269A581-B43C-4AFD-948E-D42AB3263929}" dt="2023-08-09T13:36:34.229" v="26" actId="478"/>
          <ac:spMkLst>
            <pc:docMk/>
            <pc:sldMk cId="1716469716" sldId="375"/>
            <ac:spMk id="20" creationId="{3668C083-E9C3-4324-B432-31241140F996}"/>
          </ac:spMkLst>
        </pc:spChg>
        <pc:spChg chg="add mod">
          <ac:chgData name="ANDRES HUMBERTO OTALORA CARMONA" userId="9f185f83-ab76-4bc7-b4dd-50fef826f155" providerId="ADAL" clId="{6269A581-B43C-4AFD-948E-D42AB3263929}" dt="2023-08-09T13:42:02.257" v="105" actId="11530"/>
          <ac:spMkLst>
            <pc:docMk/>
            <pc:sldMk cId="1716469716" sldId="375"/>
            <ac:spMk id="21" creationId="{AFC20FB6-CD99-16DD-E282-F2EBE0291ADC}"/>
          </ac:spMkLst>
        </pc:spChg>
        <pc:spChg chg="mod">
          <ac:chgData name="ANDRES HUMBERTO OTALORA CARMONA" userId="9f185f83-ab76-4bc7-b4dd-50fef826f155" providerId="ADAL" clId="{6269A581-B43C-4AFD-948E-D42AB3263929}" dt="2023-08-09T13:37:08.034" v="56" actId="20577"/>
          <ac:spMkLst>
            <pc:docMk/>
            <pc:sldMk cId="1716469716" sldId="375"/>
            <ac:spMk id="41" creationId="{BA4E2C08-946C-4869-9B54-C27E445D8FB7}"/>
          </ac:spMkLst>
        </pc:spChg>
        <pc:picChg chg="add del mod">
          <ac:chgData name="ANDRES HUMBERTO OTALORA CARMONA" userId="9f185f83-ab76-4bc7-b4dd-50fef826f155" providerId="ADAL" clId="{6269A581-B43C-4AFD-948E-D42AB3263929}" dt="2023-08-09T13:36:53.578" v="31" actId="478"/>
          <ac:picMkLst>
            <pc:docMk/>
            <pc:sldMk cId="1716469716" sldId="375"/>
            <ac:picMk id="3" creationId="{6D9BF4E8-667D-FCDA-4A1A-5B9C97DA859D}"/>
          </ac:picMkLst>
        </pc:picChg>
        <pc:picChg chg="del">
          <ac:chgData name="ANDRES HUMBERTO OTALORA CARMONA" userId="9f185f83-ab76-4bc7-b4dd-50fef826f155" providerId="ADAL" clId="{6269A581-B43C-4AFD-948E-D42AB3263929}" dt="2023-08-09T13:36:34.229" v="26" actId="478"/>
          <ac:picMkLst>
            <pc:docMk/>
            <pc:sldMk cId="1716469716" sldId="375"/>
            <ac:picMk id="4" creationId="{153B701B-328C-4C7D-B147-55660235FD89}"/>
          </ac:picMkLst>
        </pc:picChg>
        <pc:picChg chg="del">
          <ac:chgData name="ANDRES HUMBERTO OTALORA CARMONA" userId="9f185f83-ab76-4bc7-b4dd-50fef826f155" providerId="ADAL" clId="{6269A581-B43C-4AFD-948E-D42AB3263929}" dt="2023-08-09T13:36:34.229" v="26" actId="478"/>
          <ac:picMkLst>
            <pc:docMk/>
            <pc:sldMk cId="1716469716" sldId="375"/>
            <ac:picMk id="5" creationId="{06F39AF8-C287-4D7D-B917-C35C50AADF9D}"/>
          </ac:picMkLst>
        </pc:picChg>
        <pc:picChg chg="del">
          <ac:chgData name="ANDRES HUMBERTO OTALORA CARMONA" userId="9f185f83-ab76-4bc7-b4dd-50fef826f155" providerId="ADAL" clId="{6269A581-B43C-4AFD-948E-D42AB3263929}" dt="2023-08-09T13:36:34.229" v="26" actId="478"/>
          <ac:picMkLst>
            <pc:docMk/>
            <pc:sldMk cId="1716469716" sldId="375"/>
            <ac:picMk id="7" creationId="{255B860C-91E8-44D7-B5EE-569B1C9DDAF5}"/>
          </ac:picMkLst>
        </pc:picChg>
        <pc:picChg chg="del">
          <ac:chgData name="ANDRES HUMBERTO OTALORA CARMONA" userId="9f185f83-ab76-4bc7-b4dd-50fef826f155" providerId="ADAL" clId="{6269A581-B43C-4AFD-948E-D42AB3263929}" dt="2023-08-09T13:36:34.229" v="26" actId="478"/>
          <ac:picMkLst>
            <pc:docMk/>
            <pc:sldMk cId="1716469716" sldId="375"/>
            <ac:picMk id="8" creationId="{E0999536-6617-40ED-A9E5-7BA92A043222}"/>
          </ac:picMkLst>
        </pc:picChg>
        <pc:picChg chg="del">
          <ac:chgData name="ANDRES HUMBERTO OTALORA CARMONA" userId="9f185f83-ab76-4bc7-b4dd-50fef826f155" providerId="ADAL" clId="{6269A581-B43C-4AFD-948E-D42AB3263929}" dt="2023-08-09T13:36:34.229" v="26" actId="478"/>
          <ac:picMkLst>
            <pc:docMk/>
            <pc:sldMk cId="1716469716" sldId="375"/>
            <ac:picMk id="9" creationId="{32F44036-F9B8-4485-8FDD-D6E654CFD983}"/>
          </ac:picMkLst>
        </pc:picChg>
        <pc:picChg chg="del">
          <ac:chgData name="ANDRES HUMBERTO OTALORA CARMONA" userId="9f185f83-ab76-4bc7-b4dd-50fef826f155" providerId="ADAL" clId="{6269A581-B43C-4AFD-948E-D42AB3263929}" dt="2023-08-09T13:36:35.334" v="27" actId="478"/>
          <ac:picMkLst>
            <pc:docMk/>
            <pc:sldMk cId="1716469716" sldId="375"/>
            <ac:picMk id="10" creationId="{9EF5764E-5927-4441-9999-1EE289859308}"/>
          </ac:picMkLst>
        </pc:picChg>
        <pc:picChg chg="add mod">
          <ac:chgData name="ANDRES HUMBERTO OTALORA CARMONA" userId="9f185f83-ab76-4bc7-b4dd-50fef826f155" providerId="ADAL" clId="{6269A581-B43C-4AFD-948E-D42AB3263929}" dt="2023-08-09T13:41:33.322" v="95" actId="1076"/>
          <ac:picMkLst>
            <pc:docMk/>
            <pc:sldMk cId="1716469716" sldId="375"/>
            <ac:picMk id="14" creationId="{D8B61A33-4497-242C-C659-A645C4174A09}"/>
          </ac:picMkLst>
        </pc:picChg>
        <pc:picChg chg="add mod modCrop">
          <ac:chgData name="ANDRES HUMBERTO OTALORA CARMONA" userId="9f185f83-ab76-4bc7-b4dd-50fef826f155" providerId="ADAL" clId="{6269A581-B43C-4AFD-948E-D42AB3263929}" dt="2023-08-09T13:42:12.862" v="108" actId="14100"/>
          <ac:picMkLst>
            <pc:docMk/>
            <pc:sldMk cId="1716469716" sldId="375"/>
            <ac:picMk id="17" creationId="{A3B0B919-B232-F346-6356-42ABDFB64081}"/>
          </ac:picMkLst>
        </pc:picChg>
        <pc:picChg chg="add mod">
          <ac:chgData name="ANDRES HUMBERTO OTALORA CARMONA" userId="9f185f83-ab76-4bc7-b4dd-50fef826f155" providerId="ADAL" clId="{6269A581-B43C-4AFD-948E-D42AB3263929}" dt="2023-08-09T13:42:15.961" v="109" actId="1076"/>
          <ac:picMkLst>
            <pc:docMk/>
            <pc:sldMk cId="1716469716" sldId="375"/>
            <ac:picMk id="22" creationId="{5C4E4283-4CBE-F5B1-7E93-52E617C41018}"/>
          </ac:picMkLst>
        </pc:picChg>
      </pc:sldChg>
      <pc:sldChg chg="add del">
        <pc:chgData name="ANDRES HUMBERTO OTALORA CARMONA" userId="9f185f83-ab76-4bc7-b4dd-50fef826f155" providerId="ADAL" clId="{6269A581-B43C-4AFD-948E-D42AB3263929}" dt="2023-08-09T14:01:27.125" v="117" actId="47"/>
        <pc:sldMkLst>
          <pc:docMk/>
          <pc:sldMk cId="2751208218" sldId="377"/>
        </pc:sldMkLst>
      </pc:sldChg>
      <pc:sldChg chg="del">
        <pc:chgData name="ANDRES HUMBERTO OTALORA CARMONA" userId="9f185f83-ab76-4bc7-b4dd-50fef826f155" providerId="ADAL" clId="{6269A581-B43C-4AFD-948E-D42AB3263929}" dt="2023-08-09T13:34:17.888" v="13" actId="47"/>
        <pc:sldMkLst>
          <pc:docMk/>
          <pc:sldMk cId="3573706689" sldId="377"/>
        </pc:sldMkLst>
      </pc:sldChg>
      <pc:sldChg chg="new del">
        <pc:chgData name="ANDRES HUMBERTO OTALORA CARMONA" userId="9f185f83-ab76-4bc7-b4dd-50fef826f155" providerId="ADAL" clId="{6269A581-B43C-4AFD-948E-D42AB3263929}" dt="2023-08-09T13:34:23.626" v="15" actId="680"/>
        <pc:sldMkLst>
          <pc:docMk/>
          <pc:sldMk cId="4057350069" sldId="377"/>
        </pc:sldMkLst>
      </pc:sldChg>
      <pc:sldChg chg="del">
        <pc:chgData name="ANDRES HUMBERTO OTALORA CARMONA" userId="9f185f83-ab76-4bc7-b4dd-50fef826f155" providerId="ADAL" clId="{6269A581-B43C-4AFD-948E-D42AB3263929}" dt="2023-08-09T13:34:17.888" v="13" actId="47"/>
        <pc:sldMkLst>
          <pc:docMk/>
          <pc:sldMk cId="1515937855" sldId="378"/>
        </pc:sldMkLst>
      </pc:sldChg>
      <pc:sldChg chg="add">
        <pc:chgData name="ANDRES HUMBERTO OTALORA CARMONA" userId="9f185f83-ab76-4bc7-b4dd-50fef826f155" providerId="ADAL" clId="{6269A581-B43C-4AFD-948E-D42AB3263929}" dt="2023-08-09T13:35:12.469" v="17" actId="2890"/>
        <pc:sldMkLst>
          <pc:docMk/>
          <pc:sldMk cId="3441306512" sldId="378"/>
        </pc:sldMkLst>
      </pc:sldChg>
      <pc:sldChg chg="addSp delSp modSp add mod ord">
        <pc:chgData name="ANDRES HUMBERTO OTALORA CARMONA" userId="9f185f83-ab76-4bc7-b4dd-50fef826f155" providerId="ADAL" clId="{6269A581-B43C-4AFD-948E-D42AB3263929}" dt="2023-08-09T14:56:31.504" v="417" actId="1076"/>
        <pc:sldMkLst>
          <pc:docMk/>
          <pc:sldMk cId="1144751341" sldId="379"/>
        </pc:sldMkLst>
        <pc:spChg chg="add del mod">
          <ac:chgData name="ANDRES HUMBERTO OTALORA CARMONA" userId="9f185f83-ab76-4bc7-b4dd-50fef826f155" providerId="ADAL" clId="{6269A581-B43C-4AFD-948E-D42AB3263929}" dt="2023-08-09T14:46:40.912" v="412" actId="478"/>
          <ac:spMkLst>
            <pc:docMk/>
            <pc:sldMk cId="1144751341" sldId="379"/>
            <ac:spMk id="4" creationId="{8995EBFD-8D92-CF2B-86C5-82C934F69C31}"/>
          </ac:spMkLst>
        </pc:spChg>
        <pc:spChg chg="del">
          <ac:chgData name="ANDRES HUMBERTO OTALORA CARMONA" userId="9f185f83-ab76-4bc7-b4dd-50fef826f155" providerId="ADAL" clId="{6269A581-B43C-4AFD-948E-D42AB3263929}" dt="2023-08-09T14:44:20.007" v="357" actId="478"/>
          <ac:spMkLst>
            <pc:docMk/>
            <pc:sldMk cId="1144751341" sldId="379"/>
            <ac:spMk id="16" creationId="{B8193DE8-A536-C94D-621D-BC35B82597A7}"/>
          </ac:spMkLst>
        </pc:spChg>
        <pc:spChg chg="del">
          <ac:chgData name="ANDRES HUMBERTO OTALORA CARMONA" userId="9f185f83-ab76-4bc7-b4dd-50fef826f155" providerId="ADAL" clId="{6269A581-B43C-4AFD-948E-D42AB3263929}" dt="2023-08-09T14:44:20.007" v="357" actId="478"/>
          <ac:spMkLst>
            <pc:docMk/>
            <pc:sldMk cId="1144751341" sldId="379"/>
            <ac:spMk id="21" creationId="{AFC20FB6-CD99-16DD-E282-F2EBE0291ADC}"/>
          </ac:spMkLst>
        </pc:spChg>
        <pc:spChg chg="mod">
          <ac:chgData name="ANDRES HUMBERTO OTALORA CARMONA" userId="9f185f83-ab76-4bc7-b4dd-50fef826f155" providerId="ADAL" clId="{6269A581-B43C-4AFD-948E-D42AB3263929}" dt="2023-08-09T14:44:33.743" v="407" actId="20577"/>
          <ac:spMkLst>
            <pc:docMk/>
            <pc:sldMk cId="1144751341" sldId="379"/>
            <ac:spMk id="41" creationId="{BA4E2C08-946C-4869-9B54-C27E445D8FB7}"/>
          </ac:spMkLst>
        </pc:spChg>
        <pc:picChg chg="add mod">
          <ac:chgData name="ANDRES HUMBERTO OTALORA CARMONA" userId="9f185f83-ab76-4bc7-b4dd-50fef826f155" providerId="ADAL" clId="{6269A581-B43C-4AFD-948E-D42AB3263929}" dt="2023-08-09T14:56:31.504" v="417" actId="1076"/>
          <ac:picMkLst>
            <pc:docMk/>
            <pc:sldMk cId="1144751341" sldId="379"/>
            <ac:picMk id="6" creationId="{3FD978FF-6128-89A5-8EA2-740AE379E01D}"/>
          </ac:picMkLst>
        </pc:picChg>
        <pc:picChg chg="del">
          <ac:chgData name="ANDRES HUMBERTO OTALORA CARMONA" userId="9f185f83-ab76-4bc7-b4dd-50fef826f155" providerId="ADAL" clId="{6269A581-B43C-4AFD-948E-D42AB3263929}" dt="2023-08-09T14:44:20.007" v="357" actId="478"/>
          <ac:picMkLst>
            <pc:docMk/>
            <pc:sldMk cId="1144751341" sldId="379"/>
            <ac:picMk id="14" creationId="{D8B61A33-4497-242C-C659-A645C4174A09}"/>
          </ac:picMkLst>
        </pc:picChg>
        <pc:picChg chg="del mod">
          <ac:chgData name="ANDRES HUMBERTO OTALORA CARMONA" userId="9f185f83-ab76-4bc7-b4dd-50fef826f155" providerId="ADAL" clId="{6269A581-B43C-4AFD-948E-D42AB3263929}" dt="2023-08-09T14:44:20.975" v="360" actId="478"/>
          <ac:picMkLst>
            <pc:docMk/>
            <pc:sldMk cId="1144751341" sldId="379"/>
            <ac:picMk id="17" creationId="{A3B0B919-B232-F346-6356-42ABDFB64081}"/>
          </ac:picMkLst>
        </pc:picChg>
        <pc:picChg chg="del">
          <ac:chgData name="ANDRES HUMBERTO OTALORA CARMONA" userId="9f185f83-ab76-4bc7-b4dd-50fef826f155" providerId="ADAL" clId="{6269A581-B43C-4AFD-948E-D42AB3263929}" dt="2023-08-09T14:44:20.577" v="358" actId="478"/>
          <ac:picMkLst>
            <pc:docMk/>
            <pc:sldMk cId="1144751341" sldId="379"/>
            <ac:picMk id="22" creationId="{5C4E4283-4CBE-F5B1-7E93-52E617C41018}"/>
          </ac:picMkLst>
        </pc:picChg>
      </pc:sldChg>
      <pc:sldChg chg="del">
        <pc:chgData name="ANDRES HUMBERTO OTALORA CARMONA" userId="9f185f83-ab76-4bc7-b4dd-50fef826f155" providerId="ADAL" clId="{6269A581-B43C-4AFD-948E-D42AB3263929}" dt="2023-08-09T13:34:17.888" v="13" actId="47"/>
        <pc:sldMkLst>
          <pc:docMk/>
          <pc:sldMk cId="2134637532" sldId="379"/>
        </pc:sldMkLst>
      </pc:sldChg>
      <pc:sldChg chg="addSp delSp modSp add del mod setBg">
        <pc:chgData name="ANDRES HUMBERTO OTALORA CARMONA" userId="9f185f83-ab76-4bc7-b4dd-50fef826f155" providerId="ADAL" clId="{6269A581-B43C-4AFD-948E-D42AB3263929}" dt="2023-08-09T14:01:50.899" v="126" actId="47"/>
        <pc:sldMkLst>
          <pc:docMk/>
          <pc:sldMk cId="1279188377" sldId="380"/>
        </pc:sldMkLst>
        <pc:spChg chg="add mod">
          <ac:chgData name="ANDRES HUMBERTO OTALORA CARMONA" userId="9f185f83-ab76-4bc7-b4dd-50fef826f155" providerId="ADAL" clId="{6269A581-B43C-4AFD-948E-D42AB3263929}" dt="2023-08-09T14:01:44.442" v="124" actId="1076"/>
          <ac:spMkLst>
            <pc:docMk/>
            <pc:sldMk cId="1279188377" sldId="380"/>
            <ac:spMk id="4" creationId="{EFBD9144-2F11-BBA6-9464-FA486E6E92E0}"/>
          </ac:spMkLst>
        </pc:spChg>
        <pc:spChg chg="del">
          <ac:chgData name="ANDRES HUMBERTO OTALORA CARMONA" userId="9f185f83-ab76-4bc7-b4dd-50fef826f155" providerId="ADAL" clId="{6269A581-B43C-4AFD-948E-D42AB3263929}" dt="2023-08-09T14:01:34.277" v="119" actId="478"/>
          <ac:spMkLst>
            <pc:docMk/>
            <pc:sldMk cId="1279188377" sldId="380"/>
            <ac:spMk id="16" creationId="{B8193DE8-A536-C94D-621D-BC35B82597A7}"/>
          </ac:spMkLst>
        </pc:spChg>
        <pc:spChg chg="del">
          <ac:chgData name="ANDRES HUMBERTO OTALORA CARMONA" userId="9f185f83-ab76-4bc7-b4dd-50fef826f155" providerId="ADAL" clId="{6269A581-B43C-4AFD-948E-D42AB3263929}" dt="2023-08-09T14:01:34.277" v="119" actId="478"/>
          <ac:spMkLst>
            <pc:docMk/>
            <pc:sldMk cId="1279188377" sldId="380"/>
            <ac:spMk id="21" creationId="{AFC20FB6-CD99-16DD-E282-F2EBE0291ADC}"/>
          </ac:spMkLst>
        </pc:spChg>
        <pc:picChg chg="del">
          <ac:chgData name="ANDRES HUMBERTO OTALORA CARMONA" userId="9f185f83-ab76-4bc7-b4dd-50fef826f155" providerId="ADAL" clId="{6269A581-B43C-4AFD-948E-D42AB3263929}" dt="2023-08-09T14:01:34.277" v="119" actId="478"/>
          <ac:picMkLst>
            <pc:docMk/>
            <pc:sldMk cId="1279188377" sldId="380"/>
            <ac:picMk id="14" creationId="{D8B61A33-4497-242C-C659-A645C4174A09}"/>
          </ac:picMkLst>
        </pc:picChg>
        <pc:picChg chg="del mod">
          <ac:chgData name="ANDRES HUMBERTO OTALORA CARMONA" userId="9f185f83-ab76-4bc7-b4dd-50fef826f155" providerId="ADAL" clId="{6269A581-B43C-4AFD-948E-D42AB3263929}" dt="2023-08-09T14:01:35.501" v="122" actId="478"/>
          <ac:picMkLst>
            <pc:docMk/>
            <pc:sldMk cId="1279188377" sldId="380"/>
            <ac:picMk id="17" creationId="{A3B0B919-B232-F346-6356-42ABDFB64081}"/>
          </ac:picMkLst>
        </pc:picChg>
        <pc:picChg chg="del">
          <ac:chgData name="ANDRES HUMBERTO OTALORA CARMONA" userId="9f185f83-ab76-4bc7-b4dd-50fef826f155" providerId="ADAL" clId="{6269A581-B43C-4AFD-948E-D42AB3263929}" dt="2023-08-09T14:01:35.097" v="120" actId="478"/>
          <ac:picMkLst>
            <pc:docMk/>
            <pc:sldMk cId="1279188377" sldId="380"/>
            <ac:picMk id="22" creationId="{5C4E4283-4CBE-F5B1-7E93-52E617C41018}"/>
          </ac:picMkLst>
        </pc:picChg>
      </pc:sldChg>
      <pc:sldChg chg="addSp delSp modSp add mod">
        <pc:chgData name="ANDRES HUMBERTO OTALORA CARMONA" userId="9f185f83-ab76-4bc7-b4dd-50fef826f155" providerId="ADAL" clId="{6269A581-B43C-4AFD-948E-D42AB3263929}" dt="2023-08-09T14:14:18.184" v="231" actId="14100"/>
        <pc:sldMkLst>
          <pc:docMk/>
          <pc:sldMk cId="4188109509" sldId="381"/>
        </pc:sldMkLst>
        <pc:spChg chg="add mod">
          <ac:chgData name="ANDRES HUMBERTO OTALORA CARMONA" userId="9f185f83-ab76-4bc7-b4dd-50fef826f155" providerId="ADAL" clId="{6269A581-B43C-4AFD-948E-D42AB3263929}" dt="2023-08-09T14:11:39.110" v="172" actId="1076"/>
          <ac:spMkLst>
            <pc:docMk/>
            <pc:sldMk cId="4188109509" sldId="381"/>
            <ac:spMk id="4" creationId="{D430F7CD-F68A-0BE2-143D-1596A36E879C}"/>
          </ac:spMkLst>
        </pc:spChg>
        <pc:spChg chg="add mod">
          <ac:chgData name="ANDRES HUMBERTO OTALORA CARMONA" userId="9f185f83-ab76-4bc7-b4dd-50fef826f155" providerId="ADAL" clId="{6269A581-B43C-4AFD-948E-D42AB3263929}" dt="2023-08-09T14:13:55.434" v="224" actId="255"/>
          <ac:spMkLst>
            <pc:docMk/>
            <pc:sldMk cId="4188109509" sldId="381"/>
            <ac:spMk id="9" creationId="{2806E097-BBDB-2275-A597-C84474DE04E4}"/>
          </ac:spMkLst>
        </pc:spChg>
        <pc:spChg chg="add mod">
          <ac:chgData name="ANDRES HUMBERTO OTALORA CARMONA" userId="9f185f83-ab76-4bc7-b4dd-50fef826f155" providerId="ADAL" clId="{6269A581-B43C-4AFD-948E-D42AB3263929}" dt="2023-08-09T14:14:13.182" v="229" actId="1076"/>
          <ac:spMkLst>
            <pc:docMk/>
            <pc:sldMk cId="4188109509" sldId="381"/>
            <ac:spMk id="11" creationId="{A812DA9E-CCC9-58EA-6288-0E9DA8955446}"/>
          </ac:spMkLst>
        </pc:spChg>
        <pc:spChg chg="add mod">
          <ac:chgData name="ANDRES HUMBERTO OTALORA CARMONA" userId="9f185f83-ab76-4bc7-b4dd-50fef826f155" providerId="ADAL" clId="{6269A581-B43C-4AFD-948E-D42AB3263929}" dt="2023-08-09T14:14:03.950" v="226" actId="14100"/>
          <ac:spMkLst>
            <pc:docMk/>
            <pc:sldMk cId="4188109509" sldId="381"/>
            <ac:spMk id="13" creationId="{F74B9113-0BBB-9BFE-C78D-5992666B3A57}"/>
          </ac:spMkLst>
        </pc:spChg>
        <pc:spChg chg="add mod">
          <ac:chgData name="ANDRES HUMBERTO OTALORA CARMONA" userId="9f185f83-ab76-4bc7-b4dd-50fef826f155" providerId="ADAL" clId="{6269A581-B43C-4AFD-948E-D42AB3263929}" dt="2023-08-09T14:13:00.058" v="208" actId="20577"/>
          <ac:spMkLst>
            <pc:docMk/>
            <pc:sldMk cId="4188109509" sldId="381"/>
            <ac:spMk id="15" creationId="{BBC2913C-1191-FDAA-7CBD-6F23F750C819}"/>
          </ac:spMkLst>
        </pc:spChg>
        <pc:spChg chg="del">
          <ac:chgData name="ANDRES HUMBERTO OTALORA CARMONA" userId="9f185f83-ab76-4bc7-b4dd-50fef826f155" providerId="ADAL" clId="{6269A581-B43C-4AFD-948E-D42AB3263929}" dt="2023-08-09T14:01:59.211" v="127" actId="478"/>
          <ac:spMkLst>
            <pc:docMk/>
            <pc:sldMk cId="4188109509" sldId="381"/>
            <ac:spMk id="16" creationId="{B8193DE8-A536-C94D-621D-BC35B82597A7}"/>
          </ac:spMkLst>
        </pc:spChg>
        <pc:spChg chg="del">
          <ac:chgData name="ANDRES HUMBERTO OTALORA CARMONA" userId="9f185f83-ab76-4bc7-b4dd-50fef826f155" providerId="ADAL" clId="{6269A581-B43C-4AFD-948E-D42AB3263929}" dt="2023-08-09T14:01:59.211" v="127" actId="478"/>
          <ac:spMkLst>
            <pc:docMk/>
            <pc:sldMk cId="4188109509" sldId="381"/>
            <ac:spMk id="21" creationId="{AFC20FB6-CD99-16DD-E282-F2EBE0291ADC}"/>
          </ac:spMkLst>
        </pc:spChg>
        <pc:picChg chg="add mod">
          <ac:chgData name="ANDRES HUMBERTO OTALORA CARMONA" userId="9f185f83-ab76-4bc7-b4dd-50fef826f155" providerId="ADAL" clId="{6269A581-B43C-4AFD-948E-D42AB3263929}" dt="2023-08-09T14:12:17.683" v="181" actId="14100"/>
          <ac:picMkLst>
            <pc:docMk/>
            <pc:sldMk cId="4188109509" sldId="381"/>
            <ac:picMk id="5" creationId="{1BD7E51C-C8BF-0C5F-3990-9FC8C62C0F3A}"/>
          </ac:picMkLst>
        </pc:picChg>
        <pc:picChg chg="add mod">
          <ac:chgData name="ANDRES HUMBERTO OTALORA CARMONA" userId="9f185f83-ab76-4bc7-b4dd-50fef826f155" providerId="ADAL" clId="{6269A581-B43C-4AFD-948E-D42AB3263929}" dt="2023-08-09T14:13:34.294" v="220" actId="1076"/>
          <ac:picMkLst>
            <pc:docMk/>
            <pc:sldMk cId="4188109509" sldId="381"/>
            <ac:picMk id="6" creationId="{93ACAA71-1BAD-A21A-AA3C-560EDA1A5C86}"/>
          </ac:picMkLst>
        </pc:picChg>
        <pc:picChg chg="add mod modCrop">
          <ac:chgData name="ANDRES HUMBERTO OTALORA CARMONA" userId="9f185f83-ab76-4bc7-b4dd-50fef826f155" providerId="ADAL" clId="{6269A581-B43C-4AFD-948E-D42AB3263929}" dt="2023-08-09T14:12:51.702" v="191" actId="732"/>
          <ac:picMkLst>
            <pc:docMk/>
            <pc:sldMk cId="4188109509" sldId="381"/>
            <ac:picMk id="7" creationId="{C88DAF7F-B3F5-1994-02D2-EC810FD00FEA}"/>
          </ac:picMkLst>
        </pc:picChg>
        <pc:picChg chg="del">
          <ac:chgData name="ANDRES HUMBERTO OTALORA CARMONA" userId="9f185f83-ab76-4bc7-b4dd-50fef826f155" providerId="ADAL" clId="{6269A581-B43C-4AFD-948E-D42AB3263929}" dt="2023-08-09T14:01:59.211" v="127" actId="478"/>
          <ac:picMkLst>
            <pc:docMk/>
            <pc:sldMk cId="4188109509" sldId="381"/>
            <ac:picMk id="14" creationId="{D8B61A33-4497-242C-C659-A645C4174A09}"/>
          </ac:picMkLst>
        </pc:picChg>
        <pc:picChg chg="del">
          <ac:chgData name="ANDRES HUMBERTO OTALORA CARMONA" userId="9f185f83-ab76-4bc7-b4dd-50fef826f155" providerId="ADAL" clId="{6269A581-B43C-4AFD-948E-D42AB3263929}" dt="2023-08-09T14:02:01.099" v="129" actId="478"/>
          <ac:picMkLst>
            <pc:docMk/>
            <pc:sldMk cId="4188109509" sldId="381"/>
            <ac:picMk id="17" creationId="{A3B0B919-B232-F346-6356-42ABDFB64081}"/>
          </ac:picMkLst>
        </pc:picChg>
        <pc:picChg chg="del">
          <ac:chgData name="ANDRES HUMBERTO OTALORA CARMONA" userId="9f185f83-ab76-4bc7-b4dd-50fef826f155" providerId="ADAL" clId="{6269A581-B43C-4AFD-948E-D42AB3263929}" dt="2023-08-09T14:02:00.058" v="128" actId="478"/>
          <ac:picMkLst>
            <pc:docMk/>
            <pc:sldMk cId="4188109509" sldId="381"/>
            <ac:picMk id="22" creationId="{5C4E4283-4CBE-F5B1-7E93-52E617C41018}"/>
          </ac:picMkLst>
        </pc:picChg>
        <pc:cxnChg chg="add mod">
          <ac:chgData name="ANDRES HUMBERTO OTALORA CARMONA" userId="9f185f83-ab76-4bc7-b4dd-50fef826f155" providerId="ADAL" clId="{6269A581-B43C-4AFD-948E-D42AB3263929}" dt="2023-08-09T14:13:55.434" v="224" actId="255"/>
          <ac:cxnSpMkLst>
            <pc:docMk/>
            <pc:sldMk cId="4188109509" sldId="381"/>
            <ac:cxnSpMk id="19" creationId="{2C4715E8-3A92-052F-13D3-984A1AAC2DC8}"/>
          </ac:cxnSpMkLst>
        </pc:cxnChg>
        <pc:cxnChg chg="add mod">
          <ac:chgData name="ANDRES HUMBERTO OTALORA CARMONA" userId="9f185f83-ab76-4bc7-b4dd-50fef826f155" providerId="ADAL" clId="{6269A581-B43C-4AFD-948E-D42AB3263929}" dt="2023-08-09T14:13:45.625" v="222" actId="13822"/>
          <ac:cxnSpMkLst>
            <pc:docMk/>
            <pc:sldMk cId="4188109509" sldId="381"/>
            <ac:cxnSpMk id="20" creationId="{07F353E6-375D-E8C2-703E-C4E8EE1A43B9}"/>
          </ac:cxnSpMkLst>
        </pc:cxnChg>
        <pc:cxnChg chg="add mod">
          <ac:chgData name="ANDRES HUMBERTO OTALORA CARMONA" userId="9f185f83-ab76-4bc7-b4dd-50fef826f155" providerId="ADAL" clId="{6269A581-B43C-4AFD-948E-D42AB3263929}" dt="2023-08-09T14:14:18.184" v="231" actId="14100"/>
          <ac:cxnSpMkLst>
            <pc:docMk/>
            <pc:sldMk cId="4188109509" sldId="381"/>
            <ac:cxnSpMk id="25" creationId="{336EE376-F7DB-98BB-0CA2-ED8F76153132}"/>
          </ac:cxnSpMkLst>
        </pc:cxnChg>
      </pc:sldChg>
      <pc:sldChg chg="addSp delSp modSp add mod">
        <pc:chgData name="ANDRES HUMBERTO OTALORA CARMONA" userId="9f185f83-ab76-4bc7-b4dd-50fef826f155" providerId="ADAL" clId="{6269A581-B43C-4AFD-948E-D42AB3263929}" dt="2023-08-09T14:21:36.728" v="291" actId="1076"/>
        <pc:sldMkLst>
          <pc:docMk/>
          <pc:sldMk cId="2373610855" sldId="382"/>
        </pc:sldMkLst>
        <pc:spChg chg="add mod">
          <ac:chgData name="ANDRES HUMBERTO OTALORA CARMONA" userId="9f185f83-ab76-4bc7-b4dd-50fef826f155" providerId="ADAL" clId="{6269A581-B43C-4AFD-948E-D42AB3263929}" dt="2023-08-09T14:21:35.441" v="290" actId="1076"/>
          <ac:spMkLst>
            <pc:docMk/>
            <pc:sldMk cId="2373610855" sldId="382"/>
            <ac:spMk id="3" creationId="{3F15C03E-A4B1-9DC8-7979-4E6B3505029E}"/>
          </ac:spMkLst>
        </pc:spChg>
        <pc:spChg chg="del">
          <ac:chgData name="ANDRES HUMBERTO OTALORA CARMONA" userId="9f185f83-ab76-4bc7-b4dd-50fef826f155" providerId="ADAL" clId="{6269A581-B43C-4AFD-948E-D42AB3263929}" dt="2023-08-09T14:14:41.770" v="247" actId="478"/>
          <ac:spMkLst>
            <pc:docMk/>
            <pc:sldMk cId="2373610855" sldId="382"/>
            <ac:spMk id="4" creationId="{D430F7CD-F68A-0BE2-143D-1596A36E879C}"/>
          </ac:spMkLst>
        </pc:spChg>
        <pc:spChg chg="add mod">
          <ac:chgData name="ANDRES HUMBERTO OTALORA CARMONA" userId="9f185f83-ab76-4bc7-b4dd-50fef826f155" providerId="ADAL" clId="{6269A581-B43C-4AFD-948E-D42AB3263929}" dt="2023-08-09T14:21:04.134" v="272" actId="1076"/>
          <ac:spMkLst>
            <pc:docMk/>
            <pc:sldMk cId="2373610855" sldId="382"/>
            <ac:spMk id="8" creationId="{DB921FA9-DCE1-E77B-5435-AF489F54ABBB}"/>
          </ac:spMkLst>
        </pc:spChg>
        <pc:spChg chg="del">
          <ac:chgData name="ANDRES HUMBERTO OTALORA CARMONA" userId="9f185f83-ab76-4bc7-b4dd-50fef826f155" providerId="ADAL" clId="{6269A581-B43C-4AFD-948E-D42AB3263929}" dt="2023-08-09T14:14:41.770" v="247" actId="478"/>
          <ac:spMkLst>
            <pc:docMk/>
            <pc:sldMk cId="2373610855" sldId="382"/>
            <ac:spMk id="9" creationId="{2806E097-BBDB-2275-A597-C84474DE04E4}"/>
          </ac:spMkLst>
        </pc:spChg>
        <pc:spChg chg="del">
          <ac:chgData name="ANDRES HUMBERTO OTALORA CARMONA" userId="9f185f83-ab76-4bc7-b4dd-50fef826f155" providerId="ADAL" clId="{6269A581-B43C-4AFD-948E-D42AB3263929}" dt="2023-08-09T14:14:41.770" v="247" actId="478"/>
          <ac:spMkLst>
            <pc:docMk/>
            <pc:sldMk cId="2373610855" sldId="382"/>
            <ac:spMk id="11" creationId="{A812DA9E-CCC9-58EA-6288-0E9DA8955446}"/>
          </ac:spMkLst>
        </pc:spChg>
        <pc:spChg chg="del">
          <ac:chgData name="ANDRES HUMBERTO OTALORA CARMONA" userId="9f185f83-ab76-4bc7-b4dd-50fef826f155" providerId="ADAL" clId="{6269A581-B43C-4AFD-948E-D42AB3263929}" dt="2023-08-09T14:14:41.770" v="247" actId="478"/>
          <ac:spMkLst>
            <pc:docMk/>
            <pc:sldMk cId="2373610855" sldId="382"/>
            <ac:spMk id="13" creationId="{F74B9113-0BBB-9BFE-C78D-5992666B3A57}"/>
          </ac:spMkLst>
        </pc:spChg>
        <pc:spChg chg="del">
          <ac:chgData name="ANDRES HUMBERTO OTALORA CARMONA" userId="9f185f83-ab76-4bc7-b4dd-50fef826f155" providerId="ADAL" clId="{6269A581-B43C-4AFD-948E-D42AB3263929}" dt="2023-08-09T14:14:41.770" v="247" actId="478"/>
          <ac:spMkLst>
            <pc:docMk/>
            <pc:sldMk cId="2373610855" sldId="382"/>
            <ac:spMk id="15" creationId="{BBC2913C-1191-FDAA-7CBD-6F23F750C819}"/>
          </ac:spMkLst>
        </pc:spChg>
        <pc:spChg chg="add mod">
          <ac:chgData name="ANDRES HUMBERTO OTALORA CARMONA" userId="9f185f83-ab76-4bc7-b4dd-50fef826f155" providerId="ADAL" clId="{6269A581-B43C-4AFD-948E-D42AB3263929}" dt="2023-08-09T14:21:31.192" v="289" actId="113"/>
          <ac:spMkLst>
            <pc:docMk/>
            <pc:sldMk cId="2373610855" sldId="382"/>
            <ac:spMk id="16" creationId="{269C0CF8-FAA4-2D0E-6EA4-E7DD32558839}"/>
          </ac:spMkLst>
        </pc:spChg>
        <pc:spChg chg="mod">
          <ac:chgData name="ANDRES HUMBERTO OTALORA CARMONA" userId="9f185f83-ab76-4bc7-b4dd-50fef826f155" providerId="ADAL" clId="{6269A581-B43C-4AFD-948E-D42AB3263929}" dt="2023-08-09T14:14:35.952" v="246" actId="20577"/>
          <ac:spMkLst>
            <pc:docMk/>
            <pc:sldMk cId="2373610855" sldId="382"/>
            <ac:spMk id="41" creationId="{BA4E2C08-946C-4869-9B54-C27E445D8FB7}"/>
          </ac:spMkLst>
        </pc:spChg>
        <pc:picChg chg="del">
          <ac:chgData name="ANDRES HUMBERTO OTALORA CARMONA" userId="9f185f83-ab76-4bc7-b4dd-50fef826f155" providerId="ADAL" clId="{6269A581-B43C-4AFD-948E-D42AB3263929}" dt="2023-08-09T14:14:41.770" v="247" actId="478"/>
          <ac:picMkLst>
            <pc:docMk/>
            <pc:sldMk cId="2373610855" sldId="382"/>
            <ac:picMk id="5" creationId="{1BD7E51C-C8BF-0C5F-3990-9FC8C62C0F3A}"/>
          </ac:picMkLst>
        </pc:picChg>
        <pc:picChg chg="del">
          <ac:chgData name="ANDRES HUMBERTO OTALORA CARMONA" userId="9f185f83-ab76-4bc7-b4dd-50fef826f155" providerId="ADAL" clId="{6269A581-B43C-4AFD-948E-D42AB3263929}" dt="2023-08-09T14:14:41.770" v="247" actId="478"/>
          <ac:picMkLst>
            <pc:docMk/>
            <pc:sldMk cId="2373610855" sldId="382"/>
            <ac:picMk id="6" creationId="{93ACAA71-1BAD-A21A-AA3C-560EDA1A5C86}"/>
          </ac:picMkLst>
        </pc:picChg>
        <pc:picChg chg="del">
          <ac:chgData name="ANDRES HUMBERTO OTALORA CARMONA" userId="9f185f83-ab76-4bc7-b4dd-50fef826f155" providerId="ADAL" clId="{6269A581-B43C-4AFD-948E-D42AB3263929}" dt="2023-08-09T14:14:42.182" v="248" actId="478"/>
          <ac:picMkLst>
            <pc:docMk/>
            <pc:sldMk cId="2373610855" sldId="382"/>
            <ac:picMk id="7" creationId="{C88DAF7F-B3F5-1994-02D2-EC810FD00FEA}"/>
          </ac:picMkLst>
        </pc:picChg>
        <pc:picChg chg="add mod">
          <ac:chgData name="ANDRES HUMBERTO OTALORA CARMONA" userId="9f185f83-ab76-4bc7-b4dd-50fef826f155" providerId="ADAL" clId="{6269A581-B43C-4AFD-948E-D42AB3263929}" dt="2023-08-09T14:21:07.820" v="274" actId="1076"/>
          <ac:picMkLst>
            <pc:docMk/>
            <pc:sldMk cId="2373610855" sldId="382"/>
            <ac:picMk id="10" creationId="{180375D0-F261-5817-25C4-FCDFE746625B}"/>
          </ac:picMkLst>
        </pc:picChg>
        <pc:picChg chg="add mod">
          <ac:chgData name="ANDRES HUMBERTO OTALORA CARMONA" userId="9f185f83-ab76-4bc7-b4dd-50fef826f155" providerId="ADAL" clId="{6269A581-B43C-4AFD-948E-D42AB3263929}" dt="2023-08-09T14:21:36.728" v="291" actId="1076"/>
          <ac:picMkLst>
            <pc:docMk/>
            <pc:sldMk cId="2373610855" sldId="382"/>
            <ac:picMk id="12" creationId="{561D2135-7684-F150-FBE4-13EA8DE78F08}"/>
          </ac:picMkLst>
        </pc:picChg>
        <pc:cxnChg chg="del mod">
          <ac:chgData name="ANDRES HUMBERTO OTALORA CARMONA" userId="9f185f83-ab76-4bc7-b4dd-50fef826f155" providerId="ADAL" clId="{6269A581-B43C-4AFD-948E-D42AB3263929}" dt="2023-08-09T14:14:41.770" v="247" actId="478"/>
          <ac:cxnSpMkLst>
            <pc:docMk/>
            <pc:sldMk cId="2373610855" sldId="382"/>
            <ac:cxnSpMk id="19" creationId="{2C4715E8-3A92-052F-13D3-984A1AAC2DC8}"/>
          </ac:cxnSpMkLst>
        </pc:cxnChg>
        <pc:cxnChg chg="del">
          <ac:chgData name="ANDRES HUMBERTO OTALORA CARMONA" userId="9f185f83-ab76-4bc7-b4dd-50fef826f155" providerId="ADAL" clId="{6269A581-B43C-4AFD-948E-D42AB3263929}" dt="2023-08-09T14:14:41.770" v="247" actId="478"/>
          <ac:cxnSpMkLst>
            <pc:docMk/>
            <pc:sldMk cId="2373610855" sldId="382"/>
            <ac:cxnSpMk id="20" creationId="{07F353E6-375D-E8C2-703E-C4E8EE1A43B9}"/>
          </ac:cxnSpMkLst>
        </pc:cxnChg>
        <pc:cxnChg chg="del">
          <ac:chgData name="ANDRES HUMBERTO OTALORA CARMONA" userId="9f185f83-ab76-4bc7-b4dd-50fef826f155" providerId="ADAL" clId="{6269A581-B43C-4AFD-948E-D42AB3263929}" dt="2023-08-09T14:14:41.770" v="247" actId="478"/>
          <ac:cxnSpMkLst>
            <pc:docMk/>
            <pc:sldMk cId="2373610855" sldId="382"/>
            <ac:cxnSpMk id="25" creationId="{336EE376-F7DB-98BB-0CA2-ED8F76153132}"/>
          </ac:cxnSpMkLst>
        </pc:cxnChg>
      </pc:sldChg>
      <pc:sldChg chg="addSp delSp modSp add mod">
        <pc:chgData name="ANDRES HUMBERTO OTALORA CARMONA" userId="9f185f83-ab76-4bc7-b4dd-50fef826f155" providerId="ADAL" clId="{6269A581-B43C-4AFD-948E-D42AB3263929}" dt="2023-08-09T14:38:51.772" v="356" actId="14100"/>
        <pc:sldMkLst>
          <pc:docMk/>
          <pc:sldMk cId="1166879232" sldId="383"/>
        </pc:sldMkLst>
        <pc:spChg chg="add mod">
          <ac:chgData name="ANDRES HUMBERTO OTALORA CARMONA" userId="9f185f83-ab76-4bc7-b4dd-50fef826f155" providerId="ADAL" clId="{6269A581-B43C-4AFD-948E-D42AB3263929}" dt="2023-08-09T14:33:08.488" v="353"/>
          <ac:spMkLst>
            <pc:docMk/>
            <pc:sldMk cId="1166879232" sldId="383"/>
            <ac:spMk id="4" creationId="{061C7E0D-D904-2E13-8346-54A02368C900}"/>
          </ac:spMkLst>
        </pc:spChg>
        <pc:spChg chg="add del mod">
          <ac:chgData name="ANDRES HUMBERTO OTALORA CARMONA" userId="9f185f83-ab76-4bc7-b4dd-50fef826f155" providerId="ADAL" clId="{6269A581-B43C-4AFD-948E-D42AB3263929}" dt="2023-08-09T14:28:55.897" v="310" actId="478"/>
          <ac:spMkLst>
            <pc:docMk/>
            <pc:sldMk cId="1166879232" sldId="383"/>
            <ac:spMk id="7" creationId="{19D362BC-E1BE-D23D-C44D-A38D59368D66}"/>
          </ac:spMkLst>
        </pc:spChg>
        <pc:spChg chg="add del mod">
          <ac:chgData name="ANDRES HUMBERTO OTALORA CARMONA" userId="9f185f83-ab76-4bc7-b4dd-50fef826f155" providerId="ADAL" clId="{6269A581-B43C-4AFD-948E-D42AB3263929}" dt="2023-08-09T14:29:45.633" v="317" actId="21"/>
          <ac:spMkLst>
            <pc:docMk/>
            <pc:sldMk cId="1166879232" sldId="383"/>
            <ac:spMk id="9" creationId="{CAE40620-3555-FF3C-EAA9-CA7494E08E24}"/>
          </ac:spMkLst>
        </pc:spChg>
        <pc:spChg chg="del">
          <ac:chgData name="ANDRES HUMBERTO OTALORA CARMONA" userId="9f185f83-ab76-4bc7-b4dd-50fef826f155" providerId="ADAL" clId="{6269A581-B43C-4AFD-948E-D42AB3263929}" dt="2023-08-09T14:27:30.291" v="296" actId="478"/>
          <ac:spMkLst>
            <pc:docMk/>
            <pc:sldMk cId="1166879232" sldId="383"/>
            <ac:spMk id="16" creationId="{B8193DE8-A536-C94D-621D-BC35B82597A7}"/>
          </ac:spMkLst>
        </pc:spChg>
        <pc:spChg chg="del">
          <ac:chgData name="ANDRES HUMBERTO OTALORA CARMONA" userId="9f185f83-ab76-4bc7-b4dd-50fef826f155" providerId="ADAL" clId="{6269A581-B43C-4AFD-948E-D42AB3263929}" dt="2023-08-09T14:27:19.426" v="293" actId="478"/>
          <ac:spMkLst>
            <pc:docMk/>
            <pc:sldMk cId="1166879232" sldId="383"/>
            <ac:spMk id="21" creationId="{AFC20FB6-CD99-16DD-E282-F2EBE0291ADC}"/>
          </ac:spMkLst>
        </pc:spChg>
        <pc:spChg chg="mod">
          <ac:chgData name="ANDRES HUMBERTO OTALORA CARMONA" userId="9f185f83-ab76-4bc7-b4dd-50fef826f155" providerId="ADAL" clId="{6269A581-B43C-4AFD-948E-D42AB3263929}" dt="2023-08-09T14:28:02.998" v="304"/>
          <ac:spMkLst>
            <pc:docMk/>
            <pc:sldMk cId="1166879232" sldId="383"/>
            <ac:spMk id="41" creationId="{BA4E2C08-946C-4869-9B54-C27E445D8FB7}"/>
          </ac:spMkLst>
        </pc:spChg>
        <pc:picChg chg="add mod">
          <ac:chgData name="ANDRES HUMBERTO OTALORA CARMONA" userId="9f185f83-ab76-4bc7-b4dd-50fef826f155" providerId="ADAL" clId="{6269A581-B43C-4AFD-948E-D42AB3263929}" dt="2023-08-09T14:38:51.772" v="356" actId="14100"/>
          <ac:picMkLst>
            <pc:docMk/>
            <pc:sldMk cId="1166879232" sldId="383"/>
            <ac:picMk id="5" creationId="{630E8577-F239-8602-A409-373F95E9FDEB}"/>
          </ac:picMkLst>
        </pc:picChg>
        <pc:picChg chg="del">
          <ac:chgData name="ANDRES HUMBERTO OTALORA CARMONA" userId="9f185f83-ab76-4bc7-b4dd-50fef826f155" providerId="ADAL" clId="{6269A581-B43C-4AFD-948E-D42AB3263929}" dt="2023-08-09T14:27:30.906" v="297" actId="478"/>
          <ac:picMkLst>
            <pc:docMk/>
            <pc:sldMk cId="1166879232" sldId="383"/>
            <ac:picMk id="14" creationId="{D8B61A33-4497-242C-C659-A645C4174A09}"/>
          </ac:picMkLst>
        </pc:picChg>
        <pc:picChg chg="del">
          <ac:chgData name="ANDRES HUMBERTO OTALORA CARMONA" userId="9f185f83-ab76-4bc7-b4dd-50fef826f155" providerId="ADAL" clId="{6269A581-B43C-4AFD-948E-D42AB3263929}" dt="2023-08-09T14:27:20.520" v="295" actId="478"/>
          <ac:picMkLst>
            <pc:docMk/>
            <pc:sldMk cId="1166879232" sldId="383"/>
            <ac:picMk id="17" creationId="{A3B0B919-B232-F346-6356-42ABDFB64081}"/>
          </ac:picMkLst>
        </pc:picChg>
        <pc:picChg chg="del">
          <ac:chgData name="ANDRES HUMBERTO OTALORA CARMONA" userId="9f185f83-ab76-4bc7-b4dd-50fef826f155" providerId="ADAL" clId="{6269A581-B43C-4AFD-948E-D42AB3263929}" dt="2023-08-09T14:27:20.086" v="294" actId="478"/>
          <ac:picMkLst>
            <pc:docMk/>
            <pc:sldMk cId="1166879232" sldId="383"/>
            <ac:picMk id="22" creationId="{5C4E4283-4CBE-F5B1-7E93-52E617C41018}"/>
          </ac:picMkLst>
        </pc:picChg>
      </pc:sldChg>
      <pc:sldChg chg="addSp delSp modSp add mod ord">
        <pc:chgData name="ANDRES HUMBERTO OTALORA CARMONA" userId="9f185f83-ab76-4bc7-b4dd-50fef826f155" providerId="ADAL" clId="{6269A581-B43C-4AFD-948E-D42AB3263929}" dt="2023-08-10T15:53:05.577" v="840" actId="20577"/>
        <pc:sldMkLst>
          <pc:docMk/>
          <pc:sldMk cId="1328416927" sldId="384"/>
        </pc:sldMkLst>
        <pc:spChg chg="add mod">
          <ac:chgData name="ANDRES HUMBERTO OTALORA CARMONA" userId="9f185f83-ab76-4bc7-b4dd-50fef826f155" providerId="ADAL" clId="{6269A581-B43C-4AFD-948E-D42AB3263929}" dt="2023-08-10T13:37:41.066" v="531" actId="1076"/>
          <ac:spMkLst>
            <pc:docMk/>
            <pc:sldMk cId="1328416927" sldId="384"/>
            <ac:spMk id="4" creationId="{EA32DF56-5027-ECA5-CEB2-4F75B0F8BD95}"/>
          </ac:spMkLst>
        </pc:spChg>
        <pc:spChg chg="mod">
          <ac:chgData name="ANDRES HUMBERTO OTALORA CARMONA" userId="9f185f83-ab76-4bc7-b4dd-50fef826f155" providerId="ADAL" clId="{6269A581-B43C-4AFD-948E-D42AB3263929}" dt="2023-08-10T15:53:05.577" v="840" actId="20577"/>
          <ac:spMkLst>
            <pc:docMk/>
            <pc:sldMk cId="1328416927" sldId="384"/>
            <ac:spMk id="41" creationId="{BA4E2C08-946C-4869-9B54-C27E445D8FB7}"/>
          </ac:spMkLst>
        </pc:spChg>
        <pc:picChg chg="del">
          <ac:chgData name="ANDRES HUMBERTO OTALORA CARMONA" userId="9f185f83-ab76-4bc7-b4dd-50fef826f155" providerId="ADAL" clId="{6269A581-B43C-4AFD-948E-D42AB3263929}" dt="2023-08-10T13:35:01.195" v="516" actId="478"/>
          <ac:picMkLst>
            <pc:docMk/>
            <pc:sldMk cId="1328416927" sldId="384"/>
            <ac:picMk id="6" creationId="{3FD978FF-6128-89A5-8EA2-740AE379E01D}"/>
          </ac:picMkLst>
        </pc:picChg>
      </pc:sldChg>
      <pc:sldChg chg="addSp modSp add mod ord">
        <pc:chgData name="ANDRES HUMBERTO OTALORA CARMONA" userId="9f185f83-ab76-4bc7-b4dd-50fef826f155" providerId="ADAL" clId="{6269A581-B43C-4AFD-948E-D42AB3263929}" dt="2023-08-10T15:53:03.489" v="839" actId="20577"/>
        <pc:sldMkLst>
          <pc:docMk/>
          <pc:sldMk cId="3277027507" sldId="385"/>
        </pc:sldMkLst>
        <pc:spChg chg="mod">
          <ac:chgData name="ANDRES HUMBERTO OTALORA CARMONA" userId="9f185f83-ab76-4bc7-b4dd-50fef826f155" providerId="ADAL" clId="{6269A581-B43C-4AFD-948E-D42AB3263929}" dt="2023-08-10T15:44:59.439" v="830" actId="20577"/>
          <ac:spMkLst>
            <pc:docMk/>
            <pc:sldMk cId="3277027507" sldId="385"/>
            <ac:spMk id="4" creationId="{EA32DF56-5027-ECA5-CEB2-4F75B0F8BD95}"/>
          </ac:spMkLst>
        </pc:spChg>
        <pc:spChg chg="mod">
          <ac:chgData name="ANDRES HUMBERTO OTALORA CARMONA" userId="9f185f83-ab76-4bc7-b4dd-50fef826f155" providerId="ADAL" clId="{6269A581-B43C-4AFD-948E-D42AB3263929}" dt="2023-08-10T15:53:03.489" v="839" actId="20577"/>
          <ac:spMkLst>
            <pc:docMk/>
            <pc:sldMk cId="3277027507" sldId="385"/>
            <ac:spMk id="41" creationId="{BA4E2C08-946C-4869-9B54-C27E445D8FB7}"/>
          </ac:spMkLst>
        </pc:spChg>
        <pc:picChg chg="add mod">
          <ac:chgData name="ANDRES HUMBERTO OTALORA CARMONA" userId="9f185f83-ab76-4bc7-b4dd-50fef826f155" providerId="ADAL" clId="{6269A581-B43C-4AFD-948E-D42AB3263929}" dt="2023-08-10T15:52:58.167" v="832" actId="1076"/>
          <ac:picMkLst>
            <pc:docMk/>
            <pc:sldMk cId="3277027507" sldId="385"/>
            <ac:picMk id="5" creationId="{DDF0C39B-C36F-B452-6C4E-1D76EE99DB51}"/>
          </ac:picMkLst>
        </pc:picChg>
      </pc:sldChg>
      <pc:sldMasterChg chg="del delSldLayout">
        <pc:chgData name="ANDRES HUMBERTO OTALORA CARMONA" userId="9f185f83-ab76-4bc7-b4dd-50fef826f155" providerId="ADAL" clId="{6269A581-B43C-4AFD-948E-D42AB3263929}" dt="2023-08-09T13:34:17.888" v="13" actId="47"/>
        <pc:sldMasterMkLst>
          <pc:docMk/>
          <pc:sldMasterMk cId="895923178" sldId="2147483661"/>
        </pc:sldMasterMkLst>
        <pc:sldLayoutChg chg="del">
          <pc:chgData name="ANDRES HUMBERTO OTALORA CARMONA" userId="9f185f83-ab76-4bc7-b4dd-50fef826f155" providerId="ADAL" clId="{6269A581-B43C-4AFD-948E-D42AB3263929}" dt="2023-08-09T13:34:17.888" v="13" actId="47"/>
          <pc:sldLayoutMkLst>
            <pc:docMk/>
            <pc:sldMasterMk cId="895923178" sldId="2147483661"/>
            <pc:sldLayoutMk cId="309610493" sldId="2147483662"/>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376667474" sldId="2147483663"/>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4049867711" sldId="2147483664"/>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3642930002" sldId="2147483665"/>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3677770528" sldId="2147483666"/>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726442061" sldId="2147483667"/>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628377589" sldId="2147483668"/>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72487772" sldId="2147483669"/>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857741160" sldId="2147483670"/>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118503491" sldId="2147483671"/>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453103720" sldId="2147483672"/>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2429668510" sldId="2147483673"/>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904384782" sldId="2147483674"/>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397638567" sldId="2147483675"/>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934121523" sldId="2147483676"/>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157553373" sldId="2147483677"/>
          </pc:sldLayoutMkLst>
        </pc:sldLayoutChg>
        <pc:sldLayoutChg chg="del">
          <pc:chgData name="ANDRES HUMBERTO OTALORA CARMONA" userId="9f185f83-ab76-4bc7-b4dd-50fef826f155" providerId="ADAL" clId="{6269A581-B43C-4AFD-948E-D42AB3263929}" dt="2023-08-09T13:34:17.888" v="13" actId="47"/>
          <pc:sldLayoutMkLst>
            <pc:docMk/>
            <pc:sldMasterMk cId="895923178" sldId="2147483661"/>
            <pc:sldLayoutMk cId="1699788559" sldId="2147483678"/>
          </pc:sldLayoutMkLst>
        </pc:sldLayoutChg>
      </pc:sldMasterChg>
    </pc:docChg>
  </pc:docChgLst>
  <pc:docChgLst>
    <pc:chgData name="ANDRES HUMBERTO OTALORA CARMONA" userId="9f185f83-ab76-4bc7-b4dd-50fef826f155" providerId="ADAL" clId="{03FAD0A5-ED82-4ADF-8008-F5E06410E378}"/>
    <pc:docChg chg="undo custSel addSld delSld modSld sldOrd modMainMaster">
      <pc:chgData name="ANDRES HUMBERTO OTALORA CARMONA" userId="9f185f83-ab76-4bc7-b4dd-50fef826f155" providerId="ADAL" clId="{03FAD0A5-ED82-4ADF-8008-F5E06410E378}" dt="2020-09-22T15:05:37.849" v="913" actId="1440"/>
      <pc:docMkLst>
        <pc:docMk/>
      </pc:docMkLst>
      <pc:sldChg chg="modSp mod">
        <pc:chgData name="ANDRES HUMBERTO OTALORA CARMONA" userId="9f185f83-ab76-4bc7-b4dd-50fef826f155" providerId="ADAL" clId="{03FAD0A5-ED82-4ADF-8008-F5E06410E378}" dt="2020-09-22T14:38:31.760" v="51" actId="20577"/>
        <pc:sldMkLst>
          <pc:docMk/>
          <pc:sldMk cId="4231383792" sldId="320"/>
        </pc:sldMkLst>
        <pc:spChg chg="mod">
          <ac:chgData name="ANDRES HUMBERTO OTALORA CARMONA" userId="9f185f83-ab76-4bc7-b4dd-50fef826f155" providerId="ADAL" clId="{03FAD0A5-ED82-4ADF-8008-F5E06410E378}" dt="2020-09-22T14:38:31.760" v="51" actId="20577"/>
          <ac:spMkLst>
            <pc:docMk/>
            <pc:sldMk cId="4231383792" sldId="320"/>
            <ac:spMk id="12" creationId="{2A3190B4-7CE9-421D-8959-FEBD252C9280}"/>
          </ac:spMkLst>
        </pc:spChg>
      </pc:sldChg>
      <pc:sldChg chg="setBg">
        <pc:chgData name="ANDRES HUMBERTO OTALORA CARMONA" userId="9f185f83-ab76-4bc7-b4dd-50fef826f155" providerId="ADAL" clId="{03FAD0A5-ED82-4ADF-8008-F5E06410E378}" dt="2020-09-22T15:03:10.213" v="772"/>
        <pc:sldMkLst>
          <pc:docMk/>
          <pc:sldMk cId="481473816" sldId="334"/>
        </pc:sldMkLst>
      </pc:sldChg>
      <pc:sldChg chg="setBg">
        <pc:chgData name="ANDRES HUMBERTO OTALORA CARMONA" userId="9f185f83-ab76-4bc7-b4dd-50fef826f155" providerId="ADAL" clId="{03FAD0A5-ED82-4ADF-8008-F5E06410E378}" dt="2020-09-22T15:03:10.213" v="772"/>
        <pc:sldMkLst>
          <pc:docMk/>
          <pc:sldMk cId="3442668252" sldId="335"/>
        </pc:sldMkLst>
      </pc:sldChg>
      <pc:sldChg chg="setBg">
        <pc:chgData name="ANDRES HUMBERTO OTALORA CARMONA" userId="9f185f83-ab76-4bc7-b4dd-50fef826f155" providerId="ADAL" clId="{03FAD0A5-ED82-4ADF-8008-F5E06410E378}" dt="2020-09-22T15:03:10.213" v="772"/>
        <pc:sldMkLst>
          <pc:docMk/>
          <pc:sldMk cId="3255900894" sldId="336"/>
        </pc:sldMkLst>
      </pc:sldChg>
      <pc:sldChg chg="addSp delSp modSp mod setBg">
        <pc:chgData name="ANDRES HUMBERTO OTALORA CARMONA" userId="9f185f83-ab76-4bc7-b4dd-50fef826f155" providerId="ADAL" clId="{03FAD0A5-ED82-4ADF-8008-F5E06410E378}" dt="2020-09-22T15:03:10.213" v="772"/>
        <pc:sldMkLst>
          <pc:docMk/>
          <pc:sldMk cId="365643691" sldId="337"/>
        </pc:sldMkLst>
        <pc:spChg chg="mod">
          <ac:chgData name="ANDRES HUMBERTO OTALORA CARMONA" userId="9f185f83-ab76-4bc7-b4dd-50fef826f155" providerId="ADAL" clId="{03FAD0A5-ED82-4ADF-8008-F5E06410E378}" dt="2020-09-22T14:39:23.734" v="90" actId="255"/>
          <ac:spMkLst>
            <pc:docMk/>
            <pc:sldMk cId="365643691" sldId="337"/>
            <ac:spMk id="41" creationId="{BA4E2C08-946C-4869-9B54-C27E445D8FB7}"/>
          </ac:spMkLst>
        </pc:spChg>
        <pc:picChg chg="add mod">
          <ac:chgData name="ANDRES HUMBERTO OTALORA CARMONA" userId="9f185f83-ab76-4bc7-b4dd-50fef826f155" providerId="ADAL" clId="{03FAD0A5-ED82-4ADF-8008-F5E06410E378}" dt="2020-09-22T14:39:25.422" v="91" actId="1076"/>
          <ac:picMkLst>
            <pc:docMk/>
            <pc:sldMk cId="365643691" sldId="337"/>
            <ac:picMk id="3" creationId="{5F083EA6-3127-4B6A-AA44-3D2D723A7714}"/>
          </ac:picMkLst>
        </pc:picChg>
        <pc:picChg chg="mod">
          <ac:chgData name="ANDRES HUMBERTO OTALORA CARMONA" userId="9f185f83-ab76-4bc7-b4dd-50fef826f155" providerId="ADAL" clId="{03FAD0A5-ED82-4ADF-8008-F5E06410E378}" dt="2020-09-22T14:39:12.949" v="84" actId="1076"/>
          <ac:picMkLst>
            <pc:docMk/>
            <pc:sldMk cId="365643691" sldId="337"/>
            <ac:picMk id="4" creationId="{528AB948-E33F-4CD4-9913-82323577097B}"/>
          </ac:picMkLst>
        </pc:picChg>
        <pc:picChg chg="del">
          <ac:chgData name="ANDRES HUMBERTO OTALORA CARMONA" userId="9f185f83-ab76-4bc7-b4dd-50fef826f155" providerId="ADAL" clId="{03FAD0A5-ED82-4ADF-8008-F5E06410E378}" dt="2020-09-22T14:38:52.958" v="77" actId="478"/>
          <ac:picMkLst>
            <pc:docMk/>
            <pc:sldMk cId="365643691" sldId="337"/>
            <ac:picMk id="6" creationId="{051F538F-8156-4F9C-A5CA-CF8FFBC8C4A4}"/>
          </ac:picMkLst>
        </pc:picChg>
        <pc:picChg chg="del">
          <ac:chgData name="ANDRES HUMBERTO OTALORA CARMONA" userId="9f185f83-ab76-4bc7-b4dd-50fef826f155" providerId="ADAL" clId="{03FAD0A5-ED82-4ADF-8008-F5E06410E378}" dt="2020-09-22T14:38:53.624" v="78" actId="478"/>
          <ac:picMkLst>
            <pc:docMk/>
            <pc:sldMk cId="365643691" sldId="337"/>
            <ac:picMk id="7" creationId="{CB1EBCE5-F931-4E84-9904-2626CC618264}"/>
          </ac:picMkLst>
        </pc:picChg>
      </pc:sldChg>
      <pc:sldChg chg="del">
        <pc:chgData name="ANDRES HUMBERTO OTALORA CARMONA" userId="9f185f83-ab76-4bc7-b4dd-50fef826f155" providerId="ADAL" clId="{03FAD0A5-ED82-4ADF-8008-F5E06410E378}" dt="2020-09-22T14:38:17.302" v="0" actId="47"/>
        <pc:sldMkLst>
          <pc:docMk/>
          <pc:sldMk cId="4031732904" sldId="339"/>
        </pc:sldMkLst>
      </pc:sldChg>
      <pc:sldChg chg="addSp delSp modSp mod setBg">
        <pc:chgData name="ANDRES HUMBERTO OTALORA CARMONA" userId="9f185f83-ab76-4bc7-b4dd-50fef826f155" providerId="ADAL" clId="{03FAD0A5-ED82-4ADF-8008-F5E06410E378}" dt="2020-09-22T15:03:10.213" v="772"/>
        <pc:sldMkLst>
          <pc:docMk/>
          <pc:sldMk cId="3246608794" sldId="340"/>
        </pc:sldMkLst>
        <pc:spChg chg="del">
          <ac:chgData name="ANDRES HUMBERTO OTALORA CARMONA" userId="9f185f83-ab76-4bc7-b4dd-50fef826f155" providerId="ADAL" clId="{03FAD0A5-ED82-4ADF-8008-F5E06410E378}" dt="2020-09-22T14:40:07.631" v="129" actId="478"/>
          <ac:spMkLst>
            <pc:docMk/>
            <pc:sldMk cId="3246608794" sldId="340"/>
            <ac:spMk id="4" creationId="{C859ED4D-D6D0-4ADD-B53E-55338A321CFF}"/>
          </ac:spMkLst>
        </pc:spChg>
        <pc:spChg chg="add mod">
          <ac:chgData name="ANDRES HUMBERTO OTALORA CARMONA" userId="9f185f83-ab76-4bc7-b4dd-50fef826f155" providerId="ADAL" clId="{03FAD0A5-ED82-4ADF-8008-F5E06410E378}" dt="2020-09-22T14:43:25.229" v="300" actId="207"/>
          <ac:spMkLst>
            <pc:docMk/>
            <pc:sldMk cId="3246608794" sldId="340"/>
            <ac:spMk id="8" creationId="{D5097D9E-E3B6-4896-9D3C-49AB54C13983}"/>
          </ac:spMkLst>
        </pc:spChg>
        <pc:spChg chg="del">
          <ac:chgData name="ANDRES HUMBERTO OTALORA CARMONA" userId="9f185f83-ab76-4bc7-b4dd-50fef826f155" providerId="ADAL" clId="{03FAD0A5-ED82-4ADF-8008-F5E06410E378}" dt="2020-09-22T14:40:11.391" v="134" actId="478"/>
          <ac:spMkLst>
            <pc:docMk/>
            <pc:sldMk cId="3246608794" sldId="340"/>
            <ac:spMk id="11" creationId="{FF82EF5E-12F5-4C43-8801-12105B04E36D}"/>
          </ac:spMkLst>
        </pc:spChg>
        <pc:spChg chg="del">
          <ac:chgData name="ANDRES HUMBERTO OTALORA CARMONA" userId="9f185f83-ab76-4bc7-b4dd-50fef826f155" providerId="ADAL" clId="{03FAD0A5-ED82-4ADF-8008-F5E06410E378}" dt="2020-09-22T14:40:09.751" v="132" actId="478"/>
          <ac:spMkLst>
            <pc:docMk/>
            <pc:sldMk cId="3246608794" sldId="340"/>
            <ac:spMk id="13" creationId="{6C76EE07-5A1C-4A87-9F2F-56796BFB854F}"/>
          </ac:spMkLst>
        </pc:spChg>
        <pc:spChg chg="add del">
          <ac:chgData name="ANDRES HUMBERTO OTALORA CARMONA" userId="9f185f83-ab76-4bc7-b4dd-50fef826f155" providerId="ADAL" clId="{03FAD0A5-ED82-4ADF-8008-F5E06410E378}" dt="2020-09-22T14:40:59.664" v="155" actId="478"/>
          <ac:spMkLst>
            <pc:docMk/>
            <pc:sldMk cId="3246608794" sldId="340"/>
            <ac:spMk id="14" creationId="{2B060484-5589-4221-86ED-83B9D2A75B3B}"/>
          </ac:spMkLst>
        </pc:spChg>
        <pc:spChg chg="del">
          <ac:chgData name="ANDRES HUMBERTO OTALORA CARMONA" userId="9f185f83-ab76-4bc7-b4dd-50fef826f155" providerId="ADAL" clId="{03FAD0A5-ED82-4ADF-8008-F5E06410E378}" dt="2020-09-22T14:40:09.751" v="132" actId="478"/>
          <ac:spMkLst>
            <pc:docMk/>
            <pc:sldMk cId="3246608794" sldId="340"/>
            <ac:spMk id="15" creationId="{632E71EF-A34D-4762-A34F-0DB4F66A00C7}"/>
          </ac:spMkLst>
        </pc:spChg>
        <pc:spChg chg="add del">
          <ac:chgData name="ANDRES HUMBERTO OTALORA CARMONA" userId="9f185f83-ab76-4bc7-b4dd-50fef826f155" providerId="ADAL" clId="{03FAD0A5-ED82-4ADF-8008-F5E06410E378}" dt="2020-09-22T14:40:59.095" v="154" actId="478"/>
          <ac:spMkLst>
            <pc:docMk/>
            <pc:sldMk cId="3246608794" sldId="340"/>
            <ac:spMk id="18" creationId="{630ABDB9-8AE7-4573-918D-D4A9DED09867}"/>
          </ac:spMkLst>
        </pc:spChg>
        <pc:spChg chg="del">
          <ac:chgData name="ANDRES HUMBERTO OTALORA CARMONA" userId="9f185f83-ab76-4bc7-b4dd-50fef826f155" providerId="ADAL" clId="{03FAD0A5-ED82-4ADF-8008-F5E06410E378}" dt="2020-09-22T14:40:13.494" v="136" actId="478"/>
          <ac:spMkLst>
            <pc:docMk/>
            <pc:sldMk cId="3246608794" sldId="340"/>
            <ac:spMk id="19" creationId="{6C9E7DAA-FF36-42E5-B867-04EA4FC7C5EA}"/>
          </ac:spMkLst>
        </pc:spChg>
        <pc:spChg chg="add mod">
          <ac:chgData name="ANDRES HUMBERTO OTALORA CARMONA" userId="9f185f83-ab76-4bc7-b4dd-50fef826f155" providerId="ADAL" clId="{03FAD0A5-ED82-4ADF-8008-F5E06410E378}" dt="2020-09-22T14:42:08.800" v="183" actId="20577"/>
          <ac:spMkLst>
            <pc:docMk/>
            <pc:sldMk cId="3246608794" sldId="340"/>
            <ac:spMk id="22" creationId="{CC9B1D7F-B3AE-4F34-946A-409B9668598C}"/>
          </ac:spMkLst>
        </pc:spChg>
        <pc:spChg chg="add del">
          <ac:chgData name="ANDRES HUMBERTO OTALORA CARMONA" userId="9f185f83-ab76-4bc7-b4dd-50fef826f155" providerId="ADAL" clId="{03FAD0A5-ED82-4ADF-8008-F5E06410E378}" dt="2020-09-22T14:41:35.476" v="164" actId="478"/>
          <ac:spMkLst>
            <pc:docMk/>
            <pc:sldMk cId="3246608794" sldId="340"/>
            <ac:spMk id="26" creationId="{26610DD8-8912-424A-AF4D-53FA5BCCF9E3}"/>
          </ac:spMkLst>
        </pc:spChg>
        <pc:spChg chg="add del">
          <ac:chgData name="ANDRES HUMBERTO OTALORA CARMONA" userId="9f185f83-ab76-4bc7-b4dd-50fef826f155" providerId="ADAL" clId="{03FAD0A5-ED82-4ADF-8008-F5E06410E378}" dt="2020-09-22T14:41:44.019" v="166" actId="478"/>
          <ac:spMkLst>
            <pc:docMk/>
            <pc:sldMk cId="3246608794" sldId="340"/>
            <ac:spMk id="30" creationId="{4F7F90F3-C6FD-48E3-8FC9-FD52C2D482A1}"/>
          </ac:spMkLst>
        </pc:spChg>
        <pc:spChg chg="mod">
          <ac:chgData name="ANDRES HUMBERTO OTALORA CARMONA" userId="9f185f83-ab76-4bc7-b4dd-50fef826f155" providerId="ADAL" clId="{03FAD0A5-ED82-4ADF-8008-F5E06410E378}" dt="2020-09-22T14:40:06.116" v="128" actId="1076"/>
          <ac:spMkLst>
            <pc:docMk/>
            <pc:sldMk cId="3246608794" sldId="340"/>
            <ac:spMk id="41" creationId="{BA4E2C08-946C-4869-9B54-C27E445D8FB7}"/>
          </ac:spMkLst>
        </pc:spChg>
        <pc:picChg chg="del">
          <ac:chgData name="ANDRES HUMBERTO OTALORA CARMONA" userId="9f185f83-ab76-4bc7-b4dd-50fef826f155" providerId="ADAL" clId="{03FAD0A5-ED82-4ADF-8008-F5E06410E378}" dt="2020-09-22T14:39:56.931" v="124" actId="478"/>
          <ac:picMkLst>
            <pc:docMk/>
            <pc:sldMk cId="3246608794" sldId="340"/>
            <ac:picMk id="3" creationId="{50798530-C46F-4CB3-B2BB-5B1A78EA304B}"/>
          </ac:picMkLst>
        </pc:picChg>
        <pc:picChg chg="del">
          <ac:chgData name="ANDRES HUMBERTO OTALORA CARMONA" userId="9f185f83-ab76-4bc7-b4dd-50fef826f155" providerId="ADAL" clId="{03FAD0A5-ED82-4ADF-8008-F5E06410E378}" dt="2020-09-22T14:40:11.861" v="135" actId="478"/>
          <ac:picMkLst>
            <pc:docMk/>
            <pc:sldMk cId="3246608794" sldId="340"/>
            <ac:picMk id="5" creationId="{924771C2-B2AC-4CE7-8485-AB95513CA5B1}"/>
          </ac:picMkLst>
        </pc:picChg>
        <pc:picChg chg="add mod">
          <ac:chgData name="ANDRES HUMBERTO OTALORA CARMONA" userId="9f185f83-ab76-4bc7-b4dd-50fef826f155" providerId="ADAL" clId="{03FAD0A5-ED82-4ADF-8008-F5E06410E378}" dt="2020-09-22T14:40:16.172" v="139" actId="1076"/>
          <ac:picMkLst>
            <pc:docMk/>
            <pc:sldMk cId="3246608794" sldId="340"/>
            <ac:picMk id="6" creationId="{2D3FFBE0-12C4-489A-8962-028F445F6F77}"/>
          </ac:picMkLst>
        </pc:picChg>
        <pc:picChg chg="del">
          <ac:chgData name="ANDRES HUMBERTO OTALORA CARMONA" userId="9f185f83-ab76-4bc7-b4dd-50fef826f155" providerId="ADAL" clId="{03FAD0A5-ED82-4ADF-8008-F5E06410E378}" dt="2020-09-22T14:40:10.656" v="133" actId="478"/>
          <ac:picMkLst>
            <pc:docMk/>
            <pc:sldMk cId="3246608794" sldId="340"/>
            <ac:picMk id="7" creationId="{483B4876-C673-46EC-AB95-884D5DE369F0}"/>
          </ac:picMkLst>
        </pc:picChg>
        <pc:picChg chg="del mod">
          <ac:chgData name="ANDRES HUMBERTO OTALORA CARMONA" userId="9f185f83-ab76-4bc7-b4dd-50fef826f155" providerId="ADAL" clId="{03FAD0A5-ED82-4ADF-8008-F5E06410E378}" dt="2020-09-22T14:40:08.082" v="131" actId="478"/>
          <ac:picMkLst>
            <pc:docMk/>
            <pc:sldMk cId="3246608794" sldId="340"/>
            <ac:picMk id="9" creationId="{9DBC55F7-80E6-4A5D-9A35-C1ABA363621A}"/>
          </ac:picMkLst>
        </pc:picChg>
        <pc:picChg chg="add mod">
          <ac:chgData name="ANDRES HUMBERTO OTALORA CARMONA" userId="9f185f83-ab76-4bc7-b4dd-50fef826f155" providerId="ADAL" clId="{03FAD0A5-ED82-4ADF-8008-F5E06410E378}" dt="2020-09-22T14:40:23.700" v="144" actId="1076"/>
          <ac:picMkLst>
            <pc:docMk/>
            <pc:sldMk cId="3246608794" sldId="340"/>
            <ac:picMk id="10" creationId="{F8BA6731-04F5-41BF-A2B4-CB10BDBA3FE8}"/>
          </ac:picMkLst>
        </pc:picChg>
        <pc:picChg chg="add mod">
          <ac:chgData name="ANDRES HUMBERTO OTALORA CARMONA" userId="9f185f83-ab76-4bc7-b4dd-50fef826f155" providerId="ADAL" clId="{03FAD0A5-ED82-4ADF-8008-F5E06410E378}" dt="2020-09-22T14:41:20.288" v="161" actId="1076"/>
          <ac:picMkLst>
            <pc:docMk/>
            <pc:sldMk cId="3246608794" sldId="340"/>
            <ac:picMk id="12" creationId="{880C9D88-C89A-4E12-999D-92AF0666C34A}"/>
          </ac:picMkLst>
        </pc:picChg>
        <pc:picChg chg="add mod">
          <ac:chgData name="ANDRES HUMBERTO OTALORA CARMONA" userId="9f185f83-ab76-4bc7-b4dd-50fef826f155" providerId="ADAL" clId="{03FAD0A5-ED82-4ADF-8008-F5E06410E378}" dt="2020-09-22T14:41:54.741" v="170" actId="1076"/>
          <ac:picMkLst>
            <pc:docMk/>
            <pc:sldMk cId="3246608794" sldId="340"/>
            <ac:picMk id="24" creationId="{A50CA8CB-5A7B-42D8-AF74-43DB86FC7BC7}"/>
          </ac:picMkLst>
        </pc:picChg>
        <pc:cxnChg chg="add mod">
          <ac:chgData name="ANDRES HUMBERTO OTALORA CARMONA" userId="9f185f83-ab76-4bc7-b4dd-50fef826f155" providerId="ADAL" clId="{03FAD0A5-ED82-4ADF-8008-F5E06410E378}" dt="2020-09-22T14:42:23.575" v="185" actId="13822"/>
          <ac:cxnSpMkLst>
            <pc:docMk/>
            <pc:sldMk cId="3246608794" sldId="340"/>
            <ac:cxnSpMk id="32" creationId="{625EF371-F152-44E8-91A5-48C173EEEAFA}"/>
          </ac:cxnSpMkLst>
        </pc:cxnChg>
      </pc:sldChg>
      <pc:sldChg chg="del">
        <pc:chgData name="ANDRES HUMBERTO OTALORA CARMONA" userId="9f185f83-ab76-4bc7-b4dd-50fef826f155" providerId="ADAL" clId="{03FAD0A5-ED82-4ADF-8008-F5E06410E378}" dt="2020-09-22T14:39:36.329" v="92" actId="47"/>
        <pc:sldMkLst>
          <pc:docMk/>
          <pc:sldMk cId="2302505757" sldId="341"/>
        </pc:sldMkLst>
      </pc:sldChg>
      <pc:sldChg chg="del">
        <pc:chgData name="ANDRES HUMBERTO OTALORA CARMONA" userId="9f185f83-ab76-4bc7-b4dd-50fef826f155" providerId="ADAL" clId="{03FAD0A5-ED82-4ADF-8008-F5E06410E378}" dt="2020-09-22T14:39:36.329" v="92" actId="47"/>
        <pc:sldMkLst>
          <pc:docMk/>
          <pc:sldMk cId="3441684681" sldId="342"/>
        </pc:sldMkLst>
      </pc:sldChg>
      <pc:sldChg chg="del">
        <pc:chgData name="ANDRES HUMBERTO OTALORA CARMONA" userId="9f185f83-ab76-4bc7-b4dd-50fef826f155" providerId="ADAL" clId="{03FAD0A5-ED82-4ADF-8008-F5E06410E378}" dt="2020-09-22T14:39:36.329" v="92" actId="47"/>
        <pc:sldMkLst>
          <pc:docMk/>
          <pc:sldMk cId="4177137852" sldId="343"/>
        </pc:sldMkLst>
      </pc:sldChg>
      <pc:sldChg chg="del">
        <pc:chgData name="ANDRES HUMBERTO OTALORA CARMONA" userId="9f185f83-ab76-4bc7-b4dd-50fef826f155" providerId="ADAL" clId="{03FAD0A5-ED82-4ADF-8008-F5E06410E378}" dt="2020-09-22T14:39:36.329" v="92" actId="47"/>
        <pc:sldMkLst>
          <pc:docMk/>
          <pc:sldMk cId="2515002858" sldId="344"/>
        </pc:sldMkLst>
      </pc:sldChg>
      <pc:sldChg chg="del">
        <pc:chgData name="ANDRES HUMBERTO OTALORA CARMONA" userId="9f185f83-ab76-4bc7-b4dd-50fef826f155" providerId="ADAL" clId="{03FAD0A5-ED82-4ADF-8008-F5E06410E378}" dt="2020-09-22T14:39:36.329" v="92" actId="47"/>
        <pc:sldMkLst>
          <pc:docMk/>
          <pc:sldMk cId="942132186" sldId="345"/>
        </pc:sldMkLst>
      </pc:sldChg>
      <pc:sldChg chg="del">
        <pc:chgData name="ANDRES HUMBERTO OTALORA CARMONA" userId="9f185f83-ab76-4bc7-b4dd-50fef826f155" providerId="ADAL" clId="{03FAD0A5-ED82-4ADF-8008-F5E06410E378}" dt="2020-09-22T14:39:36.329" v="92" actId="47"/>
        <pc:sldMkLst>
          <pc:docMk/>
          <pc:sldMk cId="3342924311" sldId="346"/>
        </pc:sldMkLst>
      </pc:sldChg>
      <pc:sldChg chg="del">
        <pc:chgData name="ANDRES HUMBERTO OTALORA CARMONA" userId="9f185f83-ab76-4bc7-b4dd-50fef826f155" providerId="ADAL" clId="{03FAD0A5-ED82-4ADF-8008-F5E06410E378}" dt="2020-09-22T14:39:36.329" v="92" actId="47"/>
        <pc:sldMkLst>
          <pc:docMk/>
          <pc:sldMk cId="2870773434" sldId="347"/>
        </pc:sldMkLst>
      </pc:sldChg>
      <pc:sldChg chg="del">
        <pc:chgData name="ANDRES HUMBERTO OTALORA CARMONA" userId="9f185f83-ab76-4bc7-b4dd-50fef826f155" providerId="ADAL" clId="{03FAD0A5-ED82-4ADF-8008-F5E06410E378}" dt="2020-09-22T14:39:36.329" v="92" actId="47"/>
        <pc:sldMkLst>
          <pc:docMk/>
          <pc:sldMk cId="2991857278" sldId="348"/>
        </pc:sldMkLst>
      </pc:sldChg>
      <pc:sldChg chg="del">
        <pc:chgData name="ANDRES HUMBERTO OTALORA CARMONA" userId="9f185f83-ab76-4bc7-b4dd-50fef826f155" providerId="ADAL" clId="{03FAD0A5-ED82-4ADF-8008-F5E06410E378}" dt="2020-09-22T14:39:36.329" v="92" actId="47"/>
        <pc:sldMkLst>
          <pc:docMk/>
          <pc:sldMk cId="1761027800" sldId="349"/>
        </pc:sldMkLst>
      </pc:sldChg>
      <pc:sldChg chg="ord setBg">
        <pc:chgData name="ANDRES HUMBERTO OTALORA CARMONA" userId="9f185f83-ab76-4bc7-b4dd-50fef826f155" providerId="ADAL" clId="{03FAD0A5-ED82-4ADF-8008-F5E06410E378}" dt="2020-09-22T15:03:10.213" v="772"/>
        <pc:sldMkLst>
          <pc:docMk/>
          <pc:sldMk cId="593971828" sldId="350"/>
        </pc:sldMkLst>
      </pc:sldChg>
      <pc:sldChg chg="addSp delSp modSp add mod setBg">
        <pc:chgData name="ANDRES HUMBERTO OTALORA CARMONA" userId="9f185f83-ab76-4bc7-b4dd-50fef826f155" providerId="ADAL" clId="{03FAD0A5-ED82-4ADF-8008-F5E06410E378}" dt="2020-09-22T15:03:10.213" v="772"/>
        <pc:sldMkLst>
          <pc:docMk/>
          <pc:sldMk cId="1380122094" sldId="351"/>
        </pc:sldMkLst>
        <pc:spChg chg="del">
          <ac:chgData name="ANDRES HUMBERTO OTALORA CARMONA" userId="9f185f83-ab76-4bc7-b4dd-50fef826f155" providerId="ADAL" clId="{03FAD0A5-ED82-4ADF-8008-F5E06410E378}" dt="2020-09-22T14:43:31.632" v="302" actId="478"/>
          <ac:spMkLst>
            <pc:docMk/>
            <pc:sldMk cId="1380122094" sldId="351"/>
            <ac:spMk id="8" creationId="{D5097D9E-E3B6-4896-9D3C-49AB54C13983}"/>
          </ac:spMkLst>
        </pc:spChg>
        <pc:spChg chg="add mod">
          <ac:chgData name="ANDRES HUMBERTO OTALORA CARMONA" userId="9f185f83-ab76-4bc7-b4dd-50fef826f155" providerId="ADAL" clId="{03FAD0A5-ED82-4ADF-8008-F5E06410E378}" dt="2020-09-22T14:43:39.711" v="304" actId="1076"/>
          <ac:spMkLst>
            <pc:docMk/>
            <pc:sldMk cId="1380122094" sldId="351"/>
            <ac:spMk id="15" creationId="{3EC26B1C-F3C0-45DE-B236-1304F1A91253}"/>
          </ac:spMkLst>
        </pc:spChg>
        <pc:spChg chg="add mod">
          <ac:chgData name="ANDRES HUMBERTO OTALORA CARMONA" userId="9f185f83-ab76-4bc7-b4dd-50fef826f155" providerId="ADAL" clId="{03FAD0A5-ED82-4ADF-8008-F5E06410E378}" dt="2020-09-22T14:43:39.711" v="304" actId="1076"/>
          <ac:spMkLst>
            <pc:docMk/>
            <pc:sldMk cId="1380122094" sldId="351"/>
            <ac:spMk id="16" creationId="{31F55DFC-C3E1-41F0-9B0D-F49929B31DDE}"/>
          </ac:spMkLst>
        </pc:spChg>
        <pc:spChg chg="add mod">
          <ac:chgData name="ANDRES HUMBERTO OTALORA CARMONA" userId="9f185f83-ab76-4bc7-b4dd-50fef826f155" providerId="ADAL" clId="{03FAD0A5-ED82-4ADF-8008-F5E06410E378}" dt="2020-09-22T14:43:39.711" v="304" actId="1076"/>
          <ac:spMkLst>
            <pc:docMk/>
            <pc:sldMk cId="1380122094" sldId="351"/>
            <ac:spMk id="17" creationId="{E1DEFCE4-5514-4B30-8A51-66108ABAD48D}"/>
          </ac:spMkLst>
        </pc:spChg>
        <pc:spChg chg="add mod">
          <ac:chgData name="ANDRES HUMBERTO OTALORA CARMONA" userId="9f185f83-ab76-4bc7-b4dd-50fef826f155" providerId="ADAL" clId="{03FAD0A5-ED82-4ADF-8008-F5E06410E378}" dt="2020-09-22T14:43:50.604" v="307" actId="14100"/>
          <ac:spMkLst>
            <pc:docMk/>
            <pc:sldMk cId="1380122094" sldId="351"/>
            <ac:spMk id="18" creationId="{C68887E0-A28D-47FF-A689-89AE23470656}"/>
          </ac:spMkLst>
        </pc:spChg>
        <pc:spChg chg="add mod">
          <ac:chgData name="ANDRES HUMBERTO OTALORA CARMONA" userId="9f185f83-ab76-4bc7-b4dd-50fef826f155" providerId="ADAL" clId="{03FAD0A5-ED82-4ADF-8008-F5E06410E378}" dt="2020-09-22T14:44:09.236" v="312" actId="208"/>
          <ac:spMkLst>
            <pc:docMk/>
            <pc:sldMk cId="1380122094" sldId="351"/>
            <ac:spMk id="19" creationId="{FD035020-FB96-4128-9213-0D8F733872D8}"/>
          </ac:spMkLst>
        </pc:spChg>
        <pc:spChg chg="add mod">
          <ac:chgData name="ANDRES HUMBERTO OTALORA CARMONA" userId="9f185f83-ab76-4bc7-b4dd-50fef826f155" providerId="ADAL" clId="{03FAD0A5-ED82-4ADF-8008-F5E06410E378}" dt="2020-09-22T14:44:12.213" v="313" actId="13822"/>
          <ac:spMkLst>
            <pc:docMk/>
            <pc:sldMk cId="1380122094" sldId="351"/>
            <ac:spMk id="20" creationId="{786C76A1-21FC-4436-91D1-2563540EF6AA}"/>
          </ac:spMkLst>
        </pc:spChg>
        <pc:spChg chg="del">
          <ac:chgData name="ANDRES HUMBERTO OTALORA CARMONA" userId="9f185f83-ab76-4bc7-b4dd-50fef826f155" providerId="ADAL" clId="{03FAD0A5-ED82-4ADF-8008-F5E06410E378}" dt="2020-09-22T14:43:31.632" v="302" actId="478"/>
          <ac:spMkLst>
            <pc:docMk/>
            <pc:sldMk cId="1380122094" sldId="351"/>
            <ac:spMk id="22" creationId="{CC9B1D7F-B3AE-4F34-946A-409B9668598C}"/>
          </ac:spMkLst>
        </pc:spChg>
        <pc:spChg chg="add del mod">
          <ac:chgData name="ANDRES HUMBERTO OTALORA CARMONA" userId="9f185f83-ab76-4bc7-b4dd-50fef826f155" providerId="ADAL" clId="{03FAD0A5-ED82-4ADF-8008-F5E06410E378}" dt="2020-09-22T14:44:19.746" v="317" actId="478"/>
          <ac:spMkLst>
            <pc:docMk/>
            <pc:sldMk cId="1380122094" sldId="351"/>
            <ac:spMk id="23" creationId="{64ADF860-BCF2-4741-89BB-3C0D46C84347}"/>
          </ac:spMkLst>
        </pc:spChg>
        <pc:spChg chg="add mod">
          <ac:chgData name="ANDRES HUMBERTO OTALORA CARMONA" userId="9f185f83-ab76-4bc7-b4dd-50fef826f155" providerId="ADAL" clId="{03FAD0A5-ED82-4ADF-8008-F5E06410E378}" dt="2020-09-22T14:45:03.428" v="388" actId="1076"/>
          <ac:spMkLst>
            <pc:docMk/>
            <pc:sldMk cId="1380122094" sldId="351"/>
            <ac:spMk id="25" creationId="{E63AF09B-A5E7-4879-9C3A-EB28A865C8AF}"/>
          </ac:spMkLst>
        </pc:spChg>
        <pc:picChg chg="add mod">
          <ac:chgData name="ANDRES HUMBERTO OTALORA CARMONA" userId="9f185f83-ab76-4bc7-b4dd-50fef826f155" providerId="ADAL" clId="{03FAD0A5-ED82-4ADF-8008-F5E06410E378}" dt="2020-09-22T14:45:17.110" v="391" actId="27349"/>
          <ac:picMkLst>
            <pc:docMk/>
            <pc:sldMk cId="1380122094" sldId="351"/>
            <ac:picMk id="5" creationId="{F98E00B4-4FF2-4686-9484-7D10972D8B67}"/>
          </ac:picMkLst>
        </pc:picChg>
        <pc:picChg chg="del">
          <ac:chgData name="ANDRES HUMBERTO OTALORA CARMONA" userId="9f185f83-ab76-4bc7-b4dd-50fef826f155" providerId="ADAL" clId="{03FAD0A5-ED82-4ADF-8008-F5E06410E378}" dt="2020-09-22T14:43:31.632" v="302" actId="478"/>
          <ac:picMkLst>
            <pc:docMk/>
            <pc:sldMk cId="1380122094" sldId="351"/>
            <ac:picMk id="6" creationId="{2D3FFBE0-12C4-489A-8962-028F445F6F77}"/>
          </ac:picMkLst>
        </pc:picChg>
        <pc:picChg chg="del">
          <ac:chgData name="ANDRES HUMBERTO OTALORA CARMONA" userId="9f185f83-ab76-4bc7-b4dd-50fef826f155" providerId="ADAL" clId="{03FAD0A5-ED82-4ADF-8008-F5E06410E378}" dt="2020-09-22T14:43:31.632" v="302" actId="478"/>
          <ac:picMkLst>
            <pc:docMk/>
            <pc:sldMk cId="1380122094" sldId="351"/>
            <ac:picMk id="10" creationId="{F8BA6731-04F5-41BF-A2B4-CB10BDBA3FE8}"/>
          </ac:picMkLst>
        </pc:picChg>
        <pc:picChg chg="del">
          <ac:chgData name="ANDRES HUMBERTO OTALORA CARMONA" userId="9f185f83-ab76-4bc7-b4dd-50fef826f155" providerId="ADAL" clId="{03FAD0A5-ED82-4ADF-8008-F5E06410E378}" dt="2020-09-22T14:43:31.632" v="302" actId="478"/>
          <ac:picMkLst>
            <pc:docMk/>
            <pc:sldMk cId="1380122094" sldId="351"/>
            <ac:picMk id="12" creationId="{880C9D88-C89A-4E12-999D-92AF0666C34A}"/>
          </ac:picMkLst>
        </pc:picChg>
        <pc:picChg chg="add mod">
          <ac:chgData name="ANDRES HUMBERTO OTALORA CARMONA" userId="9f185f83-ab76-4bc7-b4dd-50fef826f155" providerId="ADAL" clId="{03FAD0A5-ED82-4ADF-8008-F5E06410E378}" dt="2020-09-22T14:45:20.891" v="393" actId="14100"/>
          <ac:picMkLst>
            <pc:docMk/>
            <pc:sldMk cId="1380122094" sldId="351"/>
            <ac:picMk id="13" creationId="{204EB874-193B-47DD-8E25-466AE4702127}"/>
          </ac:picMkLst>
        </pc:picChg>
        <pc:picChg chg="add mod">
          <ac:chgData name="ANDRES HUMBERTO OTALORA CARMONA" userId="9f185f83-ab76-4bc7-b4dd-50fef826f155" providerId="ADAL" clId="{03FAD0A5-ED82-4ADF-8008-F5E06410E378}" dt="2020-09-22T14:43:39.711" v="304" actId="1076"/>
          <ac:picMkLst>
            <pc:docMk/>
            <pc:sldMk cId="1380122094" sldId="351"/>
            <ac:picMk id="14" creationId="{9CBAA341-36A7-4A6F-9C20-A97359AF877B}"/>
          </ac:picMkLst>
        </pc:picChg>
        <pc:picChg chg="del">
          <ac:chgData name="ANDRES HUMBERTO OTALORA CARMONA" userId="9f185f83-ab76-4bc7-b4dd-50fef826f155" providerId="ADAL" clId="{03FAD0A5-ED82-4ADF-8008-F5E06410E378}" dt="2020-09-22T14:43:31.632" v="302" actId="478"/>
          <ac:picMkLst>
            <pc:docMk/>
            <pc:sldMk cId="1380122094" sldId="351"/>
            <ac:picMk id="24" creationId="{A50CA8CB-5A7B-42D8-AF74-43DB86FC7BC7}"/>
          </ac:picMkLst>
        </pc:picChg>
        <pc:cxnChg chg="add del mod">
          <ac:chgData name="ANDRES HUMBERTO OTALORA CARMONA" userId="9f185f83-ab76-4bc7-b4dd-50fef826f155" providerId="ADAL" clId="{03FAD0A5-ED82-4ADF-8008-F5E06410E378}" dt="2020-09-22T14:44:13.849" v="314" actId="478"/>
          <ac:cxnSpMkLst>
            <pc:docMk/>
            <pc:sldMk cId="1380122094" sldId="351"/>
            <ac:cxnSpMk id="21" creationId="{8E406796-2BC2-40CF-B25E-B78267238A4B}"/>
          </ac:cxnSpMkLst>
        </pc:cxnChg>
        <pc:cxnChg chg="del">
          <ac:chgData name="ANDRES HUMBERTO OTALORA CARMONA" userId="9f185f83-ab76-4bc7-b4dd-50fef826f155" providerId="ADAL" clId="{03FAD0A5-ED82-4ADF-8008-F5E06410E378}" dt="2020-09-22T14:43:31.632" v="302" actId="478"/>
          <ac:cxnSpMkLst>
            <pc:docMk/>
            <pc:sldMk cId="1380122094" sldId="351"/>
            <ac:cxnSpMk id="32" creationId="{625EF371-F152-44E8-91A5-48C173EEEAFA}"/>
          </ac:cxnSpMkLst>
        </pc:cxnChg>
      </pc:sldChg>
      <pc:sldChg chg="addSp delSp modSp add mod setBg">
        <pc:chgData name="ANDRES HUMBERTO OTALORA CARMONA" userId="9f185f83-ab76-4bc7-b4dd-50fef826f155" providerId="ADAL" clId="{03FAD0A5-ED82-4ADF-8008-F5E06410E378}" dt="2020-09-22T15:03:10.213" v="772"/>
        <pc:sldMkLst>
          <pc:docMk/>
          <pc:sldMk cId="528879802" sldId="352"/>
        </pc:sldMkLst>
        <pc:spChg chg="add mod">
          <ac:chgData name="ANDRES HUMBERTO OTALORA CARMONA" userId="9f185f83-ab76-4bc7-b4dd-50fef826f155" providerId="ADAL" clId="{03FAD0A5-ED82-4ADF-8008-F5E06410E378}" dt="2020-09-22T14:45:45.458" v="400" actId="1076"/>
          <ac:spMkLst>
            <pc:docMk/>
            <pc:sldMk cId="528879802" sldId="352"/>
            <ac:spMk id="4" creationId="{AA8D0FFE-3833-4CC1-BA51-F8BFC3925A31}"/>
          </ac:spMkLst>
        </pc:spChg>
        <pc:spChg chg="add mod">
          <ac:chgData name="ANDRES HUMBERTO OTALORA CARMONA" userId="9f185f83-ab76-4bc7-b4dd-50fef826f155" providerId="ADAL" clId="{03FAD0A5-ED82-4ADF-8008-F5E06410E378}" dt="2020-09-22T14:45:45.458" v="400" actId="1076"/>
          <ac:spMkLst>
            <pc:docMk/>
            <pc:sldMk cId="528879802" sldId="352"/>
            <ac:spMk id="6" creationId="{9A6CD8C2-AC1E-40D4-A523-9D18F81898C2}"/>
          </ac:spMkLst>
        </pc:spChg>
        <pc:spChg chg="add mod">
          <ac:chgData name="ANDRES HUMBERTO OTALORA CARMONA" userId="9f185f83-ab76-4bc7-b4dd-50fef826f155" providerId="ADAL" clId="{03FAD0A5-ED82-4ADF-8008-F5E06410E378}" dt="2020-09-22T14:45:45.458" v="400" actId="1076"/>
          <ac:spMkLst>
            <pc:docMk/>
            <pc:sldMk cId="528879802" sldId="352"/>
            <ac:spMk id="7" creationId="{88A810BF-8603-49FC-9398-311ED3283775}"/>
          </ac:spMkLst>
        </pc:spChg>
        <pc:spChg chg="add mod">
          <ac:chgData name="ANDRES HUMBERTO OTALORA CARMONA" userId="9f185f83-ab76-4bc7-b4dd-50fef826f155" providerId="ADAL" clId="{03FAD0A5-ED82-4ADF-8008-F5E06410E378}" dt="2020-09-22T14:46:06.233" v="410" actId="2085"/>
          <ac:spMkLst>
            <pc:docMk/>
            <pc:sldMk cId="528879802" sldId="352"/>
            <ac:spMk id="8" creationId="{16111A36-585F-4508-AB50-865E0DC99DBB}"/>
          </ac:spMkLst>
        </pc:spChg>
        <pc:spChg chg="add mod">
          <ac:chgData name="ANDRES HUMBERTO OTALORA CARMONA" userId="9f185f83-ab76-4bc7-b4dd-50fef826f155" providerId="ADAL" clId="{03FAD0A5-ED82-4ADF-8008-F5E06410E378}" dt="2020-09-22T14:45:45.458" v="400" actId="1076"/>
          <ac:spMkLst>
            <pc:docMk/>
            <pc:sldMk cId="528879802" sldId="352"/>
            <ac:spMk id="10" creationId="{5F0EE677-AC9E-4EDC-A88E-89A807B03A05}"/>
          </ac:spMkLst>
        </pc:spChg>
        <pc:spChg chg="add mod">
          <ac:chgData name="ANDRES HUMBERTO OTALORA CARMONA" userId="9f185f83-ab76-4bc7-b4dd-50fef826f155" providerId="ADAL" clId="{03FAD0A5-ED82-4ADF-8008-F5E06410E378}" dt="2020-09-22T14:46:02.918" v="409" actId="208"/>
          <ac:spMkLst>
            <pc:docMk/>
            <pc:sldMk cId="528879802" sldId="352"/>
            <ac:spMk id="11" creationId="{E9B8F3CE-751B-4B6D-9EAA-0A6F3E620B60}"/>
          </ac:spMkLst>
        </pc:spChg>
        <pc:spChg chg="del">
          <ac:chgData name="ANDRES HUMBERTO OTALORA CARMONA" userId="9f185f83-ab76-4bc7-b4dd-50fef826f155" providerId="ADAL" clId="{03FAD0A5-ED82-4ADF-8008-F5E06410E378}" dt="2020-09-22T14:45:27.828" v="395" actId="478"/>
          <ac:spMkLst>
            <pc:docMk/>
            <pc:sldMk cId="528879802" sldId="352"/>
            <ac:spMk id="15" creationId="{3EC26B1C-F3C0-45DE-B236-1304F1A91253}"/>
          </ac:spMkLst>
        </pc:spChg>
        <pc:spChg chg="del">
          <ac:chgData name="ANDRES HUMBERTO OTALORA CARMONA" userId="9f185f83-ab76-4bc7-b4dd-50fef826f155" providerId="ADAL" clId="{03FAD0A5-ED82-4ADF-8008-F5E06410E378}" dt="2020-09-22T14:45:27.828" v="395" actId="478"/>
          <ac:spMkLst>
            <pc:docMk/>
            <pc:sldMk cId="528879802" sldId="352"/>
            <ac:spMk id="16" creationId="{31F55DFC-C3E1-41F0-9B0D-F49929B31DDE}"/>
          </ac:spMkLst>
        </pc:spChg>
        <pc:spChg chg="del">
          <ac:chgData name="ANDRES HUMBERTO OTALORA CARMONA" userId="9f185f83-ab76-4bc7-b4dd-50fef826f155" providerId="ADAL" clId="{03FAD0A5-ED82-4ADF-8008-F5E06410E378}" dt="2020-09-22T14:45:27.828" v="395" actId="478"/>
          <ac:spMkLst>
            <pc:docMk/>
            <pc:sldMk cId="528879802" sldId="352"/>
            <ac:spMk id="17" creationId="{E1DEFCE4-5514-4B30-8A51-66108ABAD48D}"/>
          </ac:spMkLst>
        </pc:spChg>
        <pc:spChg chg="del">
          <ac:chgData name="ANDRES HUMBERTO OTALORA CARMONA" userId="9f185f83-ab76-4bc7-b4dd-50fef826f155" providerId="ADAL" clId="{03FAD0A5-ED82-4ADF-8008-F5E06410E378}" dt="2020-09-22T14:45:27.828" v="395" actId="478"/>
          <ac:spMkLst>
            <pc:docMk/>
            <pc:sldMk cId="528879802" sldId="352"/>
            <ac:spMk id="18" creationId="{C68887E0-A28D-47FF-A689-89AE23470656}"/>
          </ac:spMkLst>
        </pc:spChg>
        <pc:spChg chg="del">
          <ac:chgData name="ANDRES HUMBERTO OTALORA CARMONA" userId="9f185f83-ab76-4bc7-b4dd-50fef826f155" providerId="ADAL" clId="{03FAD0A5-ED82-4ADF-8008-F5E06410E378}" dt="2020-09-22T14:45:27.828" v="395" actId="478"/>
          <ac:spMkLst>
            <pc:docMk/>
            <pc:sldMk cId="528879802" sldId="352"/>
            <ac:spMk id="19" creationId="{FD035020-FB96-4128-9213-0D8F733872D8}"/>
          </ac:spMkLst>
        </pc:spChg>
        <pc:spChg chg="del">
          <ac:chgData name="ANDRES HUMBERTO OTALORA CARMONA" userId="9f185f83-ab76-4bc7-b4dd-50fef826f155" providerId="ADAL" clId="{03FAD0A5-ED82-4ADF-8008-F5E06410E378}" dt="2020-09-22T14:45:27.828" v="395" actId="478"/>
          <ac:spMkLst>
            <pc:docMk/>
            <pc:sldMk cId="528879802" sldId="352"/>
            <ac:spMk id="20" creationId="{786C76A1-21FC-4436-91D1-2563540EF6AA}"/>
          </ac:spMkLst>
        </pc:spChg>
        <pc:spChg chg="del">
          <ac:chgData name="ANDRES HUMBERTO OTALORA CARMONA" userId="9f185f83-ab76-4bc7-b4dd-50fef826f155" providerId="ADAL" clId="{03FAD0A5-ED82-4ADF-8008-F5E06410E378}" dt="2020-09-22T14:45:27.828" v="395" actId="478"/>
          <ac:spMkLst>
            <pc:docMk/>
            <pc:sldMk cId="528879802" sldId="352"/>
            <ac:spMk id="25" creationId="{E63AF09B-A5E7-4879-9C3A-EB28A865C8AF}"/>
          </ac:spMkLst>
        </pc:spChg>
        <pc:picChg chg="add mod">
          <ac:chgData name="ANDRES HUMBERTO OTALORA CARMONA" userId="9f185f83-ab76-4bc7-b4dd-50fef826f155" providerId="ADAL" clId="{03FAD0A5-ED82-4ADF-8008-F5E06410E378}" dt="2020-09-22T14:45:57.364" v="408" actId="1440"/>
          <ac:picMkLst>
            <pc:docMk/>
            <pc:sldMk cId="528879802" sldId="352"/>
            <ac:picMk id="3" creationId="{75611835-E4C8-4926-B98D-FB012AA609AC}"/>
          </ac:picMkLst>
        </pc:picChg>
        <pc:picChg chg="del">
          <ac:chgData name="ANDRES HUMBERTO OTALORA CARMONA" userId="9f185f83-ab76-4bc7-b4dd-50fef826f155" providerId="ADAL" clId="{03FAD0A5-ED82-4ADF-8008-F5E06410E378}" dt="2020-09-22T14:45:27.828" v="395" actId="478"/>
          <ac:picMkLst>
            <pc:docMk/>
            <pc:sldMk cId="528879802" sldId="352"/>
            <ac:picMk id="5" creationId="{F98E00B4-4FF2-4686-9484-7D10972D8B67}"/>
          </ac:picMkLst>
        </pc:picChg>
        <pc:picChg chg="add mod">
          <ac:chgData name="ANDRES HUMBERTO OTALORA CARMONA" userId="9f185f83-ab76-4bc7-b4dd-50fef826f155" providerId="ADAL" clId="{03FAD0A5-ED82-4ADF-8008-F5E06410E378}" dt="2020-09-22T14:45:56.365" v="407" actId="1440"/>
          <ac:picMkLst>
            <pc:docMk/>
            <pc:sldMk cId="528879802" sldId="352"/>
            <ac:picMk id="9" creationId="{E7BB2A4B-26B6-42AD-959D-4404C0AC63A9}"/>
          </ac:picMkLst>
        </pc:picChg>
        <pc:picChg chg="add mod">
          <ac:chgData name="ANDRES HUMBERTO OTALORA CARMONA" userId="9f185f83-ab76-4bc7-b4dd-50fef826f155" providerId="ADAL" clId="{03FAD0A5-ED82-4ADF-8008-F5E06410E378}" dt="2020-09-22T14:45:45.458" v="400" actId="1076"/>
          <ac:picMkLst>
            <pc:docMk/>
            <pc:sldMk cId="528879802" sldId="352"/>
            <ac:picMk id="12" creationId="{4D52294D-D69D-486A-829F-06CDC997A63E}"/>
          </ac:picMkLst>
        </pc:picChg>
        <pc:picChg chg="del">
          <ac:chgData name="ANDRES HUMBERTO OTALORA CARMONA" userId="9f185f83-ab76-4bc7-b4dd-50fef826f155" providerId="ADAL" clId="{03FAD0A5-ED82-4ADF-8008-F5E06410E378}" dt="2020-09-22T14:45:27.828" v="395" actId="478"/>
          <ac:picMkLst>
            <pc:docMk/>
            <pc:sldMk cId="528879802" sldId="352"/>
            <ac:picMk id="13" creationId="{204EB874-193B-47DD-8E25-466AE4702127}"/>
          </ac:picMkLst>
        </pc:picChg>
        <pc:picChg chg="del">
          <ac:chgData name="ANDRES HUMBERTO OTALORA CARMONA" userId="9f185f83-ab76-4bc7-b4dd-50fef826f155" providerId="ADAL" clId="{03FAD0A5-ED82-4ADF-8008-F5E06410E378}" dt="2020-09-22T14:45:27.828" v="395" actId="478"/>
          <ac:picMkLst>
            <pc:docMk/>
            <pc:sldMk cId="528879802" sldId="352"/>
            <ac:picMk id="14" creationId="{9CBAA341-36A7-4A6F-9C20-A97359AF877B}"/>
          </ac:picMkLst>
        </pc:picChg>
      </pc:sldChg>
      <pc:sldChg chg="del">
        <pc:chgData name="ANDRES HUMBERTO OTALORA CARMONA" userId="9f185f83-ab76-4bc7-b4dd-50fef826f155" providerId="ADAL" clId="{03FAD0A5-ED82-4ADF-8008-F5E06410E378}" dt="2020-09-22T14:39:36.329" v="92" actId="47"/>
        <pc:sldMkLst>
          <pc:docMk/>
          <pc:sldMk cId="689120292" sldId="352"/>
        </pc:sldMkLst>
      </pc:sldChg>
      <pc:sldChg chg="addSp modSp add mod setBg">
        <pc:chgData name="ANDRES HUMBERTO OTALORA CARMONA" userId="9f185f83-ab76-4bc7-b4dd-50fef826f155" providerId="ADAL" clId="{03FAD0A5-ED82-4ADF-8008-F5E06410E378}" dt="2020-09-22T15:03:10.213" v="772"/>
        <pc:sldMkLst>
          <pc:docMk/>
          <pc:sldMk cId="1336566501" sldId="353"/>
        </pc:sldMkLst>
        <pc:spChg chg="add mod">
          <ac:chgData name="ANDRES HUMBERTO OTALORA CARMONA" userId="9f185f83-ab76-4bc7-b4dd-50fef826f155" providerId="ADAL" clId="{03FAD0A5-ED82-4ADF-8008-F5E06410E378}" dt="2020-09-22T14:50:22.055" v="489" actId="207"/>
          <ac:spMkLst>
            <pc:docMk/>
            <pc:sldMk cId="1336566501" sldId="353"/>
            <ac:spMk id="5" creationId="{A5911F71-76F8-4C9C-85C9-EEAC573D3500}"/>
          </ac:spMkLst>
        </pc:spChg>
        <pc:spChg chg="add">
          <ac:chgData name="ANDRES HUMBERTO OTALORA CARMONA" userId="9f185f83-ab76-4bc7-b4dd-50fef826f155" providerId="ADAL" clId="{03FAD0A5-ED82-4ADF-8008-F5E06410E378}" dt="2020-09-22T14:49:39.510" v="411" actId="22"/>
          <ac:spMkLst>
            <pc:docMk/>
            <pc:sldMk cId="1336566501" sldId="353"/>
            <ac:spMk id="7" creationId="{44335FAB-D75F-4DEC-9993-4712C23246A1}"/>
          </ac:spMkLst>
        </pc:spChg>
        <pc:spChg chg="add">
          <ac:chgData name="ANDRES HUMBERTO OTALORA CARMONA" userId="9f185f83-ab76-4bc7-b4dd-50fef826f155" providerId="ADAL" clId="{03FAD0A5-ED82-4ADF-8008-F5E06410E378}" dt="2020-09-22T14:49:39.510" v="411" actId="22"/>
          <ac:spMkLst>
            <pc:docMk/>
            <pc:sldMk cId="1336566501" sldId="353"/>
            <ac:spMk id="9" creationId="{E7634F67-77A9-4BA3-9776-34A4F0D9ED1D}"/>
          </ac:spMkLst>
        </pc:spChg>
        <pc:spChg chg="add mod">
          <ac:chgData name="ANDRES HUMBERTO OTALORA CARMONA" userId="9f185f83-ab76-4bc7-b4dd-50fef826f155" providerId="ADAL" clId="{03FAD0A5-ED82-4ADF-8008-F5E06410E378}" dt="2020-09-22T14:50:29.387" v="491" actId="207"/>
          <ac:spMkLst>
            <pc:docMk/>
            <pc:sldMk cId="1336566501" sldId="353"/>
            <ac:spMk id="13" creationId="{DF8CD623-DA7F-41BA-94C3-1E12166ACB17}"/>
          </ac:spMkLst>
        </pc:spChg>
        <pc:spChg chg="add mod">
          <ac:chgData name="ANDRES HUMBERTO OTALORA CARMONA" userId="9f185f83-ab76-4bc7-b4dd-50fef826f155" providerId="ADAL" clId="{03FAD0A5-ED82-4ADF-8008-F5E06410E378}" dt="2020-09-22T14:50:24.527" v="490" actId="1076"/>
          <ac:spMkLst>
            <pc:docMk/>
            <pc:sldMk cId="1336566501" sldId="353"/>
            <ac:spMk id="15" creationId="{14E9EE64-D488-40D8-A43B-0BA587E41AF1}"/>
          </ac:spMkLst>
        </pc:spChg>
        <pc:spChg chg="mod">
          <ac:chgData name="ANDRES HUMBERTO OTALORA CARMONA" userId="9f185f83-ab76-4bc7-b4dd-50fef826f155" providerId="ADAL" clId="{03FAD0A5-ED82-4ADF-8008-F5E06410E378}" dt="2020-09-22T14:49:48.788" v="437" actId="20577"/>
          <ac:spMkLst>
            <pc:docMk/>
            <pc:sldMk cId="1336566501" sldId="353"/>
            <ac:spMk id="41" creationId="{BA4E2C08-946C-4869-9B54-C27E445D8FB7}"/>
          </ac:spMkLst>
        </pc:spChg>
        <pc:picChg chg="add mod">
          <ac:chgData name="ANDRES HUMBERTO OTALORA CARMONA" userId="9f185f83-ab76-4bc7-b4dd-50fef826f155" providerId="ADAL" clId="{03FAD0A5-ED82-4ADF-8008-F5E06410E378}" dt="2020-09-22T14:49:57.874" v="444" actId="14100"/>
          <ac:picMkLst>
            <pc:docMk/>
            <pc:sldMk cId="1336566501" sldId="353"/>
            <ac:picMk id="3" creationId="{B3DDFEB5-7546-443B-8D70-A146ED29A3DE}"/>
          </ac:picMkLst>
        </pc:picChg>
        <pc:picChg chg="add mod">
          <ac:chgData name="ANDRES HUMBERTO OTALORA CARMONA" userId="9f185f83-ab76-4bc7-b4dd-50fef826f155" providerId="ADAL" clId="{03FAD0A5-ED82-4ADF-8008-F5E06410E378}" dt="2020-09-22T14:50:35.822" v="495" actId="1440"/>
          <ac:picMkLst>
            <pc:docMk/>
            <pc:sldMk cId="1336566501" sldId="353"/>
            <ac:picMk id="4" creationId="{DDFBC706-DE90-4730-B36F-E416DDF67C93}"/>
          </ac:picMkLst>
        </pc:picChg>
        <pc:picChg chg="add mod">
          <ac:chgData name="ANDRES HUMBERTO OTALORA CARMONA" userId="9f185f83-ab76-4bc7-b4dd-50fef826f155" providerId="ADAL" clId="{03FAD0A5-ED82-4ADF-8008-F5E06410E378}" dt="2020-09-22T14:49:55.010" v="442" actId="1440"/>
          <ac:picMkLst>
            <pc:docMk/>
            <pc:sldMk cId="1336566501" sldId="353"/>
            <ac:picMk id="11" creationId="{8B8F3E83-AD2B-498E-9498-0C34E57A4BF8}"/>
          </ac:picMkLst>
        </pc:picChg>
      </pc:sldChg>
      <pc:sldChg chg="addSp delSp modSp add mod setBg">
        <pc:chgData name="ANDRES HUMBERTO OTALORA CARMONA" userId="9f185f83-ab76-4bc7-b4dd-50fef826f155" providerId="ADAL" clId="{03FAD0A5-ED82-4ADF-8008-F5E06410E378}" dt="2020-09-22T15:03:10.213" v="772"/>
        <pc:sldMkLst>
          <pc:docMk/>
          <pc:sldMk cId="3130758064" sldId="354"/>
        </pc:sldMkLst>
        <pc:spChg chg="add">
          <ac:chgData name="ANDRES HUMBERTO OTALORA CARMONA" userId="9f185f83-ab76-4bc7-b4dd-50fef826f155" providerId="ADAL" clId="{03FAD0A5-ED82-4ADF-8008-F5E06410E378}" dt="2020-09-22T14:50:50.784" v="497" actId="22"/>
          <ac:spMkLst>
            <pc:docMk/>
            <pc:sldMk cId="3130758064" sldId="354"/>
            <ac:spMk id="3" creationId="{8029137A-1E23-4209-93CE-11E524D53E3D}"/>
          </ac:spMkLst>
        </pc:spChg>
        <pc:spChg chg="add mod">
          <ac:chgData name="ANDRES HUMBERTO OTALORA CARMONA" userId="9f185f83-ab76-4bc7-b4dd-50fef826f155" providerId="ADAL" clId="{03FAD0A5-ED82-4ADF-8008-F5E06410E378}" dt="2020-09-22T14:51:40.337" v="508" actId="14100"/>
          <ac:spMkLst>
            <pc:docMk/>
            <pc:sldMk cId="3130758064" sldId="354"/>
            <ac:spMk id="4" creationId="{D508A1BE-8607-4751-BEF9-238216F9DD8B}"/>
          </ac:spMkLst>
        </pc:spChg>
        <pc:spChg chg="add del mod">
          <ac:chgData name="ANDRES HUMBERTO OTALORA CARMONA" userId="9f185f83-ab76-4bc7-b4dd-50fef826f155" providerId="ADAL" clId="{03FAD0A5-ED82-4ADF-8008-F5E06410E378}" dt="2020-09-22T14:51:27.329" v="503" actId="478"/>
          <ac:spMkLst>
            <pc:docMk/>
            <pc:sldMk cId="3130758064" sldId="354"/>
            <ac:spMk id="8" creationId="{462DF689-D22D-4D79-A00E-D55261EDEEE2}"/>
          </ac:spMkLst>
        </pc:spChg>
        <pc:spChg chg="add mod">
          <ac:chgData name="ANDRES HUMBERTO OTALORA CARMONA" userId="9f185f83-ab76-4bc7-b4dd-50fef826f155" providerId="ADAL" clId="{03FAD0A5-ED82-4ADF-8008-F5E06410E378}" dt="2020-09-22T14:51:50.967" v="510" actId="14100"/>
          <ac:spMkLst>
            <pc:docMk/>
            <pc:sldMk cId="3130758064" sldId="354"/>
            <ac:spMk id="14" creationId="{1FC825F7-695B-407D-B4CB-42CA097F8DF3}"/>
          </ac:spMkLst>
        </pc:spChg>
        <pc:spChg chg="add mod">
          <ac:chgData name="ANDRES HUMBERTO OTALORA CARMONA" userId="9f185f83-ab76-4bc7-b4dd-50fef826f155" providerId="ADAL" clId="{03FAD0A5-ED82-4ADF-8008-F5E06410E378}" dt="2020-09-22T14:51:24.435" v="502"/>
          <ac:spMkLst>
            <pc:docMk/>
            <pc:sldMk cId="3130758064" sldId="354"/>
            <ac:spMk id="16" creationId="{9C7D3D85-46C6-4475-B48C-944F989C56D9}"/>
          </ac:spMkLst>
        </pc:spChg>
        <pc:spChg chg="add mod">
          <ac:chgData name="ANDRES HUMBERTO OTALORA CARMONA" userId="9f185f83-ab76-4bc7-b4dd-50fef826f155" providerId="ADAL" clId="{03FAD0A5-ED82-4ADF-8008-F5E06410E378}" dt="2020-09-22T14:51:54.051" v="512" actId="1076"/>
          <ac:spMkLst>
            <pc:docMk/>
            <pc:sldMk cId="3130758064" sldId="354"/>
            <ac:spMk id="17" creationId="{612D6D26-C9B7-46E7-B4BB-259B084BB0FD}"/>
          </ac:spMkLst>
        </pc:spChg>
        <pc:spChg chg="add mod">
          <ac:chgData name="ANDRES HUMBERTO OTALORA CARMONA" userId="9f185f83-ab76-4bc7-b4dd-50fef826f155" providerId="ADAL" clId="{03FAD0A5-ED82-4ADF-8008-F5E06410E378}" dt="2020-09-22T14:51:56.390" v="513" actId="1076"/>
          <ac:spMkLst>
            <pc:docMk/>
            <pc:sldMk cId="3130758064" sldId="354"/>
            <ac:spMk id="18" creationId="{D2AB0A6F-B270-487B-9E1F-674B802C315A}"/>
          </ac:spMkLst>
        </pc:spChg>
        <pc:spChg chg="del">
          <ac:chgData name="ANDRES HUMBERTO OTALORA CARMONA" userId="9f185f83-ab76-4bc7-b4dd-50fef826f155" providerId="ADAL" clId="{03FAD0A5-ED82-4ADF-8008-F5E06410E378}" dt="2020-09-22T14:50:50.488" v="496" actId="478"/>
          <ac:spMkLst>
            <pc:docMk/>
            <pc:sldMk cId="3130758064" sldId="354"/>
            <ac:spMk id="41" creationId="{BA4E2C08-946C-4869-9B54-C27E445D8FB7}"/>
          </ac:spMkLst>
        </pc:spChg>
        <pc:picChg chg="add mod">
          <ac:chgData name="ANDRES HUMBERTO OTALORA CARMONA" userId="9f185f83-ab76-4bc7-b4dd-50fef826f155" providerId="ADAL" clId="{03FAD0A5-ED82-4ADF-8008-F5E06410E378}" dt="2020-09-22T14:52:13.311" v="519" actId="1076"/>
          <ac:picMkLst>
            <pc:docMk/>
            <pc:sldMk cId="3130758064" sldId="354"/>
            <ac:picMk id="9" creationId="{3AFD5DC0-0307-47F9-BAF4-3EE5FFC613A7}"/>
          </ac:picMkLst>
        </pc:picChg>
        <pc:picChg chg="add mod">
          <ac:chgData name="ANDRES HUMBERTO OTALORA CARMONA" userId="9f185f83-ab76-4bc7-b4dd-50fef826f155" providerId="ADAL" clId="{03FAD0A5-ED82-4ADF-8008-F5E06410E378}" dt="2020-09-22T14:51:59.167" v="514" actId="1440"/>
          <ac:picMkLst>
            <pc:docMk/>
            <pc:sldMk cId="3130758064" sldId="354"/>
            <ac:picMk id="10" creationId="{0267E817-7B7A-448A-BAC5-290B2743B5C5}"/>
          </ac:picMkLst>
        </pc:picChg>
        <pc:picChg chg="add mod">
          <ac:chgData name="ANDRES HUMBERTO OTALORA CARMONA" userId="9f185f83-ab76-4bc7-b4dd-50fef826f155" providerId="ADAL" clId="{03FAD0A5-ED82-4ADF-8008-F5E06410E378}" dt="2020-09-22T14:52:00.867" v="515" actId="1440"/>
          <ac:picMkLst>
            <pc:docMk/>
            <pc:sldMk cId="3130758064" sldId="354"/>
            <ac:picMk id="12" creationId="{04662A3D-7CCD-46FF-83FD-D4F2C694D80C}"/>
          </ac:picMkLst>
        </pc:picChg>
        <pc:picChg chg="add mod">
          <ac:chgData name="ANDRES HUMBERTO OTALORA CARMONA" userId="9f185f83-ab76-4bc7-b4dd-50fef826f155" providerId="ADAL" clId="{03FAD0A5-ED82-4ADF-8008-F5E06410E378}" dt="2020-09-22T14:52:02.461" v="516" actId="1440"/>
          <ac:picMkLst>
            <pc:docMk/>
            <pc:sldMk cId="3130758064" sldId="354"/>
            <ac:picMk id="13" creationId="{F15F0EFE-D3F0-415A-BFCA-9DDA80BF7ADC}"/>
          </ac:picMkLst>
        </pc:picChg>
        <pc:cxnChg chg="add mod">
          <ac:chgData name="ANDRES HUMBERTO OTALORA CARMONA" userId="9f185f83-ab76-4bc7-b4dd-50fef826f155" providerId="ADAL" clId="{03FAD0A5-ED82-4ADF-8008-F5E06410E378}" dt="2020-09-22T14:51:24.435" v="502"/>
          <ac:cxnSpMkLst>
            <pc:docMk/>
            <pc:sldMk cId="3130758064" sldId="354"/>
            <ac:cxnSpMk id="11" creationId="{63005428-C247-4DFB-B252-9E128ECF6385}"/>
          </ac:cxnSpMkLst>
        </pc:cxnChg>
        <pc:cxnChg chg="add mod">
          <ac:chgData name="ANDRES HUMBERTO OTALORA CARMONA" userId="9f185f83-ab76-4bc7-b4dd-50fef826f155" providerId="ADAL" clId="{03FAD0A5-ED82-4ADF-8008-F5E06410E378}" dt="2020-09-22T14:51:24.435" v="502"/>
          <ac:cxnSpMkLst>
            <pc:docMk/>
            <pc:sldMk cId="3130758064" sldId="354"/>
            <ac:cxnSpMk id="15" creationId="{7D524F8F-C6F1-4BD2-A69C-8B7693EF953C}"/>
          </ac:cxnSpMkLst>
        </pc:cxnChg>
      </pc:sldChg>
      <pc:sldChg chg="add del replId">
        <pc:chgData name="ANDRES HUMBERTO OTALORA CARMONA" userId="9f185f83-ab76-4bc7-b4dd-50fef826f155" providerId="ADAL" clId="{03FAD0A5-ED82-4ADF-8008-F5E06410E378}" dt="2020-09-22T14:50:55.104" v="498" actId="47"/>
        <pc:sldMkLst>
          <pc:docMk/>
          <pc:sldMk cId="2093592206" sldId="355"/>
        </pc:sldMkLst>
      </pc:sldChg>
      <pc:sldChg chg="addSp modSp add mod setBg">
        <pc:chgData name="ANDRES HUMBERTO OTALORA CARMONA" userId="9f185f83-ab76-4bc7-b4dd-50fef826f155" providerId="ADAL" clId="{03FAD0A5-ED82-4ADF-8008-F5E06410E378}" dt="2020-09-22T15:03:10.213" v="772"/>
        <pc:sldMkLst>
          <pc:docMk/>
          <pc:sldMk cId="2811431114" sldId="355"/>
        </pc:sldMkLst>
        <pc:spChg chg="add mod">
          <ac:chgData name="ANDRES HUMBERTO OTALORA CARMONA" userId="9f185f83-ab76-4bc7-b4dd-50fef826f155" providerId="ADAL" clId="{03FAD0A5-ED82-4ADF-8008-F5E06410E378}" dt="2020-09-22T14:53:52.509" v="586" actId="207"/>
          <ac:spMkLst>
            <pc:docMk/>
            <pc:sldMk cId="2811431114" sldId="355"/>
            <ac:spMk id="4" creationId="{C3E0B430-B751-499D-8B05-FF3EC3833938}"/>
          </ac:spMkLst>
        </pc:spChg>
        <pc:spChg chg="add mod">
          <ac:chgData name="ANDRES HUMBERTO OTALORA CARMONA" userId="9f185f83-ab76-4bc7-b4dd-50fef826f155" providerId="ADAL" clId="{03FAD0A5-ED82-4ADF-8008-F5E06410E378}" dt="2020-09-22T14:52:42.977" v="525" actId="208"/>
          <ac:spMkLst>
            <pc:docMk/>
            <pc:sldMk cId="2811431114" sldId="355"/>
            <ac:spMk id="8" creationId="{4D2FF9EA-4397-40E1-81C3-B8E62A199F7C}"/>
          </ac:spMkLst>
        </pc:spChg>
        <pc:spChg chg="add mod">
          <ac:chgData name="ANDRES HUMBERTO OTALORA CARMONA" userId="9f185f83-ab76-4bc7-b4dd-50fef826f155" providerId="ADAL" clId="{03FAD0A5-ED82-4ADF-8008-F5E06410E378}" dt="2020-09-22T14:52:42.977" v="525" actId="208"/>
          <ac:spMkLst>
            <pc:docMk/>
            <pc:sldMk cId="2811431114" sldId="355"/>
            <ac:spMk id="9" creationId="{3EAF424D-3FD3-40F5-8F52-86FF686F2DA4}"/>
          </ac:spMkLst>
        </pc:spChg>
        <pc:spChg chg="add mod">
          <ac:chgData name="ANDRES HUMBERTO OTALORA CARMONA" userId="9f185f83-ab76-4bc7-b4dd-50fef826f155" providerId="ADAL" clId="{03FAD0A5-ED82-4ADF-8008-F5E06410E378}" dt="2020-09-22T14:52:25.395" v="521" actId="1076"/>
          <ac:spMkLst>
            <pc:docMk/>
            <pc:sldMk cId="2811431114" sldId="355"/>
            <ac:spMk id="11" creationId="{8009F9EE-AB6A-4F89-ABB1-8C0428C9E4B5}"/>
          </ac:spMkLst>
        </pc:spChg>
        <pc:spChg chg="add mod">
          <ac:chgData name="ANDRES HUMBERTO OTALORA CARMONA" userId="9f185f83-ab76-4bc7-b4dd-50fef826f155" providerId="ADAL" clId="{03FAD0A5-ED82-4ADF-8008-F5E06410E378}" dt="2020-09-22T14:53:32.906" v="583" actId="207"/>
          <ac:spMkLst>
            <pc:docMk/>
            <pc:sldMk cId="2811431114" sldId="355"/>
            <ac:spMk id="12" creationId="{1FE8457C-5A45-4A64-BCE6-3FED647D51BB}"/>
          </ac:spMkLst>
        </pc:spChg>
        <pc:spChg chg="add mod">
          <ac:chgData name="ANDRES HUMBERTO OTALORA CARMONA" userId="9f185f83-ab76-4bc7-b4dd-50fef826f155" providerId="ADAL" clId="{03FAD0A5-ED82-4ADF-8008-F5E06410E378}" dt="2020-09-22T14:52:25.395" v="521" actId="1076"/>
          <ac:spMkLst>
            <pc:docMk/>
            <pc:sldMk cId="2811431114" sldId="355"/>
            <ac:spMk id="13" creationId="{7604AED8-3B8B-44C5-B836-D30F31B1B38C}"/>
          </ac:spMkLst>
        </pc:spChg>
        <pc:spChg chg="add mod">
          <ac:chgData name="ANDRES HUMBERTO OTALORA CARMONA" userId="9f185f83-ab76-4bc7-b4dd-50fef826f155" providerId="ADAL" clId="{03FAD0A5-ED82-4ADF-8008-F5E06410E378}" dt="2020-09-22T14:53:40.467" v="585" actId="207"/>
          <ac:spMkLst>
            <pc:docMk/>
            <pc:sldMk cId="2811431114" sldId="355"/>
            <ac:spMk id="14" creationId="{8BD09F05-7886-4D41-9B24-6ADE49C1989A}"/>
          </ac:spMkLst>
        </pc:spChg>
        <pc:spChg chg="add mod">
          <ac:chgData name="ANDRES HUMBERTO OTALORA CARMONA" userId="9f185f83-ab76-4bc7-b4dd-50fef826f155" providerId="ADAL" clId="{03FAD0A5-ED82-4ADF-8008-F5E06410E378}" dt="2020-09-22T14:52:52.428" v="527" actId="208"/>
          <ac:spMkLst>
            <pc:docMk/>
            <pc:sldMk cId="2811431114" sldId="355"/>
            <ac:spMk id="16" creationId="{1EF778C6-BFC5-41C6-8AC5-B0DD408B33DD}"/>
          </ac:spMkLst>
        </pc:spChg>
        <pc:picChg chg="add mod">
          <ac:chgData name="ANDRES HUMBERTO OTALORA CARMONA" userId="9f185f83-ab76-4bc7-b4dd-50fef826f155" providerId="ADAL" clId="{03FAD0A5-ED82-4ADF-8008-F5E06410E378}" dt="2020-09-22T14:52:27.674" v="522" actId="1440"/>
          <ac:picMkLst>
            <pc:docMk/>
            <pc:sldMk cId="2811431114" sldId="355"/>
            <ac:picMk id="6" creationId="{D79219EF-3502-43A3-8D15-EFFC98B3B886}"/>
          </ac:picMkLst>
        </pc:picChg>
        <pc:picChg chg="add mod">
          <ac:chgData name="ANDRES HUMBERTO OTALORA CARMONA" userId="9f185f83-ab76-4bc7-b4dd-50fef826f155" providerId="ADAL" clId="{03FAD0A5-ED82-4ADF-8008-F5E06410E378}" dt="2020-09-22T14:52:28.649" v="523" actId="1440"/>
          <ac:picMkLst>
            <pc:docMk/>
            <pc:sldMk cId="2811431114" sldId="355"/>
            <ac:picMk id="7" creationId="{C3B11BF6-D8DF-4F0D-9722-95975C452BF0}"/>
          </ac:picMkLst>
        </pc:picChg>
        <pc:picChg chg="add mod">
          <ac:chgData name="ANDRES HUMBERTO OTALORA CARMONA" userId="9f185f83-ab76-4bc7-b4dd-50fef826f155" providerId="ADAL" clId="{03FAD0A5-ED82-4ADF-8008-F5E06410E378}" dt="2020-09-22T14:52:25.395" v="521" actId="1076"/>
          <ac:picMkLst>
            <pc:docMk/>
            <pc:sldMk cId="2811431114" sldId="355"/>
            <ac:picMk id="10" creationId="{8295E3DE-FDDA-4A3C-9DC9-DB7E8380C9DF}"/>
          </ac:picMkLst>
        </pc:picChg>
        <pc:cxnChg chg="add mod">
          <ac:chgData name="ANDRES HUMBERTO OTALORA CARMONA" userId="9f185f83-ab76-4bc7-b4dd-50fef826f155" providerId="ADAL" clId="{03FAD0A5-ED82-4ADF-8008-F5E06410E378}" dt="2020-09-22T14:52:25.395" v="521" actId="1076"/>
          <ac:cxnSpMkLst>
            <pc:docMk/>
            <pc:sldMk cId="2811431114" sldId="355"/>
            <ac:cxnSpMk id="15" creationId="{E4DB6366-CF80-4D5C-A2F5-6D74889D10E5}"/>
          </ac:cxnSpMkLst>
        </pc:cxnChg>
      </pc:sldChg>
      <pc:sldChg chg="add del">
        <pc:chgData name="ANDRES HUMBERTO OTALORA CARMONA" userId="9f185f83-ab76-4bc7-b4dd-50fef826f155" providerId="ADAL" clId="{03FAD0A5-ED82-4ADF-8008-F5E06410E378}" dt="2020-09-22T14:50:55.104" v="498" actId="47"/>
        <pc:sldMkLst>
          <pc:docMk/>
          <pc:sldMk cId="1547671539" sldId="356"/>
        </pc:sldMkLst>
      </pc:sldChg>
      <pc:sldChg chg="addSp delSp modSp add mod setBg">
        <pc:chgData name="ANDRES HUMBERTO OTALORA CARMONA" userId="9f185f83-ab76-4bc7-b4dd-50fef826f155" providerId="ADAL" clId="{03FAD0A5-ED82-4ADF-8008-F5E06410E378}" dt="2020-09-22T15:03:10.213" v="772"/>
        <pc:sldMkLst>
          <pc:docMk/>
          <pc:sldMk cId="1966028926" sldId="356"/>
        </pc:sldMkLst>
        <pc:spChg chg="add mod">
          <ac:chgData name="ANDRES HUMBERTO OTALORA CARMONA" userId="9f185f83-ab76-4bc7-b4dd-50fef826f155" providerId="ADAL" clId="{03FAD0A5-ED82-4ADF-8008-F5E06410E378}" dt="2020-09-22T14:54:52.914" v="597" actId="2085"/>
          <ac:spMkLst>
            <pc:docMk/>
            <pc:sldMk cId="1966028926" sldId="356"/>
            <ac:spMk id="5" creationId="{17EA6DD5-F12C-4B05-BB94-4E0C21336EF5}"/>
          </ac:spMkLst>
        </pc:spChg>
        <pc:spChg chg="add mod">
          <ac:chgData name="ANDRES HUMBERTO OTALORA CARMONA" userId="9f185f83-ab76-4bc7-b4dd-50fef826f155" providerId="ADAL" clId="{03FAD0A5-ED82-4ADF-8008-F5E06410E378}" dt="2020-09-22T14:54:52.914" v="597" actId="2085"/>
          <ac:spMkLst>
            <pc:docMk/>
            <pc:sldMk cId="1966028926" sldId="356"/>
            <ac:spMk id="7" creationId="{A918F0E0-B607-44E8-941F-BA46E3676944}"/>
          </ac:spMkLst>
        </pc:spChg>
        <pc:spChg chg="add del mod">
          <ac:chgData name="ANDRES HUMBERTO OTALORA CARMONA" userId="9f185f83-ab76-4bc7-b4dd-50fef826f155" providerId="ADAL" clId="{03FAD0A5-ED82-4ADF-8008-F5E06410E378}" dt="2020-09-22T14:55:16.395" v="602" actId="478"/>
          <ac:spMkLst>
            <pc:docMk/>
            <pc:sldMk cId="1966028926" sldId="356"/>
            <ac:spMk id="9" creationId="{B3E02E61-41EF-4DF6-A776-2FBF0D58D699}"/>
          </ac:spMkLst>
        </pc:spChg>
        <pc:spChg chg="add mod">
          <ac:chgData name="ANDRES HUMBERTO OTALORA CARMONA" userId="9f185f83-ab76-4bc7-b4dd-50fef826f155" providerId="ADAL" clId="{03FAD0A5-ED82-4ADF-8008-F5E06410E378}" dt="2020-09-22T14:55:51.630" v="615" actId="207"/>
          <ac:spMkLst>
            <pc:docMk/>
            <pc:sldMk cId="1966028926" sldId="356"/>
            <ac:spMk id="11" creationId="{813B0BA9-7FDC-4EE8-BA05-920317E60946}"/>
          </ac:spMkLst>
        </pc:spChg>
        <pc:spChg chg="add mod">
          <ac:chgData name="ANDRES HUMBERTO OTALORA CARMONA" userId="9f185f83-ab76-4bc7-b4dd-50fef826f155" providerId="ADAL" clId="{03FAD0A5-ED82-4ADF-8008-F5E06410E378}" dt="2020-09-22T14:56:01.942" v="619" actId="207"/>
          <ac:spMkLst>
            <pc:docMk/>
            <pc:sldMk cId="1966028926" sldId="356"/>
            <ac:spMk id="13" creationId="{9D89CE8E-724B-482A-9653-D6A8E2C35781}"/>
          </ac:spMkLst>
        </pc:spChg>
        <pc:spChg chg="add mod">
          <ac:chgData name="ANDRES HUMBERTO OTALORA CARMONA" userId="9f185f83-ab76-4bc7-b4dd-50fef826f155" providerId="ADAL" clId="{03FAD0A5-ED82-4ADF-8008-F5E06410E378}" dt="2020-09-22T14:54:52.914" v="597" actId="2085"/>
          <ac:spMkLst>
            <pc:docMk/>
            <pc:sldMk cId="1966028926" sldId="356"/>
            <ac:spMk id="15" creationId="{9DB10C7E-AACF-4222-B8D9-D453B44771A4}"/>
          </ac:spMkLst>
        </pc:spChg>
        <pc:spChg chg="add mod">
          <ac:chgData name="ANDRES HUMBERTO OTALORA CARMONA" userId="9f185f83-ab76-4bc7-b4dd-50fef826f155" providerId="ADAL" clId="{03FAD0A5-ED82-4ADF-8008-F5E06410E378}" dt="2020-09-22T14:54:12.145" v="588" actId="1076"/>
          <ac:spMkLst>
            <pc:docMk/>
            <pc:sldMk cId="1966028926" sldId="356"/>
            <ac:spMk id="17" creationId="{7260F990-CD9D-4249-B355-2E4C51C11D06}"/>
          </ac:spMkLst>
        </pc:spChg>
        <pc:spChg chg="add del mod">
          <ac:chgData name="ANDRES HUMBERTO OTALORA CARMONA" userId="9f185f83-ab76-4bc7-b4dd-50fef826f155" providerId="ADAL" clId="{03FAD0A5-ED82-4ADF-8008-F5E06410E378}" dt="2020-09-22T14:54:20.713" v="591" actId="478"/>
          <ac:spMkLst>
            <pc:docMk/>
            <pc:sldMk cId="1966028926" sldId="356"/>
            <ac:spMk id="19" creationId="{F0FF738F-11D9-428A-AECA-FA07875FA45E}"/>
          </ac:spMkLst>
        </pc:spChg>
        <pc:spChg chg="add mod">
          <ac:chgData name="ANDRES HUMBERTO OTALORA CARMONA" userId="9f185f83-ab76-4bc7-b4dd-50fef826f155" providerId="ADAL" clId="{03FAD0A5-ED82-4ADF-8008-F5E06410E378}" dt="2020-09-22T14:54:12.145" v="588" actId="1076"/>
          <ac:spMkLst>
            <pc:docMk/>
            <pc:sldMk cId="1966028926" sldId="356"/>
            <ac:spMk id="21" creationId="{8550D737-F2B0-47C4-B71F-E86A9553228B}"/>
          </ac:spMkLst>
        </pc:spChg>
        <pc:spChg chg="add mod">
          <ac:chgData name="ANDRES HUMBERTO OTALORA CARMONA" userId="9f185f83-ab76-4bc7-b4dd-50fef826f155" providerId="ADAL" clId="{03FAD0A5-ED82-4ADF-8008-F5E06410E378}" dt="2020-09-22T14:54:58.473" v="598" actId="207"/>
          <ac:spMkLst>
            <pc:docMk/>
            <pc:sldMk cId="1966028926" sldId="356"/>
            <ac:spMk id="23" creationId="{72366253-D75D-4534-9827-B08E15D8B6BA}"/>
          </ac:spMkLst>
        </pc:spChg>
        <pc:spChg chg="add mod">
          <ac:chgData name="ANDRES HUMBERTO OTALORA CARMONA" userId="9f185f83-ab76-4bc7-b4dd-50fef826f155" providerId="ADAL" clId="{03FAD0A5-ED82-4ADF-8008-F5E06410E378}" dt="2020-09-22T14:54:12.145" v="588" actId="1076"/>
          <ac:spMkLst>
            <pc:docMk/>
            <pc:sldMk cId="1966028926" sldId="356"/>
            <ac:spMk id="25" creationId="{8A0EAF10-C6F6-43A3-AA94-6C09B97B5532}"/>
          </ac:spMkLst>
        </pc:spChg>
        <pc:spChg chg="add mod">
          <ac:chgData name="ANDRES HUMBERTO OTALORA CARMONA" userId="9f185f83-ab76-4bc7-b4dd-50fef826f155" providerId="ADAL" clId="{03FAD0A5-ED82-4ADF-8008-F5E06410E378}" dt="2020-09-22T14:55:01.448" v="599" actId="207"/>
          <ac:spMkLst>
            <pc:docMk/>
            <pc:sldMk cId="1966028926" sldId="356"/>
            <ac:spMk id="27" creationId="{6298F831-2A2A-42AA-8764-32E2D0464CD6}"/>
          </ac:spMkLst>
        </pc:spChg>
        <pc:spChg chg="add del mod">
          <ac:chgData name="ANDRES HUMBERTO OTALORA CARMONA" userId="9f185f83-ab76-4bc7-b4dd-50fef826f155" providerId="ADAL" clId="{03FAD0A5-ED82-4ADF-8008-F5E06410E378}" dt="2020-09-22T14:55:11.242" v="601" actId="478"/>
          <ac:spMkLst>
            <pc:docMk/>
            <pc:sldMk cId="1966028926" sldId="356"/>
            <ac:spMk id="31" creationId="{84C37ADF-149B-471B-AA54-F12B9AE33751}"/>
          </ac:spMkLst>
        </pc:spChg>
        <pc:spChg chg="add mod">
          <ac:chgData name="ANDRES HUMBERTO OTALORA CARMONA" userId="9f185f83-ab76-4bc7-b4dd-50fef826f155" providerId="ADAL" clId="{03FAD0A5-ED82-4ADF-8008-F5E06410E378}" dt="2020-09-22T14:54:41.702" v="596" actId="207"/>
          <ac:spMkLst>
            <pc:docMk/>
            <pc:sldMk cId="1966028926" sldId="356"/>
            <ac:spMk id="35" creationId="{A7741370-3497-408D-B852-D76C81BC1006}"/>
          </ac:spMkLst>
        </pc:spChg>
        <pc:picChg chg="add mod">
          <ac:chgData name="ANDRES HUMBERTO OTALORA CARMONA" userId="9f185f83-ab76-4bc7-b4dd-50fef826f155" providerId="ADAL" clId="{03FAD0A5-ED82-4ADF-8008-F5E06410E378}" dt="2020-09-22T14:54:15.351" v="589" actId="1440"/>
          <ac:picMkLst>
            <pc:docMk/>
            <pc:sldMk cId="1966028926" sldId="356"/>
            <ac:picMk id="4" creationId="{7332A847-18FB-472F-A32D-630186E19EBB}"/>
          </ac:picMkLst>
        </pc:picChg>
        <pc:picChg chg="add mod">
          <ac:chgData name="ANDRES HUMBERTO OTALORA CARMONA" userId="9f185f83-ab76-4bc7-b4dd-50fef826f155" providerId="ADAL" clId="{03FAD0A5-ED82-4ADF-8008-F5E06410E378}" dt="2020-09-22T14:55:53.675" v="616" actId="1076"/>
          <ac:picMkLst>
            <pc:docMk/>
            <pc:sldMk cId="1966028926" sldId="356"/>
            <ac:picMk id="36" creationId="{A6AC2705-6707-4AD6-B656-6DCEC527555D}"/>
          </ac:picMkLst>
        </pc:picChg>
        <pc:picChg chg="add mod">
          <ac:chgData name="ANDRES HUMBERTO OTALORA CARMONA" userId="9f185f83-ab76-4bc7-b4dd-50fef826f155" providerId="ADAL" clId="{03FAD0A5-ED82-4ADF-8008-F5E06410E378}" dt="2020-09-22T14:56:05.497" v="621" actId="27349"/>
          <ac:picMkLst>
            <pc:docMk/>
            <pc:sldMk cId="1966028926" sldId="356"/>
            <ac:picMk id="37" creationId="{FE465A6B-4DCE-45E5-B23B-C6278196A6FE}"/>
          </ac:picMkLst>
        </pc:picChg>
      </pc:sldChg>
      <pc:sldChg chg="add del replId">
        <pc:chgData name="ANDRES HUMBERTO OTALORA CARMONA" userId="9f185f83-ab76-4bc7-b4dd-50fef826f155" providerId="ADAL" clId="{03FAD0A5-ED82-4ADF-8008-F5E06410E378}" dt="2020-09-22T14:50:55.104" v="498" actId="47"/>
        <pc:sldMkLst>
          <pc:docMk/>
          <pc:sldMk cId="2129505818" sldId="357"/>
        </pc:sldMkLst>
      </pc:sldChg>
      <pc:sldChg chg="addSp delSp modSp add mod replId setBg">
        <pc:chgData name="ANDRES HUMBERTO OTALORA CARMONA" userId="9f185f83-ab76-4bc7-b4dd-50fef826f155" providerId="ADAL" clId="{03FAD0A5-ED82-4ADF-8008-F5E06410E378}" dt="2020-09-22T15:03:10.213" v="772"/>
        <pc:sldMkLst>
          <pc:docMk/>
          <pc:sldMk cId="3088946321" sldId="357"/>
        </pc:sldMkLst>
        <pc:spChg chg="mod">
          <ac:chgData name="ANDRES HUMBERTO OTALORA CARMONA" userId="9f185f83-ab76-4bc7-b4dd-50fef826f155" providerId="ADAL" clId="{03FAD0A5-ED82-4ADF-8008-F5E06410E378}" dt="2020-09-22T14:56:29.186" v="638" actId="20577"/>
          <ac:spMkLst>
            <pc:docMk/>
            <pc:sldMk cId="3088946321" sldId="357"/>
            <ac:spMk id="3" creationId="{8029137A-1E23-4209-93CE-11E524D53E3D}"/>
          </ac:spMkLst>
        </pc:spChg>
        <pc:spChg chg="add del mod">
          <ac:chgData name="ANDRES HUMBERTO OTALORA CARMONA" userId="9f185f83-ab76-4bc7-b4dd-50fef826f155" providerId="ADAL" clId="{03FAD0A5-ED82-4ADF-8008-F5E06410E378}" dt="2020-09-22T14:56:38.563" v="640" actId="478"/>
          <ac:spMkLst>
            <pc:docMk/>
            <pc:sldMk cId="3088946321" sldId="357"/>
            <ac:spMk id="6" creationId="{4AB05CA8-96F1-4535-8A7B-71EE41EA43B0}"/>
          </ac:spMkLst>
        </pc:spChg>
        <pc:spChg chg="add mod">
          <ac:chgData name="ANDRES HUMBERTO OTALORA CARMONA" userId="9f185f83-ab76-4bc7-b4dd-50fef826f155" providerId="ADAL" clId="{03FAD0A5-ED82-4ADF-8008-F5E06410E378}" dt="2020-09-22T14:58:00.338" v="702" actId="208"/>
          <ac:spMkLst>
            <pc:docMk/>
            <pc:sldMk cId="3088946321" sldId="357"/>
            <ac:spMk id="7" creationId="{551A438E-65D9-4792-A37F-713762541B8F}"/>
          </ac:spMkLst>
        </pc:spChg>
        <pc:spChg chg="add del mod">
          <ac:chgData name="ANDRES HUMBERTO OTALORA CARMONA" userId="9f185f83-ab76-4bc7-b4dd-50fef826f155" providerId="ADAL" clId="{03FAD0A5-ED82-4ADF-8008-F5E06410E378}" dt="2020-09-22T14:58:13.688" v="706" actId="478"/>
          <ac:spMkLst>
            <pc:docMk/>
            <pc:sldMk cId="3088946321" sldId="357"/>
            <ac:spMk id="8" creationId="{BBBD8E72-EAFD-4DAF-9587-377C205449D9}"/>
          </ac:spMkLst>
        </pc:spChg>
        <pc:spChg chg="add mod">
          <ac:chgData name="ANDRES HUMBERTO OTALORA CARMONA" userId="9f185f83-ab76-4bc7-b4dd-50fef826f155" providerId="ADAL" clId="{03FAD0A5-ED82-4ADF-8008-F5E06410E378}" dt="2020-09-22T14:58:26.994" v="710" actId="207"/>
          <ac:spMkLst>
            <pc:docMk/>
            <pc:sldMk cId="3088946321" sldId="357"/>
            <ac:spMk id="9" creationId="{CC7D020B-48B8-42A5-A205-4D1B35068043}"/>
          </ac:spMkLst>
        </pc:spChg>
        <pc:spChg chg="add mod">
          <ac:chgData name="ANDRES HUMBERTO OTALORA CARMONA" userId="9f185f83-ab76-4bc7-b4dd-50fef826f155" providerId="ADAL" clId="{03FAD0A5-ED82-4ADF-8008-F5E06410E378}" dt="2020-09-22T14:58:30.827" v="711" actId="207"/>
          <ac:spMkLst>
            <pc:docMk/>
            <pc:sldMk cId="3088946321" sldId="357"/>
            <ac:spMk id="10" creationId="{3FEC1B01-428A-45F4-88EB-B7852D0EBF57}"/>
          </ac:spMkLst>
        </pc:spChg>
        <pc:spChg chg="add mod">
          <ac:chgData name="ANDRES HUMBERTO OTALORA CARMONA" userId="9f185f83-ab76-4bc7-b4dd-50fef826f155" providerId="ADAL" clId="{03FAD0A5-ED82-4ADF-8008-F5E06410E378}" dt="2020-09-22T14:58:00.338" v="702" actId="208"/>
          <ac:spMkLst>
            <pc:docMk/>
            <pc:sldMk cId="3088946321" sldId="357"/>
            <ac:spMk id="11" creationId="{FBCCC70F-A007-4DF9-AC7C-949C5A07B15E}"/>
          </ac:spMkLst>
        </pc:spChg>
        <pc:spChg chg="add mod">
          <ac:chgData name="ANDRES HUMBERTO OTALORA CARMONA" userId="9f185f83-ab76-4bc7-b4dd-50fef826f155" providerId="ADAL" clId="{03FAD0A5-ED82-4ADF-8008-F5E06410E378}" dt="2020-09-22T14:58:03.267" v="703" actId="13822"/>
          <ac:spMkLst>
            <pc:docMk/>
            <pc:sldMk cId="3088946321" sldId="357"/>
            <ac:spMk id="12" creationId="{43858824-5A89-4B86-9BC0-30258C944917}"/>
          </ac:spMkLst>
        </pc:spChg>
        <pc:spChg chg="add mod">
          <ac:chgData name="ANDRES HUMBERTO OTALORA CARMONA" userId="9f185f83-ab76-4bc7-b4dd-50fef826f155" providerId="ADAL" clId="{03FAD0A5-ED82-4ADF-8008-F5E06410E378}" dt="2020-09-22T14:57:52.090" v="700" actId="208"/>
          <ac:spMkLst>
            <pc:docMk/>
            <pc:sldMk cId="3088946321" sldId="357"/>
            <ac:spMk id="13" creationId="{1E951EE7-316A-4316-AF11-B5F654FC5683}"/>
          </ac:spMkLst>
        </pc:spChg>
        <pc:spChg chg="add mod">
          <ac:chgData name="ANDRES HUMBERTO OTALORA CARMONA" userId="9f185f83-ab76-4bc7-b4dd-50fef826f155" providerId="ADAL" clId="{03FAD0A5-ED82-4ADF-8008-F5E06410E378}" dt="2020-09-22T14:56:34.509" v="639"/>
          <ac:spMkLst>
            <pc:docMk/>
            <pc:sldMk cId="3088946321" sldId="357"/>
            <ac:spMk id="14" creationId="{A057C783-BD41-4797-91DA-474F1376100E}"/>
          </ac:spMkLst>
        </pc:spChg>
        <pc:spChg chg="add mod">
          <ac:chgData name="ANDRES HUMBERTO OTALORA CARMONA" userId="9f185f83-ab76-4bc7-b4dd-50fef826f155" providerId="ADAL" clId="{03FAD0A5-ED82-4ADF-8008-F5E06410E378}" dt="2020-09-22T14:56:34.509" v="639"/>
          <ac:spMkLst>
            <pc:docMk/>
            <pc:sldMk cId="3088946321" sldId="357"/>
            <ac:spMk id="15" creationId="{54C029E9-7A47-486E-80C8-E6FE00B09911}"/>
          </ac:spMkLst>
        </pc:spChg>
        <pc:spChg chg="add mod">
          <ac:chgData name="ANDRES HUMBERTO OTALORA CARMONA" userId="9f185f83-ab76-4bc7-b4dd-50fef826f155" providerId="ADAL" clId="{03FAD0A5-ED82-4ADF-8008-F5E06410E378}" dt="2020-09-22T14:56:34.509" v="639"/>
          <ac:spMkLst>
            <pc:docMk/>
            <pc:sldMk cId="3088946321" sldId="357"/>
            <ac:spMk id="16" creationId="{25E4519D-5BF5-4E5A-BF89-FAD45CE665CE}"/>
          </ac:spMkLst>
        </pc:spChg>
        <pc:spChg chg="add mod">
          <ac:chgData name="ANDRES HUMBERTO OTALORA CARMONA" userId="9f185f83-ab76-4bc7-b4dd-50fef826f155" providerId="ADAL" clId="{03FAD0A5-ED82-4ADF-8008-F5E06410E378}" dt="2020-09-22T14:56:34.509" v="639"/>
          <ac:spMkLst>
            <pc:docMk/>
            <pc:sldMk cId="3088946321" sldId="357"/>
            <ac:spMk id="17" creationId="{EED5E0DC-9693-47FF-B5E5-1A75D4098DFC}"/>
          </ac:spMkLst>
        </pc:spChg>
        <pc:spChg chg="add mod">
          <ac:chgData name="ANDRES HUMBERTO OTALORA CARMONA" userId="9f185f83-ab76-4bc7-b4dd-50fef826f155" providerId="ADAL" clId="{03FAD0A5-ED82-4ADF-8008-F5E06410E378}" dt="2020-09-22T14:57:16.205" v="694" actId="208"/>
          <ac:spMkLst>
            <pc:docMk/>
            <pc:sldMk cId="3088946321" sldId="357"/>
            <ac:spMk id="18" creationId="{4357D29F-FBE8-49E2-B685-DFB6CF4DDE32}"/>
          </ac:spMkLst>
        </pc:spChg>
        <pc:spChg chg="add mod">
          <ac:chgData name="ANDRES HUMBERTO OTALORA CARMONA" userId="9f185f83-ab76-4bc7-b4dd-50fef826f155" providerId="ADAL" clId="{03FAD0A5-ED82-4ADF-8008-F5E06410E378}" dt="2020-09-22T14:56:34.509" v="639"/>
          <ac:spMkLst>
            <pc:docMk/>
            <pc:sldMk cId="3088946321" sldId="357"/>
            <ac:spMk id="19" creationId="{4792AD30-A565-4169-B9F4-0ED4E19D3C66}"/>
          </ac:spMkLst>
        </pc:spChg>
        <pc:spChg chg="add mod">
          <ac:chgData name="ANDRES HUMBERTO OTALORA CARMONA" userId="9f185f83-ab76-4bc7-b4dd-50fef826f155" providerId="ADAL" clId="{03FAD0A5-ED82-4ADF-8008-F5E06410E378}" dt="2020-09-22T14:58:09.265" v="705" actId="207"/>
          <ac:spMkLst>
            <pc:docMk/>
            <pc:sldMk cId="3088946321" sldId="357"/>
            <ac:spMk id="20" creationId="{66397C5B-C427-4145-8464-DDA9EF9EBAF5}"/>
          </ac:spMkLst>
        </pc:spChg>
        <pc:picChg chg="add mod">
          <ac:chgData name="ANDRES HUMBERTO OTALORA CARMONA" userId="9f185f83-ab76-4bc7-b4dd-50fef826f155" providerId="ADAL" clId="{03FAD0A5-ED82-4ADF-8008-F5E06410E378}" dt="2020-09-22T14:58:19.698" v="708" actId="1076"/>
          <ac:picMkLst>
            <pc:docMk/>
            <pc:sldMk cId="3088946321" sldId="357"/>
            <ac:picMk id="4" creationId="{52628CC1-6F5E-468A-B648-2BBEE43161A5}"/>
          </ac:picMkLst>
        </pc:picChg>
        <pc:picChg chg="add mod">
          <ac:chgData name="ANDRES HUMBERTO OTALORA CARMONA" userId="9f185f83-ab76-4bc7-b4dd-50fef826f155" providerId="ADAL" clId="{03FAD0A5-ED82-4ADF-8008-F5E06410E378}" dt="2020-09-22T14:58:19.698" v="708" actId="1076"/>
          <ac:picMkLst>
            <pc:docMk/>
            <pc:sldMk cId="3088946321" sldId="357"/>
            <ac:picMk id="5" creationId="{786F114A-9973-47ED-9C46-859C4E4C7C98}"/>
          </ac:picMkLst>
        </pc:picChg>
        <pc:picChg chg="add mod">
          <ac:chgData name="ANDRES HUMBERTO OTALORA CARMONA" userId="9f185f83-ab76-4bc7-b4dd-50fef826f155" providerId="ADAL" clId="{03FAD0A5-ED82-4ADF-8008-F5E06410E378}" dt="2020-09-22T14:56:42.912" v="643" actId="1440"/>
          <ac:picMkLst>
            <pc:docMk/>
            <pc:sldMk cId="3088946321" sldId="357"/>
            <ac:picMk id="22" creationId="{CB83B7FB-418E-4211-82F6-F2CDAC4567AE}"/>
          </ac:picMkLst>
        </pc:picChg>
        <pc:cxnChg chg="add mod">
          <ac:chgData name="ANDRES HUMBERTO OTALORA CARMONA" userId="9f185f83-ab76-4bc7-b4dd-50fef826f155" providerId="ADAL" clId="{03FAD0A5-ED82-4ADF-8008-F5E06410E378}" dt="2020-09-22T14:56:34.509" v="639"/>
          <ac:cxnSpMkLst>
            <pc:docMk/>
            <pc:sldMk cId="3088946321" sldId="357"/>
            <ac:cxnSpMk id="21" creationId="{5523E61C-3640-4390-A67A-0081A143AF16}"/>
          </ac:cxnSpMkLst>
        </pc:cxnChg>
      </pc:sldChg>
      <pc:sldChg chg="addSp delSp modSp add mod setBg">
        <pc:chgData name="ANDRES HUMBERTO OTALORA CARMONA" userId="9f185f83-ab76-4bc7-b4dd-50fef826f155" providerId="ADAL" clId="{03FAD0A5-ED82-4ADF-8008-F5E06410E378}" dt="2020-09-22T15:03:10.213" v="772"/>
        <pc:sldMkLst>
          <pc:docMk/>
          <pc:sldMk cId="373486527" sldId="358"/>
        </pc:sldMkLst>
        <pc:spChg chg="mod">
          <ac:chgData name="ANDRES HUMBERTO OTALORA CARMONA" userId="9f185f83-ab76-4bc7-b4dd-50fef826f155" providerId="ADAL" clId="{03FAD0A5-ED82-4ADF-8008-F5E06410E378}" dt="2020-09-22T14:58:43.040" v="712"/>
          <ac:spMkLst>
            <pc:docMk/>
            <pc:sldMk cId="373486527" sldId="358"/>
            <ac:spMk id="3" creationId="{8029137A-1E23-4209-93CE-11E524D53E3D}"/>
          </ac:spMkLst>
        </pc:spChg>
        <pc:spChg chg="add mod">
          <ac:chgData name="ANDRES HUMBERTO OTALORA CARMONA" userId="9f185f83-ab76-4bc7-b4dd-50fef826f155" providerId="ADAL" clId="{03FAD0A5-ED82-4ADF-8008-F5E06410E378}" dt="2020-09-22T15:01:00.482" v="750" actId="1076"/>
          <ac:spMkLst>
            <pc:docMk/>
            <pc:sldMk cId="373486527" sldId="358"/>
            <ac:spMk id="6" creationId="{EDF50D8E-AC99-4512-A382-73C99AA96C2E}"/>
          </ac:spMkLst>
        </pc:spChg>
        <pc:spChg chg="add mod">
          <ac:chgData name="ANDRES HUMBERTO OTALORA CARMONA" userId="9f185f83-ab76-4bc7-b4dd-50fef826f155" providerId="ADAL" clId="{03FAD0A5-ED82-4ADF-8008-F5E06410E378}" dt="2020-09-22T15:01:00.482" v="750" actId="1076"/>
          <ac:spMkLst>
            <pc:docMk/>
            <pc:sldMk cId="373486527" sldId="358"/>
            <ac:spMk id="7" creationId="{A4EB563A-1CBE-4B00-A2FA-F56C2470EBB7}"/>
          </ac:spMkLst>
        </pc:spChg>
        <pc:spChg chg="add mod">
          <ac:chgData name="ANDRES HUMBERTO OTALORA CARMONA" userId="9f185f83-ab76-4bc7-b4dd-50fef826f155" providerId="ADAL" clId="{03FAD0A5-ED82-4ADF-8008-F5E06410E378}" dt="2020-09-22T15:01:00.482" v="750" actId="1076"/>
          <ac:spMkLst>
            <pc:docMk/>
            <pc:sldMk cId="373486527" sldId="358"/>
            <ac:spMk id="8" creationId="{F89FD47B-569D-444E-91E3-55D7AC2D5E4F}"/>
          </ac:spMkLst>
        </pc:spChg>
        <pc:spChg chg="add mod">
          <ac:chgData name="ANDRES HUMBERTO OTALORA CARMONA" userId="9f185f83-ab76-4bc7-b4dd-50fef826f155" providerId="ADAL" clId="{03FAD0A5-ED82-4ADF-8008-F5E06410E378}" dt="2020-09-22T15:01:00.482" v="750" actId="1076"/>
          <ac:spMkLst>
            <pc:docMk/>
            <pc:sldMk cId="373486527" sldId="358"/>
            <ac:spMk id="9" creationId="{20489D8F-D7C7-466D-8A4E-93ACB6E40532}"/>
          </ac:spMkLst>
        </pc:spChg>
        <pc:spChg chg="add mod">
          <ac:chgData name="ANDRES HUMBERTO OTALORA CARMONA" userId="9f185f83-ab76-4bc7-b4dd-50fef826f155" providerId="ADAL" clId="{03FAD0A5-ED82-4ADF-8008-F5E06410E378}" dt="2020-09-22T15:01:00.482" v="750" actId="1076"/>
          <ac:spMkLst>
            <pc:docMk/>
            <pc:sldMk cId="373486527" sldId="358"/>
            <ac:spMk id="10" creationId="{64A56486-71E1-44F8-862B-3C98FB95729E}"/>
          </ac:spMkLst>
        </pc:spChg>
        <pc:spChg chg="add del mod">
          <ac:chgData name="ANDRES HUMBERTO OTALORA CARMONA" userId="9f185f83-ab76-4bc7-b4dd-50fef826f155" providerId="ADAL" clId="{03FAD0A5-ED82-4ADF-8008-F5E06410E378}" dt="2020-09-22T14:59:05.003" v="721" actId="478"/>
          <ac:spMkLst>
            <pc:docMk/>
            <pc:sldMk cId="373486527" sldId="358"/>
            <ac:spMk id="12" creationId="{17C7E836-795A-4AE8-A987-8F556D5C3698}"/>
          </ac:spMkLst>
        </pc:spChg>
        <pc:spChg chg="add del mod">
          <ac:chgData name="ANDRES HUMBERTO OTALORA CARMONA" userId="9f185f83-ab76-4bc7-b4dd-50fef826f155" providerId="ADAL" clId="{03FAD0A5-ED82-4ADF-8008-F5E06410E378}" dt="2020-09-22T14:59:18.564" v="729" actId="478"/>
          <ac:spMkLst>
            <pc:docMk/>
            <pc:sldMk cId="373486527" sldId="358"/>
            <ac:spMk id="13" creationId="{2C35227C-8654-4B32-8779-4AF2B78A8FA1}"/>
          </ac:spMkLst>
        </pc:spChg>
        <pc:spChg chg="add mod">
          <ac:chgData name="ANDRES HUMBERTO OTALORA CARMONA" userId="9f185f83-ab76-4bc7-b4dd-50fef826f155" providerId="ADAL" clId="{03FAD0A5-ED82-4ADF-8008-F5E06410E378}" dt="2020-09-22T14:59:15.150" v="727" actId="1076"/>
          <ac:spMkLst>
            <pc:docMk/>
            <pc:sldMk cId="373486527" sldId="358"/>
            <ac:spMk id="16" creationId="{C570EEE2-4B98-4852-B6E9-A291BB923C05}"/>
          </ac:spMkLst>
        </pc:spChg>
        <pc:spChg chg="add mod">
          <ac:chgData name="ANDRES HUMBERTO OTALORA CARMONA" userId="9f185f83-ab76-4bc7-b4dd-50fef826f155" providerId="ADAL" clId="{03FAD0A5-ED82-4ADF-8008-F5E06410E378}" dt="2020-09-22T14:59:55.651" v="744" actId="123"/>
          <ac:spMkLst>
            <pc:docMk/>
            <pc:sldMk cId="373486527" sldId="358"/>
            <ac:spMk id="18" creationId="{3F625B66-62B9-4383-872C-BDB09B377EC7}"/>
          </ac:spMkLst>
        </pc:spChg>
        <pc:picChg chg="add mod">
          <ac:chgData name="ANDRES HUMBERTO OTALORA CARMONA" userId="9f185f83-ab76-4bc7-b4dd-50fef826f155" providerId="ADAL" clId="{03FAD0A5-ED82-4ADF-8008-F5E06410E378}" dt="2020-09-22T14:59:00.475" v="718" actId="1076"/>
          <ac:picMkLst>
            <pc:docMk/>
            <pc:sldMk cId="373486527" sldId="358"/>
            <ac:picMk id="11" creationId="{DC68798B-4018-4D76-AEE8-0DD7F2012A6C}"/>
          </ac:picMkLst>
        </pc:picChg>
        <pc:cxnChg chg="add mod">
          <ac:chgData name="ANDRES HUMBERTO OTALORA CARMONA" userId="9f185f83-ab76-4bc7-b4dd-50fef826f155" providerId="ADAL" clId="{03FAD0A5-ED82-4ADF-8008-F5E06410E378}" dt="2020-09-22T15:01:00.482" v="750" actId="1076"/>
          <ac:cxnSpMkLst>
            <pc:docMk/>
            <pc:sldMk cId="373486527" sldId="358"/>
            <ac:cxnSpMk id="14" creationId="{09CBCDBA-262A-4563-A8BB-05D53BCDE236}"/>
          </ac:cxnSpMkLst>
        </pc:cxnChg>
      </pc:sldChg>
      <pc:sldChg chg="add del replId">
        <pc:chgData name="ANDRES HUMBERTO OTALORA CARMONA" userId="9f185f83-ab76-4bc7-b4dd-50fef826f155" providerId="ADAL" clId="{03FAD0A5-ED82-4ADF-8008-F5E06410E378}" dt="2020-09-22T14:50:55.104" v="498" actId="47"/>
        <pc:sldMkLst>
          <pc:docMk/>
          <pc:sldMk cId="2535687945" sldId="358"/>
        </pc:sldMkLst>
      </pc:sldChg>
      <pc:sldChg chg="addSp delSp modSp add mod replId setBg">
        <pc:chgData name="ANDRES HUMBERTO OTALORA CARMONA" userId="9f185f83-ab76-4bc7-b4dd-50fef826f155" providerId="ADAL" clId="{03FAD0A5-ED82-4ADF-8008-F5E06410E378}" dt="2020-09-22T15:03:10.213" v="772"/>
        <pc:sldMkLst>
          <pc:docMk/>
          <pc:sldMk cId="2899117199" sldId="359"/>
        </pc:sldMkLst>
        <pc:spChg chg="mod">
          <ac:chgData name="ANDRES HUMBERTO OTALORA CARMONA" userId="9f185f83-ab76-4bc7-b4dd-50fef826f155" providerId="ADAL" clId="{03FAD0A5-ED82-4ADF-8008-F5E06410E378}" dt="2020-09-22T15:01:35.003" v="755" actId="1076"/>
          <ac:spMkLst>
            <pc:docMk/>
            <pc:sldMk cId="2899117199" sldId="359"/>
            <ac:spMk id="3" creationId="{8029137A-1E23-4209-93CE-11E524D53E3D}"/>
          </ac:spMkLst>
        </pc:spChg>
        <pc:spChg chg="add mod">
          <ac:chgData name="ANDRES HUMBERTO OTALORA CARMONA" userId="9f185f83-ab76-4bc7-b4dd-50fef826f155" providerId="ADAL" clId="{03FAD0A5-ED82-4ADF-8008-F5E06410E378}" dt="2020-09-22T15:02:07.816" v="764" actId="1076"/>
          <ac:spMkLst>
            <pc:docMk/>
            <pc:sldMk cId="2899117199" sldId="359"/>
            <ac:spMk id="4" creationId="{EB954867-6244-4376-85BB-62DDE36E6A9C}"/>
          </ac:spMkLst>
        </pc:spChg>
        <pc:spChg chg="add">
          <ac:chgData name="ANDRES HUMBERTO OTALORA CARMONA" userId="9f185f83-ab76-4bc7-b4dd-50fef826f155" providerId="ADAL" clId="{03FAD0A5-ED82-4ADF-8008-F5E06410E378}" dt="2020-09-22T15:02:09.801" v="765" actId="22"/>
          <ac:spMkLst>
            <pc:docMk/>
            <pc:sldMk cId="2899117199" sldId="359"/>
            <ac:spMk id="5" creationId="{993E09F7-40A5-468D-81F7-6C789EA7D51A}"/>
          </ac:spMkLst>
        </pc:spChg>
        <pc:spChg chg="add del mod">
          <ac:chgData name="ANDRES HUMBERTO OTALORA CARMONA" userId="9f185f83-ab76-4bc7-b4dd-50fef826f155" providerId="ADAL" clId="{03FAD0A5-ED82-4ADF-8008-F5E06410E378}" dt="2020-09-22T15:01:31.707" v="753" actId="478"/>
          <ac:spMkLst>
            <pc:docMk/>
            <pc:sldMk cId="2899117199" sldId="359"/>
            <ac:spMk id="6" creationId="{63D81C07-F867-4DF8-9E90-FB6C5574E6DB}"/>
          </ac:spMkLst>
        </pc:spChg>
        <pc:spChg chg="add mod">
          <ac:chgData name="ANDRES HUMBERTO OTALORA CARMONA" userId="9f185f83-ab76-4bc7-b4dd-50fef826f155" providerId="ADAL" clId="{03FAD0A5-ED82-4ADF-8008-F5E06410E378}" dt="2020-09-22T15:02:03.209" v="762" actId="1076"/>
          <ac:spMkLst>
            <pc:docMk/>
            <pc:sldMk cId="2899117199" sldId="359"/>
            <ac:spMk id="7" creationId="{97CB6008-AF74-4C8F-A463-68B786EE9A51}"/>
          </ac:spMkLst>
        </pc:spChg>
        <pc:spChg chg="add mod">
          <ac:chgData name="ANDRES HUMBERTO OTALORA CARMONA" userId="9f185f83-ab76-4bc7-b4dd-50fef826f155" providerId="ADAL" clId="{03FAD0A5-ED82-4ADF-8008-F5E06410E378}" dt="2020-09-22T15:02:03.209" v="762" actId="1076"/>
          <ac:spMkLst>
            <pc:docMk/>
            <pc:sldMk cId="2899117199" sldId="359"/>
            <ac:spMk id="8" creationId="{18DC44DA-6B3E-4A1B-8558-347EBB65C48B}"/>
          </ac:spMkLst>
        </pc:spChg>
        <pc:spChg chg="add mod">
          <ac:chgData name="ANDRES HUMBERTO OTALORA CARMONA" userId="9f185f83-ab76-4bc7-b4dd-50fef826f155" providerId="ADAL" clId="{03FAD0A5-ED82-4ADF-8008-F5E06410E378}" dt="2020-09-22T15:02:03.209" v="762" actId="1076"/>
          <ac:spMkLst>
            <pc:docMk/>
            <pc:sldMk cId="2899117199" sldId="359"/>
            <ac:spMk id="9" creationId="{2B79600F-522A-42A7-83A1-CF6FCE06F486}"/>
          </ac:spMkLst>
        </pc:spChg>
        <pc:spChg chg="add mod">
          <ac:chgData name="ANDRES HUMBERTO OTALORA CARMONA" userId="9f185f83-ab76-4bc7-b4dd-50fef826f155" providerId="ADAL" clId="{03FAD0A5-ED82-4ADF-8008-F5E06410E378}" dt="2020-09-22T15:02:03.209" v="762" actId="1076"/>
          <ac:spMkLst>
            <pc:docMk/>
            <pc:sldMk cId="2899117199" sldId="359"/>
            <ac:spMk id="10" creationId="{623F5251-59B3-4B5A-B88A-C74FC0CB9425}"/>
          </ac:spMkLst>
        </pc:spChg>
        <pc:spChg chg="add mod">
          <ac:chgData name="ANDRES HUMBERTO OTALORA CARMONA" userId="9f185f83-ab76-4bc7-b4dd-50fef826f155" providerId="ADAL" clId="{03FAD0A5-ED82-4ADF-8008-F5E06410E378}" dt="2020-09-22T15:02:12.969" v="767" actId="1076"/>
          <ac:spMkLst>
            <pc:docMk/>
            <pc:sldMk cId="2899117199" sldId="359"/>
            <ac:spMk id="13" creationId="{37184DBA-72FA-424A-BD1E-436683D7AD4C}"/>
          </ac:spMkLst>
        </pc:spChg>
        <pc:spChg chg="add mod">
          <ac:chgData name="ANDRES HUMBERTO OTALORA CARMONA" userId="9f185f83-ab76-4bc7-b4dd-50fef826f155" providerId="ADAL" clId="{03FAD0A5-ED82-4ADF-8008-F5E06410E378}" dt="2020-09-22T15:01:48.001" v="759" actId="1076"/>
          <ac:spMkLst>
            <pc:docMk/>
            <pc:sldMk cId="2899117199" sldId="359"/>
            <ac:spMk id="15" creationId="{FFC0FF01-6149-4CE0-845C-2C0231E508A2}"/>
          </ac:spMkLst>
        </pc:spChg>
        <pc:spChg chg="add mod">
          <ac:chgData name="ANDRES HUMBERTO OTALORA CARMONA" userId="9f185f83-ab76-4bc7-b4dd-50fef826f155" providerId="ADAL" clId="{03FAD0A5-ED82-4ADF-8008-F5E06410E378}" dt="2020-09-22T15:01:25.427" v="751"/>
          <ac:spMkLst>
            <pc:docMk/>
            <pc:sldMk cId="2899117199" sldId="359"/>
            <ac:spMk id="16" creationId="{03DBF4A9-00A8-4288-864A-3DD90D1CEB91}"/>
          </ac:spMkLst>
        </pc:spChg>
        <pc:picChg chg="add mod">
          <ac:chgData name="ANDRES HUMBERTO OTALORA CARMONA" userId="9f185f83-ab76-4bc7-b4dd-50fef826f155" providerId="ADAL" clId="{03FAD0A5-ED82-4ADF-8008-F5E06410E378}" dt="2020-09-22T15:01:34.289" v="754" actId="1440"/>
          <ac:picMkLst>
            <pc:docMk/>
            <pc:sldMk cId="2899117199" sldId="359"/>
            <ac:picMk id="12" creationId="{12EFE0A0-4801-4CD5-B25E-12EDFF331EB5}"/>
          </ac:picMkLst>
        </pc:picChg>
        <pc:cxnChg chg="add mod">
          <ac:chgData name="ANDRES HUMBERTO OTALORA CARMONA" userId="9f185f83-ab76-4bc7-b4dd-50fef826f155" providerId="ADAL" clId="{03FAD0A5-ED82-4ADF-8008-F5E06410E378}" dt="2020-09-22T15:02:03.209" v="762" actId="1076"/>
          <ac:cxnSpMkLst>
            <pc:docMk/>
            <pc:sldMk cId="2899117199" sldId="359"/>
            <ac:cxnSpMk id="11" creationId="{F0E8AD6E-6A3D-464A-97F5-EBB7FF160918}"/>
          </ac:cxnSpMkLst>
        </pc:cxnChg>
        <pc:cxnChg chg="add mod">
          <ac:chgData name="ANDRES HUMBERTO OTALORA CARMONA" userId="9f185f83-ab76-4bc7-b4dd-50fef826f155" providerId="ADAL" clId="{03FAD0A5-ED82-4ADF-8008-F5E06410E378}" dt="2020-09-22T15:02:03.209" v="762" actId="1076"/>
          <ac:cxnSpMkLst>
            <pc:docMk/>
            <pc:sldMk cId="2899117199" sldId="359"/>
            <ac:cxnSpMk id="14" creationId="{68BE0F57-3762-4CB9-A805-F7F3BABA45B9}"/>
          </ac:cxnSpMkLst>
        </pc:cxnChg>
        <pc:cxnChg chg="add mod">
          <ac:chgData name="ANDRES HUMBERTO OTALORA CARMONA" userId="9f185f83-ab76-4bc7-b4dd-50fef826f155" providerId="ADAL" clId="{03FAD0A5-ED82-4ADF-8008-F5E06410E378}" dt="2020-09-22T15:02:18.611" v="768" actId="14100"/>
          <ac:cxnSpMkLst>
            <pc:docMk/>
            <pc:sldMk cId="2899117199" sldId="359"/>
            <ac:cxnSpMk id="17" creationId="{589D4983-DF11-44A1-9278-E7217A691225}"/>
          </ac:cxnSpMkLst>
        </pc:cxnChg>
      </pc:sldChg>
      <pc:sldChg chg="add del replId">
        <pc:chgData name="ANDRES HUMBERTO OTALORA CARMONA" userId="9f185f83-ab76-4bc7-b4dd-50fef826f155" providerId="ADAL" clId="{03FAD0A5-ED82-4ADF-8008-F5E06410E378}" dt="2020-09-22T14:50:55.104" v="498" actId="47"/>
        <pc:sldMkLst>
          <pc:docMk/>
          <pc:sldMk cId="2965877938" sldId="359"/>
        </pc:sldMkLst>
      </pc:sldChg>
      <pc:sldChg chg="addSp modSp add mod replId setBg">
        <pc:chgData name="ANDRES HUMBERTO OTALORA CARMONA" userId="9f185f83-ab76-4bc7-b4dd-50fef826f155" providerId="ADAL" clId="{03FAD0A5-ED82-4ADF-8008-F5E06410E378}" dt="2020-09-22T15:04:42.250" v="888" actId="1440"/>
        <pc:sldMkLst>
          <pc:docMk/>
          <pc:sldMk cId="2260624768" sldId="360"/>
        </pc:sldMkLst>
        <pc:spChg chg="mod">
          <ac:chgData name="ANDRES HUMBERTO OTALORA CARMONA" userId="9f185f83-ab76-4bc7-b4dd-50fef826f155" providerId="ADAL" clId="{03FAD0A5-ED82-4ADF-8008-F5E06410E378}" dt="2020-09-22T15:04:36.946" v="885" actId="20577"/>
          <ac:spMkLst>
            <pc:docMk/>
            <pc:sldMk cId="2260624768" sldId="360"/>
            <ac:spMk id="3" creationId="{8029137A-1E23-4209-93CE-11E524D53E3D}"/>
          </ac:spMkLst>
        </pc:spChg>
        <pc:picChg chg="add mod">
          <ac:chgData name="ANDRES HUMBERTO OTALORA CARMONA" userId="9f185f83-ab76-4bc7-b4dd-50fef826f155" providerId="ADAL" clId="{03FAD0A5-ED82-4ADF-8008-F5E06410E378}" dt="2020-09-22T15:04:42.250" v="888" actId="1440"/>
          <ac:picMkLst>
            <pc:docMk/>
            <pc:sldMk cId="2260624768" sldId="360"/>
            <ac:picMk id="4" creationId="{88A2A179-C239-4726-B243-BBA598F84425}"/>
          </ac:picMkLst>
        </pc:picChg>
      </pc:sldChg>
      <pc:sldChg chg="addSp modSp add mod replId setBg">
        <pc:chgData name="ANDRES HUMBERTO OTALORA CARMONA" userId="9f185f83-ab76-4bc7-b4dd-50fef826f155" providerId="ADAL" clId="{03FAD0A5-ED82-4ADF-8008-F5E06410E378}" dt="2020-09-22T15:05:14.601" v="905" actId="1076"/>
        <pc:sldMkLst>
          <pc:docMk/>
          <pc:sldMk cId="816741443" sldId="361"/>
        </pc:sldMkLst>
        <pc:spChg chg="mod">
          <ac:chgData name="ANDRES HUMBERTO OTALORA CARMONA" userId="9f185f83-ab76-4bc7-b4dd-50fef826f155" providerId="ADAL" clId="{03FAD0A5-ED82-4ADF-8008-F5E06410E378}" dt="2020-09-22T15:05:03.546" v="899" actId="20577"/>
          <ac:spMkLst>
            <pc:docMk/>
            <pc:sldMk cId="816741443" sldId="361"/>
            <ac:spMk id="3" creationId="{8029137A-1E23-4209-93CE-11E524D53E3D}"/>
          </ac:spMkLst>
        </pc:spChg>
        <pc:picChg chg="add mod">
          <ac:chgData name="ANDRES HUMBERTO OTALORA CARMONA" userId="9f185f83-ab76-4bc7-b4dd-50fef826f155" providerId="ADAL" clId="{03FAD0A5-ED82-4ADF-8008-F5E06410E378}" dt="2020-09-22T15:05:14.601" v="905" actId="1076"/>
          <ac:picMkLst>
            <pc:docMk/>
            <pc:sldMk cId="816741443" sldId="361"/>
            <ac:picMk id="4" creationId="{A7F1AF3E-2F3A-48AE-8CA8-6C6629960F28}"/>
          </ac:picMkLst>
        </pc:picChg>
        <pc:picChg chg="add mod">
          <ac:chgData name="ANDRES HUMBERTO OTALORA CARMONA" userId="9f185f83-ab76-4bc7-b4dd-50fef826f155" providerId="ADAL" clId="{03FAD0A5-ED82-4ADF-8008-F5E06410E378}" dt="2020-09-22T15:05:11.626" v="902" actId="1076"/>
          <ac:picMkLst>
            <pc:docMk/>
            <pc:sldMk cId="816741443" sldId="361"/>
            <ac:picMk id="5" creationId="{6A5B0DEF-040F-432C-9437-D8D215D30D35}"/>
          </ac:picMkLst>
        </pc:picChg>
      </pc:sldChg>
      <pc:sldChg chg="delSp modSp add mod setBg">
        <pc:chgData name="ANDRES HUMBERTO OTALORA CARMONA" userId="9f185f83-ab76-4bc7-b4dd-50fef826f155" providerId="ADAL" clId="{03FAD0A5-ED82-4ADF-8008-F5E06410E378}" dt="2020-09-22T15:04:17.545" v="838" actId="1076"/>
        <pc:sldMkLst>
          <pc:docMk/>
          <pc:sldMk cId="2449147197" sldId="362"/>
        </pc:sldMkLst>
        <pc:spChg chg="mod">
          <ac:chgData name="ANDRES HUMBERTO OTALORA CARMONA" userId="9f185f83-ab76-4bc7-b4dd-50fef826f155" providerId="ADAL" clId="{03FAD0A5-ED82-4ADF-8008-F5E06410E378}" dt="2020-09-22T15:04:16.322" v="837" actId="1076"/>
          <ac:spMkLst>
            <pc:docMk/>
            <pc:sldMk cId="2449147197" sldId="362"/>
            <ac:spMk id="41" creationId="{BA4E2C08-946C-4869-9B54-C27E445D8FB7}"/>
          </ac:spMkLst>
        </pc:spChg>
        <pc:picChg chg="del">
          <ac:chgData name="ANDRES HUMBERTO OTALORA CARMONA" userId="9f185f83-ab76-4bc7-b4dd-50fef826f155" providerId="ADAL" clId="{03FAD0A5-ED82-4ADF-8008-F5E06410E378}" dt="2020-09-22T15:03:38.697" v="831" actId="478"/>
          <ac:picMkLst>
            <pc:docMk/>
            <pc:sldMk cId="2449147197" sldId="362"/>
            <ac:picMk id="3" creationId="{5F083EA6-3127-4B6A-AA44-3D2D723A7714}"/>
          </ac:picMkLst>
        </pc:picChg>
        <pc:picChg chg="mod">
          <ac:chgData name="ANDRES HUMBERTO OTALORA CARMONA" userId="9f185f83-ab76-4bc7-b4dd-50fef826f155" providerId="ADAL" clId="{03FAD0A5-ED82-4ADF-8008-F5E06410E378}" dt="2020-09-22T15:04:17.545" v="838" actId="1076"/>
          <ac:picMkLst>
            <pc:docMk/>
            <pc:sldMk cId="2449147197" sldId="362"/>
            <ac:picMk id="4" creationId="{528AB948-E33F-4CD4-9913-82323577097B}"/>
          </ac:picMkLst>
        </pc:picChg>
      </pc:sldChg>
      <pc:sldChg chg="addSp delSp modSp add mod">
        <pc:chgData name="ANDRES HUMBERTO OTALORA CARMONA" userId="9f185f83-ab76-4bc7-b4dd-50fef826f155" providerId="ADAL" clId="{03FAD0A5-ED82-4ADF-8008-F5E06410E378}" dt="2020-09-22T15:04:58.201" v="896" actId="1076"/>
        <pc:sldMkLst>
          <pc:docMk/>
          <pc:sldMk cId="1950172907" sldId="363"/>
        </pc:sldMkLst>
        <pc:spChg chg="mod">
          <ac:chgData name="ANDRES HUMBERTO OTALORA CARMONA" userId="9f185f83-ab76-4bc7-b4dd-50fef826f155" providerId="ADAL" clId="{03FAD0A5-ED82-4ADF-8008-F5E06410E378}" dt="2020-09-22T15:04:47.896" v="890" actId="20577"/>
          <ac:spMkLst>
            <pc:docMk/>
            <pc:sldMk cId="1950172907" sldId="363"/>
            <ac:spMk id="3" creationId="{8029137A-1E23-4209-93CE-11E524D53E3D}"/>
          </ac:spMkLst>
        </pc:spChg>
        <pc:picChg chg="del">
          <ac:chgData name="ANDRES HUMBERTO OTALORA CARMONA" userId="9f185f83-ab76-4bc7-b4dd-50fef826f155" providerId="ADAL" clId="{03FAD0A5-ED82-4ADF-8008-F5E06410E378}" dt="2020-09-22T15:04:52.905" v="891" actId="478"/>
          <ac:picMkLst>
            <pc:docMk/>
            <pc:sldMk cId="1950172907" sldId="363"/>
            <ac:picMk id="4" creationId="{88A2A179-C239-4726-B243-BBA598F84425}"/>
          </ac:picMkLst>
        </pc:picChg>
        <pc:picChg chg="add mod">
          <ac:chgData name="ANDRES HUMBERTO OTALORA CARMONA" userId="9f185f83-ab76-4bc7-b4dd-50fef826f155" providerId="ADAL" clId="{03FAD0A5-ED82-4ADF-8008-F5E06410E378}" dt="2020-09-22T15:04:57.177" v="895" actId="14100"/>
          <ac:picMkLst>
            <pc:docMk/>
            <pc:sldMk cId="1950172907" sldId="363"/>
            <ac:picMk id="5" creationId="{DCD854BA-CCE2-47A5-B718-4BF113C0D888}"/>
          </ac:picMkLst>
        </pc:picChg>
        <pc:picChg chg="add mod">
          <ac:chgData name="ANDRES HUMBERTO OTALORA CARMONA" userId="9f185f83-ab76-4bc7-b4dd-50fef826f155" providerId="ADAL" clId="{03FAD0A5-ED82-4ADF-8008-F5E06410E378}" dt="2020-09-22T15:04:58.201" v="896" actId="1076"/>
          <ac:picMkLst>
            <pc:docMk/>
            <pc:sldMk cId="1950172907" sldId="363"/>
            <ac:picMk id="6" creationId="{F5500AC8-3DD4-4063-8E4A-D5A63F502BC5}"/>
          </ac:picMkLst>
        </pc:picChg>
      </pc:sldChg>
      <pc:sldChg chg="addSp delSp modSp add mod">
        <pc:chgData name="ANDRES HUMBERTO OTALORA CARMONA" userId="9f185f83-ab76-4bc7-b4dd-50fef826f155" providerId="ADAL" clId="{03FAD0A5-ED82-4ADF-8008-F5E06410E378}" dt="2020-09-22T15:05:37.849" v="913" actId="1440"/>
        <pc:sldMkLst>
          <pc:docMk/>
          <pc:sldMk cId="838929452" sldId="364"/>
        </pc:sldMkLst>
        <pc:spChg chg="mod">
          <ac:chgData name="ANDRES HUMBERTO OTALORA CARMONA" userId="9f185f83-ab76-4bc7-b4dd-50fef826f155" providerId="ADAL" clId="{03FAD0A5-ED82-4ADF-8008-F5E06410E378}" dt="2020-09-22T15:05:24.531" v="907" actId="20577"/>
          <ac:spMkLst>
            <pc:docMk/>
            <pc:sldMk cId="838929452" sldId="364"/>
            <ac:spMk id="3" creationId="{8029137A-1E23-4209-93CE-11E524D53E3D}"/>
          </ac:spMkLst>
        </pc:spChg>
        <pc:spChg chg="add mod">
          <ac:chgData name="ANDRES HUMBERTO OTALORA CARMONA" userId="9f185f83-ab76-4bc7-b4dd-50fef826f155" providerId="ADAL" clId="{03FAD0A5-ED82-4ADF-8008-F5E06410E378}" dt="2020-09-22T15:05:33.060" v="910"/>
          <ac:spMkLst>
            <pc:docMk/>
            <pc:sldMk cId="838929452" sldId="364"/>
            <ac:spMk id="14" creationId="{A003B736-24DD-4154-9036-46AE2E4F80F4}"/>
          </ac:spMkLst>
        </pc:spChg>
        <pc:spChg chg="add mod">
          <ac:chgData name="ANDRES HUMBERTO OTALORA CARMONA" userId="9f185f83-ab76-4bc7-b4dd-50fef826f155" providerId="ADAL" clId="{03FAD0A5-ED82-4ADF-8008-F5E06410E378}" dt="2020-09-22T15:05:33.060" v="910"/>
          <ac:spMkLst>
            <pc:docMk/>
            <pc:sldMk cId="838929452" sldId="364"/>
            <ac:spMk id="15" creationId="{E503E219-8260-40FE-BD69-1216790E1330}"/>
          </ac:spMkLst>
        </pc:spChg>
        <pc:spChg chg="add mod">
          <ac:chgData name="ANDRES HUMBERTO OTALORA CARMONA" userId="9f185f83-ab76-4bc7-b4dd-50fef826f155" providerId="ADAL" clId="{03FAD0A5-ED82-4ADF-8008-F5E06410E378}" dt="2020-09-22T15:05:33.060" v="910"/>
          <ac:spMkLst>
            <pc:docMk/>
            <pc:sldMk cId="838929452" sldId="364"/>
            <ac:spMk id="16" creationId="{FADAAEB5-34B8-4477-8A57-EE6B14A30BB6}"/>
          </ac:spMkLst>
        </pc:spChg>
        <pc:spChg chg="add mod">
          <ac:chgData name="ANDRES HUMBERTO OTALORA CARMONA" userId="9f185f83-ab76-4bc7-b4dd-50fef826f155" providerId="ADAL" clId="{03FAD0A5-ED82-4ADF-8008-F5E06410E378}" dt="2020-09-22T15:05:33.060" v="910"/>
          <ac:spMkLst>
            <pc:docMk/>
            <pc:sldMk cId="838929452" sldId="364"/>
            <ac:spMk id="17" creationId="{4ADFDF0B-AECA-4F07-AE9D-7E51BFA68BE5}"/>
          </ac:spMkLst>
        </pc:spChg>
        <pc:spChg chg="add mod">
          <ac:chgData name="ANDRES HUMBERTO OTALORA CARMONA" userId="9f185f83-ab76-4bc7-b4dd-50fef826f155" providerId="ADAL" clId="{03FAD0A5-ED82-4ADF-8008-F5E06410E378}" dt="2020-09-22T15:05:33.060" v="910"/>
          <ac:spMkLst>
            <pc:docMk/>
            <pc:sldMk cId="838929452" sldId="364"/>
            <ac:spMk id="20" creationId="{A25B7915-EAB4-4B30-A0EA-64218FF15AF2}"/>
          </ac:spMkLst>
        </pc:spChg>
        <pc:grpChg chg="add mod">
          <ac:chgData name="ANDRES HUMBERTO OTALORA CARMONA" userId="9f185f83-ab76-4bc7-b4dd-50fef826f155" providerId="ADAL" clId="{03FAD0A5-ED82-4ADF-8008-F5E06410E378}" dt="2020-09-22T15:05:33.060" v="910"/>
          <ac:grpSpMkLst>
            <pc:docMk/>
            <pc:sldMk cId="838929452" sldId="364"/>
            <ac:grpSpMk id="9" creationId="{AA077236-840E-453A-A5C3-960CD7CD353F}"/>
          </ac:grpSpMkLst>
        </pc:grpChg>
        <pc:picChg chg="del">
          <ac:chgData name="ANDRES HUMBERTO OTALORA CARMONA" userId="9f185f83-ab76-4bc7-b4dd-50fef826f155" providerId="ADAL" clId="{03FAD0A5-ED82-4ADF-8008-F5E06410E378}" dt="2020-09-22T15:05:31.417" v="908" actId="478"/>
          <ac:picMkLst>
            <pc:docMk/>
            <pc:sldMk cId="838929452" sldId="364"/>
            <ac:picMk id="4" creationId="{A7F1AF3E-2F3A-48AE-8CA8-6C6629960F28}"/>
          </ac:picMkLst>
        </pc:picChg>
        <pc:picChg chg="del">
          <ac:chgData name="ANDRES HUMBERTO OTALORA CARMONA" userId="9f185f83-ab76-4bc7-b4dd-50fef826f155" providerId="ADAL" clId="{03FAD0A5-ED82-4ADF-8008-F5E06410E378}" dt="2020-09-22T15:05:32.866" v="909" actId="478"/>
          <ac:picMkLst>
            <pc:docMk/>
            <pc:sldMk cId="838929452" sldId="364"/>
            <ac:picMk id="5" creationId="{6A5B0DEF-040F-432C-9437-D8D215D30D35}"/>
          </ac:picMkLst>
        </pc:picChg>
        <pc:picChg chg="add mod">
          <ac:chgData name="ANDRES HUMBERTO OTALORA CARMONA" userId="9f185f83-ab76-4bc7-b4dd-50fef826f155" providerId="ADAL" clId="{03FAD0A5-ED82-4ADF-8008-F5E06410E378}" dt="2020-09-22T15:05:37.849" v="913" actId="1440"/>
          <ac:picMkLst>
            <pc:docMk/>
            <pc:sldMk cId="838929452" sldId="364"/>
            <ac:picMk id="8" creationId="{25416702-2128-4E3E-A9AC-A058C28C25AC}"/>
          </ac:picMkLst>
        </pc:picChg>
        <pc:cxnChg chg="mod">
          <ac:chgData name="ANDRES HUMBERTO OTALORA CARMONA" userId="9f185f83-ab76-4bc7-b4dd-50fef826f155" providerId="ADAL" clId="{03FAD0A5-ED82-4ADF-8008-F5E06410E378}" dt="2020-09-22T15:05:33.060" v="910"/>
          <ac:cxnSpMkLst>
            <pc:docMk/>
            <pc:sldMk cId="838929452" sldId="364"/>
            <ac:cxnSpMk id="10" creationId="{BCF28648-7E64-4F10-9E2C-4A4E66CA85F6}"/>
          </ac:cxnSpMkLst>
        </pc:cxnChg>
        <pc:cxnChg chg="mod">
          <ac:chgData name="ANDRES HUMBERTO OTALORA CARMONA" userId="9f185f83-ab76-4bc7-b4dd-50fef826f155" providerId="ADAL" clId="{03FAD0A5-ED82-4ADF-8008-F5E06410E378}" dt="2020-09-22T15:05:33.060" v="910"/>
          <ac:cxnSpMkLst>
            <pc:docMk/>
            <pc:sldMk cId="838929452" sldId="364"/>
            <ac:cxnSpMk id="11" creationId="{B39E95E9-26B0-4D32-AA50-2190DE769FDB}"/>
          </ac:cxnSpMkLst>
        </pc:cxnChg>
        <pc:cxnChg chg="mod">
          <ac:chgData name="ANDRES HUMBERTO OTALORA CARMONA" userId="9f185f83-ab76-4bc7-b4dd-50fef826f155" providerId="ADAL" clId="{03FAD0A5-ED82-4ADF-8008-F5E06410E378}" dt="2020-09-22T15:05:33.060" v="910"/>
          <ac:cxnSpMkLst>
            <pc:docMk/>
            <pc:sldMk cId="838929452" sldId="364"/>
            <ac:cxnSpMk id="12" creationId="{E09E1BD7-89D2-4D47-9CA6-EE162023D528}"/>
          </ac:cxnSpMkLst>
        </pc:cxnChg>
        <pc:cxnChg chg="add mod">
          <ac:chgData name="ANDRES HUMBERTO OTALORA CARMONA" userId="9f185f83-ab76-4bc7-b4dd-50fef826f155" providerId="ADAL" clId="{03FAD0A5-ED82-4ADF-8008-F5E06410E378}" dt="2020-09-22T15:05:33.060" v="910"/>
          <ac:cxnSpMkLst>
            <pc:docMk/>
            <pc:sldMk cId="838929452" sldId="364"/>
            <ac:cxnSpMk id="13" creationId="{2AA26C4C-BB4C-463D-8877-38F26239445F}"/>
          </ac:cxnSpMkLst>
        </pc:cxnChg>
        <pc:cxnChg chg="add mod">
          <ac:chgData name="ANDRES HUMBERTO OTALORA CARMONA" userId="9f185f83-ab76-4bc7-b4dd-50fef826f155" providerId="ADAL" clId="{03FAD0A5-ED82-4ADF-8008-F5E06410E378}" dt="2020-09-22T15:05:33.060" v="910"/>
          <ac:cxnSpMkLst>
            <pc:docMk/>
            <pc:sldMk cId="838929452" sldId="364"/>
            <ac:cxnSpMk id="18" creationId="{F81DA0B0-20DF-4BA0-A59A-B44E86803401}"/>
          </ac:cxnSpMkLst>
        </pc:cxnChg>
        <pc:cxnChg chg="add mod">
          <ac:chgData name="ANDRES HUMBERTO OTALORA CARMONA" userId="9f185f83-ab76-4bc7-b4dd-50fef826f155" providerId="ADAL" clId="{03FAD0A5-ED82-4ADF-8008-F5E06410E378}" dt="2020-09-22T15:05:33.060" v="910"/>
          <ac:cxnSpMkLst>
            <pc:docMk/>
            <pc:sldMk cId="838929452" sldId="364"/>
            <ac:cxnSpMk id="19" creationId="{10EB275D-041F-49E4-B4DB-0993C32FFF12}"/>
          </ac:cxnSpMkLst>
        </pc:cxnChg>
      </pc:sldChg>
      <pc:sldMasterChg chg="modSldLayout">
        <pc:chgData name="ANDRES HUMBERTO OTALORA CARMONA" userId="9f185f83-ab76-4bc7-b4dd-50fef826f155" providerId="ADAL" clId="{03FAD0A5-ED82-4ADF-8008-F5E06410E378}" dt="2020-09-22T15:03:10.213" v="772"/>
        <pc:sldMasterMkLst>
          <pc:docMk/>
          <pc:sldMasterMk cId="3087069763" sldId="2147483648"/>
        </pc:sldMasterMkLst>
        <pc:sldLayoutChg chg="setBg">
          <pc:chgData name="ANDRES HUMBERTO OTALORA CARMONA" userId="9f185f83-ab76-4bc7-b4dd-50fef826f155" providerId="ADAL" clId="{03FAD0A5-ED82-4ADF-8008-F5E06410E378}" dt="2020-09-22T15:03:10.213" v="772"/>
          <pc:sldLayoutMkLst>
            <pc:docMk/>
            <pc:sldMasterMk cId="3087069763" sldId="2147483648"/>
            <pc:sldLayoutMk cId="330553290" sldId="2147483660"/>
          </pc:sldLayoutMkLst>
        </pc:sldLayoutChg>
      </pc:sldMasterChg>
    </pc:docChg>
  </pc:docChgLst>
  <pc:docChgLst>
    <pc:chgData name="ANDRES HUMBERTO OTALORA CARMONA" userId="9f185f83-ab76-4bc7-b4dd-50fef826f155" providerId="ADAL" clId="{9E4484C8-3A60-4CB5-915F-14AD65057CDC}"/>
    <pc:docChg chg="undo custSel addSld delSld modSld sldOrd">
      <pc:chgData name="ANDRES HUMBERTO OTALORA CARMONA" userId="9f185f83-ab76-4bc7-b4dd-50fef826f155" providerId="ADAL" clId="{9E4484C8-3A60-4CB5-915F-14AD65057CDC}" dt="2023-08-11T21:44:16.479" v="1222" actId="20577"/>
      <pc:docMkLst>
        <pc:docMk/>
      </pc:docMkLst>
      <pc:sldChg chg="modSp mod">
        <pc:chgData name="ANDRES HUMBERTO OTALORA CARMONA" userId="9f185f83-ab76-4bc7-b4dd-50fef826f155" providerId="ADAL" clId="{9E4484C8-3A60-4CB5-915F-14AD65057CDC}" dt="2023-08-11T12:52:39.122" v="1"/>
        <pc:sldMkLst>
          <pc:docMk/>
          <pc:sldMk cId="4231383792" sldId="320"/>
        </pc:sldMkLst>
        <pc:spChg chg="mod">
          <ac:chgData name="ANDRES HUMBERTO OTALORA CARMONA" userId="9f185f83-ab76-4bc7-b4dd-50fef826f155" providerId="ADAL" clId="{9E4484C8-3A60-4CB5-915F-14AD65057CDC}" dt="2023-08-11T12:52:39.122" v="1"/>
          <ac:spMkLst>
            <pc:docMk/>
            <pc:sldMk cId="4231383792" sldId="320"/>
            <ac:spMk id="12" creationId="{2A3190B4-7CE9-421D-8959-FEBD252C9280}"/>
          </ac:spMkLst>
        </pc:spChg>
      </pc:sldChg>
      <pc:sldChg chg="del">
        <pc:chgData name="ANDRES HUMBERTO OTALORA CARMONA" userId="9f185f83-ab76-4bc7-b4dd-50fef826f155" providerId="ADAL" clId="{9E4484C8-3A60-4CB5-915F-14AD65057CDC}" dt="2023-08-11T12:52:16.973" v="0" actId="47"/>
        <pc:sldMkLst>
          <pc:docMk/>
          <pc:sldMk cId="1883127486" sldId="369"/>
        </pc:sldMkLst>
      </pc:sldChg>
      <pc:sldChg chg="addSp delSp modSp mod">
        <pc:chgData name="ANDRES HUMBERTO OTALORA CARMONA" userId="9f185f83-ab76-4bc7-b4dd-50fef826f155" providerId="ADAL" clId="{9E4484C8-3A60-4CB5-915F-14AD65057CDC}" dt="2023-08-11T12:55:57.656" v="71" actId="1076"/>
        <pc:sldMkLst>
          <pc:docMk/>
          <pc:sldMk cId="1716469716" sldId="375"/>
        </pc:sldMkLst>
        <pc:spChg chg="del">
          <ac:chgData name="ANDRES HUMBERTO OTALORA CARMONA" userId="9f185f83-ab76-4bc7-b4dd-50fef826f155" providerId="ADAL" clId="{9E4484C8-3A60-4CB5-915F-14AD65057CDC}" dt="2023-08-11T12:53:00.024" v="2" actId="478"/>
          <ac:spMkLst>
            <pc:docMk/>
            <pc:sldMk cId="1716469716" sldId="375"/>
            <ac:spMk id="16" creationId="{B8193DE8-A536-C94D-621D-BC35B82597A7}"/>
          </ac:spMkLst>
        </pc:spChg>
        <pc:spChg chg="del">
          <ac:chgData name="ANDRES HUMBERTO OTALORA CARMONA" userId="9f185f83-ab76-4bc7-b4dd-50fef826f155" providerId="ADAL" clId="{9E4484C8-3A60-4CB5-915F-14AD65057CDC}" dt="2023-08-11T12:53:00.024" v="2" actId="478"/>
          <ac:spMkLst>
            <pc:docMk/>
            <pc:sldMk cId="1716469716" sldId="375"/>
            <ac:spMk id="21" creationId="{AFC20FB6-CD99-16DD-E282-F2EBE0291ADC}"/>
          </ac:spMkLst>
        </pc:spChg>
        <pc:spChg chg="mod">
          <ac:chgData name="ANDRES HUMBERTO OTALORA CARMONA" userId="9f185f83-ab76-4bc7-b4dd-50fef826f155" providerId="ADAL" clId="{9E4484C8-3A60-4CB5-915F-14AD65057CDC}" dt="2023-08-11T12:53:31.518" v="53" actId="20577"/>
          <ac:spMkLst>
            <pc:docMk/>
            <pc:sldMk cId="1716469716" sldId="375"/>
            <ac:spMk id="41" creationId="{BA4E2C08-946C-4869-9B54-C27E445D8FB7}"/>
          </ac:spMkLst>
        </pc:spChg>
        <pc:picChg chg="add mod">
          <ac:chgData name="ANDRES HUMBERTO OTALORA CARMONA" userId="9f185f83-ab76-4bc7-b4dd-50fef826f155" providerId="ADAL" clId="{9E4484C8-3A60-4CB5-915F-14AD65057CDC}" dt="2023-08-11T12:53:33.751" v="54" actId="1076"/>
          <ac:picMkLst>
            <pc:docMk/>
            <pc:sldMk cId="1716469716" sldId="375"/>
            <ac:picMk id="4" creationId="{F1562A63-7956-1150-A681-B03F437E2439}"/>
          </ac:picMkLst>
        </pc:picChg>
        <pc:picChg chg="add mod">
          <ac:chgData name="ANDRES HUMBERTO OTALORA CARMONA" userId="9f185f83-ab76-4bc7-b4dd-50fef826f155" providerId="ADAL" clId="{9E4484C8-3A60-4CB5-915F-14AD65057CDC}" dt="2023-08-11T12:53:51.958" v="58" actId="1440"/>
          <ac:picMkLst>
            <pc:docMk/>
            <pc:sldMk cId="1716469716" sldId="375"/>
            <ac:picMk id="5" creationId="{5CBCCC1B-F221-452C-714E-D88C8F9DC678}"/>
          </ac:picMkLst>
        </pc:picChg>
        <pc:picChg chg="add mod">
          <ac:chgData name="ANDRES HUMBERTO OTALORA CARMONA" userId="9f185f83-ab76-4bc7-b4dd-50fef826f155" providerId="ADAL" clId="{9E4484C8-3A60-4CB5-915F-14AD65057CDC}" dt="2023-08-11T12:55:26.901" v="65" actId="14100"/>
          <ac:picMkLst>
            <pc:docMk/>
            <pc:sldMk cId="1716469716" sldId="375"/>
            <ac:picMk id="6" creationId="{2B55D45A-9CF3-47F4-04BA-37CCCCC732D7}"/>
          </ac:picMkLst>
        </pc:picChg>
        <pc:picChg chg="add mod">
          <ac:chgData name="ANDRES HUMBERTO OTALORA CARMONA" userId="9f185f83-ab76-4bc7-b4dd-50fef826f155" providerId="ADAL" clId="{9E4484C8-3A60-4CB5-915F-14AD65057CDC}" dt="2023-08-11T12:55:44.342" v="69" actId="1076"/>
          <ac:picMkLst>
            <pc:docMk/>
            <pc:sldMk cId="1716469716" sldId="375"/>
            <ac:picMk id="7" creationId="{7F48113C-E458-B291-615D-82F180F33698}"/>
          </ac:picMkLst>
        </pc:picChg>
        <pc:picChg chg="add mod">
          <ac:chgData name="ANDRES HUMBERTO OTALORA CARMONA" userId="9f185f83-ab76-4bc7-b4dd-50fef826f155" providerId="ADAL" clId="{9E4484C8-3A60-4CB5-915F-14AD65057CDC}" dt="2023-08-11T12:55:57.656" v="71" actId="1076"/>
          <ac:picMkLst>
            <pc:docMk/>
            <pc:sldMk cId="1716469716" sldId="375"/>
            <ac:picMk id="8" creationId="{16C3576A-039A-A2C5-16FC-F5E5BE8B2E7A}"/>
          </ac:picMkLst>
        </pc:picChg>
        <pc:picChg chg="del">
          <ac:chgData name="ANDRES HUMBERTO OTALORA CARMONA" userId="9f185f83-ab76-4bc7-b4dd-50fef826f155" providerId="ADAL" clId="{9E4484C8-3A60-4CB5-915F-14AD65057CDC}" dt="2023-08-11T12:53:00.024" v="2" actId="478"/>
          <ac:picMkLst>
            <pc:docMk/>
            <pc:sldMk cId="1716469716" sldId="375"/>
            <ac:picMk id="14" creationId="{D8B61A33-4497-242C-C659-A645C4174A09}"/>
          </ac:picMkLst>
        </pc:picChg>
        <pc:picChg chg="del">
          <ac:chgData name="ANDRES HUMBERTO OTALORA CARMONA" userId="9f185f83-ab76-4bc7-b4dd-50fef826f155" providerId="ADAL" clId="{9E4484C8-3A60-4CB5-915F-14AD65057CDC}" dt="2023-08-11T12:53:00.024" v="2" actId="478"/>
          <ac:picMkLst>
            <pc:docMk/>
            <pc:sldMk cId="1716469716" sldId="375"/>
            <ac:picMk id="17" creationId="{A3B0B919-B232-F346-6356-42ABDFB64081}"/>
          </ac:picMkLst>
        </pc:picChg>
        <pc:picChg chg="del">
          <ac:chgData name="ANDRES HUMBERTO OTALORA CARMONA" userId="9f185f83-ab76-4bc7-b4dd-50fef826f155" providerId="ADAL" clId="{9E4484C8-3A60-4CB5-915F-14AD65057CDC}" dt="2023-08-11T12:53:00.496" v="3" actId="478"/>
          <ac:picMkLst>
            <pc:docMk/>
            <pc:sldMk cId="1716469716" sldId="375"/>
            <ac:picMk id="22" creationId="{5C4E4283-4CBE-F5B1-7E93-52E617C41018}"/>
          </ac:picMkLst>
        </pc:picChg>
      </pc:sldChg>
      <pc:sldChg chg="addSp delSp modSp add mod">
        <pc:chgData name="ANDRES HUMBERTO OTALORA CARMONA" userId="9f185f83-ab76-4bc7-b4dd-50fef826f155" providerId="ADAL" clId="{9E4484C8-3A60-4CB5-915F-14AD65057CDC}" dt="2023-08-11T21:44:16.479" v="1222" actId="20577"/>
        <pc:sldMkLst>
          <pc:docMk/>
          <pc:sldMk cId="265181550" sldId="376"/>
        </pc:sldMkLst>
        <pc:spChg chg="mod">
          <ac:chgData name="ANDRES HUMBERTO OTALORA CARMONA" userId="9f185f83-ab76-4bc7-b4dd-50fef826f155" providerId="ADAL" clId="{9E4484C8-3A60-4CB5-915F-14AD65057CDC}" dt="2023-08-11T13:05:24.387" v="89"/>
          <ac:spMkLst>
            <pc:docMk/>
            <pc:sldMk cId="265181550" sldId="376"/>
            <ac:spMk id="2" creationId="{00000000-0000-0000-0000-000000000000}"/>
          </ac:spMkLst>
        </pc:spChg>
        <pc:spChg chg="add mod">
          <ac:chgData name="ANDRES HUMBERTO OTALORA CARMONA" userId="9f185f83-ab76-4bc7-b4dd-50fef826f155" providerId="ADAL" clId="{9E4484C8-3A60-4CB5-915F-14AD65057CDC}" dt="2023-08-11T21:44:16.479" v="1222" actId="20577"/>
          <ac:spMkLst>
            <pc:docMk/>
            <pc:sldMk cId="265181550" sldId="376"/>
            <ac:spMk id="6" creationId="{EBDF68CE-3B6D-9AA1-215E-8C092D48DA7A}"/>
          </ac:spMkLst>
        </pc:spChg>
        <pc:spChg chg="add del mod">
          <ac:chgData name="ANDRES HUMBERTO OTALORA CARMONA" userId="9f185f83-ab76-4bc7-b4dd-50fef826f155" providerId="ADAL" clId="{9E4484C8-3A60-4CB5-915F-14AD65057CDC}" dt="2023-08-11T21:34:04.793" v="997" actId="478"/>
          <ac:spMkLst>
            <pc:docMk/>
            <pc:sldMk cId="265181550" sldId="376"/>
            <ac:spMk id="10" creationId="{62F9896E-1E09-21A8-DF17-4B7D486CCCA1}"/>
          </ac:spMkLst>
        </pc:spChg>
        <pc:spChg chg="add del mod">
          <ac:chgData name="ANDRES HUMBERTO OTALORA CARMONA" userId="9f185f83-ab76-4bc7-b4dd-50fef826f155" providerId="ADAL" clId="{9E4484C8-3A60-4CB5-915F-14AD65057CDC}" dt="2023-08-11T21:34:04.793" v="997" actId="478"/>
          <ac:spMkLst>
            <pc:docMk/>
            <pc:sldMk cId="265181550" sldId="376"/>
            <ac:spMk id="11" creationId="{6526E196-AC65-5859-3E16-65660A120B8A}"/>
          </ac:spMkLst>
        </pc:spChg>
        <pc:spChg chg="add del mod">
          <ac:chgData name="ANDRES HUMBERTO OTALORA CARMONA" userId="9f185f83-ab76-4bc7-b4dd-50fef826f155" providerId="ADAL" clId="{9E4484C8-3A60-4CB5-915F-14AD65057CDC}" dt="2023-08-11T13:14:02.186" v="444" actId="478"/>
          <ac:spMkLst>
            <pc:docMk/>
            <pc:sldMk cId="265181550" sldId="376"/>
            <ac:spMk id="12" creationId="{792B788B-AF16-3B71-9783-734A2087DFCB}"/>
          </ac:spMkLst>
        </pc:spChg>
        <pc:spChg chg="add del mod">
          <ac:chgData name="ANDRES HUMBERTO OTALORA CARMONA" userId="9f185f83-ab76-4bc7-b4dd-50fef826f155" providerId="ADAL" clId="{9E4484C8-3A60-4CB5-915F-14AD65057CDC}" dt="2023-08-11T21:34:04.793" v="997" actId="478"/>
          <ac:spMkLst>
            <pc:docMk/>
            <pc:sldMk cId="265181550" sldId="376"/>
            <ac:spMk id="16" creationId="{88B85957-9533-F552-B73E-D9C72364CA73}"/>
          </ac:spMkLst>
        </pc:spChg>
        <pc:spChg chg="mod">
          <ac:chgData name="ANDRES HUMBERTO OTALORA CARMONA" userId="9f185f83-ab76-4bc7-b4dd-50fef826f155" providerId="ADAL" clId="{9E4484C8-3A60-4CB5-915F-14AD65057CDC}" dt="2023-08-11T21:34:19.734" v="1029" actId="20577"/>
          <ac:spMkLst>
            <pc:docMk/>
            <pc:sldMk cId="265181550" sldId="376"/>
            <ac:spMk id="41" creationId="{BA4E2C08-946C-4869-9B54-C27E445D8FB7}"/>
          </ac:spMkLst>
        </pc:spChg>
        <pc:picChg chg="add mod modCrop">
          <ac:chgData name="ANDRES HUMBERTO OTALORA CARMONA" userId="9f185f83-ab76-4bc7-b4dd-50fef826f155" providerId="ADAL" clId="{9E4484C8-3A60-4CB5-915F-14AD65057CDC}" dt="2023-08-11T21:38:36.361" v="1192" actId="732"/>
          <ac:picMkLst>
            <pc:docMk/>
            <pc:sldMk cId="265181550" sldId="376"/>
            <ac:picMk id="3" creationId="{8046F3CC-5F06-AE23-1CB7-3ECD98FC40BD}"/>
          </ac:picMkLst>
        </pc:picChg>
        <pc:picChg chg="add del mod">
          <ac:chgData name="ANDRES HUMBERTO OTALORA CARMONA" userId="9f185f83-ab76-4bc7-b4dd-50fef826f155" providerId="ADAL" clId="{9E4484C8-3A60-4CB5-915F-14AD65057CDC}" dt="2023-08-11T13:18:01.656" v="676" actId="478"/>
          <ac:picMkLst>
            <pc:docMk/>
            <pc:sldMk cId="265181550" sldId="376"/>
            <ac:picMk id="3" creationId="{8D55E06B-5505-2028-16AB-C44DC7CB8A37}"/>
          </ac:picMkLst>
        </pc:picChg>
        <pc:picChg chg="del">
          <ac:chgData name="ANDRES HUMBERTO OTALORA CARMONA" userId="9f185f83-ab76-4bc7-b4dd-50fef826f155" providerId="ADAL" clId="{9E4484C8-3A60-4CB5-915F-14AD65057CDC}" dt="2023-08-11T12:56:50.576" v="73" actId="478"/>
          <ac:picMkLst>
            <pc:docMk/>
            <pc:sldMk cId="265181550" sldId="376"/>
            <ac:picMk id="4" creationId="{F1562A63-7956-1150-A681-B03F437E2439}"/>
          </ac:picMkLst>
        </pc:picChg>
        <pc:picChg chg="add mod">
          <ac:chgData name="ANDRES HUMBERTO OTALORA CARMONA" userId="9f185f83-ab76-4bc7-b4dd-50fef826f155" providerId="ADAL" clId="{9E4484C8-3A60-4CB5-915F-14AD65057CDC}" dt="2023-08-11T21:41:51.330" v="1194" actId="1076"/>
          <ac:picMkLst>
            <pc:docMk/>
            <pc:sldMk cId="265181550" sldId="376"/>
            <ac:picMk id="5" creationId="{2E09E686-0601-B147-F4AC-9D6E9542A7C2}"/>
          </ac:picMkLst>
        </pc:picChg>
        <pc:picChg chg="del">
          <ac:chgData name="ANDRES HUMBERTO OTALORA CARMONA" userId="9f185f83-ab76-4bc7-b4dd-50fef826f155" providerId="ADAL" clId="{9E4484C8-3A60-4CB5-915F-14AD65057CDC}" dt="2023-08-11T12:56:52.303" v="74" actId="478"/>
          <ac:picMkLst>
            <pc:docMk/>
            <pc:sldMk cId="265181550" sldId="376"/>
            <ac:picMk id="5" creationId="{5CBCCC1B-F221-452C-714E-D88C8F9DC678}"/>
          </ac:picMkLst>
        </pc:picChg>
        <pc:picChg chg="del">
          <ac:chgData name="ANDRES HUMBERTO OTALORA CARMONA" userId="9f185f83-ab76-4bc7-b4dd-50fef826f155" providerId="ADAL" clId="{9E4484C8-3A60-4CB5-915F-14AD65057CDC}" dt="2023-08-11T12:56:55.317" v="75" actId="478"/>
          <ac:picMkLst>
            <pc:docMk/>
            <pc:sldMk cId="265181550" sldId="376"/>
            <ac:picMk id="6" creationId="{2B55D45A-9CF3-47F4-04BA-37CCCCC732D7}"/>
          </ac:picMkLst>
        </pc:picChg>
        <pc:picChg chg="del">
          <ac:chgData name="ANDRES HUMBERTO OTALORA CARMONA" userId="9f185f83-ab76-4bc7-b4dd-50fef826f155" providerId="ADAL" clId="{9E4484C8-3A60-4CB5-915F-14AD65057CDC}" dt="2023-08-11T12:56:55.317" v="75" actId="478"/>
          <ac:picMkLst>
            <pc:docMk/>
            <pc:sldMk cId="265181550" sldId="376"/>
            <ac:picMk id="7" creationId="{7F48113C-E458-B291-615D-82F180F33698}"/>
          </ac:picMkLst>
        </pc:picChg>
        <pc:picChg chg="del">
          <ac:chgData name="ANDRES HUMBERTO OTALORA CARMONA" userId="9f185f83-ab76-4bc7-b4dd-50fef826f155" providerId="ADAL" clId="{9E4484C8-3A60-4CB5-915F-14AD65057CDC}" dt="2023-08-11T12:56:55.675" v="76" actId="478"/>
          <ac:picMkLst>
            <pc:docMk/>
            <pc:sldMk cId="265181550" sldId="376"/>
            <ac:picMk id="8" creationId="{16C3576A-039A-A2C5-16FC-F5E5BE8B2E7A}"/>
          </ac:picMkLst>
        </pc:picChg>
        <pc:picChg chg="add del mod">
          <ac:chgData name="ANDRES HUMBERTO OTALORA CARMONA" userId="9f185f83-ab76-4bc7-b4dd-50fef826f155" providerId="ADAL" clId="{9E4484C8-3A60-4CB5-915F-14AD65057CDC}" dt="2023-08-11T21:34:05.444" v="998" actId="478"/>
          <ac:picMkLst>
            <pc:docMk/>
            <pc:sldMk cId="265181550" sldId="376"/>
            <ac:picMk id="9" creationId="{BED15F91-A1DA-6A57-1CAE-D31CEBFD79AB}"/>
          </ac:picMkLst>
        </pc:picChg>
        <pc:picChg chg="add del mod">
          <ac:chgData name="ANDRES HUMBERTO OTALORA CARMONA" userId="9f185f83-ab76-4bc7-b4dd-50fef826f155" providerId="ADAL" clId="{9E4484C8-3A60-4CB5-915F-14AD65057CDC}" dt="2023-08-11T21:34:05.916" v="999" actId="478"/>
          <ac:picMkLst>
            <pc:docMk/>
            <pc:sldMk cId="265181550" sldId="376"/>
            <ac:picMk id="13" creationId="{67A9986B-2D39-F618-76AB-D8EAF2800123}"/>
          </ac:picMkLst>
        </pc:picChg>
        <pc:picChg chg="add del mod">
          <ac:chgData name="ANDRES HUMBERTO OTALORA CARMONA" userId="9f185f83-ab76-4bc7-b4dd-50fef826f155" providerId="ADAL" clId="{9E4484C8-3A60-4CB5-915F-14AD65057CDC}" dt="2023-08-11T21:34:04.793" v="997" actId="478"/>
          <ac:picMkLst>
            <pc:docMk/>
            <pc:sldMk cId="265181550" sldId="376"/>
            <ac:picMk id="17" creationId="{2AEC9E2F-700F-DE71-7B55-4D95946229F7}"/>
          </ac:picMkLst>
        </pc:picChg>
        <pc:cxnChg chg="add del mod">
          <ac:chgData name="ANDRES HUMBERTO OTALORA CARMONA" userId="9f185f83-ab76-4bc7-b4dd-50fef826f155" providerId="ADAL" clId="{9E4484C8-3A60-4CB5-915F-14AD65057CDC}" dt="2023-08-11T21:34:04.793" v="997" actId="478"/>
          <ac:cxnSpMkLst>
            <pc:docMk/>
            <pc:sldMk cId="265181550" sldId="376"/>
            <ac:cxnSpMk id="15" creationId="{C712D592-01FC-A2FE-9FDC-96ABD5651724}"/>
          </ac:cxnSpMkLst>
        </pc:cxnChg>
      </pc:sldChg>
      <pc:sldChg chg="del">
        <pc:chgData name="ANDRES HUMBERTO OTALORA CARMONA" userId="9f185f83-ab76-4bc7-b4dd-50fef826f155" providerId="ADAL" clId="{9E4484C8-3A60-4CB5-915F-14AD65057CDC}" dt="2023-08-11T12:52:16.973" v="0" actId="47"/>
        <pc:sldMkLst>
          <pc:docMk/>
          <pc:sldMk cId="1670804603" sldId="376"/>
        </pc:sldMkLst>
      </pc:sldChg>
      <pc:sldChg chg="addSp delSp modSp add mod">
        <pc:chgData name="ANDRES HUMBERTO OTALORA CARMONA" userId="9f185f83-ab76-4bc7-b4dd-50fef826f155" providerId="ADAL" clId="{9E4484C8-3A60-4CB5-915F-14AD65057CDC}" dt="2023-08-11T13:21:53.144" v="750" actId="6549"/>
        <pc:sldMkLst>
          <pc:docMk/>
          <pc:sldMk cId="491194526" sldId="377"/>
        </pc:sldMkLst>
        <pc:spChg chg="add mod">
          <ac:chgData name="ANDRES HUMBERTO OTALORA CARMONA" userId="9f185f83-ab76-4bc7-b4dd-50fef826f155" providerId="ADAL" clId="{9E4484C8-3A60-4CB5-915F-14AD65057CDC}" dt="2023-08-11T13:20:48.682" v="731" actId="1076"/>
          <ac:spMkLst>
            <pc:docMk/>
            <pc:sldMk cId="491194526" sldId="377"/>
            <ac:spMk id="5" creationId="{241EDAF7-FEE4-9294-7900-19C693D3E9AA}"/>
          </ac:spMkLst>
        </pc:spChg>
        <pc:spChg chg="add mod">
          <ac:chgData name="ANDRES HUMBERTO OTALORA CARMONA" userId="9f185f83-ab76-4bc7-b4dd-50fef826f155" providerId="ADAL" clId="{9E4484C8-3A60-4CB5-915F-14AD65057CDC}" dt="2023-08-11T13:20:44.669" v="729" actId="13822"/>
          <ac:spMkLst>
            <pc:docMk/>
            <pc:sldMk cId="491194526" sldId="377"/>
            <ac:spMk id="8" creationId="{BC39925C-3602-482E-B77F-5E63E917767B}"/>
          </ac:spMkLst>
        </pc:spChg>
        <pc:spChg chg="del mod">
          <ac:chgData name="ANDRES HUMBERTO OTALORA CARMONA" userId="9f185f83-ab76-4bc7-b4dd-50fef826f155" providerId="ADAL" clId="{9E4484C8-3A60-4CB5-915F-14AD65057CDC}" dt="2023-08-11T13:18:56.041" v="694" actId="478"/>
          <ac:spMkLst>
            <pc:docMk/>
            <pc:sldMk cId="491194526" sldId="377"/>
            <ac:spMk id="10" creationId="{62F9896E-1E09-21A8-DF17-4B7D486CCCA1}"/>
          </ac:spMkLst>
        </pc:spChg>
        <pc:spChg chg="del">
          <ac:chgData name="ANDRES HUMBERTO OTALORA CARMONA" userId="9f185f83-ab76-4bc7-b4dd-50fef826f155" providerId="ADAL" clId="{9E4484C8-3A60-4CB5-915F-14AD65057CDC}" dt="2023-08-11T13:18:54.002" v="689" actId="478"/>
          <ac:spMkLst>
            <pc:docMk/>
            <pc:sldMk cId="491194526" sldId="377"/>
            <ac:spMk id="11" creationId="{6526E196-AC65-5859-3E16-65660A120B8A}"/>
          </ac:spMkLst>
        </pc:spChg>
        <pc:spChg chg="del">
          <ac:chgData name="ANDRES HUMBERTO OTALORA CARMONA" userId="9f185f83-ab76-4bc7-b4dd-50fef826f155" providerId="ADAL" clId="{9E4484C8-3A60-4CB5-915F-14AD65057CDC}" dt="2023-08-11T13:18:54.002" v="689" actId="478"/>
          <ac:spMkLst>
            <pc:docMk/>
            <pc:sldMk cId="491194526" sldId="377"/>
            <ac:spMk id="16" creationId="{88B85957-9533-F552-B73E-D9C72364CA73}"/>
          </ac:spMkLst>
        </pc:spChg>
        <pc:spChg chg="add mod">
          <ac:chgData name="ANDRES HUMBERTO OTALORA CARMONA" userId="9f185f83-ab76-4bc7-b4dd-50fef826f155" providerId="ADAL" clId="{9E4484C8-3A60-4CB5-915F-14AD65057CDC}" dt="2023-08-11T13:20:36.901" v="727"/>
          <ac:spMkLst>
            <pc:docMk/>
            <pc:sldMk cId="491194526" sldId="377"/>
            <ac:spMk id="18" creationId="{63F43987-855B-5F64-E36D-1178CE7DF903}"/>
          </ac:spMkLst>
        </pc:spChg>
        <pc:spChg chg="add mod">
          <ac:chgData name="ANDRES HUMBERTO OTALORA CARMONA" userId="9f185f83-ab76-4bc7-b4dd-50fef826f155" providerId="ADAL" clId="{9E4484C8-3A60-4CB5-915F-14AD65057CDC}" dt="2023-08-11T13:21:12.808" v="740" actId="14100"/>
          <ac:spMkLst>
            <pc:docMk/>
            <pc:sldMk cId="491194526" sldId="377"/>
            <ac:spMk id="20" creationId="{9C18FA87-C1C4-C365-1905-27D2F5BEABA6}"/>
          </ac:spMkLst>
        </pc:spChg>
        <pc:spChg chg="add mod">
          <ac:chgData name="ANDRES HUMBERTO OTALORA CARMONA" userId="9f185f83-ab76-4bc7-b4dd-50fef826f155" providerId="ADAL" clId="{9E4484C8-3A60-4CB5-915F-14AD65057CDC}" dt="2023-08-11T13:21:38.532" v="746" actId="1076"/>
          <ac:spMkLst>
            <pc:docMk/>
            <pc:sldMk cId="491194526" sldId="377"/>
            <ac:spMk id="21" creationId="{DF3C87FE-1AFD-6554-3AF8-03B010A31267}"/>
          </ac:spMkLst>
        </pc:spChg>
        <pc:spChg chg="add mod">
          <ac:chgData name="ANDRES HUMBERTO OTALORA CARMONA" userId="9f185f83-ab76-4bc7-b4dd-50fef826f155" providerId="ADAL" clId="{9E4484C8-3A60-4CB5-915F-14AD65057CDC}" dt="2023-08-11T13:21:53.144" v="750" actId="6549"/>
          <ac:spMkLst>
            <pc:docMk/>
            <pc:sldMk cId="491194526" sldId="377"/>
            <ac:spMk id="22" creationId="{3D31D60B-20C9-625E-61F3-C019E8E7CE21}"/>
          </ac:spMkLst>
        </pc:spChg>
        <pc:spChg chg="mod">
          <ac:chgData name="ANDRES HUMBERTO OTALORA CARMONA" userId="9f185f83-ab76-4bc7-b4dd-50fef826f155" providerId="ADAL" clId="{9E4484C8-3A60-4CB5-915F-14AD65057CDC}" dt="2023-08-11T13:21:01.583" v="734"/>
          <ac:spMkLst>
            <pc:docMk/>
            <pc:sldMk cId="491194526" sldId="377"/>
            <ac:spMk id="41" creationId="{BA4E2C08-946C-4869-9B54-C27E445D8FB7}"/>
          </ac:spMkLst>
        </pc:spChg>
        <pc:picChg chg="add mod">
          <ac:chgData name="ANDRES HUMBERTO OTALORA CARMONA" userId="9f185f83-ab76-4bc7-b4dd-50fef826f155" providerId="ADAL" clId="{9E4484C8-3A60-4CB5-915F-14AD65057CDC}" dt="2023-08-11T13:20:46.610" v="730" actId="14100"/>
          <ac:picMkLst>
            <pc:docMk/>
            <pc:sldMk cId="491194526" sldId="377"/>
            <ac:picMk id="3" creationId="{0F561754-8543-3AF1-9C17-CE1A043B8F0E}"/>
          </ac:picMkLst>
        </pc:picChg>
        <pc:picChg chg="add mod">
          <ac:chgData name="ANDRES HUMBERTO OTALORA CARMONA" userId="9f185f83-ab76-4bc7-b4dd-50fef826f155" providerId="ADAL" clId="{9E4484C8-3A60-4CB5-915F-14AD65057CDC}" dt="2023-08-11T13:19:42.817" v="707" actId="1076"/>
          <ac:picMkLst>
            <pc:docMk/>
            <pc:sldMk cId="491194526" sldId="377"/>
            <ac:picMk id="4" creationId="{25377FB5-BF70-26C8-2211-100053618B8A}"/>
          </ac:picMkLst>
        </pc:picChg>
        <pc:picChg chg="add mod">
          <ac:chgData name="ANDRES HUMBERTO OTALORA CARMONA" userId="9f185f83-ab76-4bc7-b4dd-50fef826f155" providerId="ADAL" clId="{9E4484C8-3A60-4CB5-915F-14AD65057CDC}" dt="2023-08-11T13:21:37.107" v="745" actId="1076"/>
          <ac:picMkLst>
            <pc:docMk/>
            <pc:sldMk cId="491194526" sldId="377"/>
            <ac:picMk id="6" creationId="{0A547D78-05FA-8812-1154-7A9661C32018}"/>
          </ac:picMkLst>
        </pc:picChg>
        <pc:picChg chg="add mod">
          <ac:chgData name="ANDRES HUMBERTO OTALORA CARMONA" userId="9f185f83-ab76-4bc7-b4dd-50fef826f155" providerId="ADAL" clId="{9E4484C8-3A60-4CB5-915F-14AD65057CDC}" dt="2023-08-11T13:20:15.336" v="719" actId="1076"/>
          <ac:picMkLst>
            <pc:docMk/>
            <pc:sldMk cId="491194526" sldId="377"/>
            <ac:picMk id="7" creationId="{AA79A5E2-4F5A-C7B0-AF2C-0E008E32D351}"/>
          </ac:picMkLst>
        </pc:picChg>
        <pc:picChg chg="del">
          <ac:chgData name="ANDRES HUMBERTO OTALORA CARMONA" userId="9f185f83-ab76-4bc7-b4dd-50fef826f155" providerId="ADAL" clId="{9E4484C8-3A60-4CB5-915F-14AD65057CDC}" dt="2023-08-11T13:18:55.131" v="691" actId="478"/>
          <ac:picMkLst>
            <pc:docMk/>
            <pc:sldMk cId="491194526" sldId="377"/>
            <ac:picMk id="9" creationId="{BED15F91-A1DA-6A57-1CAE-D31CEBFD79AB}"/>
          </ac:picMkLst>
        </pc:picChg>
        <pc:picChg chg="add mod">
          <ac:chgData name="ANDRES HUMBERTO OTALORA CARMONA" userId="9f185f83-ab76-4bc7-b4dd-50fef826f155" providerId="ADAL" clId="{9E4484C8-3A60-4CB5-915F-14AD65057CDC}" dt="2023-08-11T13:20:29.668" v="724" actId="1076"/>
          <ac:picMkLst>
            <pc:docMk/>
            <pc:sldMk cId="491194526" sldId="377"/>
            <ac:picMk id="12" creationId="{3223A758-9CCB-CAF7-51E3-04C97304C6A0}"/>
          </ac:picMkLst>
        </pc:picChg>
        <pc:picChg chg="del">
          <ac:chgData name="ANDRES HUMBERTO OTALORA CARMONA" userId="9f185f83-ab76-4bc7-b4dd-50fef826f155" providerId="ADAL" clId="{9E4484C8-3A60-4CB5-915F-14AD65057CDC}" dt="2023-08-11T13:18:54.723" v="690" actId="478"/>
          <ac:picMkLst>
            <pc:docMk/>
            <pc:sldMk cId="491194526" sldId="377"/>
            <ac:picMk id="13" creationId="{67A9986B-2D39-F618-76AB-D8EAF2800123}"/>
          </ac:picMkLst>
        </pc:picChg>
        <pc:picChg chg="add mod">
          <ac:chgData name="ANDRES HUMBERTO OTALORA CARMONA" userId="9f185f83-ab76-4bc7-b4dd-50fef826f155" providerId="ADAL" clId="{9E4484C8-3A60-4CB5-915F-14AD65057CDC}" dt="2023-08-11T13:20:51.466" v="732" actId="1076"/>
          <ac:picMkLst>
            <pc:docMk/>
            <pc:sldMk cId="491194526" sldId="377"/>
            <ac:picMk id="14" creationId="{E2494FAF-4D36-FBDC-B185-6EBF91C4829F}"/>
          </ac:picMkLst>
        </pc:picChg>
        <pc:picChg chg="del">
          <ac:chgData name="ANDRES HUMBERTO OTALORA CARMONA" userId="9f185f83-ab76-4bc7-b4dd-50fef826f155" providerId="ADAL" clId="{9E4484C8-3A60-4CB5-915F-14AD65057CDC}" dt="2023-08-11T13:18:55.598" v="692" actId="478"/>
          <ac:picMkLst>
            <pc:docMk/>
            <pc:sldMk cId="491194526" sldId="377"/>
            <ac:picMk id="17" creationId="{2AEC9E2F-700F-DE71-7B55-4D95946229F7}"/>
          </ac:picMkLst>
        </pc:picChg>
        <pc:cxnChg chg="del">
          <ac:chgData name="ANDRES HUMBERTO OTALORA CARMONA" userId="9f185f83-ab76-4bc7-b4dd-50fef826f155" providerId="ADAL" clId="{9E4484C8-3A60-4CB5-915F-14AD65057CDC}" dt="2023-08-11T13:18:54.002" v="689" actId="478"/>
          <ac:cxnSpMkLst>
            <pc:docMk/>
            <pc:sldMk cId="491194526" sldId="377"/>
            <ac:cxnSpMk id="15" creationId="{C712D592-01FC-A2FE-9FDC-96ABD5651724}"/>
          </ac:cxnSpMkLst>
        </pc:cxnChg>
      </pc:sldChg>
      <pc:sldChg chg="del">
        <pc:chgData name="ANDRES HUMBERTO OTALORA CARMONA" userId="9f185f83-ab76-4bc7-b4dd-50fef826f155" providerId="ADAL" clId="{9E4484C8-3A60-4CB5-915F-14AD65057CDC}" dt="2023-08-11T12:52:16.973" v="0" actId="47"/>
        <pc:sldMkLst>
          <pc:docMk/>
          <pc:sldMk cId="3441306512" sldId="378"/>
        </pc:sldMkLst>
      </pc:sldChg>
      <pc:sldChg chg="addSp delSp modSp add mod">
        <pc:chgData name="ANDRES HUMBERTO OTALORA CARMONA" userId="9f185f83-ab76-4bc7-b4dd-50fef826f155" providerId="ADAL" clId="{9E4484C8-3A60-4CB5-915F-14AD65057CDC}" dt="2023-08-11T13:22:52.602" v="772" actId="1076"/>
        <pc:sldMkLst>
          <pc:docMk/>
          <pc:sldMk cId="3725544785" sldId="378"/>
        </pc:sldMkLst>
        <pc:spChg chg="mod">
          <ac:chgData name="ANDRES HUMBERTO OTALORA CARMONA" userId="9f185f83-ab76-4bc7-b4dd-50fef826f155" providerId="ADAL" clId="{9E4484C8-3A60-4CB5-915F-14AD65057CDC}" dt="2023-08-11T13:22:21.638" v="757" actId="1076"/>
          <ac:spMkLst>
            <pc:docMk/>
            <pc:sldMk cId="3725544785" sldId="378"/>
            <ac:spMk id="8" creationId="{BC39925C-3602-482E-B77F-5E63E917767B}"/>
          </ac:spMkLst>
        </pc:spChg>
        <pc:spChg chg="mod">
          <ac:chgData name="ANDRES HUMBERTO OTALORA CARMONA" userId="9f185f83-ab76-4bc7-b4dd-50fef826f155" providerId="ADAL" clId="{9E4484C8-3A60-4CB5-915F-14AD65057CDC}" dt="2023-08-11T13:22:52.602" v="772" actId="1076"/>
          <ac:spMkLst>
            <pc:docMk/>
            <pc:sldMk cId="3725544785" sldId="378"/>
            <ac:spMk id="18" creationId="{63F43987-855B-5F64-E36D-1178CE7DF903}"/>
          </ac:spMkLst>
        </pc:spChg>
        <pc:spChg chg="mod">
          <ac:chgData name="ANDRES HUMBERTO OTALORA CARMONA" userId="9f185f83-ab76-4bc7-b4dd-50fef826f155" providerId="ADAL" clId="{9E4484C8-3A60-4CB5-915F-14AD65057CDC}" dt="2023-08-11T13:22:52.602" v="772" actId="1076"/>
          <ac:spMkLst>
            <pc:docMk/>
            <pc:sldMk cId="3725544785" sldId="378"/>
            <ac:spMk id="21" creationId="{DF3C87FE-1AFD-6554-3AF8-03B010A31267}"/>
          </ac:spMkLst>
        </pc:spChg>
        <pc:spChg chg="mod">
          <ac:chgData name="ANDRES HUMBERTO OTALORA CARMONA" userId="9f185f83-ab76-4bc7-b4dd-50fef826f155" providerId="ADAL" clId="{9E4484C8-3A60-4CB5-915F-14AD65057CDC}" dt="2023-08-11T13:22:21.638" v="757" actId="1076"/>
          <ac:spMkLst>
            <pc:docMk/>
            <pc:sldMk cId="3725544785" sldId="378"/>
            <ac:spMk id="22" creationId="{3D31D60B-20C9-625E-61F3-C019E8E7CE21}"/>
          </ac:spMkLst>
        </pc:spChg>
        <pc:picChg chg="del">
          <ac:chgData name="ANDRES HUMBERTO OTALORA CARMONA" userId="9f185f83-ab76-4bc7-b4dd-50fef826f155" providerId="ADAL" clId="{9E4484C8-3A60-4CB5-915F-14AD65057CDC}" dt="2023-08-11T13:22:06.883" v="754" actId="478"/>
          <ac:picMkLst>
            <pc:docMk/>
            <pc:sldMk cId="3725544785" sldId="378"/>
            <ac:picMk id="4" creationId="{25377FB5-BF70-26C8-2211-100053618B8A}"/>
          </ac:picMkLst>
        </pc:picChg>
        <pc:picChg chg="mod">
          <ac:chgData name="ANDRES HUMBERTO OTALORA CARMONA" userId="9f185f83-ab76-4bc7-b4dd-50fef826f155" providerId="ADAL" clId="{9E4484C8-3A60-4CB5-915F-14AD65057CDC}" dt="2023-08-11T13:22:52.602" v="772" actId="1076"/>
          <ac:picMkLst>
            <pc:docMk/>
            <pc:sldMk cId="3725544785" sldId="378"/>
            <ac:picMk id="6" creationId="{0A547D78-05FA-8812-1154-7A9661C32018}"/>
          </ac:picMkLst>
        </pc:picChg>
        <pc:picChg chg="del">
          <ac:chgData name="ANDRES HUMBERTO OTALORA CARMONA" userId="9f185f83-ab76-4bc7-b4dd-50fef826f155" providerId="ADAL" clId="{9E4484C8-3A60-4CB5-915F-14AD65057CDC}" dt="2023-08-11T13:22:06.217" v="753" actId="478"/>
          <ac:picMkLst>
            <pc:docMk/>
            <pc:sldMk cId="3725544785" sldId="378"/>
            <ac:picMk id="7" creationId="{AA79A5E2-4F5A-C7B0-AF2C-0E008E32D351}"/>
          </ac:picMkLst>
        </pc:picChg>
        <pc:picChg chg="add mod">
          <ac:chgData name="ANDRES HUMBERTO OTALORA CARMONA" userId="9f185f83-ab76-4bc7-b4dd-50fef826f155" providerId="ADAL" clId="{9E4484C8-3A60-4CB5-915F-14AD65057CDC}" dt="2023-08-11T13:22:31.257" v="761" actId="1076"/>
          <ac:picMkLst>
            <pc:docMk/>
            <pc:sldMk cId="3725544785" sldId="378"/>
            <ac:picMk id="9" creationId="{7AC28A1F-047C-882D-30CC-EB5F5DAD5E5E}"/>
          </ac:picMkLst>
        </pc:picChg>
        <pc:picChg chg="add mod">
          <ac:chgData name="ANDRES HUMBERTO OTALORA CARMONA" userId="9f185f83-ab76-4bc7-b4dd-50fef826f155" providerId="ADAL" clId="{9E4484C8-3A60-4CB5-915F-14AD65057CDC}" dt="2023-08-11T13:22:47.565" v="771" actId="1076"/>
          <ac:picMkLst>
            <pc:docMk/>
            <pc:sldMk cId="3725544785" sldId="378"/>
            <ac:picMk id="10" creationId="{F56F78EE-9E80-674C-D7C0-35DB95ABB930}"/>
          </ac:picMkLst>
        </pc:picChg>
        <pc:picChg chg="add mod">
          <ac:chgData name="ANDRES HUMBERTO OTALORA CARMONA" userId="9f185f83-ab76-4bc7-b4dd-50fef826f155" providerId="ADAL" clId="{9E4484C8-3A60-4CB5-915F-14AD65057CDC}" dt="2023-08-11T13:22:46.664" v="770" actId="1076"/>
          <ac:picMkLst>
            <pc:docMk/>
            <pc:sldMk cId="3725544785" sldId="378"/>
            <ac:picMk id="11" creationId="{E67D13EE-0759-98EF-C771-CA12555418BF}"/>
          </ac:picMkLst>
        </pc:picChg>
        <pc:picChg chg="mod">
          <ac:chgData name="ANDRES HUMBERTO OTALORA CARMONA" userId="9f185f83-ab76-4bc7-b4dd-50fef826f155" providerId="ADAL" clId="{9E4484C8-3A60-4CB5-915F-14AD65057CDC}" dt="2023-08-11T13:22:21.638" v="757" actId="1076"/>
          <ac:picMkLst>
            <pc:docMk/>
            <pc:sldMk cId="3725544785" sldId="378"/>
            <ac:picMk id="12" creationId="{3223A758-9CCB-CAF7-51E3-04C97304C6A0}"/>
          </ac:picMkLst>
        </pc:picChg>
        <pc:picChg chg="del">
          <ac:chgData name="ANDRES HUMBERTO OTALORA CARMONA" userId="9f185f83-ab76-4bc7-b4dd-50fef826f155" providerId="ADAL" clId="{9E4484C8-3A60-4CB5-915F-14AD65057CDC}" dt="2023-08-11T13:22:05.523" v="752" actId="478"/>
          <ac:picMkLst>
            <pc:docMk/>
            <pc:sldMk cId="3725544785" sldId="378"/>
            <ac:picMk id="14" creationId="{E2494FAF-4D36-FBDC-B185-6EBF91C4829F}"/>
          </ac:picMkLst>
        </pc:picChg>
      </pc:sldChg>
      <pc:sldChg chg="addSp delSp modSp add mod ord">
        <pc:chgData name="ANDRES HUMBERTO OTALORA CARMONA" userId="9f185f83-ab76-4bc7-b4dd-50fef826f155" providerId="ADAL" clId="{9E4484C8-3A60-4CB5-915F-14AD65057CDC}" dt="2023-08-11T18:32:01.866" v="857" actId="1076"/>
        <pc:sldMkLst>
          <pc:docMk/>
          <pc:sldMk cId="854961723" sldId="379"/>
        </pc:sldMkLst>
        <pc:spChg chg="del">
          <ac:chgData name="ANDRES HUMBERTO OTALORA CARMONA" userId="9f185f83-ab76-4bc7-b4dd-50fef826f155" providerId="ADAL" clId="{9E4484C8-3A60-4CB5-915F-14AD65057CDC}" dt="2023-08-11T13:23:32.272" v="778" actId="478"/>
          <ac:spMkLst>
            <pc:docMk/>
            <pc:sldMk cId="854961723" sldId="379"/>
            <ac:spMk id="5" creationId="{241EDAF7-FEE4-9294-7900-19C693D3E9AA}"/>
          </ac:spMkLst>
        </pc:spChg>
        <pc:spChg chg="add mod">
          <ac:chgData name="ANDRES HUMBERTO OTALORA CARMONA" userId="9f185f83-ab76-4bc7-b4dd-50fef826f155" providerId="ADAL" clId="{9E4484C8-3A60-4CB5-915F-14AD65057CDC}" dt="2023-08-11T18:31:53.020" v="853" actId="1076"/>
          <ac:spMkLst>
            <pc:docMk/>
            <pc:sldMk cId="854961723" sldId="379"/>
            <ac:spMk id="5" creationId="{DD6045A0-B2F5-72D6-579C-38C2A83A3D31}"/>
          </ac:spMkLst>
        </pc:spChg>
        <pc:spChg chg="del">
          <ac:chgData name="ANDRES HUMBERTO OTALORA CARMONA" userId="9f185f83-ab76-4bc7-b4dd-50fef826f155" providerId="ADAL" clId="{9E4484C8-3A60-4CB5-915F-14AD65057CDC}" dt="2023-08-11T13:23:32.272" v="778" actId="478"/>
          <ac:spMkLst>
            <pc:docMk/>
            <pc:sldMk cId="854961723" sldId="379"/>
            <ac:spMk id="8" creationId="{BC39925C-3602-482E-B77F-5E63E917767B}"/>
          </ac:spMkLst>
        </pc:spChg>
        <pc:spChg chg="add mod">
          <ac:chgData name="ANDRES HUMBERTO OTALORA CARMONA" userId="9f185f83-ab76-4bc7-b4dd-50fef826f155" providerId="ADAL" clId="{9E4484C8-3A60-4CB5-915F-14AD65057CDC}" dt="2023-08-11T18:31:59.559" v="856" actId="123"/>
          <ac:spMkLst>
            <pc:docMk/>
            <pc:sldMk cId="854961723" sldId="379"/>
            <ac:spMk id="12" creationId="{C3999BE7-12A0-9FCB-DBD1-7AC7E7BD44B0}"/>
          </ac:spMkLst>
        </pc:spChg>
        <pc:spChg chg="add del mod">
          <ac:chgData name="ANDRES HUMBERTO OTALORA CARMONA" userId="9f185f83-ab76-4bc7-b4dd-50fef826f155" providerId="ADAL" clId="{9E4484C8-3A60-4CB5-915F-14AD65057CDC}" dt="2023-08-11T18:26:31.260" v="824" actId="478"/>
          <ac:spMkLst>
            <pc:docMk/>
            <pc:sldMk cId="854961723" sldId="379"/>
            <ac:spMk id="15" creationId="{1F22A397-9AA5-51DE-5DD2-CA7DE6019C2E}"/>
          </ac:spMkLst>
        </pc:spChg>
        <pc:spChg chg="add del mod">
          <ac:chgData name="ANDRES HUMBERTO OTALORA CARMONA" userId="9f185f83-ab76-4bc7-b4dd-50fef826f155" providerId="ADAL" clId="{9E4484C8-3A60-4CB5-915F-14AD65057CDC}" dt="2023-08-11T18:26:31.260" v="824" actId="478"/>
          <ac:spMkLst>
            <pc:docMk/>
            <pc:sldMk cId="854961723" sldId="379"/>
            <ac:spMk id="16" creationId="{880FB81C-B2CC-98FA-6202-EE343983CEAA}"/>
          </ac:spMkLst>
        </pc:spChg>
        <pc:spChg chg="add del mod">
          <ac:chgData name="ANDRES HUMBERTO OTALORA CARMONA" userId="9f185f83-ab76-4bc7-b4dd-50fef826f155" providerId="ADAL" clId="{9E4484C8-3A60-4CB5-915F-14AD65057CDC}" dt="2023-08-11T18:26:31.260" v="824" actId="478"/>
          <ac:spMkLst>
            <pc:docMk/>
            <pc:sldMk cId="854961723" sldId="379"/>
            <ac:spMk id="17" creationId="{8037D9AD-A4CA-39C2-A902-03F02A728009}"/>
          </ac:spMkLst>
        </pc:spChg>
        <pc:spChg chg="del">
          <ac:chgData name="ANDRES HUMBERTO OTALORA CARMONA" userId="9f185f83-ab76-4bc7-b4dd-50fef826f155" providerId="ADAL" clId="{9E4484C8-3A60-4CB5-915F-14AD65057CDC}" dt="2023-08-11T13:23:32.272" v="778" actId="478"/>
          <ac:spMkLst>
            <pc:docMk/>
            <pc:sldMk cId="854961723" sldId="379"/>
            <ac:spMk id="18" creationId="{63F43987-855B-5F64-E36D-1178CE7DF903}"/>
          </ac:spMkLst>
        </pc:spChg>
        <pc:spChg chg="del">
          <ac:chgData name="ANDRES HUMBERTO OTALORA CARMONA" userId="9f185f83-ab76-4bc7-b4dd-50fef826f155" providerId="ADAL" clId="{9E4484C8-3A60-4CB5-915F-14AD65057CDC}" dt="2023-08-11T13:23:32.272" v="778" actId="478"/>
          <ac:spMkLst>
            <pc:docMk/>
            <pc:sldMk cId="854961723" sldId="379"/>
            <ac:spMk id="20" creationId="{9C18FA87-C1C4-C365-1905-27D2F5BEABA6}"/>
          </ac:spMkLst>
        </pc:spChg>
        <pc:spChg chg="del">
          <ac:chgData name="ANDRES HUMBERTO OTALORA CARMONA" userId="9f185f83-ab76-4bc7-b4dd-50fef826f155" providerId="ADAL" clId="{9E4484C8-3A60-4CB5-915F-14AD65057CDC}" dt="2023-08-11T13:23:32.272" v="778" actId="478"/>
          <ac:spMkLst>
            <pc:docMk/>
            <pc:sldMk cId="854961723" sldId="379"/>
            <ac:spMk id="21" creationId="{DF3C87FE-1AFD-6554-3AF8-03B010A31267}"/>
          </ac:spMkLst>
        </pc:spChg>
        <pc:spChg chg="del">
          <ac:chgData name="ANDRES HUMBERTO OTALORA CARMONA" userId="9f185f83-ab76-4bc7-b4dd-50fef826f155" providerId="ADAL" clId="{9E4484C8-3A60-4CB5-915F-14AD65057CDC}" dt="2023-08-11T13:23:32.272" v="778" actId="478"/>
          <ac:spMkLst>
            <pc:docMk/>
            <pc:sldMk cId="854961723" sldId="379"/>
            <ac:spMk id="22" creationId="{3D31D60B-20C9-625E-61F3-C019E8E7CE21}"/>
          </ac:spMkLst>
        </pc:spChg>
        <pc:spChg chg="mod">
          <ac:chgData name="ANDRES HUMBERTO OTALORA CARMONA" userId="9f185f83-ab76-4bc7-b4dd-50fef826f155" providerId="ADAL" clId="{9E4484C8-3A60-4CB5-915F-14AD65057CDC}" dt="2023-08-11T18:27:18.517" v="825"/>
          <ac:spMkLst>
            <pc:docMk/>
            <pc:sldMk cId="854961723" sldId="379"/>
            <ac:spMk id="41" creationId="{BA4E2C08-946C-4869-9B54-C27E445D8FB7}"/>
          </ac:spMkLst>
        </pc:spChg>
        <pc:picChg chg="del">
          <ac:chgData name="ANDRES HUMBERTO OTALORA CARMONA" userId="9f185f83-ab76-4bc7-b4dd-50fef826f155" providerId="ADAL" clId="{9E4484C8-3A60-4CB5-915F-14AD65057CDC}" dt="2023-08-11T13:23:32.272" v="778" actId="478"/>
          <ac:picMkLst>
            <pc:docMk/>
            <pc:sldMk cId="854961723" sldId="379"/>
            <ac:picMk id="3" creationId="{0F561754-8543-3AF1-9C17-CE1A043B8F0E}"/>
          </ac:picMkLst>
        </pc:picChg>
        <pc:picChg chg="add mod">
          <ac:chgData name="ANDRES HUMBERTO OTALORA CARMONA" userId="9f185f83-ab76-4bc7-b4dd-50fef826f155" providerId="ADAL" clId="{9E4484C8-3A60-4CB5-915F-14AD65057CDC}" dt="2023-08-11T18:29:37.538" v="852" actId="1076"/>
          <ac:picMkLst>
            <pc:docMk/>
            <pc:sldMk cId="854961723" sldId="379"/>
            <ac:picMk id="3" creationId="{26995BFC-756E-75CA-C2E9-9AAD9713B635}"/>
          </ac:picMkLst>
        </pc:picChg>
        <pc:picChg chg="del">
          <ac:chgData name="ANDRES HUMBERTO OTALORA CARMONA" userId="9f185f83-ab76-4bc7-b4dd-50fef826f155" providerId="ADAL" clId="{9E4484C8-3A60-4CB5-915F-14AD65057CDC}" dt="2023-08-11T13:23:32.272" v="778" actId="478"/>
          <ac:picMkLst>
            <pc:docMk/>
            <pc:sldMk cId="854961723" sldId="379"/>
            <ac:picMk id="4" creationId="{25377FB5-BF70-26C8-2211-100053618B8A}"/>
          </ac:picMkLst>
        </pc:picChg>
        <pc:picChg chg="del">
          <ac:chgData name="ANDRES HUMBERTO OTALORA CARMONA" userId="9f185f83-ab76-4bc7-b4dd-50fef826f155" providerId="ADAL" clId="{9E4484C8-3A60-4CB5-915F-14AD65057CDC}" dt="2023-08-11T13:23:32.272" v="778" actId="478"/>
          <ac:picMkLst>
            <pc:docMk/>
            <pc:sldMk cId="854961723" sldId="379"/>
            <ac:picMk id="6" creationId="{0A547D78-05FA-8812-1154-7A9661C32018}"/>
          </ac:picMkLst>
        </pc:picChg>
        <pc:picChg chg="add mod">
          <ac:chgData name="ANDRES HUMBERTO OTALORA CARMONA" userId="9f185f83-ab76-4bc7-b4dd-50fef826f155" providerId="ADAL" clId="{9E4484C8-3A60-4CB5-915F-14AD65057CDC}" dt="2023-08-11T18:29:01.284" v="842" actId="1076"/>
          <ac:picMkLst>
            <pc:docMk/>
            <pc:sldMk cId="854961723" sldId="379"/>
            <ac:picMk id="6" creationId="{7B7EBB1A-2935-F730-D929-C8FC78F3302E}"/>
          </ac:picMkLst>
        </pc:picChg>
        <pc:picChg chg="add mod">
          <ac:chgData name="ANDRES HUMBERTO OTALORA CARMONA" userId="9f185f83-ab76-4bc7-b4dd-50fef826f155" providerId="ADAL" clId="{9E4484C8-3A60-4CB5-915F-14AD65057CDC}" dt="2023-08-11T18:32:01.866" v="857" actId="1076"/>
          <ac:picMkLst>
            <pc:docMk/>
            <pc:sldMk cId="854961723" sldId="379"/>
            <ac:picMk id="7" creationId="{9CCF1C70-9B46-0417-F5EC-A3B17B0D9CB5}"/>
          </ac:picMkLst>
        </pc:picChg>
        <pc:picChg chg="del">
          <ac:chgData name="ANDRES HUMBERTO OTALORA CARMONA" userId="9f185f83-ab76-4bc7-b4dd-50fef826f155" providerId="ADAL" clId="{9E4484C8-3A60-4CB5-915F-14AD65057CDC}" dt="2023-08-11T13:23:32.272" v="778" actId="478"/>
          <ac:picMkLst>
            <pc:docMk/>
            <pc:sldMk cId="854961723" sldId="379"/>
            <ac:picMk id="7" creationId="{AA79A5E2-4F5A-C7B0-AF2C-0E008E32D351}"/>
          </ac:picMkLst>
        </pc:picChg>
        <pc:picChg chg="add del mod">
          <ac:chgData name="ANDRES HUMBERTO OTALORA CARMONA" userId="9f185f83-ab76-4bc7-b4dd-50fef826f155" providerId="ADAL" clId="{9E4484C8-3A60-4CB5-915F-14AD65057CDC}" dt="2023-08-11T18:26:31.260" v="824" actId="478"/>
          <ac:picMkLst>
            <pc:docMk/>
            <pc:sldMk cId="854961723" sldId="379"/>
            <ac:picMk id="9" creationId="{6391FA0A-5301-EB57-645C-735B4C142EA6}"/>
          </ac:picMkLst>
        </pc:picChg>
        <pc:picChg chg="add del mod">
          <ac:chgData name="ANDRES HUMBERTO OTALORA CARMONA" userId="9f185f83-ab76-4bc7-b4dd-50fef826f155" providerId="ADAL" clId="{9E4484C8-3A60-4CB5-915F-14AD65057CDC}" dt="2023-08-11T18:26:31.260" v="824" actId="478"/>
          <ac:picMkLst>
            <pc:docMk/>
            <pc:sldMk cId="854961723" sldId="379"/>
            <ac:picMk id="10" creationId="{0A9EEB35-51FB-A7CA-C00D-52B2C78612DC}"/>
          </ac:picMkLst>
        </pc:picChg>
        <pc:picChg chg="add del mod">
          <ac:chgData name="ANDRES HUMBERTO OTALORA CARMONA" userId="9f185f83-ab76-4bc7-b4dd-50fef826f155" providerId="ADAL" clId="{9E4484C8-3A60-4CB5-915F-14AD65057CDC}" dt="2023-08-11T18:26:31.260" v="824" actId="478"/>
          <ac:picMkLst>
            <pc:docMk/>
            <pc:sldMk cId="854961723" sldId="379"/>
            <ac:picMk id="11" creationId="{6368041B-B052-4C6F-16A9-6C3236EA918A}"/>
          </ac:picMkLst>
        </pc:picChg>
        <pc:picChg chg="del">
          <ac:chgData name="ANDRES HUMBERTO OTALORA CARMONA" userId="9f185f83-ab76-4bc7-b4dd-50fef826f155" providerId="ADAL" clId="{9E4484C8-3A60-4CB5-915F-14AD65057CDC}" dt="2023-08-11T13:23:32.272" v="778" actId="478"/>
          <ac:picMkLst>
            <pc:docMk/>
            <pc:sldMk cId="854961723" sldId="379"/>
            <ac:picMk id="12" creationId="{3223A758-9CCB-CAF7-51E3-04C97304C6A0}"/>
          </ac:picMkLst>
        </pc:picChg>
        <pc:picChg chg="add del mod">
          <ac:chgData name="ANDRES HUMBERTO OTALORA CARMONA" userId="9f185f83-ab76-4bc7-b4dd-50fef826f155" providerId="ADAL" clId="{9E4484C8-3A60-4CB5-915F-14AD65057CDC}" dt="2023-08-11T18:26:31.260" v="824" actId="478"/>
          <ac:picMkLst>
            <pc:docMk/>
            <pc:sldMk cId="854961723" sldId="379"/>
            <ac:picMk id="13" creationId="{E4FD0AB3-4069-9904-4052-9036FC8E4CDA}"/>
          </ac:picMkLst>
        </pc:picChg>
        <pc:picChg chg="del">
          <ac:chgData name="ANDRES HUMBERTO OTALORA CARMONA" userId="9f185f83-ab76-4bc7-b4dd-50fef826f155" providerId="ADAL" clId="{9E4484C8-3A60-4CB5-915F-14AD65057CDC}" dt="2023-08-11T13:23:32.272" v="778" actId="478"/>
          <ac:picMkLst>
            <pc:docMk/>
            <pc:sldMk cId="854961723" sldId="379"/>
            <ac:picMk id="14" creationId="{E2494FAF-4D36-FBDC-B185-6EBF91C4829F}"/>
          </ac:picMkLst>
        </pc:picChg>
      </pc:sldChg>
      <pc:sldChg chg="del">
        <pc:chgData name="ANDRES HUMBERTO OTALORA CARMONA" userId="9f185f83-ab76-4bc7-b4dd-50fef826f155" providerId="ADAL" clId="{9E4484C8-3A60-4CB5-915F-14AD65057CDC}" dt="2023-08-11T12:52:16.973" v="0" actId="47"/>
        <pc:sldMkLst>
          <pc:docMk/>
          <pc:sldMk cId="1144751341" sldId="379"/>
        </pc:sldMkLst>
      </pc:sldChg>
      <pc:sldChg chg="addSp delSp modSp add mod">
        <pc:chgData name="ANDRES HUMBERTO OTALORA CARMONA" userId="9f185f83-ab76-4bc7-b4dd-50fef826f155" providerId="ADAL" clId="{9E4484C8-3A60-4CB5-915F-14AD65057CDC}" dt="2023-08-11T18:37:59.619" v="905" actId="1076"/>
        <pc:sldMkLst>
          <pc:docMk/>
          <pc:sldMk cId="262266638" sldId="380"/>
        </pc:sldMkLst>
        <pc:spChg chg="add mod">
          <ac:chgData name="ANDRES HUMBERTO OTALORA CARMONA" userId="9f185f83-ab76-4bc7-b4dd-50fef826f155" providerId="ADAL" clId="{9E4484C8-3A60-4CB5-915F-14AD65057CDC}" dt="2023-08-11T18:34:59.659" v="895" actId="1076"/>
          <ac:spMkLst>
            <pc:docMk/>
            <pc:sldMk cId="262266638" sldId="380"/>
            <ac:spMk id="5" creationId="{15F05230-42C3-B8AC-B9F1-84B898EEEF9C}"/>
          </ac:spMkLst>
        </pc:spChg>
        <pc:spChg chg="del">
          <ac:chgData name="ANDRES HUMBERTO OTALORA CARMONA" userId="9f185f83-ab76-4bc7-b4dd-50fef826f155" providerId="ADAL" clId="{9E4484C8-3A60-4CB5-915F-14AD65057CDC}" dt="2023-08-11T13:26:35.022" v="821" actId="478"/>
          <ac:spMkLst>
            <pc:docMk/>
            <pc:sldMk cId="262266638" sldId="380"/>
            <ac:spMk id="15" creationId="{1F22A397-9AA5-51DE-5DD2-CA7DE6019C2E}"/>
          </ac:spMkLst>
        </pc:spChg>
        <pc:spChg chg="del">
          <ac:chgData name="ANDRES HUMBERTO OTALORA CARMONA" userId="9f185f83-ab76-4bc7-b4dd-50fef826f155" providerId="ADAL" clId="{9E4484C8-3A60-4CB5-915F-14AD65057CDC}" dt="2023-08-11T13:26:35.022" v="821" actId="478"/>
          <ac:spMkLst>
            <pc:docMk/>
            <pc:sldMk cId="262266638" sldId="380"/>
            <ac:spMk id="16" creationId="{880FB81C-B2CC-98FA-6202-EE343983CEAA}"/>
          </ac:spMkLst>
        </pc:spChg>
        <pc:spChg chg="del">
          <ac:chgData name="ANDRES HUMBERTO OTALORA CARMONA" userId="9f185f83-ab76-4bc7-b4dd-50fef826f155" providerId="ADAL" clId="{9E4484C8-3A60-4CB5-915F-14AD65057CDC}" dt="2023-08-11T13:26:35.022" v="821" actId="478"/>
          <ac:spMkLst>
            <pc:docMk/>
            <pc:sldMk cId="262266638" sldId="380"/>
            <ac:spMk id="17" creationId="{8037D9AD-A4CA-39C2-A902-03F02A728009}"/>
          </ac:spMkLst>
        </pc:spChg>
        <pc:spChg chg="mod">
          <ac:chgData name="ANDRES HUMBERTO OTALORA CARMONA" userId="9f185f83-ab76-4bc7-b4dd-50fef826f155" providerId="ADAL" clId="{9E4484C8-3A60-4CB5-915F-14AD65057CDC}" dt="2023-08-11T18:32:49.674" v="858"/>
          <ac:spMkLst>
            <pc:docMk/>
            <pc:sldMk cId="262266638" sldId="380"/>
            <ac:spMk id="41" creationId="{BA4E2C08-946C-4869-9B54-C27E445D8FB7}"/>
          </ac:spMkLst>
        </pc:spChg>
        <pc:picChg chg="add mod">
          <ac:chgData name="ANDRES HUMBERTO OTALORA CARMONA" userId="9f185f83-ab76-4bc7-b4dd-50fef826f155" providerId="ADAL" clId="{9E4484C8-3A60-4CB5-915F-14AD65057CDC}" dt="2023-08-11T18:35:22.730" v="903" actId="1076"/>
          <ac:picMkLst>
            <pc:docMk/>
            <pc:sldMk cId="262266638" sldId="380"/>
            <ac:picMk id="3" creationId="{20AA63AE-E42A-E742-137B-E7043F20A88A}"/>
          </ac:picMkLst>
        </pc:picChg>
        <pc:picChg chg="add mod">
          <ac:chgData name="ANDRES HUMBERTO OTALORA CARMONA" userId="9f185f83-ab76-4bc7-b4dd-50fef826f155" providerId="ADAL" clId="{9E4484C8-3A60-4CB5-915F-14AD65057CDC}" dt="2023-08-11T18:37:59.619" v="905" actId="1076"/>
          <ac:picMkLst>
            <pc:docMk/>
            <pc:sldMk cId="262266638" sldId="380"/>
            <ac:picMk id="6" creationId="{91C6E530-EBBB-04A4-05B2-92B607A6587B}"/>
          </ac:picMkLst>
        </pc:picChg>
        <pc:picChg chg="del">
          <ac:chgData name="ANDRES HUMBERTO OTALORA CARMONA" userId="9f185f83-ab76-4bc7-b4dd-50fef826f155" providerId="ADAL" clId="{9E4484C8-3A60-4CB5-915F-14AD65057CDC}" dt="2023-08-11T13:26:32.902" v="818" actId="478"/>
          <ac:picMkLst>
            <pc:docMk/>
            <pc:sldMk cId="262266638" sldId="380"/>
            <ac:picMk id="9" creationId="{6391FA0A-5301-EB57-645C-735B4C142EA6}"/>
          </ac:picMkLst>
        </pc:picChg>
        <pc:picChg chg="del">
          <ac:chgData name="ANDRES HUMBERTO OTALORA CARMONA" userId="9f185f83-ab76-4bc7-b4dd-50fef826f155" providerId="ADAL" clId="{9E4484C8-3A60-4CB5-915F-14AD65057CDC}" dt="2023-08-11T13:26:32.293" v="817" actId="478"/>
          <ac:picMkLst>
            <pc:docMk/>
            <pc:sldMk cId="262266638" sldId="380"/>
            <ac:picMk id="10" creationId="{0A9EEB35-51FB-A7CA-C00D-52B2C78612DC}"/>
          </ac:picMkLst>
        </pc:picChg>
        <pc:picChg chg="del">
          <ac:chgData name="ANDRES HUMBERTO OTALORA CARMONA" userId="9f185f83-ab76-4bc7-b4dd-50fef826f155" providerId="ADAL" clId="{9E4484C8-3A60-4CB5-915F-14AD65057CDC}" dt="2023-08-11T13:26:33.820" v="820" actId="478"/>
          <ac:picMkLst>
            <pc:docMk/>
            <pc:sldMk cId="262266638" sldId="380"/>
            <ac:picMk id="11" creationId="{6368041B-B052-4C6F-16A9-6C3236EA918A}"/>
          </ac:picMkLst>
        </pc:picChg>
        <pc:picChg chg="del">
          <ac:chgData name="ANDRES HUMBERTO OTALORA CARMONA" userId="9f185f83-ab76-4bc7-b4dd-50fef826f155" providerId="ADAL" clId="{9E4484C8-3A60-4CB5-915F-14AD65057CDC}" dt="2023-08-11T13:26:33.381" v="819" actId="478"/>
          <ac:picMkLst>
            <pc:docMk/>
            <pc:sldMk cId="262266638" sldId="380"/>
            <ac:picMk id="13" creationId="{E4FD0AB3-4069-9904-4052-9036FC8E4CDA}"/>
          </ac:picMkLst>
        </pc:picChg>
      </pc:sldChg>
      <pc:sldChg chg="addSp delSp modSp add mod">
        <pc:chgData name="ANDRES HUMBERTO OTALORA CARMONA" userId="9f185f83-ab76-4bc7-b4dd-50fef826f155" providerId="ADAL" clId="{9E4484C8-3A60-4CB5-915F-14AD65057CDC}" dt="2023-08-11T18:44:16.329" v="953" actId="1076"/>
        <pc:sldMkLst>
          <pc:docMk/>
          <pc:sldMk cId="4093409081" sldId="381"/>
        </pc:sldMkLst>
        <pc:spChg chg="mod">
          <ac:chgData name="ANDRES HUMBERTO OTALORA CARMONA" userId="9f185f83-ab76-4bc7-b4dd-50fef826f155" providerId="ADAL" clId="{9E4484C8-3A60-4CB5-915F-14AD65057CDC}" dt="2023-08-11T18:39:48.254" v="928"/>
          <ac:spMkLst>
            <pc:docMk/>
            <pc:sldMk cId="4093409081" sldId="381"/>
            <ac:spMk id="5" creationId="{15F05230-42C3-B8AC-B9F1-84B898EEEF9C}"/>
          </ac:spMkLst>
        </pc:spChg>
        <pc:spChg chg="add mod">
          <ac:chgData name="ANDRES HUMBERTO OTALORA CARMONA" userId="9f185f83-ab76-4bc7-b4dd-50fef826f155" providerId="ADAL" clId="{9E4484C8-3A60-4CB5-915F-14AD65057CDC}" dt="2023-08-11T18:41:05.477" v="946" actId="1076"/>
          <ac:spMkLst>
            <pc:docMk/>
            <pc:sldMk cId="4093409081" sldId="381"/>
            <ac:spMk id="11" creationId="{352ACE14-8D9D-01CA-E553-1CCE9261B597}"/>
          </ac:spMkLst>
        </pc:spChg>
        <pc:spChg chg="mod">
          <ac:chgData name="ANDRES HUMBERTO OTALORA CARMONA" userId="9f185f83-ab76-4bc7-b4dd-50fef826f155" providerId="ADAL" clId="{9E4484C8-3A60-4CB5-915F-14AD65057CDC}" dt="2023-08-11T18:38:36.414" v="924"/>
          <ac:spMkLst>
            <pc:docMk/>
            <pc:sldMk cId="4093409081" sldId="381"/>
            <ac:spMk id="41" creationId="{BA4E2C08-946C-4869-9B54-C27E445D8FB7}"/>
          </ac:spMkLst>
        </pc:spChg>
        <pc:picChg chg="del">
          <ac:chgData name="ANDRES HUMBERTO OTALORA CARMONA" userId="9f185f83-ab76-4bc7-b4dd-50fef826f155" providerId="ADAL" clId="{9E4484C8-3A60-4CB5-915F-14AD65057CDC}" dt="2023-08-11T18:38:39.141" v="927" actId="478"/>
          <ac:picMkLst>
            <pc:docMk/>
            <pc:sldMk cId="4093409081" sldId="381"/>
            <ac:picMk id="3" creationId="{20AA63AE-E42A-E742-137B-E7043F20A88A}"/>
          </ac:picMkLst>
        </pc:picChg>
        <pc:picChg chg="del mod">
          <ac:chgData name="ANDRES HUMBERTO OTALORA CARMONA" userId="9f185f83-ab76-4bc7-b4dd-50fef826f155" providerId="ADAL" clId="{9E4484C8-3A60-4CB5-915F-14AD65057CDC}" dt="2023-08-11T18:38:38.716" v="926" actId="478"/>
          <ac:picMkLst>
            <pc:docMk/>
            <pc:sldMk cId="4093409081" sldId="381"/>
            <ac:picMk id="6" creationId="{91C6E530-EBBB-04A4-05B2-92B607A6587B}"/>
          </ac:picMkLst>
        </pc:picChg>
        <pc:picChg chg="add mod">
          <ac:chgData name="ANDRES HUMBERTO OTALORA CARMONA" userId="9f185f83-ab76-4bc7-b4dd-50fef826f155" providerId="ADAL" clId="{9E4484C8-3A60-4CB5-915F-14AD65057CDC}" dt="2023-08-11T18:40:34.953" v="935" actId="14100"/>
          <ac:picMkLst>
            <pc:docMk/>
            <pc:sldMk cId="4093409081" sldId="381"/>
            <ac:picMk id="7" creationId="{6DD3D240-ED21-D26D-0FD1-B3ABEC807C7D}"/>
          </ac:picMkLst>
        </pc:picChg>
        <pc:picChg chg="add mod">
          <ac:chgData name="ANDRES HUMBERTO OTALORA CARMONA" userId="9f185f83-ab76-4bc7-b4dd-50fef826f155" providerId="ADAL" clId="{9E4484C8-3A60-4CB5-915F-14AD65057CDC}" dt="2023-08-11T18:41:06.784" v="947" actId="1076"/>
          <ac:picMkLst>
            <pc:docMk/>
            <pc:sldMk cId="4093409081" sldId="381"/>
            <ac:picMk id="9" creationId="{76E12F37-660F-484C-E297-1CAD213BA87F}"/>
          </ac:picMkLst>
        </pc:picChg>
        <pc:picChg chg="add mod">
          <ac:chgData name="ANDRES HUMBERTO OTALORA CARMONA" userId="9f185f83-ab76-4bc7-b4dd-50fef826f155" providerId="ADAL" clId="{9E4484C8-3A60-4CB5-915F-14AD65057CDC}" dt="2023-08-11T18:44:16.329" v="953" actId="1076"/>
          <ac:picMkLst>
            <pc:docMk/>
            <pc:sldMk cId="4093409081" sldId="381"/>
            <ac:picMk id="10" creationId="{7CDAE7CD-A7E9-12F9-72B8-923CBAF61803}"/>
          </ac:picMkLst>
        </pc:picChg>
        <pc:picChg chg="add mod">
          <ac:chgData name="ANDRES HUMBERTO OTALORA CARMONA" userId="9f185f83-ab76-4bc7-b4dd-50fef826f155" providerId="ADAL" clId="{9E4484C8-3A60-4CB5-915F-14AD65057CDC}" dt="2023-08-11T18:44:15.072" v="952" actId="1076"/>
          <ac:picMkLst>
            <pc:docMk/>
            <pc:sldMk cId="4093409081" sldId="381"/>
            <ac:picMk id="12" creationId="{34E2145E-7101-0831-27A7-9855AF2F53CB}"/>
          </ac:picMkLst>
        </pc:picChg>
      </pc:sldChg>
      <pc:sldChg chg="del">
        <pc:chgData name="ANDRES HUMBERTO OTALORA CARMONA" userId="9f185f83-ab76-4bc7-b4dd-50fef826f155" providerId="ADAL" clId="{9E4484C8-3A60-4CB5-915F-14AD65057CDC}" dt="2023-08-11T12:52:16.973" v="0" actId="47"/>
        <pc:sldMkLst>
          <pc:docMk/>
          <pc:sldMk cId="4188109509" sldId="381"/>
        </pc:sldMkLst>
      </pc:sldChg>
      <pc:sldChg chg="add del">
        <pc:chgData name="ANDRES HUMBERTO OTALORA CARMONA" userId="9f185f83-ab76-4bc7-b4dd-50fef826f155" providerId="ADAL" clId="{9E4484C8-3A60-4CB5-915F-14AD65057CDC}" dt="2023-08-11T18:46:07.933" v="969" actId="47"/>
        <pc:sldMkLst>
          <pc:docMk/>
          <pc:sldMk cId="1361286172" sldId="382"/>
        </pc:sldMkLst>
      </pc:sldChg>
      <pc:sldChg chg="del">
        <pc:chgData name="ANDRES HUMBERTO OTALORA CARMONA" userId="9f185f83-ab76-4bc7-b4dd-50fef826f155" providerId="ADAL" clId="{9E4484C8-3A60-4CB5-915F-14AD65057CDC}" dt="2023-08-11T12:52:16.973" v="0" actId="47"/>
        <pc:sldMkLst>
          <pc:docMk/>
          <pc:sldMk cId="2373610855" sldId="382"/>
        </pc:sldMkLst>
      </pc:sldChg>
      <pc:sldChg chg="del">
        <pc:chgData name="ANDRES HUMBERTO OTALORA CARMONA" userId="9f185f83-ab76-4bc7-b4dd-50fef826f155" providerId="ADAL" clId="{9E4484C8-3A60-4CB5-915F-14AD65057CDC}" dt="2023-08-11T12:52:16.973" v="0" actId="47"/>
        <pc:sldMkLst>
          <pc:docMk/>
          <pc:sldMk cId="1166879232" sldId="383"/>
        </pc:sldMkLst>
      </pc:sldChg>
      <pc:sldChg chg="addSp delSp modSp add mod ord">
        <pc:chgData name="ANDRES HUMBERTO OTALORA CARMONA" userId="9f185f83-ab76-4bc7-b4dd-50fef826f155" providerId="ADAL" clId="{9E4484C8-3A60-4CB5-915F-14AD65057CDC}" dt="2023-08-11T18:48:18.817" v="993" actId="1076"/>
        <pc:sldMkLst>
          <pc:docMk/>
          <pc:sldMk cId="2173441125" sldId="383"/>
        </pc:sldMkLst>
        <pc:spChg chg="del">
          <ac:chgData name="ANDRES HUMBERTO OTALORA CARMONA" userId="9f185f83-ab76-4bc7-b4dd-50fef826f155" providerId="ADAL" clId="{9E4484C8-3A60-4CB5-915F-14AD65057CDC}" dt="2023-08-11T18:44:52.539" v="956" actId="478"/>
          <ac:spMkLst>
            <pc:docMk/>
            <pc:sldMk cId="2173441125" sldId="383"/>
            <ac:spMk id="5" creationId="{15F05230-42C3-B8AC-B9F1-84B898EEEF9C}"/>
          </ac:spMkLst>
        </pc:spChg>
        <pc:spChg chg="del">
          <ac:chgData name="ANDRES HUMBERTO OTALORA CARMONA" userId="9f185f83-ab76-4bc7-b4dd-50fef826f155" providerId="ADAL" clId="{9E4484C8-3A60-4CB5-915F-14AD65057CDC}" dt="2023-08-11T18:44:52.539" v="956" actId="478"/>
          <ac:spMkLst>
            <pc:docMk/>
            <pc:sldMk cId="2173441125" sldId="383"/>
            <ac:spMk id="11" creationId="{352ACE14-8D9D-01CA-E553-1CCE9261B597}"/>
          </ac:spMkLst>
        </pc:spChg>
        <pc:spChg chg="mod">
          <ac:chgData name="ANDRES HUMBERTO OTALORA CARMONA" userId="9f185f83-ab76-4bc7-b4dd-50fef826f155" providerId="ADAL" clId="{9E4484C8-3A60-4CB5-915F-14AD65057CDC}" dt="2023-08-11T18:45:06.475" v="960"/>
          <ac:spMkLst>
            <pc:docMk/>
            <pc:sldMk cId="2173441125" sldId="383"/>
            <ac:spMk id="41" creationId="{BA4E2C08-946C-4869-9B54-C27E445D8FB7}"/>
          </ac:spMkLst>
        </pc:spChg>
        <pc:picChg chg="add mod">
          <ac:chgData name="ANDRES HUMBERTO OTALORA CARMONA" userId="9f185f83-ab76-4bc7-b4dd-50fef826f155" providerId="ADAL" clId="{9E4484C8-3A60-4CB5-915F-14AD65057CDC}" dt="2023-08-11T18:45:30.925" v="964" actId="1076"/>
          <ac:picMkLst>
            <pc:docMk/>
            <pc:sldMk cId="2173441125" sldId="383"/>
            <ac:picMk id="3" creationId="{AEE0EE06-5C6D-FD80-B80A-B23418CEDD55}"/>
          </ac:picMkLst>
        </pc:picChg>
        <pc:picChg chg="add mod">
          <ac:chgData name="ANDRES HUMBERTO OTALORA CARMONA" userId="9f185f83-ab76-4bc7-b4dd-50fef826f155" providerId="ADAL" clId="{9E4484C8-3A60-4CB5-915F-14AD65057CDC}" dt="2023-08-11T18:45:42.690" v="968" actId="1076"/>
          <ac:picMkLst>
            <pc:docMk/>
            <pc:sldMk cId="2173441125" sldId="383"/>
            <ac:picMk id="4" creationId="{462DBBAB-533C-4D97-5E74-7FED9E339B3D}"/>
          </ac:picMkLst>
        </pc:picChg>
        <pc:picChg chg="add mod">
          <ac:chgData name="ANDRES HUMBERTO OTALORA CARMONA" userId="9f185f83-ab76-4bc7-b4dd-50fef826f155" providerId="ADAL" clId="{9E4484C8-3A60-4CB5-915F-14AD65057CDC}" dt="2023-08-11T18:48:18.817" v="993" actId="1076"/>
          <ac:picMkLst>
            <pc:docMk/>
            <pc:sldMk cId="2173441125" sldId="383"/>
            <ac:picMk id="6" creationId="{C9FBBAB0-ED3E-789F-7401-9BAB24D5B7C9}"/>
          </ac:picMkLst>
        </pc:picChg>
        <pc:picChg chg="del">
          <ac:chgData name="ANDRES HUMBERTO OTALORA CARMONA" userId="9f185f83-ab76-4bc7-b4dd-50fef826f155" providerId="ADAL" clId="{9E4484C8-3A60-4CB5-915F-14AD65057CDC}" dt="2023-08-11T18:44:52.539" v="956" actId="478"/>
          <ac:picMkLst>
            <pc:docMk/>
            <pc:sldMk cId="2173441125" sldId="383"/>
            <ac:picMk id="7" creationId="{6DD3D240-ED21-D26D-0FD1-B3ABEC807C7D}"/>
          </ac:picMkLst>
        </pc:picChg>
        <pc:picChg chg="add mod">
          <ac:chgData name="ANDRES HUMBERTO OTALORA CARMONA" userId="9f185f83-ab76-4bc7-b4dd-50fef826f155" providerId="ADAL" clId="{9E4484C8-3A60-4CB5-915F-14AD65057CDC}" dt="2023-08-11T18:47:11.716" v="981" actId="1076"/>
          <ac:picMkLst>
            <pc:docMk/>
            <pc:sldMk cId="2173441125" sldId="383"/>
            <ac:picMk id="8" creationId="{A72B75CD-4A8E-AC36-AB87-55A45531D420}"/>
          </ac:picMkLst>
        </pc:picChg>
        <pc:picChg chg="del">
          <ac:chgData name="ANDRES HUMBERTO OTALORA CARMONA" userId="9f185f83-ab76-4bc7-b4dd-50fef826f155" providerId="ADAL" clId="{9E4484C8-3A60-4CB5-915F-14AD65057CDC}" dt="2023-08-11T18:44:52.539" v="956" actId="478"/>
          <ac:picMkLst>
            <pc:docMk/>
            <pc:sldMk cId="2173441125" sldId="383"/>
            <ac:picMk id="9" creationId="{76E12F37-660F-484C-E297-1CAD213BA87F}"/>
          </ac:picMkLst>
        </pc:picChg>
        <pc:picChg chg="del">
          <ac:chgData name="ANDRES HUMBERTO OTALORA CARMONA" userId="9f185f83-ab76-4bc7-b4dd-50fef826f155" providerId="ADAL" clId="{9E4484C8-3A60-4CB5-915F-14AD65057CDC}" dt="2023-08-11T18:44:52.904" v="957" actId="478"/>
          <ac:picMkLst>
            <pc:docMk/>
            <pc:sldMk cId="2173441125" sldId="383"/>
            <ac:picMk id="10" creationId="{7CDAE7CD-A7E9-12F9-72B8-923CBAF61803}"/>
          </ac:picMkLst>
        </pc:picChg>
        <pc:picChg chg="del">
          <ac:chgData name="ANDRES HUMBERTO OTALORA CARMONA" userId="9f185f83-ab76-4bc7-b4dd-50fef826f155" providerId="ADAL" clId="{9E4484C8-3A60-4CB5-915F-14AD65057CDC}" dt="2023-08-11T18:44:52.539" v="956" actId="478"/>
          <ac:picMkLst>
            <pc:docMk/>
            <pc:sldMk cId="2173441125" sldId="383"/>
            <ac:picMk id="12" creationId="{34E2145E-7101-0831-27A7-9855AF2F53CB}"/>
          </ac:picMkLst>
        </pc:picChg>
        <pc:picChg chg="add mod">
          <ac:chgData name="ANDRES HUMBERTO OTALORA CARMONA" userId="9f185f83-ab76-4bc7-b4dd-50fef826f155" providerId="ADAL" clId="{9E4484C8-3A60-4CB5-915F-14AD65057CDC}" dt="2023-08-11T18:47:15.713" v="984" actId="1076"/>
          <ac:picMkLst>
            <pc:docMk/>
            <pc:sldMk cId="2173441125" sldId="383"/>
            <ac:picMk id="13" creationId="{D00036FB-6CE1-D278-5B83-451CAACC86AC}"/>
          </ac:picMkLst>
        </pc:picChg>
        <pc:picChg chg="add del mod">
          <ac:chgData name="ANDRES HUMBERTO OTALORA CARMONA" userId="9f185f83-ab76-4bc7-b4dd-50fef826f155" providerId="ADAL" clId="{9E4484C8-3A60-4CB5-915F-14AD65057CDC}" dt="2023-08-11T18:48:07.267" v="986" actId="478"/>
          <ac:picMkLst>
            <pc:docMk/>
            <pc:sldMk cId="2173441125" sldId="383"/>
            <ac:picMk id="14" creationId="{57480137-9FDE-E35F-7CB3-AC73572F19CC}"/>
          </ac:picMkLst>
        </pc:picChg>
        <pc:picChg chg="add mod">
          <ac:chgData name="ANDRES HUMBERTO OTALORA CARMONA" userId="9f185f83-ab76-4bc7-b4dd-50fef826f155" providerId="ADAL" clId="{9E4484C8-3A60-4CB5-915F-14AD65057CDC}" dt="2023-08-11T18:48:16.744" v="992" actId="1076"/>
          <ac:picMkLst>
            <pc:docMk/>
            <pc:sldMk cId="2173441125" sldId="383"/>
            <ac:picMk id="15" creationId="{6BE5DA14-7365-6312-2A83-C6D346777833}"/>
          </ac:picMkLst>
        </pc:picChg>
      </pc:sldChg>
      <pc:sldChg chg="add ord">
        <pc:chgData name="ANDRES HUMBERTO OTALORA CARMONA" userId="9f185f83-ab76-4bc7-b4dd-50fef826f155" providerId="ADAL" clId="{9E4484C8-3A60-4CB5-915F-14AD65057CDC}" dt="2023-08-11T21:33:59.909" v="996"/>
        <pc:sldMkLst>
          <pc:docMk/>
          <pc:sldMk cId="657999825" sldId="384"/>
        </pc:sldMkLst>
      </pc:sldChg>
      <pc:sldChg chg="del">
        <pc:chgData name="ANDRES HUMBERTO OTALORA CARMONA" userId="9f185f83-ab76-4bc7-b4dd-50fef826f155" providerId="ADAL" clId="{9E4484C8-3A60-4CB5-915F-14AD65057CDC}" dt="2023-08-11T12:52:16.973" v="0" actId="47"/>
        <pc:sldMkLst>
          <pc:docMk/>
          <pc:sldMk cId="1328416927" sldId="384"/>
        </pc:sldMkLst>
      </pc:sldChg>
      <pc:sldChg chg="del">
        <pc:chgData name="ANDRES HUMBERTO OTALORA CARMONA" userId="9f185f83-ab76-4bc7-b4dd-50fef826f155" providerId="ADAL" clId="{9E4484C8-3A60-4CB5-915F-14AD65057CDC}" dt="2023-08-11T12:52:16.973" v="0" actId="47"/>
        <pc:sldMkLst>
          <pc:docMk/>
          <pc:sldMk cId="3277027507" sldId="385"/>
        </pc:sldMkLst>
      </pc:sldChg>
    </pc:docChg>
  </pc:docChgLst>
  <pc:docChgLst>
    <pc:chgData name="ANDRES HUMBERTO OTALORA CARMONA" userId="9f185f83-ab76-4bc7-b4dd-50fef826f155" providerId="ADAL" clId="{B71ABF71-08B5-4BD3-94EB-65045B4F024D}"/>
    <pc:docChg chg="undo custSel addSld delSld modSld sldOrd">
      <pc:chgData name="ANDRES HUMBERTO OTALORA CARMONA" userId="9f185f83-ab76-4bc7-b4dd-50fef826f155" providerId="ADAL" clId="{B71ABF71-08B5-4BD3-94EB-65045B4F024D}" dt="2020-07-05T15:56:13.807" v="3458" actId="20577"/>
      <pc:docMkLst>
        <pc:docMk/>
      </pc:docMkLst>
      <pc:sldChg chg="modSp mod">
        <pc:chgData name="ANDRES HUMBERTO OTALORA CARMONA" userId="9f185f83-ab76-4bc7-b4dd-50fef826f155" providerId="ADAL" clId="{B71ABF71-08B5-4BD3-94EB-65045B4F024D}" dt="2020-07-05T14:22:18.247" v="2" actId="1076"/>
        <pc:sldMkLst>
          <pc:docMk/>
          <pc:sldMk cId="4231383792" sldId="320"/>
        </pc:sldMkLst>
        <pc:spChg chg="mod">
          <ac:chgData name="ANDRES HUMBERTO OTALORA CARMONA" userId="9f185f83-ab76-4bc7-b4dd-50fef826f155" providerId="ADAL" clId="{B71ABF71-08B5-4BD3-94EB-65045B4F024D}" dt="2020-07-05T14:22:18.247" v="2" actId="1076"/>
          <ac:spMkLst>
            <pc:docMk/>
            <pc:sldMk cId="4231383792" sldId="320"/>
            <ac:spMk id="12" creationId="{2A3190B4-7CE9-421D-8959-FEBD252C9280}"/>
          </ac:spMkLst>
        </pc:spChg>
      </pc:sldChg>
      <pc:sldChg chg="modSp mod">
        <pc:chgData name="ANDRES HUMBERTO OTALORA CARMONA" userId="9f185f83-ab76-4bc7-b4dd-50fef826f155" providerId="ADAL" clId="{B71ABF71-08B5-4BD3-94EB-65045B4F024D}" dt="2020-07-05T15:54:25.293" v="3400" actId="20577"/>
        <pc:sldMkLst>
          <pc:docMk/>
          <pc:sldMk cId="3123196521" sldId="331"/>
        </pc:sldMkLst>
        <pc:spChg chg="mod">
          <ac:chgData name="ANDRES HUMBERTO OTALORA CARMONA" userId="9f185f83-ab76-4bc7-b4dd-50fef826f155" providerId="ADAL" clId="{B71ABF71-08B5-4BD3-94EB-65045B4F024D}" dt="2020-07-05T15:54:25.293" v="3400" actId="20577"/>
          <ac:spMkLst>
            <pc:docMk/>
            <pc:sldMk cId="3123196521" sldId="331"/>
            <ac:spMk id="3" creationId="{789EB3CD-3F8C-44CD-8264-A96E85C06BF5}"/>
          </ac:spMkLst>
        </pc:spChg>
      </pc:sldChg>
      <pc:sldChg chg="addSp delSp modSp mod delAnim modAnim">
        <pc:chgData name="ANDRES HUMBERTO OTALORA CARMONA" userId="9f185f83-ab76-4bc7-b4dd-50fef826f155" providerId="ADAL" clId="{B71ABF71-08B5-4BD3-94EB-65045B4F024D}" dt="2020-07-05T14:36:40.313" v="118" actId="14100"/>
        <pc:sldMkLst>
          <pc:docMk/>
          <pc:sldMk cId="481473816" sldId="334"/>
        </pc:sldMkLst>
        <pc:spChg chg="add mod">
          <ac:chgData name="ANDRES HUMBERTO OTALORA CARMONA" userId="9f185f83-ab76-4bc7-b4dd-50fef826f155" providerId="ADAL" clId="{B71ABF71-08B5-4BD3-94EB-65045B4F024D}" dt="2020-07-05T14:27:45.792" v="78" actId="1076"/>
          <ac:spMkLst>
            <pc:docMk/>
            <pc:sldMk cId="481473816" sldId="334"/>
            <ac:spMk id="3" creationId="{595AA118-7FB6-4836-A0F8-0017B40011B1}"/>
          </ac:spMkLst>
        </pc:spChg>
        <pc:spChg chg="add mod">
          <ac:chgData name="ANDRES HUMBERTO OTALORA CARMONA" userId="9f185f83-ab76-4bc7-b4dd-50fef826f155" providerId="ADAL" clId="{B71ABF71-08B5-4BD3-94EB-65045B4F024D}" dt="2020-07-05T14:27:47.369" v="79" actId="1076"/>
          <ac:spMkLst>
            <pc:docMk/>
            <pc:sldMk cId="481473816" sldId="334"/>
            <ac:spMk id="4" creationId="{0764A3A3-DAED-417B-A0B1-8D5EBFD5D11E}"/>
          </ac:spMkLst>
        </pc:spChg>
        <pc:spChg chg="add mod">
          <ac:chgData name="ANDRES HUMBERTO OTALORA CARMONA" userId="9f185f83-ab76-4bc7-b4dd-50fef826f155" providerId="ADAL" clId="{B71ABF71-08B5-4BD3-94EB-65045B4F024D}" dt="2020-07-05T14:36:15.137" v="112" actId="1076"/>
          <ac:spMkLst>
            <pc:docMk/>
            <pc:sldMk cId="481473816" sldId="334"/>
            <ac:spMk id="6" creationId="{9F2947A2-7508-4828-8A35-BFEA7BC49DA3}"/>
          </ac:spMkLst>
        </pc:spChg>
        <pc:spChg chg="add mod">
          <ac:chgData name="ANDRES HUMBERTO OTALORA CARMONA" userId="9f185f83-ab76-4bc7-b4dd-50fef826f155" providerId="ADAL" clId="{B71ABF71-08B5-4BD3-94EB-65045B4F024D}" dt="2020-07-05T14:36:17.097" v="113" actId="1076"/>
          <ac:spMkLst>
            <pc:docMk/>
            <pc:sldMk cId="481473816" sldId="334"/>
            <ac:spMk id="19" creationId="{051FC6F6-3A95-4911-9C89-0156F0870DFD}"/>
          </ac:spMkLst>
        </pc:spChg>
        <pc:spChg chg="mod">
          <ac:chgData name="ANDRES HUMBERTO OTALORA CARMONA" userId="9f185f83-ab76-4bc7-b4dd-50fef826f155" providerId="ADAL" clId="{B71ABF71-08B5-4BD3-94EB-65045B4F024D}" dt="2020-07-05T14:23:26.942" v="53" actId="121"/>
          <ac:spMkLst>
            <pc:docMk/>
            <pc:sldMk cId="481473816" sldId="334"/>
            <ac:spMk id="41" creationId="{BA4E2C08-946C-4869-9B54-C27E445D8FB7}"/>
          </ac:spMkLst>
        </pc:spChg>
        <pc:spChg chg="del">
          <ac:chgData name="ANDRES HUMBERTO OTALORA CARMONA" userId="9f185f83-ab76-4bc7-b4dd-50fef826f155" providerId="ADAL" clId="{B71ABF71-08B5-4BD3-94EB-65045B4F024D}" dt="2020-07-05T14:22:27.275" v="3" actId="478"/>
          <ac:spMkLst>
            <pc:docMk/>
            <pc:sldMk cId="481473816" sldId="334"/>
            <ac:spMk id="43" creationId="{867835C8-8A47-436E-AAFA-AE2C6D6C470C}"/>
          </ac:spMkLst>
        </pc:spChg>
        <pc:spChg chg="del">
          <ac:chgData name="ANDRES HUMBERTO OTALORA CARMONA" userId="9f185f83-ab76-4bc7-b4dd-50fef826f155" providerId="ADAL" clId="{B71ABF71-08B5-4BD3-94EB-65045B4F024D}" dt="2020-07-05T14:22:27.275" v="3" actId="478"/>
          <ac:spMkLst>
            <pc:docMk/>
            <pc:sldMk cId="481473816" sldId="334"/>
            <ac:spMk id="44" creationId="{21098ED5-7C02-4066-BD64-4DE6C021D695}"/>
          </ac:spMkLst>
        </pc:spChg>
        <pc:spChg chg="del">
          <ac:chgData name="ANDRES HUMBERTO OTALORA CARMONA" userId="9f185f83-ab76-4bc7-b4dd-50fef826f155" providerId="ADAL" clId="{B71ABF71-08B5-4BD3-94EB-65045B4F024D}" dt="2020-07-05T14:22:27.275" v="3" actId="478"/>
          <ac:spMkLst>
            <pc:docMk/>
            <pc:sldMk cId="481473816" sldId="334"/>
            <ac:spMk id="45" creationId="{48186E6B-949E-494F-B52A-B7A57EA49940}"/>
          </ac:spMkLst>
        </pc:spChg>
        <pc:spChg chg="del">
          <ac:chgData name="ANDRES HUMBERTO OTALORA CARMONA" userId="9f185f83-ab76-4bc7-b4dd-50fef826f155" providerId="ADAL" clId="{B71ABF71-08B5-4BD3-94EB-65045B4F024D}" dt="2020-07-05T14:22:27.275" v="3" actId="478"/>
          <ac:spMkLst>
            <pc:docMk/>
            <pc:sldMk cId="481473816" sldId="334"/>
            <ac:spMk id="47" creationId="{F601FACA-7A3F-401D-AD3C-40EFC06D1C51}"/>
          </ac:spMkLst>
        </pc:spChg>
        <pc:spChg chg="del">
          <ac:chgData name="ANDRES HUMBERTO OTALORA CARMONA" userId="9f185f83-ab76-4bc7-b4dd-50fef826f155" providerId="ADAL" clId="{B71ABF71-08B5-4BD3-94EB-65045B4F024D}" dt="2020-07-05T14:22:27.275" v="3" actId="478"/>
          <ac:spMkLst>
            <pc:docMk/>
            <pc:sldMk cId="481473816" sldId="334"/>
            <ac:spMk id="48" creationId="{2EDCB400-2A85-4F1D-98B0-7094F19857B4}"/>
          </ac:spMkLst>
        </pc:spChg>
        <pc:spChg chg="del">
          <ac:chgData name="ANDRES HUMBERTO OTALORA CARMONA" userId="9f185f83-ab76-4bc7-b4dd-50fef826f155" providerId="ADAL" clId="{B71ABF71-08B5-4BD3-94EB-65045B4F024D}" dt="2020-07-05T14:22:27.275" v="3" actId="478"/>
          <ac:spMkLst>
            <pc:docMk/>
            <pc:sldMk cId="481473816" sldId="334"/>
            <ac:spMk id="50" creationId="{7B3F2086-AE5A-454B-98A5-9DED999E974D}"/>
          </ac:spMkLst>
        </pc:spChg>
        <pc:picChg chg="del">
          <ac:chgData name="ANDRES HUMBERTO OTALORA CARMONA" userId="9f185f83-ab76-4bc7-b4dd-50fef826f155" providerId="ADAL" clId="{B71ABF71-08B5-4BD3-94EB-65045B4F024D}" dt="2020-07-05T14:22:27.275" v="3" actId="478"/>
          <ac:picMkLst>
            <pc:docMk/>
            <pc:sldMk cId="481473816" sldId="334"/>
            <ac:picMk id="5" creationId="{88AC9285-6FD5-4959-BD22-8D1AE2EEEEB4}"/>
          </ac:picMkLst>
        </pc:picChg>
        <pc:picChg chg="del">
          <ac:chgData name="ANDRES HUMBERTO OTALORA CARMONA" userId="9f185f83-ab76-4bc7-b4dd-50fef826f155" providerId="ADAL" clId="{B71ABF71-08B5-4BD3-94EB-65045B4F024D}" dt="2020-07-05T14:22:27.767" v="4" actId="478"/>
          <ac:picMkLst>
            <pc:docMk/>
            <pc:sldMk cId="481473816" sldId="334"/>
            <ac:picMk id="7" creationId="{2145E437-85F3-42C6-8A6F-29F2CE362F7C}"/>
          </ac:picMkLst>
        </pc:picChg>
        <pc:picChg chg="add mod">
          <ac:chgData name="ANDRES HUMBERTO OTALORA CARMONA" userId="9f185f83-ab76-4bc7-b4dd-50fef826f155" providerId="ADAL" clId="{B71ABF71-08B5-4BD3-94EB-65045B4F024D}" dt="2020-07-05T14:36:40.313" v="118" actId="14100"/>
          <ac:picMkLst>
            <pc:docMk/>
            <pc:sldMk cId="481473816" sldId="334"/>
            <ac:picMk id="8" creationId="{9B40FBA8-55E1-48E0-99AD-E22DD1F6FB8D}"/>
          </ac:picMkLst>
        </pc:picChg>
        <pc:picChg chg="add mod">
          <ac:chgData name="ANDRES HUMBERTO OTALORA CARMONA" userId="9f185f83-ab76-4bc7-b4dd-50fef826f155" providerId="ADAL" clId="{B71ABF71-08B5-4BD3-94EB-65045B4F024D}" dt="2020-07-05T14:31:44.284" v="92" actId="207"/>
          <ac:picMkLst>
            <pc:docMk/>
            <pc:sldMk cId="481473816" sldId="334"/>
            <ac:picMk id="10" creationId="{6FAD6C93-BBF7-45AE-888A-993E7A30A7F6}"/>
          </ac:picMkLst>
        </pc:picChg>
        <pc:picChg chg="add mod">
          <ac:chgData name="ANDRES HUMBERTO OTALORA CARMONA" userId="9f185f83-ab76-4bc7-b4dd-50fef826f155" providerId="ADAL" clId="{B71ABF71-08B5-4BD3-94EB-65045B4F024D}" dt="2020-07-05T14:34:58.257" v="99" actId="1076"/>
          <ac:picMkLst>
            <pc:docMk/>
            <pc:sldMk cId="481473816" sldId="334"/>
            <ac:picMk id="11" creationId="{C0EBF6EE-DBAD-4751-973A-58B2EC8A966C}"/>
          </ac:picMkLst>
        </pc:picChg>
        <pc:picChg chg="add del mod">
          <ac:chgData name="ANDRES HUMBERTO OTALORA CARMONA" userId="9f185f83-ab76-4bc7-b4dd-50fef826f155" providerId="ADAL" clId="{B71ABF71-08B5-4BD3-94EB-65045B4F024D}" dt="2020-07-05T14:35:52.709" v="109" actId="21"/>
          <ac:picMkLst>
            <pc:docMk/>
            <pc:sldMk cId="481473816" sldId="334"/>
            <ac:picMk id="12" creationId="{7A96FEDF-1F21-4CC4-92D1-1D206DB179DF}"/>
          </ac:picMkLst>
        </pc:picChg>
        <pc:picChg chg="add mod">
          <ac:chgData name="ANDRES HUMBERTO OTALORA CARMONA" userId="9f185f83-ab76-4bc7-b4dd-50fef826f155" providerId="ADAL" clId="{B71ABF71-08B5-4BD3-94EB-65045B4F024D}" dt="2020-07-05T14:36:31.465" v="116" actId="1076"/>
          <ac:picMkLst>
            <pc:docMk/>
            <pc:sldMk cId="481473816" sldId="334"/>
            <ac:picMk id="13" creationId="{EE55ABC7-80DC-4339-8DB7-32477B43BEA7}"/>
          </ac:picMkLst>
        </pc:picChg>
        <pc:picChg chg="del">
          <ac:chgData name="ANDRES HUMBERTO OTALORA CARMONA" userId="9f185f83-ab76-4bc7-b4dd-50fef826f155" providerId="ADAL" clId="{B71ABF71-08B5-4BD3-94EB-65045B4F024D}" dt="2020-07-05T14:22:27.275" v="3" actId="478"/>
          <ac:picMkLst>
            <pc:docMk/>
            <pc:sldMk cId="481473816" sldId="334"/>
            <ac:picMk id="46" creationId="{A328E5AF-93FF-4740-908C-52AE776D5E14}"/>
          </ac:picMkLst>
        </pc:picChg>
        <pc:picChg chg="del">
          <ac:chgData name="ANDRES HUMBERTO OTALORA CARMONA" userId="9f185f83-ab76-4bc7-b4dd-50fef826f155" providerId="ADAL" clId="{B71ABF71-08B5-4BD3-94EB-65045B4F024D}" dt="2020-07-05T14:22:28.299" v="5" actId="478"/>
          <ac:picMkLst>
            <pc:docMk/>
            <pc:sldMk cId="481473816" sldId="334"/>
            <ac:picMk id="49" creationId="{CD221A5A-1A74-4479-8D1E-FB8BBA6BB7B0}"/>
          </ac:picMkLst>
        </pc:picChg>
        <pc:picChg chg="del">
          <ac:chgData name="ANDRES HUMBERTO OTALORA CARMONA" userId="9f185f83-ab76-4bc7-b4dd-50fef826f155" providerId="ADAL" clId="{B71ABF71-08B5-4BD3-94EB-65045B4F024D}" dt="2020-07-05T14:22:27.275" v="3" actId="478"/>
          <ac:picMkLst>
            <pc:docMk/>
            <pc:sldMk cId="481473816" sldId="334"/>
            <ac:picMk id="52" creationId="{0612110F-BEC7-43CE-87F6-3C75C47474C3}"/>
          </ac:picMkLst>
        </pc:picChg>
        <pc:picChg chg="del">
          <ac:chgData name="ANDRES HUMBERTO OTALORA CARMONA" userId="9f185f83-ab76-4bc7-b4dd-50fef826f155" providerId="ADAL" clId="{B71ABF71-08B5-4BD3-94EB-65045B4F024D}" dt="2020-07-05T14:22:27.275" v="3" actId="478"/>
          <ac:picMkLst>
            <pc:docMk/>
            <pc:sldMk cId="481473816" sldId="334"/>
            <ac:picMk id="53" creationId="{D6EA3BC4-BD5E-43E0-806D-D350BA563A75}"/>
          </ac:picMkLst>
        </pc:picChg>
      </pc:sldChg>
      <pc:sldChg chg="del">
        <pc:chgData name="ANDRES HUMBERTO OTALORA CARMONA" userId="9f185f83-ab76-4bc7-b4dd-50fef826f155" providerId="ADAL" clId="{B71ABF71-08B5-4BD3-94EB-65045B4F024D}" dt="2020-07-05T14:19:45.323" v="0" actId="47"/>
        <pc:sldMkLst>
          <pc:docMk/>
          <pc:sldMk cId="737749451" sldId="335"/>
        </pc:sldMkLst>
      </pc:sldChg>
      <pc:sldChg chg="addSp delSp modSp add mod delAnim">
        <pc:chgData name="ANDRES HUMBERTO OTALORA CARMONA" userId="9f185f83-ab76-4bc7-b4dd-50fef826f155" providerId="ADAL" clId="{B71ABF71-08B5-4BD3-94EB-65045B4F024D}" dt="2020-07-05T14:43:34.680" v="342"/>
        <pc:sldMkLst>
          <pc:docMk/>
          <pc:sldMk cId="1383705846" sldId="335"/>
        </pc:sldMkLst>
        <pc:spChg chg="del">
          <ac:chgData name="ANDRES HUMBERTO OTALORA CARMONA" userId="9f185f83-ab76-4bc7-b4dd-50fef826f155" providerId="ADAL" clId="{B71ABF71-08B5-4BD3-94EB-65045B4F024D}" dt="2020-07-05T14:36:49.125" v="120" actId="478"/>
          <ac:spMkLst>
            <pc:docMk/>
            <pc:sldMk cId="1383705846" sldId="335"/>
            <ac:spMk id="3" creationId="{595AA118-7FB6-4836-A0F8-0017B40011B1}"/>
          </ac:spMkLst>
        </pc:spChg>
        <pc:spChg chg="del">
          <ac:chgData name="ANDRES HUMBERTO OTALORA CARMONA" userId="9f185f83-ab76-4bc7-b4dd-50fef826f155" providerId="ADAL" clId="{B71ABF71-08B5-4BD3-94EB-65045B4F024D}" dt="2020-07-05T14:36:49.125" v="120" actId="478"/>
          <ac:spMkLst>
            <pc:docMk/>
            <pc:sldMk cId="1383705846" sldId="335"/>
            <ac:spMk id="4" creationId="{0764A3A3-DAED-417B-A0B1-8D5EBFD5D11E}"/>
          </ac:spMkLst>
        </pc:spChg>
        <pc:spChg chg="add mod">
          <ac:chgData name="ANDRES HUMBERTO OTALORA CARMONA" userId="9f185f83-ab76-4bc7-b4dd-50fef826f155" providerId="ADAL" clId="{B71ABF71-08B5-4BD3-94EB-65045B4F024D}" dt="2020-07-05T14:38:02.441" v="162" actId="14100"/>
          <ac:spMkLst>
            <pc:docMk/>
            <pc:sldMk cId="1383705846" sldId="335"/>
            <ac:spMk id="5" creationId="{3998F063-099D-48EA-A51D-EB2329524A42}"/>
          </ac:spMkLst>
        </pc:spChg>
        <pc:spChg chg="del">
          <ac:chgData name="ANDRES HUMBERTO OTALORA CARMONA" userId="9f185f83-ab76-4bc7-b4dd-50fef826f155" providerId="ADAL" clId="{B71ABF71-08B5-4BD3-94EB-65045B4F024D}" dt="2020-07-05T14:36:49.125" v="120" actId="478"/>
          <ac:spMkLst>
            <pc:docMk/>
            <pc:sldMk cId="1383705846" sldId="335"/>
            <ac:spMk id="6" creationId="{9F2947A2-7508-4828-8A35-BFEA7BC49DA3}"/>
          </ac:spMkLst>
        </pc:spChg>
        <pc:spChg chg="add mod">
          <ac:chgData name="ANDRES HUMBERTO OTALORA CARMONA" userId="9f185f83-ab76-4bc7-b4dd-50fef826f155" providerId="ADAL" clId="{B71ABF71-08B5-4BD3-94EB-65045B4F024D}" dt="2020-07-05T14:43:09.585" v="335" actId="1076"/>
          <ac:spMkLst>
            <pc:docMk/>
            <pc:sldMk cId="1383705846" sldId="335"/>
            <ac:spMk id="7" creationId="{E9CC4BED-5198-4E90-8440-B5FDF3AE0D5C}"/>
          </ac:spMkLst>
        </pc:spChg>
        <pc:spChg chg="add mod">
          <ac:chgData name="ANDRES HUMBERTO OTALORA CARMONA" userId="9f185f83-ab76-4bc7-b4dd-50fef826f155" providerId="ADAL" clId="{B71ABF71-08B5-4BD3-94EB-65045B4F024D}" dt="2020-07-05T14:43:22.185" v="338" actId="1076"/>
          <ac:spMkLst>
            <pc:docMk/>
            <pc:sldMk cId="1383705846" sldId="335"/>
            <ac:spMk id="9" creationId="{D1C7F286-930E-46F4-B8B2-DA85AC7C1562}"/>
          </ac:spMkLst>
        </pc:spChg>
        <pc:spChg chg="add mod">
          <ac:chgData name="ANDRES HUMBERTO OTALORA CARMONA" userId="9f185f83-ab76-4bc7-b4dd-50fef826f155" providerId="ADAL" clId="{B71ABF71-08B5-4BD3-94EB-65045B4F024D}" dt="2020-07-05T14:39:27.585" v="225" actId="1076"/>
          <ac:spMkLst>
            <pc:docMk/>
            <pc:sldMk cId="1383705846" sldId="335"/>
            <ac:spMk id="18" creationId="{C037FB7E-FFD2-4262-B48B-BD202CBE24E8}"/>
          </ac:spMkLst>
        </pc:spChg>
        <pc:spChg chg="del">
          <ac:chgData name="ANDRES HUMBERTO OTALORA CARMONA" userId="9f185f83-ab76-4bc7-b4dd-50fef826f155" providerId="ADAL" clId="{B71ABF71-08B5-4BD3-94EB-65045B4F024D}" dt="2020-07-05T14:36:49.125" v="120" actId="478"/>
          <ac:spMkLst>
            <pc:docMk/>
            <pc:sldMk cId="1383705846" sldId="335"/>
            <ac:spMk id="19" creationId="{051FC6F6-3A95-4911-9C89-0156F0870DFD}"/>
          </ac:spMkLst>
        </pc:spChg>
        <pc:spChg chg="add mod">
          <ac:chgData name="ANDRES HUMBERTO OTALORA CARMONA" userId="9f185f83-ab76-4bc7-b4dd-50fef826f155" providerId="ADAL" clId="{B71ABF71-08B5-4BD3-94EB-65045B4F024D}" dt="2020-07-05T14:39:21.755" v="222" actId="207"/>
          <ac:spMkLst>
            <pc:docMk/>
            <pc:sldMk cId="1383705846" sldId="335"/>
            <ac:spMk id="20" creationId="{AC8D4048-D812-466A-B072-8E59A523C676}"/>
          </ac:spMkLst>
        </pc:spChg>
        <pc:spChg chg="add mod">
          <ac:chgData name="ANDRES HUMBERTO OTALORA CARMONA" userId="9f185f83-ab76-4bc7-b4dd-50fef826f155" providerId="ADAL" clId="{B71ABF71-08B5-4BD3-94EB-65045B4F024D}" dt="2020-07-05T14:43:19.137" v="337" actId="1076"/>
          <ac:spMkLst>
            <pc:docMk/>
            <pc:sldMk cId="1383705846" sldId="335"/>
            <ac:spMk id="21" creationId="{4F1A43FA-356A-4569-909C-935C9621049A}"/>
          </ac:spMkLst>
        </pc:spChg>
        <pc:spChg chg="add mod">
          <ac:chgData name="ANDRES HUMBERTO OTALORA CARMONA" userId="9f185f83-ab76-4bc7-b4dd-50fef826f155" providerId="ADAL" clId="{B71ABF71-08B5-4BD3-94EB-65045B4F024D}" dt="2020-07-05T14:42:57.529" v="331" actId="1076"/>
          <ac:spMkLst>
            <pc:docMk/>
            <pc:sldMk cId="1383705846" sldId="335"/>
            <ac:spMk id="22" creationId="{B7A3E016-3079-4DF8-A4BA-428ED02C7C35}"/>
          </ac:spMkLst>
        </pc:spChg>
        <pc:spChg chg="add del mod">
          <ac:chgData name="ANDRES HUMBERTO OTALORA CARMONA" userId="9f185f83-ab76-4bc7-b4dd-50fef826f155" providerId="ADAL" clId="{B71ABF71-08B5-4BD3-94EB-65045B4F024D}" dt="2020-07-05T14:43:34.680" v="342"/>
          <ac:spMkLst>
            <pc:docMk/>
            <pc:sldMk cId="1383705846" sldId="335"/>
            <ac:spMk id="23" creationId="{A862BA07-6BFC-452B-B368-44A700D37780}"/>
          </ac:spMkLst>
        </pc:spChg>
        <pc:spChg chg="mod">
          <ac:chgData name="ANDRES HUMBERTO OTALORA CARMONA" userId="9f185f83-ab76-4bc7-b4dd-50fef826f155" providerId="ADAL" clId="{B71ABF71-08B5-4BD3-94EB-65045B4F024D}" dt="2020-07-05T14:37:15.034" v="145" actId="20577"/>
          <ac:spMkLst>
            <pc:docMk/>
            <pc:sldMk cId="1383705846" sldId="335"/>
            <ac:spMk id="41" creationId="{BA4E2C08-946C-4869-9B54-C27E445D8FB7}"/>
          </ac:spMkLst>
        </pc:spChg>
        <pc:picChg chg="del">
          <ac:chgData name="ANDRES HUMBERTO OTALORA CARMONA" userId="9f185f83-ab76-4bc7-b4dd-50fef826f155" providerId="ADAL" clId="{B71ABF71-08B5-4BD3-94EB-65045B4F024D}" dt="2020-07-05T14:36:49.125" v="120" actId="478"/>
          <ac:picMkLst>
            <pc:docMk/>
            <pc:sldMk cId="1383705846" sldId="335"/>
            <ac:picMk id="8" creationId="{9B40FBA8-55E1-48E0-99AD-E22DD1F6FB8D}"/>
          </ac:picMkLst>
        </pc:picChg>
        <pc:picChg chg="del">
          <ac:chgData name="ANDRES HUMBERTO OTALORA CARMONA" userId="9f185f83-ab76-4bc7-b4dd-50fef826f155" providerId="ADAL" clId="{B71ABF71-08B5-4BD3-94EB-65045B4F024D}" dt="2020-07-05T14:36:49.125" v="120" actId="478"/>
          <ac:picMkLst>
            <pc:docMk/>
            <pc:sldMk cId="1383705846" sldId="335"/>
            <ac:picMk id="10" creationId="{6FAD6C93-BBF7-45AE-888A-993E7A30A7F6}"/>
          </ac:picMkLst>
        </pc:picChg>
        <pc:picChg chg="del">
          <ac:chgData name="ANDRES HUMBERTO OTALORA CARMONA" userId="9f185f83-ab76-4bc7-b4dd-50fef826f155" providerId="ADAL" clId="{B71ABF71-08B5-4BD3-94EB-65045B4F024D}" dt="2020-07-05T14:36:49.125" v="120" actId="478"/>
          <ac:picMkLst>
            <pc:docMk/>
            <pc:sldMk cId="1383705846" sldId="335"/>
            <ac:picMk id="11" creationId="{C0EBF6EE-DBAD-4751-973A-58B2EC8A966C}"/>
          </ac:picMkLst>
        </pc:picChg>
        <pc:picChg chg="del">
          <ac:chgData name="ANDRES HUMBERTO OTALORA CARMONA" userId="9f185f83-ab76-4bc7-b4dd-50fef826f155" providerId="ADAL" clId="{B71ABF71-08B5-4BD3-94EB-65045B4F024D}" dt="2020-07-05T14:36:49.125" v="120" actId="478"/>
          <ac:picMkLst>
            <pc:docMk/>
            <pc:sldMk cId="1383705846" sldId="335"/>
            <ac:picMk id="13" creationId="{EE55ABC7-80DC-4339-8DB7-32477B43BEA7}"/>
          </ac:picMkLst>
        </pc:picChg>
        <pc:picChg chg="add mod modCrop">
          <ac:chgData name="ANDRES HUMBERTO OTALORA CARMONA" userId="9f185f83-ab76-4bc7-b4dd-50fef826f155" providerId="ADAL" clId="{B71ABF71-08B5-4BD3-94EB-65045B4F024D}" dt="2020-07-05T14:42:22.008" v="322" actId="1076"/>
          <ac:picMkLst>
            <pc:docMk/>
            <pc:sldMk cId="1383705846" sldId="335"/>
            <ac:picMk id="15" creationId="{41AF5152-9BD6-4F0D-8701-297DFFE9F2FC}"/>
          </ac:picMkLst>
        </pc:picChg>
        <pc:picChg chg="add mod">
          <ac:chgData name="ANDRES HUMBERTO OTALORA CARMONA" userId="9f185f83-ab76-4bc7-b4dd-50fef826f155" providerId="ADAL" clId="{B71ABF71-08B5-4BD3-94EB-65045B4F024D}" dt="2020-07-05T14:39:17.425" v="221" actId="1076"/>
          <ac:picMkLst>
            <pc:docMk/>
            <pc:sldMk cId="1383705846" sldId="335"/>
            <ac:picMk id="16" creationId="{CE30898F-7E06-443E-BB9E-A60BAEF46AE0}"/>
          </ac:picMkLst>
        </pc:picChg>
        <pc:picChg chg="add mod">
          <ac:chgData name="ANDRES HUMBERTO OTALORA CARMONA" userId="9f185f83-ab76-4bc7-b4dd-50fef826f155" providerId="ADAL" clId="{B71ABF71-08B5-4BD3-94EB-65045B4F024D}" dt="2020-07-05T14:43:25.809" v="340" actId="1076"/>
          <ac:picMkLst>
            <pc:docMk/>
            <pc:sldMk cId="1383705846" sldId="335"/>
            <ac:picMk id="17" creationId="{C8EFC002-7FFF-44CA-8C1E-FCEFFA6E9775}"/>
          </ac:picMkLst>
        </pc:picChg>
        <pc:cxnChg chg="add mod">
          <ac:chgData name="ANDRES HUMBERTO OTALORA CARMONA" userId="9f185f83-ab76-4bc7-b4dd-50fef826f155" providerId="ADAL" clId="{B71ABF71-08B5-4BD3-94EB-65045B4F024D}" dt="2020-07-05T14:43:15.489" v="336" actId="1076"/>
          <ac:cxnSpMkLst>
            <pc:docMk/>
            <pc:sldMk cId="1383705846" sldId="335"/>
            <ac:cxnSpMk id="14" creationId="{FAE2A7B9-C0D3-4F2E-B432-075C1103AEE7}"/>
          </ac:cxnSpMkLst>
        </pc:cxnChg>
      </pc:sldChg>
      <pc:sldChg chg="del">
        <pc:chgData name="ANDRES HUMBERTO OTALORA CARMONA" userId="9f185f83-ab76-4bc7-b4dd-50fef826f155" providerId="ADAL" clId="{B71ABF71-08B5-4BD3-94EB-65045B4F024D}" dt="2020-07-05T14:19:45.323" v="0" actId="47"/>
        <pc:sldMkLst>
          <pc:docMk/>
          <pc:sldMk cId="2034221669" sldId="336"/>
        </pc:sldMkLst>
      </pc:sldChg>
      <pc:sldChg chg="addSp delSp modSp add mod">
        <pc:chgData name="ANDRES HUMBERTO OTALORA CARMONA" userId="9f185f83-ab76-4bc7-b4dd-50fef826f155" providerId="ADAL" clId="{B71ABF71-08B5-4BD3-94EB-65045B4F024D}" dt="2020-07-05T14:52:04.401" v="561" actId="1076"/>
        <pc:sldMkLst>
          <pc:docMk/>
          <pc:sldMk cId="2997577826" sldId="336"/>
        </pc:sldMkLst>
        <pc:spChg chg="mod">
          <ac:chgData name="ANDRES HUMBERTO OTALORA CARMONA" userId="9f185f83-ab76-4bc7-b4dd-50fef826f155" providerId="ADAL" clId="{B71ABF71-08B5-4BD3-94EB-65045B4F024D}" dt="2020-07-05T14:43:53.052" v="348" actId="115"/>
          <ac:spMkLst>
            <pc:docMk/>
            <pc:sldMk cId="2997577826" sldId="336"/>
            <ac:spMk id="5" creationId="{3998F063-099D-48EA-A51D-EB2329524A42}"/>
          </ac:spMkLst>
        </pc:spChg>
        <pc:spChg chg="mod">
          <ac:chgData name="ANDRES HUMBERTO OTALORA CARMONA" userId="9f185f83-ab76-4bc7-b4dd-50fef826f155" providerId="ADAL" clId="{B71ABF71-08B5-4BD3-94EB-65045B4F024D}" dt="2020-07-05T14:44:22.417" v="376" actId="1076"/>
          <ac:spMkLst>
            <pc:docMk/>
            <pc:sldMk cId="2997577826" sldId="336"/>
            <ac:spMk id="7" creationId="{E9CC4BED-5198-4E90-8440-B5FDF3AE0D5C}"/>
          </ac:spMkLst>
        </pc:spChg>
        <pc:spChg chg="mod">
          <ac:chgData name="ANDRES HUMBERTO OTALORA CARMONA" userId="9f185f83-ab76-4bc7-b4dd-50fef826f155" providerId="ADAL" clId="{B71ABF71-08B5-4BD3-94EB-65045B4F024D}" dt="2020-07-05T14:51:55.641" v="558" actId="1076"/>
          <ac:spMkLst>
            <pc:docMk/>
            <pc:sldMk cId="2997577826" sldId="336"/>
            <ac:spMk id="9" creationId="{D1C7F286-930E-46F4-B8B2-DA85AC7C1562}"/>
          </ac:spMkLst>
        </pc:spChg>
        <pc:spChg chg="mod">
          <ac:chgData name="ANDRES HUMBERTO OTALORA CARMONA" userId="9f185f83-ab76-4bc7-b4dd-50fef826f155" providerId="ADAL" clId="{B71ABF71-08B5-4BD3-94EB-65045B4F024D}" dt="2020-07-05T14:48:45.745" v="499" actId="1076"/>
          <ac:spMkLst>
            <pc:docMk/>
            <pc:sldMk cId="2997577826" sldId="336"/>
            <ac:spMk id="20" creationId="{AC8D4048-D812-466A-B072-8E59A523C676}"/>
          </ac:spMkLst>
        </pc:spChg>
        <pc:spChg chg="mod">
          <ac:chgData name="ANDRES HUMBERTO OTALORA CARMONA" userId="9f185f83-ab76-4bc7-b4dd-50fef826f155" providerId="ADAL" clId="{B71ABF71-08B5-4BD3-94EB-65045B4F024D}" dt="2020-07-05T14:52:00.113" v="560" actId="1076"/>
          <ac:spMkLst>
            <pc:docMk/>
            <pc:sldMk cId="2997577826" sldId="336"/>
            <ac:spMk id="21" creationId="{4F1A43FA-356A-4569-909C-935C9621049A}"/>
          </ac:spMkLst>
        </pc:spChg>
        <pc:spChg chg="add mod">
          <ac:chgData name="ANDRES HUMBERTO OTALORA CARMONA" userId="9f185f83-ab76-4bc7-b4dd-50fef826f155" providerId="ADAL" clId="{B71ABF71-08B5-4BD3-94EB-65045B4F024D}" dt="2020-07-05T14:51:57.874" v="559" actId="1076"/>
          <ac:spMkLst>
            <pc:docMk/>
            <pc:sldMk cId="2997577826" sldId="336"/>
            <ac:spMk id="23" creationId="{52A52F85-0B85-4B42-9926-615E35353FC5}"/>
          </ac:spMkLst>
        </pc:spChg>
        <pc:spChg chg="add mod">
          <ac:chgData name="ANDRES HUMBERTO OTALORA CARMONA" userId="9f185f83-ab76-4bc7-b4dd-50fef826f155" providerId="ADAL" clId="{B71ABF71-08B5-4BD3-94EB-65045B4F024D}" dt="2020-07-05T14:48:48.001" v="500" actId="1076"/>
          <ac:spMkLst>
            <pc:docMk/>
            <pc:sldMk cId="2997577826" sldId="336"/>
            <ac:spMk id="24" creationId="{FD83AC16-15D7-4E06-9C59-040B03F1E412}"/>
          </ac:spMkLst>
        </pc:spChg>
        <pc:spChg chg="add mod">
          <ac:chgData name="ANDRES HUMBERTO OTALORA CARMONA" userId="9f185f83-ab76-4bc7-b4dd-50fef826f155" providerId="ADAL" clId="{B71ABF71-08B5-4BD3-94EB-65045B4F024D}" dt="2020-07-05T14:51:01.265" v="555" actId="1076"/>
          <ac:spMkLst>
            <pc:docMk/>
            <pc:sldMk cId="2997577826" sldId="336"/>
            <ac:spMk id="25" creationId="{931F5339-BA2D-4338-B8F9-A8896A0CA161}"/>
          </ac:spMkLst>
        </pc:spChg>
        <pc:spChg chg="mod">
          <ac:chgData name="ANDRES HUMBERTO OTALORA CARMONA" userId="9f185f83-ab76-4bc7-b4dd-50fef826f155" providerId="ADAL" clId="{B71ABF71-08B5-4BD3-94EB-65045B4F024D}" dt="2020-07-05T14:44:00.114" v="371" actId="20577"/>
          <ac:spMkLst>
            <pc:docMk/>
            <pc:sldMk cId="2997577826" sldId="336"/>
            <ac:spMk id="41" creationId="{BA4E2C08-946C-4869-9B54-C27E445D8FB7}"/>
          </ac:spMkLst>
        </pc:spChg>
        <pc:picChg chg="add mod">
          <ac:chgData name="ANDRES HUMBERTO OTALORA CARMONA" userId="9f185f83-ab76-4bc7-b4dd-50fef826f155" providerId="ADAL" clId="{B71ABF71-08B5-4BD3-94EB-65045B4F024D}" dt="2020-07-05T14:51:46.905" v="557" actId="1076"/>
          <ac:picMkLst>
            <pc:docMk/>
            <pc:sldMk cId="2997577826" sldId="336"/>
            <ac:picMk id="3" creationId="{9FA4D331-18D0-4B72-9812-33ED18811B7F}"/>
          </ac:picMkLst>
        </pc:picChg>
        <pc:picChg chg="del">
          <ac:chgData name="ANDRES HUMBERTO OTALORA CARMONA" userId="9f185f83-ab76-4bc7-b4dd-50fef826f155" providerId="ADAL" clId="{B71ABF71-08B5-4BD3-94EB-65045B4F024D}" dt="2020-07-05T14:44:26.865" v="377" actId="478"/>
          <ac:picMkLst>
            <pc:docMk/>
            <pc:sldMk cId="2997577826" sldId="336"/>
            <ac:picMk id="15" creationId="{41AF5152-9BD6-4F0D-8701-297DFFE9F2FC}"/>
          </ac:picMkLst>
        </pc:picChg>
        <pc:picChg chg="del">
          <ac:chgData name="ANDRES HUMBERTO OTALORA CARMONA" userId="9f185f83-ab76-4bc7-b4dd-50fef826f155" providerId="ADAL" clId="{B71ABF71-08B5-4BD3-94EB-65045B4F024D}" dt="2020-07-05T14:48:19.403" v="486" actId="478"/>
          <ac:picMkLst>
            <pc:docMk/>
            <pc:sldMk cId="2997577826" sldId="336"/>
            <ac:picMk id="16" creationId="{CE30898F-7E06-443E-BB9E-A60BAEF46AE0}"/>
          </ac:picMkLst>
        </pc:picChg>
        <pc:picChg chg="del">
          <ac:chgData name="ANDRES HUMBERTO OTALORA CARMONA" userId="9f185f83-ab76-4bc7-b4dd-50fef826f155" providerId="ADAL" clId="{B71ABF71-08B5-4BD3-94EB-65045B4F024D}" dt="2020-07-05T14:48:49.859" v="501" actId="478"/>
          <ac:picMkLst>
            <pc:docMk/>
            <pc:sldMk cId="2997577826" sldId="336"/>
            <ac:picMk id="17" creationId="{C8EFC002-7FFF-44CA-8C1E-FCEFFA6E9775}"/>
          </ac:picMkLst>
        </pc:picChg>
        <pc:picChg chg="add mod">
          <ac:chgData name="ANDRES HUMBERTO OTALORA CARMONA" userId="9f185f83-ab76-4bc7-b4dd-50fef826f155" providerId="ADAL" clId="{B71ABF71-08B5-4BD3-94EB-65045B4F024D}" dt="2020-07-05T14:52:04.401" v="561" actId="1076"/>
          <ac:picMkLst>
            <pc:docMk/>
            <pc:sldMk cId="2997577826" sldId="336"/>
            <ac:picMk id="19" creationId="{2DACF67B-66D7-4888-AB37-BFAFEC059C32}"/>
          </ac:picMkLst>
        </pc:picChg>
      </pc:sldChg>
      <pc:sldChg chg="del">
        <pc:chgData name="ANDRES HUMBERTO OTALORA CARMONA" userId="9f185f83-ab76-4bc7-b4dd-50fef826f155" providerId="ADAL" clId="{B71ABF71-08B5-4BD3-94EB-65045B4F024D}" dt="2020-07-05T14:19:45.323" v="0" actId="47"/>
        <pc:sldMkLst>
          <pc:docMk/>
          <pc:sldMk cId="3603589217" sldId="337"/>
        </pc:sldMkLst>
      </pc:sldChg>
      <pc:sldChg chg="addSp delSp modSp add mod">
        <pc:chgData name="ANDRES HUMBERTO OTALORA CARMONA" userId="9f185f83-ab76-4bc7-b4dd-50fef826f155" providerId="ADAL" clId="{B71ABF71-08B5-4BD3-94EB-65045B4F024D}" dt="2020-07-05T14:58:18.469" v="1008" actId="20577"/>
        <pc:sldMkLst>
          <pc:docMk/>
          <pc:sldMk cId="3630041432" sldId="337"/>
        </pc:sldMkLst>
        <pc:spChg chg="add mod">
          <ac:chgData name="ANDRES HUMBERTO OTALORA CARMONA" userId="9f185f83-ab76-4bc7-b4dd-50fef826f155" providerId="ADAL" clId="{B71ABF71-08B5-4BD3-94EB-65045B4F024D}" dt="2020-07-05T14:58:18.469" v="1008" actId="20577"/>
          <ac:spMkLst>
            <pc:docMk/>
            <pc:sldMk cId="3630041432" sldId="337"/>
            <ac:spMk id="4" creationId="{A6BB9307-5795-4997-9564-FA9994825D8B}"/>
          </ac:spMkLst>
        </pc:spChg>
        <pc:spChg chg="del">
          <ac:chgData name="ANDRES HUMBERTO OTALORA CARMONA" userId="9f185f83-ab76-4bc7-b4dd-50fef826f155" providerId="ADAL" clId="{B71ABF71-08B5-4BD3-94EB-65045B4F024D}" dt="2020-07-05T14:52:11.332" v="563" actId="478"/>
          <ac:spMkLst>
            <pc:docMk/>
            <pc:sldMk cId="3630041432" sldId="337"/>
            <ac:spMk id="5" creationId="{3998F063-099D-48EA-A51D-EB2329524A42}"/>
          </ac:spMkLst>
        </pc:spChg>
        <pc:spChg chg="add mod">
          <ac:chgData name="ANDRES HUMBERTO OTALORA CARMONA" userId="9f185f83-ab76-4bc7-b4dd-50fef826f155" providerId="ADAL" clId="{B71ABF71-08B5-4BD3-94EB-65045B4F024D}" dt="2020-07-05T14:54:44.089" v="662" actId="1076"/>
          <ac:spMkLst>
            <pc:docMk/>
            <pc:sldMk cId="3630041432" sldId="337"/>
            <ac:spMk id="6" creationId="{E3DD199C-7FC6-43C7-95DF-169F4BBB15BB}"/>
          </ac:spMkLst>
        </pc:spChg>
        <pc:spChg chg="del">
          <ac:chgData name="ANDRES HUMBERTO OTALORA CARMONA" userId="9f185f83-ab76-4bc7-b4dd-50fef826f155" providerId="ADAL" clId="{B71ABF71-08B5-4BD3-94EB-65045B4F024D}" dt="2020-07-05T14:52:11.332" v="563" actId="478"/>
          <ac:spMkLst>
            <pc:docMk/>
            <pc:sldMk cId="3630041432" sldId="337"/>
            <ac:spMk id="7" creationId="{E9CC4BED-5198-4E90-8440-B5FDF3AE0D5C}"/>
          </ac:spMkLst>
        </pc:spChg>
        <pc:spChg chg="add mod">
          <ac:chgData name="ANDRES HUMBERTO OTALORA CARMONA" userId="9f185f83-ab76-4bc7-b4dd-50fef826f155" providerId="ADAL" clId="{B71ABF71-08B5-4BD3-94EB-65045B4F024D}" dt="2020-07-05T14:54:31.130" v="661" actId="1076"/>
          <ac:spMkLst>
            <pc:docMk/>
            <pc:sldMk cId="3630041432" sldId="337"/>
            <ac:spMk id="8" creationId="{E6F59E7B-6E9A-4507-8490-3CB83E674F6D}"/>
          </ac:spMkLst>
        </pc:spChg>
        <pc:spChg chg="del">
          <ac:chgData name="ANDRES HUMBERTO OTALORA CARMONA" userId="9f185f83-ab76-4bc7-b4dd-50fef826f155" providerId="ADAL" clId="{B71ABF71-08B5-4BD3-94EB-65045B4F024D}" dt="2020-07-05T14:52:11.332" v="563" actId="478"/>
          <ac:spMkLst>
            <pc:docMk/>
            <pc:sldMk cId="3630041432" sldId="337"/>
            <ac:spMk id="9" creationId="{D1C7F286-930E-46F4-B8B2-DA85AC7C1562}"/>
          </ac:spMkLst>
        </pc:spChg>
        <pc:spChg chg="add mod">
          <ac:chgData name="ANDRES HUMBERTO OTALORA CARMONA" userId="9f185f83-ab76-4bc7-b4dd-50fef826f155" providerId="ADAL" clId="{B71ABF71-08B5-4BD3-94EB-65045B4F024D}" dt="2020-07-05T14:55:13.569" v="672" actId="1076"/>
          <ac:spMkLst>
            <pc:docMk/>
            <pc:sldMk cId="3630041432" sldId="337"/>
            <ac:spMk id="10" creationId="{45657B75-6A4B-4E14-AC5E-83090EE9717A}"/>
          </ac:spMkLst>
        </pc:spChg>
        <pc:spChg chg="del">
          <ac:chgData name="ANDRES HUMBERTO OTALORA CARMONA" userId="9f185f83-ab76-4bc7-b4dd-50fef826f155" providerId="ADAL" clId="{B71ABF71-08B5-4BD3-94EB-65045B4F024D}" dt="2020-07-05T14:52:11.332" v="563" actId="478"/>
          <ac:spMkLst>
            <pc:docMk/>
            <pc:sldMk cId="3630041432" sldId="337"/>
            <ac:spMk id="18" creationId="{C037FB7E-FFD2-4262-B48B-BD202CBE24E8}"/>
          </ac:spMkLst>
        </pc:spChg>
        <pc:spChg chg="del">
          <ac:chgData name="ANDRES HUMBERTO OTALORA CARMONA" userId="9f185f83-ab76-4bc7-b4dd-50fef826f155" providerId="ADAL" clId="{B71ABF71-08B5-4BD3-94EB-65045B4F024D}" dt="2020-07-05T14:52:11.332" v="563" actId="478"/>
          <ac:spMkLst>
            <pc:docMk/>
            <pc:sldMk cId="3630041432" sldId="337"/>
            <ac:spMk id="20" creationId="{AC8D4048-D812-466A-B072-8E59A523C676}"/>
          </ac:spMkLst>
        </pc:spChg>
        <pc:spChg chg="del">
          <ac:chgData name="ANDRES HUMBERTO OTALORA CARMONA" userId="9f185f83-ab76-4bc7-b4dd-50fef826f155" providerId="ADAL" clId="{B71ABF71-08B5-4BD3-94EB-65045B4F024D}" dt="2020-07-05T14:52:11.332" v="563" actId="478"/>
          <ac:spMkLst>
            <pc:docMk/>
            <pc:sldMk cId="3630041432" sldId="337"/>
            <ac:spMk id="21" creationId="{4F1A43FA-356A-4569-909C-935C9621049A}"/>
          </ac:spMkLst>
        </pc:spChg>
        <pc:spChg chg="del">
          <ac:chgData name="ANDRES HUMBERTO OTALORA CARMONA" userId="9f185f83-ab76-4bc7-b4dd-50fef826f155" providerId="ADAL" clId="{B71ABF71-08B5-4BD3-94EB-65045B4F024D}" dt="2020-07-05T14:52:12.559" v="564" actId="478"/>
          <ac:spMkLst>
            <pc:docMk/>
            <pc:sldMk cId="3630041432" sldId="337"/>
            <ac:spMk id="22" creationId="{B7A3E016-3079-4DF8-A4BA-428ED02C7C35}"/>
          </ac:spMkLst>
        </pc:spChg>
        <pc:spChg chg="del">
          <ac:chgData name="ANDRES HUMBERTO OTALORA CARMONA" userId="9f185f83-ab76-4bc7-b4dd-50fef826f155" providerId="ADAL" clId="{B71ABF71-08B5-4BD3-94EB-65045B4F024D}" dt="2020-07-05T14:52:11.332" v="563" actId="478"/>
          <ac:spMkLst>
            <pc:docMk/>
            <pc:sldMk cId="3630041432" sldId="337"/>
            <ac:spMk id="23" creationId="{52A52F85-0B85-4B42-9926-615E35353FC5}"/>
          </ac:spMkLst>
        </pc:spChg>
        <pc:spChg chg="del">
          <ac:chgData name="ANDRES HUMBERTO OTALORA CARMONA" userId="9f185f83-ab76-4bc7-b4dd-50fef826f155" providerId="ADAL" clId="{B71ABF71-08B5-4BD3-94EB-65045B4F024D}" dt="2020-07-05T14:52:11.332" v="563" actId="478"/>
          <ac:spMkLst>
            <pc:docMk/>
            <pc:sldMk cId="3630041432" sldId="337"/>
            <ac:spMk id="24" creationId="{FD83AC16-15D7-4E06-9C59-040B03F1E412}"/>
          </ac:spMkLst>
        </pc:spChg>
        <pc:spChg chg="del">
          <ac:chgData name="ANDRES HUMBERTO OTALORA CARMONA" userId="9f185f83-ab76-4bc7-b4dd-50fef826f155" providerId="ADAL" clId="{B71ABF71-08B5-4BD3-94EB-65045B4F024D}" dt="2020-07-05T14:52:11.332" v="563" actId="478"/>
          <ac:spMkLst>
            <pc:docMk/>
            <pc:sldMk cId="3630041432" sldId="337"/>
            <ac:spMk id="25" creationId="{931F5339-BA2D-4338-B8F9-A8896A0CA161}"/>
          </ac:spMkLst>
        </pc:spChg>
        <pc:spChg chg="add mod">
          <ac:chgData name="ANDRES HUMBERTO OTALORA CARMONA" userId="9f185f83-ab76-4bc7-b4dd-50fef826f155" providerId="ADAL" clId="{B71ABF71-08B5-4BD3-94EB-65045B4F024D}" dt="2020-07-05T14:52:57.754" v="629" actId="1076"/>
          <ac:spMkLst>
            <pc:docMk/>
            <pc:sldMk cId="3630041432" sldId="337"/>
            <ac:spMk id="33" creationId="{E63F6D85-8F85-46CC-8BC9-0F8F24F15A74}"/>
          </ac:spMkLst>
        </pc:spChg>
        <pc:spChg chg="add mod">
          <ac:chgData name="ANDRES HUMBERTO OTALORA CARMONA" userId="9f185f83-ab76-4bc7-b4dd-50fef826f155" providerId="ADAL" clId="{B71ABF71-08B5-4BD3-94EB-65045B4F024D}" dt="2020-07-05T14:52:57.754" v="629" actId="1076"/>
          <ac:spMkLst>
            <pc:docMk/>
            <pc:sldMk cId="3630041432" sldId="337"/>
            <ac:spMk id="34" creationId="{56284839-0CB7-46BF-B2C9-9FD71AFB32F9}"/>
          </ac:spMkLst>
        </pc:spChg>
        <pc:spChg chg="add mod">
          <ac:chgData name="ANDRES HUMBERTO OTALORA CARMONA" userId="9f185f83-ab76-4bc7-b4dd-50fef826f155" providerId="ADAL" clId="{B71ABF71-08B5-4BD3-94EB-65045B4F024D}" dt="2020-07-05T14:52:57.754" v="629" actId="1076"/>
          <ac:spMkLst>
            <pc:docMk/>
            <pc:sldMk cId="3630041432" sldId="337"/>
            <ac:spMk id="35" creationId="{99346550-9539-46B8-9ED4-D8929720CC30}"/>
          </ac:spMkLst>
        </pc:spChg>
        <pc:spChg chg="add mod">
          <ac:chgData name="ANDRES HUMBERTO OTALORA CARMONA" userId="9f185f83-ab76-4bc7-b4dd-50fef826f155" providerId="ADAL" clId="{B71ABF71-08B5-4BD3-94EB-65045B4F024D}" dt="2020-07-05T14:56:45.201" v="748" actId="1076"/>
          <ac:spMkLst>
            <pc:docMk/>
            <pc:sldMk cId="3630041432" sldId="337"/>
            <ac:spMk id="36" creationId="{0A8A3F15-08EA-445D-952D-833C4A4892C9}"/>
          </ac:spMkLst>
        </pc:spChg>
        <pc:spChg chg="mod">
          <ac:chgData name="ANDRES HUMBERTO OTALORA CARMONA" userId="9f185f83-ab76-4bc7-b4dd-50fef826f155" providerId="ADAL" clId="{B71ABF71-08B5-4BD3-94EB-65045B4F024D}" dt="2020-07-05T14:52:40.682" v="623" actId="20577"/>
          <ac:spMkLst>
            <pc:docMk/>
            <pc:sldMk cId="3630041432" sldId="337"/>
            <ac:spMk id="41" creationId="{BA4E2C08-946C-4869-9B54-C27E445D8FB7}"/>
          </ac:spMkLst>
        </pc:spChg>
        <pc:grpChg chg="add mod">
          <ac:chgData name="ANDRES HUMBERTO OTALORA CARMONA" userId="9f185f83-ab76-4bc7-b4dd-50fef826f155" providerId="ADAL" clId="{B71ABF71-08B5-4BD3-94EB-65045B4F024D}" dt="2020-07-05T14:52:57.754" v="629" actId="1076"/>
          <ac:grpSpMkLst>
            <pc:docMk/>
            <pc:sldMk cId="3630041432" sldId="337"/>
            <ac:grpSpMk id="29" creationId="{B2FADB75-B8C1-4639-AED5-3FD3703E009F}"/>
          </ac:grpSpMkLst>
        </pc:grpChg>
        <pc:picChg chg="del">
          <ac:chgData name="ANDRES HUMBERTO OTALORA CARMONA" userId="9f185f83-ab76-4bc7-b4dd-50fef826f155" providerId="ADAL" clId="{B71ABF71-08B5-4BD3-94EB-65045B4F024D}" dt="2020-07-05T14:52:11.332" v="563" actId="478"/>
          <ac:picMkLst>
            <pc:docMk/>
            <pc:sldMk cId="3630041432" sldId="337"/>
            <ac:picMk id="3" creationId="{9FA4D331-18D0-4B72-9812-33ED18811B7F}"/>
          </ac:picMkLst>
        </pc:picChg>
        <pc:picChg chg="add mod">
          <ac:chgData name="ANDRES HUMBERTO OTALORA CARMONA" userId="9f185f83-ab76-4bc7-b4dd-50fef826f155" providerId="ADAL" clId="{B71ABF71-08B5-4BD3-94EB-65045B4F024D}" dt="2020-07-05T14:56:40.657" v="745" actId="1076"/>
          <ac:picMkLst>
            <pc:docMk/>
            <pc:sldMk cId="3630041432" sldId="337"/>
            <ac:picMk id="12" creationId="{08E15A75-A1CE-49A5-99F9-236595ABA805}"/>
          </ac:picMkLst>
        </pc:picChg>
        <pc:picChg chg="del">
          <ac:chgData name="ANDRES HUMBERTO OTALORA CARMONA" userId="9f185f83-ab76-4bc7-b4dd-50fef826f155" providerId="ADAL" clId="{B71ABF71-08B5-4BD3-94EB-65045B4F024D}" dt="2020-07-05T14:52:11.332" v="563" actId="478"/>
          <ac:picMkLst>
            <pc:docMk/>
            <pc:sldMk cId="3630041432" sldId="337"/>
            <ac:picMk id="19" creationId="{2DACF67B-66D7-4888-AB37-BFAFEC059C32}"/>
          </ac:picMkLst>
        </pc:picChg>
        <pc:picChg chg="add mod">
          <ac:chgData name="ANDRES HUMBERTO OTALORA CARMONA" userId="9f185f83-ab76-4bc7-b4dd-50fef826f155" providerId="ADAL" clId="{B71ABF71-08B5-4BD3-94EB-65045B4F024D}" dt="2020-07-05T14:52:53.841" v="628" actId="1076"/>
          <ac:picMkLst>
            <pc:docMk/>
            <pc:sldMk cId="3630041432" sldId="337"/>
            <ac:picMk id="26" creationId="{76EF0FB5-34F4-4209-8B21-5CD9059FBDF5}"/>
          </ac:picMkLst>
        </pc:picChg>
        <pc:picChg chg="add del mod">
          <ac:chgData name="ANDRES HUMBERTO OTALORA CARMONA" userId="9f185f83-ab76-4bc7-b4dd-50fef826f155" providerId="ADAL" clId="{B71ABF71-08B5-4BD3-94EB-65045B4F024D}" dt="2020-07-05T14:52:52.652" v="627" actId="478"/>
          <ac:picMkLst>
            <pc:docMk/>
            <pc:sldMk cId="3630041432" sldId="337"/>
            <ac:picMk id="27" creationId="{80EEEA93-1D56-4931-A300-B9BECF947762}"/>
          </ac:picMkLst>
        </pc:picChg>
        <pc:picChg chg="add mod">
          <ac:chgData name="ANDRES HUMBERTO OTALORA CARMONA" userId="9f185f83-ab76-4bc7-b4dd-50fef826f155" providerId="ADAL" clId="{B71ABF71-08B5-4BD3-94EB-65045B4F024D}" dt="2020-07-05T14:56:43.610" v="747" actId="1076"/>
          <ac:picMkLst>
            <pc:docMk/>
            <pc:sldMk cId="3630041432" sldId="337"/>
            <ac:picMk id="37" creationId="{3AA65133-23C5-47B6-A21C-B1A85E3B093E}"/>
          </ac:picMkLst>
        </pc:picChg>
        <pc:cxnChg chg="del">
          <ac:chgData name="ANDRES HUMBERTO OTALORA CARMONA" userId="9f185f83-ab76-4bc7-b4dd-50fef826f155" providerId="ADAL" clId="{B71ABF71-08B5-4BD3-94EB-65045B4F024D}" dt="2020-07-05T14:52:11.332" v="563" actId="478"/>
          <ac:cxnSpMkLst>
            <pc:docMk/>
            <pc:sldMk cId="3630041432" sldId="337"/>
            <ac:cxnSpMk id="14" creationId="{FAE2A7B9-C0D3-4F2E-B432-075C1103AEE7}"/>
          </ac:cxnSpMkLst>
        </pc:cxnChg>
        <pc:cxnChg chg="mod">
          <ac:chgData name="ANDRES HUMBERTO OTALORA CARMONA" userId="9f185f83-ab76-4bc7-b4dd-50fef826f155" providerId="ADAL" clId="{B71ABF71-08B5-4BD3-94EB-65045B4F024D}" dt="2020-07-05T14:52:50.302" v="626"/>
          <ac:cxnSpMkLst>
            <pc:docMk/>
            <pc:sldMk cId="3630041432" sldId="337"/>
            <ac:cxnSpMk id="30" creationId="{5C568157-79A4-48BC-B065-FDFE9E065BDE}"/>
          </ac:cxnSpMkLst>
        </pc:cxnChg>
        <pc:cxnChg chg="mod">
          <ac:chgData name="ANDRES HUMBERTO OTALORA CARMONA" userId="9f185f83-ab76-4bc7-b4dd-50fef826f155" providerId="ADAL" clId="{B71ABF71-08B5-4BD3-94EB-65045B4F024D}" dt="2020-07-05T14:52:50.302" v="626"/>
          <ac:cxnSpMkLst>
            <pc:docMk/>
            <pc:sldMk cId="3630041432" sldId="337"/>
            <ac:cxnSpMk id="31" creationId="{515D56D8-5C73-4370-8E18-813A51FE757C}"/>
          </ac:cxnSpMkLst>
        </pc:cxnChg>
        <pc:cxnChg chg="mod">
          <ac:chgData name="ANDRES HUMBERTO OTALORA CARMONA" userId="9f185f83-ab76-4bc7-b4dd-50fef826f155" providerId="ADAL" clId="{B71ABF71-08B5-4BD3-94EB-65045B4F024D}" dt="2020-07-05T14:52:50.302" v="626"/>
          <ac:cxnSpMkLst>
            <pc:docMk/>
            <pc:sldMk cId="3630041432" sldId="337"/>
            <ac:cxnSpMk id="32" creationId="{EF36D2C8-F65D-47C4-A555-A7D735EF87F4}"/>
          </ac:cxnSpMkLst>
        </pc:cxnChg>
      </pc:sldChg>
      <pc:sldChg chg="del">
        <pc:chgData name="ANDRES HUMBERTO OTALORA CARMONA" userId="9f185f83-ab76-4bc7-b4dd-50fef826f155" providerId="ADAL" clId="{B71ABF71-08B5-4BD3-94EB-65045B4F024D}" dt="2020-07-05T14:19:45.323" v="0" actId="47"/>
        <pc:sldMkLst>
          <pc:docMk/>
          <pc:sldMk cId="2241785956" sldId="338"/>
        </pc:sldMkLst>
      </pc:sldChg>
      <pc:sldChg chg="modSp add mod ord">
        <pc:chgData name="ANDRES HUMBERTO OTALORA CARMONA" userId="9f185f83-ab76-4bc7-b4dd-50fef826f155" providerId="ADAL" clId="{B71ABF71-08B5-4BD3-94EB-65045B4F024D}" dt="2020-07-05T14:52:29.092" v="599" actId="20577"/>
        <pc:sldMkLst>
          <pc:docMk/>
          <pc:sldMk cId="3749774376" sldId="338"/>
        </pc:sldMkLst>
        <pc:spChg chg="mod">
          <ac:chgData name="ANDRES HUMBERTO OTALORA CARMONA" userId="9f185f83-ab76-4bc7-b4dd-50fef826f155" providerId="ADAL" clId="{B71ABF71-08B5-4BD3-94EB-65045B4F024D}" dt="2020-07-05T14:52:29.092" v="599" actId="20577"/>
          <ac:spMkLst>
            <pc:docMk/>
            <pc:sldMk cId="3749774376" sldId="338"/>
            <ac:spMk id="12" creationId="{2A3190B4-7CE9-421D-8959-FEBD252C9280}"/>
          </ac:spMkLst>
        </pc:spChg>
      </pc:sldChg>
      <pc:sldChg chg="del">
        <pc:chgData name="ANDRES HUMBERTO OTALORA CARMONA" userId="9f185f83-ab76-4bc7-b4dd-50fef826f155" providerId="ADAL" clId="{B71ABF71-08B5-4BD3-94EB-65045B4F024D}" dt="2020-07-05T14:19:45.323" v="0" actId="47"/>
        <pc:sldMkLst>
          <pc:docMk/>
          <pc:sldMk cId="1449101284" sldId="339"/>
        </pc:sldMkLst>
      </pc:sldChg>
      <pc:sldChg chg="addSp delSp modSp add mod">
        <pc:chgData name="ANDRES HUMBERTO OTALORA CARMONA" userId="9f185f83-ab76-4bc7-b4dd-50fef826f155" providerId="ADAL" clId="{B71ABF71-08B5-4BD3-94EB-65045B4F024D}" dt="2020-07-05T15:23:10.234" v="1776" actId="1076"/>
        <pc:sldMkLst>
          <pc:docMk/>
          <pc:sldMk cId="3477321608" sldId="339"/>
        </pc:sldMkLst>
        <pc:spChg chg="add mod">
          <ac:chgData name="ANDRES HUMBERTO OTALORA CARMONA" userId="9f185f83-ab76-4bc7-b4dd-50fef826f155" providerId="ADAL" clId="{B71ABF71-08B5-4BD3-94EB-65045B4F024D}" dt="2020-07-05T15:02:15.130" v="1402" actId="1076"/>
          <ac:spMkLst>
            <pc:docMk/>
            <pc:sldMk cId="3477321608" sldId="339"/>
            <ac:spMk id="3" creationId="{29F93C63-BCC9-46C7-857A-08770A62F813}"/>
          </ac:spMkLst>
        </pc:spChg>
        <pc:spChg chg="del">
          <ac:chgData name="ANDRES HUMBERTO OTALORA CARMONA" userId="9f185f83-ab76-4bc7-b4dd-50fef826f155" providerId="ADAL" clId="{B71ABF71-08B5-4BD3-94EB-65045B4F024D}" dt="2020-07-05T14:59:02.756" v="1076" actId="478"/>
          <ac:spMkLst>
            <pc:docMk/>
            <pc:sldMk cId="3477321608" sldId="339"/>
            <ac:spMk id="4" creationId="{A6BB9307-5795-4997-9564-FA9994825D8B}"/>
          </ac:spMkLst>
        </pc:spChg>
        <pc:spChg chg="del">
          <ac:chgData name="ANDRES HUMBERTO OTALORA CARMONA" userId="9f185f83-ab76-4bc7-b4dd-50fef826f155" providerId="ADAL" clId="{B71ABF71-08B5-4BD3-94EB-65045B4F024D}" dt="2020-07-05T14:59:02.756" v="1076" actId="478"/>
          <ac:spMkLst>
            <pc:docMk/>
            <pc:sldMk cId="3477321608" sldId="339"/>
            <ac:spMk id="6" creationId="{E3DD199C-7FC6-43C7-95DF-169F4BBB15BB}"/>
          </ac:spMkLst>
        </pc:spChg>
        <pc:spChg chg="del">
          <ac:chgData name="ANDRES HUMBERTO OTALORA CARMONA" userId="9f185f83-ab76-4bc7-b4dd-50fef826f155" providerId="ADAL" clId="{B71ABF71-08B5-4BD3-94EB-65045B4F024D}" dt="2020-07-05T14:59:02.756" v="1076" actId="478"/>
          <ac:spMkLst>
            <pc:docMk/>
            <pc:sldMk cId="3477321608" sldId="339"/>
            <ac:spMk id="8" creationId="{E6F59E7B-6E9A-4507-8490-3CB83E674F6D}"/>
          </ac:spMkLst>
        </pc:spChg>
        <pc:spChg chg="add mod">
          <ac:chgData name="ANDRES HUMBERTO OTALORA CARMONA" userId="9f185f83-ab76-4bc7-b4dd-50fef826f155" providerId="ADAL" clId="{B71ABF71-08B5-4BD3-94EB-65045B4F024D}" dt="2020-07-05T15:10:19.226" v="1548" actId="1076"/>
          <ac:spMkLst>
            <pc:docMk/>
            <pc:sldMk cId="3477321608" sldId="339"/>
            <ac:spMk id="9" creationId="{B82CC1D4-9576-4F7C-9BD6-735C9743213E}"/>
          </ac:spMkLst>
        </pc:spChg>
        <pc:spChg chg="del">
          <ac:chgData name="ANDRES HUMBERTO OTALORA CARMONA" userId="9f185f83-ab76-4bc7-b4dd-50fef826f155" providerId="ADAL" clId="{B71ABF71-08B5-4BD3-94EB-65045B4F024D}" dt="2020-07-05T14:59:02.756" v="1076" actId="478"/>
          <ac:spMkLst>
            <pc:docMk/>
            <pc:sldMk cId="3477321608" sldId="339"/>
            <ac:spMk id="10" creationId="{45657B75-6A4B-4E14-AC5E-83090EE9717A}"/>
          </ac:spMkLst>
        </pc:spChg>
        <pc:spChg chg="add mod">
          <ac:chgData name="ANDRES HUMBERTO OTALORA CARMONA" userId="9f185f83-ab76-4bc7-b4dd-50fef826f155" providerId="ADAL" clId="{B71ABF71-08B5-4BD3-94EB-65045B4F024D}" dt="2020-07-05T15:02:18.826" v="1404" actId="1076"/>
          <ac:spMkLst>
            <pc:docMk/>
            <pc:sldMk cId="3477321608" sldId="339"/>
            <ac:spMk id="23" creationId="{04484E1E-04BD-4693-93CC-B96C23938E79}"/>
          </ac:spMkLst>
        </pc:spChg>
        <pc:spChg chg="del">
          <ac:chgData name="ANDRES HUMBERTO OTALORA CARMONA" userId="9f185f83-ab76-4bc7-b4dd-50fef826f155" providerId="ADAL" clId="{B71ABF71-08B5-4BD3-94EB-65045B4F024D}" dt="2020-07-05T14:59:02.756" v="1076" actId="478"/>
          <ac:spMkLst>
            <pc:docMk/>
            <pc:sldMk cId="3477321608" sldId="339"/>
            <ac:spMk id="33" creationId="{E63F6D85-8F85-46CC-8BC9-0F8F24F15A74}"/>
          </ac:spMkLst>
        </pc:spChg>
        <pc:spChg chg="del">
          <ac:chgData name="ANDRES HUMBERTO OTALORA CARMONA" userId="9f185f83-ab76-4bc7-b4dd-50fef826f155" providerId="ADAL" clId="{B71ABF71-08B5-4BD3-94EB-65045B4F024D}" dt="2020-07-05T14:59:02.756" v="1076" actId="478"/>
          <ac:spMkLst>
            <pc:docMk/>
            <pc:sldMk cId="3477321608" sldId="339"/>
            <ac:spMk id="34" creationId="{56284839-0CB7-46BF-B2C9-9FD71AFB32F9}"/>
          </ac:spMkLst>
        </pc:spChg>
        <pc:spChg chg="del">
          <ac:chgData name="ANDRES HUMBERTO OTALORA CARMONA" userId="9f185f83-ab76-4bc7-b4dd-50fef826f155" providerId="ADAL" clId="{B71ABF71-08B5-4BD3-94EB-65045B4F024D}" dt="2020-07-05T14:59:02.756" v="1076" actId="478"/>
          <ac:spMkLst>
            <pc:docMk/>
            <pc:sldMk cId="3477321608" sldId="339"/>
            <ac:spMk id="35" creationId="{99346550-9539-46B8-9ED4-D8929720CC30}"/>
          </ac:spMkLst>
        </pc:spChg>
        <pc:spChg chg="del">
          <ac:chgData name="ANDRES HUMBERTO OTALORA CARMONA" userId="9f185f83-ab76-4bc7-b4dd-50fef826f155" providerId="ADAL" clId="{B71ABF71-08B5-4BD3-94EB-65045B4F024D}" dt="2020-07-05T14:59:02.756" v="1076" actId="478"/>
          <ac:spMkLst>
            <pc:docMk/>
            <pc:sldMk cId="3477321608" sldId="339"/>
            <ac:spMk id="36" creationId="{0A8A3F15-08EA-445D-952D-833C4A4892C9}"/>
          </ac:spMkLst>
        </pc:spChg>
        <pc:spChg chg="mod">
          <ac:chgData name="ANDRES HUMBERTO OTALORA CARMONA" userId="9f185f83-ab76-4bc7-b4dd-50fef826f155" providerId="ADAL" clId="{B71ABF71-08B5-4BD3-94EB-65045B4F024D}" dt="2020-07-05T14:58:55.308" v="1075" actId="20577"/>
          <ac:spMkLst>
            <pc:docMk/>
            <pc:sldMk cId="3477321608" sldId="339"/>
            <ac:spMk id="41" creationId="{BA4E2C08-946C-4869-9B54-C27E445D8FB7}"/>
          </ac:spMkLst>
        </pc:spChg>
        <pc:spChg chg="add del mod">
          <ac:chgData name="ANDRES HUMBERTO OTALORA CARMONA" userId="9f185f83-ab76-4bc7-b4dd-50fef826f155" providerId="ADAL" clId="{B71ABF71-08B5-4BD3-94EB-65045B4F024D}" dt="2020-07-05T15:03:21.835" v="1537" actId="478"/>
          <ac:spMkLst>
            <pc:docMk/>
            <pc:sldMk cId="3477321608" sldId="339"/>
            <ac:spMk id="44" creationId="{6E7EA4A8-06DE-4536-BE3E-F23AD222571E}"/>
          </ac:spMkLst>
        </pc:spChg>
        <pc:spChg chg="add del mod">
          <ac:chgData name="ANDRES HUMBERTO OTALORA CARMONA" userId="9f185f83-ab76-4bc7-b4dd-50fef826f155" providerId="ADAL" clId="{B71ABF71-08B5-4BD3-94EB-65045B4F024D}" dt="2020-07-05T15:10:29.932" v="1551" actId="478"/>
          <ac:spMkLst>
            <pc:docMk/>
            <pc:sldMk cId="3477321608" sldId="339"/>
            <ac:spMk id="45" creationId="{5715FD8F-A7F9-4B6B-B050-220FEEE1D7D9}"/>
          </ac:spMkLst>
        </pc:spChg>
        <pc:spChg chg="add del mod">
          <ac:chgData name="ANDRES HUMBERTO OTALORA CARMONA" userId="9f185f83-ab76-4bc7-b4dd-50fef826f155" providerId="ADAL" clId="{B71ABF71-08B5-4BD3-94EB-65045B4F024D}" dt="2020-07-05T15:10:06.604" v="1543" actId="478"/>
          <ac:spMkLst>
            <pc:docMk/>
            <pc:sldMk cId="3477321608" sldId="339"/>
            <ac:spMk id="47" creationId="{5C81E649-27F5-45B4-9E7B-B8ED41C1070B}"/>
          </ac:spMkLst>
        </pc:spChg>
        <pc:spChg chg="add del mod">
          <ac:chgData name="ANDRES HUMBERTO OTALORA CARMONA" userId="9f185f83-ab76-4bc7-b4dd-50fef826f155" providerId="ADAL" clId="{B71ABF71-08B5-4BD3-94EB-65045B4F024D}" dt="2020-07-05T15:10:54.069" v="1564" actId="478"/>
          <ac:spMkLst>
            <pc:docMk/>
            <pc:sldMk cId="3477321608" sldId="339"/>
            <ac:spMk id="48" creationId="{A97CCADD-F371-436D-A6CC-C1CD95810780}"/>
          </ac:spMkLst>
        </pc:spChg>
        <pc:spChg chg="add mod">
          <ac:chgData name="ANDRES HUMBERTO OTALORA CARMONA" userId="9f185f83-ab76-4bc7-b4dd-50fef826f155" providerId="ADAL" clId="{B71ABF71-08B5-4BD3-94EB-65045B4F024D}" dt="2020-07-05T15:11:00.330" v="1567" actId="1076"/>
          <ac:spMkLst>
            <pc:docMk/>
            <pc:sldMk cId="3477321608" sldId="339"/>
            <ac:spMk id="49" creationId="{25107D7E-B1F0-4C24-BEA8-7B675F0DF640}"/>
          </ac:spMkLst>
        </pc:spChg>
        <pc:spChg chg="add mod">
          <ac:chgData name="ANDRES HUMBERTO OTALORA CARMONA" userId="9f185f83-ab76-4bc7-b4dd-50fef826f155" providerId="ADAL" clId="{B71ABF71-08B5-4BD3-94EB-65045B4F024D}" dt="2020-07-05T15:03:14.241" v="1534" actId="1076"/>
          <ac:spMkLst>
            <pc:docMk/>
            <pc:sldMk cId="3477321608" sldId="339"/>
            <ac:spMk id="50" creationId="{8718D0EC-7DC6-4375-AFA1-97F4B1A808FC}"/>
          </ac:spMkLst>
        </pc:spChg>
        <pc:spChg chg="add mod">
          <ac:chgData name="ANDRES HUMBERTO OTALORA CARMONA" userId="9f185f83-ab76-4bc7-b4dd-50fef826f155" providerId="ADAL" clId="{B71ABF71-08B5-4BD3-94EB-65045B4F024D}" dt="2020-07-05T15:10:37.077" v="1554" actId="20577"/>
          <ac:spMkLst>
            <pc:docMk/>
            <pc:sldMk cId="3477321608" sldId="339"/>
            <ac:spMk id="52" creationId="{39D9B9E1-8DA1-4A24-AB76-65CA40AAD294}"/>
          </ac:spMkLst>
        </pc:spChg>
        <pc:spChg chg="add mod">
          <ac:chgData name="ANDRES HUMBERTO OTALORA CARMONA" userId="9f185f83-ab76-4bc7-b4dd-50fef826f155" providerId="ADAL" clId="{B71ABF71-08B5-4BD3-94EB-65045B4F024D}" dt="2020-07-05T15:23:08.034" v="1775" actId="1076"/>
          <ac:spMkLst>
            <pc:docMk/>
            <pc:sldMk cId="3477321608" sldId="339"/>
            <ac:spMk id="53" creationId="{47E67A64-B83D-4FFA-A165-BDE53BDEF028}"/>
          </ac:spMkLst>
        </pc:spChg>
        <pc:spChg chg="add del mod">
          <ac:chgData name="ANDRES HUMBERTO OTALORA CARMONA" userId="9f185f83-ab76-4bc7-b4dd-50fef826f155" providerId="ADAL" clId="{B71ABF71-08B5-4BD3-94EB-65045B4F024D}" dt="2020-07-05T15:13:00.756" v="1757" actId="478"/>
          <ac:spMkLst>
            <pc:docMk/>
            <pc:sldMk cId="3477321608" sldId="339"/>
            <ac:spMk id="57" creationId="{952CBB17-913C-44ED-88F5-59E776749F62}"/>
          </ac:spMkLst>
        </pc:spChg>
        <pc:spChg chg="add mod">
          <ac:chgData name="ANDRES HUMBERTO OTALORA CARMONA" userId="9f185f83-ab76-4bc7-b4dd-50fef826f155" providerId="ADAL" clId="{B71ABF71-08B5-4BD3-94EB-65045B4F024D}" dt="2020-07-05T15:13:03.826" v="1759" actId="1076"/>
          <ac:spMkLst>
            <pc:docMk/>
            <pc:sldMk cId="3477321608" sldId="339"/>
            <ac:spMk id="58" creationId="{E6232616-730B-459C-8A6C-C70326BFA0B3}"/>
          </ac:spMkLst>
        </pc:spChg>
        <pc:spChg chg="add del mod">
          <ac:chgData name="ANDRES HUMBERTO OTALORA CARMONA" userId="9f185f83-ab76-4bc7-b4dd-50fef826f155" providerId="ADAL" clId="{B71ABF71-08B5-4BD3-94EB-65045B4F024D}" dt="2020-07-05T15:13:10.429" v="1763" actId="478"/>
          <ac:spMkLst>
            <pc:docMk/>
            <pc:sldMk cId="3477321608" sldId="339"/>
            <ac:spMk id="59" creationId="{E02A03C6-4FD2-49AA-B4C9-449BACB389D7}"/>
          </ac:spMkLst>
        </pc:spChg>
        <pc:spChg chg="add mod">
          <ac:chgData name="ANDRES HUMBERTO OTALORA CARMONA" userId="9f185f83-ab76-4bc7-b4dd-50fef826f155" providerId="ADAL" clId="{B71ABF71-08B5-4BD3-94EB-65045B4F024D}" dt="2020-07-05T15:23:10.234" v="1776" actId="1076"/>
          <ac:spMkLst>
            <pc:docMk/>
            <pc:sldMk cId="3477321608" sldId="339"/>
            <ac:spMk id="60" creationId="{842AC140-248B-4023-85FA-802D8B183792}"/>
          </ac:spMkLst>
        </pc:spChg>
        <pc:grpChg chg="del">
          <ac:chgData name="ANDRES HUMBERTO OTALORA CARMONA" userId="9f185f83-ab76-4bc7-b4dd-50fef826f155" providerId="ADAL" clId="{B71ABF71-08B5-4BD3-94EB-65045B4F024D}" dt="2020-07-05T14:59:05.108" v="1077" actId="478"/>
          <ac:grpSpMkLst>
            <pc:docMk/>
            <pc:sldMk cId="3477321608" sldId="339"/>
            <ac:grpSpMk id="29" creationId="{B2FADB75-B8C1-4639-AED5-3FD3703E009F}"/>
          </ac:grpSpMkLst>
        </pc:grpChg>
        <pc:picChg chg="del">
          <ac:chgData name="ANDRES HUMBERTO OTALORA CARMONA" userId="9f185f83-ab76-4bc7-b4dd-50fef826f155" providerId="ADAL" clId="{B71ABF71-08B5-4BD3-94EB-65045B4F024D}" dt="2020-07-05T14:59:02.756" v="1076" actId="478"/>
          <ac:picMkLst>
            <pc:docMk/>
            <pc:sldMk cId="3477321608" sldId="339"/>
            <ac:picMk id="12" creationId="{08E15A75-A1CE-49A5-99F9-236595ABA805}"/>
          </ac:picMkLst>
        </pc:picChg>
        <pc:picChg chg="add mod">
          <ac:chgData name="ANDRES HUMBERTO OTALORA CARMONA" userId="9f185f83-ab76-4bc7-b4dd-50fef826f155" providerId="ADAL" clId="{B71ABF71-08B5-4BD3-94EB-65045B4F024D}" dt="2020-07-05T15:03:16.601" v="1535" actId="1076"/>
          <ac:picMkLst>
            <pc:docMk/>
            <pc:sldMk cId="3477321608" sldId="339"/>
            <ac:picMk id="21" creationId="{DDE31BDA-BF9F-4486-93F7-7509A0B25D7F}"/>
          </ac:picMkLst>
        </pc:picChg>
        <pc:picChg chg="del">
          <ac:chgData name="ANDRES HUMBERTO OTALORA CARMONA" userId="9f185f83-ab76-4bc7-b4dd-50fef826f155" providerId="ADAL" clId="{B71ABF71-08B5-4BD3-94EB-65045B4F024D}" dt="2020-07-05T14:59:02.756" v="1076" actId="478"/>
          <ac:picMkLst>
            <pc:docMk/>
            <pc:sldMk cId="3477321608" sldId="339"/>
            <ac:picMk id="26" creationId="{76EF0FB5-34F4-4209-8B21-5CD9059FBDF5}"/>
          </ac:picMkLst>
        </pc:picChg>
        <pc:picChg chg="add mod">
          <ac:chgData name="ANDRES HUMBERTO OTALORA CARMONA" userId="9f185f83-ab76-4bc7-b4dd-50fef826f155" providerId="ADAL" clId="{B71ABF71-08B5-4BD3-94EB-65045B4F024D}" dt="2020-07-05T15:10:50.274" v="1562" actId="1076"/>
          <ac:picMkLst>
            <pc:docMk/>
            <pc:sldMk cId="3477321608" sldId="339"/>
            <ac:picMk id="27" creationId="{AE57AE82-D522-468C-97B6-69DDD5507C3A}"/>
          </ac:picMkLst>
        </pc:picChg>
        <pc:picChg chg="del">
          <ac:chgData name="ANDRES HUMBERTO OTALORA CARMONA" userId="9f185f83-ab76-4bc7-b4dd-50fef826f155" providerId="ADAL" clId="{B71ABF71-08B5-4BD3-94EB-65045B4F024D}" dt="2020-07-05T14:59:02.756" v="1076" actId="478"/>
          <ac:picMkLst>
            <pc:docMk/>
            <pc:sldMk cId="3477321608" sldId="339"/>
            <ac:picMk id="37" creationId="{3AA65133-23C5-47B6-A21C-B1A85E3B093E}"/>
          </ac:picMkLst>
        </pc:picChg>
        <pc:picChg chg="add mod">
          <ac:chgData name="ANDRES HUMBERTO OTALORA CARMONA" userId="9f185f83-ab76-4bc7-b4dd-50fef826f155" providerId="ADAL" clId="{B71ABF71-08B5-4BD3-94EB-65045B4F024D}" dt="2020-07-05T15:02:10.294" v="1400" actId="1076"/>
          <ac:picMkLst>
            <pc:docMk/>
            <pc:sldMk cId="3477321608" sldId="339"/>
            <ac:picMk id="38" creationId="{DFC1AC56-361D-4889-A17E-772B02258B7D}"/>
          </ac:picMkLst>
        </pc:picChg>
        <pc:picChg chg="add mod">
          <ac:chgData name="ANDRES HUMBERTO OTALORA CARMONA" userId="9f185f83-ab76-4bc7-b4dd-50fef826f155" providerId="ADAL" clId="{B71ABF71-08B5-4BD3-94EB-65045B4F024D}" dt="2020-07-05T15:02:10.294" v="1400" actId="1076"/>
          <ac:picMkLst>
            <pc:docMk/>
            <pc:sldMk cId="3477321608" sldId="339"/>
            <ac:picMk id="39" creationId="{509C1884-E3E1-4463-A1DB-FF85CF3968F5}"/>
          </ac:picMkLst>
        </pc:picChg>
        <pc:picChg chg="add del mod">
          <ac:chgData name="ANDRES HUMBERTO OTALORA CARMONA" userId="9f185f83-ab76-4bc7-b4dd-50fef826f155" providerId="ADAL" clId="{B71ABF71-08B5-4BD3-94EB-65045B4F024D}" dt="2020-07-05T15:12:07.163" v="1738" actId="21"/>
          <ac:picMkLst>
            <pc:docMk/>
            <pc:sldMk cId="3477321608" sldId="339"/>
            <ac:picMk id="40" creationId="{58E5C724-FBC7-40CB-AE18-448AC390E07B}"/>
          </ac:picMkLst>
        </pc:picChg>
        <pc:picChg chg="add mod">
          <ac:chgData name="ANDRES HUMBERTO OTALORA CARMONA" userId="9f185f83-ab76-4bc7-b4dd-50fef826f155" providerId="ADAL" clId="{B71ABF71-08B5-4BD3-94EB-65045B4F024D}" dt="2020-07-05T15:10:51.298" v="1563" actId="1076"/>
          <ac:picMkLst>
            <pc:docMk/>
            <pc:sldMk cId="3477321608" sldId="339"/>
            <ac:picMk id="42" creationId="{328DACE5-E955-428F-9137-BC78BC5A7C60}"/>
          </ac:picMkLst>
        </pc:picChg>
        <pc:picChg chg="add mod">
          <ac:chgData name="ANDRES HUMBERTO OTALORA CARMONA" userId="9f185f83-ab76-4bc7-b4dd-50fef826f155" providerId="ADAL" clId="{B71ABF71-08B5-4BD3-94EB-65045B4F024D}" dt="2020-07-05T15:23:04.834" v="1773" actId="1076"/>
          <ac:picMkLst>
            <pc:docMk/>
            <pc:sldMk cId="3477321608" sldId="339"/>
            <ac:picMk id="43" creationId="{3F876270-2870-4FA9-A49F-C29ADE0AA7FD}"/>
          </ac:picMkLst>
        </pc:picChg>
        <pc:picChg chg="add mod">
          <ac:chgData name="ANDRES HUMBERTO OTALORA CARMONA" userId="9f185f83-ab76-4bc7-b4dd-50fef826f155" providerId="ADAL" clId="{B71ABF71-08B5-4BD3-94EB-65045B4F024D}" dt="2020-07-05T15:11:09.369" v="1572" actId="1076"/>
          <ac:picMkLst>
            <pc:docMk/>
            <pc:sldMk cId="3477321608" sldId="339"/>
            <ac:picMk id="46" creationId="{F27F1DB1-4476-48D6-B484-0E7246D55ADE}"/>
          </ac:picMkLst>
        </pc:picChg>
        <pc:picChg chg="add mod modCrop">
          <ac:chgData name="ANDRES HUMBERTO OTALORA CARMONA" userId="9f185f83-ab76-4bc7-b4dd-50fef826f155" providerId="ADAL" clId="{B71ABF71-08B5-4BD3-94EB-65045B4F024D}" dt="2020-07-05T15:12:27.202" v="1744" actId="1076"/>
          <ac:picMkLst>
            <pc:docMk/>
            <pc:sldMk cId="3477321608" sldId="339"/>
            <ac:picMk id="54" creationId="{07837E90-C12D-4A8B-BBB7-66062A55B84A}"/>
          </ac:picMkLst>
        </pc:picChg>
        <pc:picChg chg="add mod modCrop">
          <ac:chgData name="ANDRES HUMBERTO OTALORA CARMONA" userId="9f185f83-ab76-4bc7-b4dd-50fef826f155" providerId="ADAL" clId="{B71ABF71-08B5-4BD3-94EB-65045B4F024D}" dt="2020-07-05T15:13:07.369" v="1761" actId="1076"/>
          <ac:picMkLst>
            <pc:docMk/>
            <pc:sldMk cId="3477321608" sldId="339"/>
            <ac:picMk id="55" creationId="{3A142FCC-1F34-4093-AD3A-0D20C3E87BF3}"/>
          </ac:picMkLst>
        </pc:picChg>
        <pc:picChg chg="add mod">
          <ac:chgData name="ANDRES HUMBERTO OTALORA CARMONA" userId="9f185f83-ab76-4bc7-b4dd-50fef826f155" providerId="ADAL" clId="{B71ABF71-08B5-4BD3-94EB-65045B4F024D}" dt="2020-07-05T15:13:05.641" v="1760" actId="1076"/>
          <ac:picMkLst>
            <pc:docMk/>
            <pc:sldMk cId="3477321608" sldId="339"/>
            <ac:picMk id="56" creationId="{A1297A7B-FC85-4035-B490-47F683D6B1CF}"/>
          </ac:picMkLst>
        </pc:picChg>
        <pc:cxnChg chg="add mod">
          <ac:chgData name="ANDRES HUMBERTO OTALORA CARMONA" userId="9f185f83-ab76-4bc7-b4dd-50fef826f155" providerId="ADAL" clId="{B71ABF71-08B5-4BD3-94EB-65045B4F024D}" dt="2020-07-05T15:02:17.338" v="1403" actId="1076"/>
          <ac:cxnSpMkLst>
            <pc:docMk/>
            <pc:sldMk cId="3477321608" sldId="339"/>
            <ac:cxnSpMk id="7" creationId="{EE9FC199-1213-40A0-AF3D-228943E3D4FC}"/>
          </ac:cxnSpMkLst>
        </pc:cxnChg>
      </pc:sldChg>
      <pc:sldChg chg="del">
        <pc:chgData name="ANDRES HUMBERTO OTALORA CARMONA" userId="9f185f83-ab76-4bc7-b4dd-50fef826f155" providerId="ADAL" clId="{B71ABF71-08B5-4BD3-94EB-65045B4F024D}" dt="2020-07-05T14:19:45.323" v="0" actId="47"/>
        <pc:sldMkLst>
          <pc:docMk/>
          <pc:sldMk cId="487508941" sldId="340"/>
        </pc:sldMkLst>
      </pc:sldChg>
      <pc:sldChg chg="addSp delSp modSp add mod">
        <pc:chgData name="ANDRES HUMBERTO OTALORA CARMONA" userId="9f185f83-ab76-4bc7-b4dd-50fef826f155" providerId="ADAL" clId="{B71ABF71-08B5-4BD3-94EB-65045B4F024D}" dt="2020-07-05T15:26:46.986" v="2007" actId="1076"/>
        <pc:sldMkLst>
          <pc:docMk/>
          <pc:sldMk cId="1140443170" sldId="340"/>
        </pc:sldMkLst>
        <pc:spChg chg="del">
          <ac:chgData name="ANDRES HUMBERTO OTALORA CARMONA" userId="9f185f83-ab76-4bc7-b4dd-50fef826f155" providerId="ADAL" clId="{B71ABF71-08B5-4BD3-94EB-65045B4F024D}" dt="2020-07-05T15:22:07.502" v="1764" actId="478"/>
          <ac:spMkLst>
            <pc:docMk/>
            <pc:sldMk cId="1140443170" sldId="340"/>
            <ac:spMk id="3" creationId="{29F93C63-BCC9-46C7-857A-08770A62F813}"/>
          </ac:spMkLst>
        </pc:spChg>
        <pc:spChg chg="del">
          <ac:chgData name="ANDRES HUMBERTO OTALORA CARMONA" userId="9f185f83-ab76-4bc7-b4dd-50fef826f155" providerId="ADAL" clId="{B71ABF71-08B5-4BD3-94EB-65045B4F024D}" dt="2020-07-05T15:22:07.502" v="1764" actId="478"/>
          <ac:spMkLst>
            <pc:docMk/>
            <pc:sldMk cId="1140443170" sldId="340"/>
            <ac:spMk id="9" creationId="{B82CC1D4-9576-4F7C-9BD6-735C9743213E}"/>
          </ac:spMkLst>
        </pc:spChg>
        <pc:spChg chg="del">
          <ac:chgData name="ANDRES HUMBERTO OTALORA CARMONA" userId="9f185f83-ab76-4bc7-b4dd-50fef826f155" providerId="ADAL" clId="{B71ABF71-08B5-4BD3-94EB-65045B4F024D}" dt="2020-07-05T15:22:07.502" v="1764" actId="478"/>
          <ac:spMkLst>
            <pc:docMk/>
            <pc:sldMk cId="1140443170" sldId="340"/>
            <ac:spMk id="23" creationId="{04484E1E-04BD-4693-93CC-B96C23938E79}"/>
          </ac:spMkLst>
        </pc:spChg>
        <pc:spChg chg="add mod">
          <ac:chgData name="ANDRES HUMBERTO OTALORA CARMONA" userId="9f185f83-ab76-4bc7-b4dd-50fef826f155" providerId="ADAL" clId="{B71ABF71-08B5-4BD3-94EB-65045B4F024D}" dt="2020-07-05T15:26:43.436" v="2006" actId="20577"/>
          <ac:spMkLst>
            <pc:docMk/>
            <pc:sldMk cId="1140443170" sldId="340"/>
            <ac:spMk id="24" creationId="{4C65EC99-1CA7-49AE-B4CD-AEE73965B99C}"/>
          </ac:spMkLst>
        </pc:spChg>
        <pc:spChg chg="mod">
          <ac:chgData name="ANDRES HUMBERTO OTALORA CARMONA" userId="9f185f83-ab76-4bc7-b4dd-50fef826f155" providerId="ADAL" clId="{B71ABF71-08B5-4BD3-94EB-65045B4F024D}" dt="2020-07-05T15:23:25.188" v="1800" actId="20577"/>
          <ac:spMkLst>
            <pc:docMk/>
            <pc:sldMk cId="1140443170" sldId="340"/>
            <ac:spMk id="41" creationId="{BA4E2C08-946C-4869-9B54-C27E445D8FB7}"/>
          </ac:spMkLst>
        </pc:spChg>
        <pc:spChg chg="del">
          <ac:chgData name="ANDRES HUMBERTO OTALORA CARMONA" userId="9f185f83-ab76-4bc7-b4dd-50fef826f155" providerId="ADAL" clId="{B71ABF71-08B5-4BD3-94EB-65045B4F024D}" dt="2020-07-05T15:22:07.502" v="1764" actId="478"/>
          <ac:spMkLst>
            <pc:docMk/>
            <pc:sldMk cId="1140443170" sldId="340"/>
            <ac:spMk id="45" creationId="{5715FD8F-A7F9-4B6B-B050-220FEEE1D7D9}"/>
          </ac:spMkLst>
        </pc:spChg>
        <pc:spChg chg="del">
          <ac:chgData name="ANDRES HUMBERTO OTALORA CARMONA" userId="9f185f83-ab76-4bc7-b4dd-50fef826f155" providerId="ADAL" clId="{B71ABF71-08B5-4BD3-94EB-65045B4F024D}" dt="2020-07-05T15:22:07.502" v="1764" actId="478"/>
          <ac:spMkLst>
            <pc:docMk/>
            <pc:sldMk cId="1140443170" sldId="340"/>
            <ac:spMk id="47" creationId="{5C81E649-27F5-45B4-9E7B-B8ED41C1070B}"/>
          </ac:spMkLst>
        </pc:spChg>
        <pc:spChg chg="del">
          <ac:chgData name="ANDRES HUMBERTO OTALORA CARMONA" userId="9f185f83-ab76-4bc7-b4dd-50fef826f155" providerId="ADAL" clId="{B71ABF71-08B5-4BD3-94EB-65045B4F024D}" dt="2020-07-05T15:22:09.598" v="1765" actId="478"/>
          <ac:spMkLst>
            <pc:docMk/>
            <pc:sldMk cId="1140443170" sldId="340"/>
            <ac:spMk id="48" creationId="{A97CCADD-F371-436D-A6CC-C1CD95810780}"/>
          </ac:spMkLst>
        </pc:spChg>
        <pc:spChg chg="del">
          <ac:chgData name="ANDRES HUMBERTO OTALORA CARMONA" userId="9f185f83-ab76-4bc7-b4dd-50fef826f155" providerId="ADAL" clId="{B71ABF71-08B5-4BD3-94EB-65045B4F024D}" dt="2020-07-05T15:22:07.502" v="1764" actId="478"/>
          <ac:spMkLst>
            <pc:docMk/>
            <pc:sldMk cId="1140443170" sldId="340"/>
            <ac:spMk id="49" creationId="{25107D7E-B1F0-4C24-BEA8-7B675F0DF640}"/>
          </ac:spMkLst>
        </pc:spChg>
        <pc:spChg chg="del">
          <ac:chgData name="ANDRES HUMBERTO OTALORA CARMONA" userId="9f185f83-ab76-4bc7-b4dd-50fef826f155" providerId="ADAL" clId="{B71ABF71-08B5-4BD3-94EB-65045B4F024D}" dt="2020-07-05T15:22:07.502" v="1764" actId="478"/>
          <ac:spMkLst>
            <pc:docMk/>
            <pc:sldMk cId="1140443170" sldId="340"/>
            <ac:spMk id="50" creationId="{8718D0EC-7DC6-4375-AFA1-97F4B1A808FC}"/>
          </ac:spMkLst>
        </pc:spChg>
        <pc:picChg chg="add del mod">
          <ac:chgData name="ANDRES HUMBERTO OTALORA CARMONA" userId="9f185f83-ab76-4bc7-b4dd-50fef826f155" providerId="ADAL" clId="{B71ABF71-08B5-4BD3-94EB-65045B4F024D}" dt="2020-07-05T15:26:06.187" v="1987" actId="478"/>
          <ac:picMkLst>
            <pc:docMk/>
            <pc:sldMk cId="1140443170" sldId="340"/>
            <ac:picMk id="4" creationId="{0EADBA7E-54FF-4F09-8D60-8A7E4ADB7121}"/>
          </ac:picMkLst>
        </pc:picChg>
        <pc:picChg chg="del">
          <ac:chgData name="ANDRES HUMBERTO OTALORA CARMONA" userId="9f185f83-ab76-4bc7-b4dd-50fef826f155" providerId="ADAL" clId="{B71ABF71-08B5-4BD3-94EB-65045B4F024D}" dt="2020-07-05T15:22:07.502" v="1764" actId="478"/>
          <ac:picMkLst>
            <pc:docMk/>
            <pc:sldMk cId="1140443170" sldId="340"/>
            <ac:picMk id="21" creationId="{DDE31BDA-BF9F-4486-93F7-7509A0B25D7F}"/>
          </ac:picMkLst>
        </pc:picChg>
        <pc:picChg chg="add mod">
          <ac:chgData name="ANDRES HUMBERTO OTALORA CARMONA" userId="9f185f83-ab76-4bc7-b4dd-50fef826f155" providerId="ADAL" clId="{B71ABF71-08B5-4BD3-94EB-65045B4F024D}" dt="2020-07-05T15:24:18.762" v="1976" actId="1440"/>
          <ac:picMkLst>
            <pc:docMk/>
            <pc:sldMk cId="1140443170" sldId="340"/>
            <ac:picMk id="25" creationId="{DCD8829F-2F9E-4AA8-B26B-EE1606477042}"/>
          </ac:picMkLst>
        </pc:picChg>
        <pc:picChg chg="add del mod">
          <ac:chgData name="ANDRES HUMBERTO OTALORA CARMONA" userId="9f185f83-ab76-4bc7-b4dd-50fef826f155" providerId="ADAL" clId="{B71ABF71-08B5-4BD3-94EB-65045B4F024D}" dt="2020-07-05T15:24:35.632" v="1981" actId="21"/>
          <ac:picMkLst>
            <pc:docMk/>
            <pc:sldMk cId="1140443170" sldId="340"/>
            <ac:picMk id="26" creationId="{D1D33D02-7FC2-4744-9CEC-92DE4A3559E7}"/>
          </ac:picMkLst>
        </pc:picChg>
        <pc:picChg chg="del">
          <ac:chgData name="ANDRES HUMBERTO OTALORA CARMONA" userId="9f185f83-ab76-4bc7-b4dd-50fef826f155" providerId="ADAL" clId="{B71ABF71-08B5-4BD3-94EB-65045B4F024D}" dt="2020-07-05T15:22:07.502" v="1764" actId="478"/>
          <ac:picMkLst>
            <pc:docMk/>
            <pc:sldMk cId="1140443170" sldId="340"/>
            <ac:picMk id="27" creationId="{AE57AE82-D522-468C-97B6-69DDD5507C3A}"/>
          </ac:picMkLst>
        </pc:picChg>
        <pc:picChg chg="add mod">
          <ac:chgData name="ANDRES HUMBERTO OTALORA CARMONA" userId="9f185f83-ab76-4bc7-b4dd-50fef826f155" providerId="ADAL" clId="{B71ABF71-08B5-4BD3-94EB-65045B4F024D}" dt="2020-07-05T15:26:18.658" v="1995" actId="1076"/>
          <ac:picMkLst>
            <pc:docMk/>
            <pc:sldMk cId="1140443170" sldId="340"/>
            <ac:picMk id="29" creationId="{32578D3D-0C9E-48CC-A9F1-1EEBC316CE45}"/>
          </ac:picMkLst>
        </pc:picChg>
        <pc:picChg chg="add del mod">
          <ac:chgData name="ANDRES HUMBERTO OTALORA CARMONA" userId="9f185f83-ab76-4bc7-b4dd-50fef826f155" providerId="ADAL" clId="{B71ABF71-08B5-4BD3-94EB-65045B4F024D}" dt="2020-07-05T15:26:10.981" v="1989" actId="478"/>
          <ac:picMkLst>
            <pc:docMk/>
            <pc:sldMk cId="1140443170" sldId="340"/>
            <ac:picMk id="30" creationId="{A87063D1-9AC0-4550-90FC-B1CE2022F12D}"/>
          </ac:picMkLst>
        </pc:picChg>
        <pc:picChg chg="add mod">
          <ac:chgData name="ANDRES HUMBERTO OTALORA CARMONA" userId="9f185f83-ab76-4bc7-b4dd-50fef826f155" providerId="ADAL" clId="{B71ABF71-08B5-4BD3-94EB-65045B4F024D}" dt="2020-07-05T15:26:46.986" v="2007" actId="1076"/>
          <ac:picMkLst>
            <pc:docMk/>
            <pc:sldMk cId="1140443170" sldId="340"/>
            <ac:picMk id="31" creationId="{8FD0876D-A9C8-4D99-B28F-CC11AFBECCAB}"/>
          </ac:picMkLst>
        </pc:picChg>
        <pc:picChg chg="add del mod">
          <ac:chgData name="ANDRES HUMBERTO OTALORA CARMONA" userId="9f185f83-ab76-4bc7-b4dd-50fef826f155" providerId="ADAL" clId="{B71ABF71-08B5-4BD3-94EB-65045B4F024D}" dt="2020-07-05T15:26:11.589" v="1990" actId="478"/>
          <ac:picMkLst>
            <pc:docMk/>
            <pc:sldMk cId="1140443170" sldId="340"/>
            <ac:picMk id="32" creationId="{50843A89-B79C-47FC-92B8-223E9A11E83B}"/>
          </ac:picMkLst>
        </pc:picChg>
        <pc:picChg chg="del">
          <ac:chgData name="ANDRES HUMBERTO OTALORA CARMONA" userId="9f185f83-ab76-4bc7-b4dd-50fef826f155" providerId="ADAL" clId="{B71ABF71-08B5-4BD3-94EB-65045B4F024D}" dt="2020-07-05T15:22:07.502" v="1764" actId="478"/>
          <ac:picMkLst>
            <pc:docMk/>
            <pc:sldMk cId="1140443170" sldId="340"/>
            <ac:picMk id="38" creationId="{DFC1AC56-361D-4889-A17E-772B02258B7D}"/>
          </ac:picMkLst>
        </pc:picChg>
        <pc:picChg chg="del">
          <ac:chgData name="ANDRES HUMBERTO OTALORA CARMONA" userId="9f185f83-ab76-4bc7-b4dd-50fef826f155" providerId="ADAL" clId="{B71ABF71-08B5-4BD3-94EB-65045B4F024D}" dt="2020-07-05T15:22:07.502" v="1764" actId="478"/>
          <ac:picMkLst>
            <pc:docMk/>
            <pc:sldMk cId="1140443170" sldId="340"/>
            <ac:picMk id="39" creationId="{509C1884-E3E1-4463-A1DB-FF85CF3968F5}"/>
          </ac:picMkLst>
        </pc:picChg>
        <pc:picChg chg="del">
          <ac:chgData name="ANDRES HUMBERTO OTALORA CARMONA" userId="9f185f83-ab76-4bc7-b4dd-50fef826f155" providerId="ADAL" clId="{B71ABF71-08B5-4BD3-94EB-65045B4F024D}" dt="2020-07-05T15:22:07.502" v="1764" actId="478"/>
          <ac:picMkLst>
            <pc:docMk/>
            <pc:sldMk cId="1140443170" sldId="340"/>
            <ac:picMk id="40" creationId="{58E5C724-FBC7-40CB-AE18-448AC390E07B}"/>
          </ac:picMkLst>
        </pc:picChg>
        <pc:picChg chg="del">
          <ac:chgData name="ANDRES HUMBERTO OTALORA CARMONA" userId="9f185f83-ab76-4bc7-b4dd-50fef826f155" providerId="ADAL" clId="{B71ABF71-08B5-4BD3-94EB-65045B4F024D}" dt="2020-07-05T15:22:07.502" v="1764" actId="478"/>
          <ac:picMkLst>
            <pc:docMk/>
            <pc:sldMk cId="1140443170" sldId="340"/>
            <ac:picMk id="42" creationId="{328DACE5-E955-428F-9137-BC78BC5A7C60}"/>
          </ac:picMkLst>
        </pc:picChg>
        <pc:picChg chg="del">
          <ac:chgData name="ANDRES HUMBERTO OTALORA CARMONA" userId="9f185f83-ab76-4bc7-b4dd-50fef826f155" providerId="ADAL" clId="{B71ABF71-08B5-4BD3-94EB-65045B4F024D}" dt="2020-07-05T15:22:07.502" v="1764" actId="478"/>
          <ac:picMkLst>
            <pc:docMk/>
            <pc:sldMk cId="1140443170" sldId="340"/>
            <ac:picMk id="43" creationId="{3F876270-2870-4FA9-A49F-C29ADE0AA7FD}"/>
          </ac:picMkLst>
        </pc:picChg>
        <pc:picChg chg="del">
          <ac:chgData name="ANDRES HUMBERTO OTALORA CARMONA" userId="9f185f83-ab76-4bc7-b4dd-50fef826f155" providerId="ADAL" clId="{B71ABF71-08B5-4BD3-94EB-65045B4F024D}" dt="2020-07-05T15:22:07.502" v="1764" actId="478"/>
          <ac:picMkLst>
            <pc:docMk/>
            <pc:sldMk cId="1140443170" sldId="340"/>
            <ac:picMk id="46" creationId="{F27F1DB1-4476-48D6-B484-0E7246D55ADE}"/>
          </ac:picMkLst>
        </pc:picChg>
        <pc:cxnChg chg="del">
          <ac:chgData name="ANDRES HUMBERTO OTALORA CARMONA" userId="9f185f83-ab76-4bc7-b4dd-50fef826f155" providerId="ADAL" clId="{B71ABF71-08B5-4BD3-94EB-65045B4F024D}" dt="2020-07-05T15:22:07.502" v="1764" actId="478"/>
          <ac:cxnSpMkLst>
            <pc:docMk/>
            <pc:sldMk cId="1140443170" sldId="340"/>
            <ac:cxnSpMk id="7" creationId="{EE9FC199-1213-40A0-AF3D-228943E3D4FC}"/>
          </ac:cxnSpMkLst>
        </pc:cxnChg>
      </pc:sldChg>
      <pc:sldChg chg="del">
        <pc:chgData name="ANDRES HUMBERTO OTALORA CARMONA" userId="9f185f83-ab76-4bc7-b4dd-50fef826f155" providerId="ADAL" clId="{B71ABF71-08B5-4BD3-94EB-65045B4F024D}" dt="2020-07-05T14:19:45.323" v="0" actId="47"/>
        <pc:sldMkLst>
          <pc:docMk/>
          <pc:sldMk cId="395562504" sldId="341"/>
        </pc:sldMkLst>
      </pc:sldChg>
      <pc:sldChg chg="addSp delSp modSp add mod ord">
        <pc:chgData name="ANDRES HUMBERTO OTALORA CARMONA" userId="9f185f83-ab76-4bc7-b4dd-50fef826f155" providerId="ADAL" clId="{B71ABF71-08B5-4BD3-94EB-65045B4F024D}" dt="2020-07-05T15:33:11.339" v="2503" actId="1076"/>
        <pc:sldMkLst>
          <pc:docMk/>
          <pc:sldMk cId="3035088527" sldId="341"/>
        </pc:sldMkLst>
        <pc:spChg chg="mod">
          <ac:chgData name="ANDRES HUMBERTO OTALORA CARMONA" userId="9f185f83-ab76-4bc7-b4dd-50fef826f155" providerId="ADAL" clId="{B71ABF71-08B5-4BD3-94EB-65045B4F024D}" dt="2020-07-05T15:27:51.170" v="2110" actId="1076"/>
          <ac:spMkLst>
            <pc:docMk/>
            <pc:sldMk cId="3035088527" sldId="341"/>
            <ac:spMk id="3" creationId="{29F93C63-BCC9-46C7-857A-08770A62F813}"/>
          </ac:spMkLst>
        </pc:spChg>
        <pc:spChg chg="del">
          <ac:chgData name="ANDRES HUMBERTO OTALORA CARMONA" userId="9f185f83-ab76-4bc7-b4dd-50fef826f155" providerId="ADAL" clId="{B71ABF71-08B5-4BD3-94EB-65045B4F024D}" dt="2020-07-05T15:29:03.341" v="2182" actId="478"/>
          <ac:spMkLst>
            <pc:docMk/>
            <pc:sldMk cId="3035088527" sldId="341"/>
            <ac:spMk id="9" creationId="{B82CC1D4-9576-4F7C-9BD6-735C9743213E}"/>
          </ac:spMkLst>
        </pc:spChg>
        <pc:spChg chg="mod">
          <ac:chgData name="ANDRES HUMBERTO OTALORA CARMONA" userId="9f185f83-ab76-4bc7-b4dd-50fef826f155" providerId="ADAL" clId="{B71ABF71-08B5-4BD3-94EB-65045B4F024D}" dt="2020-07-05T15:28:04.405" v="2137" actId="20577"/>
          <ac:spMkLst>
            <pc:docMk/>
            <pc:sldMk cId="3035088527" sldId="341"/>
            <ac:spMk id="23" creationId="{04484E1E-04BD-4693-93CC-B96C23938E79}"/>
          </ac:spMkLst>
        </pc:spChg>
        <pc:spChg chg="add mod">
          <ac:chgData name="ANDRES HUMBERTO OTALORA CARMONA" userId="9f185f83-ab76-4bc7-b4dd-50fef826f155" providerId="ADAL" clId="{B71ABF71-08B5-4BD3-94EB-65045B4F024D}" dt="2020-07-05T15:30:08.139" v="2200" actId="1076"/>
          <ac:spMkLst>
            <pc:docMk/>
            <pc:sldMk cId="3035088527" sldId="341"/>
            <ac:spMk id="30" creationId="{2352299A-9F6F-4056-B9E6-015868164044}"/>
          </ac:spMkLst>
        </pc:spChg>
        <pc:spChg chg="add mod">
          <ac:chgData name="ANDRES HUMBERTO OTALORA CARMONA" userId="9f185f83-ab76-4bc7-b4dd-50fef826f155" providerId="ADAL" clId="{B71ABF71-08B5-4BD3-94EB-65045B4F024D}" dt="2020-07-05T15:33:11.339" v="2503" actId="1076"/>
          <ac:spMkLst>
            <pc:docMk/>
            <pc:sldMk cId="3035088527" sldId="341"/>
            <ac:spMk id="33" creationId="{E32959B0-9EAA-4F12-93CC-8E3DD056B6B0}"/>
          </ac:spMkLst>
        </pc:spChg>
        <pc:spChg chg="mod">
          <ac:chgData name="ANDRES HUMBERTO OTALORA CARMONA" userId="9f185f83-ab76-4bc7-b4dd-50fef826f155" providerId="ADAL" clId="{B71ABF71-08B5-4BD3-94EB-65045B4F024D}" dt="2020-07-05T15:27:20.348" v="2036" actId="20577"/>
          <ac:spMkLst>
            <pc:docMk/>
            <pc:sldMk cId="3035088527" sldId="341"/>
            <ac:spMk id="41" creationId="{BA4E2C08-946C-4869-9B54-C27E445D8FB7}"/>
          </ac:spMkLst>
        </pc:spChg>
        <pc:spChg chg="add del">
          <ac:chgData name="ANDRES HUMBERTO OTALORA CARMONA" userId="9f185f83-ab76-4bc7-b4dd-50fef826f155" providerId="ADAL" clId="{B71ABF71-08B5-4BD3-94EB-65045B4F024D}" dt="2020-07-05T15:29:57.485" v="2198" actId="478"/>
          <ac:spMkLst>
            <pc:docMk/>
            <pc:sldMk cId="3035088527" sldId="341"/>
            <ac:spMk id="49" creationId="{25107D7E-B1F0-4C24-BEA8-7B675F0DF640}"/>
          </ac:spMkLst>
        </pc:spChg>
        <pc:spChg chg="mod">
          <ac:chgData name="ANDRES HUMBERTO OTALORA CARMONA" userId="9f185f83-ab76-4bc7-b4dd-50fef826f155" providerId="ADAL" clId="{B71ABF71-08B5-4BD3-94EB-65045B4F024D}" dt="2020-07-05T15:32:00.074" v="2413" actId="1076"/>
          <ac:spMkLst>
            <pc:docMk/>
            <pc:sldMk cId="3035088527" sldId="341"/>
            <ac:spMk id="50" creationId="{8718D0EC-7DC6-4375-AFA1-97F4B1A808FC}"/>
          </ac:spMkLst>
        </pc:spChg>
        <pc:spChg chg="add del mod">
          <ac:chgData name="ANDRES HUMBERTO OTALORA CARMONA" userId="9f185f83-ab76-4bc7-b4dd-50fef826f155" providerId="ADAL" clId="{B71ABF71-08B5-4BD3-94EB-65045B4F024D}" dt="2020-07-05T15:29:53.634" v="2196" actId="1076"/>
          <ac:spMkLst>
            <pc:docMk/>
            <pc:sldMk cId="3035088527" sldId="341"/>
            <ac:spMk id="52" creationId="{39D9B9E1-8DA1-4A24-AB76-65CA40AAD294}"/>
          </ac:spMkLst>
        </pc:spChg>
        <pc:spChg chg="mod">
          <ac:chgData name="ANDRES HUMBERTO OTALORA CARMONA" userId="9f185f83-ab76-4bc7-b4dd-50fef826f155" providerId="ADAL" clId="{B71ABF71-08B5-4BD3-94EB-65045B4F024D}" dt="2020-07-05T15:32:37.370" v="2462" actId="20577"/>
          <ac:spMkLst>
            <pc:docMk/>
            <pc:sldMk cId="3035088527" sldId="341"/>
            <ac:spMk id="53" creationId="{47E67A64-B83D-4FFA-A165-BDE53BDEF028}"/>
          </ac:spMkLst>
        </pc:spChg>
        <pc:spChg chg="add del">
          <ac:chgData name="ANDRES HUMBERTO OTALORA CARMONA" userId="9f185f83-ab76-4bc7-b4dd-50fef826f155" providerId="ADAL" clId="{B71ABF71-08B5-4BD3-94EB-65045B4F024D}" dt="2020-07-05T15:29:45.363" v="2192" actId="478"/>
          <ac:spMkLst>
            <pc:docMk/>
            <pc:sldMk cId="3035088527" sldId="341"/>
            <ac:spMk id="58" creationId="{E6232616-730B-459C-8A6C-C70326BFA0B3}"/>
          </ac:spMkLst>
        </pc:spChg>
        <pc:spChg chg="del">
          <ac:chgData name="ANDRES HUMBERTO OTALORA CARMONA" userId="9f185f83-ab76-4bc7-b4dd-50fef826f155" providerId="ADAL" clId="{B71ABF71-08B5-4BD3-94EB-65045B4F024D}" dt="2020-07-05T15:28:29.884" v="2181" actId="478"/>
          <ac:spMkLst>
            <pc:docMk/>
            <pc:sldMk cId="3035088527" sldId="341"/>
            <ac:spMk id="60" creationId="{842AC140-248B-4023-85FA-802D8B183792}"/>
          </ac:spMkLst>
        </pc:spChg>
        <pc:picChg chg="del mod">
          <ac:chgData name="ANDRES HUMBERTO OTALORA CARMONA" userId="9f185f83-ab76-4bc7-b4dd-50fef826f155" providerId="ADAL" clId="{B71ABF71-08B5-4BD3-94EB-65045B4F024D}" dt="2020-07-05T15:28:08.347" v="2139" actId="478"/>
          <ac:picMkLst>
            <pc:docMk/>
            <pc:sldMk cId="3035088527" sldId="341"/>
            <ac:picMk id="21" creationId="{DDE31BDA-BF9F-4486-93F7-7509A0B25D7F}"/>
          </ac:picMkLst>
        </pc:picChg>
        <pc:picChg chg="add mod">
          <ac:chgData name="ANDRES HUMBERTO OTALORA CARMONA" userId="9f185f83-ab76-4bc7-b4dd-50fef826f155" providerId="ADAL" clId="{B71ABF71-08B5-4BD3-94EB-65045B4F024D}" dt="2020-07-05T15:28:15.794" v="2145" actId="1076"/>
          <ac:picMkLst>
            <pc:docMk/>
            <pc:sldMk cId="3035088527" sldId="341"/>
            <ac:picMk id="26" creationId="{FAD07129-0184-4558-8F2B-7370DAF8BDC9}"/>
          </ac:picMkLst>
        </pc:picChg>
        <pc:picChg chg="add del">
          <ac:chgData name="ANDRES HUMBERTO OTALORA CARMONA" userId="9f185f83-ab76-4bc7-b4dd-50fef826f155" providerId="ADAL" clId="{B71ABF71-08B5-4BD3-94EB-65045B4F024D}" dt="2020-07-05T15:29:57.485" v="2198" actId="478"/>
          <ac:picMkLst>
            <pc:docMk/>
            <pc:sldMk cId="3035088527" sldId="341"/>
            <ac:picMk id="27" creationId="{AE57AE82-D522-468C-97B6-69DDD5507C3A}"/>
          </ac:picMkLst>
        </pc:picChg>
        <pc:picChg chg="add mod">
          <ac:chgData name="ANDRES HUMBERTO OTALORA CARMONA" userId="9f185f83-ab76-4bc7-b4dd-50fef826f155" providerId="ADAL" clId="{B71ABF71-08B5-4BD3-94EB-65045B4F024D}" dt="2020-07-05T15:29:55.002" v="2197" actId="1076"/>
          <ac:picMkLst>
            <pc:docMk/>
            <pc:sldMk cId="3035088527" sldId="341"/>
            <ac:picMk id="29" creationId="{4D8259BF-F82F-4ACC-A722-05A73FC3F4DA}"/>
          </ac:picMkLst>
        </pc:picChg>
        <pc:picChg chg="add mod">
          <ac:chgData name="ANDRES HUMBERTO OTALORA CARMONA" userId="9f185f83-ab76-4bc7-b4dd-50fef826f155" providerId="ADAL" clId="{B71ABF71-08B5-4BD3-94EB-65045B4F024D}" dt="2020-07-05T15:30:15.226" v="2204" actId="1076"/>
          <ac:picMkLst>
            <pc:docMk/>
            <pc:sldMk cId="3035088527" sldId="341"/>
            <ac:picMk id="31" creationId="{D94FC8F2-20C6-407C-8D66-08FDA58E99D5}"/>
          </ac:picMkLst>
        </pc:picChg>
        <pc:picChg chg="add mod">
          <ac:chgData name="ANDRES HUMBERTO OTALORA CARMONA" userId="9f185f83-ab76-4bc7-b4dd-50fef826f155" providerId="ADAL" clId="{B71ABF71-08B5-4BD3-94EB-65045B4F024D}" dt="2020-07-05T15:32:47.602" v="2463" actId="1076"/>
          <ac:picMkLst>
            <pc:docMk/>
            <pc:sldMk cId="3035088527" sldId="341"/>
            <ac:picMk id="32" creationId="{66809B6B-1CB0-4BDD-AF18-7C6E4A7A744A}"/>
          </ac:picMkLst>
        </pc:picChg>
        <pc:picChg chg="add del">
          <ac:chgData name="ANDRES HUMBERTO OTALORA CARMONA" userId="9f185f83-ab76-4bc7-b4dd-50fef826f155" providerId="ADAL" clId="{B71ABF71-08B5-4BD3-94EB-65045B4F024D}" dt="2020-07-05T15:29:43.451" v="2190" actId="478"/>
          <ac:picMkLst>
            <pc:docMk/>
            <pc:sldMk cId="3035088527" sldId="341"/>
            <ac:picMk id="38" creationId="{DFC1AC56-361D-4889-A17E-772B02258B7D}"/>
          </ac:picMkLst>
        </pc:picChg>
        <pc:picChg chg="add del">
          <ac:chgData name="ANDRES HUMBERTO OTALORA CARMONA" userId="9f185f83-ab76-4bc7-b4dd-50fef826f155" providerId="ADAL" clId="{B71ABF71-08B5-4BD3-94EB-65045B4F024D}" dt="2020-07-05T15:29:44.060" v="2191" actId="478"/>
          <ac:picMkLst>
            <pc:docMk/>
            <pc:sldMk cId="3035088527" sldId="341"/>
            <ac:picMk id="39" creationId="{509C1884-E3E1-4463-A1DB-FF85CF3968F5}"/>
          </ac:picMkLst>
        </pc:picChg>
        <pc:picChg chg="add del">
          <ac:chgData name="ANDRES HUMBERTO OTALORA CARMONA" userId="9f185f83-ab76-4bc7-b4dd-50fef826f155" providerId="ADAL" clId="{B71ABF71-08B5-4BD3-94EB-65045B4F024D}" dt="2020-07-05T15:29:57.485" v="2198" actId="478"/>
          <ac:picMkLst>
            <pc:docMk/>
            <pc:sldMk cId="3035088527" sldId="341"/>
            <ac:picMk id="42" creationId="{328DACE5-E955-428F-9137-BC78BC5A7C60}"/>
          </ac:picMkLst>
        </pc:picChg>
        <pc:picChg chg="add del">
          <ac:chgData name="ANDRES HUMBERTO OTALORA CARMONA" userId="9f185f83-ab76-4bc7-b4dd-50fef826f155" providerId="ADAL" clId="{B71ABF71-08B5-4BD3-94EB-65045B4F024D}" dt="2020-07-05T15:30:16.476" v="2205" actId="478"/>
          <ac:picMkLst>
            <pc:docMk/>
            <pc:sldMk cId="3035088527" sldId="341"/>
            <ac:picMk id="43" creationId="{3F876270-2870-4FA9-A49F-C29ADE0AA7FD}"/>
          </ac:picMkLst>
        </pc:picChg>
        <pc:picChg chg="add del">
          <ac:chgData name="ANDRES HUMBERTO OTALORA CARMONA" userId="9f185f83-ab76-4bc7-b4dd-50fef826f155" providerId="ADAL" clId="{B71ABF71-08B5-4BD3-94EB-65045B4F024D}" dt="2020-07-05T15:29:57.485" v="2198" actId="478"/>
          <ac:picMkLst>
            <pc:docMk/>
            <pc:sldMk cId="3035088527" sldId="341"/>
            <ac:picMk id="46" creationId="{F27F1DB1-4476-48D6-B484-0E7246D55ADE}"/>
          </ac:picMkLst>
        </pc:picChg>
        <pc:picChg chg="add del">
          <ac:chgData name="ANDRES HUMBERTO OTALORA CARMONA" userId="9f185f83-ab76-4bc7-b4dd-50fef826f155" providerId="ADAL" clId="{B71ABF71-08B5-4BD3-94EB-65045B4F024D}" dt="2020-07-05T15:29:57.485" v="2198" actId="478"/>
          <ac:picMkLst>
            <pc:docMk/>
            <pc:sldMk cId="3035088527" sldId="341"/>
            <ac:picMk id="54" creationId="{07837E90-C12D-4A8B-BBB7-66062A55B84A}"/>
          </ac:picMkLst>
        </pc:picChg>
        <pc:picChg chg="add del">
          <ac:chgData name="ANDRES HUMBERTO OTALORA CARMONA" userId="9f185f83-ab76-4bc7-b4dd-50fef826f155" providerId="ADAL" clId="{B71ABF71-08B5-4BD3-94EB-65045B4F024D}" dt="2020-07-05T15:29:45.363" v="2192" actId="478"/>
          <ac:picMkLst>
            <pc:docMk/>
            <pc:sldMk cId="3035088527" sldId="341"/>
            <ac:picMk id="55" creationId="{3A142FCC-1F34-4093-AD3A-0D20C3E87BF3}"/>
          </ac:picMkLst>
        </pc:picChg>
        <pc:picChg chg="add del">
          <ac:chgData name="ANDRES HUMBERTO OTALORA CARMONA" userId="9f185f83-ab76-4bc7-b4dd-50fef826f155" providerId="ADAL" clId="{B71ABF71-08B5-4BD3-94EB-65045B4F024D}" dt="2020-07-05T15:29:45.363" v="2192" actId="478"/>
          <ac:picMkLst>
            <pc:docMk/>
            <pc:sldMk cId="3035088527" sldId="341"/>
            <ac:picMk id="56" creationId="{A1297A7B-FC85-4035-B490-47F683D6B1CF}"/>
          </ac:picMkLst>
        </pc:picChg>
        <pc:cxnChg chg="mod">
          <ac:chgData name="ANDRES HUMBERTO OTALORA CARMONA" userId="9f185f83-ab76-4bc7-b4dd-50fef826f155" providerId="ADAL" clId="{B71ABF71-08B5-4BD3-94EB-65045B4F024D}" dt="2020-07-05T15:27:52.611" v="2111" actId="1076"/>
          <ac:cxnSpMkLst>
            <pc:docMk/>
            <pc:sldMk cId="3035088527" sldId="341"/>
            <ac:cxnSpMk id="7" creationId="{EE9FC199-1213-40A0-AF3D-228943E3D4FC}"/>
          </ac:cxnSpMkLst>
        </pc:cxnChg>
      </pc:sldChg>
      <pc:sldChg chg="add del">
        <pc:chgData name="ANDRES HUMBERTO OTALORA CARMONA" userId="9f185f83-ab76-4bc7-b4dd-50fef826f155" providerId="ADAL" clId="{B71ABF71-08B5-4BD3-94EB-65045B4F024D}" dt="2020-07-05T15:27:02.978" v="2009" actId="47"/>
        <pc:sldMkLst>
          <pc:docMk/>
          <pc:sldMk cId="3565078713" sldId="341"/>
        </pc:sldMkLst>
      </pc:sldChg>
      <pc:sldChg chg="addSp delSp modSp add mod">
        <pc:chgData name="ANDRES HUMBERTO OTALORA CARMONA" userId="9f185f83-ab76-4bc7-b4dd-50fef826f155" providerId="ADAL" clId="{B71ABF71-08B5-4BD3-94EB-65045B4F024D}" dt="2020-07-05T15:38:14.826" v="2739" actId="14100"/>
        <pc:sldMkLst>
          <pc:docMk/>
          <pc:sldMk cId="1215030609" sldId="342"/>
        </pc:sldMkLst>
        <pc:spChg chg="del">
          <ac:chgData name="ANDRES HUMBERTO OTALORA CARMONA" userId="9f185f83-ab76-4bc7-b4dd-50fef826f155" providerId="ADAL" clId="{B71ABF71-08B5-4BD3-94EB-65045B4F024D}" dt="2020-07-05T15:33:35.284" v="2506" actId="478"/>
          <ac:spMkLst>
            <pc:docMk/>
            <pc:sldMk cId="1215030609" sldId="342"/>
            <ac:spMk id="3" creationId="{29F93C63-BCC9-46C7-857A-08770A62F813}"/>
          </ac:spMkLst>
        </pc:spChg>
        <pc:spChg chg="add mod">
          <ac:chgData name="ANDRES HUMBERTO OTALORA CARMONA" userId="9f185f83-ab76-4bc7-b4dd-50fef826f155" providerId="ADAL" clId="{B71ABF71-08B5-4BD3-94EB-65045B4F024D}" dt="2020-07-05T15:34:37.763" v="2589" actId="255"/>
          <ac:spMkLst>
            <pc:docMk/>
            <pc:sldMk cId="1215030609" sldId="342"/>
            <ac:spMk id="4" creationId="{A5116E07-5435-4E0C-AC32-C3626A686630}"/>
          </ac:spMkLst>
        </pc:spChg>
        <pc:spChg chg="add mod">
          <ac:chgData name="ANDRES HUMBERTO OTALORA CARMONA" userId="9f185f83-ab76-4bc7-b4dd-50fef826f155" providerId="ADAL" clId="{B71ABF71-08B5-4BD3-94EB-65045B4F024D}" dt="2020-07-05T15:37:49.098" v="2735" actId="1076"/>
          <ac:spMkLst>
            <pc:docMk/>
            <pc:sldMk cId="1215030609" sldId="342"/>
            <ac:spMk id="21" creationId="{1E71A36D-4BC8-4C5B-9DD5-06C82DDDFEAE}"/>
          </ac:spMkLst>
        </pc:spChg>
        <pc:spChg chg="add mod">
          <ac:chgData name="ANDRES HUMBERTO OTALORA CARMONA" userId="9f185f83-ab76-4bc7-b4dd-50fef826f155" providerId="ADAL" clId="{B71ABF71-08B5-4BD3-94EB-65045B4F024D}" dt="2020-07-05T15:36:09.890" v="2728" actId="1076"/>
          <ac:spMkLst>
            <pc:docMk/>
            <pc:sldMk cId="1215030609" sldId="342"/>
            <ac:spMk id="22" creationId="{F79D7D2D-F59F-4F85-9104-F7C1F2B8E0E8}"/>
          </ac:spMkLst>
        </pc:spChg>
        <pc:spChg chg="del">
          <ac:chgData name="ANDRES HUMBERTO OTALORA CARMONA" userId="9f185f83-ab76-4bc7-b4dd-50fef826f155" providerId="ADAL" clId="{B71ABF71-08B5-4BD3-94EB-65045B4F024D}" dt="2020-07-05T15:33:37.068" v="2507" actId="478"/>
          <ac:spMkLst>
            <pc:docMk/>
            <pc:sldMk cId="1215030609" sldId="342"/>
            <ac:spMk id="23" creationId="{04484E1E-04BD-4693-93CC-B96C23938E79}"/>
          </ac:spMkLst>
        </pc:spChg>
        <pc:spChg chg="del">
          <ac:chgData name="ANDRES HUMBERTO OTALORA CARMONA" userId="9f185f83-ab76-4bc7-b4dd-50fef826f155" providerId="ADAL" clId="{B71ABF71-08B5-4BD3-94EB-65045B4F024D}" dt="2020-07-05T15:33:33.556" v="2505" actId="478"/>
          <ac:spMkLst>
            <pc:docMk/>
            <pc:sldMk cId="1215030609" sldId="342"/>
            <ac:spMk id="30" creationId="{2352299A-9F6F-4056-B9E6-015868164044}"/>
          </ac:spMkLst>
        </pc:spChg>
        <pc:spChg chg="mod">
          <ac:chgData name="ANDRES HUMBERTO OTALORA CARMONA" userId="9f185f83-ab76-4bc7-b4dd-50fef826f155" providerId="ADAL" clId="{B71ABF71-08B5-4BD3-94EB-65045B4F024D}" dt="2020-07-05T15:34:00.163" v="2518" actId="1076"/>
          <ac:spMkLst>
            <pc:docMk/>
            <pc:sldMk cId="1215030609" sldId="342"/>
            <ac:spMk id="33" creationId="{E32959B0-9EAA-4F12-93CC-8E3DD056B6B0}"/>
          </ac:spMkLst>
        </pc:spChg>
        <pc:spChg chg="del">
          <ac:chgData name="ANDRES HUMBERTO OTALORA CARMONA" userId="9f185f83-ab76-4bc7-b4dd-50fef826f155" providerId="ADAL" clId="{B71ABF71-08B5-4BD3-94EB-65045B4F024D}" dt="2020-07-05T15:33:33.556" v="2505" actId="478"/>
          <ac:spMkLst>
            <pc:docMk/>
            <pc:sldMk cId="1215030609" sldId="342"/>
            <ac:spMk id="50" creationId="{8718D0EC-7DC6-4375-AFA1-97F4B1A808FC}"/>
          </ac:spMkLst>
        </pc:spChg>
        <pc:spChg chg="del">
          <ac:chgData name="ANDRES HUMBERTO OTALORA CARMONA" userId="9f185f83-ab76-4bc7-b4dd-50fef826f155" providerId="ADAL" clId="{B71ABF71-08B5-4BD3-94EB-65045B4F024D}" dt="2020-07-05T15:33:33.556" v="2505" actId="478"/>
          <ac:spMkLst>
            <pc:docMk/>
            <pc:sldMk cId="1215030609" sldId="342"/>
            <ac:spMk id="52" creationId="{39D9B9E1-8DA1-4A24-AB76-65CA40AAD294}"/>
          </ac:spMkLst>
        </pc:spChg>
        <pc:spChg chg="mod">
          <ac:chgData name="ANDRES HUMBERTO OTALORA CARMONA" userId="9f185f83-ab76-4bc7-b4dd-50fef826f155" providerId="ADAL" clId="{B71ABF71-08B5-4BD3-94EB-65045B4F024D}" dt="2020-07-05T15:33:55.552" v="2515" actId="14100"/>
          <ac:spMkLst>
            <pc:docMk/>
            <pc:sldMk cId="1215030609" sldId="342"/>
            <ac:spMk id="53" creationId="{47E67A64-B83D-4FFA-A165-BDE53BDEF028}"/>
          </ac:spMkLst>
        </pc:spChg>
        <pc:picChg chg="add mod">
          <ac:chgData name="ANDRES HUMBERTO OTALORA CARMONA" userId="9f185f83-ab76-4bc7-b4dd-50fef826f155" providerId="ADAL" clId="{B71ABF71-08B5-4BD3-94EB-65045B4F024D}" dt="2020-07-05T15:33:47.642" v="2512" actId="1076"/>
          <ac:picMkLst>
            <pc:docMk/>
            <pc:sldMk cId="1215030609" sldId="342"/>
            <ac:picMk id="18" creationId="{1D7D3604-E00D-4CD6-A68A-579CAABEF9AE}"/>
          </ac:picMkLst>
        </pc:picChg>
        <pc:picChg chg="add mod">
          <ac:chgData name="ANDRES HUMBERTO OTALORA CARMONA" userId="9f185f83-ab76-4bc7-b4dd-50fef826f155" providerId="ADAL" clId="{B71ABF71-08B5-4BD3-94EB-65045B4F024D}" dt="2020-07-05T15:36:13.122" v="2729" actId="14100"/>
          <ac:picMkLst>
            <pc:docMk/>
            <pc:sldMk cId="1215030609" sldId="342"/>
            <ac:picMk id="20" creationId="{ED6A0A1C-22CA-4309-A3CC-BF2FEC3FC2BE}"/>
          </ac:picMkLst>
        </pc:picChg>
        <pc:picChg chg="add mod">
          <ac:chgData name="ANDRES HUMBERTO OTALORA CARMONA" userId="9f185f83-ab76-4bc7-b4dd-50fef826f155" providerId="ADAL" clId="{B71ABF71-08B5-4BD3-94EB-65045B4F024D}" dt="2020-07-05T15:38:08.026" v="2737" actId="1076"/>
          <ac:picMkLst>
            <pc:docMk/>
            <pc:sldMk cId="1215030609" sldId="342"/>
            <ac:picMk id="24" creationId="{292D8313-22C2-4888-8D73-FEC3596A6C26}"/>
          </ac:picMkLst>
        </pc:picChg>
        <pc:picChg chg="del">
          <ac:chgData name="ANDRES HUMBERTO OTALORA CARMONA" userId="9f185f83-ab76-4bc7-b4dd-50fef826f155" providerId="ADAL" clId="{B71ABF71-08B5-4BD3-94EB-65045B4F024D}" dt="2020-07-05T15:33:33.556" v="2505" actId="478"/>
          <ac:picMkLst>
            <pc:docMk/>
            <pc:sldMk cId="1215030609" sldId="342"/>
            <ac:picMk id="26" creationId="{FAD07129-0184-4558-8F2B-7370DAF8BDC9}"/>
          </ac:picMkLst>
        </pc:picChg>
        <pc:picChg chg="del">
          <ac:chgData name="ANDRES HUMBERTO OTALORA CARMONA" userId="9f185f83-ab76-4bc7-b4dd-50fef826f155" providerId="ADAL" clId="{B71ABF71-08B5-4BD3-94EB-65045B4F024D}" dt="2020-07-05T15:33:33.556" v="2505" actId="478"/>
          <ac:picMkLst>
            <pc:docMk/>
            <pc:sldMk cId="1215030609" sldId="342"/>
            <ac:picMk id="29" creationId="{4D8259BF-F82F-4ACC-A722-05A73FC3F4DA}"/>
          </ac:picMkLst>
        </pc:picChg>
        <pc:picChg chg="del">
          <ac:chgData name="ANDRES HUMBERTO OTALORA CARMONA" userId="9f185f83-ab76-4bc7-b4dd-50fef826f155" providerId="ADAL" clId="{B71ABF71-08B5-4BD3-94EB-65045B4F024D}" dt="2020-07-05T15:33:33.556" v="2505" actId="478"/>
          <ac:picMkLst>
            <pc:docMk/>
            <pc:sldMk cId="1215030609" sldId="342"/>
            <ac:picMk id="31" creationId="{D94FC8F2-20C6-407C-8D66-08FDA58E99D5}"/>
          </ac:picMkLst>
        </pc:picChg>
        <pc:picChg chg="mod">
          <ac:chgData name="ANDRES HUMBERTO OTALORA CARMONA" userId="9f185f83-ab76-4bc7-b4dd-50fef826f155" providerId="ADAL" clId="{B71ABF71-08B5-4BD3-94EB-65045B4F024D}" dt="2020-07-05T15:33:58.010" v="2517" actId="1076"/>
          <ac:picMkLst>
            <pc:docMk/>
            <pc:sldMk cId="1215030609" sldId="342"/>
            <ac:picMk id="32" creationId="{66809B6B-1CB0-4BDD-AF18-7C6E4A7A744A}"/>
          </ac:picMkLst>
        </pc:picChg>
        <pc:cxnChg chg="add mod">
          <ac:chgData name="ANDRES HUMBERTO OTALORA CARMONA" userId="9f185f83-ab76-4bc7-b4dd-50fef826f155" providerId="ADAL" clId="{B71ABF71-08B5-4BD3-94EB-65045B4F024D}" dt="2020-07-05T15:38:14.826" v="2739" actId="14100"/>
          <ac:cxnSpMkLst>
            <pc:docMk/>
            <pc:sldMk cId="1215030609" sldId="342"/>
            <ac:cxnSpMk id="6" creationId="{356C80B0-5407-4184-8CA1-BB5CC367A067}"/>
          </ac:cxnSpMkLst>
        </pc:cxnChg>
        <pc:cxnChg chg="del">
          <ac:chgData name="ANDRES HUMBERTO OTALORA CARMONA" userId="9f185f83-ab76-4bc7-b4dd-50fef826f155" providerId="ADAL" clId="{B71ABF71-08B5-4BD3-94EB-65045B4F024D}" dt="2020-07-05T15:33:33.556" v="2505" actId="478"/>
          <ac:cxnSpMkLst>
            <pc:docMk/>
            <pc:sldMk cId="1215030609" sldId="342"/>
            <ac:cxnSpMk id="7" creationId="{EE9FC199-1213-40A0-AF3D-228943E3D4FC}"/>
          </ac:cxnSpMkLst>
        </pc:cxnChg>
      </pc:sldChg>
      <pc:sldChg chg="addSp delSp modSp add mod">
        <pc:chgData name="ANDRES HUMBERTO OTALORA CARMONA" userId="9f185f83-ab76-4bc7-b4dd-50fef826f155" providerId="ADAL" clId="{B71ABF71-08B5-4BD3-94EB-65045B4F024D}" dt="2020-07-05T15:56:13.807" v="3458" actId="20577"/>
        <pc:sldMkLst>
          <pc:docMk/>
          <pc:sldMk cId="4102985313" sldId="343"/>
        </pc:sldMkLst>
        <pc:spChg chg="del">
          <ac:chgData name="ANDRES HUMBERTO OTALORA CARMONA" userId="9f185f83-ab76-4bc7-b4dd-50fef826f155" providerId="ADAL" clId="{B71ABF71-08B5-4BD3-94EB-65045B4F024D}" dt="2020-07-05T15:39:03.243" v="2741" actId="478"/>
          <ac:spMkLst>
            <pc:docMk/>
            <pc:sldMk cId="4102985313" sldId="343"/>
            <ac:spMk id="4" creationId="{A5116E07-5435-4E0C-AC32-C3626A686630}"/>
          </ac:spMkLst>
        </pc:spChg>
        <pc:spChg chg="add mod">
          <ac:chgData name="ANDRES HUMBERTO OTALORA CARMONA" userId="9f185f83-ab76-4bc7-b4dd-50fef826f155" providerId="ADAL" clId="{B71ABF71-08B5-4BD3-94EB-65045B4F024D}" dt="2020-07-05T15:56:05.683" v="3451" actId="1076"/>
          <ac:spMkLst>
            <pc:docMk/>
            <pc:sldMk cId="4102985313" sldId="343"/>
            <ac:spMk id="10" creationId="{0EB7C17C-4FE6-4B09-A2FE-B19BB12471FF}"/>
          </ac:spMkLst>
        </pc:spChg>
        <pc:spChg chg="add mod">
          <ac:chgData name="ANDRES HUMBERTO OTALORA CARMONA" userId="9f185f83-ab76-4bc7-b4dd-50fef826f155" providerId="ADAL" clId="{B71ABF71-08B5-4BD3-94EB-65045B4F024D}" dt="2020-07-05T15:52:08.068" v="3162" actId="1076"/>
          <ac:spMkLst>
            <pc:docMk/>
            <pc:sldMk cId="4102985313" sldId="343"/>
            <ac:spMk id="19" creationId="{1371F324-FCA6-4087-8FB0-3C5EA14CBDCC}"/>
          </ac:spMkLst>
        </pc:spChg>
        <pc:spChg chg="del">
          <ac:chgData name="ANDRES HUMBERTO OTALORA CARMONA" userId="9f185f83-ab76-4bc7-b4dd-50fef826f155" providerId="ADAL" clId="{B71ABF71-08B5-4BD3-94EB-65045B4F024D}" dt="2020-07-05T15:39:04.116" v="2742" actId="478"/>
          <ac:spMkLst>
            <pc:docMk/>
            <pc:sldMk cId="4102985313" sldId="343"/>
            <ac:spMk id="21" creationId="{1E71A36D-4BC8-4C5B-9DD5-06C82DDDFEAE}"/>
          </ac:spMkLst>
        </pc:spChg>
        <pc:spChg chg="del">
          <ac:chgData name="ANDRES HUMBERTO OTALORA CARMONA" userId="9f185f83-ab76-4bc7-b4dd-50fef826f155" providerId="ADAL" clId="{B71ABF71-08B5-4BD3-94EB-65045B4F024D}" dt="2020-07-05T15:39:03.243" v="2741" actId="478"/>
          <ac:spMkLst>
            <pc:docMk/>
            <pc:sldMk cId="4102985313" sldId="343"/>
            <ac:spMk id="22" creationId="{F79D7D2D-F59F-4F85-9104-F7C1F2B8E0E8}"/>
          </ac:spMkLst>
        </pc:spChg>
        <pc:spChg chg="add mod">
          <ac:chgData name="ANDRES HUMBERTO OTALORA CARMONA" userId="9f185f83-ab76-4bc7-b4dd-50fef826f155" providerId="ADAL" clId="{B71ABF71-08B5-4BD3-94EB-65045B4F024D}" dt="2020-07-05T15:52:35.723" v="3198" actId="1076"/>
          <ac:spMkLst>
            <pc:docMk/>
            <pc:sldMk cId="4102985313" sldId="343"/>
            <ac:spMk id="23" creationId="{167FC26C-50BC-49B8-B157-4B16A28E399F}"/>
          </ac:spMkLst>
        </pc:spChg>
        <pc:spChg chg="add mod">
          <ac:chgData name="ANDRES HUMBERTO OTALORA CARMONA" userId="9f185f83-ab76-4bc7-b4dd-50fef826f155" providerId="ADAL" clId="{B71ABF71-08B5-4BD3-94EB-65045B4F024D}" dt="2020-07-05T15:52:29.645" v="3195" actId="113"/>
          <ac:spMkLst>
            <pc:docMk/>
            <pc:sldMk cId="4102985313" sldId="343"/>
            <ac:spMk id="25" creationId="{15A19C10-2650-4930-B318-177158A05112}"/>
          </ac:spMkLst>
        </pc:spChg>
        <pc:spChg chg="add mod">
          <ac:chgData name="ANDRES HUMBERTO OTALORA CARMONA" userId="9f185f83-ab76-4bc7-b4dd-50fef826f155" providerId="ADAL" clId="{B71ABF71-08B5-4BD3-94EB-65045B4F024D}" dt="2020-07-05T15:52:50.869" v="3224" actId="207"/>
          <ac:spMkLst>
            <pc:docMk/>
            <pc:sldMk cId="4102985313" sldId="343"/>
            <ac:spMk id="26" creationId="{72B7A0F9-1198-4FAE-8A53-3D424478FE61}"/>
          </ac:spMkLst>
        </pc:spChg>
        <pc:spChg chg="add mod">
          <ac:chgData name="ANDRES HUMBERTO OTALORA CARMONA" userId="9f185f83-ab76-4bc7-b4dd-50fef826f155" providerId="ADAL" clId="{B71ABF71-08B5-4BD3-94EB-65045B4F024D}" dt="2020-07-05T15:56:03.347" v="3450" actId="1076"/>
          <ac:spMkLst>
            <pc:docMk/>
            <pc:sldMk cId="4102985313" sldId="343"/>
            <ac:spMk id="27" creationId="{F90BFA80-D640-4E83-BE01-5A590DE8C4BD}"/>
          </ac:spMkLst>
        </pc:spChg>
        <pc:spChg chg="add mod">
          <ac:chgData name="ANDRES HUMBERTO OTALORA CARMONA" userId="9f185f83-ab76-4bc7-b4dd-50fef826f155" providerId="ADAL" clId="{B71ABF71-08B5-4BD3-94EB-65045B4F024D}" dt="2020-07-05T15:55:56.851" v="3447" actId="1076"/>
          <ac:spMkLst>
            <pc:docMk/>
            <pc:sldMk cId="4102985313" sldId="343"/>
            <ac:spMk id="29" creationId="{AB00FF81-78B3-4024-9087-71C808E6AE92}"/>
          </ac:spMkLst>
        </pc:spChg>
        <pc:spChg chg="add mod">
          <ac:chgData name="ANDRES HUMBERTO OTALORA CARMONA" userId="9f185f83-ab76-4bc7-b4dd-50fef826f155" providerId="ADAL" clId="{B71ABF71-08B5-4BD3-94EB-65045B4F024D}" dt="2020-07-05T15:56:13.807" v="3458" actId="20577"/>
          <ac:spMkLst>
            <pc:docMk/>
            <pc:sldMk cId="4102985313" sldId="343"/>
            <ac:spMk id="30" creationId="{92F5121D-3579-484C-97CC-14C05C03C32F}"/>
          </ac:spMkLst>
        </pc:spChg>
        <pc:spChg chg="del">
          <ac:chgData name="ANDRES HUMBERTO OTALORA CARMONA" userId="9f185f83-ab76-4bc7-b4dd-50fef826f155" providerId="ADAL" clId="{B71ABF71-08B5-4BD3-94EB-65045B4F024D}" dt="2020-07-05T15:39:03.243" v="2741" actId="478"/>
          <ac:spMkLst>
            <pc:docMk/>
            <pc:sldMk cId="4102985313" sldId="343"/>
            <ac:spMk id="33" creationId="{E32959B0-9EAA-4F12-93CC-8E3DD056B6B0}"/>
          </ac:spMkLst>
        </pc:spChg>
        <pc:spChg chg="mod">
          <ac:chgData name="ANDRES HUMBERTO OTALORA CARMONA" userId="9f185f83-ab76-4bc7-b4dd-50fef826f155" providerId="ADAL" clId="{B71ABF71-08B5-4BD3-94EB-65045B4F024D}" dt="2020-07-05T15:40:15.803" v="2808" actId="20577"/>
          <ac:spMkLst>
            <pc:docMk/>
            <pc:sldMk cId="4102985313" sldId="343"/>
            <ac:spMk id="41" creationId="{BA4E2C08-946C-4869-9B54-C27E445D8FB7}"/>
          </ac:spMkLst>
        </pc:spChg>
        <pc:spChg chg="del">
          <ac:chgData name="ANDRES HUMBERTO OTALORA CARMONA" userId="9f185f83-ab76-4bc7-b4dd-50fef826f155" providerId="ADAL" clId="{B71ABF71-08B5-4BD3-94EB-65045B4F024D}" dt="2020-07-05T15:39:03.243" v="2741" actId="478"/>
          <ac:spMkLst>
            <pc:docMk/>
            <pc:sldMk cId="4102985313" sldId="343"/>
            <ac:spMk id="53" creationId="{47E67A64-B83D-4FFA-A165-BDE53BDEF028}"/>
          </ac:spMkLst>
        </pc:spChg>
        <pc:picChg chg="add del">
          <ac:chgData name="ANDRES HUMBERTO OTALORA CARMONA" userId="9f185f83-ab76-4bc7-b4dd-50fef826f155" providerId="ADAL" clId="{B71ABF71-08B5-4BD3-94EB-65045B4F024D}" dt="2020-07-05T15:39:46.580" v="2779" actId="478"/>
          <ac:picMkLst>
            <pc:docMk/>
            <pc:sldMk cId="4102985313" sldId="343"/>
            <ac:picMk id="3" creationId="{951C5B7C-89BD-4146-9B45-A1C33D2CE1CB}"/>
          </ac:picMkLst>
        </pc:picChg>
        <pc:picChg chg="add del mod">
          <ac:chgData name="ANDRES HUMBERTO OTALORA CARMONA" userId="9f185f83-ab76-4bc7-b4dd-50fef826f155" providerId="ADAL" clId="{B71ABF71-08B5-4BD3-94EB-65045B4F024D}" dt="2020-07-05T15:55:06.900" v="3424" actId="478"/>
          <ac:picMkLst>
            <pc:docMk/>
            <pc:sldMk cId="4102985313" sldId="343"/>
            <ac:picMk id="5" creationId="{4E029572-C8D2-4D6E-8F63-64C6F8D8B03E}"/>
          </ac:picMkLst>
        </pc:picChg>
        <pc:picChg chg="add mod modCrop">
          <ac:chgData name="ANDRES HUMBERTO OTALORA CARMONA" userId="9f185f83-ab76-4bc7-b4dd-50fef826f155" providerId="ADAL" clId="{B71ABF71-08B5-4BD3-94EB-65045B4F024D}" dt="2020-07-05T15:50:19.188" v="2949" actId="1076"/>
          <ac:picMkLst>
            <pc:docMk/>
            <pc:sldMk cId="4102985313" sldId="343"/>
            <ac:picMk id="7" creationId="{48817FE1-CE9A-42E9-9C5A-F48220131F0B}"/>
          </ac:picMkLst>
        </pc:picChg>
        <pc:picChg chg="add mod">
          <ac:chgData name="ANDRES HUMBERTO OTALORA CARMONA" userId="9f185f83-ab76-4bc7-b4dd-50fef826f155" providerId="ADAL" clId="{B71ABF71-08B5-4BD3-94EB-65045B4F024D}" dt="2020-07-05T15:50:29.003" v="2952" actId="1076"/>
          <ac:picMkLst>
            <pc:docMk/>
            <pc:sldMk cId="4102985313" sldId="343"/>
            <ac:picMk id="8" creationId="{FB181256-E9A6-4AAD-A774-E84CD61507F3}"/>
          </ac:picMkLst>
        </pc:picChg>
        <pc:picChg chg="add mod modCrop">
          <ac:chgData name="ANDRES HUMBERTO OTALORA CARMONA" userId="9f185f83-ab76-4bc7-b4dd-50fef826f155" providerId="ADAL" clId="{B71ABF71-08B5-4BD3-94EB-65045B4F024D}" dt="2020-07-05T15:50:27.475" v="2951" actId="1076"/>
          <ac:picMkLst>
            <pc:docMk/>
            <pc:sldMk cId="4102985313" sldId="343"/>
            <ac:picMk id="9" creationId="{0C304E5A-9FB4-488D-9A8A-BA5F20D980E7}"/>
          </ac:picMkLst>
        </pc:picChg>
        <pc:picChg chg="add mod">
          <ac:chgData name="ANDRES HUMBERTO OTALORA CARMONA" userId="9f185f83-ab76-4bc7-b4dd-50fef826f155" providerId="ADAL" clId="{B71ABF71-08B5-4BD3-94EB-65045B4F024D}" dt="2020-07-05T15:55:27.060" v="3436" actId="1076"/>
          <ac:picMkLst>
            <pc:docMk/>
            <pc:sldMk cId="4102985313" sldId="343"/>
            <ac:picMk id="16" creationId="{058A5A53-3592-451D-BF21-F1003AC338FE}"/>
          </ac:picMkLst>
        </pc:picChg>
        <pc:picChg chg="del">
          <ac:chgData name="ANDRES HUMBERTO OTALORA CARMONA" userId="9f185f83-ab76-4bc7-b4dd-50fef826f155" providerId="ADAL" clId="{B71ABF71-08B5-4BD3-94EB-65045B4F024D}" dt="2020-07-05T15:39:03.243" v="2741" actId="478"/>
          <ac:picMkLst>
            <pc:docMk/>
            <pc:sldMk cId="4102985313" sldId="343"/>
            <ac:picMk id="18" creationId="{1D7D3604-E00D-4CD6-A68A-579CAABEF9AE}"/>
          </ac:picMkLst>
        </pc:picChg>
        <pc:picChg chg="del">
          <ac:chgData name="ANDRES HUMBERTO OTALORA CARMONA" userId="9f185f83-ab76-4bc7-b4dd-50fef826f155" providerId="ADAL" clId="{B71ABF71-08B5-4BD3-94EB-65045B4F024D}" dt="2020-07-05T15:39:03.243" v="2741" actId="478"/>
          <ac:picMkLst>
            <pc:docMk/>
            <pc:sldMk cId="4102985313" sldId="343"/>
            <ac:picMk id="20" creationId="{ED6A0A1C-22CA-4309-A3CC-BF2FEC3FC2BE}"/>
          </ac:picMkLst>
        </pc:picChg>
        <pc:picChg chg="del">
          <ac:chgData name="ANDRES HUMBERTO OTALORA CARMONA" userId="9f185f83-ab76-4bc7-b4dd-50fef826f155" providerId="ADAL" clId="{B71ABF71-08B5-4BD3-94EB-65045B4F024D}" dt="2020-07-05T15:39:03.243" v="2741" actId="478"/>
          <ac:picMkLst>
            <pc:docMk/>
            <pc:sldMk cId="4102985313" sldId="343"/>
            <ac:picMk id="24" creationId="{292D8313-22C2-4888-8D73-FEC3596A6C26}"/>
          </ac:picMkLst>
        </pc:picChg>
        <pc:picChg chg="del">
          <ac:chgData name="ANDRES HUMBERTO OTALORA CARMONA" userId="9f185f83-ab76-4bc7-b4dd-50fef826f155" providerId="ADAL" clId="{B71ABF71-08B5-4BD3-94EB-65045B4F024D}" dt="2020-07-05T15:39:03.243" v="2741" actId="478"/>
          <ac:picMkLst>
            <pc:docMk/>
            <pc:sldMk cId="4102985313" sldId="343"/>
            <ac:picMk id="32" creationId="{66809B6B-1CB0-4BDD-AF18-7C6E4A7A744A}"/>
          </ac:picMkLst>
        </pc:picChg>
        <pc:cxnChg chg="del">
          <ac:chgData name="ANDRES HUMBERTO OTALORA CARMONA" userId="9f185f83-ab76-4bc7-b4dd-50fef826f155" providerId="ADAL" clId="{B71ABF71-08B5-4BD3-94EB-65045B4F024D}" dt="2020-07-05T15:39:03.243" v="2741" actId="478"/>
          <ac:cxnSpMkLst>
            <pc:docMk/>
            <pc:sldMk cId="4102985313" sldId="343"/>
            <ac:cxnSpMk id="6" creationId="{356C80B0-5407-4184-8CA1-BB5CC367A067}"/>
          </ac:cxnSpMkLst>
        </pc:cxnChg>
      </pc:sldChg>
    </pc:docChg>
  </pc:docChgLst>
  <pc:docChgLst>
    <pc:chgData name="ANDRES HUMBERTO OTALORA CARMONA" userId="9f185f83-ab76-4bc7-b4dd-50fef826f155" providerId="ADAL" clId="{609677A0-C025-45AB-82B5-B05A1DC0AD88}"/>
    <pc:docChg chg="undo custSel addSld delSld modSld sldOrd">
      <pc:chgData name="ANDRES HUMBERTO OTALORA CARMONA" userId="9f185f83-ab76-4bc7-b4dd-50fef826f155" providerId="ADAL" clId="{609677A0-C025-45AB-82B5-B05A1DC0AD88}" dt="2023-08-13T23:05:34.336" v="3008" actId="1076"/>
      <pc:docMkLst>
        <pc:docMk/>
      </pc:docMkLst>
      <pc:sldChg chg="modSp mod">
        <pc:chgData name="ANDRES HUMBERTO OTALORA CARMONA" userId="9f185f83-ab76-4bc7-b4dd-50fef826f155" providerId="ADAL" clId="{609677A0-C025-45AB-82B5-B05A1DC0AD88}" dt="2023-08-13T22:30:44.134" v="1439" actId="20577"/>
        <pc:sldMkLst>
          <pc:docMk/>
          <pc:sldMk cId="265181550" sldId="376"/>
        </pc:sldMkLst>
        <pc:spChg chg="mod">
          <ac:chgData name="ANDRES HUMBERTO OTALORA CARMONA" userId="9f185f83-ab76-4bc7-b4dd-50fef826f155" providerId="ADAL" clId="{609677A0-C025-45AB-82B5-B05A1DC0AD88}" dt="2023-08-13T22:30:44.134" v="1439" actId="20577"/>
          <ac:spMkLst>
            <pc:docMk/>
            <pc:sldMk cId="265181550" sldId="376"/>
            <ac:spMk id="6" creationId="{EBDF68CE-3B6D-9AA1-215E-8C092D48DA7A}"/>
          </ac:spMkLst>
        </pc:spChg>
        <pc:picChg chg="mod">
          <ac:chgData name="ANDRES HUMBERTO OTALORA CARMONA" userId="9f185f83-ab76-4bc7-b4dd-50fef826f155" providerId="ADAL" clId="{609677A0-C025-45AB-82B5-B05A1DC0AD88}" dt="2023-08-13T22:13:11.877" v="386" actId="1076"/>
          <ac:picMkLst>
            <pc:docMk/>
            <pc:sldMk cId="265181550" sldId="376"/>
            <ac:picMk id="3" creationId="{8046F3CC-5F06-AE23-1CB7-3ECD98FC40BD}"/>
          </ac:picMkLst>
        </pc:picChg>
      </pc:sldChg>
      <pc:sldChg chg="ord">
        <pc:chgData name="ANDRES HUMBERTO OTALORA CARMONA" userId="9f185f83-ab76-4bc7-b4dd-50fef826f155" providerId="ADAL" clId="{609677A0-C025-45AB-82B5-B05A1DC0AD88}" dt="2023-08-13T22:30:48.459" v="1441"/>
        <pc:sldMkLst>
          <pc:docMk/>
          <pc:sldMk cId="3725544785" sldId="378"/>
        </pc:sldMkLst>
      </pc:sldChg>
      <pc:sldChg chg="ord">
        <pc:chgData name="ANDRES HUMBERTO OTALORA CARMONA" userId="9f185f83-ab76-4bc7-b4dd-50fef826f155" providerId="ADAL" clId="{609677A0-C025-45AB-82B5-B05A1DC0AD88}" dt="2023-08-13T22:13:41.387" v="392"/>
        <pc:sldMkLst>
          <pc:docMk/>
          <pc:sldMk cId="4093409081" sldId="381"/>
        </pc:sldMkLst>
      </pc:sldChg>
      <pc:sldChg chg="delSp modSp add del mod setBg">
        <pc:chgData name="ANDRES HUMBERTO OTALORA CARMONA" userId="9f185f83-ab76-4bc7-b4dd-50fef826f155" providerId="ADAL" clId="{609677A0-C025-45AB-82B5-B05A1DC0AD88}" dt="2023-08-13T22:14:10.605" v="396" actId="47"/>
        <pc:sldMkLst>
          <pc:docMk/>
          <pc:sldMk cId="4259074392" sldId="385"/>
        </pc:sldMkLst>
        <pc:spChg chg="mod">
          <ac:chgData name="ANDRES HUMBERTO OTALORA CARMONA" userId="9f185f83-ab76-4bc7-b4dd-50fef826f155" providerId="ADAL" clId="{609677A0-C025-45AB-82B5-B05A1DC0AD88}" dt="2023-08-13T22:13:23.889" v="390" actId="20577"/>
          <ac:spMkLst>
            <pc:docMk/>
            <pc:sldMk cId="4259074392" sldId="385"/>
            <ac:spMk id="41" creationId="{BA4E2C08-946C-4869-9B54-C27E445D8FB7}"/>
          </ac:spMkLst>
        </pc:spChg>
        <pc:picChg chg="del">
          <ac:chgData name="ANDRES HUMBERTO OTALORA CARMONA" userId="9f185f83-ab76-4bc7-b4dd-50fef826f155" providerId="ADAL" clId="{609677A0-C025-45AB-82B5-B05A1DC0AD88}" dt="2023-08-13T22:14:02.407" v="393" actId="478"/>
          <ac:picMkLst>
            <pc:docMk/>
            <pc:sldMk cId="4259074392" sldId="385"/>
            <ac:picMk id="3" creationId="{8046F3CC-5F06-AE23-1CB7-3ECD98FC40BD}"/>
          </ac:picMkLst>
        </pc:picChg>
        <pc:picChg chg="del">
          <ac:chgData name="ANDRES HUMBERTO OTALORA CARMONA" userId="9f185f83-ab76-4bc7-b4dd-50fef826f155" providerId="ADAL" clId="{609677A0-C025-45AB-82B5-B05A1DC0AD88}" dt="2023-08-13T22:14:04.829" v="394" actId="478"/>
          <ac:picMkLst>
            <pc:docMk/>
            <pc:sldMk cId="4259074392" sldId="385"/>
            <ac:picMk id="5" creationId="{2E09E686-0601-B147-F4AC-9D6E9542A7C2}"/>
          </ac:picMkLst>
        </pc:picChg>
      </pc:sldChg>
      <pc:sldChg chg="addSp delSp modSp add mod">
        <pc:chgData name="ANDRES HUMBERTO OTALORA CARMONA" userId="9f185f83-ab76-4bc7-b4dd-50fef826f155" providerId="ADAL" clId="{609677A0-C025-45AB-82B5-B05A1DC0AD88}" dt="2023-08-13T22:23:47.832" v="691"/>
        <pc:sldMkLst>
          <pc:docMk/>
          <pc:sldMk cId="3749858320" sldId="386"/>
        </pc:sldMkLst>
        <pc:spChg chg="mod">
          <ac:chgData name="ANDRES HUMBERTO OTALORA CARMONA" userId="9f185f83-ab76-4bc7-b4dd-50fef826f155" providerId="ADAL" clId="{609677A0-C025-45AB-82B5-B05A1DC0AD88}" dt="2023-08-13T22:17:54.157" v="661" actId="1076"/>
          <ac:spMkLst>
            <pc:docMk/>
            <pc:sldMk cId="3749858320" sldId="386"/>
            <ac:spMk id="6" creationId="{EBDF68CE-3B6D-9AA1-215E-8C092D48DA7A}"/>
          </ac:spMkLst>
        </pc:spChg>
        <pc:spChg chg="add del mod">
          <ac:chgData name="ANDRES HUMBERTO OTALORA CARMONA" userId="9f185f83-ab76-4bc7-b4dd-50fef826f155" providerId="ADAL" clId="{609677A0-C025-45AB-82B5-B05A1DC0AD88}" dt="2023-08-13T22:23:08.452" v="680" actId="478"/>
          <ac:spMkLst>
            <pc:docMk/>
            <pc:sldMk cId="3749858320" sldId="386"/>
            <ac:spMk id="11" creationId="{AC3E9D75-F546-46C9-8C71-FDFEFB4B1F3A}"/>
          </ac:spMkLst>
        </pc:spChg>
        <pc:spChg chg="add mod">
          <ac:chgData name="ANDRES HUMBERTO OTALORA CARMONA" userId="9f185f83-ab76-4bc7-b4dd-50fef826f155" providerId="ADAL" clId="{609677A0-C025-45AB-82B5-B05A1DC0AD88}" dt="2023-08-13T22:23:39.202" v="687" actId="14100"/>
          <ac:spMkLst>
            <pc:docMk/>
            <pc:sldMk cId="3749858320" sldId="386"/>
            <ac:spMk id="12" creationId="{0555ED89-178D-6EB8-75FC-6D69BA7ABF07}"/>
          </ac:spMkLst>
        </pc:spChg>
        <pc:spChg chg="add mod">
          <ac:chgData name="ANDRES HUMBERTO OTALORA CARMONA" userId="9f185f83-ab76-4bc7-b4dd-50fef826f155" providerId="ADAL" clId="{609677A0-C025-45AB-82B5-B05A1DC0AD88}" dt="2023-08-13T22:23:34.003" v="685" actId="1076"/>
          <ac:spMkLst>
            <pc:docMk/>
            <pc:sldMk cId="3749858320" sldId="386"/>
            <ac:spMk id="13" creationId="{A7024874-C3BB-ED3C-9E7D-71573BE5A427}"/>
          </ac:spMkLst>
        </pc:spChg>
        <pc:spChg chg="mod">
          <ac:chgData name="ANDRES HUMBERTO OTALORA CARMONA" userId="9f185f83-ab76-4bc7-b4dd-50fef826f155" providerId="ADAL" clId="{609677A0-C025-45AB-82B5-B05A1DC0AD88}" dt="2023-08-13T22:14:41.853" v="399" actId="20577"/>
          <ac:spMkLst>
            <pc:docMk/>
            <pc:sldMk cId="3749858320" sldId="386"/>
            <ac:spMk id="41" creationId="{BA4E2C08-946C-4869-9B54-C27E445D8FB7}"/>
          </ac:spMkLst>
        </pc:spChg>
        <pc:graphicFrameChg chg="add del mod">
          <ac:chgData name="ANDRES HUMBERTO OTALORA CARMONA" userId="9f185f83-ab76-4bc7-b4dd-50fef826f155" providerId="ADAL" clId="{609677A0-C025-45AB-82B5-B05A1DC0AD88}" dt="2023-08-13T22:22:08.550" v="671"/>
          <ac:graphicFrameMkLst>
            <pc:docMk/>
            <pc:sldMk cId="3749858320" sldId="386"/>
            <ac:graphicFrameMk id="8" creationId="{F39F1268-E3F9-67A5-C890-ADF0ADEA8D14}"/>
          </ac:graphicFrameMkLst>
        </pc:graphicFrameChg>
        <pc:picChg chg="del">
          <ac:chgData name="ANDRES HUMBERTO OTALORA CARMONA" userId="9f185f83-ab76-4bc7-b4dd-50fef826f155" providerId="ADAL" clId="{609677A0-C025-45AB-82B5-B05A1DC0AD88}" dt="2023-08-13T22:14:37.407" v="397" actId="478"/>
          <ac:picMkLst>
            <pc:docMk/>
            <pc:sldMk cId="3749858320" sldId="386"/>
            <ac:picMk id="3" creationId="{8046F3CC-5F06-AE23-1CB7-3ECD98FC40BD}"/>
          </ac:picMkLst>
        </pc:picChg>
        <pc:picChg chg="add del mod">
          <ac:chgData name="ANDRES HUMBERTO OTALORA CARMONA" userId="9f185f83-ab76-4bc7-b4dd-50fef826f155" providerId="ADAL" clId="{609677A0-C025-45AB-82B5-B05A1DC0AD88}" dt="2023-08-13T22:18:03.487" v="665" actId="478"/>
          <ac:picMkLst>
            <pc:docMk/>
            <pc:sldMk cId="3749858320" sldId="386"/>
            <ac:picMk id="4" creationId="{4E8EFD07-42F5-6494-40EB-D0EA3F39903C}"/>
          </ac:picMkLst>
        </pc:picChg>
        <pc:picChg chg="del">
          <ac:chgData name="ANDRES HUMBERTO OTALORA CARMONA" userId="9f185f83-ab76-4bc7-b4dd-50fef826f155" providerId="ADAL" clId="{609677A0-C025-45AB-82B5-B05A1DC0AD88}" dt="2023-08-13T22:14:37.985" v="398" actId="478"/>
          <ac:picMkLst>
            <pc:docMk/>
            <pc:sldMk cId="3749858320" sldId="386"/>
            <ac:picMk id="5" creationId="{2E09E686-0601-B147-F4AC-9D6E9542A7C2}"/>
          </ac:picMkLst>
        </pc:picChg>
        <pc:picChg chg="add del mod">
          <ac:chgData name="ANDRES HUMBERTO OTALORA CARMONA" userId="9f185f83-ab76-4bc7-b4dd-50fef826f155" providerId="ADAL" clId="{609677A0-C025-45AB-82B5-B05A1DC0AD88}" dt="2023-08-13T22:23:46.926" v="690" actId="21"/>
          <ac:picMkLst>
            <pc:docMk/>
            <pc:sldMk cId="3749858320" sldId="386"/>
            <ac:picMk id="7" creationId="{9331AA0B-C163-8B14-0638-34C67427FC21}"/>
          </ac:picMkLst>
        </pc:picChg>
        <pc:picChg chg="add mod">
          <ac:chgData name="ANDRES HUMBERTO OTALORA CARMONA" userId="9f185f83-ab76-4bc7-b4dd-50fef826f155" providerId="ADAL" clId="{609677A0-C025-45AB-82B5-B05A1DC0AD88}" dt="2023-08-13T22:22:12.690" v="674" actId="1076"/>
          <ac:picMkLst>
            <pc:docMk/>
            <pc:sldMk cId="3749858320" sldId="386"/>
            <ac:picMk id="9" creationId="{53C57B2D-EA91-6061-A008-9E81C2C999AB}"/>
          </ac:picMkLst>
        </pc:picChg>
        <pc:picChg chg="add mod modCrop">
          <ac:chgData name="ANDRES HUMBERTO OTALORA CARMONA" userId="9f185f83-ab76-4bc7-b4dd-50fef826f155" providerId="ADAL" clId="{609677A0-C025-45AB-82B5-B05A1DC0AD88}" dt="2023-08-13T22:22:25.752" v="678" actId="732"/>
          <ac:picMkLst>
            <pc:docMk/>
            <pc:sldMk cId="3749858320" sldId="386"/>
            <ac:picMk id="10" creationId="{FF148FB9-A70C-6A78-48B0-C4F750173EF5}"/>
          </ac:picMkLst>
        </pc:picChg>
        <pc:picChg chg="add mod">
          <ac:chgData name="ANDRES HUMBERTO OTALORA CARMONA" userId="9f185f83-ab76-4bc7-b4dd-50fef826f155" providerId="ADAL" clId="{609677A0-C025-45AB-82B5-B05A1DC0AD88}" dt="2023-08-13T22:23:47.832" v="691"/>
          <ac:picMkLst>
            <pc:docMk/>
            <pc:sldMk cId="3749858320" sldId="386"/>
            <ac:picMk id="14" creationId="{17AB6291-C254-948D-10AB-E81F244DD3F9}"/>
          </ac:picMkLst>
        </pc:picChg>
      </pc:sldChg>
      <pc:sldChg chg="addSp delSp modSp add mod ord">
        <pc:chgData name="ANDRES HUMBERTO OTALORA CARMONA" userId="9f185f83-ab76-4bc7-b4dd-50fef826f155" providerId="ADAL" clId="{609677A0-C025-45AB-82B5-B05A1DC0AD88}" dt="2023-08-13T22:32:36.307" v="1442" actId="20577"/>
        <pc:sldMkLst>
          <pc:docMk/>
          <pc:sldMk cId="4149158641" sldId="387"/>
        </pc:sldMkLst>
        <pc:spChg chg="add mod">
          <ac:chgData name="ANDRES HUMBERTO OTALORA CARMONA" userId="9f185f83-ab76-4bc7-b4dd-50fef826f155" providerId="ADAL" clId="{609677A0-C025-45AB-82B5-B05A1DC0AD88}" dt="2023-08-13T22:29:03.499" v="1397" actId="20577"/>
          <ac:spMkLst>
            <pc:docMk/>
            <pc:sldMk cId="4149158641" sldId="387"/>
            <ac:spMk id="4" creationId="{6370528B-643F-B85A-925D-3B243D8886B0}"/>
          </ac:spMkLst>
        </pc:spChg>
        <pc:spChg chg="del mod">
          <ac:chgData name="ANDRES HUMBERTO OTALORA CARMONA" userId="9f185f83-ab76-4bc7-b4dd-50fef826f155" providerId="ADAL" clId="{609677A0-C025-45AB-82B5-B05A1DC0AD88}" dt="2023-08-13T22:25:32.970" v="939" actId="478"/>
          <ac:spMkLst>
            <pc:docMk/>
            <pc:sldMk cId="4149158641" sldId="387"/>
            <ac:spMk id="6" creationId="{EBDF68CE-3B6D-9AA1-215E-8C092D48DA7A}"/>
          </ac:spMkLst>
        </pc:spChg>
        <pc:spChg chg="mod">
          <ac:chgData name="ANDRES HUMBERTO OTALORA CARMONA" userId="9f185f83-ab76-4bc7-b4dd-50fef826f155" providerId="ADAL" clId="{609677A0-C025-45AB-82B5-B05A1DC0AD88}" dt="2023-08-13T22:32:36.307" v="1442" actId="20577"/>
          <ac:spMkLst>
            <pc:docMk/>
            <pc:sldMk cId="4149158641" sldId="387"/>
            <ac:spMk id="41" creationId="{BA4E2C08-946C-4869-9B54-C27E445D8FB7}"/>
          </ac:spMkLst>
        </pc:spChg>
        <pc:picChg chg="del">
          <ac:chgData name="ANDRES HUMBERTO OTALORA CARMONA" userId="9f185f83-ab76-4bc7-b4dd-50fef826f155" providerId="ADAL" clId="{609677A0-C025-45AB-82B5-B05A1DC0AD88}" dt="2023-08-13T22:24:06.846" v="697" actId="478"/>
          <ac:picMkLst>
            <pc:docMk/>
            <pc:sldMk cId="4149158641" sldId="387"/>
            <ac:picMk id="9" creationId="{53C57B2D-EA91-6061-A008-9E81C2C999AB}"/>
          </ac:picMkLst>
        </pc:picChg>
        <pc:picChg chg="del">
          <ac:chgData name="ANDRES HUMBERTO OTALORA CARMONA" userId="9f185f83-ab76-4bc7-b4dd-50fef826f155" providerId="ADAL" clId="{609677A0-C025-45AB-82B5-B05A1DC0AD88}" dt="2023-08-13T22:24:05.837" v="695" actId="478"/>
          <ac:picMkLst>
            <pc:docMk/>
            <pc:sldMk cId="4149158641" sldId="387"/>
            <ac:picMk id="10" creationId="{FF148FB9-A70C-6A78-48B0-C4F750173EF5}"/>
          </ac:picMkLst>
        </pc:picChg>
        <pc:picChg chg="del">
          <ac:chgData name="ANDRES HUMBERTO OTALORA CARMONA" userId="9f185f83-ab76-4bc7-b4dd-50fef826f155" providerId="ADAL" clId="{609677A0-C025-45AB-82B5-B05A1DC0AD88}" dt="2023-08-13T22:24:06.455" v="696" actId="478"/>
          <ac:picMkLst>
            <pc:docMk/>
            <pc:sldMk cId="4149158641" sldId="387"/>
            <ac:picMk id="14" creationId="{17AB6291-C254-948D-10AB-E81F244DD3F9}"/>
          </ac:picMkLst>
        </pc:picChg>
      </pc:sldChg>
      <pc:sldChg chg="modSp add mod ord">
        <pc:chgData name="ANDRES HUMBERTO OTALORA CARMONA" userId="9f185f83-ab76-4bc7-b4dd-50fef826f155" providerId="ADAL" clId="{609677A0-C025-45AB-82B5-B05A1DC0AD88}" dt="2023-08-13T22:39:21.915" v="1851" actId="20577"/>
        <pc:sldMkLst>
          <pc:docMk/>
          <pc:sldMk cId="2880845904" sldId="388"/>
        </pc:sldMkLst>
        <pc:spChg chg="mod">
          <ac:chgData name="ANDRES HUMBERTO OTALORA CARMONA" userId="9f185f83-ab76-4bc7-b4dd-50fef826f155" providerId="ADAL" clId="{609677A0-C025-45AB-82B5-B05A1DC0AD88}" dt="2023-08-13T22:39:21.915" v="1851" actId="20577"/>
          <ac:spMkLst>
            <pc:docMk/>
            <pc:sldMk cId="2880845904" sldId="388"/>
            <ac:spMk id="4" creationId="{6370528B-643F-B85A-925D-3B243D8886B0}"/>
          </ac:spMkLst>
        </pc:spChg>
        <pc:spChg chg="mod">
          <ac:chgData name="ANDRES HUMBERTO OTALORA CARMONA" userId="9f185f83-ab76-4bc7-b4dd-50fef826f155" providerId="ADAL" clId="{609677A0-C025-45AB-82B5-B05A1DC0AD88}" dt="2023-08-13T22:36:43.299" v="1447" actId="6549"/>
          <ac:spMkLst>
            <pc:docMk/>
            <pc:sldMk cId="2880845904" sldId="388"/>
            <ac:spMk id="41" creationId="{BA4E2C08-946C-4869-9B54-C27E445D8FB7}"/>
          </ac:spMkLst>
        </pc:spChg>
      </pc:sldChg>
      <pc:sldChg chg="addSp modSp add mod ord">
        <pc:chgData name="ANDRES HUMBERTO OTALORA CARMONA" userId="9f185f83-ab76-4bc7-b4dd-50fef826f155" providerId="ADAL" clId="{609677A0-C025-45AB-82B5-B05A1DC0AD88}" dt="2023-08-13T22:45:34.076" v="2140" actId="20577"/>
        <pc:sldMkLst>
          <pc:docMk/>
          <pc:sldMk cId="4119482083" sldId="389"/>
        </pc:sldMkLst>
        <pc:spChg chg="add mod">
          <ac:chgData name="ANDRES HUMBERTO OTALORA CARMONA" userId="9f185f83-ab76-4bc7-b4dd-50fef826f155" providerId="ADAL" clId="{609677A0-C025-45AB-82B5-B05A1DC0AD88}" dt="2023-08-13T22:45:34.076" v="2140" actId="20577"/>
          <ac:spMkLst>
            <pc:docMk/>
            <pc:sldMk cId="4119482083" sldId="389"/>
            <ac:spMk id="3" creationId="{92C6DF71-ED0B-F598-FAF7-5C316563DE72}"/>
          </ac:spMkLst>
        </pc:spChg>
        <pc:spChg chg="mod">
          <ac:chgData name="ANDRES HUMBERTO OTALORA CARMONA" userId="9f185f83-ab76-4bc7-b4dd-50fef826f155" providerId="ADAL" clId="{609677A0-C025-45AB-82B5-B05A1DC0AD88}" dt="2023-08-13T22:40:45.414" v="2025" actId="20577"/>
          <ac:spMkLst>
            <pc:docMk/>
            <pc:sldMk cId="4119482083" sldId="389"/>
            <ac:spMk id="4" creationId="{6370528B-643F-B85A-925D-3B243D8886B0}"/>
          </ac:spMkLst>
        </pc:spChg>
        <pc:spChg chg="mod">
          <ac:chgData name="ANDRES HUMBERTO OTALORA CARMONA" userId="9f185f83-ab76-4bc7-b4dd-50fef826f155" providerId="ADAL" clId="{609677A0-C025-45AB-82B5-B05A1DC0AD88}" dt="2023-08-13T22:40:06.198" v="1855" actId="20577"/>
          <ac:spMkLst>
            <pc:docMk/>
            <pc:sldMk cId="4119482083" sldId="389"/>
            <ac:spMk id="41" creationId="{BA4E2C08-946C-4869-9B54-C27E445D8FB7}"/>
          </ac:spMkLst>
        </pc:spChg>
        <pc:picChg chg="add mod">
          <ac:chgData name="ANDRES HUMBERTO OTALORA CARMONA" userId="9f185f83-ab76-4bc7-b4dd-50fef826f155" providerId="ADAL" clId="{609677A0-C025-45AB-82B5-B05A1DC0AD88}" dt="2023-08-13T22:45:10.101" v="2124" actId="1076"/>
          <ac:picMkLst>
            <pc:docMk/>
            <pc:sldMk cId="4119482083" sldId="389"/>
            <ac:picMk id="5" creationId="{C9314CB1-9131-19B1-A720-FA07E3F404F4}"/>
          </ac:picMkLst>
        </pc:picChg>
      </pc:sldChg>
      <pc:sldChg chg="addSp delSp modSp add mod ord">
        <pc:chgData name="ANDRES HUMBERTO OTALORA CARMONA" userId="9f185f83-ab76-4bc7-b4dd-50fef826f155" providerId="ADAL" clId="{609677A0-C025-45AB-82B5-B05A1DC0AD88}" dt="2023-08-13T22:57:05.458" v="2621" actId="1076"/>
        <pc:sldMkLst>
          <pc:docMk/>
          <pc:sldMk cId="1270624170" sldId="390"/>
        </pc:sldMkLst>
        <pc:spChg chg="del">
          <ac:chgData name="ANDRES HUMBERTO OTALORA CARMONA" userId="9f185f83-ab76-4bc7-b4dd-50fef826f155" providerId="ADAL" clId="{609677A0-C025-45AB-82B5-B05A1DC0AD88}" dt="2023-08-13T22:46:14.472" v="2147" actId="478"/>
          <ac:spMkLst>
            <pc:docMk/>
            <pc:sldMk cId="1270624170" sldId="390"/>
            <ac:spMk id="3" creationId="{92C6DF71-ED0B-F598-FAF7-5C316563DE72}"/>
          </ac:spMkLst>
        </pc:spChg>
        <pc:spChg chg="mod">
          <ac:chgData name="ANDRES HUMBERTO OTALORA CARMONA" userId="9f185f83-ab76-4bc7-b4dd-50fef826f155" providerId="ADAL" clId="{609677A0-C025-45AB-82B5-B05A1DC0AD88}" dt="2023-08-13T22:56:24.524" v="2435" actId="20577"/>
          <ac:spMkLst>
            <pc:docMk/>
            <pc:sldMk cId="1270624170" sldId="390"/>
            <ac:spMk id="4" creationId="{6370528B-643F-B85A-925D-3B243D8886B0}"/>
          </ac:spMkLst>
        </pc:spChg>
        <pc:spChg chg="add mod">
          <ac:chgData name="ANDRES HUMBERTO OTALORA CARMONA" userId="9f185f83-ab76-4bc7-b4dd-50fef826f155" providerId="ADAL" clId="{609677A0-C025-45AB-82B5-B05A1DC0AD88}" dt="2023-08-13T22:57:05.458" v="2621" actId="1076"/>
          <ac:spMkLst>
            <pc:docMk/>
            <pc:sldMk cId="1270624170" sldId="390"/>
            <ac:spMk id="7" creationId="{147F8FE0-88B7-330A-9571-7CA2A52C570C}"/>
          </ac:spMkLst>
        </pc:spChg>
        <pc:spChg chg="mod">
          <ac:chgData name="ANDRES HUMBERTO OTALORA CARMONA" userId="9f185f83-ab76-4bc7-b4dd-50fef826f155" providerId="ADAL" clId="{609677A0-C025-45AB-82B5-B05A1DC0AD88}" dt="2023-08-13T22:46:07.370" v="2145" actId="20577"/>
          <ac:spMkLst>
            <pc:docMk/>
            <pc:sldMk cId="1270624170" sldId="390"/>
            <ac:spMk id="41" creationId="{BA4E2C08-946C-4869-9B54-C27E445D8FB7}"/>
          </ac:spMkLst>
        </pc:spChg>
        <pc:picChg chg="del">
          <ac:chgData name="ANDRES HUMBERTO OTALORA CARMONA" userId="9f185f83-ab76-4bc7-b4dd-50fef826f155" providerId="ADAL" clId="{609677A0-C025-45AB-82B5-B05A1DC0AD88}" dt="2023-08-13T22:46:14.842" v="2148" actId="478"/>
          <ac:picMkLst>
            <pc:docMk/>
            <pc:sldMk cId="1270624170" sldId="390"/>
            <ac:picMk id="5" creationId="{C9314CB1-9131-19B1-A720-FA07E3F404F4}"/>
          </ac:picMkLst>
        </pc:picChg>
        <pc:picChg chg="add mod">
          <ac:chgData name="ANDRES HUMBERTO OTALORA CARMONA" userId="9f185f83-ab76-4bc7-b4dd-50fef826f155" providerId="ADAL" clId="{609677A0-C025-45AB-82B5-B05A1DC0AD88}" dt="2023-08-13T22:56:00.857" v="2404" actId="1076"/>
          <ac:picMkLst>
            <pc:docMk/>
            <pc:sldMk cId="1270624170" sldId="390"/>
            <ac:picMk id="6" creationId="{4CDD818F-2A50-6E5A-468E-8147152D9988}"/>
          </ac:picMkLst>
        </pc:picChg>
      </pc:sldChg>
      <pc:sldChg chg="addSp delSp modSp add mod ord">
        <pc:chgData name="ANDRES HUMBERTO OTALORA CARMONA" userId="9f185f83-ab76-4bc7-b4dd-50fef826f155" providerId="ADAL" clId="{609677A0-C025-45AB-82B5-B05A1DC0AD88}" dt="2023-08-13T23:05:34.336" v="3008" actId="1076"/>
        <pc:sldMkLst>
          <pc:docMk/>
          <pc:sldMk cId="3243314473" sldId="391"/>
        </pc:sldMkLst>
        <pc:spChg chg="mod">
          <ac:chgData name="ANDRES HUMBERTO OTALORA CARMONA" userId="9f185f83-ab76-4bc7-b4dd-50fef826f155" providerId="ADAL" clId="{609677A0-C025-45AB-82B5-B05A1DC0AD88}" dt="2023-08-13T23:02:35.672" v="3004" actId="6549"/>
          <ac:spMkLst>
            <pc:docMk/>
            <pc:sldMk cId="3243314473" sldId="391"/>
            <ac:spMk id="4" creationId="{6370528B-643F-B85A-925D-3B243D8886B0}"/>
          </ac:spMkLst>
        </pc:spChg>
        <pc:spChg chg="del">
          <ac:chgData name="ANDRES HUMBERTO OTALORA CARMONA" userId="9f185f83-ab76-4bc7-b4dd-50fef826f155" providerId="ADAL" clId="{609677A0-C025-45AB-82B5-B05A1DC0AD88}" dt="2023-08-13T22:59:41.022" v="2629" actId="478"/>
          <ac:spMkLst>
            <pc:docMk/>
            <pc:sldMk cId="3243314473" sldId="391"/>
            <ac:spMk id="7" creationId="{147F8FE0-88B7-330A-9571-7CA2A52C570C}"/>
          </ac:spMkLst>
        </pc:spChg>
        <pc:spChg chg="mod">
          <ac:chgData name="ANDRES HUMBERTO OTALORA CARMONA" userId="9f185f83-ab76-4bc7-b4dd-50fef826f155" providerId="ADAL" clId="{609677A0-C025-45AB-82B5-B05A1DC0AD88}" dt="2023-08-13T22:59:37.630" v="2626" actId="20577"/>
          <ac:spMkLst>
            <pc:docMk/>
            <pc:sldMk cId="3243314473" sldId="391"/>
            <ac:spMk id="41" creationId="{BA4E2C08-946C-4869-9B54-C27E445D8FB7}"/>
          </ac:spMkLst>
        </pc:spChg>
        <pc:picChg chg="add mod">
          <ac:chgData name="ANDRES HUMBERTO OTALORA CARMONA" userId="9f185f83-ab76-4bc7-b4dd-50fef826f155" providerId="ADAL" clId="{609677A0-C025-45AB-82B5-B05A1DC0AD88}" dt="2023-08-13T23:05:34.336" v="3008" actId="1076"/>
          <ac:picMkLst>
            <pc:docMk/>
            <pc:sldMk cId="3243314473" sldId="391"/>
            <ac:picMk id="3" creationId="{11C8816E-DD49-6190-F3D5-5463576FC61A}"/>
          </ac:picMkLst>
        </pc:picChg>
        <pc:picChg chg="del mod">
          <ac:chgData name="ANDRES HUMBERTO OTALORA CARMONA" userId="9f185f83-ab76-4bc7-b4dd-50fef826f155" providerId="ADAL" clId="{609677A0-C025-45AB-82B5-B05A1DC0AD88}" dt="2023-08-13T22:59:39.291" v="2628" actId="478"/>
          <ac:picMkLst>
            <pc:docMk/>
            <pc:sldMk cId="3243314473" sldId="391"/>
            <ac:picMk id="6" creationId="{4CDD818F-2A50-6E5A-468E-8147152D9988}"/>
          </ac:picMkLst>
        </pc:picChg>
      </pc:sldChg>
    </pc:docChg>
  </pc:docChgLst>
  <pc:docChgLst>
    <pc:chgData name="ANDRES HUMBERTO OTALORA CARMONA" userId="9f185f83-ab76-4bc7-b4dd-50fef826f155" providerId="ADAL" clId="{F35EFB22-6056-423B-8A08-F79F28F35935}"/>
    <pc:docChg chg="undo custSel addSld delSld modSld">
      <pc:chgData name="ANDRES HUMBERTO OTALORA CARMONA" userId="9f185f83-ab76-4bc7-b4dd-50fef826f155" providerId="ADAL" clId="{F35EFB22-6056-423B-8A08-F79F28F35935}" dt="2020-07-20T23:11:57.664" v="3853" actId="13822"/>
      <pc:docMkLst>
        <pc:docMk/>
      </pc:docMkLst>
      <pc:sldChg chg="modSp mod">
        <pc:chgData name="ANDRES HUMBERTO OTALORA CARMONA" userId="9f185f83-ab76-4bc7-b4dd-50fef826f155" providerId="ADAL" clId="{F35EFB22-6056-423B-8A08-F79F28F35935}" dt="2020-07-15T20:54:30.910" v="37" actId="20577"/>
        <pc:sldMkLst>
          <pc:docMk/>
          <pc:sldMk cId="4231383792" sldId="320"/>
        </pc:sldMkLst>
        <pc:spChg chg="mod">
          <ac:chgData name="ANDRES HUMBERTO OTALORA CARMONA" userId="9f185f83-ab76-4bc7-b4dd-50fef826f155" providerId="ADAL" clId="{F35EFB22-6056-423B-8A08-F79F28F35935}" dt="2020-07-15T20:54:30.910" v="37" actId="20577"/>
          <ac:spMkLst>
            <pc:docMk/>
            <pc:sldMk cId="4231383792" sldId="320"/>
            <ac:spMk id="12" creationId="{2A3190B4-7CE9-421D-8959-FEBD252C9280}"/>
          </ac:spMkLst>
        </pc:spChg>
      </pc:sldChg>
      <pc:sldChg chg="addSp delSp modSp mod modAnim">
        <pc:chgData name="ANDRES HUMBERTO OTALORA CARMONA" userId="9f185f83-ab76-4bc7-b4dd-50fef826f155" providerId="ADAL" clId="{F35EFB22-6056-423B-8A08-F79F28F35935}" dt="2020-07-15T21:01:36.892" v="439" actId="1076"/>
        <pc:sldMkLst>
          <pc:docMk/>
          <pc:sldMk cId="481473816" sldId="334"/>
        </pc:sldMkLst>
        <pc:spChg chg="del">
          <ac:chgData name="ANDRES HUMBERTO OTALORA CARMONA" userId="9f185f83-ab76-4bc7-b4dd-50fef826f155" providerId="ADAL" clId="{F35EFB22-6056-423B-8A08-F79F28F35935}" dt="2020-07-15T20:54:01.110" v="0" actId="478"/>
          <ac:spMkLst>
            <pc:docMk/>
            <pc:sldMk cId="481473816" sldId="334"/>
            <ac:spMk id="3" creationId="{F4D6A83A-64C5-42E5-BCAD-E44A0285A5E5}"/>
          </ac:spMkLst>
        </pc:spChg>
        <pc:spChg chg="add mod">
          <ac:chgData name="ANDRES HUMBERTO OTALORA CARMONA" userId="9f185f83-ab76-4bc7-b4dd-50fef826f155" providerId="ADAL" clId="{F35EFB22-6056-423B-8A08-F79F28F35935}" dt="2020-07-15T21:01:26.267" v="435" actId="1076"/>
          <ac:spMkLst>
            <pc:docMk/>
            <pc:sldMk cId="481473816" sldId="334"/>
            <ac:spMk id="4" creationId="{26E4B6E6-DA62-4384-B82F-C9495CB2323F}"/>
          </ac:spMkLst>
        </pc:spChg>
        <pc:spChg chg="del">
          <ac:chgData name="ANDRES HUMBERTO OTALORA CARMONA" userId="9f185f83-ab76-4bc7-b4dd-50fef826f155" providerId="ADAL" clId="{F35EFB22-6056-423B-8A08-F79F28F35935}" dt="2020-07-15T20:54:01.110" v="0" actId="478"/>
          <ac:spMkLst>
            <pc:docMk/>
            <pc:sldMk cId="481473816" sldId="334"/>
            <ac:spMk id="17" creationId="{00B2B4E8-9E53-4603-88BB-3AAC0DEE90D6}"/>
          </ac:spMkLst>
        </pc:spChg>
        <pc:spChg chg="del">
          <ac:chgData name="ANDRES HUMBERTO OTALORA CARMONA" userId="9f185f83-ab76-4bc7-b4dd-50fef826f155" providerId="ADAL" clId="{F35EFB22-6056-423B-8A08-F79F28F35935}" dt="2020-07-15T20:54:01.110" v="0" actId="478"/>
          <ac:spMkLst>
            <pc:docMk/>
            <pc:sldMk cId="481473816" sldId="334"/>
            <ac:spMk id="18" creationId="{54CFA683-674D-47E2-AC33-EF2914D20B10}"/>
          </ac:spMkLst>
        </pc:spChg>
        <pc:spChg chg="add mod">
          <ac:chgData name="ANDRES HUMBERTO OTALORA CARMONA" userId="9f185f83-ab76-4bc7-b4dd-50fef826f155" providerId="ADAL" clId="{F35EFB22-6056-423B-8A08-F79F28F35935}" dt="2020-07-15T21:01:34.860" v="438" actId="1076"/>
          <ac:spMkLst>
            <pc:docMk/>
            <pc:sldMk cId="481473816" sldId="334"/>
            <ac:spMk id="19" creationId="{B2E1A2E5-529C-425A-B41F-CC982A4A67E1}"/>
          </ac:spMkLst>
        </pc:spChg>
        <pc:spChg chg="add mod">
          <ac:chgData name="ANDRES HUMBERTO OTALORA CARMONA" userId="9f185f83-ab76-4bc7-b4dd-50fef826f155" providerId="ADAL" clId="{F35EFB22-6056-423B-8A08-F79F28F35935}" dt="2020-07-15T21:01:34.860" v="438" actId="1076"/>
          <ac:spMkLst>
            <pc:docMk/>
            <pc:sldMk cId="481473816" sldId="334"/>
            <ac:spMk id="20" creationId="{388ACD96-BFD4-4175-B38D-AAB46462326A}"/>
          </ac:spMkLst>
        </pc:spChg>
        <pc:spChg chg="add mod">
          <ac:chgData name="ANDRES HUMBERTO OTALORA CARMONA" userId="9f185f83-ab76-4bc7-b4dd-50fef826f155" providerId="ADAL" clId="{F35EFB22-6056-423B-8A08-F79F28F35935}" dt="2020-07-15T21:01:34.860" v="438" actId="1076"/>
          <ac:spMkLst>
            <pc:docMk/>
            <pc:sldMk cId="481473816" sldId="334"/>
            <ac:spMk id="21" creationId="{EC30644B-73BB-40C4-BDD3-F1649F3616CD}"/>
          </ac:spMkLst>
        </pc:spChg>
        <pc:spChg chg="add mod">
          <ac:chgData name="ANDRES HUMBERTO OTALORA CARMONA" userId="9f185f83-ab76-4bc7-b4dd-50fef826f155" providerId="ADAL" clId="{F35EFB22-6056-423B-8A08-F79F28F35935}" dt="2020-07-15T21:01:34.860" v="438" actId="1076"/>
          <ac:spMkLst>
            <pc:docMk/>
            <pc:sldMk cId="481473816" sldId="334"/>
            <ac:spMk id="22" creationId="{7BE37B99-C168-48BC-B186-4DFEE12DDF5A}"/>
          </ac:spMkLst>
        </pc:spChg>
        <pc:spChg chg="add mod">
          <ac:chgData name="ANDRES HUMBERTO OTALORA CARMONA" userId="9f185f83-ab76-4bc7-b4dd-50fef826f155" providerId="ADAL" clId="{F35EFB22-6056-423B-8A08-F79F28F35935}" dt="2020-07-15T21:01:12.619" v="429" actId="1076"/>
          <ac:spMkLst>
            <pc:docMk/>
            <pc:sldMk cId="481473816" sldId="334"/>
            <ac:spMk id="23" creationId="{E01F7B19-D96E-45AE-B28F-DB21E5E1789F}"/>
          </ac:spMkLst>
        </pc:spChg>
        <pc:spChg chg="add del mod">
          <ac:chgData name="ANDRES HUMBERTO OTALORA CARMONA" userId="9f185f83-ab76-4bc7-b4dd-50fef826f155" providerId="ADAL" clId="{F35EFB22-6056-423B-8A08-F79F28F35935}" dt="2020-07-15T20:56:37.389" v="111" actId="478"/>
          <ac:spMkLst>
            <pc:docMk/>
            <pc:sldMk cId="481473816" sldId="334"/>
            <ac:spMk id="26" creationId="{A7924A98-EDDF-46D7-8334-CBCD8ADA086F}"/>
          </ac:spMkLst>
        </pc:spChg>
        <pc:spChg chg="add del mod">
          <ac:chgData name="ANDRES HUMBERTO OTALORA CARMONA" userId="9f185f83-ab76-4bc7-b4dd-50fef826f155" providerId="ADAL" clId="{F35EFB22-6056-423B-8A08-F79F28F35935}" dt="2020-07-15T20:57:29.284" v="139" actId="478"/>
          <ac:spMkLst>
            <pc:docMk/>
            <pc:sldMk cId="481473816" sldId="334"/>
            <ac:spMk id="27" creationId="{F0E086C3-F8B2-4EFC-829F-721A29373DD4}"/>
          </ac:spMkLst>
        </pc:spChg>
        <pc:spChg chg="add del mod">
          <ac:chgData name="ANDRES HUMBERTO OTALORA CARMONA" userId="9f185f83-ab76-4bc7-b4dd-50fef826f155" providerId="ADAL" clId="{F35EFB22-6056-423B-8A08-F79F28F35935}" dt="2020-07-15T20:57:13.101" v="125" actId="478"/>
          <ac:spMkLst>
            <pc:docMk/>
            <pc:sldMk cId="481473816" sldId="334"/>
            <ac:spMk id="29" creationId="{2A0E27F9-635F-414B-89CC-257AF386F572}"/>
          </ac:spMkLst>
        </pc:spChg>
        <pc:spChg chg="add mod">
          <ac:chgData name="ANDRES HUMBERTO OTALORA CARMONA" userId="9f185f83-ab76-4bc7-b4dd-50fef826f155" providerId="ADAL" clId="{F35EFB22-6056-423B-8A08-F79F28F35935}" dt="2020-07-15T21:01:18.763" v="431" actId="1076"/>
          <ac:spMkLst>
            <pc:docMk/>
            <pc:sldMk cId="481473816" sldId="334"/>
            <ac:spMk id="30" creationId="{A8D13B85-9E0A-45C1-B3ED-8C49C8CEA98F}"/>
          </ac:spMkLst>
        </pc:spChg>
        <pc:spChg chg="mod">
          <ac:chgData name="ANDRES HUMBERTO OTALORA CARMONA" userId="9f185f83-ab76-4bc7-b4dd-50fef826f155" providerId="ADAL" clId="{F35EFB22-6056-423B-8A08-F79F28F35935}" dt="2020-07-15T20:56:09.004" v="102" actId="20577"/>
          <ac:spMkLst>
            <pc:docMk/>
            <pc:sldMk cId="481473816" sldId="334"/>
            <ac:spMk id="41" creationId="{BA4E2C08-946C-4869-9B54-C27E445D8FB7}"/>
          </ac:spMkLst>
        </pc:spChg>
        <pc:picChg chg="add mod">
          <ac:chgData name="ANDRES HUMBERTO OTALORA CARMONA" userId="9f185f83-ab76-4bc7-b4dd-50fef826f155" providerId="ADAL" clId="{F35EFB22-6056-423B-8A08-F79F28F35935}" dt="2020-07-15T21:01:02.753" v="428" actId="27349"/>
          <ac:picMkLst>
            <pc:docMk/>
            <pc:sldMk cId="481473816" sldId="334"/>
            <ac:picMk id="6" creationId="{819562C5-7D91-42F2-AF1B-E48E48D8204A}"/>
          </ac:picMkLst>
        </pc:picChg>
        <pc:picChg chg="add mod">
          <ac:chgData name="ANDRES HUMBERTO OTALORA CARMONA" userId="9f185f83-ab76-4bc7-b4dd-50fef826f155" providerId="ADAL" clId="{F35EFB22-6056-423B-8A08-F79F28F35935}" dt="2020-07-15T21:01:27.628" v="436" actId="1076"/>
          <ac:picMkLst>
            <pc:docMk/>
            <pc:sldMk cId="481473816" sldId="334"/>
            <ac:picMk id="12" creationId="{4DDEADDF-F21D-433A-95C3-7DCB52CB6CC6}"/>
          </ac:picMkLst>
        </pc:picChg>
        <pc:picChg chg="add mod">
          <ac:chgData name="ANDRES HUMBERTO OTALORA CARMONA" userId="9f185f83-ab76-4bc7-b4dd-50fef826f155" providerId="ADAL" clId="{F35EFB22-6056-423B-8A08-F79F28F35935}" dt="2020-07-15T21:01:31.363" v="437" actId="1076"/>
          <ac:picMkLst>
            <pc:docMk/>
            <pc:sldMk cId="481473816" sldId="334"/>
            <ac:picMk id="13" creationId="{BFE0CD57-67C8-497E-A765-29F19E3383CC}"/>
          </ac:picMkLst>
        </pc:picChg>
        <pc:picChg chg="del">
          <ac:chgData name="ANDRES HUMBERTO OTALORA CARMONA" userId="9f185f83-ab76-4bc7-b4dd-50fef826f155" providerId="ADAL" clId="{F35EFB22-6056-423B-8A08-F79F28F35935}" dt="2020-07-15T20:54:01.110" v="0" actId="478"/>
          <ac:picMkLst>
            <pc:docMk/>
            <pc:sldMk cId="481473816" sldId="334"/>
            <ac:picMk id="14" creationId="{AC186454-CAD5-45F2-B267-829515A7262A}"/>
          </ac:picMkLst>
        </pc:picChg>
        <pc:picChg chg="del">
          <ac:chgData name="ANDRES HUMBERTO OTALORA CARMONA" userId="9f185f83-ab76-4bc7-b4dd-50fef826f155" providerId="ADAL" clId="{F35EFB22-6056-423B-8A08-F79F28F35935}" dt="2020-07-15T20:54:01.110" v="0" actId="478"/>
          <ac:picMkLst>
            <pc:docMk/>
            <pc:sldMk cId="481473816" sldId="334"/>
            <ac:picMk id="15" creationId="{82C350C3-BA3B-411C-9889-24B483CBB349}"/>
          </ac:picMkLst>
        </pc:picChg>
        <pc:picChg chg="del">
          <ac:chgData name="ANDRES HUMBERTO OTALORA CARMONA" userId="9f185f83-ab76-4bc7-b4dd-50fef826f155" providerId="ADAL" clId="{F35EFB22-6056-423B-8A08-F79F28F35935}" dt="2020-07-15T20:54:01.110" v="0" actId="478"/>
          <ac:picMkLst>
            <pc:docMk/>
            <pc:sldMk cId="481473816" sldId="334"/>
            <ac:picMk id="16" creationId="{CDF7070D-463C-47DB-8BE8-043CCCF49820}"/>
          </ac:picMkLst>
        </pc:picChg>
        <pc:picChg chg="add del mod">
          <ac:chgData name="ANDRES HUMBERTO OTALORA CARMONA" userId="9f185f83-ab76-4bc7-b4dd-50fef826f155" providerId="ADAL" clId="{F35EFB22-6056-423B-8A08-F79F28F35935}" dt="2020-07-15T20:55:49.541" v="42" actId="478"/>
          <ac:picMkLst>
            <pc:docMk/>
            <pc:sldMk cId="481473816" sldId="334"/>
            <ac:picMk id="24" creationId="{2453FBEA-B736-4064-A42A-9E473D3C73B6}"/>
          </ac:picMkLst>
        </pc:picChg>
        <pc:picChg chg="add mod">
          <ac:chgData name="ANDRES HUMBERTO OTALORA CARMONA" userId="9f185f83-ab76-4bc7-b4dd-50fef826f155" providerId="ADAL" clId="{F35EFB22-6056-423B-8A08-F79F28F35935}" dt="2020-07-15T21:01:36.892" v="439" actId="1076"/>
          <ac:picMkLst>
            <pc:docMk/>
            <pc:sldMk cId="481473816" sldId="334"/>
            <ac:picMk id="25" creationId="{24C8ACAF-7809-4B93-B505-6221573A9C88}"/>
          </ac:picMkLst>
        </pc:picChg>
        <pc:picChg chg="add mod">
          <ac:chgData name="ANDRES HUMBERTO OTALORA CARMONA" userId="9f185f83-ab76-4bc7-b4dd-50fef826f155" providerId="ADAL" clId="{F35EFB22-6056-423B-8A08-F79F28F35935}" dt="2020-07-15T21:01:20.387" v="432" actId="1076"/>
          <ac:picMkLst>
            <pc:docMk/>
            <pc:sldMk cId="481473816" sldId="334"/>
            <ac:picMk id="31" creationId="{9F006A11-80A8-43EC-ADBC-2D0BCF90EF49}"/>
          </ac:picMkLst>
        </pc:picChg>
      </pc:sldChg>
      <pc:sldChg chg="addSp delSp modSp add mod">
        <pc:chgData name="ANDRES HUMBERTO OTALORA CARMONA" userId="9f185f83-ab76-4bc7-b4dd-50fef826f155" providerId="ADAL" clId="{F35EFB22-6056-423B-8A08-F79F28F35935}" dt="2020-07-15T21:23:24.057" v="651" actId="1076"/>
        <pc:sldMkLst>
          <pc:docMk/>
          <pc:sldMk cId="1313200293" sldId="335"/>
        </pc:sldMkLst>
        <pc:spChg chg="add del mod">
          <ac:chgData name="ANDRES HUMBERTO OTALORA CARMONA" userId="9f185f83-ab76-4bc7-b4dd-50fef826f155" providerId="ADAL" clId="{F35EFB22-6056-423B-8A08-F79F28F35935}" dt="2020-07-15T21:23:16.242" v="650" actId="478"/>
          <ac:spMkLst>
            <pc:docMk/>
            <pc:sldMk cId="1313200293" sldId="335"/>
            <ac:spMk id="3" creationId="{58EBD096-5E26-4E69-A90E-265A5367B009}"/>
          </ac:spMkLst>
        </pc:spChg>
        <pc:spChg chg="add del mod">
          <ac:chgData name="ANDRES HUMBERTO OTALORA CARMONA" userId="9f185f83-ab76-4bc7-b4dd-50fef826f155" providerId="ADAL" clId="{F35EFB22-6056-423B-8A08-F79F28F35935}" dt="2020-07-15T21:22:47.809" v="640" actId="478"/>
          <ac:spMkLst>
            <pc:docMk/>
            <pc:sldMk cId="1313200293" sldId="335"/>
            <ac:spMk id="7" creationId="{7D0F7873-9698-440B-AC29-490117AAEEA4}"/>
          </ac:spMkLst>
        </pc:spChg>
        <pc:spChg chg="add del mod">
          <ac:chgData name="ANDRES HUMBERTO OTALORA CARMONA" userId="9f185f83-ab76-4bc7-b4dd-50fef826f155" providerId="ADAL" clId="{F35EFB22-6056-423B-8A08-F79F28F35935}" dt="2020-07-15T21:23:16.242" v="650" actId="478"/>
          <ac:spMkLst>
            <pc:docMk/>
            <pc:sldMk cId="1313200293" sldId="335"/>
            <ac:spMk id="8" creationId="{FCA7A6B0-7562-4062-9B93-E313C9B48B36}"/>
          </ac:spMkLst>
        </pc:spChg>
        <pc:spChg chg="add del mod">
          <ac:chgData name="ANDRES HUMBERTO OTALORA CARMONA" userId="9f185f83-ab76-4bc7-b4dd-50fef826f155" providerId="ADAL" clId="{F35EFB22-6056-423B-8A08-F79F28F35935}" dt="2020-07-15T21:23:16.242" v="650" actId="478"/>
          <ac:spMkLst>
            <pc:docMk/>
            <pc:sldMk cId="1313200293" sldId="335"/>
            <ac:spMk id="9" creationId="{140A7532-DB02-409B-BFDE-929038212D78}"/>
          </ac:spMkLst>
        </pc:spChg>
        <pc:spChg chg="add del mod">
          <ac:chgData name="ANDRES HUMBERTO OTALORA CARMONA" userId="9f185f83-ab76-4bc7-b4dd-50fef826f155" providerId="ADAL" clId="{F35EFB22-6056-423B-8A08-F79F28F35935}" dt="2020-07-15T21:23:16.242" v="650" actId="478"/>
          <ac:spMkLst>
            <pc:docMk/>
            <pc:sldMk cId="1313200293" sldId="335"/>
            <ac:spMk id="10" creationId="{B086A3B8-E337-454F-85EF-9ADDC33AFF08}"/>
          </ac:spMkLst>
        </pc:spChg>
        <pc:spChg chg="mod">
          <ac:chgData name="ANDRES HUMBERTO OTALORA CARMONA" userId="9f185f83-ab76-4bc7-b4dd-50fef826f155" providerId="ADAL" clId="{F35EFB22-6056-423B-8A08-F79F28F35935}" dt="2020-07-15T21:22:21.250" v="631" actId="20577"/>
          <ac:spMkLst>
            <pc:docMk/>
            <pc:sldMk cId="1313200293" sldId="335"/>
            <ac:spMk id="41" creationId="{BA4E2C08-946C-4869-9B54-C27E445D8FB7}"/>
          </ac:spMkLst>
        </pc:spChg>
        <pc:picChg chg="add mod">
          <ac:chgData name="ANDRES HUMBERTO OTALORA CARMONA" userId="9f185f83-ab76-4bc7-b4dd-50fef826f155" providerId="ADAL" clId="{F35EFB22-6056-423B-8A08-F79F28F35935}" dt="2020-07-15T21:23:24.057" v="651" actId="1076"/>
          <ac:picMkLst>
            <pc:docMk/>
            <pc:sldMk cId="1313200293" sldId="335"/>
            <ac:picMk id="6" creationId="{D0F27F9F-0394-4199-8BDA-1DB54549BCDB}"/>
          </ac:picMkLst>
        </pc:picChg>
      </pc:sldChg>
      <pc:sldChg chg="del">
        <pc:chgData name="ANDRES HUMBERTO OTALORA CARMONA" userId="9f185f83-ab76-4bc7-b4dd-50fef826f155" providerId="ADAL" clId="{F35EFB22-6056-423B-8A08-F79F28F35935}" dt="2020-07-15T20:54:05.123" v="1" actId="47"/>
        <pc:sldMkLst>
          <pc:docMk/>
          <pc:sldMk cId="1365851129" sldId="335"/>
        </pc:sldMkLst>
      </pc:sldChg>
      <pc:sldChg chg="add del setBg">
        <pc:chgData name="ANDRES HUMBERTO OTALORA CARMONA" userId="9f185f83-ab76-4bc7-b4dd-50fef826f155" providerId="ADAL" clId="{F35EFB22-6056-423B-8A08-F79F28F35935}" dt="2020-07-15T20:54:15.852" v="4"/>
        <pc:sldMkLst>
          <pc:docMk/>
          <pc:sldMk cId="4242108253" sldId="335"/>
        </pc:sldMkLst>
      </pc:sldChg>
      <pc:sldChg chg="del">
        <pc:chgData name="ANDRES HUMBERTO OTALORA CARMONA" userId="9f185f83-ab76-4bc7-b4dd-50fef826f155" providerId="ADAL" clId="{F35EFB22-6056-423B-8A08-F79F28F35935}" dt="2020-07-15T20:54:05.123" v="1" actId="47"/>
        <pc:sldMkLst>
          <pc:docMk/>
          <pc:sldMk cId="61982336" sldId="336"/>
        </pc:sldMkLst>
      </pc:sldChg>
      <pc:sldChg chg="addSp delSp modSp add mod">
        <pc:chgData name="ANDRES HUMBERTO OTALORA CARMONA" userId="9f185f83-ab76-4bc7-b4dd-50fef826f155" providerId="ADAL" clId="{F35EFB22-6056-423B-8A08-F79F28F35935}" dt="2020-07-15T21:38:18.729" v="1631" actId="20577"/>
        <pc:sldMkLst>
          <pc:docMk/>
          <pc:sldMk cId="3369923450" sldId="336"/>
        </pc:sldMkLst>
        <pc:spChg chg="add mod">
          <ac:chgData name="ANDRES HUMBERTO OTALORA CARMONA" userId="9f185f83-ab76-4bc7-b4dd-50fef826f155" providerId="ADAL" clId="{F35EFB22-6056-423B-8A08-F79F28F35935}" dt="2020-07-15T21:28:11.237" v="809" actId="2711"/>
          <ac:spMkLst>
            <pc:docMk/>
            <pc:sldMk cId="3369923450" sldId="336"/>
            <ac:spMk id="3" creationId="{B81B43BC-F68F-4A5E-9B92-27B0CDCDC20C}"/>
          </ac:spMkLst>
        </pc:spChg>
        <pc:spChg chg="add mod">
          <ac:chgData name="ANDRES HUMBERTO OTALORA CARMONA" userId="9f185f83-ab76-4bc7-b4dd-50fef826f155" providerId="ADAL" clId="{F35EFB22-6056-423B-8A08-F79F28F35935}" dt="2020-07-15T21:31:27.610" v="1061" actId="207"/>
          <ac:spMkLst>
            <pc:docMk/>
            <pc:sldMk cId="3369923450" sldId="336"/>
            <ac:spMk id="4" creationId="{22474D4A-A8DA-4E34-B685-2F1855727D3F}"/>
          </ac:spMkLst>
        </pc:spChg>
        <pc:spChg chg="add mod">
          <ac:chgData name="ANDRES HUMBERTO OTALORA CARMONA" userId="9f185f83-ab76-4bc7-b4dd-50fef826f155" providerId="ADAL" clId="{F35EFB22-6056-423B-8A08-F79F28F35935}" dt="2020-07-15T21:31:47.467" v="1066" actId="255"/>
          <ac:spMkLst>
            <pc:docMk/>
            <pc:sldMk cId="3369923450" sldId="336"/>
            <ac:spMk id="5" creationId="{C09B014C-A807-482D-9FA4-E8A6DAA3492E}"/>
          </ac:spMkLst>
        </pc:spChg>
        <pc:spChg chg="add del mod">
          <ac:chgData name="ANDRES HUMBERTO OTALORA CARMONA" userId="9f185f83-ab76-4bc7-b4dd-50fef826f155" providerId="ADAL" clId="{F35EFB22-6056-423B-8A08-F79F28F35935}" dt="2020-07-15T21:24:44.321" v="715" actId="478"/>
          <ac:spMkLst>
            <pc:docMk/>
            <pc:sldMk cId="3369923450" sldId="336"/>
            <ac:spMk id="7" creationId="{5AFDBB25-857B-4DFF-A2CE-E933E1BC37C8}"/>
          </ac:spMkLst>
        </pc:spChg>
        <pc:spChg chg="add mod">
          <ac:chgData name="ANDRES HUMBERTO OTALORA CARMONA" userId="9f185f83-ab76-4bc7-b4dd-50fef826f155" providerId="ADAL" clId="{F35EFB22-6056-423B-8A08-F79F28F35935}" dt="2020-07-15T21:24:33.740" v="711" actId="1076"/>
          <ac:spMkLst>
            <pc:docMk/>
            <pc:sldMk cId="3369923450" sldId="336"/>
            <ac:spMk id="8" creationId="{F046DF01-D5AA-4015-926F-AECD2EA4A1C2}"/>
          </ac:spMkLst>
        </pc:spChg>
        <pc:spChg chg="add mod">
          <ac:chgData name="ANDRES HUMBERTO OTALORA CARMONA" userId="9f185f83-ab76-4bc7-b4dd-50fef826f155" providerId="ADAL" clId="{F35EFB22-6056-423B-8A08-F79F28F35935}" dt="2020-07-15T21:24:33.740" v="711" actId="1076"/>
          <ac:spMkLst>
            <pc:docMk/>
            <pc:sldMk cId="3369923450" sldId="336"/>
            <ac:spMk id="9" creationId="{A9A4ABB7-7D3A-4CDC-A2AF-CC61094D61A8}"/>
          </ac:spMkLst>
        </pc:spChg>
        <pc:spChg chg="add mod">
          <ac:chgData name="ANDRES HUMBERTO OTALORA CARMONA" userId="9f185f83-ab76-4bc7-b4dd-50fef826f155" providerId="ADAL" clId="{F35EFB22-6056-423B-8A08-F79F28F35935}" dt="2020-07-15T21:24:33.740" v="711" actId="1076"/>
          <ac:spMkLst>
            <pc:docMk/>
            <pc:sldMk cId="3369923450" sldId="336"/>
            <ac:spMk id="10" creationId="{A114EE8E-1D41-476B-BCB9-95A9F5ECF7DB}"/>
          </ac:spMkLst>
        </pc:spChg>
        <pc:spChg chg="add mod">
          <ac:chgData name="ANDRES HUMBERTO OTALORA CARMONA" userId="9f185f83-ab76-4bc7-b4dd-50fef826f155" providerId="ADAL" clId="{F35EFB22-6056-423B-8A08-F79F28F35935}" dt="2020-07-15T21:31:56.489" v="1069" actId="14100"/>
          <ac:spMkLst>
            <pc:docMk/>
            <pc:sldMk cId="3369923450" sldId="336"/>
            <ac:spMk id="11" creationId="{19E3BD0C-F3D9-4BE3-B413-08272EAD9613}"/>
          </ac:spMkLst>
        </pc:spChg>
        <pc:spChg chg="add del mod">
          <ac:chgData name="ANDRES HUMBERTO OTALORA CARMONA" userId="9f185f83-ab76-4bc7-b4dd-50fef826f155" providerId="ADAL" clId="{F35EFB22-6056-423B-8A08-F79F28F35935}" dt="2020-07-15T21:28:16.849" v="812" actId="478"/>
          <ac:spMkLst>
            <pc:docMk/>
            <pc:sldMk cId="3369923450" sldId="336"/>
            <ac:spMk id="12" creationId="{8B613C18-BFB7-4F4C-9C58-167A29CA1687}"/>
          </ac:spMkLst>
        </pc:spChg>
        <pc:spChg chg="add del mod">
          <ac:chgData name="ANDRES HUMBERTO OTALORA CARMONA" userId="9f185f83-ab76-4bc7-b4dd-50fef826f155" providerId="ADAL" clId="{F35EFB22-6056-423B-8A08-F79F28F35935}" dt="2020-07-15T21:27:49.810" v="798" actId="478"/>
          <ac:spMkLst>
            <pc:docMk/>
            <pc:sldMk cId="3369923450" sldId="336"/>
            <ac:spMk id="13" creationId="{6EBF9B3C-BCBE-4A6B-992A-F14A045B6970}"/>
          </ac:spMkLst>
        </pc:spChg>
        <pc:spChg chg="add mod">
          <ac:chgData name="ANDRES HUMBERTO OTALORA CARMONA" userId="9f185f83-ab76-4bc7-b4dd-50fef826f155" providerId="ADAL" clId="{F35EFB22-6056-423B-8A08-F79F28F35935}" dt="2020-07-15T21:27:09.593" v="762" actId="20577"/>
          <ac:spMkLst>
            <pc:docMk/>
            <pc:sldMk cId="3369923450" sldId="336"/>
            <ac:spMk id="15" creationId="{BF28FBAC-8423-4389-94CC-8D5AC7AB70FD}"/>
          </ac:spMkLst>
        </pc:spChg>
        <pc:spChg chg="add mod">
          <ac:chgData name="ANDRES HUMBERTO OTALORA CARMONA" userId="9f185f83-ab76-4bc7-b4dd-50fef826f155" providerId="ADAL" clId="{F35EFB22-6056-423B-8A08-F79F28F35935}" dt="2020-07-15T21:30:07.915" v="1039" actId="207"/>
          <ac:spMkLst>
            <pc:docMk/>
            <pc:sldMk cId="3369923450" sldId="336"/>
            <ac:spMk id="20" creationId="{7B7E11D9-9A65-4A3B-8BE5-F02BD698276D}"/>
          </ac:spMkLst>
        </pc:spChg>
        <pc:spChg chg="add mod">
          <ac:chgData name="ANDRES HUMBERTO OTALORA CARMONA" userId="9f185f83-ab76-4bc7-b4dd-50fef826f155" providerId="ADAL" clId="{F35EFB22-6056-423B-8A08-F79F28F35935}" dt="2020-07-15T21:38:18.729" v="1631" actId="20577"/>
          <ac:spMkLst>
            <pc:docMk/>
            <pc:sldMk cId="3369923450" sldId="336"/>
            <ac:spMk id="24" creationId="{04E89F2A-297C-4FCE-888A-2CCB5DCAD249}"/>
          </ac:spMkLst>
        </pc:spChg>
        <pc:spChg chg="mod">
          <ac:chgData name="ANDRES HUMBERTO OTALORA CARMONA" userId="9f185f83-ab76-4bc7-b4dd-50fef826f155" providerId="ADAL" clId="{F35EFB22-6056-423B-8A08-F79F28F35935}" dt="2020-07-15T21:24:22.362" v="709" actId="20577"/>
          <ac:spMkLst>
            <pc:docMk/>
            <pc:sldMk cId="3369923450" sldId="336"/>
            <ac:spMk id="41" creationId="{BA4E2C08-946C-4869-9B54-C27E445D8FB7}"/>
          </ac:spMkLst>
        </pc:spChg>
        <pc:picChg chg="add mod">
          <ac:chgData name="ANDRES HUMBERTO OTALORA CARMONA" userId="9f185f83-ab76-4bc7-b4dd-50fef826f155" providerId="ADAL" clId="{F35EFB22-6056-423B-8A08-F79F28F35935}" dt="2020-07-15T21:31:59.944" v="1070" actId="1076"/>
          <ac:picMkLst>
            <pc:docMk/>
            <pc:sldMk cId="3369923450" sldId="336"/>
            <ac:picMk id="6" creationId="{C9F1A046-9B78-44A4-8F7E-9973F283246C}"/>
          </ac:picMkLst>
        </pc:picChg>
        <pc:picChg chg="add mod">
          <ac:chgData name="ANDRES HUMBERTO OTALORA CARMONA" userId="9f185f83-ab76-4bc7-b4dd-50fef826f155" providerId="ADAL" clId="{F35EFB22-6056-423B-8A08-F79F28F35935}" dt="2020-07-15T21:29:03.448" v="824" actId="1076"/>
          <ac:picMkLst>
            <pc:docMk/>
            <pc:sldMk cId="3369923450" sldId="336"/>
            <ac:picMk id="16" creationId="{AC07AF6E-4D3D-4F6E-8578-7A5D9791AB2B}"/>
          </ac:picMkLst>
        </pc:picChg>
        <pc:picChg chg="add mod">
          <ac:chgData name="ANDRES HUMBERTO OTALORA CARMONA" userId="9f185f83-ab76-4bc7-b4dd-50fef826f155" providerId="ADAL" clId="{F35EFB22-6056-423B-8A08-F79F28F35935}" dt="2020-07-15T21:30:52.773" v="1049" actId="27349"/>
          <ac:picMkLst>
            <pc:docMk/>
            <pc:sldMk cId="3369923450" sldId="336"/>
            <ac:picMk id="18" creationId="{76FF9FE5-D06C-4CB7-97C5-0587EE751F74}"/>
          </ac:picMkLst>
        </pc:picChg>
        <pc:picChg chg="add mod">
          <ac:chgData name="ANDRES HUMBERTO OTALORA CARMONA" userId="9f185f83-ab76-4bc7-b4dd-50fef826f155" providerId="ADAL" clId="{F35EFB22-6056-423B-8A08-F79F28F35935}" dt="2020-07-15T21:31:39.862" v="1064" actId="208"/>
          <ac:picMkLst>
            <pc:docMk/>
            <pc:sldMk cId="3369923450" sldId="336"/>
            <ac:picMk id="23" creationId="{9590CEFD-8D16-42F2-8F22-CFE9F3BF93D7}"/>
          </ac:picMkLst>
        </pc:picChg>
      </pc:sldChg>
      <pc:sldChg chg="del">
        <pc:chgData name="ANDRES HUMBERTO OTALORA CARMONA" userId="9f185f83-ab76-4bc7-b4dd-50fef826f155" providerId="ADAL" clId="{F35EFB22-6056-423B-8A08-F79F28F35935}" dt="2020-07-15T20:54:05.123" v="1" actId="47"/>
        <pc:sldMkLst>
          <pc:docMk/>
          <pc:sldMk cId="121789089" sldId="337"/>
        </pc:sldMkLst>
      </pc:sldChg>
      <pc:sldChg chg="addSp delSp modSp add mod modAnim">
        <pc:chgData name="ANDRES HUMBERTO OTALORA CARMONA" userId="9f185f83-ab76-4bc7-b4dd-50fef826f155" providerId="ADAL" clId="{F35EFB22-6056-423B-8A08-F79F28F35935}" dt="2020-07-20T23:00:12.771" v="3179" actId="20577"/>
        <pc:sldMkLst>
          <pc:docMk/>
          <pc:sldMk cId="1208453524" sldId="337"/>
        </pc:sldMkLst>
        <pc:spChg chg="add mod">
          <ac:chgData name="ANDRES HUMBERTO OTALORA CARMONA" userId="9f185f83-ab76-4bc7-b4dd-50fef826f155" providerId="ADAL" clId="{F35EFB22-6056-423B-8A08-F79F28F35935}" dt="2020-07-20T22:52:41.213" v="3143" actId="207"/>
          <ac:spMkLst>
            <pc:docMk/>
            <pc:sldMk cId="1208453524" sldId="337"/>
            <ac:spMk id="3" creationId="{5A5DC6FA-5476-4666-A73A-A25B00643594}"/>
          </ac:spMkLst>
        </pc:spChg>
        <pc:spChg chg="add mod">
          <ac:chgData name="ANDRES HUMBERTO OTALORA CARMONA" userId="9f185f83-ab76-4bc7-b4dd-50fef826f155" providerId="ADAL" clId="{F35EFB22-6056-423B-8A08-F79F28F35935}" dt="2020-07-20T22:52:53.933" v="3146" actId="207"/>
          <ac:spMkLst>
            <pc:docMk/>
            <pc:sldMk cId="1208453524" sldId="337"/>
            <ac:spMk id="4" creationId="{6D355F2D-426D-4053-B954-3F560E1CEE52}"/>
          </ac:spMkLst>
        </pc:spChg>
        <pc:spChg chg="add del mod">
          <ac:chgData name="ANDRES HUMBERTO OTALORA CARMONA" userId="9f185f83-ab76-4bc7-b4dd-50fef826f155" providerId="ADAL" clId="{F35EFB22-6056-423B-8A08-F79F28F35935}" dt="2020-07-20T22:00:14.136" v="2581" actId="478"/>
          <ac:spMkLst>
            <pc:docMk/>
            <pc:sldMk cId="1208453524" sldId="337"/>
            <ac:spMk id="7" creationId="{1D786574-2DB5-4DF4-986D-9F00CE86B8C9}"/>
          </ac:spMkLst>
        </pc:spChg>
        <pc:spChg chg="add mod">
          <ac:chgData name="ANDRES HUMBERTO OTALORA CARMONA" userId="9f185f83-ab76-4bc7-b4dd-50fef826f155" providerId="ADAL" clId="{F35EFB22-6056-423B-8A08-F79F28F35935}" dt="2020-07-20T22:52:52.501" v="3145" actId="207"/>
          <ac:spMkLst>
            <pc:docMk/>
            <pc:sldMk cId="1208453524" sldId="337"/>
            <ac:spMk id="8" creationId="{1118E9AF-7C8D-4848-B2AD-DB86F04F0D71}"/>
          </ac:spMkLst>
        </pc:spChg>
        <pc:spChg chg="add del mod">
          <ac:chgData name="ANDRES HUMBERTO OTALORA CARMONA" userId="9f185f83-ab76-4bc7-b4dd-50fef826f155" providerId="ADAL" clId="{F35EFB22-6056-423B-8A08-F79F28F35935}" dt="2020-07-20T21:55:18.013" v="2551" actId="478"/>
          <ac:spMkLst>
            <pc:docMk/>
            <pc:sldMk cId="1208453524" sldId="337"/>
            <ac:spMk id="9" creationId="{C3B2715B-0F92-4AD5-8ED0-C4D6D2BB208D}"/>
          </ac:spMkLst>
        </pc:spChg>
        <pc:spChg chg="add del mod">
          <ac:chgData name="ANDRES HUMBERTO OTALORA CARMONA" userId="9f185f83-ab76-4bc7-b4dd-50fef826f155" providerId="ADAL" clId="{F35EFB22-6056-423B-8A08-F79F28F35935}" dt="2020-07-20T22:02:00.584" v="2621" actId="478"/>
          <ac:spMkLst>
            <pc:docMk/>
            <pc:sldMk cId="1208453524" sldId="337"/>
            <ac:spMk id="10" creationId="{55F4DF14-691D-4B5E-A348-BBAD6DC9CD84}"/>
          </ac:spMkLst>
        </pc:spChg>
        <pc:spChg chg="add mod">
          <ac:chgData name="ANDRES HUMBERTO OTALORA CARMONA" userId="9f185f83-ab76-4bc7-b4dd-50fef826f155" providerId="ADAL" clId="{F35EFB22-6056-423B-8A08-F79F28F35935}" dt="2020-07-20T22:58:15.891" v="3158" actId="14100"/>
          <ac:spMkLst>
            <pc:docMk/>
            <pc:sldMk cId="1208453524" sldId="337"/>
            <ac:spMk id="11" creationId="{FFCBEC8B-7295-47F9-BB55-2065BB3FF637}"/>
          </ac:spMkLst>
        </pc:spChg>
        <pc:spChg chg="add mod">
          <ac:chgData name="ANDRES HUMBERTO OTALORA CARMONA" userId="9f185f83-ab76-4bc7-b4dd-50fef826f155" providerId="ADAL" clId="{F35EFB22-6056-423B-8A08-F79F28F35935}" dt="2020-07-20T22:58:18.787" v="3159" actId="14100"/>
          <ac:spMkLst>
            <pc:docMk/>
            <pc:sldMk cId="1208453524" sldId="337"/>
            <ac:spMk id="12" creationId="{D0E7F5F4-02BC-4484-91E9-ACD9994D48C4}"/>
          </ac:spMkLst>
        </pc:spChg>
        <pc:spChg chg="add del mod">
          <ac:chgData name="ANDRES HUMBERTO OTALORA CARMONA" userId="9f185f83-ab76-4bc7-b4dd-50fef826f155" providerId="ADAL" clId="{F35EFB22-6056-423B-8A08-F79F28F35935}" dt="2020-07-20T22:03:07.847" v="2633" actId="478"/>
          <ac:spMkLst>
            <pc:docMk/>
            <pc:sldMk cId="1208453524" sldId="337"/>
            <ac:spMk id="13" creationId="{AB8680BC-0FAA-41D4-BB7D-3A70F29FF178}"/>
          </ac:spMkLst>
        </pc:spChg>
        <pc:spChg chg="add mod">
          <ac:chgData name="ANDRES HUMBERTO OTALORA CARMONA" userId="9f185f83-ab76-4bc7-b4dd-50fef826f155" providerId="ADAL" clId="{F35EFB22-6056-423B-8A08-F79F28F35935}" dt="2020-07-20T22:53:07.306" v="3150" actId="1076"/>
          <ac:spMkLst>
            <pc:docMk/>
            <pc:sldMk cId="1208453524" sldId="337"/>
            <ac:spMk id="14" creationId="{8AB5F937-800F-4F76-B1A8-ECE2438CE69A}"/>
          </ac:spMkLst>
        </pc:spChg>
        <pc:spChg chg="add del mod">
          <ac:chgData name="ANDRES HUMBERTO OTALORA CARMONA" userId="9f185f83-ab76-4bc7-b4dd-50fef826f155" providerId="ADAL" clId="{F35EFB22-6056-423B-8A08-F79F28F35935}" dt="2020-07-20T22:02:55.630" v="2631" actId="478"/>
          <ac:spMkLst>
            <pc:docMk/>
            <pc:sldMk cId="1208453524" sldId="337"/>
            <ac:spMk id="15" creationId="{DAC4B03F-2863-4CC5-B130-E34FD593F1BB}"/>
          </ac:spMkLst>
        </pc:spChg>
        <pc:spChg chg="add del mod">
          <ac:chgData name="ANDRES HUMBERTO OTALORA CARMONA" userId="9f185f83-ab76-4bc7-b4dd-50fef826f155" providerId="ADAL" clId="{F35EFB22-6056-423B-8A08-F79F28F35935}" dt="2020-07-20T22:03:31.015" v="2641" actId="478"/>
          <ac:spMkLst>
            <pc:docMk/>
            <pc:sldMk cId="1208453524" sldId="337"/>
            <ac:spMk id="16" creationId="{7A60E04A-F9AB-44C6-A758-4F36F6257B62}"/>
          </ac:spMkLst>
        </pc:spChg>
        <pc:spChg chg="add del mod">
          <ac:chgData name="ANDRES HUMBERTO OTALORA CARMONA" userId="9f185f83-ab76-4bc7-b4dd-50fef826f155" providerId="ADAL" clId="{F35EFB22-6056-423B-8A08-F79F28F35935}" dt="2020-07-20T22:04:43.703" v="2648" actId="478"/>
          <ac:spMkLst>
            <pc:docMk/>
            <pc:sldMk cId="1208453524" sldId="337"/>
            <ac:spMk id="17" creationId="{C4399D8E-1E3B-4691-916C-8EA2515D41B2}"/>
          </ac:spMkLst>
        </pc:spChg>
        <pc:spChg chg="add mod">
          <ac:chgData name="ANDRES HUMBERTO OTALORA CARMONA" userId="9f185f83-ab76-4bc7-b4dd-50fef826f155" providerId="ADAL" clId="{F35EFB22-6056-423B-8A08-F79F28F35935}" dt="2020-07-20T22:51:04.227" v="3127" actId="20577"/>
          <ac:spMkLst>
            <pc:docMk/>
            <pc:sldMk cId="1208453524" sldId="337"/>
            <ac:spMk id="18" creationId="{ACE2E7D4-FDD3-4900-A424-7885A0919363}"/>
          </ac:spMkLst>
        </pc:spChg>
        <pc:spChg chg="add mod">
          <ac:chgData name="ANDRES HUMBERTO OTALORA CARMONA" userId="9f185f83-ab76-4bc7-b4dd-50fef826f155" providerId="ADAL" clId="{F35EFB22-6056-423B-8A08-F79F28F35935}" dt="2020-07-20T23:00:12.771" v="3179" actId="20577"/>
          <ac:spMkLst>
            <pc:docMk/>
            <pc:sldMk cId="1208453524" sldId="337"/>
            <ac:spMk id="20" creationId="{DD51B692-2398-4239-BD1C-10B5F76AC50B}"/>
          </ac:spMkLst>
        </pc:spChg>
        <pc:spChg chg="add mod">
          <ac:chgData name="ANDRES HUMBERTO OTALORA CARMONA" userId="9f185f83-ab76-4bc7-b4dd-50fef826f155" providerId="ADAL" clId="{F35EFB22-6056-423B-8A08-F79F28F35935}" dt="2020-07-20T22:47:30.946" v="2828" actId="1076"/>
          <ac:spMkLst>
            <pc:docMk/>
            <pc:sldMk cId="1208453524" sldId="337"/>
            <ac:spMk id="21" creationId="{E63DCF7F-A292-4447-8439-2D60BD1D467D}"/>
          </ac:spMkLst>
        </pc:spChg>
        <pc:spChg chg="mod">
          <ac:chgData name="ANDRES HUMBERTO OTALORA CARMONA" userId="9f185f83-ab76-4bc7-b4dd-50fef826f155" providerId="ADAL" clId="{F35EFB22-6056-423B-8A08-F79F28F35935}" dt="2020-07-20T21:54:37.941" v="2541" actId="207"/>
          <ac:spMkLst>
            <pc:docMk/>
            <pc:sldMk cId="1208453524" sldId="337"/>
            <ac:spMk id="41" creationId="{BA4E2C08-946C-4869-9B54-C27E445D8FB7}"/>
          </ac:spMkLst>
        </pc:spChg>
        <pc:picChg chg="add mod">
          <ac:chgData name="ANDRES HUMBERTO OTALORA CARMONA" userId="9f185f83-ab76-4bc7-b4dd-50fef826f155" providerId="ADAL" clId="{F35EFB22-6056-423B-8A08-F79F28F35935}" dt="2020-07-20T22:36:45.012" v="2681" actId="14100"/>
          <ac:picMkLst>
            <pc:docMk/>
            <pc:sldMk cId="1208453524" sldId="337"/>
            <ac:picMk id="5" creationId="{D5325210-FC91-4A46-BF81-517B36E302E9}"/>
          </ac:picMkLst>
        </pc:picChg>
        <pc:picChg chg="add mod">
          <ac:chgData name="ANDRES HUMBERTO OTALORA CARMONA" userId="9f185f83-ab76-4bc7-b4dd-50fef826f155" providerId="ADAL" clId="{F35EFB22-6056-423B-8A08-F79F28F35935}" dt="2020-07-20T22:35:10.459" v="2662" actId="1076"/>
          <ac:picMkLst>
            <pc:docMk/>
            <pc:sldMk cId="1208453524" sldId="337"/>
            <ac:picMk id="6" creationId="{AD142188-2EFE-4BD6-97E6-66E272141AC5}"/>
          </ac:picMkLst>
        </pc:picChg>
        <pc:picChg chg="add mod">
          <ac:chgData name="ANDRES HUMBERTO OTALORA CARMONA" userId="9f185f83-ab76-4bc7-b4dd-50fef826f155" providerId="ADAL" clId="{F35EFB22-6056-423B-8A08-F79F28F35935}" dt="2020-07-20T22:59:51.842" v="3164" actId="27349"/>
          <ac:picMkLst>
            <pc:docMk/>
            <pc:sldMk cId="1208453524" sldId="337"/>
            <ac:picMk id="22" creationId="{704F398A-B7B5-4010-BCD9-791C4D848592}"/>
          </ac:picMkLst>
        </pc:picChg>
        <pc:picChg chg="add mod">
          <ac:chgData name="ANDRES HUMBERTO OTALORA CARMONA" userId="9f185f83-ab76-4bc7-b4dd-50fef826f155" providerId="ADAL" clId="{F35EFB22-6056-423B-8A08-F79F28F35935}" dt="2020-07-20T22:58:22.698" v="3161" actId="14100"/>
          <ac:picMkLst>
            <pc:docMk/>
            <pc:sldMk cId="1208453524" sldId="337"/>
            <ac:picMk id="23" creationId="{CECCB4F1-778F-48E0-833D-AB621D743469}"/>
          </ac:picMkLst>
        </pc:picChg>
        <pc:picChg chg="add mod">
          <ac:chgData name="ANDRES HUMBERTO OTALORA CARMONA" userId="9f185f83-ab76-4bc7-b4dd-50fef826f155" providerId="ADAL" clId="{F35EFB22-6056-423B-8A08-F79F28F35935}" dt="2020-07-20T22:59:54.477" v="3165" actId="27349"/>
          <ac:picMkLst>
            <pc:docMk/>
            <pc:sldMk cId="1208453524" sldId="337"/>
            <ac:picMk id="26" creationId="{839D25B7-BD98-47DE-8B94-C8791211C273}"/>
          </ac:picMkLst>
        </pc:picChg>
      </pc:sldChg>
      <pc:sldChg chg="addSp delSp modSp add mod delAnim">
        <pc:chgData name="ANDRES HUMBERTO OTALORA CARMONA" userId="9f185f83-ab76-4bc7-b4dd-50fef826f155" providerId="ADAL" clId="{F35EFB22-6056-423B-8A08-F79F28F35935}" dt="2020-07-15T21:09:31.746" v="592" actId="1076"/>
        <pc:sldMkLst>
          <pc:docMk/>
          <pc:sldMk cId="2381799996" sldId="338"/>
        </pc:sldMkLst>
        <pc:spChg chg="add mod">
          <ac:chgData name="ANDRES HUMBERTO OTALORA CARMONA" userId="9f185f83-ab76-4bc7-b4dd-50fef826f155" providerId="ADAL" clId="{F35EFB22-6056-423B-8A08-F79F28F35935}" dt="2020-07-15T21:03:03.147" v="467" actId="1076"/>
          <ac:spMkLst>
            <pc:docMk/>
            <pc:sldMk cId="2381799996" sldId="338"/>
            <ac:spMk id="3" creationId="{76821549-1EBB-4FA0-BB3A-1724DA98CE19}"/>
          </ac:spMkLst>
        </pc:spChg>
        <pc:spChg chg="del">
          <ac:chgData name="ANDRES HUMBERTO OTALORA CARMONA" userId="9f185f83-ab76-4bc7-b4dd-50fef826f155" providerId="ADAL" clId="{F35EFB22-6056-423B-8A08-F79F28F35935}" dt="2020-07-15T21:01:51.457" v="441" actId="478"/>
          <ac:spMkLst>
            <pc:docMk/>
            <pc:sldMk cId="2381799996" sldId="338"/>
            <ac:spMk id="4" creationId="{26E4B6E6-DA62-4384-B82F-C9495CB2323F}"/>
          </ac:spMkLst>
        </pc:spChg>
        <pc:spChg chg="del">
          <ac:chgData name="ANDRES HUMBERTO OTALORA CARMONA" userId="9f185f83-ab76-4bc7-b4dd-50fef826f155" providerId="ADAL" clId="{F35EFB22-6056-423B-8A08-F79F28F35935}" dt="2020-07-15T21:01:51.457" v="441" actId="478"/>
          <ac:spMkLst>
            <pc:docMk/>
            <pc:sldMk cId="2381799996" sldId="338"/>
            <ac:spMk id="19" creationId="{B2E1A2E5-529C-425A-B41F-CC982A4A67E1}"/>
          </ac:spMkLst>
        </pc:spChg>
        <pc:spChg chg="del">
          <ac:chgData name="ANDRES HUMBERTO OTALORA CARMONA" userId="9f185f83-ab76-4bc7-b4dd-50fef826f155" providerId="ADAL" clId="{F35EFB22-6056-423B-8A08-F79F28F35935}" dt="2020-07-15T21:01:51.457" v="441" actId="478"/>
          <ac:spMkLst>
            <pc:docMk/>
            <pc:sldMk cId="2381799996" sldId="338"/>
            <ac:spMk id="20" creationId="{388ACD96-BFD4-4175-B38D-AAB46462326A}"/>
          </ac:spMkLst>
        </pc:spChg>
        <pc:spChg chg="del">
          <ac:chgData name="ANDRES HUMBERTO OTALORA CARMONA" userId="9f185f83-ab76-4bc7-b4dd-50fef826f155" providerId="ADAL" clId="{F35EFB22-6056-423B-8A08-F79F28F35935}" dt="2020-07-15T21:01:51.457" v="441" actId="478"/>
          <ac:spMkLst>
            <pc:docMk/>
            <pc:sldMk cId="2381799996" sldId="338"/>
            <ac:spMk id="21" creationId="{EC30644B-73BB-40C4-BDD3-F1649F3616CD}"/>
          </ac:spMkLst>
        </pc:spChg>
        <pc:spChg chg="del">
          <ac:chgData name="ANDRES HUMBERTO OTALORA CARMONA" userId="9f185f83-ab76-4bc7-b4dd-50fef826f155" providerId="ADAL" clId="{F35EFB22-6056-423B-8A08-F79F28F35935}" dt="2020-07-15T21:01:51.457" v="441" actId="478"/>
          <ac:spMkLst>
            <pc:docMk/>
            <pc:sldMk cId="2381799996" sldId="338"/>
            <ac:spMk id="22" creationId="{7BE37B99-C168-48BC-B186-4DFEE12DDF5A}"/>
          </ac:spMkLst>
        </pc:spChg>
        <pc:spChg chg="del">
          <ac:chgData name="ANDRES HUMBERTO OTALORA CARMONA" userId="9f185f83-ab76-4bc7-b4dd-50fef826f155" providerId="ADAL" clId="{F35EFB22-6056-423B-8A08-F79F28F35935}" dt="2020-07-15T21:01:51.457" v="441" actId="478"/>
          <ac:spMkLst>
            <pc:docMk/>
            <pc:sldMk cId="2381799996" sldId="338"/>
            <ac:spMk id="23" creationId="{E01F7B19-D96E-45AE-B28F-DB21E5E1789F}"/>
          </ac:spMkLst>
        </pc:spChg>
        <pc:spChg chg="add del mod">
          <ac:chgData name="ANDRES HUMBERTO OTALORA CARMONA" userId="9f185f83-ab76-4bc7-b4dd-50fef826f155" providerId="ADAL" clId="{F35EFB22-6056-423B-8A08-F79F28F35935}" dt="2020-07-15T21:02:18.444" v="449" actId="478"/>
          <ac:spMkLst>
            <pc:docMk/>
            <pc:sldMk cId="2381799996" sldId="338"/>
            <ac:spMk id="24" creationId="{78F98FB6-F30E-4C08-AAE1-B017B98FC3D0}"/>
          </ac:spMkLst>
        </pc:spChg>
        <pc:spChg chg="add mod">
          <ac:chgData name="ANDRES HUMBERTO OTALORA CARMONA" userId="9f185f83-ab76-4bc7-b4dd-50fef826f155" providerId="ADAL" clId="{F35EFB22-6056-423B-8A08-F79F28F35935}" dt="2020-07-15T21:09:29.387" v="591" actId="1076"/>
          <ac:spMkLst>
            <pc:docMk/>
            <pc:sldMk cId="2381799996" sldId="338"/>
            <ac:spMk id="26" creationId="{794CC43A-8DF0-429D-A60A-78410C8935C2}"/>
          </ac:spMkLst>
        </pc:spChg>
        <pc:spChg chg="add mod">
          <ac:chgData name="ANDRES HUMBERTO OTALORA CARMONA" userId="9f185f83-ab76-4bc7-b4dd-50fef826f155" providerId="ADAL" clId="{F35EFB22-6056-423B-8A08-F79F28F35935}" dt="2020-07-15T21:09:29.387" v="591" actId="1076"/>
          <ac:spMkLst>
            <pc:docMk/>
            <pc:sldMk cId="2381799996" sldId="338"/>
            <ac:spMk id="27" creationId="{FEAFB58C-9715-48CE-9668-4A466094A280}"/>
          </ac:spMkLst>
        </pc:spChg>
        <pc:spChg chg="add mod">
          <ac:chgData name="ANDRES HUMBERTO OTALORA CARMONA" userId="9f185f83-ab76-4bc7-b4dd-50fef826f155" providerId="ADAL" clId="{F35EFB22-6056-423B-8A08-F79F28F35935}" dt="2020-07-15T21:09:29.387" v="591" actId="1076"/>
          <ac:spMkLst>
            <pc:docMk/>
            <pc:sldMk cId="2381799996" sldId="338"/>
            <ac:spMk id="29" creationId="{9342E54A-CE55-46EE-A891-EA0398CB03D3}"/>
          </ac:spMkLst>
        </pc:spChg>
        <pc:spChg chg="del">
          <ac:chgData name="ANDRES HUMBERTO OTALORA CARMONA" userId="9f185f83-ab76-4bc7-b4dd-50fef826f155" providerId="ADAL" clId="{F35EFB22-6056-423B-8A08-F79F28F35935}" dt="2020-07-15T21:01:51.457" v="441" actId="478"/>
          <ac:spMkLst>
            <pc:docMk/>
            <pc:sldMk cId="2381799996" sldId="338"/>
            <ac:spMk id="30" creationId="{A8D13B85-9E0A-45C1-B3ED-8C49C8CEA98F}"/>
          </ac:spMkLst>
        </pc:spChg>
        <pc:spChg chg="add mod">
          <ac:chgData name="ANDRES HUMBERTO OTALORA CARMONA" userId="9f185f83-ab76-4bc7-b4dd-50fef826f155" providerId="ADAL" clId="{F35EFB22-6056-423B-8A08-F79F28F35935}" dt="2020-07-15T21:03:26.987" v="474" actId="1076"/>
          <ac:spMkLst>
            <pc:docMk/>
            <pc:sldMk cId="2381799996" sldId="338"/>
            <ac:spMk id="32" creationId="{4E4D7CD1-0774-48C3-9F37-E41393F7475F}"/>
          </ac:spMkLst>
        </pc:spChg>
        <pc:spChg chg="add del mod">
          <ac:chgData name="ANDRES HUMBERTO OTALORA CARMONA" userId="9f185f83-ab76-4bc7-b4dd-50fef826f155" providerId="ADAL" clId="{F35EFB22-6056-423B-8A08-F79F28F35935}" dt="2020-07-15T21:02:53.444" v="464" actId="478"/>
          <ac:spMkLst>
            <pc:docMk/>
            <pc:sldMk cId="2381799996" sldId="338"/>
            <ac:spMk id="34" creationId="{D25B2324-D3D9-4A48-8B9B-964A33C3DF10}"/>
          </ac:spMkLst>
        </pc:spChg>
        <pc:spChg chg="add mod">
          <ac:chgData name="ANDRES HUMBERTO OTALORA CARMONA" userId="9f185f83-ab76-4bc7-b4dd-50fef826f155" providerId="ADAL" clId="{F35EFB22-6056-423B-8A08-F79F28F35935}" dt="2020-07-15T21:09:29.387" v="591" actId="1076"/>
          <ac:spMkLst>
            <pc:docMk/>
            <pc:sldMk cId="2381799996" sldId="338"/>
            <ac:spMk id="35" creationId="{07D34F4C-14EB-44A3-BD9F-627F8AA968AA}"/>
          </ac:spMkLst>
        </pc:spChg>
        <pc:spChg chg="add mod">
          <ac:chgData name="ANDRES HUMBERTO OTALORA CARMONA" userId="9f185f83-ab76-4bc7-b4dd-50fef826f155" providerId="ADAL" clId="{F35EFB22-6056-423B-8A08-F79F28F35935}" dt="2020-07-15T21:04:08.422" v="570" actId="1076"/>
          <ac:spMkLst>
            <pc:docMk/>
            <pc:sldMk cId="2381799996" sldId="338"/>
            <ac:spMk id="37" creationId="{7DDFED90-4FFF-477A-A794-BA4F69865A60}"/>
          </ac:spMkLst>
        </pc:spChg>
        <pc:spChg chg="del">
          <ac:chgData name="ANDRES HUMBERTO OTALORA CARMONA" userId="9f185f83-ab76-4bc7-b4dd-50fef826f155" providerId="ADAL" clId="{F35EFB22-6056-423B-8A08-F79F28F35935}" dt="2020-07-15T21:01:51.457" v="441" actId="478"/>
          <ac:spMkLst>
            <pc:docMk/>
            <pc:sldMk cId="2381799996" sldId="338"/>
            <ac:spMk id="51" creationId="{54A38780-DBB7-4DA8-9FEA-B242568D77FF}"/>
          </ac:spMkLst>
        </pc:spChg>
        <pc:picChg chg="del">
          <ac:chgData name="ANDRES HUMBERTO OTALORA CARMONA" userId="9f185f83-ab76-4bc7-b4dd-50fef826f155" providerId="ADAL" clId="{F35EFB22-6056-423B-8A08-F79F28F35935}" dt="2020-07-15T21:01:51.457" v="441" actId="478"/>
          <ac:picMkLst>
            <pc:docMk/>
            <pc:sldMk cId="2381799996" sldId="338"/>
            <ac:picMk id="6" creationId="{819562C5-7D91-42F2-AF1B-E48E48D8204A}"/>
          </ac:picMkLst>
        </pc:picChg>
        <pc:picChg chg="add mod">
          <ac:chgData name="ANDRES HUMBERTO OTALORA CARMONA" userId="9f185f83-ab76-4bc7-b4dd-50fef826f155" providerId="ADAL" clId="{F35EFB22-6056-423B-8A08-F79F28F35935}" dt="2020-07-15T21:09:29.387" v="591" actId="1076"/>
          <ac:picMkLst>
            <pc:docMk/>
            <pc:sldMk cId="2381799996" sldId="338"/>
            <ac:picMk id="9" creationId="{807F89EC-5580-4995-8175-C94971FF65AD}"/>
          </ac:picMkLst>
        </pc:picChg>
        <pc:picChg chg="add mod">
          <ac:chgData name="ANDRES HUMBERTO OTALORA CARMONA" userId="9f185f83-ab76-4bc7-b4dd-50fef826f155" providerId="ADAL" clId="{F35EFB22-6056-423B-8A08-F79F28F35935}" dt="2020-07-15T21:09:31.746" v="592" actId="1076"/>
          <ac:picMkLst>
            <pc:docMk/>
            <pc:sldMk cId="2381799996" sldId="338"/>
            <ac:picMk id="11" creationId="{A7150A03-D764-4F08-A918-D5920003B497}"/>
          </ac:picMkLst>
        </pc:picChg>
        <pc:picChg chg="del">
          <ac:chgData name="ANDRES HUMBERTO OTALORA CARMONA" userId="9f185f83-ab76-4bc7-b4dd-50fef826f155" providerId="ADAL" clId="{F35EFB22-6056-423B-8A08-F79F28F35935}" dt="2020-07-15T21:01:51.457" v="441" actId="478"/>
          <ac:picMkLst>
            <pc:docMk/>
            <pc:sldMk cId="2381799996" sldId="338"/>
            <ac:picMk id="12" creationId="{4DDEADDF-F21D-433A-95C3-7DCB52CB6CC6}"/>
          </ac:picMkLst>
        </pc:picChg>
        <pc:picChg chg="del">
          <ac:chgData name="ANDRES HUMBERTO OTALORA CARMONA" userId="9f185f83-ab76-4bc7-b4dd-50fef826f155" providerId="ADAL" clId="{F35EFB22-6056-423B-8A08-F79F28F35935}" dt="2020-07-15T21:01:51.457" v="441" actId="478"/>
          <ac:picMkLst>
            <pc:docMk/>
            <pc:sldMk cId="2381799996" sldId="338"/>
            <ac:picMk id="13" creationId="{BFE0CD57-67C8-497E-A765-29F19E3383CC}"/>
          </ac:picMkLst>
        </pc:picChg>
        <pc:picChg chg="add mod">
          <ac:chgData name="ANDRES HUMBERTO OTALORA CARMONA" userId="9f185f83-ab76-4bc7-b4dd-50fef826f155" providerId="ADAL" clId="{F35EFB22-6056-423B-8A08-F79F28F35935}" dt="2020-07-15T21:05:27.811" v="586" actId="1076"/>
          <ac:picMkLst>
            <pc:docMk/>
            <pc:sldMk cId="2381799996" sldId="338"/>
            <ac:picMk id="18" creationId="{6511C71C-84C9-47EA-B817-10A3754FE743}"/>
          </ac:picMkLst>
        </pc:picChg>
        <pc:picChg chg="del">
          <ac:chgData name="ANDRES HUMBERTO OTALORA CARMONA" userId="9f185f83-ab76-4bc7-b4dd-50fef826f155" providerId="ADAL" clId="{F35EFB22-6056-423B-8A08-F79F28F35935}" dt="2020-07-15T21:01:51.457" v="441" actId="478"/>
          <ac:picMkLst>
            <pc:docMk/>
            <pc:sldMk cId="2381799996" sldId="338"/>
            <ac:picMk id="25" creationId="{24C8ACAF-7809-4B93-B505-6221573A9C88}"/>
          </ac:picMkLst>
        </pc:picChg>
        <pc:picChg chg="del">
          <ac:chgData name="ANDRES HUMBERTO OTALORA CARMONA" userId="9f185f83-ab76-4bc7-b4dd-50fef826f155" providerId="ADAL" clId="{F35EFB22-6056-423B-8A08-F79F28F35935}" dt="2020-07-15T21:01:51.457" v="441" actId="478"/>
          <ac:picMkLst>
            <pc:docMk/>
            <pc:sldMk cId="2381799996" sldId="338"/>
            <ac:picMk id="31" creationId="{9F006A11-80A8-43EC-ADBC-2D0BCF90EF49}"/>
          </ac:picMkLst>
        </pc:picChg>
        <pc:picChg chg="add mod">
          <ac:chgData name="ANDRES HUMBERTO OTALORA CARMONA" userId="9f185f83-ab76-4bc7-b4dd-50fef826f155" providerId="ADAL" clId="{F35EFB22-6056-423B-8A08-F79F28F35935}" dt="2020-07-15T21:09:29.387" v="591" actId="1076"/>
          <ac:picMkLst>
            <pc:docMk/>
            <pc:sldMk cId="2381799996" sldId="338"/>
            <ac:picMk id="38" creationId="{FE0D5514-2E64-41F4-ABC3-76B2321C09BF}"/>
          </ac:picMkLst>
        </pc:picChg>
        <pc:picChg chg="add mod">
          <ac:chgData name="ANDRES HUMBERTO OTALORA CARMONA" userId="9f185f83-ab76-4bc7-b4dd-50fef826f155" providerId="ADAL" clId="{F35EFB22-6056-423B-8A08-F79F28F35935}" dt="2020-07-15T21:09:29.387" v="591" actId="1076"/>
          <ac:picMkLst>
            <pc:docMk/>
            <pc:sldMk cId="2381799996" sldId="338"/>
            <ac:picMk id="39" creationId="{F0073CF6-5757-4545-891F-F59DBADBD498}"/>
          </ac:picMkLst>
        </pc:picChg>
        <pc:cxnChg chg="add mod">
          <ac:chgData name="ANDRES HUMBERTO OTALORA CARMONA" userId="9f185f83-ab76-4bc7-b4dd-50fef826f155" providerId="ADAL" clId="{F35EFB22-6056-423B-8A08-F79F28F35935}" dt="2020-07-15T21:03:30.075" v="475" actId="1076"/>
          <ac:cxnSpMkLst>
            <pc:docMk/>
            <pc:sldMk cId="2381799996" sldId="338"/>
            <ac:cxnSpMk id="7" creationId="{8ABF538F-5D06-44DC-9117-4F146D020D4A}"/>
          </ac:cxnSpMkLst>
        </pc:cxnChg>
        <pc:cxnChg chg="add del mod">
          <ac:chgData name="ANDRES HUMBERTO OTALORA CARMONA" userId="9f185f83-ab76-4bc7-b4dd-50fef826f155" providerId="ADAL" clId="{F35EFB22-6056-423B-8A08-F79F28F35935}" dt="2020-07-15T21:02:54.532" v="465" actId="478"/>
          <ac:cxnSpMkLst>
            <pc:docMk/>
            <pc:sldMk cId="2381799996" sldId="338"/>
            <ac:cxnSpMk id="33" creationId="{555AB7FD-CA2E-4DC0-B884-53FFA8C9DD3B}"/>
          </ac:cxnSpMkLst>
        </pc:cxnChg>
        <pc:cxnChg chg="add mod">
          <ac:chgData name="ANDRES HUMBERTO OTALORA CARMONA" userId="9f185f83-ab76-4bc7-b4dd-50fef826f155" providerId="ADAL" clId="{F35EFB22-6056-423B-8A08-F79F28F35935}" dt="2020-07-15T21:03:24.675" v="473" actId="1076"/>
          <ac:cxnSpMkLst>
            <pc:docMk/>
            <pc:sldMk cId="2381799996" sldId="338"/>
            <ac:cxnSpMk id="36" creationId="{8EB9D8C6-FFBE-4692-A164-6BBC84942DA9}"/>
          </ac:cxnSpMkLst>
        </pc:cxnChg>
      </pc:sldChg>
      <pc:sldChg chg="del">
        <pc:chgData name="ANDRES HUMBERTO OTALORA CARMONA" userId="9f185f83-ab76-4bc7-b4dd-50fef826f155" providerId="ADAL" clId="{F35EFB22-6056-423B-8A08-F79F28F35935}" dt="2020-07-15T20:54:05.123" v="1" actId="47"/>
        <pc:sldMkLst>
          <pc:docMk/>
          <pc:sldMk cId="2431661003" sldId="339"/>
        </pc:sldMkLst>
      </pc:sldChg>
      <pc:sldChg chg="addSp delSp modSp add mod">
        <pc:chgData name="ANDRES HUMBERTO OTALORA CARMONA" userId="9f185f83-ab76-4bc7-b4dd-50fef826f155" providerId="ADAL" clId="{F35EFB22-6056-423B-8A08-F79F28F35935}" dt="2020-07-15T21:54:18.670" v="1990" actId="1076"/>
        <pc:sldMkLst>
          <pc:docMk/>
          <pc:sldMk cId="4290304786" sldId="339"/>
        </pc:sldMkLst>
        <pc:spChg chg="del">
          <ac:chgData name="ANDRES HUMBERTO OTALORA CARMONA" userId="9f185f83-ab76-4bc7-b4dd-50fef826f155" providerId="ADAL" clId="{F35EFB22-6056-423B-8A08-F79F28F35935}" dt="2020-07-15T21:32:11.089" v="1072" actId="478"/>
          <ac:spMkLst>
            <pc:docMk/>
            <pc:sldMk cId="4290304786" sldId="339"/>
            <ac:spMk id="3" creationId="{B81B43BC-F68F-4A5E-9B92-27B0CDCDC20C}"/>
          </ac:spMkLst>
        </pc:spChg>
        <pc:spChg chg="del">
          <ac:chgData name="ANDRES HUMBERTO OTALORA CARMONA" userId="9f185f83-ab76-4bc7-b4dd-50fef826f155" providerId="ADAL" clId="{F35EFB22-6056-423B-8A08-F79F28F35935}" dt="2020-07-15T21:32:11.089" v="1072" actId="478"/>
          <ac:spMkLst>
            <pc:docMk/>
            <pc:sldMk cId="4290304786" sldId="339"/>
            <ac:spMk id="4" creationId="{22474D4A-A8DA-4E34-B685-2F1855727D3F}"/>
          </ac:spMkLst>
        </pc:spChg>
        <pc:spChg chg="del">
          <ac:chgData name="ANDRES HUMBERTO OTALORA CARMONA" userId="9f185f83-ab76-4bc7-b4dd-50fef826f155" providerId="ADAL" clId="{F35EFB22-6056-423B-8A08-F79F28F35935}" dt="2020-07-15T21:32:11.089" v="1072" actId="478"/>
          <ac:spMkLst>
            <pc:docMk/>
            <pc:sldMk cId="4290304786" sldId="339"/>
            <ac:spMk id="5" creationId="{C09B014C-A807-482D-9FA4-E8A6DAA3492E}"/>
          </ac:spMkLst>
        </pc:spChg>
        <pc:spChg chg="del">
          <ac:chgData name="ANDRES HUMBERTO OTALORA CARMONA" userId="9f185f83-ab76-4bc7-b4dd-50fef826f155" providerId="ADAL" clId="{F35EFB22-6056-423B-8A08-F79F28F35935}" dt="2020-07-15T21:32:11.089" v="1072" actId="478"/>
          <ac:spMkLst>
            <pc:docMk/>
            <pc:sldMk cId="4290304786" sldId="339"/>
            <ac:spMk id="8" creationId="{F046DF01-D5AA-4015-926F-AECD2EA4A1C2}"/>
          </ac:spMkLst>
        </pc:spChg>
        <pc:spChg chg="del">
          <ac:chgData name="ANDRES HUMBERTO OTALORA CARMONA" userId="9f185f83-ab76-4bc7-b4dd-50fef826f155" providerId="ADAL" clId="{F35EFB22-6056-423B-8A08-F79F28F35935}" dt="2020-07-15T21:32:11.089" v="1072" actId="478"/>
          <ac:spMkLst>
            <pc:docMk/>
            <pc:sldMk cId="4290304786" sldId="339"/>
            <ac:spMk id="9" creationId="{A9A4ABB7-7D3A-4CDC-A2AF-CC61094D61A8}"/>
          </ac:spMkLst>
        </pc:spChg>
        <pc:spChg chg="del">
          <ac:chgData name="ANDRES HUMBERTO OTALORA CARMONA" userId="9f185f83-ab76-4bc7-b4dd-50fef826f155" providerId="ADAL" clId="{F35EFB22-6056-423B-8A08-F79F28F35935}" dt="2020-07-15T21:32:11.089" v="1072" actId="478"/>
          <ac:spMkLst>
            <pc:docMk/>
            <pc:sldMk cId="4290304786" sldId="339"/>
            <ac:spMk id="10" creationId="{A114EE8E-1D41-476B-BCB9-95A9F5ECF7DB}"/>
          </ac:spMkLst>
        </pc:spChg>
        <pc:spChg chg="del">
          <ac:chgData name="ANDRES HUMBERTO OTALORA CARMONA" userId="9f185f83-ab76-4bc7-b4dd-50fef826f155" providerId="ADAL" clId="{F35EFB22-6056-423B-8A08-F79F28F35935}" dt="2020-07-15T21:32:11.089" v="1072" actId="478"/>
          <ac:spMkLst>
            <pc:docMk/>
            <pc:sldMk cId="4290304786" sldId="339"/>
            <ac:spMk id="11" creationId="{19E3BD0C-F3D9-4BE3-B413-08272EAD9613}"/>
          </ac:spMkLst>
        </pc:spChg>
        <pc:spChg chg="add mod">
          <ac:chgData name="ANDRES HUMBERTO OTALORA CARMONA" userId="9f185f83-ab76-4bc7-b4dd-50fef826f155" providerId="ADAL" clId="{F35EFB22-6056-423B-8A08-F79F28F35935}" dt="2020-07-15T21:35:04.389" v="1279" actId="313"/>
          <ac:spMkLst>
            <pc:docMk/>
            <pc:sldMk cId="4290304786" sldId="339"/>
            <ac:spMk id="12" creationId="{A19802C6-651C-423C-803A-0A1A997C87CF}"/>
          </ac:spMkLst>
        </pc:spChg>
        <pc:spChg chg="add mod">
          <ac:chgData name="ANDRES HUMBERTO OTALORA CARMONA" userId="9f185f83-ab76-4bc7-b4dd-50fef826f155" providerId="ADAL" clId="{F35EFB22-6056-423B-8A08-F79F28F35935}" dt="2020-07-15T21:36:43.100" v="1344" actId="208"/>
          <ac:spMkLst>
            <pc:docMk/>
            <pc:sldMk cId="4290304786" sldId="339"/>
            <ac:spMk id="13" creationId="{DBF9BDB5-415C-4174-9555-86581C627260}"/>
          </ac:spMkLst>
        </pc:spChg>
        <pc:spChg chg="del">
          <ac:chgData name="ANDRES HUMBERTO OTALORA CARMONA" userId="9f185f83-ab76-4bc7-b4dd-50fef826f155" providerId="ADAL" clId="{F35EFB22-6056-423B-8A08-F79F28F35935}" dt="2020-07-15T21:32:11.089" v="1072" actId="478"/>
          <ac:spMkLst>
            <pc:docMk/>
            <pc:sldMk cId="4290304786" sldId="339"/>
            <ac:spMk id="15" creationId="{BF28FBAC-8423-4389-94CC-8D5AC7AB70FD}"/>
          </ac:spMkLst>
        </pc:spChg>
        <pc:spChg chg="del">
          <ac:chgData name="ANDRES HUMBERTO OTALORA CARMONA" userId="9f185f83-ab76-4bc7-b4dd-50fef826f155" providerId="ADAL" clId="{F35EFB22-6056-423B-8A08-F79F28F35935}" dt="2020-07-15T21:32:13.320" v="1073" actId="478"/>
          <ac:spMkLst>
            <pc:docMk/>
            <pc:sldMk cId="4290304786" sldId="339"/>
            <ac:spMk id="20" creationId="{7B7E11D9-9A65-4A3B-8BE5-F02BD698276D}"/>
          </ac:spMkLst>
        </pc:spChg>
        <pc:spChg chg="add del mod">
          <ac:chgData name="ANDRES HUMBERTO OTALORA CARMONA" userId="9f185f83-ab76-4bc7-b4dd-50fef826f155" providerId="ADAL" clId="{F35EFB22-6056-423B-8A08-F79F28F35935}" dt="2020-07-15T21:33:47.265" v="1088" actId="478"/>
          <ac:spMkLst>
            <pc:docMk/>
            <pc:sldMk cId="4290304786" sldId="339"/>
            <ac:spMk id="21" creationId="{8F585843-3741-4E8A-966B-97A48D6DE02C}"/>
          </ac:spMkLst>
        </pc:spChg>
        <pc:spChg chg="add mod">
          <ac:chgData name="ANDRES HUMBERTO OTALORA CARMONA" userId="9f185f83-ab76-4bc7-b4dd-50fef826f155" providerId="ADAL" clId="{F35EFB22-6056-423B-8A08-F79F28F35935}" dt="2020-07-15T21:36:25.551" v="1340" actId="207"/>
          <ac:spMkLst>
            <pc:docMk/>
            <pc:sldMk cId="4290304786" sldId="339"/>
            <ac:spMk id="22" creationId="{04B04A9A-0927-48D8-A3B1-AE9170BCA6AC}"/>
          </ac:spMkLst>
        </pc:spChg>
        <pc:spChg chg="add del mod">
          <ac:chgData name="ANDRES HUMBERTO OTALORA CARMONA" userId="9f185f83-ab76-4bc7-b4dd-50fef826f155" providerId="ADAL" clId="{F35EFB22-6056-423B-8A08-F79F28F35935}" dt="2020-07-15T21:35:11.225" v="1282" actId="478"/>
          <ac:spMkLst>
            <pc:docMk/>
            <pc:sldMk cId="4290304786" sldId="339"/>
            <ac:spMk id="24" creationId="{1F3CFD03-ADCF-4A23-B6E3-7F71C03B8A42}"/>
          </ac:spMkLst>
        </pc:spChg>
        <pc:spChg chg="add del mod">
          <ac:chgData name="ANDRES HUMBERTO OTALORA CARMONA" userId="9f185f83-ab76-4bc7-b4dd-50fef826f155" providerId="ADAL" clId="{F35EFB22-6056-423B-8A08-F79F28F35935}" dt="2020-07-15T21:36:47.520" v="1345" actId="478"/>
          <ac:spMkLst>
            <pc:docMk/>
            <pc:sldMk cId="4290304786" sldId="339"/>
            <ac:spMk id="25" creationId="{35115044-CC64-4B3E-9833-1553A017427B}"/>
          </ac:spMkLst>
        </pc:spChg>
        <pc:spChg chg="add mod">
          <ac:chgData name="ANDRES HUMBERTO OTALORA CARMONA" userId="9f185f83-ab76-4bc7-b4dd-50fef826f155" providerId="ADAL" clId="{F35EFB22-6056-423B-8A08-F79F28F35935}" dt="2020-07-15T21:39:27.439" v="1766" actId="1076"/>
          <ac:spMkLst>
            <pc:docMk/>
            <pc:sldMk cId="4290304786" sldId="339"/>
            <ac:spMk id="26" creationId="{922A27D3-02BB-4249-8798-9ECAC9DEFC41}"/>
          </ac:spMkLst>
        </pc:spChg>
        <pc:spChg chg="add del mod">
          <ac:chgData name="ANDRES HUMBERTO OTALORA CARMONA" userId="9f185f83-ab76-4bc7-b4dd-50fef826f155" providerId="ADAL" clId="{F35EFB22-6056-423B-8A08-F79F28F35935}" dt="2020-07-15T21:35:16.632" v="1284" actId="478"/>
          <ac:spMkLst>
            <pc:docMk/>
            <pc:sldMk cId="4290304786" sldId="339"/>
            <ac:spMk id="27" creationId="{0CCD2DA4-4331-44C7-AA20-0F86ADFDFA06}"/>
          </ac:spMkLst>
        </pc:spChg>
        <pc:spChg chg="add del mod">
          <ac:chgData name="ANDRES HUMBERTO OTALORA CARMONA" userId="9f185f83-ab76-4bc7-b4dd-50fef826f155" providerId="ADAL" clId="{F35EFB22-6056-423B-8A08-F79F28F35935}" dt="2020-07-15T21:38:28.784" v="1633" actId="478"/>
          <ac:spMkLst>
            <pc:docMk/>
            <pc:sldMk cId="4290304786" sldId="339"/>
            <ac:spMk id="29" creationId="{4E9E0EAC-5638-49E0-8355-38B716E339F7}"/>
          </ac:spMkLst>
        </pc:spChg>
        <pc:spChg chg="add del mod">
          <ac:chgData name="ANDRES HUMBERTO OTALORA CARMONA" userId="9f185f83-ab76-4bc7-b4dd-50fef826f155" providerId="ADAL" clId="{F35EFB22-6056-423B-8A08-F79F28F35935}" dt="2020-07-15T21:38:29.503" v="1634" actId="478"/>
          <ac:spMkLst>
            <pc:docMk/>
            <pc:sldMk cId="4290304786" sldId="339"/>
            <ac:spMk id="30" creationId="{EA9B856C-A848-44B2-BF69-93424E00C1A8}"/>
          </ac:spMkLst>
        </pc:spChg>
        <pc:spChg chg="add mod">
          <ac:chgData name="ANDRES HUMBERTO OTALORA CARMONA" userId="9f185f83-ab76-4bc7-b4dd-50fef826f155" providerId="ADAL" clId="{F35EFB22-6056-423B-8A08-F79F28F35935}" dt="2020-07-15T21:35:35.832" v="1291" actId="1076"/>
          <ac:spMkLst>
            <pc:docMk/>
            <pc:sldMk cId="4290304786" sldId="339"/>
            <ac:spMk id="31" creationId="{2BF25E83-EE37-47D2-92D1-6F78153A9C2F}"/>
          </ac:spMkLst>
        </pc:spChg>
        <pc:spChg chg="add mod">
          <ac:chgData name="ANDRES HUMBERTO OTALORA CARMONA" userId="9f185f83-ab76-4bc7-b4dd-50fef826f155" providerId="ADAL" clId="{F35EFB22-6056-423B-8A08-F79F28F35935}" dt="2020-07-15T21:36:29.272" v="1341" actId="207"/>
          <ac:spMkLst>
            <pc:docMk/>
            <pc:sldMk cId="4290304786" sldId="339"/>
            <ac:spMk id="32" creationId="{9B05DFE6-E0C7-4DF6-89A7-DA1A375E183C}"/>
          </ac:spMkLst>
        </pc:spChg>
        <pc:spChg chg="add mod">
          <ac:chgData name="ANDRES HUMBERTO OTALORA CARMONA" userId="9f185f83-ab76-4bc7-b4dd-50fef826f155" providerId="ADAL" clId="{F35EFB22-6056-423B-8A08-F79F28F35935}" dt="2020-07-15T21:36:15.708" v="1337" actId="207"/>
          <ac:spMkLst>
            <pc:docMk/>
            <pc:sldMk cId="4290304786" sldId="339"/>
            <ac:spMk id="33" creationId="{8A00659F-90C0-4272-988E-7DE880ACABEF}"/>
          </ac:spMkLst>
        </pc:spChg>
        <pc:spChg chg="add mod">
          <ac:chgData name="ANDRES HUMBERTO OTALORA CARMONA" userId="9f185f83-ab76-4bc7-b4dd-50fef826f155" providerId="ADAL" clId="{F35EFB22-6056-423B-8A08-F79F28F35935}" dt="2020-07-15T21:37:37.689" v="1573" actId="20577"/>
          <ac:spMkLst>
            <pc:docMk/>
            <pc:sldMk cId="4290304786" sldId="339"/>
            <ac:spMk id="34" creationId="{52E47B4F-83B8-43F4-8400-28E2AF69F279}"/>
          </ac:spMkLst>
        </pc:spChg>
        <pc:spChg chg="add mod">
          <ac:chgData name="ANDRES HUMBERTO OTALORA CARMONA" userId="9f185f83-ab76-4bc7-b4dd-50fef826f155" providerId="ADAL" clId="{F35EFB22-6056-423B-8A08-F79F28F35935}" dt="2020-07-15T21:40:15.321" v="1898" actId="20577"/>
          <ac:spMkLst>
            <pc:docMk/>
            <pc:sldMk cId="4290304786" sldId="339"/>
            <ac:spMk id="36" creationId="{1D1BAE80-0DF1-4B41-863B-831BC323161F}"/>
          </ac:spMkLst>
        </pc:spChg>
        <pc:spChg chg="add mod">
          <ac:chgData name="ANDRES HUMBERTO OTALORA CARMONA" userId="9f185f83-ab76-4bc7-b4dd-50fef826f155" providerId="ADAL" clId="{F35EFB22-6056-423B-8A08-F79F28F35935}" dt="2020-07-15T21:38:33.592" v="1637" actId="1076"/>
          <ac:spMkLst>
            <pc:docMk/>
            <pc:sldMk cId="4290304786" sldId="339"/>
            <ac:spMk id="37" creationId="{B16C8F7B-5B6F-42EF-A773-8AFB06E4CC6B}"/>
          </ac:spMkLst>
        </pc:spChg>
        <pc:spChg chg="add mod">
          <ac:chgData name="ANDRES HUMBERTO OTALORA CARMONA" userId="9f185f83-ab76-4bc7-b4dd-50fef826f155" providerId="ADAL" clId="{F35EFB22-6056-423B-8A08-F79F28F35935}" dt="2020-07-15T21:39:29.905" v="1768" actId="1076"/>
          <ac:spMkLst>
            <pc:docMk/>
            <pc:sldMk cId="4290304786" sldId="339"/>
            <ac:spMk id="38" creationId="{6F476C3E-2350-4D49-B3E8-F9AC763CBDC9}"/>
          </ac:spMkLst>
        </pc:spChg>
        <pc:spChg chg="mod">
          <ac:chgData name="ANDRES HUMBERTO OTALORA CARMONA" userId="9f185f83-ab76-4bc7-b4dd-50fef826f155" providerId="ADAL" clId="{F35EFB22-6056-423B-8A08-F79F28F35935}" dt="2020-07-15T21:40:33.894" v="1958" actId="20577"/>
          <ac:spMkLst>
            <pc:docMk/>
            <pc:sldMk cId="4290304786" sldId="339"/>
            <ac:spMk id="41" creationId="{BA4E2C08-946C-4869-9B54-C27E445D8FB7}"/>
          </ac:spMkLst>
        </pc:spChg>
        <pc:picChg chg="del">
          <ac:chgData name="ANDRES HUMBERTO OTALORA CARMONA" userId="9f185f83-ab76-4bc7-b4dd-50fef826f155" providerId="ADAL" clId="{F35EFB22-6056-423B-8A08-F79F28F35935}" dt="2020-07-15T21:32:14.025" v="1074" actId="478"/>
          <ac:picMkLst>
            <pc:docMk/>
            <pc:sldMk cId="4290304786" sldId="339"/>
            <ac:picMk id="6" creationId="{C9F1A046-9B78-44A4-8F7E-9973F283246C}"/>
          </ac:picMkLst>
        </pc:picChg>
        <pc:picChg chg="add del mod">
          <ac:chgData name="ANDRES HUMBERTO OTALORA CARMONA" userId="9f185f83-ab76-4bc7-b4dd-50fef826f155" providerId="ADAL" clId="{F35EFB22-6056-423B-8A08-F79F28F35935}" dt="2020-07-15T21:44:51" v="1983" actId="478"/>
          <ac:picMkLst>
            <pc:docMk/>
            <pc:sldMk cId="4290304786" sldId="339"/>
            <ac:picMk id="7" creationId="{6DF6C86D-99CD-475B-93CD-A1101235DE69}"/>
          </ac:picMkLst>
        </pc:picChg>
        <pc:picChg chg="del">
          <ac:chgData name="ANDRES HUMBERTO OTALORA CARMONA" userId="9f185f83-ab76-4bc7-b4dd-50fef826f155" providerId="ADAL" clId="{F35EFB22-6056-423B-8A08-F79F28F35935}" dt="2020-07-15T21:32:11.089" v="1072" actId="478"/>
          <ac:picMkLst>
            <pc:docMk/>
            <pc:sldMk cId="4290304786" sldId="339"/>
            <ac:picMk id="16" creationId="{AC07AF6E-4D3D-4F6E-8578-7A5D9791AB2B}"/>
          </ac:picMkLst>
        </pc:picChg>
        <pc:picChg chg="add mod">
          <ac:chgData name="ANDRES HUMBERTO OTALORA CARMONA" userId="9f185f83-ab76-4bc7-b4dd-50fef826f155" providerId="ADAL" clId="{F35EFB22-6056-423B-8A08-F79F28F35935}" dt="2020-07-15T21:54:18.670" v="1990" actId="1076"/>
          <ac:picMkLst>
            <pc:docMk/>
            <pc:sldMk cId="4290304786" sldId="339"/>
            <ac:picMk id="17" creationId="{03E5BEE5-9C3A-4F0B-87DB-61E98CA1280B}"/>
          </ac:picMkLst>
        </pc:picChg>
        <pc:picChg chg="del">
          <ac:chgData name="ANDRES HUMBERTO OTALORA CARMONA" userId="9f185f83-ab76-4bc7-b4dd-50fef826f155" providerId="ADAL" clId="{F35EFB22-6056-423B-8A08-F79F28F35935}" dt="2020-07-15T21:32:11.089" v="1072" actId="478"/>
          <ac:picMkLst>
            <pc:docMk/>
            <pc:sldMk cId="4290304786" sldId="339"/>
            <ac:picMk id="18" creationId="{76FF9FE5-D06C-4CB7-97C5-0587EE751F74}"/>
          </ac:picMkLst>
        </pc:picChg>
        <pc:picChg chg="add mod">
          <ac:chgData name="ANDRES HUMBERTO OTALORA CARMONA" userId="9f185f83-ab76-4bc7-b4dd-50fef826f155" providerId="ADAL" clId="{F35EFB22-6056-423B-8A08-F79F28F35935}" dt="2020-07-15T21:32:39.272" v="1081" actId="1076"/>
          <ac:picMkLst>
            <pc:docMk/>
            <pc:sldMk cId="4290304786" sldId="339"/>
            <ac:picMk id="19" creationId="{1DB6019D-992A-400B-87C0-8ECAFC86B188}"/>
          </ac:picMkLst>
        </pc:picChg>
        <pc:picChg chg="del">
          <ac:chgData name="ANDRES HUMBERTO OTALORA CARMONA" userId="9f185f83-ab76-4bc7-b4dd-50fef826f155" providerId="ADAL" clId="{F35EFB22-6056-423B-8A08-F79F28F35935}" dt="2020-07-15T21:32:11.089" v="1072" actId="478"/>
          <ac:picMkLst>
            <pc:docMk/>
            <pc:sldMk cId="4290304786" sldId="339"/>
            <ac:picMk id="23" creationId="{9590CEFD-8D16-42F2-8F22-CFE9F3BF93D7}"/>
          </ac:picMkLst>
        </pc:picChg>
        <pc:picChg chg="add mod">
          <ac:chgData name="ANDRES HUMBERTO OTALORA CARMONA" userId="9f185f83-ab76-4bc7-b4dd-50fef826f155" providerId="ADAL" clId="{F35EFB22-6056-423B-8A08-F79F28F35935}" dt="2020-07-15T21:40:37.151" v="1959" actId="1076"/>
          <ac:picMkLst>
            <pc:docMk/>
            <pc:sldMk cId="4290304786" sldId="339"/>
            <ac:picMk id="35" creationId="{719E5D37-5944-4F19-9E68-C94DAA65C339}"/>
          </ac:picMkLst>
        </pc:picChg>
      </pc:sldChg>
      <pc:sldChg chg="del">
        <pc:chgData name="ANDRES HUMBERTO OTALORA CARMONA" userId="9f185f83-ab76-4bc7-b4dd-50fef826f155" providerId="ADAL" clId="{F35EFB22-6056-423B-8A08-F79F28F35935}" dt="2020-07-15T20:54:05.123" v="1" actId="47"/>
        <pc:sldMkLst>
          <pc:docMk/>
          <pc:sldMk cId="379965580" sldId="340"/>
        </pc:sldMkLst>
      </pc:sldChg>
      <pc:sldChg chg="addSp modSp add mod">
        <pc:chgData name="ANDRES HUMBERTO OTALORA CARMONA" userId="9f185f83-ab76-4bc7-b4dd-50fef826f155" providerId="ADAL" clId="{F35EFB22-6056-423B-8A08-F79F28F35935}" dt="2020-07-15T21:43:53.519" v="1982" actId="1076"/>
        <pc:sldMkLst>
          <pc:docMk/>
          <pc:sldMk cId="3197657004" sldId="340"/>
        </pc:sldMkLst>
        <pc:spChg chg="add mod">
          <ac:chgData name="ANDRES HUMBERTO OTALORA CARMONA" userId="9f185f83-ab76-4bc7-b4dd-50fef826f155" providerId="ADAL" clId="{F35EFB22-6056-423B-8A08-F79F28F35935}" dt="2020-07-15T21:43:53.519" v="1982" actId="1076"/>
          <ac:spMkLst>
            <pc:docMk/>
            <pc:sldMk cId="3197657004" sldId="340"/>
            <ac:spMk id="8" creationId="{6522F938-1EE2-426E-9106-D2262643E6E2}"/>
          </ac:spMkLst>
        </pc:spChg>
        <pc:spChg chg="add mod">
          <ac:chgData name="ANDRES HUMBERTO OTALORA CARMONA" userId="9f185f83-ab76-4bc7-b4dd-50fef826f155" providerId="ADAL" clId="{F35EFB22-6056-423B-8A08-F79F28F35935}" dt="2020-07-15T21:43:53.519" v="1982" actId="1076"/>
          <ac:spMkLst>
            <pc:docMk/>
            <pc:sldMk cId="3197657004" sldId="340"/>
            <ac:spMk id="10" creationId="{8D32FB8D-DB00-4485-AC86-43D5C9F13437}"/>
          </ac:spMkLst>
        </pc:spChg>
        <pc:picChg chg="add mod">
          <ac:chgData name="ANDRES HUMBERTO OTALORA CARMONA" userId="9f185f83-ab76-4bc7-b4dd-50fef826f155" providerId="ADAL" clId="{F35EFB22-6056-423B-8A08-F79F28F35935}" dt="2020-07-15T21:43:29.143" v="1976" actId="14100"/>
          <ac:picMkLst>
            <pc:docMk/>
            <pc:sldMk cId="3197657004" sldId="340"/>
            <ac:picMk id="5" creationId="{5292AE62-9723-4BB8-90A1-7825C42B4ADF}"/>
          </ac:picMkLst>
        </pc:picChg>
        <pc:picChg chg="add mod">
          <ac:chgData name="ANDRES HUMBERTO OTALORA CARMONA" userId="9f185f83-ab76-4bc7-b4dd-50fef826f155" providerId="ADAL" clId="{F35EFB22-6056-423B-8A08-F79F28F35935}" dt="2020-07-15T21:43:53.519" v="1982" actId="1076"/>
          <ac:picMkLst>
            <pc:docMk/>
            <pc:sldMk cId="3197657004" sldId="340"/>
            <ac:picMk id="6" creationId="{6049C9AC-AD26-41A2-83F9-3983380EAF6A}"/>
          </ac:picMkLst>
        </pc:picChg>
        <pc:picChg chg="add mod">
          <ac:chgData name="ANDRES HUMBERTO OTALORA CARMONA" userId="9f185f83-ab76-4bc7-b4dd-50fef826f155" providerId="ADAL" clId="{F35EFB22-6056-423B-8A08-F79F28F35935}" dt="2020-07-15T21:43:49.303" v="1981" actId="1076"/>
          <ac:picMkLst>
            <pc:docMk/>
            <pc:sldMk cId="3197657004" sldId="340"/>
            <ac:picMk id="12" creationId="{5203360B-005A-400D-913A-66FAF3B17EF9}"/>
          </ac:picMkLst>
        </pc:picChg>
        <pc:cxnChg chg="add mod">
          <ac:chgData name="ANDRES HUMBERTO OTALORA CARMONA" userId="9f185f83-ab76-4bc7-b4dd-50fef826f155" providerId="ADAL" clId="{F35EFB22-6056-423B-8A08-F79F28F35935}" dt="2020-07-15T21:43:53.519" v="1982" actId="1076"/>
          <ac:cxnSpMkLst>
            <pc:docMk/>
            <pc:sldMk cId="3197657004" sldId="340"/>
            <ac:cxnSpMk id="7" creationId="{B6274DF5-E487-493B-808A-2FEDF134FBBE}"/>
          </ac:cxnSpMkLst>
        </pc:cxnChg>
        <pc:cxnChg chg="add mod">
          <ac:chgData name="ANDRES HUMBERTO OTALORA CARMONA" userId="9f185f83-ab76-4bc7-b4dd-50fef826f155" providerId="ADAL" clId="{F35EFB22-6056-423B-8A08-F79F28F35935}" dt="2020-07-15T21:43:53.519" v="1982" actId="1076"/>
          <ac:cxnSpMkLst>
            <pc:docMk/>
            <pc:sldMk cId="3197657004" sldId="340"/>
            <ac:cxnSpMk id="9" creationId="{3AE0CB1A-3AC0-4212-8BF1-C4C58B809921}"/>
          </ac:cxnSpMkLst>
        </pc:cxnChg>
      </pc:sldChg>
      <pc:sldChg chg="del">
        <pc:chgData name="ANDRES HUMBERTO OTALORA CARMONA" userId="9f185f83-ab76-4bc7-b4dd-50fef826f155" providerId="ADAL" clId="{F35EFB22-6056-423B-8A08-F79F28F35935}" dt="2020-07-15T20:54:05.123" v="1" actId="47"/>
        <pc:sldMkLst>
          <pc:docMk/>
          <pc:sldMk cId="1424109489" sldId="341"/>
        </pc:sldMkLst>
      </pc:sldChg>
      <pc:sldChg chg="addSp delSp modSp add mod">
        <pc:chgData name="ANDRES HUMBERTO OTALORA CARMONA" userId="9f185f83-ab76-4bc7-b4dd-50fef826f155" providerId="ADAL" clId="{F35EFB22-6056-423B-8A08-F79F28F35935}" dt="2020-07-15T23:39:09.260" v="2269" actId="1076"/>
        <pc:sldMkLst>
          <pc:docMk/>
          <pc:sldMk cId="3324056632" sldId="341"/>
        </pc:sldMkLst>
        <pc:spChg chg="add mod">
          <ac:chgData name="ANDRES HUMBERTO OTALORA CARMONA" userId="9f185f83-ab76-4bc7-b4dd-50fef826f155" providerId="ADAL" clId="{F35EFB22-6056-423B-8A08-F79F28F35935}" dt="2020-07-15T22:07:04.983" v="2217" actId="122"/>
          <ac:spMkLst>
            <pc:docMk/>
            <pc:sldMk cId="3324056632" sldId="341"/>
            <ac:spMk id="3" creationId="{671B95DA-4C69-4822-ACEE-54739909301B}"/>
          </ac:spMkLst>
        </pc:spChg>
        <pc:spChg chg="add del mod">
          <ac:chgData name="ANDRES HUMBERTO OTALORA CARMONA" userId="9f185f83-ab76-4bc7-b4dd-50fef826f155" providerId="ADAL" clId="{F35EFB22-6056-423B-8A08-F79F28F35935}" dt="2020-07-15T22:03:03.398" v="2013" actId="478"/>
          <ac:spMkLst>
            <pc:docMk/>
            <pc:sldMk cId="3324056632" sldId="341"/>
            <ac:spMk id="6" creationId="{E1B854CD-3D93-45B1-A4C9-BE6FCD0DC513}"/>
          </ac:spMkLst>
        </pc:spChg>
        <pc:spChg chg="add del mod">
          <ac:chgData name="ANDRES HUMBERTO OTALORA CARMONA" userId="9f185f83-ab76-4bc7-b4dd-50fef826f155" providerId="ADAL" clId="{F35EFB22-6056-423B-8A08-F79F28F35935}" dt="2020-07-15T22:08:41.598" v="2241" actId="478"/>
          <ac:spMkLst>
            <pc:docMk/>
            <pc:sldMk cId="3324056632" sldId="341"/>
            <ac:spMk id="9" creationId="{3AD96A05-8116-43F5-8588-F4307A05E2F9}"/>
          </ac:spMkLst>
        </pc:spChg>
        <pc:spChg chg="add del mod">
          <ac:chgData name="ANDRES HUMBERTO OTALORA CARMONA" userId="9f185f83-ab76-4bc7-b4dd-50fef826f155" providerId="ADAL" clId="{F35EFB22-6056-423B-8A08-F79F28F35935}" dt="2020-07-15T22:08:36.334" v="2238" actId="478"/>
          <ac:spMkLst>
            <pc:docMk/>
            <pc:sldMk cId="3324056632" sldId="341"/>
            <ac:spMk id="10" creationId="{29E98739-A902-4A6F-B4FA-F88095B37B9C}"/>
          </ac:spMkLst>
        </pc:spChg>
        <pc:spChg chg="add mod">
          <ac:chgData name="ANDRES HUMBERTO OTALORA CARMONA" userId="9f185f83-ab76-4bc7-b4dd-50fef826f155" providerId="ADAL" clId="{F35EFB22-6056-423B-8A08-F79F28F35935}" dt="2020-07-15T22:08:30.260" v="2236" actId="1076"/>
          <ac:spMkLst>
            <pc:docMk/>
            <pc:sldMk cId="3324056632" sldId="341"/>
            <ac:spMk id="11" creationId="{2CC834A0-9A6D-467C-A9D9-E23C956BDBDF}"/>
          </ac:spMkLst>
        </pc:spChg>
        <pc:spChg chg="add mod">
          <ac:chgData name="ANDRES HUMBERTO OTALORA CARMONA" userId="9f185f83-ab76-4bc7-b4dd-50fef826f155" providerId="ADAL" clId="{F35EFB22-6056-423B-8A08-F79F28F35935}" dt="2020-07-15T22:07:16.627" v="2222" actId="14100"/>
          <ac:spMkLst>
            <pc:docMk/>
            <pc:sldMk cId="3324056632" sldId="341"/>
            <ac:spMk id="12" creationId="{72E407CE-C58A-4E28-8D87-5F8AD265685A}"/>
          </ac:spMkLst>
        </pc:spChg>
        <pc:spChg chg="add mod">
          <ac:chgData name="ANDRES HUMBERTO OTALORA CARMONA" userId="9f185f83-ab76-4bc7-b4dd-50fef826f155" providerId="ADAL" clId="{F35EFB22-6056-423B-8A08-F79F28F35935}" dt="2020-07-15T23:39:07.475" v="2268" actId="1076"/>
          <ac:spMkLst>
            <pc:docMk/>
            <pc:sldMk cId="3324056632" sldId="341"/>
            <ac:spMk id="13" creationId="{A497E38C-5B32-4223-963C-A4FEA78BA29B}"/>
          </ac:spMkLst>
        </pc:spChg>
        <pc:spChg chg="mod">
          <ac:chgData name="ANDRES HUMBERTO OTALORA CARMONA" userId="9f185f83-ab76-4bc7-b4dd-50fef826f155" providerId="ADAL" clId="{F35EFB22-6056-423B-8A08-F79F28F35935}" dt="2020-07-15T21:55:11.957" v="2005" actId="20577"/>
          <ac:spMkLst>
            <pc:docMk/>
            <pc:sldMk cId="3324056632" sldId="341"/>
            <ac:spMk id="41" creationId="{BA4E2C08-946C-4869-9B54-C27E445D8FB7}"/>
          </ac:spMkLst>
        </pc:spChg>
        <pc:picChg chg="add mod">
          <ac:chgData name="ANDRES HUMBERTO OTALORA CARMONA" userId="9f185f83-ab76-4bc7-b4dd-50fef826f155" providerId="ADAL" clId="{F35EFB22-6056-423B-8A08-F79F28F35935}" dt="2020-07-15T23:31:44.492" v="2260" actId="1076"/>
          <ac:picMkLst>
            <pc:docMk/>
            <pc:sldMk cId="3324056632" sldId="341"/>
            <ac:picMk id="5" creationId="{B6B4FCF0-89DE-46E9-9EA3-38F8465A64F7}"/>
          </ac:picMkLst>
        </pc:picChg>
        <pc:picChg chg="add mod">
          <ac:chgData name="ANDRES HUMBERTO OTALORA CARMONA" userId="9f185f83-ab76-4bc7-b4dd-50fef826f155" providerId="ADAL" clId="{F35EFB22-6056-423B-8A08-F79F28F35935}" dt="2020-07-15T23:39:02.908" v="2265" actId="14100"/>
          <ac:picMkLst>
            <pc:docMk/>
            <pc:sldMk cId="3324056632" sldId="341"/>
            <ac:picMk id="7" creationId="{EDE400BC-9537-42CF-B58E-92A08C84531A}"/>
          </ac:picMkLst>
        </pc:picChg>
        <pc:picChg chg="add mod">
          <ac:chgData name="ANDRES HUMBERTO OTALORA CARMONA" userId="9f185f83-ab76-4bc7-b4dd-50fef826f155" providerId="ADAL" clId="{F35EFB22-6056-423B-8A08-F79F28F35935}" dt="2020-07-15T23:29:37.133" v="2257" actId="1076"/>
          <ac:picMkLst>
            <pc:docMk/>
            <pc:sldMk cId="3324056632" sldId="341"/>
            <ac:picMk id="8" creationId="{3D0170C7-48C8-4311-AAE1-B11447B5BB42}"/>
          </ac:picMkLst>
        </pc:picChg>
        <pc:picChg chg="add mod">
          <ac:chgData name="ANDRES HUMBERTO OTALORA CARMONA" userId="9f185f83-ab76-4bc7-b4dd-50fef826f155" providerId="ADAL" clId="{F35EFB22-6056-423B-8A08-F79F28F35935}" dt="2020-07-15T23:31:41.916" v="2259" actId="1076"/>
          <ac:picMkLst>
            <pc:docMk/>
            <pc:sldMk cId="3324056632" sldId="341"/>
            <ac:picMk id="15" creationId="{3CEE64AF-D7F2-416F-ACC6-119F5C29BB29}"/>
          </ac:picMkLst>
        </pc:picChg>
        <pc:picChg chg="add mod">
          <ac:chgData name="ANDRES HUMBERTO OTALORA CARMONA" userId="9f185f83-ab76-4bc7-b4dd-50fef826f155" providerId="ADAL" clId="{F35EFB22-6056-423B-8A08-F79F28F35935}" dt="2020-07-15T23:39:09.260" v="2269" actId="1076"/>
          <ac:picMkLst>
            <pc:docMk/>
            <pc:sldMk cId="3324056632" sldId="341"/>
            <ac:picMk id="18" creationId="{12260598-430D-4E2B-A952-E2705860C02F}"/>
          </ac:picMkLst>
        </pc:picChg>
      </pc:sldChg>
      <pc:sldChg chg="addSp delSp modSp add mod">
        <pc:chgData name="ANDRES HUMBERTO OTALORA CARMONA" userId="9f185f83-ab76-4bc7-b4dd-50fef826f155" providerId="ADAL" clId="{F35EFB22-6056-423B-8A08-F79F28F35935}" dt="2020-07-16T00:13:02.760" v="2452" actId="1076"/>
        <pc:sldMkLst>
          <pc:docMk/>
          <pc:sldMk cId="3497325473" sldId="342"/>
        </pc:sldMkLst>
        <pc:spChg chg="add mod">
          <ac:chgData name="ANDRES HUMBERTO OTALORA CARMONA" userId="9f185f83-ab76-4bc7-b4dd-50fef826f155" providerId="ADAL" clId="{F35EFB22-6056-423B-8A08-F79F28F35935}" dt="2020-07-16T00:11:56.282" v="2436" actId="14100"/>
          <ac:spMkLst>
            <pc:docMk/>
            <pc:sldMk cId="3497325473" sldId="342"/>
            <ac:spMk id="3" creationId="{B43CE4C7-C502-44C1-AAF6-434B5CBD4986}"/>
          </ac:spMkLst>
        </pc:spChg>
        <pc:spChg chg="add mod">
          <ac:chgData name="ANDRES HUMBERTO OTALORA CARMONA" userId="9f185f83-ab76-4bc7-b4dd-50fef826f155" providerId="ADAL" clId="{F35EFB22-6056-423B-8A08-F79F28F35935}" dt="2020-07-16T00:13:02.760" v="2452" actId="1076"/>
          <ac:spMkLst>
            <pc:docMk/>
            <pc:sldMk cId="3497325473" sldId="342"/>
            <ac:spMk id="4" creationId="{E8A9B4C3-3E6C-412E-A815-80A05237FD54}"/>
          </ac:spMkLst>
        </pc:spChg>
        <pc:spChg chg="add mod">
          <ac:chgData name="ANDRES HUMBERTO OTALORA CARMONA" userId="9f185f83-ab76-4bc7-b4dd-50fef826f155" providerId="ADAL" clId="{F35EFB22-6056-423B-8A08-F79F28F35935}" dt="2020-07-16T00:12:27.545" v="2444" actId="1076"/>
          <ac:spMkLst>
            <pc:docMk/>
            <pc:sldMk cId="3497325473" sldId="342"/>
            <ac:spMk id="5" creationId="{BFFC40BA-413E-4F45-A0FC-15C15B9FF2CB}"/>
          </ac:spMkLst>
        </pc:spChg>
        <pc:spChg chg="add del mod">
          <ac:chgData name="ANDRES HUMBERTO OTALORA CARMONA" userId="9f185f83-ab76-4bc7-b4dd-50fef826f155" providerId="ADAL" clId="{F35EFB22-6056-423B-8A08-F79F28F35935}" dt="2020-07-15T23:52:22.651" v="2272" actId="478"/>
          <ac:spMkLst>
            <pc:docMk/>
            <pc:sldMk cId="3497325473" sldId="342"/>
            <ac:spMk id="6" creationId="{1084D571-6126-4249-AC6F-433B92133EA1}"/>
          </ac:spMkLst>
        </pc:spChg>
        <pc:spChg chg="add mod">
          <ac:chgData name="ANDRES HUMBERTO OTALORA CARMONA" userId="9f185f83-ab76-4bc7-b4dd-50fef826f155" providerId="ADAL" clId="{F35EFB22-6056-423B-8A08-F79F28F35935}" dt="2020-07-16T00:11:09.368" v="2427" actId="1076"/>
          <ac:spMkLst>
            <pc:docMk/>
            <pc:sldMk cId="3497325473" sldId="342"/>
            <ac:spMk id="7" creationId="{42C0F868-F57D-450C-87A1-5198B7C632FD}"/>
          </ac:spMkLst>
        </pc:spChg>
        <pc:spChg chg="add del mod">
          <ac:chgData name="ANDRES HUMBERTO OTALORA CARMONA" userId="9f185f83-ab76-4bc7-b4dd-50fef826f155" providerId="ADAL" clId="{F35EFB22-6056-423B-8A08-F79F28F35935}" dt="2020-07-16T00:00:12.570" v="2296" actId="478"/>
          <ac:spMkLst>
            <pc:docMk/>
            <pc:sldMk cId="3497325473" sldId="342"/>
            <ac:spMk id="8" creationId="{1C9ACACC-F8D2-4702-ABBC-E611DC059310}"/>
          </ac:spMkLst>
        </pc:spChg>
        <pc:spChg chg="add del mod">
          <ac:chgData name="ANDRES HUMBERTO OTALORA CARMONA" userId="9f185f83-ab76-4bc7-b4dd-50fef826f155" providerId="ADAL" clId="{F35EFB22-6056-423B-8A08-F79F28F35935}" dt="2020-07-16T00:00:09.746" v="2294" actId="478"/>
          <ac:spMkLst>
            <pc:docMk/>
            <pc:sldMk cId="3497325473" sldId="342"/>
            <ac:spMk id="9" creationId="{0751DDA3-92C3-494C-BAE9-BEC201684FFC}"/>
          </ac:spMkLst>
        </pc:spChg>
        <pc:spChg chg="add del mod">
          <ac:chgData name="ANDRES HUMBERTO OTALORA CARMONA" userId="9f185f83-ab76-4bc7-b4dd-50fef826f155" providerId="ADAL" clId="{F35EFB22-6056-423B-8A08-F79F28F35935}" dt="2020-07-16T00:00:29.643" v="2308" actId="478"/>
          <ac:spMkLst>
            <pc:docMk/>
            <pc:sldMk cId="3497325473" sldId="342"/>
            <ac:spMk id="10" creationId="{834329EF-13A2-45EF-874E-2502547C08A2}"/>
          </ac:spMkLst>
        </pc:spChg>
        <pc:spChg chg="add del mod">
          <ac:chgData name="ANDRES HUMBERTO OTALORA CARMONA" userId="9f185f83-ab76-4bc7-b4dd-50fef826f155" providerId="ADAL" clId="{F35EFB22-6056-423B-8A08-F79F28F35935}" dt="2020-07-16T00:00:49.194" v="2324" actId="478"/>
          <ac:spMkLst>
            <pc:docMk/>
            <pc:sldMk cId="3497325473" sldId="342"/>
            <ac:spMk id="11" creationId="{7B5C01D1-358D-477F-BCA3-A3F88A1E6436}"/>
          </ac:spMkLst>
        </pc:spChg>
        <pc:spChg chg="add del mod">
          <ac:chgData name="ANDRES HUMBERTO OTALORA CARMONA" userId="9f185f83-ab76-4bc7-b4dd-50fef826f155" providerId="ADAL" clId="{F35EFB22-6056-423B-8A08-F79F28F35935}" dt="2020-07-16T00:01:07.522" v="2334" actId="478"/>
          <ac:spMkLst>
            <pc:docMk/>
            <pc:sldMk cId="3497325473" sldId="342"/>
            <ac:spMk id="12" creationId="{65EB1238-E645-4DD1-A68B-F93E97A4C272}"/>
          </ac:spMkLst>
        </pc:spChg>
        <pc:spChg chg="add mod">
          <ac:chgData name="ANDRES HUMBERTO OTALORA CARMONA" userId="9f185f83-ab76-4bc7-b4dd-50fef826f155" providerId="ADAL" clId="{F35EFB22-6056-423B-8A08-F79F28F35935}" dt="2020-07-16T00:11:12.177" v="2429" actId="1076"/>
          <ac:spMkLst>
            <pc:docMk/>
            <pc:sldMk cId="3497325473" sldId="342"/>
            <ac:spMk id="13" creationId="{D37DF33B-6FC0-4497-A5D1-4CAA3E867389}"/>
          </ac:spMkLst>
        </pc:spChg>
        <pc:spChg chg="add mod">
          <ac:chgData name="ANDRES HUMBERTO OTALORA CARMONA" userId="9f185f83-ab76-4bc7-b4dd-50fef826f155" providerId="ADAL" clId="{F35EFB22-6056-423B-8A08-F79F28F35935}" dt="2020-07-16T00:12:33.384" v="2446" actId="1076"/>
          <ac:spMkLst>
            <pc:docMk/>
            <pc:sldMk cId="3497325473" sldId="342"/>
            <ac:spMk id="14" creationId="{79727C3F-15DD-4477-9E20-D5EBA5743871}"/>
          </ac:spMkLst>
        </pc:spChg>
        <pc:spChg chg="add del mod">
          <ac:chgData name="ANDRES HUMBERTO OTALORA CARMONA" userId="9f185f83-ab76-4bc7-b4dd-50fef826f155" providerId="ADAL" clId="{F35EFB22-6056-423B-8A08-F79F28F35935}" dt="2020-07-16T00:01:28.930" v="2343" actId="478"/>
          <ac:spMkLst>
            <pc:docMk/>
            <pc:sldMk cId="3497325473" sldId="342"/>
            <ac:spMk id="15" creationId="{9C2A6229-9757-4B3E-8EE7-8E256524F162}"/>
          </ac:spMkLst>
        </pc:spChg>
        <pc:spChg chg="add mod">
          <ac:chgData name="ANDRES HUMBERTO OTALORA CARMONA" userId="9f185f83-ab76-4bc7-b4dd-50fef826f155" providerId="ADAL" clId="{F35EFB22-6056-423B-8A08-F79F28F35935}" dt="2020-07-16T00:12:35.656" v="2447" actId="1076"/>
          <ac:spMkLst>
            <pc:docMk/>
            <pc:sldMk cId="3497325473" sldId="342"/>
            <ac:spMk id="16" creationId="{041D5BBF-573D-428C-B329-BEF3F7A7A6AA}"/>
          </ac:spMkLst>
        </pc:spChg>
        <pc:spChg chg="add mod">
          <ac:chgData name="ANDRES HUMBERTO OTALORA CARMONA" userId="9f185f83-ab76-4bc7-b4dd-50fef826f155" providerId="ADAL" clId="{F35EFB22-6056-423B-8A08-F79F28F35935}" dt="2020-07-16T00:12:38.121" v="2448" actId="1076"/>
          <ac:spMkLst>
            <pc:docMk/>
            <pc:sldMk cId="3497325473" sldId="342"/>
            <ac:spMk id="17" creationId="{2DB6D5AE-6F15-4087-8B2A-FB62B10C7E62}"/>
          </ac:spMkLst>
        </pc:spChg>
        <pc:spChg chg="add mod">
          <ac:chgData name="ANDRES HUMBERTO OTALORA CARMONA" userId="9f185f83-ab76-4bc7-b4dd-50fef826f155" providerId="ADAL" clId="{F35EFB22-6056-423B-8A08-F79F28F35935}" dt="2020-07-16T00:12:45.304" v="2451" actId="1076"/>
          <ac:spMkLst>
            <pc:docMk/>
            <pc:sldMk cId="3497325473" sldId="342"/>
            <ac:spMk id="18" creationId="{4C92C97B-97D4-4339-88C8-95F4DC59D660}"/>
          </ac:spMkLst>
        </pc:spChg>
        <pc:spChg chg="add mod">
          <ac:chgData name="ANDRES HUMBERTO OTALORA CARMONA" userId="9f185f83-ab76-4bc7-b4dd-50fef826f155" providerId="ADAL" clId="{F35EFB22-6056-423B-8A08-F79F28F35935}" dt="2020-07-16T00:12:15.413" v="2441" actId="207"/>
          <ac:spMkLst>
            <pc:docMk/>
            <pc:sldMk cId="3497325473" sldId="342"/>
            <ac:spMk id="19" creationId="{E5F608A9-C424-4025-A595-B33AD9368120}"/>
          </ac:spMkLst>
        </pc:spChg>
        <pc:picChg chg="add mod">
          <ac:chgData name="ANDRES HUMBERTO OTALORA CARMONA" userId="9f185f83-ab76-4bc7-b4dd-50fef826f155" providerId="ADAL" clId="{F35EFB22-6056-423B-8A08-F79F28F35935}" dt="2020-07-16T00:10:57.057" v="2419" actId="1076"/>
          <ac:picMkLst>
            <pc:docMk/>
            <pc:sldMk cId="3497325473" sldId="342"/>
            <ac:picMk id="20" creationId="{E5BD43D3-FD3E-4118-95D6-16F5B78B40FA}"/>
          </ac:picMkLst>
        </pc:picChg>
        <pc:picChg chg="add del mod">
          <ac:chgData name="ANDRES HUMBERTO OTALORA CARMONA" userId="9f185f83-ab76-4bc7-b4dd-50fef826f155" providerId="ADAL" clId="{F35EFB22-6056-423B-8A08-F79F28F35935}" dt="2020-07-16T00:09:09.194" v="2393" actId="478"/>
          <ac:picMkLst>
            <pc:docMk/>
            <pc:sldMk cId="3497325473" sldId="342"/>
            <ac:picMk id="21" creationId="{1849AB15-9627-409D-8A33-BAC26252557F}"/>
          </ac:picMkLst>
        </pc:picChg>
        <pc:picChg chg="add del mod">
          <ac:chgData name="ANDRES HUMBERTO OTALORA CARMONA" userId="9f185f83-ab76-4bc7-b4dd-50fef826f155" providerId="ADAL" clId="{F35EFB22-6056-423B-8A08-F79F28F35935}" dt="2020-07-16T00:09:18.273" v="2396" actId="478"/>
          <ac:picMkLst>
            <pc:docMk/>
            <pc:sldMk cId="3497325473" sldId="342"/>
            <ac:picMk id="22" creationId="{2AE3E9D8-6497-474D-9D14-F6CABBD3D50B}"/>
          </ac:picMkLst>
        </pc:picChg>
        <pc:picChg chg="add mod">
          <ac:chgData name="ANDRES HUMBERTO OTALORA CARMONA" userId="9f185f83-ab76-4bc7-b4dd-50fef826f155" providerId="ADAL" clId="{F35EFB22-6056-423B-8A08-F79F28F35935}" dt="2020-07-16T00:12:42.440" v="2450" actId="14100"/>
          <ac:picMkLst>
            <pc:docMk/>
            <pc:sldMk cId="3497325473" sldId="342"/>
            <ac:picMk id="23" creationId="{695BC02B-048C-4978-BAA2-E25A57772C34}"/>
          </ac:picMkLst>
        </pc:picChg>
        <pc:picChg chg="add mod">
          <ac:chgData name="ANDRES HUMBERTO OTALORA CARMONA" userId="9f185f83-ab76-4bc7-b4dd-50fef826f155" providerId="ADAL" clId="{F35EFB22-6056-423B-8A08-F79F28F35935}" dt="2020-07-16T00:10:54.385" v="2418" actId="1440"/>
          <ac:picMkLst>
            <pc:docMk/>
            <pc:sldMk cId="3497325473" sldId="342"/>
            <ac:picMk id="24" creationId="{F2DB1F03-0AA3-4A20-8149-81460847867D}"/>
          </ac:picMkLst>
        </pc:picChg>
        <pc:picChg chg="add mod">
          <ac:chgData name="ANDRES HUMBERTO OTALORA CARMONA" userId="9f185f83-ab76-4bc7-b4dd-50fef826f155" providerId="ADAL" clId="{F35EFB22-6056-423B-8A08-F79F28F35935}" dt="2020-07-16T00:12:00.192" v="2439" actId="1076"/>
          <ac:picMkLst>
            <pc:docMk/>
            <pc:sldMk cId="3497325473" sldId="342"/>
            <ac:picMk id="26" creationId="{BC47F40E-0511-459E-A93E-58BBD409564D}"/>
          </ac:picMkLst>
        </pc:picChg>
      </pc:sldChg>
      <pc:sldChg chg="del">
        <pc:chgData name="ANDRES HUMBERTO OTALORA CARMONA" userId="9f185f83-ab76-4bc7-b4dd-50fef826f155" providerId="ADAL" clId="{F35EFB22-6056-423B-8A08-F79F28F35935}" dt="2020-07-15T20:54:05.123" v="1" actId="47"/>
        <pc:sldMkLst>
          <pc:docMk/>
          <pc:sldMk cId="263156315" sldId="343"/>
        </pc:sldMkLst>
      </pc:sldChg>
      <pc:sldChg chg="addSp delSp modSp add mod">
        <pc:chgData name="ANDRES HUMBERTO OTALORA CARMONA" userId="9f185f83-ab76-4bc7-b4dd-50fef826f155" providerId="ADAL" clId="{F35EFB22-6056-423B-8A08-F79F28F35935}" dt="2020-07-20T23:00:44.090" v="3221"/>
        <pc:sldMkLst>
          <pc:docMk/>
          <pc:sldMk cId="741504959" sldId="343"/>
        </pc:sldMkLst>
        <pc:spChg chg="del">
          <ac:chgData name="ANDRES HUMBERTO OTALORA CARMONA" userId="9f185f83-ab76-4bc7-b4dd-50fef826f155" providerId="ADAL" clId="{F35EFB22-6056-423B-8A08-F79F28F35935}" dt="2020-07-16T00:13:16.945" v="2454" actId="478"/>
          <ac:spMkLst>
            <pc:docMk/>
            <pc:sldMk cId="741504959" sldId="343"/>
            <ac:spMk id="3" creationId="{B43CE4C7-C502-44C1-AAF6-434B5CBD4986}"/>
          </ac:spMkLst>
        </pc:spChg>
        <pc:spChg chg="del">
          <ac:chgData name="ANDRES HUMBERTO OTALORA CARMONA" userId="9f185f83-ab76-4bc7-b4dd-50fef826f155" providerId="ADAL" clId="{F35EFB22-6056-423B-8A08-F79F28F35935}" dt="2020-07-16T00:13:16.945" v="2454" actId="478"/>
          <ac:spMkLst>
            <pc:docMk/>
            <pc:sldMk cId="741504959" sldId="343"/>
            <ac:spMk id="4" creationId="{E8A9B4C3-3E6C-412E-A815-80A05237FD54}"/>
          </ac:spMkLst>
        </pc:spChg>
        <pc:spChg chg="del">
          <ac:chgData name="ANDRES HUMBERTO OTALORA CARMONA" userId="9f185f83-ab76-4bc7-b4dd-50fef826f155" providerId="ADAL" clId="{F35EFB22-6056-423B-8A08-F79F28F35935}" dt="2020-07-16T00:13:16.945" v="2454" actId="478"/>
          <ac:spMkLst>
            <pc:docMk/>
            <pc:sldMk cId="741504959" sldId="343"/>
            <ac:spMk id="5" creationId="{BFFC40BA-413E-4F45-A0FC-15C15B9FF2CB}"/>
          </ac:spMkLst>
        </pc:spChg>
        <pc:spChg chg="add mod">
          <ac:chgData name="ANDRES HUMBERTO OTALORA CARMONA" userId="9f185f83-ab76-4bc7-b4dd-50fef826f155" providerId="ADAL" clId="{F35EFB22-6056-423B-8A08-F79F28F35935}" dt="2020-07-16T00:16:34.864" v="2525" actId="1076"/>
          <ac:spMkLst>
            <pc:docMk/>
            <pc:sldMk cId="741504959" sldId="343"/>
            <ac:spMk id="6" creationId="{028C3F5A-3DC8-4598-8461-EC128865A794}"/>
          </ac:spMkLst>
        </pc:spChg>
        <pc:spChg chg="del">
          <ac:chgData name="ANDRES HUMBERTO OTALORA CARMONA" userId="9f185f83-ab76-4bc7-b4dd-50fef826f155" providerId="ADAL" clId="{F35EFB22-6056-423B-8A08-F79F28F35935}" dt="2020-07-16T00:13:16.945" v="2454" actId="478"/>
          <ac:spMkLst>
            <pc:docMk/>
            <pc:sldMk cId="741504959" sldId="343"/>
            <ac:spMk id="7" creationId="{42C0F868-F57D-450C-87A1-5198B7C632FD}"/>
          </ac:spMkLst>
        </pc:spChg>
        <pc:spChg chg="add mod">
          <ac:chgData name="ANDRES HUMBERTO OTALORA CARMONA" userId="9f185f83-ab76-4bc7-b4dd-50fef826f155" providerId="ADAL" clId="{F35EFB22-6056-423B-8A08-F79F28F35935}" dt="2020-07-20T21:52:31.173" v="2527" actId="1076"/>
          <ac:spMkLst>
            <pc:docMk/>
            <pc:sldMk cId="741504959" sldId="343"/>
            <ac:spMk id="8" creationId="{93F4DB56-3701-4908-8BBE-8B0C702A023D}"/>
          </ac:spMkLst>
        </pc:spChg>
        <pc:spChg chg="add mod">
          <ac:chgData name="ANDRES HUMBERTO OTALORA CARMONA" userId="9f185f83-ab76-4bc7-b4dd-50fef826f155" providerId="ADAL" clId="{F35EFB22-6056-423B-8A08-F79F28F35935}" dt="2020-07-20T21:52:31.173" v="2527" actId="1076"/>
          <ac:spMkLst>
            <pc:docMk/>
            <pc:sldMk cId="741504959" sldId="343"/>
            <ac:spMk id="9" creationId="{7E964601-E3A5-4770-9A84-6F80544885E5}"/>
          </ac:spMkLst>
        </pc:spChg>
        <pc:spChg chg="add mod">
          <ac:chgData name="ANDRES HUMBERTO OTALORA CARMONA" userId="9f185f83-ab76-4bc7-b4dd-50fef826f155" providerId="ADAL" clId="{F35EFB22-6056-423B-8A08-F79F28F35935}" dt="2020-07-16T00:15:12.516" v="2499" actId="207"/>
          <ac:spMkLst>
            <pc:docMk/>
            <pc:sldMk cId="741504959" sldId="343"/>
            <ac:spMk id="10" creationId="{15954594-D2B0-4D62-8EB7-6F46A3FEA674}"/>
          </ac:spMkLst>
        </pc:spChg>
        <pc:spChg chg="del">
          <ac:chgData name="ANDRES HUMBERTO OTALORA CARMONA" userId="9f185f83-ab76-4bc7-b4dd-50fef826f155" providerId="ADAL" clId="{F35EFB22-6056-423B-8A08-F79F28F35935}" dt="2020-07-16T00:13:16.945" v="2454" actId="478"/>
          <ac:spMkLst>
            <pc:docMk/>
            <pc:sldMk cId="741504959" sldId="343"/>
            <ac:spMk id="13" creationId="{D37DF33B-6FC0-4497-A5D1-4CAA3E867389}"/>
          </ac:spMkLst>
        </pc:spChg>
        <pc:spChg chg="del">
          <ac:chgData name="ANDRES HUMBERTO OTALORA CARMONA" userId="9f185f83-ab76-4bc7-b4dd-50fef826f155" providerId="ADAL" clId="{F35EFB22-6056-423B-8A08-F79F28F35935}" dt="2020-07-16T00:13:16.945" v="2454" actId="478"/>
          <ac:spMkLst>
            <pc:docMk/>
            <pc:sldMk cId="741504959" sldId="343"/>
            <ac:spMk id="14" creationId="{79727C3F-15DD-4477-9E20-D5EBA5743871}"/>
          </ac:spMkLst>
        </pc:spChg>
        <pc:spChg chg="add del mod">
          <ac:chgData name="ANDRES HUMBERTO OTALORA CARMONA" userId="9f185f83-ab76-4bc7-b4dd-50fef826f155" providerId="ADAL" clId="{F35EFB22-6056-423B-8A08-F79F28F35935}" dt="2020-07-20T23:00:44.090" v="3221"/>
          <ac:spMkLst>
            <pc:docMk/>
            <pc:sldMk cId="741504959" sldId="343"/>
            <ac:spMk id="14" creationId="{EE6D9E95-7510-45EF-9BA3-7A4646A10957}"/>
          </ac:spMkLst>
        </pc:spChg>
        <pc:spChg chg="add del mod">
          <ac:chgData name="ANDRES HUMBERTO OTALORA CARMONA" userId="9f185f83-ab76-4bc7-b4dd-50fef826f155" providerId="ADAL" clId="{F35EFB22-6056-423B-8A08-F79F28F35935}" dt="2020-07-20T23:00:44.090" v="3221"/>
          <ac:spMkLst>
            <pc:docMk/>
            <pc:sldMk cId="741504959" sldId="343"/>
            <ac:spMk id="15" creationId="{BAC2C88D-B0A1-40AC-ADB4-578CDEAB2DA8}"/>
          </ac:spMkLst>
        </pc:spChg>
        <pc:spChg chg="del">
          <ac:chgData name="ANDRES HUMBERTO OTALORA CARMONA" userId="9f185f83-ab76-4bc7-b4dd-50fef826f155" providerId="ADAL" clId="{F35EFB22-6056-423B-8A08-F79F28F35935}" dt="2020-07-16T00:13:20.257" v="2455" actId="478"/>
          <ac:spMkLst>
            <pc:docMk/>
            <pc:sldMk cId="741504959" sldId="343"/>
            <ac:spMk id="16" creationId="{041D5BBF-573D-428C-B329-BEF3F7A7A6AA}"/>
          </ac:spMkLst>
        </pc:spChg>
        <pc:spChg chg="del">
          <ac:chgData name="ANDRES HUMBERTO OTALORA CARMONA" userId="9f185f83-ab76-4bc7-b4dd-50fef826f155" providerId="ADAL" clId="{F35EFB22-6056-423B-8A08-F79F28F35935}" dt="2020-07-16T00:13:16.945" v="2454" actId="478"/>
          <ac:spMkLst>
            <pc:docMk/>
            <pc:sldMk cId="741504959" sldId="343"/>
            <ac:spMk id="17" creationId="{2DB6D5AE-6F15-4087-8B2A-FB62B10C7E62}"/>
          </ac:spMkLst>
        </pc:spChg>
        <pc:spChg chg="del">
          <ac:chgData name="ANDRES HUMBERTO OTALORA CARMONA" userId="9f185f83-ab76-4bc7-b4dd-50fef826f155" providerId="ADAL" clId="{F35EFB22-6056-423B-8A08-F79F28F35935}" dt="2020-07-16T00:13:16.945" v="2454" actId="478"/>
          <ac:spMkLst>
            <pc:docMk/>
            <pc:sldMk cId="741504959" sldId="343"/>
            <ac:spMk id="18" creationId="{4C92C97B-97D4-4339-88C8-95F4DC59D660}"/>
          </ac:spMkLst>
        </pc:spChg>
        <pc:spChg chg="del">
          <ac:chgData name="ANDRES HUMBERTO OTALORA CARMONA" userId="9f185f83-ab76-4bc7-b4dd-50fef826f155" providerId="ADAL" clId="{F35EFB22-6056-423B-8A08-F79F28F35935}" dt="2020-07-16T00:13:16.945" v="2454" actId="478"/>
          <ac:spMkLst>
            <pc:docMk/>
            <pc:sldMk cId="741504959" sldId="343"/>
            <ac:spMk id="19" creationId="{E5F608A9-C424-4025-A595-B33AD9368120}"/>
          </ac:spMkLst>
        </pc:spChg>
        <pc:spChg chg="add del mod">
          <ac:chgData name="ANDRES HUMBERTO OTALORA CARMONA" userId="9f185f83-ab76-4bc7-b4dd-50fef826f155" providerId="ADAL" clId="{F35EFB22-6056-423B-8A08-F79F28F35935}" dt="2020-07-16T00:14:43.456" v="2490" actId="478"/>
          <ac:spMkLst>
            <pc:docMk/>
            <pc:sldMk cId="741504959" sldId="343"/>
            <ac:spMk id="25" creationId="{F7C6EF58-58C3-48DA-BCAC-37F7F5A46696}"/>
          </ac:spMkLst>
        </pc:spChg>
        <pc:spChg chg="add del mod">
          <ac:chgData name="ANDRES HUMBERTO OTALORA CARMONA" userId="9f185f83-ab76-4bc7-b4dd-50fef826f155" providerId="ADAL" clId="{F35EFB22-6056-423B-8A08-F79F28F35935}" dt="2020-07-16T00:16:30.416" v="2523" actId="478"/>
          <ac:spMkLst>
            <pc:docMk/>
            <pc:sldMk cId="741504959" sldId="343"/>
            <ac:spMk id="27" creationId="{6E596752-1C9C-4EBC-8E58-C3EBC092F329}"/>
          </ac:spMkLst>
        </pc:spChg>
        <pc:spChg chg="add del mod">
          <ac:chgData name="ANDRES HUMBERTO OTALORA CARMONA" userId="9f185f83-ab76-4bc7-b4dd-50fef826f155" providerId="ADAL" clId="{F35EFB22-6056-423B-8A08-F79F28F35935}" dt="2020-07-16T00:14:34.610" v="2484" actId="478"/>
          <ac:spMkLst>
            <pc:docMk/>
            <pc:sldMk cId="741504959" sldId="343"/>
            <ac:spMk id="29" creationId="{A2C6B770-0CD3-4388-8A6A-56E5F0EA8B18}"/>
          </ac:spMkLst>
        </pc:spChg>
        <pc:spChg chg="add del mod">
          <ac:chgData name="ANDRES HUMBERTO OTALORA CARMONA" userId="9f185f83-ab76-4bc7-b4dd-50fef826f155" providerId="ADAL" clId="{F35EFB22-6056-423B-8A08-F79F28F35935}" dt="2020-07-16T00:13:54.681" v="2468" actId="478"/>
          <ac:spMkLst>
            <pc:docMk/>
            <pc:sldMk cId="741504959" sldId="343"/>
            <ac:spMk id="30" creationId="{F05C14DE-0D24-4ADA-9A8C-2337B443031A}"/>
          </ac:spMkLst>
        </pc:spChg>
        <pc:spChg chg="add del mod">
          <ac:chgData name="ANDRES HUMBERTO OTALORA CARMONA" userId="9f185f83-ab76-4bc7-b4dd-50fef826f155" providerId="ADAL" clId="{F35EFB22-6056-423B-8A08-F79F28F35935}" dt="2020-07-16T00:15:03.289" v="2496" actId="478"/>
          <ac:spMkLst>
            <pc:docMk/>
            <pc:sldMk cId="741504959" sldId="343"/>
            <ac:spMk id="31" creationId="{E1554DBA-100B-42B0-B0EC-6BE99E8548C9}"/>
          </ac:spMkLst>
        </pc:spChg>
        <pc:spChg chg="add del mod">
          <ac:chgData name="ANDRES HUMBERTO OTALORA CARMONA" userId="9f185f83-ab76-4bc7-b4dd-50fef826f155" providerId="ADAL" clId="{F35EFB22-6056-423B-8A08-F79F28F35935}" dt="2020-07-16T00:14:29.265" v="2482" actId="478"/>
          <ac:spMkLst>
            <pc:docMk/>
            <pc:sldMk cId="741504959" sldId="343"/>
            <ac:spMk id="32" creationId="{3CD46BB7-BCF1-4902-8544-ED0975CCAAEC}"/>
          </ac:spMkLst>
        </pc:spChg>
        <pc:picChg chg="add mod">
          <ac:chgData name="ANDRES HUMBERTO OTALORA CARMONA" userId="9f185f83-ab76-4bc7-b4dd-50fef826f155" providerId="ADAL" clId="{F35EFB22-6056-423B-8A08-F79F28F35935}" dt="2020-07-20T21:52:31.173" v="2527" actId="1076"/>
          <ac:picMkLst>
            <pc:docMk/>
            <pc:sldMk cId="741504959" sldId="343"/>
            <ac:picMk id="12" creationId="{AD7A96E2-D292-4DEA-AF2D-E096C701C116}"/>
          </ac:picMkLst>
        </pc:picChg>
        <pc:picChg chg="del">
          <ac:chgData name="ANDRES HUMBERTO OTALORA CARMONA" userId="9f185f83-ab76-4bc7-b4dd-50fef826f155" providerId="ADAL" clId="{F35EFB22-6056-423B-8A08-F79F28F35935}" dt="2020-07-16T00:13:16.945" v="2454" actId="478"/>
          <ac:picMkLst>
            <pc:docMk/>
            <pc:sldMk cId="741504959" sldId="343"/>
            <ac:picMk id="20" creationId="{E5BD43D3-FD3E-4118-95D6-16F5B78B40FA}"/>
          </ac:picMkLst>
        </pc:picChg>
        <pc:picChg chg="add mod">
          <ac:chgData name="ANDRES HUMBERTO OTALORA CARMONA" userId="9f185f83-ab76-4bc7-b4dd-50fef826f155" providerId="ADAL" clId="{F35EFB22-6056-423B-8A08-F79F28F35935}" dt="2020-07-20T21:52:31.173" v="2527" actId="1076"/>
          <ac:picMkLst>
            <pc:docMk/>
            <pc:sldMk cId="741504959" sldId="343"/>
            <ac:picMk id="21" creationId="{95F5DAB2-6CFA-4474-B1ED-EF4588FB0C8E}"/>
          </ac:picMkLst>
        </pc:picChg>
        <pc:picChg chg="add mod">
          <ac:chgData name="ANDRES HUMBERTO OTALORA CARMONA" userId="9f185f83-ab76-4bc7-b4dd-50fef826f155" providerId="ADAL" clId="{F35EFB22-6056-423B-8A08-F79F28F35935}" dt="2020-07-16T00:16:27.568" v="2521" actId="1076"/>
          <ac:picMkLst>
            <pc:docMk/>
            <pc:sldMk cId="741504959" sldId="343"/>
            <ac:picMk id="22" creationId="{A077D469-4DEB-46DB-8FE6-AB4E463C7CA4}"/>
          </ac:picMkLst>
        </pc:picChg>
        <pc:picChg chg="del">
          <ac:chgData name="ANDRES HUMBERTO OTALORA CARMONA" userId="9f185f83-ab76-4bc7-b4dd-50fef826f155" providerId="ADAL" clId="{F35EFB22-6056-423B-8A08-F79F28F35935}" dt="2020-07-16T00:13:16.945" v="2454" actId="478"/>
          <ac:picMkLst>
            <pc:docMk/>
            <pc:sldMk cId="741504959" sldId="343"/>
            <ac:picMk id="23" creationId="{695BC02B-048C-4978-BAA2-E25A57772C34}"/>
          </ac:picMkLst>
        </pc:picChg>
        <pc:picChg chg="del">
          <ac:chgData name="ANDRES HUMBERTO OTALORA CARMONA" userId="9f185f83-ab76-4bc7-b4dd-50fef826f155" providerId="ADAL" clId="{F35EFB22-6056-423B-8A08-F79F28F35935}" dt="2020-07-16T00:13:16.945" v="2454" actId="478"/>
          <ac:picMkLst>
            <pc:docMk/>
            <pc:sldMk cId="741504959" sldId="343"/>
            <ac:picMk id="24" creationId="{F2DB1F03-0AA3-4A20-8149-81460847867D}"/>
          </ac:picMkLst>
        </pc:picChg>
        <pc:picChg chg="del">
          <ac:chgData name="ANDRES HUMBERTO OTALORA CARMONA" userId="9f185f83-ab76-4bc7-b4dd-50fef826f155" providerId="ADAL" clId="{F35EFB22-6056-423B-8A08-F79F28F35935}" dt="2020-07-16T00:13:16.945" v="2454" actId="478"/>
          <ac:picMkLst>
            <pc:docMk/>
            <pc:sldMk cId="741504959" sldId="343"/>
            <ac:picMk id="26" creationId="{BC47F40E-0511-459E-A93E-58BBD409564D}"/>
          </ac:picMkLst>
        </pc:picChg>
        <pc:picChg chg="add mod">
          <ac:chgData name="ANDRES HUMBERTO OTALORA CARMONA" userId="9f185f83-ab76-4bc7-b4dd-50fef826f155" providerId="ADAL" clId="{F35EFB22-6056-423B-8A08-F79F28F35935}" dt="2020-07-16T00:16:22.064" v="2518" actId="1076"/>
          <ac:picMkLst>
            <pc:docMk/>
            <pc:sldMk cId="741504959" sldId="343"/>
            <ac:picMk id="34" creationId="{8DF504A5-95AD-40B9-9D80-83093116AE5F}"/>
          </ac:picMkLst>
        </pc:picChg>
      </pc:sldChg>
      <pc:sldChg chg="del">
        <pc:chgData name="ANDRES HUMBERTO OTALORA CARMONA" userId="9f185f83-ab76-4bc7-b4dd-50fef826f155" providerId="ADAL" clId="{F35EFB22-6056-423B-8A08-F79F28F35935}" dt="2020-07-15T20:54:05.123" v="1" actId="47"/>
        <pc:sldMkLst>
          <pc:docMk/>
          <pc:sldMk cId="2713726132" sldId="344"/>
        </pc:sldMkLst>
      </pc:sldChg>
      <pc:sldChg chg="addSp delSp modSp add mod modAnim">
        <pc:chgData name="ANDRES HUMBERTO OTALORA CARMONA" userId="9f185f83-ab76-4bc7-b4dd-50fef826f155" providerId="ADAL" clId="{F35EFB22-6056-423B-8A08-F79F28F35935}" dt="2020-07-20T23:07:55.089" v="3689" actId="20577"/>
        <pc:sldMkLst>
          <pc:docMk/>
          <pc:sldMk cId="2789244343" sldId="344"/>
        </pc:sldMkLst>
        <pc:spChg chg="add del mod">
          <ac:chgData name="ANDRES HUMBERTO OTALORA CARMONA" userId="9f185f83-ab76-4bc7-b4dd-50fef826f155" providerId="ADAL" clId="{F35EFB22-6056-423B-8A08-F79F28F35935}" dt="2020-07-20T23:02:37.266" v="3360" actId="478"/>
          <ac:spMkLst>
            <pc:docMk/>
            <pc:sldMk cId="2789244343" sldId="344"/>
            <ac:spMk id="6" creationId="{E2BE6E2E-843F-4CC4-AD2A-E2AA184D16A3}"/>
          </ac:spMkLst>
        </pc:spChg>
        <pc:spChg chg="add del mod">
          <ac:chgData name="ANDRES HUMBERTO OTALORA CARMONA" userId="9f185f83-ab76-4bc7-b4dd-50fef826f155" providerId="ADAL" clId="{F35EFB22-6056-423B-8A08-F79F28F35935}" dt="2020-07-20T23:00:00.890" v="3167" actId="478"/>
          <ac:spMkLst>
            <pc:docMk/>
            <pc:sldMk cId="2789244343" sldId="344"/>
            <ac:spMk id="7" creationId="{6DF58361-C016-49CA-B49B-8DC6A192C877}"/>
          </ac:spMkLst>
        </pc:spChg>
        <pc:spChg chg="add del mod">
          <ac:chgData name="ANDRES HUMBERTO OTALORA CARMONA" userId="9f185f83-ab76-4bc7-b4dd-50fef826f155" providerId="ADAL" clId="{F35EFB22-6056-423B-8A08-F79F28F35935}" dt="2020-07-20T23:00:01.434" v="3168" actId="478"/>
          <ac:spMkLst>
            <pc:docMk/>
            <pc:sldMk cId="2789244343" sldId="344"/>
            <ac:spMk id="8" creationId="{CF4665D0-15FE-4104-93AB-B7B473B18C59}"/>
          </ac:spMkLst>
        </pc:spChg>
        <pc:spChg chg="add del mod">
          <ac:chgData name="ANDRES HUMBERTO OTALORA CARMONA" userId="9f185f83-ab76-4bc7-b4dd-50fef826f155" providerId="ADAL" clId="{F35EFB22-6056-423B-8A08-F79F28F35935}" dt="2020-07-20T23:00:48.435" v="3223" actId="478"/>
          <ac:spMkLst>
            <pc:docMk/>
            <pc:sldMk cId="2789244343" sldId="344"/>
            <ac:spMk id="9" creationId="{6A23AE0D-A832-408F-B260-126CE9BBA3FC}"/>
          </ac:spMkLst>
        </pc:spChg>
        <pc:spChg chg="add del mod">
          <ac:chgData name="ANDRES HUMBERTO OTALORA CARMONA" userId="9f185f83-ab76-4bc7-b4dd-50fef826f155" providerId="ADAL" clId="{F35EFB22-6056-423B-8A08-F79F28F35935}" dt="2020-07-20T23:00:49.514" v="3224" actId="478"/>
          <ac:spMkLst>
            <pc:docMk/>
            <pc:sldMk cId="2789244343" sldId="344"/>
            <ac:spMk id="10" creationId="{B0D4A2CE-11F6-4B82-A169-B74A01174548}"/>
          </ac:spMkLst>
        </pc:spChg>
        <pc:spChg chg="add del mod">
          <ac:chgData name="ANDRES HUMBERTO OTALORA CARMONA" userId="9f185f83-ab76-4bc7-b4dd-50fef826f155" providerId="ADAL" clId="{F35EFB22-6056-423B-8A08-F79F28F35935}" dt="2020-07-20T23:04:10.291" v="3471" actId="478"/>
          <ac:spMkLst>
            <pc:docMk/>
            <pc:sldMk cId="2789244343" sldId="344"/>
            <ac:spMk id="11" creationId="{7BF6BE79-38CB-4011-8718-AFBDC495B355}"/>
          </ac:spMkLst>
        </pc:spChg>
        <pc:spChg chg="add del mod">
          <ac:chgData name="ANDRES HUMBERTO OTALORA CARMONA" userId="9f185f83-ab76-4bc7-b4dd-50fef826f155" providerId="ADAL" clId="{F35EFB22-6056-423B-8A08-F79F28F35935}" dt="2020-07-20T23:03:15.851" v="3425" actId="478"/>
          <ac:spMkLst>
            <pc:docMk/>
            <pc:sldMk cId="2789244343" sldId="344"/>
            <ac:spMk id="12" creationId="{E392DABB-FB4B-44C0-B13E-C1C2C65F605F}"/>
          </ac:spMkLst>
        </pc:spChg>
        <pc:spChg chg="add del mod">
          <ac:chgData name="ANDRES HUMBERTO OTALORA CARMONA" userId="9f185f83-ab76-4bc7-b4dd-50fef826f155" providerId="ADAL" clId="{F35EFB22-6056-423B-8A08-F79F28F35935}" dt="2020-07-20T23:04:12.321" v="3473" actId="478"/>
          <ac:spMkLst>
            <pc:docMk/>
            <pc:sldMk cId="2789244343" sldId="344"/>
            <ac:spMk id="13" creationId="{57FDD610-285A-44EA-B3CC-0D05F03A09CC}"/>
          </ac:spMkLst>
        </pc:spChg>
        <pc:spChg chg="add mod">
          <ac:chgData name="ANDRES HUMBERTO OTALORA CARMONA" userId="9f185f83-ab76-4bc7-b4dd-50fef826f155" providerId="ADAL" clId="{F35EFB22-6056-423B-8A08-F79F28F35935}" dt="2020-07-20T23:04:16.788" v="3475" actId="207"/>
          <ac:spMkLst>
            <pc:docMk/>
            <pc:sldMk cId="2789244343" sldId="344"/>
            <ac:spMk id="14" creationId="{8216D950-C090-480C-8E3B-0912B28BB687}"/>
          </ac:spMkLst>
        </pc:spChg>
        <pc:spChg chg="add mod">
          <ac:chgData name="ANDRES HUMBERTO OTALORA CARMONA" userId="9f185f83-ab76-4bc7-b4dd-50fef826f155" providerId="ADAL" clId="{F35EFB22-6056-423B-8A08-F79F28F35935}" dt="2020-07-20T23:00:20.380" v="3193" actId="20577"/>
          <ac:spMkLst>
            <pc:docMk/>
            <pc:sldMk cId="2789244343" sldId="344"/>
            <ac:spMk id="15" creationId="{C9C81EC4-EBD0-49A8-820A-BF5C667B9680}"/>
          </ac:spMkLst>
        </pc:spChg>
        <pc:spChg chg="add mod">
          <ac:chgData name="ANDRES HUMBERTO OTALORA CARMONA" userId="9f185f83-ab76-4bc7-b4dd-50fef826f155" providerId="ADAL" clId="{F35EFB22-6056-423B-8A08-F79F28F35935}" dt="2020-07-20T23:00:26.930" v="3219" actId="20577"/>
          <ac:spMkLst>
            <pc:docMk/>
            <pc:sldMk cId="2789244343" sldId="344"/>
            <ac:spMk id="16" creationId="{16CEF27E-C6F3-4A62-87DC-46E92EA40CDB}"/>
          </ac:spMkLst>
        </pc:spChg>
        <pc:spChg chg="add mod">
          <ac:chgData name="ANDRES HUMBERTO OTALORA CARMONA" userId="9f185f83-ab76-4bc7-b4dd-50fef826f155" providerId="ADAL" clId="{F35EFB22-6056-423B-8A08-F79F28F35935}" dt="2020-07-20T23:00:44.880" v="3222"/>
          <ac:spMkLst>
            <pc:docMk/>
            <pc:sldMk cId="2789244343" sldId="344"/>
            <ac:spMk id="19" creationId="{DBAF900A-37DD-4EAA-ACB7-DE2CD5C3ECA0}"/>
          </ac:spMkLst>
        </pc:spChg>
        <pc:spChg chg="add mod">
          <ac:chgData name="ANDRES HUMBERTO OTALORA CARMONA" userId="9f185f83-ab76-4bc7-b4dd-50fef826f155" providerId="ADAL" clId="{F35EFB22-6056-423B-8A08-F79F28F35935}" dt="2020-07-20T23:00:44.880" v="3222"/>
          <ac:spMkLst>
            <pc:docMk/>
            <pc:sldMk cId="2789244343" sldId="344"/>
            <ac:spMk id="20" creationId="{418CFC26-75F6-472F-B1EF-132FA32DC8D4}"/>
          </ac:spMkLst>
        </pc:spChg>
        <pc:spChg chg="add mod">
          <ac:chgData name="ANDRES HUMBERTO OTALORA CARMONA" userId="9f185f83-ab76-4bc7-b4dd-50fef826f155" providerId="ADAL" clId="{F35EFB22-6056-423B-8A08-F79F28F35935}" dt="2020-07-20T23:03:25.802" v="3442" actId="20577"/>
          <ac:spMkLst>
            <pc:docMk/>
            <pc:sldMk cId="2789244343" sldId="344"/>
            <ac:spMk id="21" creationId="{AC5C9F7B-0BAE-4089-ACF7-1DC683AA55FA}"/>
          </ac:spMkLst>
        </pc:spChg>
        <pc:spChg chg="add mod">
          <ac:chgData name="ANDRES HUMBERTO OTALORA CARMONA" userId="9f185f83-ab76-4bc7-b4dd-50fef826f155" providerId="ADAL" clId="{F35EFB22-6056-423B-8A08-F79F28F35935}" dt="2020-07-20T23:03:12.489" v="3424" actId="1076"/>
          <ac:spMkLst>
            <pc:docMk/>
            <pc:sldMk cId="2789244343" sldId="344"/>
            <ac:spMk id="23" creationId="{110430F2-11D8-421C-ACF4-B966305A5AB7}"/>
          </ac:spMkLst>
        </pc:spChg>
        <pc:spChg chg="add mod">
          <ac:chgData name="ANDRES HUMBERTO OTALORA CARMONA" userId="9f185f83-ab76-4bc7-b4dd-50fef826f155" providerId="ADAL" clId="{F35EFB22-6056-423B-8A08-F79F28F35935}" dt="2020-07-20T23:03:50.521" v="3446" actId="1076"/>
          <ac:spMkLst>
            <pc:docMk/>
            <pc:sldMk cId="2789244343" sldId="344"/>
            <ac:spMk id="24" creationId="{45A80606-DFED-453B-B847-5F8B184602CC}"/>
          </ac:spMkLst>
        </pc:spChg>
        <pc:spChg chg="add mod">
          <ac:chgData name="ANDRES HUMBERTO OTALORA CARMONA" userId="9f185f83-ab76-4bc7-b4dd-50fef826f155" providerId="ADAL" clId="{F35EFB22-6056-423B-8A08-F79F28F35935}" dt="2020-07-20T23:04:19.993" v="3476" actId="1076"/>
          <ac:spMkLst>
            <pc:docMk/>
            <pc:sldMk cId="2789244343" sldId="344"/>
            <ac:spMk id="25" creationId="{D85D953D-9411-465B-9E8B-4C5058DC0154}"/>
          </ac:spMkLst>
        </pc:spChg>
        <pc:spChg chg="add mod">
          <ac:chgData name="ANDRES HUMBERTO OTALORA CARMONA" userId="9f185f83-ab76-4bc7-b4dd-50fef826f155" providerId="ADAL" clId="{F35EFB22-6056-423B-8A08-F79F28F35935}" dt="2020-07-20T23:07:30.225" v="3666" actId="1076"/>
          <ac:spMkLst>
            <pc:docMk/>
            <pc:sldMk cId="2789244343" sldId="344"/>
            <ac:spMk id="27" creationId="{0DF95F3B-46FB-4180-870E-CC5FD0BC59D5}"/>
          </ac:spMkLst>
        </pc:spChg>
        <pc:spChg chg="mod">
          <ac:chgData name="ANDRES HUMBERTO OTALORA CARMONA" userId="9f185f83-ab76-4bc7-b4dd-50fef826f155" providerId="ADAL" clId="{F35EFB22-6056-423B-8A08-F79F28F35935}" dt="2020-07-20T23:07:55.089" v="3689" actId="20577"/>
          <ac:spMkLst>
            <pc:docMk/>
            <pc:sldMk cId="2789244343" sldId="344"/>
            <ac:spMk id="41" creationId="{BA4E2C08-946C-4869-9B54-C27E445D8FB7}"/>
          </ac:spMkLst>
        </pc:spChg>
        <pc:picChg chg="add mod">
          <ac:chgData name="ANDRES HUMBERTO OTALORA CARMONA" userId="9f185f83-ab76-4bc7-b4dd-50fef826f155" providerId="ADAL" clId="{F35EFB22-6056-423B-8A08-F79F28F35935}" dt="2020-07-20T23:02:33.733" v="3358" actId="1440"/>
          <ac:picMkLst>
            <pc:docMk/>
            <pc:sldMk cId="2789244343" sldId="344"/>
            <ac:picMk id="3" creationId="{6DD81E5C-F8F9-418F-8A44-DBBF91F1F42D}"/>
          </ac:picMkLst>
        </pc:picChg>
        <pc:picChg chg="add mod">
          <ac:chgData name="ANDRES HUMBERTO OTALORA CARMONA" userId="9f185f83-ab76-4bc7-b4dd-50fef826f155" providerId="ADAL" clId="{F35EFB22-6056-423B-8A08-F79F28F35935}" dt="2020-07-20T23:06:49.017" v="3479" actId="1076"/>
          <ac:picMkLst>
            <pc:docMk/>
            <pc:sldMk cId="2789244343" sldId="344"/>
            <ac:picMk id="4" creationId="{7AD34644-4C09-40E3-8D02-1AAE39C68D20}"/>
          </ac:picMkLst>
        </pc:picChg>
        <pc:picChg chg="add mod">
          <ac:chgData name="ANDRES HUMBERTO OTALORA CARMONA" userId="9f185f83-ab76-4bc7-b4dd-50fef826f155" providerId="ADAL" clId="{F35EFB22-6056-423B-8A08-F79F28F35935}" dt="2020-07-20T23:00:07.451" v="3169"/>
          <ac:picMkLst>
            <pc:docMk/>
            <pc:sldMk cId="2789244343" sldId="344"/>
            <ac:picMk id="17" creationId="{C0C71EC7-BB60-49F8-B372-3754D1389CC6}"/>
          </ac:picMkLst>
        </pc:picChg>
        <pc:picChg chg="add mod">
          <ac:chgData name="ANDRES HUMBERTO OTALORA CARMONA" userId="9f185f83-ab76-4bc7-b4dd-50fef826f155" providerId="ADAL" clId="{F35EFB22-6056-423B-8A08-F79F28F35935}" dt="2020-07-20T23:00:07.451" v="3169"/>
          <ac:picMkLst>
            <pc:docMk/>
            <pc:sldMk cId="2789244343" sldId="344"/>
            <ac:picMk id="18" creationId="{78ABF39E-3C30-4C8F-8CE7-AE923C03258F}"/>
          </ac:picMkLst>
        </pc:picChg>
      </pc:sldChg>
      <pc:sldChg chg="addSp delSp modSp add mod modAnim">
        <pc:chgData name="ANDRES HUMBERTO OTALORA CARMONA" userId="9f185f83-ab76-4bc7-b4dd-50fef826f155" providerId="ADAL" clId="{F35EFB22-6056-423B-8A08-F79F28F35935}" dt="2020-07-20T23:11:57.664" v="3853" actId="13822"/>
        <pc:sldMkLst>
          <pc:docMk/>
          <pc:sldMk cId="1631712386" sldId="345"/>
        </pc:sldMkLst>
        <pc:spChg chg="add del mod">
          <ac:chgData name="ANDRES HUMBERTO OTALORA CARMONA" userId="9f185f83-ab76-4bc7-b4dd-50fef826f155" providerId="ADAL" clId="{F35EFB22-6056-423B-8A08-F79F28F35935}" dt="2020-07-20T23:10:07.610" v="3767" actId="478"/>
          <ac:spMkLst>
            <pc:docMk/>
            <pc:sldMk cId="1631712386" sldId="345"/>
            <ac:spMk id="3" creationId="{250AA87F-F356-48AA-8893-63E5ACE7E958}"/>
          </ac:spMkLst>
        </pc:spChg>
        <pc:spChg chg="add mod">
          <ac:chgData name="ANDRES HUMBERTO OTALORA CARMONA" userId="9f185f83-ab76-4bc7-b4dd-50fef826f155" providerId="ADAL" clId="{F35EFB22-6056-423B-8A08-F79F28F35935}" dt="2020-07-20T23:11:57.664" v="3853" actId="13822"/>
          <ac:spMkLst>
            <pc:docMk/>
            <pc:sldMk cId="1631712386" sldId="345"/>
            <ac:spMk id="5" creationId="{5D38C594-288D-43EC-A81E-996E2202FA12}"/>
          </ac:spMkLst>
        </pc:spChg>
        <pc:spChg chg="add mod">
          <ac:chgData name="ANDRES HUMBERTO OTALORA CARMONA" userId="9f185f83-ab76-4bc7-b4dd-50fef826f155" providerId="ADAL" clId="{F35EFB22-6056-423B-8A08-F79F28F35935}" dt="2020-07-20T23:08:45.536" v="3749" actId="1076"/>
          <ac:spMkLst>
            <pc:docMk/>
            <pc:sldMk cId="1631712386" sldId="345"/>
            <ac:spMk id="6" creationId="{A281DA60-386B-4BFC-A169-0C80D4826080}"/>
          </ac:spMkLst>
        </pc:spChg>
        <pc:spChg chg="add mod">
          <ac:chgData name="ANDRES HUMBERTO OTALORA CARMONA" userId="9f185f83-ab76-4bc7-b4dd-50fef826f155" providerId="ADAL" clId="{F35EFB22-6056-423B-8A08-F79F28F35935}" dt="2020-07-20T23:09:05.024" v="3757" actId="1076"/>
          <ac:spMkLst>
            <pc:docMk/>
            <pc:sldMk cId="1631712386" sldId="345"/>
            <ac:spMk id="7" creationId="{0EE52758-460D-4A2F-99F0-4057C02BD457}"/>
          </ac:spMkLst>
        </pc:spChg>
        <pc:spChg chg="add mod">
          <ac:chgData name="ANDRES HUMBERTO OTALORA CARMONA" userId="9f185f83-ab76-4bc7-b4dd-50fef826f155" providerId="ADAL" clId="{F35EFB22-6056-423B-8A08-F79F28F35935}" dt="2020-07-20T23:09:07.986" v="3758" actId="1076"/>
          <ac:spMkLst>
            <pc:docMk/>
            <pc:sldMk cId="1631712386" sldId="345"/>
            <ac:spMk id="8" creationId="{F97FE8E9-0B24-410E-915A-98747CD90082}"/>
          </ac:spMkLst>
        </pc:spChg>
        <pc:spChg chg="add mod">
          <ac:chgData name="ANDRES HUMBERTO OTALORA CARMONA" userId="9f185f83-ab76-4bc7-b4dd-50fef826f155" providerId="ADAL" clId="{F35EFB22-6056-423B-8A08-F79F28F35935}" dt="2020-07-20T23:09:16.119" v="3761" actId="207"/>
          <ac:spMkLst>
            <pc:docMk/>
            <pc:sldMk cId="1631712386" sldId="345"/>
            <ac:spMk id="9" creationId="{29FD64E1-4D35-4CA5-BCC7-E14516B034F7}"/>
          </ac:spMkLst>
        </pc:spChg>
        <pc:spChg chg="add mod">
          <ac:chgData name="ANDRES HUMBERTO OTALORA CARMONA" userId="9f185f83-ab76-4bc7-b4dd-50fef826f155" providerId="ADAL" clId="{F35EFB22-6056-423B-8A08-F79F28F35935}" dt="2020-07-20T23:08:52.128" v="3751" actId="1076"/>
          <ac:spMkLst>
            <pc:docMk/>
            <pc:sldMk cId="1631712386" sldId="345"/>
            <ac:spMk id="10" creationId="{8B28881B-0AF9-40C7-9F5E-655C625428FC}"/>
          </ac:spMkLst>
        </pc:spChg>
        <pc:spChg chg="add mod">
          <ac:chgData name="ANDRES HUMBERTO OTALORA CARMONA" userId="9f185f83-ab76-4bc7-b4dd-50fef826f155" providerId="ADAL" clId="{F35EFB22-6056-423B-8A08-F79F28F35935}" dt="2020-07-20T23:09:02.369" v="3756" actId="14100"/>
          <ac:spMkLst>
            <pc:docMk/>
            <pc:sldMk cId="1631712386" sldId="345"/>
            <ac:spMk id="11" creationId="{85E6B891-9809-4B45-8145-38F5A16A4BFB}"/>
          </ac:spMkLst>
        </pc:spChg>
        <pc:spChg chg="add mod">
          <ac:chgData name="ANDRES HUMBERTO OTALORA CARMONA" userId="9f185f83-ab76-4bc7-b4dd-50fef826f155" providerId="ADAL" clId="{F35EFB22-6056-423B-8A08-F79F28F35935}" dt="2020-07-20T23:09:08.873" v="3759" actId="1076"/>
          <ac:spMkLst>
            <pc:docMk/>
            <pc:sldMk cId="1631712386" sldId="345"/>
            <ac:spMk id="12" creationId="{752E1996-66A6-4549-A3CD-A90416DC4BCF}"/>
          </ac:spMkLst>
        </pc:spChg>
        <pc:spChg chg="add mod">
          <ac:chgData name="ANDRES HUMBERTO OTALORA CARMONA" userId="9f185f83-ab76-4bc7-b4dd-50fef826f155" providerId="ADAL" clId="{F35EFB22-6056-423B-8A08-F79F28F35935}" dt="2020-07-20T23:08:58.617" v="3754" actId="1076"/>
          <ac:spMkLst>
            <pc:docMk/>
            <pc:sldMk cId="1631712386" sldId="345"/>
            <ac:spMk id="13" creationId="{A8329342-8B2D-4A9C-9A0C-A84A5C2EA803}"/>
          </ac:spMkLst>
        </pc:spChg>
        <pc:spChg chg="add mod">
          <ac:chgData name="ANDRES HUMBERTO OTALORA CARMONA" userId="9f185f83-ab76-4bc7-b4dd-50fef826f155" providerId="ADAL" clId="{F35EFB22-6056-423B-8A08-F79F28F35935}" dt="2020-07-20T23:10:32.145" v="3776" actId="1076"/>
          <ac:spMkLst>
            <pc:docMk/>
            <pc:sldMk cId="1631712386" sldId="345"/>
            <ac:spMk id="14" creationId="{2F74D93E-B813-4BAC-868E-634542B8C390}"/>
          </ac:spMkLst>
        </pc:spChg>
        <pc:spChg chg="add mod">
          <ac:chgData name="ANDRES HUMBERTO OTALORA CARMONA" userId="9f185f83-ab76-4bc7-b4dd-50fef826f155" providerId="ADAL" clId="{F35EFB22-6056-423B-8A08-F79F28F35935}" dt="2020-07-20T23:11:51.832" v="3852" actId="1076"/>
          <ac:spMkLst>
            <pc:docMk/>
            <pc:sldMk cId="1631712386" sldId="345"/>
            <ac:spMk id="17" creationId="{E2B08EF9-2149-4F65-8248-6A5909A2356E}"/>
          </ac:spMkLst>
        </pc:spChg>
        <pc:spChg chg="mod">
          <ac:chgData name="ANDRES HUMBERTO OTALORA CARMONA" userId="9f185f83-ab76-4bc7-b4dd-50fef826f155" providerId="ADAL" clId="{F35EFB22-6056-423B-8A08-F79F28F35935}" dt="2020-07-20T23:08:12.557" v="3738" actId="20577"/>
          <ac:spMkLst>
            <pc:docMk/>
            <pc:sldMk cId="1631712386" sldId="345"/>
            <ac:spMk id="41" creationId="{BA4E2C08-946C-4869-9B54-C27E445D8FB7}"/>
          </ac:spMkLst>
        </pc:spChg>
        <pc:picChg chg="add mod">
          <ac:chgData name="ANDRES HUMBERTO OTALORA CARMONA" userId="9f185f83-ab76-4bc7-b4dd-50fef826f155" providerId="ADAL" clId="{F35EFB22-6056-423B-8A08-F79F28F35935}" dt="2020-07-20T23:10:23.321" v="3770" actId="1076"/>
          <ac:picMkLst>
            <pc:docMk/>
            <pc:sldMk cId="1631712386" sldId="345"/>
            <ac:picMk id="4" creationId="{4F6142DC-60EE-4265-896D-CB4613A52CEB}"/>
          </ac:picMkLst>
        </pc:picChg>
        <pc:picChg chg="add mod">
          <ac:chgData name="ANDRES HUMBERTO OTALORA CARMONA" userId="9f185f83-ab76-4bc7-b4dd-50fef826f155" providerId="ADAL" clId="{F35EFB22-6056-423B-8A08-F79F28F35935}" dt="2020-07-20T23:10:24.353" v="3771" actId="1076"/>
          <ac:picMkLst>
            <pc:docMk/>
            <pc:sldMk cId="1631712386" sldId="345"/>
            <ac:picMk id="15" creationId="{2D047701-7769-4584-8828-488CCA361176}"/>
          </ac:picMkLst>
        </pc:picChg>
        <pc:picChg chg="add mod">
          <ac:chgData name="ANDRES HUMBERTO OTALORA CARMONA" userId="9f185f83-ab76-4bc7-b4dd-50fef826f155" providerId="ADAL" clId="{F35EFB22-6056-423B-8A08-F79F28F35935}" dt="2020-07-20T23:10:28.449" v="3773" actId="1076"/>
          <ac:picMkLst>
            <pc:docMk/>
            <pc:sldMk cId="1631712386" sldId="345"/>
            <ac:picMk id="16" creationId="{296868EB-F65F-4CB1-BAAB-A25B2156E0CF}"/>
          </ac:picMkLst>
        </pc:picChg>
      </pc:sldChg>
      <pc:sldChg chg="addSp modSp add mod">
        <pc:chgData name="ANDRES HUMBERTO OTALORA CARMONA" userId="9f185f83-ab76-4bc7-b4dd-50fef826f155" providerId="ADAL" clId="{F35EFB22-6056-423B-8A08-F79F28F35935}" dt="2020-07-20T23:11:18.386" v="3848" actId="20577"/>
        <pc:sldMkLst>
          <pc:docMk/>
          <pc:sldMk cId="3365867476" sldId="346"/>
        </pc:sldMkLst>
        <pc:spChg chg="mod">
          <ac:chgData name="ANDRES HUMBERTO OTALORA CARMONA" userId="9f185f83-ab76-4bc7-b4dd-50fef826f155" providerId="ADAL" clId="{F35EFB22-6056-423B-8A08-F79F28F35935}" dt="2020-07-20T23:11:18.386" v="3848" actId="20577"/>
          <ac:spMkLst>
            <pc:docMk/>
            <pc:sldMk cId="3365867476" sldId="346"/>
            <ac:spMk id="41" creationId="{BA4E2C08-946C-4869-9B54-C27E445D8FB7}"/>
          </ac:spMkLst>
        </pc:spChg>
        <pc:picChg chg="add mod">
          <ac:chgData name="ANDRES HUMBERTO OTALORA CARMONA" userId="9f185f83-ab76-4bc7-b4dd-50fef826f155" providerId="ADAL" clId="{F35EFB22-6056-423B-8A08-F79F28F35935}" dt="2020-07-20T23:11:07.290" v="3787" actId="1076"/>
          <ac:picMkLst>
            <pc:docMk/>
            <pc:sldMk cId="3365867476" sldId="346"/>
            <ac:picMk id="6" creationId="{16B1CC3D-F311-49A9-8471-5EF2DBCED237}"/>
          </ac:picMkLst>
        </pc:picChg>
      </pc:sldChg>
      <pc:sldChg chg="del">
        <pc:chgData name="ANDRES HUMBERTO OTALORA CARMONA" userId="9f185f83-ab76-4bc7-b4dd-50fef826f155" providerId="ADAL" clId="{F35EFB22-6056-423B-8A08-F79F28F35935}" dt="2020-07-15T20:54:05.123" v="1" actId="47"/>
        <pc:sldMkLst>
          <pc:docMk/>
          <pc:sldMk cId="4196082431" sldId="346"/>
        </pc:sldMkLst>
      </pc:sldChg>
      <pc:sldChg chg="del">
        <pc:chgData name="ANDRES HUMBERTO OTALORA CARMONA" userId="9f185f83-ab76-4bc7-b4dd-50fef826f155" providerId="ADAL" clId="{F35EFB22-6056-423B-8A08-F79F28F35935}" dt="2020-07-15T20:54:06.238" v="2" actId="47"/>
        <pc:sldMkLst>
          <pc:docMk/>
          <pc:sldMk cId="1323754342" sldId="347"/>
        </pc:sldMkLst>
      </pc:sldChg>
    </pc:docChg>
  </pc:docChgLst>
  <pc:docChgLst>
    <pc:chgData name="ANDRES HUMBERTO OTALORA CARMONA" userId="9f185f83-ab76-4bc7-b4dd-50fef826f155" providerId="ADAL" clId="{8F33A89F-2CE9-4BD6-BA7B-DC52C7C75213}"/>
    <pc:docChg chg="undo custSel addSld delSld modSld sldOrd">
      <pc:chgData name="ANDRES HUMBERTO OTALORA CARMONA" userId="9f185f83-ab76-4bc7-b4dd-50fef826f155" providerId="ADAL" clId="{8F33A89F-2CE9-4BD6-BA7B-DC52C7C75213}" dt="2020-07-04T00:07:18.795" v="2288"/>
      <pc:docMkLst>
        <pc:docMk/>
      </pc:docMkLst>
      <pc:sldChg chg="modSp mod">
        <pc:chgData name="ANDRES HUMBERTO OTALORA CARMONA" userId="9f185f83-ab76-4bc7-b4dd-50fef826f155" providerId="ADAL" clId="{8F33A89F-2CE9-4BD6-BA7B-DC52C7C75213}" dt="2020-07-04T00:05:17.193" v="2287" actId="1076"/>
        <pc:sldMkLst>
          <pc:docMk/>
          <pc:sldMk cId="4231383792" sldId="320"/>
        </pc:sldMkLst>
        <pc:spChg chg="mod">
          <ac:chgData name="ANDRES HUMBERTO OTALORA CARMONA" userId="9f185f83-ab76-4bc7-b4dd-50fef826f155" providerId="ADAL" clId="{8F33A89F-2CE9-4BD6-BA7B-DC52C7C75213}" dt="2020-07-04T00:05:17.193" v="2287" actId="1076"/>
          <ac:spMkLst>
            <pc:docMk/>
            <pc:sldMk cId="4231383792" sldId="320"/>
            <ac:spMk id="12" creationId="{2A3190B4-7CE9-421D-8959-FEBD252C9280}"/>
          </ac:spMkLst>
        </pc:spChg>
      </pc:sldChg>
      <pc:sldChg chg="add del">
        <pc:chgData name="ANDRES HUMBERTO OTALORA CARMONA" userId="9f185f83-ab76-4bc7-b4dd-50fef826f155" providerId="ADAL" clId="{8F33A89F-2CE9-4BD6-BA7B-DC52C7C75213}" dt="2020-07-03T21:55:22.453" v="82" actId="47"/>
        <pc:sldMkLst>
          <pc:docMk/>
          <pc:sldMk cId="562487266" sldId="321"/>
        </pc:sldMkLst>
      </pc:sldChg>
      <pc:sldChg chg="modSp mod">
        <pc:chgData name="ANDRES HUMBERTO OTALORA CARMONA" userId="9f185f83-ab76-4bc7-b4dd-50fef826f155" providerId="ADAL" clId="{8F33A89F-2CE9-4BD6-BA7B-DC52C7C75213}" dt="2020-07-04T00:05:10.377" v="2286" actId="1076"/>
        <pc:sldMkLst>
          <pc:docMk/>
          <pc:sldMk cId="3123196521" sldId="331"/>
        </pc:sldMkLst>
        <pc:spChg chg="mod">
          <ac:chgData name="ANDRES HUMBERTO OTALORA CARMONA" userId="9f185f83-ab76-4bc7-b4dd-50fef826f155" providerId="ADAL" clId="{8F33A89F-2CE9-4BD6-BA7B-DC52C7C75213}" dt="2020-07-04T00:05:10.377" v="2286" actId="1076"/>
          <ac:spMkLst>
            <pc:docMk/>
            <pc:sldMk cId="3123196521" sldId="331"/>
            <ac:spMk id="3" creationId="{789EB3CD-3F8C-44CD-8264-A96E85C06BF5}"/>
          </ac:spMkLst>
        </pc:spChg>
      </pc:sldChg>
      <pc:sldChg chg="add del">
        <pc:chgData name="ANDRES HUMBERTO OTALORA CARMONA" userId="9f185f83-ab76-4bc7-b4dd-50fef826f155" providerId="ADAL" clId="{8F33A89F-2CE9-4BD6-BA7B-DC52C7C75213}" dt="2020-07-03T21:55:23.257" v="83" actId="47"/>
        <pc:sldMkLst>
          <pc:docMk/>
          <pc:sldMk cId="1064414579" sldId="332"/>
        </pc:sldMkLst>
      </pc:sldChg>
      <pc:sldChg chg="add del">
        <pc:chgData name="ANDRES HUMBERTO OTALORA CARMONA" userId="9f185f83-ab76-4bc7-b4dd-50fef826f155" providerId="ADAL" clId="{8F33A89F-2CE9-4BD6-BA7B-DC52C7C75213}" dt="2020-07-03T21:55:23.801" v="84" actId="47"/>
        <pc:sldMkLst>
          <pc:docMk/>
          <pc:sldMk cId="768236767" sldId="333"/>
        </pc:sldMkLst>
      </pc:sldChg>
      <pc:sldChg chg="addSp delSp modSp add del mod ord modAnim">
        <pc:chgData name="ANDRES HUMBERTO OTALORA CARMONA" userId="9f185f83-ab76-4bc7-b4dd-50fef826f155" providerId="ADAL" clId="{8F33A89F-2CE9-4BD6-BA7B-DC52C7C75213}" dt="2020-07-03T23:47:45.572" v="1472"/>
        <pc:sldMkLst>
          <pc:docMk/>
          <pc:sldMk cId="481473816" sldId="334"/>
        </pc:sldMkLst>
        <pc:spChg chg="del">
          <ac:chgData name="ANDRES HUMBERTO OTALORA CARMONA" userId="9f185f83-ab76-4bc7-b4dd-50fef826f155" providerId="ADAL" clId="{8F33A89F-2CE9-4BD6-BA7B-DC52C7C75213}" dt="2020-07-03T20:23:15.890" v="6" actId="478"/>
          <ac:spMkLst>
            <pc:docMk/>
            <pc:sldMk cId="481473816" sldId="334"/>
            <ac:spMk id="4" creationId="{3E60D052-91EF-4F21-80FA-9F90C75BE40A}"/>
          </ac:spMkLst>
        </pc:spChg>
        <pc:spChg chg="del">
          <ac:chgData name="ANDRES HUMBERTO OTALORA CARMONA" userId="9f185f83-ab76-4bc7-b4dd-50fef826f155" providerId="ADAL" clId="{8F33A89F-2CE9-4BD6-BA7B-DC52C7C75213}" dt="2020-07-03T20:23:15.890" v="6" actId="478"/>
          <ac:spMkLst>
            <pc:docMk/>
            <pc:sldMk cId="481473816" sldId="334"/>
            <ac:spMk id="8" creationId="{FE1835C3-F7BC-4CBD-A368-85EFD5DD88CB}"/>
          </ac:spMkLst>
        </pc:spChg>
        <pc:spChg chg="del">
          <ac:chgData name="ANDRES HUMBERTO OTALORA CARMONA" userId="9f185f83-ab76-4bc7-b4dd-50fef826f155" providerId="ADAL" clId="{8F33A89F-2CE9-4BD6-BA7B-DC52C7C75213}" dt="2020-07-03T20:23:15.890" v="6" actId="478"/>
          <ac:spMkLst>
            <pc:docMk/>
            <pc:sldMk cId="481473816" sldId="334"/>
            <ac:spMk id="9" creationId="{B5DEE8DF-856E-48D2-94A0-5318176C5669}"/>
          </ac:spMkLst>
        </pc:spChg>
        <pc:spChg chg="del">
          <ac:chgData name="ANDRES HUMBERTO OTALORA CARMONA" userId="9f185f83-ab76-4bc7-b4dd-50fef826f155" providerId="ADAL" clId="{8F33A89F-2CE9-4BD6-BA7B-DC52C7C75213}" dt="2020-07-03T20:23:15.890" v="6" actId="478"/>
          <ac:spMkLst>
            <pc:docMk/>
            <pc:sldMk cId="481473816" sldId="334"/>
            <ac:spMk id="13" creationId="{89A452AA-8062-4D45-B112-AEEEC58AF349}"/>
          </ac:spMkLst>
        </pc:spChg>
        <pc:spChg chg="del">
          <ac:chgData name="ANDRES HUMBERTO OTALORA CARMONA" userId="9f185f83-ab76-4bc7-b4dd-50fef826f155" providerId="ADAL" clId="{8F33A89F-2CE9-4BD6-BA7B-DC52C7C75213}" dt="2020-07-03T20:23:15.890" v="6" actId="478"/>
          <ac:spMkLst>
            <pc:docMk/>
            <pc:sldMk cId="481473816" sldId="334"/>
            <ac:spMk id="16" creationId="{F0203D6A-D8D5-4D0B-96DB-BA78F3680000}"/>
          </ac:spMkLst>
        </pc:spChg>
        <pc:spChg chg="del">
          <ac:chgData name="ANDRES HUMBERTO OTALORA CARMONA" userId="9f185f83-ab76-4bc7-b4dd-50fef826f155" providerId="ADAL" clId="{8F33A89F-2CE9-4BD6-BA7B-DC52C7C75213}" dt="2020-07-03T20:23:22.525" v="7" actId="478"/>
          <ac:spMkLst>
            <pc:docMk/>
            <pc:sldMk cId="481473816" sldId="334"/>
            <ac:spMk id="17" creationId="{E94B0E36-83AE-4558-8FB4-2CBA9C131A61}"/>
          </ac:spMkLst>
        </pc:spChg>
        <pc:spChg chg="del">
          <ac:chgData name="ANDRES HUMBERTO OTALORA CARMONA" userId="9f185f83-ab76-4bc7-b4dd-50fef826f155" providerId="ADAL" clId="{8F33A89F-2CE9-4BD6-BA7B-DC52C7C75213}" dt="2020-07-03T20:23:15.890" v="6" actId="478"/>
          <ac:spMkLst>
            <pc:docMk/>
            <pc:sldMk cId="481473816" sldId="334"/>
            <ac:spMk id="24" creationId="{7EE09D7A-F112-4EA5-8EEC-F722B6828BEA}"/>
          </ac:spMkLst>
        </pc:spChg>
        <pc:spChg chg="del">
          <ac:chgData name="ANDRES HUMBERTO OTALORA CARMONA" userId="9f185f83-ab76-4bc7-b4dd-50fef826f155" providerId="ADAL" clId="{8F33A89F-2CE9-4BD6-BA7B-DC52C7C75213}" dt="2020-07-03T20:23:15.890" v="6" actId="478"/>
          <ac:spMkLst>
            <pc:docMk/>
            <pc:sldMk cId="481473816" sldId="334"/>
            <ac:spMk id="26" creationId="{56724C0A-58C6-4306-8F3B-E3650D1D1B9E}"/>
          </ac:spMkLst>
        </pc:spChg>
        <pc:spChg chg="del">
          <ac:chgData name="ANDRES HUMBERTO OTALORA CARMONA" userId="9f185f83-ab76-4bc7-b4dd-50fef826f155" providerId="ADAL" clId="{8F33A89F-2CE9-4BD6-BA7B-DC52C7C75213}" dt="2020-07-03T20:23:15.890" v="6" actId="478"/>
          <ac:spMkLst>
            <pc:docMk/>
            <pc:sldMk cId="481473816" sldId="334"/>
            <ac:spMk id="27" creationId="{3D656C4B-D5B6-4DFE-9B96-0D307D50BC0F}"/>
          </ac:spMkLst>
        </pc:spChg>
        <pc:spChg chg="del">
          <ac:chgData name="ANDRES HUMBERTO OTALORA CARMONA" userId="9f185f83-ab76-4bc7-b4dd-50fef826f155" providerId="ADAL" clId="{8F33A89F-2CE9-4BD6-BA7B-DC52C7C75213}" dt="2020-07-03T20:23:15.890" v="6" actId="478"/>
          <ac:spMkLst>
            <pc:docMk/>
            <pc:sldMk cId="481473816" sldId="334"/>
            <ac:spMk id="31" creationId="{14BBA3C1-E39E-4BE7-9BCB-E9D924455B57}"/>
          </ac:spMkLst>
        </pc:spChg>
        <pc:spChg chg="add del mod">
          <ac:chgData name="ANDRES HUMBERTO OTALORA CARMONA" userId="9f185f83-ab76-4bc7-b4dd-50fef826f155" providerId="ADAL" clId="{8F33A89F-2CE9-4BD6-BA7B-DC52C7C75213}" dt="2020-07-03T20:24:02.645" v="18" actId="478"/>
          <ac:spMkLst>
            <pc:docMk/>
            <pc:sldMk cId="481473816" sldId="334"/>
            <ac:spMk id="38" creationId="{372C778A-DC01-4689-B895-BCE8AECE7323}"/>
          </ac:spMkLst>
        </pc:spChg>
        <pc:spChg chg="add del mod">
          <ac:chgData name="ANDRES HUMBERTO OTALORA CARMONA" userId="9f185f83-ab76-4bc7-b4dd-50fef826f155" providerId="ADAL" clId="{8F33A89F-2CE9-4BD6-BA7B-DC52C7C75213}" dt="2020-07-03T20:24:06.622" v="20" actId="478"/>
          <ac:spMkLst>
            <pc:docMk/>
            <pc:sldMk cId="481473816" sldId="334"/>
            <ac:spMk id="39" creationId="{E5A97811-88EF-4F59-AB3D-EF88251E5BA6}"/>
          </ac:spMkLst>
        </pc:spChg>
        <pc:spChg chg="mod">
          <ac:chgData name="ANDRES HUMBERTO OTALORA CARMONA" userId="9f185f83-ab76-4bc7-b4dd-50fef826f155" providerId="ADAL" clId="{8F33A89F-2CE9-4BD6-BA7B-DC52C7C75213}" dt="2020-07-03T20:22:40.654" v="5" actId="207"/>
          <ac:spMkLst>
            <pc:docMk/>
            <pc:sldMk cId="481473816" sldId="334"/>
            <ac:spMk id="41" creationId="{BA4E2C08-946C-4869-9B54-C27E445D8FB7}"/>
          </ac:spMkLst>
        </pc:spChg>
        <pc:spChg chg="add mod">
          <ac:chgData name="ANDRES HUMBERTO OTALORA CARMONA" userId="9f185f83-ab76-4bc7-b4dd-50fef826f155" providerId="ADAL" clId="{8F33A89F-2CE9-4BD6-BA7B-DC52C7C75213}" dt="2020-07-03T21:18:43.174" v="50" actId="1076"/>
          <ac:spMkLst>
            <pc:docMk/>
            <pc:sldMk cId="481473816" sldId="334"/>
            <ac:spMk id="43" creationId="{867835C8-8A47-436E-AAFA-AE2C6D6C470C}"/>
          </ac:spMkLst>
        </pc:spChg>
        <pc:spChg chg="add mod">
          <ac:chgData name="ANDRES HUMBERTO OTALORA CARMONA" userId="9f185f83-ab76-4bc7-b4dd-50fef826f155" providerId="ADAL" clId="{8F33A89F-2CE9-4BD6-BA7B-DC52C7C75213}" dt="2020-07-03T21:46:35.770" v="57" actId="255"/>
          <ac:spMkLst>
            <pc:docMk/>
            <pc:sldMk cId="481473816" sldId="334"/>
            <ac:spMk id="44" creationId="{21098ED5-7C02-4066-BD64-4DE6C021D695}"/>
          </ac:spMkLst>
        </pc:spChg>
        <pc:spChg chg="add mod">
          <ac:chgData name="ANDRES HUMBERTO OTALORA CARMONA" userId="9f185f83-ab76-4bc7-b4dd-50fef826f155" providerId="ADAL" clId="{8F33A89F-2CE9-4BD6-BA7B-DC52C7C75213}" dt="2020-07-03T21:18:28.488" v="47" actId="207"/>
          <ac:spMkLst>
            <pc:docMk/>
            <pc:sldMk cId="481473816" sldId="334"/>
            <ac:spMk id="45" creationId="{48186E6B-949E-494F-B52A-B7A57EA49940}"/>
          </ac:spMkLst>
        </pc:spChg>
        <pc:spChg chg="add mod">
          <ac:chgData name="ANDRES HUMBERTO OTALORA CARMONA" userId="9f185f83-ab76-4bc7-b4dd-50fef826f155" providerId="ADAL" clId="{8F33A89F-2CE9-4BD6-BA7B-DC52C7C75213}" dt="2020-07-03T21:46:42.711" v="59" actId="1076"/>
          <ac:spMkLst>
            <pc:docMk/>
            <pc:sldMk cId="481473816" sldId="334"/>
            <ac:spMk id="47" creationId="{F601FACA-7A3F-401D-AD3C-40EFC06D1C51}"/>
          </ac:spMkLst>
        </pc:spChg>
        <pc:spChg chg="add mod">
          <ac:chgData name="ANDRES HUMBERTO OTALORA CARMONA" userId="9f185f83-ab76-4bc7-b4dd-50fef826f155" providerId="ADAL" clId="{8F33A89F-2CE9-4BD6-BA7B-DC52C7C75213}" dt="2020-07-03T21:18:38.338" v="49" actId="207"/>
          <ac:spMkLst>
            <pc:docMk/>
            <pc:sldMk cId="481473816" sldId="334"/>
            <ac:spMk id="48" creationId="{2EDCB400-2A85-4F1D-98B0-7094F19857B4}"/>
          </ac:spMkLst>
        </pc:spChg>
        <pc:spChg chg="add mod">
          <ac:chgData name="ANDRES HUMBERTO OTALORA CARMONA" userId="9f185f83-ab76-4bc7-b4dd-50fef826f155" providerId="ADAL" clId="{8F33A89F-2CE9-4BD6-BA7B-DC52C7C75213}" dt="2020-07-03T21:46:52.064" v="63" actId="14100"/>
          <ac:spMkLst>
            <pc:docMk/>
            <pc:sldMk cId="481473816" sldId="334"/>
            <ac:spMk id="50" creationId="{7B3F2086-AE5A-454B-98A5-9DED999E974D}"/>
          </ac:spMkLst>
        </pc:spChg>
        <pc:picChg chg="add mod">
          <ac:chgData name="ANDRES HUMBERTO OTALORA CARMONA" userId="9f185f83-ab76-4bc7-b4dd-50fef826f155" providerId="ADAL" clId="{8F33A89F-2CE9-4BD6-BA7B-DC52C7C75213}" dt="2020-07-03T21:18:43.174" v="50" actId="1076"/>
          <ac:picMkLst>
            <pc:docMk/>
            <pc:sldMk cId="481473816" sldId="334"/>
            <ac:picMk id="5" creationId="{88AC9285-6FD5-4959-BD22-8D1AE2EEEEB4}"/>
          </ac:picMkLst>
        </pc:picChg>
        <pc:picChg chg="add mod">
          <ac:chgData name="ANDRES HUMBERTO OTALORA CARMONA" userId="9f185f83-ab76-4bc7-b4dd-50fef826f155" providerId="ADAL" clId="{8F33A89F-2CE9-4BD6-BA7B-DC52C7C75213}" dt="2020-07-03T21:51:52.991" v="75" actId="1076"/>
          <ac:picMkLst>
            <pc:docMk/>
            <pc:sldMk cId="481473816" sldId="334"/>
            <ac:picMk id="7" creationId="{2145E437-85F3-42C6-8A6F-29F2CE362F7C}"/>
          </ac:picMkLst>
        </pc:picChg>
        <pc:picChg chg="del">
          <ac:chgData name="ANDRES HUMBERTO OTALORA CARMONA" userId="9f185f83-ab76-4bc7-b4dd-50fef826f155" providerId="ADAL" clId="{8F33A89F-2CE9-4BD6-BA7B-DC52C7C75213}" dt="2020-07-03T20:23:15.890" v="6" actId="478"/>
          <ac:picMkLst>
            <pc:docMk/>
            <pc:sldMk cId="481473816" sldId="334"/>
            <ac:picMk id="25" creationId="{48294301-DFD3-4F90-9BAA-F614775F4EB1}"/>
          </ac:picMkLst>
        </pc:picChg>
        <pc:picChg chg="add del mod">
          <ac:chgData name="ANDRES HUMBERTO OTALORA CARMONA" userId="9f185f83-ab76-4bc7-b4dd-50fef826f155" providerId="ADAL" clId="{8F33A89F-2CE9-4BD6-BA7B-DC52C7C75213}" dt="2020-07-03T20:24:03.868" v="19" actId="478"/>
          <ac:picMkLst>
            <pc:docMk/>
            <pc:sldMk cId="481473816" sldId="334"/>
            <ac:picMk id="29" creationId="{69C08B4A-E993-4804-BD75-EAE32CA9A7FC}"/>
          </ac:picMkLst>
        </pc:picChg>
        <pc:picChg chg="del">
          <ac:chgData name="ANDRES HUMBERTO OTALORA CARMONA" userId="9f185f83-ab76-4bc7-b4dd-50fef826f155" providerId="ADAL" clId="{8F33A89F-2CE9-4BD6-BA7B-DC52C7C75213}" dt="2020-07-03T20:23:29.995" v="14" actId="478"/>
          <ac:picMkLst>
            <pc:docMk/>
            <pc:sldMk cId="481473816" sldId="334"/>
            <ac:picMk id="30" creationId="{5A691412-32AB-4B17-9699-AEF5018376CF}"/>
          </ac:picMkLst>
        </pc:picChg>
        <pc:picChg chg="del">
          <ac:chgData name="ANDRES HUMBERTO OTALORA CARMONA" userId="9f185f83-ab76-4bc7-b4dd-50fef826f155" providerId="ADAL" clId="{8F33A89F-2CE9-4BD6-BA7B-DC52C7C75213}" dt="2020-07-03T20:23:15.890" v="6" actId="478"/>
          <ac:picMkLst>
            <pc:docMk/>
            <pc:sldMk cId="481473816" sldId="334"/>
            <ac:picMk id="32" creationId="{168F0C24-F679-4FC9-9656-9F796A11E5C5}"/>
          </ac:picMkLst>
        </pc:picChg>
        <pc:picChg chg="del">
          <ac:chgData name="ANDRES HUMBERTO OTALORA CARMONA" userId="9f185f83-ab76-4bc7-b4dd-50fef826f155" providerId="ADAL" clId="{8F33A89F-2CE9-4BD6-BA7B-DC52C7C75213}" dt="2020-07-03T20:23:15.890" v="6" actId="478"/>
          <ac:picMkLst>
            <pc:docMk/>
            <pc:sldMk cId="481473816" sldId="334"/>
            <ac:picMk id="33" creationId="{F5FC11DF-2AE2-4755-A430-23C56CEC9E0B}"/>
          </ac:picMkLst>
        </pc:picChg>
        <pc:picChg chg="del">
          <ac:chgData name="ANDRES HUMBERTO OTALORA CARMONA" userId="9f185f83-ab76-4bc7-b4dd-50fef826f155" providerId="ADAL" clId="{8F33A89F-2CE9-4BD6-BA7B-DC52C7C75213}" dt="2020-07-03T20:23:15.890" v="6" actId="478"/>
          <ac:picMkLst>
            <pc:docMk/>
            <pc:sldMk cId="481473816" sldId="334"/>
            <ac:picMk id="34" creationId="{E67872C4-8AB7-4101-9EE1-8920210BA9AD}"/>
          </ac:picMkLst>
        </pc:picChg>
        <pc:picChg chg="del">
          <ac:chgData name="ANDRES HUMBERTO OTALORA CARMONA" userId="9f185f83-ab76-4bc7-b4dd-50fef826f155" providerId="ADAL" clId="{8F33A89F-2CE9-4BD6-BA7B-DC52C7C75213}" dt="2020-07-03T20:23:15.890" v="6" actId="478"/>
          <ac:picMkLst>
            <pc:docMk/>
            <pc:sldMk cId="481473816" sldId="334"/>
            <ac:picMk id="35" creationId="{82F2B43F-C5AD-4902-91B0-7F3FFDBCDBBC}"/>
          </ac:picMkLst>
        </pc:picChg>
        <pc:picChg chg="add del mod">
          <ac:chgData name="ANDRES HUMBERTO OTALORA CARMONA" userId="9f185f83-ab76-4bc7-b4dd-50fef826f155" providerId="ADAL" clId="{8F33A89F-2CE9-4BD6-BA7B-DC52C7C75213}" dt="2020-07-03T20:24:00.925" v="17" actId="478"/>
          <ac:picMkLst>
            <pc:docMk/>
            <pc:sldMk cId="481473816" sldId="334"/>
            <ac:picMk id="36" creationId="{B962311B-4940-4213-8679-3B0B297912C1}"/>
          </ac:picMkLst>
        </pc:picChg>
        <pc:picChg chg="del">
          <ac:chgData name="ANDRES HUMBERTO OTALORA CARMONA" userId="9f185f83-ab76-4bc7-b4dd-50fef826f155" providerId="ADAL" clId="{8F33A89F-2CE9-4BD6-BA7B-DC52C7C75213}" dt="2020-07-03T20:23:15.890" v="6" actId="478"/>
          <ac:picMkLst>
            <pc:docMk/>
            <pc:sldMk cId="481473816" sldId="334"/>
            <ac:picMk id="37" creationId="{E1BEEBCB-41F2-4DA4-AD5E-78272A24DF30}"/>
          </ac:picMkLst>
        </pc:picChg>
        <pc:picChg chg="del">
          <ac:chgData name="ANDRES HUMBERTO OTALORA CARMONA" userId="9f185f83-ab76-4bc7-b4dd-50fef826f155" providerId="ADAL" clId="{8F33A89F-2CE9-4BD6-BA7B-DC52C7C75213}" dt="2020-07-03T20:23:15.890" v="6" actId="478"/>
          <ac:picMkLst>
            <pc:docMk/>
            <pc:sldMk cId="481473816" sldId="334"/>
            <ac:picMk id="40" creationId="{BF91D2FB-6E45-43C7-8077-9ED7C4F9D7F5}"/>
          </ac:picMkLst>
        </pc:picChg>
        <pc:picChg chg="del">
          <ac:chgData name="ANDRES HUMBERTO OTALORA CARMONA" userId="9f185f83-ab76-4bc7-b4dd-50fef826f155" providerId="ADAL" clId="{8F33A89F-2CE9-4BD6-BA7B-DC52C7C75213}" dt="2020-07-03T20:23:15.890" v="6" actId="478"/>
          <ac:picMkLst>
            <pc:docMk/>
            <pc:sldMk cId="481473816" sldId="334"/>
            <ac:picMk id="42" creationId="{DEEAFF6A-F410-41CA-AA44-7FF5035E6D77}"/>
          </ac:picMkLst>
        </pc:picChg>
        <pc:picChg chg="add mod">
          <ac:chgData name="ANDRES HUMBERTO OTALORA CARMONA" userId="9f185f83-ab76-4bc7-b4dd-50fef826f155" providerId="ADAL" clId="{8F33A89F-2CE9-4BD6-BA7B-DC52C7C75213}" dt="2020-07-03T21:51:43.983" v="70" actId="1076"/>
          <ac:picMkLst>
            <pc:docMk/>
            <pc:sldMk cId="481473816" sldId="334"/>
            <ac:picMk id="46" creationId="{A328E5AF-93FF-4740-908C-52AE776D5E14}"/>
          </ac:picMkLst>
        </pc:picChg>
        <pc:picChg chg="add mod">
          <ac:chgData name="ANDRES HUMBERTO OTALORA CARMONA" userId="9f185f83-ab76-4bc7-b4dd-50fef826f155" providerId="ADAL" clId="{8F33A89F-2CE9-4BD6-BA7B-DC52C7C75213}" dt="2020-07-03T21:53:12.494" v="78" actId="1076"/>
          <ac:picMkLst>
            <pc:docMk/>
            <pc:sldMk cId="481473816" sldId="334"/>
            <ac:picMk id="49" creationId="{CD221A5A-1A74-4479-8D1E-FB8BBA6BB7B0}"/>
          </ac:picMkLst>
        </pc:picChg>
        <pc:picChg chg="add mod">
          <ac:chgData name="ANDRES HUMBERTO OTALORA CARMONA" userId="9f185f83-ab76-4bc7-b4dd-50fef826f155" providerId="ADAL" clId="{8F33A89F-2CE9-4BD6-BA7B-DC52C7C75213}" dt="2020-07-03T21:18:06.550" v="46" actId="1076"/>
          <ac:picMkLst>
            <pc:docMk/>
            <pc:sldMk cId="481473816" sldId="334"/>
            <ac:picMk id="52" creationId="{0612110F-BEC7-43CE-87F6-3C75C47474C3}"/>
          </ac:picMkLst>
        </pc:picChg>
        <pc:picChg chg="add mod">
          <ac:chgData name="ANDRES HUMBERTO OTALORA CARMONA" userId="9f185f83-ab76-4bc7-b4dd-50fef826f155" providerId="ADAL" clId="{8F33A89F-2CE9-4BD6-BA7B-DC52C7C75213}" dt="2020-07-03T21:18:04.625" v="45" actId="27349"/>
          <ac:picMkLst>
            <pc:docMk/>
            <pc:sldMk cId="481473816" sldId="334"/>
            <ac:picMk id="53" creationId="{D6EA3BC4-BD5E-43E0-806D-D350BA563A75}"/>
          </ac:picMkLst>
        </pc:picChg>
      </pc:sldChg>
      <pc:sldChg chg="addSp delSp modSp add mod delAnim">
        <pc:chgData name="ANDRES HUMBERTO OTALORA CARMONA" userId="9f185f83-ab76-4bc7-b4dd-50fef826f155" providerId="ADAL" clId="{8F33A89F-2CE9-4BD6-BA7B-DC52C7C75213}" dt="2020-07-03T22:02:18.240" v="383" actId="1076"/>
        <pc:sldMkLst>
          <pc:docMk/>
          <pc:sldMk cId="737749451" sldId="335"/>
        </pc:sldMkLst>
        <pc:spChg chg="add del mod">
          <ac:chgData name="ANDRES HUMBERTO OTALORA CARMONA" userId="9f185f83-ab76-4bc7-b4dd-50fef826f155" providerId="ADAL" clId="{8F33A89F-2CE9-4BD6-BA7B-DC52C7C75213}" dt="2020-07-03T22:00:36.359" v="271" actId="478"/>
          <ac:spMkLst>
            <pc:docMk/>
            <pc:sldMk cId="737749451" sldId="335"/>
            <ac:spMk id="3" creationId="{29A8517F-92A0-481B-A8F1-634EAEEF938B}"/>
          </ac:spMkLst>
        </pc:spChg>
        <pc:spChg chg="add mod">
          <ac:chgData name="ANDRES HUMBERTO OTALORA CARMONA" userId="9f185f83-ab76-4bc7-b4dd-50fef826f155" providerId="ADAL" clId="{8F33A89F-2CE9-4BD6-BA7B-DC52C7C75213}" dt="2020-07-03T21:58:15.166" v="123" actId="1076"/>
          <ac:spMkLst>
            <pc:docMk/>
            <pc:sldMk cId="737749451" sldId="335"/>
            <ac:spMk id="18" creationId="{05010E75-BE66-4076-9A12-342251D4DE34}"/>
          </ac:spMkLst>
        </pc:spChg>
        <pc:spChg chg="add mod">
          <ac:chgData name="ANDRES HUMBERTO OTALORA CARMONA" userId="9f185f83-ab76-4bc7-b4dd-50fef826f155" providerId="ADAL" clId="{8F33A89F-2CE9-4BD6-BA7B-DC52C7C75213}" dt="2020-07-03T21:58:12.077" v="122" actId="14100"/>
          <ac:spMkLst>
            <pc:docMk/>
            <pc:sldMk cId="737749451" sldId="335"/>
            <ac:spMk id="19" creationId="{1E283183-DA01-4FC5-ADC7-24D50053212A}"/>
          </ac:spMkLst>
        </pc:spChg>
        <pc:spChg chg="add mod">
          <ac:chgData name="ANDRES HUMBERTO OTALORA CARMONA" userId="9f185f83-ab76-4bc7-b4dd-50fef826f155" providerId="ADAL" clId="{8F33A89F-2CE9-4BD6-BA7B-DC52C7C75213}" dt="2020-07-03T22:01:13.920" v="329" actId="20577"/>
          <ac:spMkLst>
            <pc:docMk/>
            <pc:sldMk cId="737749451" sldId="335"/>
            <ac:spMk id="23" creationId="{F7DCDEF2-B552-4344-B619-53D975721B9C}"/>
          </ac:spMkLst>
        </pc:spChg>
        <pc:spChg chg="add del mod">
          <ac:chgData name="ANDRES HUMBERTO OTALORA CARMONA" userId="9f185f83-ab76-4bc7-b4dd-50fef826f155" providerId="ADAL" clId="{8F33A89F-2CE9-4BD6-BA7B-DC52C7C75213}" dt="2020-07-03T21:57:56.599" v="115" actId="478"/>
          <ac:spMkLst>
            <pc:docMk/>
            <pc:sldMk cId="737749451" sldId="335"/>
            <ac:spMk id="24" creationId="{A7C99B1D-D2FD-4B89-91CA-D5A0E80A2D69}"/>
          </ac:spMkLst>
        </pc:spChg>
        <pc:spChg chg="add mod">
          <ac:chgData name="ANDRES HUMBERTO OTALORA CARMONA" userId="9f185f83-ab76-4bc7-b4dd-50fef826f155" providerId="ADAL" clId="{8F33A89F-2CE9-4BD6-BA7B-DC52C7C75213}" dt="2020-07-03T21:59:24.826" v="205" actId="120"/>
          <ac:spMkLst>
            <pc:docMk/>
            <pc:sldMk cId="737749451" sldId="335"/>
            <ac:spMk id="29" creationId="{CFFF6FAD-94A1-4D0B-A910-73F7DC2A60DB}"/>
          </ac:spMkLst>
        </pc:spChg>
        <pc:spChg chg="add mod">
          <ac:chgData name="ANDRES HUMBERTO OTALORA CARMONA" userId="9f185f83-ab76-4bc7-b4dd-50fef826f155" providerId="ADAL" clId="{8F33A89F-2CE9-4BD6-BA7B-DC52C7C75213}" dt="2020-07-03T22:02:14.488" v="382" actId="20577"/>
          <ac:spMkLst>
            <pc:docMk/>
            <pc:sldMk cId="737749451" sldId="335"/>
            <ac:spMk id="37" creationId="{0D38904C-7BEF-4BFC-8643-DAA5FB5FCCA7}"/>
          </ac:spMkLst>
        </pc:spChg>
        <pc:spChg chg="add mod">
          <ac:chgData name="ANDRES HUMBERTO OTALORA CARMONA" userId="9f185f83-ab76-4bc7-b4dd-50fef826f155" providerId="ADAL" clId="{8F33A89F-2CE9-4BD6-BA7B-DC52C7C75213}" dt="2020-07-03T22:02:04.800" v="380" actId="6549"/>
          <ac:spMkLst>
            <pc:docMk/>
            <pc:sldMk cId="737749451" sldId="335"/>
            <ac:spMk id="38" creationId="{E52DD305-34AD-4A8E-ACCD-A8BF73862F0A}"/>
          </ac:spMkLst>
        </pc:spChg>
        <pc:spChg chg="del">
          <ac:chgData name="ANDRES HUMBERTO OTALORA CARMONA" userId="9f185f83-ab76-4bc7-b4dd-50fef826f155" providerId="ADAL" clId="{8F33A89F-2CE9-4BD6-BA7B-DC52C7C75213}" dt="2020-07-03T21:55:35.352" v="89" actId="478"/>
          <ac:spMkLst>
            <pc:docMk/>
            <pc:sldMk cId="737749451" sldId="335"/>
            <ac:spMk id="43" creationId="{867835C8-8A47-436E-AAFA-AE2C6D6C470C}"/>
          </ac:spMkLst>
        </pc:spChg>
        <pc:spChg chg="del">
          <ac:chgData name="ANDRES HUMBERTO OTALORA CARMONA" userId="9f185f83-ab76-4bc7-b4dd-50fef826f155" providerId="ADAL" clId="{8F33A89F-2CE9-4BD6-BA7B-DC52C7C75213}" dt="2020-07-03T21:55:35.352" v="89" actId="478"/>
          <ac:spMkLst>
            <pc:docMk/>
            <pc:sldMk cId="737749451" sldId="335"/>
            <ac:spMk id="44" creationId="{21098ED5-7C02-4066-BD64-4DE6C021D695}"/>
          </ac:spMkLst>
        </pc:spChg>
        <pc:spChg chg="del">
          <ac:chgData name="ANDRES HUMBERTO OTALORA CARMONA" userId="9f185f83-ab76-4bc7-b4dd-50fef826f155" providerId="ADAL" clId="{8F33A89F-2CE9-4BD6-BA7B-DC52C7C75213}" dt="2020-07-03T21:55:35.352" v="89" actId="478"/>
          <ac:spMkLst>
            <pc:docMk/>
            <pc:sldMk cId="737749451" sldId="335"/>
            <ac:spMk id="45" creationId="{48186E6B-949E-494F-B52A-B7A57EA49940}"/>
          </ac:spMkLst>
        </pc:spChg>
        <pc:spChg chg="del">
          <ac:chgData name="ANDRES HUMBERTO OTALORA CARMONA" userId="9f185f83-ab76-4bc7-b4dd-50fef826f155" providerId="ADAL" clId="{8F33A89F-2CE9-4BD6-BA7B-DC52C7C75213}" dt="2020-07-03T21:55:35.352" v="89" actId="478"/>
          <ac:spMkLst>
            <pc:docMk/>
            <pc:sldMk cId="737749451" sldId="335"/>
            <ac:spMk id="47" creationId="{F601FACA-7A3F-401D-AD3C-40EFC06D1C51}"/>
          </ac:spMkLst>
        </pc:spChg>
        <pc:spChg chg="del">
          <ac:chgData name="ANDRES HUMBERTO OTALORA CARMONA" userId="9f185f83-ab76-4bc7-b4dd-50fef826f155" providerId="ADAL" clId="{8F33A89F-2CE9-4BD6-BA7B-DC52C7C75213}" dt="2020-07-03T21:55:35.352" v="89" actId="478"/>
          <ac:spMkLst>
            <pc:docMk/>
            <pc:sldMk cId="737749451" sldId="335"/>
            <ac:spMk id="48" creationId="{2EDCB400-2A85-4F1D-98B0-7094F19857B4}"/>
          </ac:spMkLst>
        </pc:spChg>
        <pc:spChg chg="del">
          <ac:chgData name="ANDRES HUMBERTO OTALORA CARMONA" userId="9f185f83-ab76-4bc7-b4dd-50fef826f155" providerId="ADAL" clId="{8F33A89F-2CE9-4BD6-BA7B-DC52C7C75213}" dt="2020-07-03T21:55:35.352" v="89" actId="478"/>
          <ac:spMkLst>
            <pc:docMk/>
            <pc:sldMk cId="737749451" sldId="335"/>
            <ac:spMk id="50" creationId="{7B3F2086-AE5A-454B-98A5-9DED999E974D}"/>
          </ac:spMkLst>
        </pc:spChg>
        <pc:picChg chg="del">
          <ac:chgData name="ANDRES HUMBERTO OTALORA CARMONA" userId="9f185f83-ab76-4bc7-b4dd-50fef826f155" providerId="ADAL" clId="{8F33A89F-2CE9-4BD6-BA7B-DC52C7C75213}" dt="2020-07-03T21:55:35.352" v="89" actId="478"/>
          <ac:picMkLst>
            <pc:docMk/>
            <pc:sldMk cId="737749451" sldId="335"/>
            <ac:picMk id="5" creationId="{88AC9285-6FD5-4959-BD22-8D1AE2EEEEB4}"/>
          </ac:picMkLst>
        </pc:picChg>
        <pc:picChg chg="del">
          <ac:chgData name="ANDRES HUMBERTO OTALORA CARMONA" userId="9f185f83-ab76-4bc7-b4dd-50fef826f155" providerId="ADAL" clId="{8F33A89F-2CE9-4BD6-BA7B-DC52C7C75213}" dt="2020-07-03T21:55:35.906" v="90" actId="478"/>
          <ac:picMkLst>
            <pc:docMk/>
            <pc:sldMk cId="737749451" sldId="335"/>
            <ac:picMk id="7" creationId="{2145E437-85F3-42C6-8A6F-29F2CE362F7C}"/>
          </ac:picMkLst>
        </pc:picChg>
        <pc:picChg chg="add mod modCrop">
          <ac:chgData name="ANDRES HUMBERTO OTALORA CARMONA" userId="9f185f83-ab76-4bc7-b4dd-50fef826f155" providerId="ADAL" clId="{8F33A89F-2CE9-4BD6-BA7B-DC52C7C75213}" dt="2020-07-03T22:02:18.240" v="383" actId="1076"/>
          <ac:picMkLst>
            <pc:docMk/>
            <pc:sldMk cId="737749451" sldId="335"/>
            <ac:picMk id="20" creationId="{CEC7717F-4A1E-46D7-AACF-468E744AFBE6}"/>
          </ac:picMkLst>
        </pc:picChg>
        <pc:picChg chg="add mod">
          <ac:chgData name="ANDRES HUMBERTO OTALORA CARMONA" userId="9f185f83-ab76-4bc7-b4dd-50fef826f155" providerId="ADAL" clId="{8F33A89F-2CE9-4BD6-BA7B-DC52C7C75213}" dt="2020-07-03T21:57:11.499" v="100" actId="208"/>
          <ac:picMkLst>
            <pc:docMk/>
            <pc:sldMk cId="737749451" sldId="335"/>
            <ac:picMk id="21" creationId="{A2FA9BD7-3055-41F4-A080-8CD667F05A0E}"/>
          </ac:picMkLst>
        </pc:picChg>
        <pc:picChg chg="add mod">
          <ac:chgData name="ANDRES HUMBERTO OTALORA CARMONA" userId="9f185f83-ab76-4bc7-b4dd-50fef826f155" providerId="ADAL" clId="{8F33A89F-2CE9-4BD6-BA7B-DC52C7C75213}" dt="2020-07-03T22:00:40.711" v="272" actId="1076"/>
          <ac:picMkLst>
            <pc:docMk/>
            <pc:sldMk cId="737749451" sldId="335"/>
            <ac:picMk id="22" creationId="{1B8642A1-D3FE-4048-A99A-5CCBC87C95E8}"/>
          </ac:picMkLst>
        </pc:picChg>
        <pc:picChg chg="del">
          <ac:chgData name="ANDRES HUMBERTO OTALORA CARMONA" userId="9f185f83-ab76-4bc7-b4dd-50fef826f155" providerId="ADAL" clId="{8F33A89F-2CE9-4BD6-BA7B-DC52C7C75213}" dt="2020-07-03T21:55:35.352" v="89" actId="478"/>
          <ac:picMkLst>
            <pc:docMk/>
            <pc:sldMk cId="737749451" sldId="335"/>
            <ac:picMk id="46" creationId="{A328E5AF-93FF-4740-908C-52AE776D5E14}"/>
          </ac:picMkLst>
        </pc:picChg>
        <pc:picChg chg="del">
          <ac:chgData name="ANDRES HUMBERTO OTALORA CARMONA" userId="9f185f83-ab76-4bc7-b4dd-50fef826f155" providerId="ADAL" clId="{8F33A89F-2CE9-4BD6-BA7B-DC52C7C75213}" dt="2020-07-03T21:55:36.495" v="91" actId="478"/>
          <ac:picMkLst>
            <pc:docMk/>
            <pc:sldMk cId="737749451" sldId="335"/>
            <ac:picMk id="49" creationId="{CD221A5A-1A74-4479-8D1E-FB8BBA6BB7B0}"/>
          </ac:picMkLst>
        </pc:picChg>
        <pc:picChg chg="del">
          <ac:chgData name="ANDRES HUMBERTO OTALORA CARMONA" userId="9f185f83-ab76-4bc7-b4dd-50fef826f155" providerId="ADAL" clId="{8F33A89F-2CE9-4BD6-BA7B-DC52C7C75213}" dt="2020-07-03T21:55:35.352" v="89" actId="478"/>
          <ac:picMkLst>
            <pc:docMk/>
            <pc:sldMk cId="737749451" sldId="335"/>
            <ac:picMk id="52" creationId="{0612110F-BEC7-43CE-87F6-3C75C47474C3}"/>
          </ac:picMkLst>
        </pc:picChg>
        <pc:picChg chg="del">
          <ac:chgData name="ANDRES HUMBERTO OTALORA CARMONA" userId="9f185f83-ab76-4bc7-b4dd-50fef826f155" providerId="ADAL" clId="{8F33A89F-2CE9-4BD6-BA7B-DC52C7C75213}" dt="2020-07-03T21:55:35.352" v="89" actId="478"/>
          <ac:picMkLst>
            <pc:docMk/>
            <pc:sldMk cId="737749451" sldId="335"/>
            <ac:picMk id="53" creationId="{D6EA3BC4-BD5E-43E0-806D-D350BA563A75}"/>
          </ac:picMkLst>
        </pc:picChg>
        <pc:cxnChg chg="add mod">
          <ac:chgData name="ANDRES HUMBERTO OTALORA CARMONA" userId="9f185f83-ab76-4bc7-b4dd-50fef826f155" providerId="ADAL" clId="{8F33A89F-2CE9-4BD6-BA7B-DC52C7C75213}" dt="2020-07-03T22:02:08.903" v="381" actId="14100"/>
          <ac:cxnSpMkLst>
            <pc:docMk/>
            <pc:sldMk cId="737749451" sldId="335"/>
            <ac:cxnSpMk id="25" creationId="{2C10E990-7D9E-4A5F-A1E5-9461AB5D601F}"/>
          </ac:cxnSpMkLst>
        </pc:cxnChg>
        <pc:cxnChg chg="add mod">
          <ac:chgData name="ANDRES HUMBERTO OTALORA CARMONA" userId="9f185f83-ab76-4bc7-b4dd-50fef826f155" providerId="ADAL" clId="{8F33A89F-2CE9-4BD6-BA7B-DC52C7C75213}" dt="2020-07-03T22:01:24.063" v="331" actId="14100"/>
          <ac:cxnSpMkLst>
            <pc:docMk/>
            <pc:sldMk cId="737749451" sldId="335"/>
            <ac:cxnSpMk id="26" creationId="{D8559721-2220-41D8-BDE1-611FC09A663F}"/>
          </ac:cxnSpMkLst>
        </pc:cxnChg>
      </pc:sldChg>
      <pc:sldChg chg="addSp delSp modSp add mod">
        <pc:chgData name="ANDRES HUMBERTO OTALORA CARMONA" userId="9f185f83-ab76-4bc7-b4dd-50fef826f155" providerId="ADAL" clId="{8F33A89F-2CE9-4BD6-BA7B-DC52C7C75213}" dt="2020-07-03T22:30:41.704" v="718" actId="20577"/>
        <pc:sldMkLst>
          <pc:docMk/>
          <pc:sldMk cId="2034221669" sldId="336"/>
        </pc:sldMkLst>
        <pc:spChg chg="add mod">
          <ac:chgData name="ANDRES HUMBERTO OTALORA CARMONA" userId="9f185f83-ab76-4bc7-b4dd-50fef826f155" providerId="ADAL" clId="{8F33A89F-2CE9-4BD6-BA7B-DC52C7C75213}" dt="2020-07-03T22:18:20.119" v="503" actId="1076"/>
          <ac:spMkLst>
            <pc:docMk/>
            <pc:sldMk cId="2034221669" sldId="336"/>
            <ac:spMk id="4" creationId="{5AA5EDE5-5CA8-4CCC-B365-74630685A5E7}"/>
          </ac:spMkLst>
        </pc:spChg>
        <pc:spChg chg="add mod">
          <ac:chgData name="ANDRES HUMBERTO OTALORA CARMONA" userId="9f185f83-ab76-4bc7-b4dd-50fef826f155" providerId="ADAL" clId="{8F33A89F-2CE9-4BD6-BA7B-DC52C7C75213}" dt="2020-07-03T22:18:33.327" v="511" actId="1076"/>
          <ac:spMkLst>
            <pc:docMk/>
            <pc:sldMk cId="2034221669" sldId="336"/>
            <ac:spMk id="5" creationId="{0423E2B8-CB75-4897-8D2B-D5BBF4093396}"/>
          </ac:spMkLst>
        </pc:spChg>
        <pc:spChg chg="add mod">
          <ac:chgData name="ANDRES HUMBERTO OTALORA CARMONA" userId="9f185f83-ab76-4bc7-b4dd-50fef826f155" providerId="ADAL" clId="{8F33A89F-2CE9-4BD6-BA7B-DC52C7C75213}" dt="2020-07-03T22:18:22.174" v="504" actId="1076"/>
          <ac:spMkLst>
            <pc:docMk/>
            <pc:sldMk cId="2034221669" sldId="336"/>
            <ac:spMk id="6" creationId="{DBE3FD58-B7AC-4CF0-AE65-AA235A64280A}"/>
          </ac:spMkLst>
        </pc:spChg>
        <pc:spChg chg="del">
          <ac:chgData name="ANDRES HUMBERTO OTALORA CARMONA" userId="9f185f83-ab76-4bc7-b4dd-50fef826f155" providerId="ADAL" clId="{8F33A89F-2CE9-4BD6-BA7B-DC52C7C75213}" dt="2020-07-03T22:13:08.088" v="385" actId="478"/>
          <ac:spMkLst>
            <pc:docMk/>
            <pc:sldMk cId="2034221669" sldId="336"/>
            <ac:spMk id="18" creationId="{05010E75-BE66-4076-9A12-342251D4DE34}"/>
          </ac:spMkLst>
        </pc:spChg>
        <pc:spChg chg="del">
          <ac:chgData name="ANDRES HUMBERTO OTALORA CARMONA" userId="9f185f83-ab76-4bc7-b4dd-50fef826f155" providerId="ADAL" clId="{8F33A89F-2CE9-4BD6-BA7B-DC52C7C75213}" dt="2020-07-03T22:13:08.088" v="385" actId="478"/>
          <ac:spMkLst>
            <pc:docMk/>
            <pc:sldMk cId="2034221669" sldId="336"/>
            <ac:spMk id="19" creationId="{1E283183-DA01-4FC5-ADC7-24D50053212A}"/>
          </ac:spMkLst>
        </pc:spChg>
        <pc:spChg chg="del">
          <ac:chgData name="ANDRES HUMBERTO OTALORA CARMONA" userId="9f185f83-ab76-4bc7-b4dd-50fef826f155" providerId="ADAL" clId="{8F33A89F-2CE9-4BD6-BA7B-DC52C7C75213}" dt="2020-07-03T22:13:08.088" v="385" actId="478"/>
          <ac:spMkLst>
            <pc:docMk/>
            <pc:sldMk cId="2034221669" sldId="336"/>
            <ac:spMk id="23" creationId="{F7DCDEF2-B552-4344-B619-53D975721B9C}"/>
          </ac:spMkLst>
        </pc:spChg>
        <pc:spChg chg="del">
          <ac:chgData name="ANDRES HUMBERTO OTALORA CARMONA" userId="9f185f83-ab76-4bc7-b4dd-50fef826f155" providerId="ADAL" clId="{8F33A89F-2CE9-4BD6-BA7B-DC52C7C75213}" dt="2020-07-03T22:13:08.088" v="385" actId="478"/>
          <ac:spMkLst>
            <pc:docMk/>
            <pc:sldMk cId="2034221669" sldId="336"/>
            <ac:spMk id="29" creationId="{CFFF6FAD-94A1-4D0B-A910-73F7DC2A60DB}"/>
          </ac:spMkLst>
        </pc:spChg>
        <pc:spChg chg="add mod">
          <ac:chgData name="ANDRES HUMBERTO OTALORA CARMONA" userId="9f185f83-ab76-4bc7-b4dd-50fef826f155" providerId="ADAL" clId="{8F33A89F-2CE9-4BD6-BA7B-DC52C7C75213}" dt="2020-07-03T22:14:16.167" v="399" actId="1076"/>
          <ac:spMkLst>
            <pc:docMk/>
            <pc:sldMk cId="2034221669" sldId="336"/>
            <ac:spMk id="32" creationId="{15CE2194-63CC-4837-AC0D-AB23354A8C10}"/>
          </ac:spMkLst>
        </pc:spChg>
        <pc:spChg chg="add mod">
          <ac:chgData name="ANDRES HUMBERTO OTALORA CARMONA" userId="9f185f83-ab76-4bc7-b4dd-50fef826f155" providerId="ADAL" clId="{8F33A89F-2CE9-4BD6-BA7B-DC52C7C75213}" dt="2020-07-03T22:14:16.167" v="399" actId="1076"/>
          <ac:spMkLst>
            <pc:docMk/>
            <pc:sldMk cId="2034221669" sldId="336"/>
            <ac:spMk id="33" creationId="{6CF43A1F-9C69-439D-BBC2-D7E3BD90E021}"/>
          </ac:spMkLst>
        </pc:spChg>
        <pc:spChg chg="add mod">
          <ac:chgData name="ANDRES HUMBERTO OTALORA CARMONA" userId="9f185f83-ab76-4bc7-b4dd-50fef826f155" providerId="ADAL" clId="{8F33A89F-2CE9-4BD6-BA7B-DC52C7C75213}" dt="2020-07-03T22:14:16.167" v="399" actId="1076"/>
          <ac:spMkLst>
            <pc:docMk/>
            <pc:sldMk cId="2034221669" sldId="336"/>
            <ac:spMk id="34" creationId="{845BDAE1-390D-4387-A115-05978A5682F9}"/>
          </ac:spMkLst>
        </pc:spChg>
        <pc:spChg chg="add mod">
          <ac:chgData name="ANDRES HUMBERTO OTALORA CARMONA" userId="9f185f83-ab76-4bc7-b4dd-50fef826f155" providerId="ADAL" clId="{8F33A89F-2CE9-4BD6-BA7B-DC52C7C75213}" dt="2020-07-03T22:14:16.167" v="399" actId="1076"/>
          <ac:spMkLst>
            <pc:docMk/>
            <pc:sldMk cId="2034221669" sldId="336"/>
            <ac:spMk id="35" creationId="{B62DAB17-4DC8-4293-939B-797BB8FEE940}"/>
          </ac:spMkLst>
        </pc:spChg>
        <pc:spChg chg="add del mod">
          <ac:chgData name="ANDRES HUMBERTO OTALORA CARMONA" userId="9f185f83-ab76-4bc7-b4dd-50fef826f155" providerId="ADAL" clId="{8F33A89F-2CE9-4BD6-BA7B-DC52C7C75213}" dt="2020-07-03T22:14:06.959" v="396" actId="478"/>
          <ac:spMkLst>
            <pc:docMk/>
            <pc:sldMk cId="2034221669" sldId="336"/>
            <ac:spMk id="36" creationId="{2E109603-7E69-4D9F-891B-6783E0B432C4}"/>
          </ac:spMkLst>
        </pc:spChg>
        <pc:spChg chg="del">
          <ac:chgData name="ANDRES HUMBERTO OTALORA CARMONA" userId="9f185f83-ab76-4bc7-b4dd-50fef826f155" providerId="ADAL" clId="{8F33A89F-2CE9-4BD6-BA7B-DC52C7C75213}" dt="2020-07-03T22:13:08.088" v="385" actId="478"/>
          <ac:spMkLst>
            <pc:docMk/>
            <pc:sldMk cId="2034221669" sldId="336"/>
            <ac:spMk id="37" creationId="{0D38904C-7BEF-4BFC-8643-DAA5FB5FCCA7}"/>
          </ac:spMkLst>
        </pc:spChg>
        <pc:spChg chg="del">
          <ac:chgData name="ANDRES HUMBERTO OTALORA CARMONA" userId="9f185f83-ab76-4bc7-b4dd-50fef826f155" providerId="ADAL" clId="{8F33A89F-2CE9-4BD6-BA7B-DC52C7C75213}" dt="2020-07-03T22:13:08.088" v="385" actId="478"/>
          <ac:spMkLst>
            <pc:docMk/>
            <pc:sldMk cId="2034221669" sldId="336"/>
            <ac:spMk id="38" creationId="{E52DD305-34AD-4A8E-ACCD-A8BF73862F0A}"/>
          </ac:spMkLst>
        </pc:spChg>
        <pc:spChg chg="add del mod">
          <ac:chgData name="ANDRES HUMBERTO OTALORA CARMONA" userId="9f185f83-ab76-4bc7-b4dd-50fef826f155" providerId="ADAL" clId="{8F33A89F-2CE9-4BD6-BA7B-DC52C7C75213}" dt="2020-07-03T22:18:01.697" v="497" actId="478"/>
          <ac:spMkLst>
            <pc:docMk/>
            <pc:sldMk cId="2034221669" sldId="336"/>
            <ac:spMk id="39" creationId="{DB37802A-A430-46A7-8FB7-97C748ACAA48}"/>
          </ac:spMkLst>
        </pc:spChg>
        <pc:spChg chg="add del mod">
          <ac:chgData name="ANDRES HUMBERTO OTALORA CARMONA" userId="9f185f83-ab76-4bc7-b4dd-50fef826f155" providerId="ADAL" clId="{8F33A89F-2CE9-4BD6-BA7B-DC52C7C75213}" dt="2020-07-03T22:20:06.384" v="519" actId="478"/>
          <ac:spMkLst>
            <pc:docMk/>
            <pc:sldMk cId="2034221669" sldId="336"/>
            <ac:spMk id="40" creationId="{31F2B88C-8F9D-4CE5-9AD3-95C5F14E3617}"/>
          </ac:spMkLst>
        </pc:spChg>
        <pc:spChg chg="add mod">
          <ac:chgData name="ANDRES HUMBERTO OTALORA CARMONA" userId="9f185f83-ab76-4bc7-b4dd-50fef826f155" providerId="ADAL" clId="{8F33A89F-2CE9-4BD6-BA7B-DC52C7C75213}" dt="2020-07-03T22:30:22.345" v="645" actId="20577"/>
          <ac:spMkLst>
            <pc:docMk/>
            <pc:sldMk cId="2034221669" sldId="336"/>
            <ac:spMk id="42" creationId="{84E0CE6D-0536-409A-9710-F685D95CE3F9}"/>
          </ac:spMkLst>
        </pc:spChg>
        <pc:spChg chg="add mod">
          <ac:chgData name="ANDRES HUMBERTO OTALORA CARMONA" userId="9f185f83-ab76-4bc7-b4dd-50fef826f155" providerId="ADAL" clId="{8F33A89F-2CE9-4BD6-BA7B-DC52C7C75213}" dt="2020-07-03T22:30:27.241" v="651" actId="20577"/>
          <ac:spMkLst>
            <pc:docMk/>
            <pc:sldMk cId="2034221669" sldId="336"/>
            <ac:spMk id="43" creationId="{B955C63E-31E0-44CF-83D5-15B57917D370}"/>
          </ac:spMkLst>
        </pc:spChg>
        <pc:spChg chg="add mod">
          <ac:chgData name="ANDRES HUMBERTO OTALORA CARMONA" userId="9f185f83-ab76-4bc7-b4dd-50fef826f155" providerId="ADAL" clId="{8F33A89F-2CE9-4BD6-BA7B-DC52C7C75213}" dt="2020-07-03T22:30:41.704" v="718" actId="20577"/>
          <ac:spMkLst>
            <pc:docMk/>
            <pc:sldMk cId="2034221669" sldId="336"/>
            <ac:spMk id="44" creationId="{BB5FD75D-1956-4094-844B-E20883E9D8DD}"/>
          </ac:spMkLst>
        </pc:spChg>
        <pc:picChg chg="add mod">
          <ac:chgData name="ANDRES HUMBERTO OTALORA CARMONA" userId="9f185f83-ab76-4bc7-b4dd-50fef826f155" providerId="ADAL" clId="{8F33A89F-2CE9-4BD6-BA7B-DC52C7C75213}" dt="2020-07-03T22:20:15.472" v="522" actId="1076"/>
          <ac:picMkLst>
            <pc:docMk/>
            <pc:sldMk cId="2034221669" sldId="336"/>
            <ac:picMk id="3" creationId="{BBA597AE-AF2B-4BE2-8688-A37714CBE052}"/>
          </ac:picMkLst>
        </pc:picChg>
        <pc:picChg chg="add mod">
          <ac:chgData name="ANDRES HUMBERTO OTALORA CARMONA" userId="9f185f83-ab76-4bc7-b4dd-50fef826f155" providerId="ADAL" clId="{8F33A89F-2CE9-4BD6-BA7B-DC52C7C75213}" dt="2020-07-03T22:18:29.023" v="509" actId="1076"/>
          <ac:picMkLst>
            <pc:docMk/>
            <pc:sldMk cId="2034221669" sldId="336"/>
            <ac:picMk id="17" creationId="{AF7F51E2-73D1-4A4F-A1B9-1A3FCD305523}"/>
          </ac:picMkLst>
        </pc:picChg>
        <pc:picChg chg="del">
          <ac:chgData name="ANDRES HUMBERTO OTALORA CARMONA" userId="9f185f83-ab76-4bc7-b4dd-50fef826f155" providerId="ADAL" clId="{8F33A89F-2CE9-4BD6-BA7B-DC52C7C75213}" dt="2020-07-03T22:13:08.088" v="385" actId="478"/>
          <ac:picMkLst>
            <pc:docMk/>
            <pc:sldMk cId="2034221669" sldId="336"/>
            <ac:picMk id="20" creationId="{CEC7717F-4A1E-46D7-AACF-468E744AFBE6}"/>
          </ac:picMkLst>
        </pc:picChg>
        <pc:picChg chg="del">
          <ac:chgData name="ANDRES HUMBERTO OTALORA CARMONA" userId="9f185f83-ab76-4bc7-b4dd-50fef826f155" providerId="ADAL" clId="{8F33A89F-2CE9-4BD6-BA7B-DC52C7C75213}" dt="2020-07-03T22:13:08.088" v="385" actId="478"/>
          <ac:picMkLst>
            <pc:docMk/>
            <pc:sldMk cId="2034221669" sldId="336"/>
            <ac:picMk id="21" creationId="{A2FA9BD7-3055-41F4-A080-8CD667F05A0E}"/>
          </ac:picMkLst>
        </pc:picChg>
        <pc:picChg chg="del">
          <ac:chgData name="ANDRES HUMBERTO OTALORA CARMONA" userId="9f185f83-ab76-4bc7-b4dd-50fef826f155" providerId="ADAL" clId="{8F33A89F-2CE9-4BD6-BA7B-DC52C7C75213}" dt="2020-07-03T22:13:08.600" v="386" actId="478"/>
          <ac:picMkLst>
            <pc:docMk/>
            <pc:sldMk cId="2034221669" sldId="336"/>
            <ac:picMk id="22" creationId="{1B8642A1-D3FE-4048-A99A-5CCBC87C95E8}"/>
          </ac:picMkLst>
        </pc:picChg>
        <pc:picChg chg="add mod">
          <ac:chgData name="ANDRES HUMBERTO OTALORA CARMONA" userId="9f185f83-ab76-4bc7-b4dd-50fef826f155" providerId="ADAL" clId="{8F33A89F-2CE9-4BD6-BA7B-DC52C7C75213}" dt="2020-07-03T22:20:03.751" v="518" actId="1076"/>
          <ac:picMkLst>
            <pc:docMk/>
            <pc:sldMk cId="2034221669" sldId="336"/>
            <ac:picMk id="24" creationId="{AD65C8A0-2025-483E-84C4-486FF038FD02}"/>
          </ac:picMkLst>
        </pc:picChg>
        <pc:picChg chg="add mod modCrop">
          <ac:chgData name="ANDRES HUMBERTO OTALORA CARMONA" userId="9f185f83-ab76-4bc7-b4dd-50fef826f155" providerId="ADAL" clId="{8F33A89F-2CE9-4BD6-BA7B-DC52C7C75213}" dt="2020-07-03T22:20:28.215" v="525" actId="1076"/>
          <ac:picMkLst>
            <pc:docMk/>
            <pc:sldMk cId="2034221669" sldId="336"/>
            <ac:picMk id="27" creationId="{29A42F98-C133-4864-9C8B-5DD34E3898B0}"/>
          </ac:picMkLst>
        </pc:picChg>
        <pc:picChg chg="add del mod">
          <ac:chgData name="ANDRES HUMBERTO OTALORA CARMONA" userId="9f185f83-ab76-4bc7-b4dd-50fef826f155" providerId="ADAL" clId="{8F33A89F-2CE9-4BD6-BA7B-DC52C7C75213}" dt="2020-07-03T22:13:58.759" v="392" actId="478"/>
          <ac:picMkLst>
            <pc:docMk/>
            <pc:sldMk cId="2034221669" sldId="336"/>
            <ac:picMk id="30" creationId="{D9264853-EC67-4626-8ADC-FA7E847E71DD}"/>
          </ac:picMkLst>
        </pc:picChg>
        <pc:picChg chg="add mod">
          <ac:chgData name="ANDRES HUMBERTO OTALORA CARMONA" userId="9f185f83-ab76-4bc7-b4dd-50fef826f155" providerId="ADAL" clId="{8F33A89F-2CE9-4BD6-BA7B-DC52C7C75213}" dt="2020-07-03T22:18:26.095" v="507" actId="1076"/>
          <ac:picMkLst>
            <pc:docMk/>
            <pc:sldMk cId="2034221669" sldId="336"/>
            <ac:picMk id="31" creationId="{7752EE3A-FCBC-43D3-AB15-DC3679AC0BF1}"/>
          </ac:picMkLst>
        </pc:picChg>
        <pc:cxnChg chg="del">
          <ac:chgData name="ANDRES HUMBERTO OTALORA CARMONA" userId="9f185f83-ab76-4bc7-b4dd-50fef826f155" providerId="ADAL" clId="{8F33A89F-2CE9-4BD6-BA7B-DC52C7C75213}" dt="2020-07-03T22:13:08.088" v="385" actId="478"/>
          <ac:cxnSpMkLst>
            <pc:docMk/>
            <pc:sldMk cId="2034221669" sldId="336"/>
            <ac:cxnSpMk id="25" creationId="{2C10E990-7D9E-4A5F-A1E5-9461AB5D601F}"/>
          </ac:cxnSpMkLst>
        </pc:cxnChg>
        <pc:cxnChg chg="del">
          <ac:chgData name="ANDRES HUMBERTO OTALORA CARMONA" userId="9f185f83-ab76-4bc7-b4dd-50fef826f155" providerId="ADAL" clId="{8F33A89F-2CE9-4BD6-BA7B-DC52C7C75213}" dt="2020-07-03T22:13:08.088" v="385" actId="478"/>
          <ac:cxnSpMkLst>
            <pc:docMk/>
            <pc:sldMk cId="2034221669" sldId="336"/>
            <ac:cxnSpMk id="26" creationId="{D8559721-2220-41D8-BDE1-611FC09A663F}"/>
          </ac:cxnSpMkLst>
        </pc:cxnChg>
      </pc:sldChg>
      <pc:sldChg chg="addSp delSp modSp add del mod">
        <pc:chgData name="ANDRES HUMBERTO OTALORA CARMONA" userId="9f185f83-ab76-4bc7-b4dd-50fef826f155" providerId="ADAL" clId="{8F33A89F-2CE9-4BD6-BA7B-DC52C7C75213}" dt="2020-07-03T22:43:45.493" v="815" actId="2696"/>
        <pc:sldMkLst>
          <pc:docMk/>
          <pc:sldMk cId="3603589217" sldId="337"/>
        </pc:sldMkLst>
        <pc:spChg chg="del">
          <ac:chgData name="ANDRES HUMBERTO OTALORA CARMONA" userId="9f185f83-ab76-4bc7-b4dd-50fef826f155" providerId="ADAL" clId="{8F33A89F-2CE9-4BD6-BA7B-DC52C7C75213}" dt="2020-07-03T22:31:01.512" v="724" actId="478"/>
          <ac:spMkLst>
            <pc:docMk/>
            <pc:sldMk cId="3603589217" sldId="337"/>
            <ac:spMk id="4" creationId="{5AA5EDE5-5CA8-4CCC-B365-74630685A5E7}"/>
          </ac:spMkLst>
        </pc:spChg>
        <pc:spChg chg="del">
          <ac:chgData name="ANDRES HUMBERTO OTALORA CARMONA" userId="9f185f83-ab76-4bc7-b4dd-50fef826f155" providerId="ADAL" clId="{8F33A89F-2CE9-4BD6-BA7B-DC52C7C75213}" dt="2020-07-03T22:30:57.401" v="720" actId="478"/>
          <ac:spMkLst>
            <pc:docMk/>
            <pc:sldMk cId="3603589217" sldId="337"/>
            <ac:spMk id="5" creationId="{0423E2B8-CB75-4897-8D2B-D5BBF4093396}"/>
          </ac:spMkLst>
        </pc:spChg>
        <pc:spChg chg="del">
          <ac:chgData name="ANDRES HUMBERTO OTALORA CARMONA" userId="9f185f83-ab76-4bc7-b4dd-50fef826f155" providerId="ADAL" clId="{8F33A89F-2CE9-4BD6-BA7B-DC52C7C75213}" dt="2020-07-03T22:31:01.512" v="724" actId="478"/>
          <ac:spMkLst>
            <pc:docMk/>
            <pc:sldMk cId="3603589217" sldId="337"/>
            <ac:spMk id="6" creationId="{DBE3FD58-B7AC-4CF0-AE65-AA235A64280A}"/>
          </ac:spMkLst>
        </pc:spChg>
        <pc:spChg chg="add mod">
          <ac:chgData name="ANDRES HUMBERTO OTALORA CARMONA" userId="9f185f83-ab76-4bc7-b4dd-50fef826f155" providerId="ADAL" clId="{8F33A89F-2CE9-4BD6-BA7B-DC52C7C75213}" dt="2020-07-03T22:37:48.472" v="767" actId="14100"/>
          <ac:spMkLst>
            <pc:docMk/>
            <pc:sldMk cId="3603589217" sldId="337"/>
            <ac:spMk id="11" creationId="{2AB72934-C643-494C-9E41-9E01B4CFDEC4}"/>
          </ac:spMkLst>
        </pc:spChg>
        <pc:spChg chg="add mod">
          <ac:chgData name="ANDRES HUMBERTO OTALORA CARMONA" userId="9f185f83-ab76-4bc7-b4dd-50fef826f155" providerId="ADAL" clId="{8F33A89F-2CE9-4BD6-BA7B-DC52C7C75213}" dt="2020-07-03T22:38:22.591" v="782" actId="1076"/>
          <ac:spMkLst>
            <pc:docMk/>
            <pc:sldMk cId="3603589217" sldId="337"/>
            <ac:spMk id="12" creationId="{9F31F60A-10B0-4F12-B388-5082F6E62B15}"/>
          </ac:spMkLst>
        </pc:spChg>
        <pc:spChg chg="add mod">
          <ac:chgData name="ANDRES HUMBERTO OTALORA CARMONA" userId="9f185f83-ab76-4bc7-b4dd-50fef826f155" providerId="ADAL" clId="{8F33A89F-2CE9-4BD6-BA7B-DC52C7C75213}" dt="2020-07-03T22:38:25.975" v="783" actId="1076"/>
          <ac:spMkLst>
            <pc:docMk/>
            <pc:sldMk cId="3603589217" sldId="337"/>
            <ac:spMk id="13" creationId="{3B49BB5E-69C5-47ED-BA91-31036AD3EAFC}"/>
          </ac:spMkLst>
        </pc:spChg>
        <pc:spChg chg="add mod">
          <ac:chgData name="ANDRES HUMBERTO OTALORA CARMONA" userId="9f185f83-ab76-4bc7-b4dd-50fef826f155" providerId="ADAL" clId="{8F33A89F-2CE9-4BD6-BA7B-DC52C7C75213}" dt="2020-07-03T22:39:44.939" v="809" actId="123"/>
          <ac:spMkLst>
            <pc:docMk/>
            <pc:sldMk cId="3603589217" sldId="337"/>
            <ac:spMk id="14" creationId="{D3C0EDB5-F375-4CFD-AF9B-DACF19B0149F}"/>
          </ac:spMkLst>
        </pc:spChg>
        <pc:spChg chg="add mod">
          <ac:chgData name="ANDRES HUMBERTO OTALORA CARMONA" userId="9f185f83-ab76-4bc7-b4dd-50fef826f155" providerId="ADAL" clId="{8F33A89F-2CE9-4BD6-BA7B-DC52C7C75213}" dt="2020-07-03T22:39:59.522" v="811" actId="20577"/>
          <ac:spMkLst>
            <pc:docMk/>
            <pc:sldMk cId="3603589217" sldId="337"/>
            <ac:spMk id="15" creationId="{6FA65A8B-0949-47F4-8122-40B739B82258}"/>
          </ac:spMkLst>
        </pc:spChg>
        <pc:spChg chg="add mod">
          <ac:chgData name="ANDRES HUMBERTO OTALORA CARMONA" userId="9f185f83-ab76-4bc7-b4dd-50fef826f155" providerId="ADAL" clId="{8F33A89F-2CE9-4BD6-BA7B-DC52C7C75213}" dt="2020-07-03T22:39:31.063" v="806" actId="1076"/>
          <ac:spMkLst>
            <pc:docMk/>
            <pc:sldMk cId="3603589217" sldId="337"/>
            <ac:spMk id="16" creationId="{A505D938-092E-4EB4-A467-CFDF485E4D57}"/>
          </ac:spMkLst>
        </pc:spChg>
        <pc:spChg chg="add mod">
          <ac:chgData name="ANDRES HUMBERTO OTALORA CARMONA" userId="9f185f83-ab76-4bc7-b4dd-50fef826f155" providerId="ADAL" clId="{8F33A89F-2CE9-4BD6-BA7B-DC52C7C75213}" dt="2020-07-03T22:32:42.120" v="728" actId="2085"/>
          <ac:spMkLst>
            <pc:docMk/>
            <pc:sldMk cId="3603589217" sldId="337"/>
            <ac:spMk id="22" creationId="{B0D45F85-DA53-4482-AEB8-C146C3225A19}"/>
          </ac:spMkLst>
        </pc:spChg>
        <pc:spChg chg="add mod">
          <ac:chgData name="ANDRES HUMBERTO OTALORA CARMONA" userId="9f185f83-ab76-4bc7-b4dd-50fef826f155" providerId="ADAL" clId="{8F33A89F-2CE9-4BD6-BA7B-DC52C7C75213}" dt="2020-07-03T22:34:15.136" v="729" actId="2085"/>
          <ac:spMkLst>
            <pc:docMk/>
            <pc:sldMk cId="3603589217" sldId="337"/>
            <ac:spMk id="23" creationId="{73BCB85D-8DCB-4391-A559-5CFB4997B6EA}"/>
          </ac:spMkLst>
        </pc:spChg>
        <pc:spChg chg="add mod">
          <ac:chgData name="ANDRES HUMBERTO OTALORA CARMONA" userId="9f185f83-ab76-4bc7-b4dd-50fef826f155" providerId="ADAL" clId="{8F33A89F-2CE9-4BD6-BA7B-DC52C7C75213}" dt="2020-07-03T22:34:17.864" v="730" actId="2085"/>
          <ac:spMkLst>
            <pc:docMk/>
            <pc:sldMk cId="3603589217" sldId="337"/>
            <ac:spMk id="25" creationId="{8D27A779-9259-4381-B790-9FCCF7CC48EB}"/>
          </ac:spMkLst>
        </pc:spChg>
        <pc:spChg chg="add mod">
          <ac:chgData name="ANDRES HUMBERTO OTALORA CARMONA" userId="9f185f83-ab76-4bc7-b4dd-50fef826f155" providerId="ADAL" clId="{8F33A89F-2CE9-4BD6-BA7B-DC52C7C75213}" dt="2020-07-03T22:37:31.600" v="761" actId="1076"/>
          <ac:spMkLst>
            <pc:docMk/>
            <pc:sldMk cId="3603589217" sldId="337"/>
            <ac:spMk id="26" creationId="{47C472BE-30A8-4D4B-95F3-AFEC3C704D56}"/>
          </ac:spMkLst>
        </pc:spChg>
        <pc:spChg chg="add mod">
          <ac:chgData name="ANDRES HUMBERTO OTALORA CARMONA" userId="9f185f83-ab76-4bc7-b4dd-50fef826f155" providerId="ADAL" clId="{8F33A89F-2CE9-4BD6-BA7B-DC52C7C75213}" dt="2020-07-03T22:36:39.671" v="743" actId="1076"/>
          <ac:spMkLst>
            <pc:docMk/>
            <pc:sldMk cId="3603589217" sldId="337"/>
            <ac:spMk id="29" creationId="{545A985B-65E8-4CE2-9CCD-AA4C759DDD04}"/>
          </ac:spMkLst>
        </pc:spChg>
        <pc:spChg chg="add mod">
          <ac:chgData name="ANDRES HUMBERTO OTALORA CARMONA" userId="9f185f83-ab76-4bc7-b4dd-50fef826f155" providerId="ADAL" clId="{8F33A89F-2CE9-4BD6-BA7B-DC52C7C75213}" dt="2020-07-03T22:36:42.127" v="744" actId="1076"/>
          <ac:spMkLst>
            <pc:docMk/>
            <pc:sldMk cId="3603589217" sldId="337"/>
            <ac:spMk id="30" creationId="{C0772CED-AE0C-40F5-884D-35251B4B03E3}"/>
          </ac:spMkLst>
        </pc:spChg>
        <pc:spChg chg="del">
          <ac:chgData name="ANDRES HUMBERTO OTALORA CARMONA" userId="9f185f83-ab76-4bc7-b4dd-50fef826f155" providerId="ADAL" clId="{8F33A89F-2CE9-4BD6-BA7B-DC52C7C75213}" dt="2020-07-03T22:30:57.401" v="720" actId="478"/>
          <ac:spMkLst>
            <pc:docMk/>
            <pc:sldMk cId="3603589217" sldId="337"/>
            <ac:spMk id="32" creationId="{15CE2194-63CC-4837-AC0D-AB23354A8C10}"/>
          </ac:spMkLst>
        </pc:spChg>
        <pc:spChg chg="del">
          <ac:chgData name="ANDRES HUMBERTO OTALORA CARMONA" userId="9f185f83-ab76-4bc7-b4dd-50fef826f155" providerId="ADAL" clId="{8F33A89F-2CE9-4BD6-BA7B-DC52C7C75213}" dt="2020-07-03T22:30:57.401" v="720" actId="478"/>
          <ac:spMkLst>
            <pc:docMk/>
            <pc:sldMk cId="3603589217" sldId="337"/>
            <ac:spMk id="33" creationId="{6CF43A1F-9C69-439D-BBC2-D7E3BD90E021}"/>
          </ac:spMkLst>
        </pc:spChg>
        <pc:spChg chg="del">
          <ac:chgData name="ANDRES HUMBERTO OTALORA CARMONA" userId="9f185f83-ab76-4bc7-b4dd-50fef826f155" providerId="ADAL" clId="{8F33A89F-2CE9-4BD6-BA7B-DC52C7C75213}" dt="2020-07-03T22:30:58.936" v="722" actId="478"/>
          <ac:spMkLst>
            <pc:docMk/>
            <pc:sldMk cId="3603589217" sldId="337"/>
            <ac:spMk id="34" creationId="{845BDAE1-390D-4387-A115-05978A5682F9}"/>
          </ac:spMkLst>
        </pc:spChg>
        <pc:spChg chg="del">
          <ac:chgData name="ANDRES HUMBERTO OTALORA CARMONA" userId="9f185f83-ab76-4bc7-b4dd-50fef826f155" providerId="ADAL" clId="{8F33A89F-2CE9-4BD6-BA7B-DC52C7C75213}" dt="2020-07-03T22:30:59.992" v="723" actId="478"/>
          <ac:spMkLst>
            <pc:docMk/>
            <pc:sldMk cId="3603589217" sldId="337"/>
            <ac:spMk id="35" creationId="{B62DAB17-4DC8-4293-939B-797BB8FEE940}"/>
          </ac:spMkLst>
        </pc:spChg>
        <pc:spChg chg="add mod">
          <ac:chgData name="ANDRES HUMBERTO OTALORA CARMONA" userId="9f185f83-ab76-4bc7-b4dd-50fef826f155" providerId="ADAL" clId="{8F33A89F-2CE9-4BD6-BA7B-DC52C7C75213}" dt="2020-07-03T22:36:44.769" v="745" actId="1076"/>
          <ac:spMkLst>
            <pc:docMk/>
            <pc:sldMk cId="3603589217" sldId="337"/>
            <ac:spMk id="36" creationId="{89337C5B-02E5-4C2A-83C5-2D5922AD98A9}"/>
          </ac:spMkLst>
        </pc:spChg>
        <pc:spChg chg="add mod">
          <ac:chgData name="ANDRES HUMBERTO OTALORA CARMONA" userId="9f185f83-ab76-4bc7-b4dd-50fef826f155" providerId="ADAL" clId="{8F33A89F-2CE9-4BD6-BA7B-DC52C7C75213}" dt="2020-07-03T22:37:33.928" v="762" actId="1076"/>
          <ac:spMkLst>
            <pc:docMk/>
            <pc:sldMk cId="3603589217" sldId="337"/>
            <ac:spMk id="37" creationId="{37320CB3-67F9-4319-931B-09C0BC63C77C}"/>
          </ac:spMkLst>
        </pc:spChg>
        <pc:spChg chg="add mod">
          <ac:chgData name="ANDRES HUMBERTO OTALORA CARMONA" userId="9f185f83-ab76-4bc7-b4dd-50fef826f155" providerId="ADAL" clId="{8F33A89F-2CE9-4BD6-BA7B-DC52C7C75213}" dt="2020-07-03T22:37:31.600" v="761" actId="1076"/>
          <ac:spMkLst>
            <pc:docMk/>
            <pc:sldMk cId="3603589217" sldId="337"/>
            <ac:spMk id="38" creationId="{2328D2D1-EA31-424C-ACCA-7A43495B2983}"/>
          </ac:spMkLst>
        </pc:spChg>
        <pc:spChg chg="add mod">
          <ac:chgData name="ANDRES HUMBERTO OTALORA CARMONA" userId="9f185f83-ab76-4bc7-b4dd-50fef826f155" providerId="ADAL" clId="{8F33A89F-2CE9-4BD6-BA7B-DC52C7C75213}" dt="2020-07-03T22:37:31.600" v="761" actId="1076"/>
          <ac:spMkLst>
            <pc:docMk/>
            <pc:sldMk cId="3603589217" sldId="337"/>
            <ac:spMk id="39" creationId="{A8F1A1BF-C2BB-4379-B45F-AD9AB19BBCCA}"/>
          </ac:spMkLst>
        </pc:spChg>
        <pc:spChg chg="add del mod">
          <ac:chgData name="ANDRES HUMBERTO OTALORA CARMONA" userId="9f185f83-ab76-4bc7-b4dd-50fef826f155" providerId="ADAL" clId="{8F33A89F-2CE9-4BD6-BA7B-DC52C7C75213}" dt="2020-07-03T22:37:40.168" v="764" actId="478"/>
          <ac:spMkLst>
            <pc:docMk/>
            <pc:sldMk cId="3603589217" sldId="337"/>
            <ac:spMk id="40" creationId="{1C4F0429-1146-4393-805A-FD8406788A84}"/>
          </ac:spMkLst>
        </pc:spChg>
        <pc:spChg chg="del">
          <ac:chgData name="ANDRES HUMBERTO OTALORA CARMONA" userId="9f185f83-ab76-4bc7-b4dd-50fef826f155" providerId="ADAL" clId="{8F33A89F-2CE9-4BD6-BA7B-DC52C7C75213}" dt="2020-07-03T22:30:57.401" v="720" actId="478"/>
          <ac:spMkLst>
            <pc:docMk/>
            <pc:sldMk cId="3603589217" sldId="337"/>
            <ac:spMk id="42" creationId="{84E0CE6D-0536-409A-9710-F685D95CE3F9}"/>
          </ac:spMkLst>
        </pc:spChg>
        <pc:spChg chg="del">
          <ac:chgData name="ANDRES HUMBERTO OTALORA CARMONA" userId="9f185f83-ab76-4bc7-b4dd-50fef826f155" providerId="ADAL" clId="{8F33A89F-2CE9-4BD6-BA7B-DC52C7C75213}" dt="2020-07-03T22:30:57.401" v="720" actId="478"/>
          <ac:spMkLst>
            <pc:docMk/>
            <pc:sldMk cId="3603589217" sldId="337"/>
            <ac:spMk id="43" creationId="{B955C63E-31E0-44CF-83D5-15B57917D370}"/>
          </ac:spMkLst>
        </pc:spChg>
        <pc:spChg chg="del">
          <ac:chgData name="ANDRES HUMBERTO OTALORA CARMONA" userId="9f185f83-ab76-4bc7-b4dd-50fef826f155" providerId="ADAL" clId="{8F33A89F-2CE9-4BD6-BA7B-DC52C7C75213}" dt="2020-07-03T22:30:57.401" v="720" actId="478"/>
          <ac:spMkLst>
            <pc:docMk/>
            <pc:sldMk cId="3603589217" sldId="337"/>
            <ac:spMk id="44" creationId="{BB5FD75D-1956-4094-844B-E20883E9D8DD}"/>
          </ac:spMkLst>
        </pc:spChg>
        <pc:spChg chg="add del mod">
          <ac:chgData name="ANDRES HUMBERTO OTALORA CARMONA" userId="9f185f83-ab76-4bc7-b4dd-50fef826f155" providerId="ADAL" clId="{8F33A89F-2CE9-4BD6-BA7B-DC52C7C75213}" dt="2020-07-03T22:37:57.816" v="771" actId="478"/>
          <ac:spMkLst>
            <pc:docMk/>
            <pc:sldMk cId="3603589217" sldId="337"/>
            <ac:spMk id="45" creationId="{4C621C99-E8B0-4658-8DDF-28759D858878}"/>
          </ac:spMkLst>
        </pc:spChg>
        <pc:spChg chg="add del mod">
          <ac:chgData name="ANDRES HUMBERTO OTALORA CARMONA" userId="9f185f83-ab76-4bc7-b4dd-50fef826f155" providerId="ADAL" clId="{8F33A89F-2CE9-4BD6-BA7B-DC52C7C75213}" dt="2020-07-03T22:38:12.360" v="777" actId="478"/>
          <ac:spMkLst>
            <pc:docMk/>
            <pc:sldMk cId="3603589217" sldId="337"/>
            <ac:spMk id="46" creationId="{6CD3869F-FFB3-4D82-A777-EEA5755A41E0}"/>
          </ac:spMkLst>
        </pc:spChg>
        <pc:spChg chg="add del mod">
          <ac:chgData name="ANDRES HUMBERTO OTALORA CARMONA" userId="9f185f83-ab76-4bc7-b4dd-50fef826f155" providerId="ADAL" clId="{8F33A89F-2CE9-4BD6-BA7B-DC52C7C75213}" dt="2020-07-03T22:38:35.844" v="785" actId="478"/>
          <ac:spMkLst>
            <pc:docMk/>
            <pc:sldMk cId="3603589217" sldId="337"/>
            <ac:spMk id="48" creationId="{141AA486-AEBA-4BF1-AAF0-BB1D0F632D7D}"/>
          </ac:spMkLst>
        </pc:spChg>
        <pc:spChg chg="add del mod">
          <ac:chgData name="ANDRES HUMBERTO OTALORA CARMONA" userId="9f185f83-ab76-4bc7-b4dd-50fef826f155" providerId="ADAL" clId="{8F33A89F-2CE9-4BD6-BA7B-DC52C7C75213}" dt="2020-07-03T22:38:42.576" v="789" actId="478"/>
          <ac:spMkLst>
            <pc:docMk/>
            <pc:sldMk cId="3603589217" sldId="337"/>
            <ac:spMk id="49" creationId="{1222BEAA-303D-4246-8F6B-199452C9FCE0}"/>
          </ac:spMkLst>
        </pc:spChg>
        <pc:spChg chg="add mod">
          <ac:chgData name="ANDRES HUMBERTO OTALORA CARMONA" userId="9f185f83-ab76-4bc7-b4dd-50fef826f155" providerId="ADAL" clId="{8F33A89F-2CE9-4BD6-BA7B-DC52C7C75213}" dt="2020-07-03T22:39:26.072" v="803" actId="1076"/>
          <ac:spMkLst>
            <pc:docMk/>
            <pc:sldMk cId="3603589217" sldId="337"/>
            <ac:spMk id="55" creationId="{EBD9F91B-DB18-4160-A95E-F07A79CB298C}"/>
          </ac:spMkLst>
        </pc:spChg>
        <pc:picChg chg="del">
          <ac:chgData name="ANDRES HUMBERTO OTALORA CARMONA" userId="9f185f83-ab76-4bc7-b4dd-50fef826f155" providerId="ADAL" clId="{8F33A89F-2CE9-4BD6-BA7B-DC52C7C75213}" dt="2020-07-03T22:30:57.401" v="720" actId="478"/>
          <ac:picMkLst>
            <pc:docMk/>
            <pc:sldMk cId="3603589217" sldId="337"/>
            <ac:picMk id="3" creationId="{BBA597AE-AF2B-4BE2-8688-A37714CBE052}"/>
          </ac:picMkLst>
        </pc:picChg>
        <pc:picChg chg="add mod">
          <ac:chgData name="ANDRES HUMBERTO OTALORA CARMONA" userId="9f185f83-ab76-4bc7-b4dd-50fef826f155" providerId="ADAL" clId="{8F33A89F-2CE9-4BD6-BA7B-DC52C7C75213}" dt="2020-07-03T22:37:07.567" v="750" actId="1076"/>
          <ac:picMkLst>
            <pc:docMk/>
            <pc:sldMk cId="3603589217" sldId="337"/>
            <ac:picMk id="8" creationId="{04F14D3F-4653-4B8E-903B-E31929C8EBD4}"/>
          </ac:picMkLst>
        </pc:picChg>
        <pc:picChg chg="add del mod">
          <ac:chgData name="ANDRES HUMBERTO OTALORA CARMONA" userId="9f185f83-ab76-4bc7-b4dd-50fef826f155" providerId="ADAL" clId="{8F33A89F-2CE9-4BD6-BA7B-DC52C7C75213}" dt="2020-07-03T22:37:02.930" v="747" actId="478"/>
          <ac:picMkLst>
            <pc:docMk/>
            <pc:sldMk cId="3603589217" sldId="337"/>
            <ac:picMk id="10" creationId="{E1762C33-C385-4305-92AE-8C4E75E0DADD}"/>
          </ac:picMkLst>
        </pc:picChg>
        <pc:picChg chg="del">
          <ac:chgData name="ANDRES HUMBERTO OTALORA CARMONA" userId="9f185f83-ab76-4bc7-b4dd-50fef826f155" providerId="ADAL" clId="{8F33A89F-2CE9-4BD6-BA7B-DC52C7C75213}" dt="2020-07-03T22:30:57.401" v="720" actId="478"/>
          <ac:picMkLst>
            <pc:docMk/>
            <pc:sldMk cId="3603589217" sldId="337"/>
            <ac:picMk id="17" creationId="{AF7F51E2-73D1-4A4F-A1B9-1A3FCD305523}"/>
          </ac:picMkLst>
        </pc:picChg>
        <pc:picChg chg="add del mod">
          <ac:chgData name="ANDRES HUMBERTO OTALORA CARMONA" userId="9f185f83-ab76-4bc7-b4dd-50fef826f155" providerId="ADAL" clId="{8F33A89F-2CE9-4BD6-BA7B-DC52C7C75213}" dt="2020-07-03T22:32:05.472" v="727" actId="478"/>
          <ac:picMkLst>
            <pc:docMk/>
            <pc:sldMk cId="3603589217" sldId="337"/>
            <ac:picMk id="21" creationId="{E049FE44-EFB2-40AD-A58C-911D3E549D6E}"/>
          </ac:picMkLst>
        </pc:picChg>
        <pc:picChg chg="del">
          <ac:chgData name="ANDRES HUMBERTO OTALORA CARMONA" userId="9f185f83-ab76-4bc7-b4dd-50fef826f155" providerId="ADAL" clId="{8F33A89F-2CE9-4BD6-BA7B-DC52C7C75213}" dt="2020-07-03T22:30:57.401" v="720" actId="478"/>
          <ac:picMkLst>
            <pc:docMk/>
            <pc:sldMk cId="3603589217" sldId="337"/>
            <ac:picMk id="24" creationId="{AD65C8A0-2025-483E-84C4-486FF038FD02}"/>
          </ac:picMkLst>
        </pc:picChg>
        <pc:picChg chg="del">
          <ac:chgData name="ANDRES HUMBERTO OTALORA CARMONA" userId="9f185f83-ab76-4bc7-b4dd-50fef826f155" providerId="ADAL" clId="{8F33A89F-2CE9-4BD6-BA7B-DC52C7C75213}" dt="2020-07-03T22:30:57.401" v="720" actId="478"/>
          <ac:picMkLst>
            <pc:docMk/>
            <pc:sldMk cId="3603589217" sldId="337"/>
            <ac:picMk id="27" creationId="{29A42F98-C133-4864-9C8B-5DD34E3898B0}"/>
          </ac:picMkLst>
        </pc:picChg>
        <pc:picChg chg="del">
          <ac:chgData name="ANDRES HUMBERTO OTALORA CARMONA" userId="9f185f83-ab76-4bc7-b4dd-50fef826f155" providerId="ADAL" clId="{8F33A89F-2CE9-4BD6-BA7B-DC52C7C75213}" dt="2020-07-03T22:30:57.992" v="721" actId="478"/>
          <ac:picMkLst>
            <pc:docMk/>
            <pc:sldMk cId="3603589217" sldId="337"/>
            <ac:picMk id="31" creationId="{7752EE3A-FCBC-43D3-AB15-DC3679AC0BF1}"/>
          </ac:picMkLst>
        </pc:picChg>
        <pc:picChg chg="add mod">
          <ac:chgData name="ANDRES HUMBERTO OTALORA CARMONA" userId="9f185f83-ab76-4bc7-b4dd-50fef826f155" providerId="ADAL" clId="{8F33A89F-2CE9-4BD6-BA7B-DC52C7C75213}" dt="2020-07-03T22:39:29.671" v="805" actId="1076"/>
          <ac:picMkLst>
            <pc:docMk/>
            <pc:sldMk cId="3603589217" sldId="337"/>
            <ac:picMk id="47" creationId="{F5A86AAC-7242-4F4A-B594-CE2AF923322A}"/>
          </ac:picMkLst>
        </pc:picChg>
        <pc:picChg chg="add mod">
          <ac:chgData name="ANDRES HUMBERTO OTALORA CARMONA" userId="9f185f83-ab76-4bc7-b4dd-50fef826f155" providerId="ADAL" clId="{8F33A89F-2CE9-4BD6-BA7B-DC52C7C75213}" dt="2020-07-03T22:37:10.865" v="752" actId="1076"/>
          <ac:picMkLst>
            <pc:docMk/>
            <pc:sldMk cId="3603589217" sldId="337"/>
            <ac:picMk id="50" creationId="{6E9E4ACA-B1DE-49BF-BCDC-99E2D8185A35}"/>
          </ac:picMkLst>
        </pc:picChg>
        <pc:picChg chg="add mod">
          <ac:chgData name="ANDRES HUMBERTO OTALORA CARMONA" userId="9f185f83-ab76-4bc7-b4dd-50fef826f155" providerId="ADAL" clId="{8F33A89F-2CE9-4BD6-BA7B-DC52C7C75213}" dt="2020-07-03T22:37:15.192" v="754" actId="1076"/>
          <ac:picMkLst>
            <pc:docMk/>
            <pc:sldMk cId="3603589217" sldId="337"/>
            <ac:picMk id="52" creationId="{4A47A2E0-9930-4751-96B6-7EF5A991318D}"/>
          </ac:picMkLst>
        </pc:picChg>
        <pc:picChg chg="add del mod">
          <ac:chgData name="ANDRES HUMBERTO OTALORA CARMONA" userId="9f185f83-ab76-4bc7-b4dd-50fef826f155" providerId="ADAL" clId="{8F33A89F-2CE9-4BD6-BA7B-DC52C7C75213}" dt="2020-07-03T22:37:26.592" v="760" actId="478"/>
          <ac:picMkLst>
            <pc:docMk/>
            <pc:sldMk cId="3603589217" sldId="337"/>
            <ac:picMk id="53" creationId="{6C437977-BF2C-40B4-AF26-E427A445CB56}"/>
          </ac:picMkLst>
        </pc:picChg>
        <pc:picChg chg="add del mod">
          <ac:chgData name="ANDRES HUMBERTO OTALORA CARMONA" userId="9f185f83-ab76-4bc7-b4dd-50fef826f155" providerId="ADAL" clId="{8F33A89F-2CE9-4BD6-BA7B-DC52C7C75213}" dt="2020-07-03T22:37:26.151" v="759" actId="478"/>
          <ac:picMkLst>
            <pc:docMk/>
            <pc:sldMk cId="3603589217" sldId="337"/>
            <ac:picMk id="54" creationId="{89C0238A-C3D0-4673-8BDD-6C1870E75A99}"/>
          </ac:picMkLst>
        </pc:picChg>
      </pc:sldChg>
      <pc:sldChg chg="add del">
        <pc:chgData name="ANDRES HUMBERTO OTALORA CARMONA" userId="9f185f83-ab76-4bc7-b4dd-50fef826f155" providerId="ADAL" clId="{8F33A89F-2CE9-4BD6-BA7B-DC52C7C75213}" dt="2020-07-03T21:55:24.271" v="85" actId="47"/>
        <pc:sldMkLst>
          <pc:docMk/>
          <pc:sldMk cId="833640357" sldId="338"/>
        </pc:sldMkLst>
      </pc:sldChg>
      <pc:sldChg chg="addSp delSp modSp add mod">
        <pc:chgData name="ANDRES HUMBERTO OTALORA CARMONA" userId="9f185f83-ab76-4bc7-b4dd-50fef826f155" providerId="ADAL" clId="{8F33A89F-2CE9-4BD6-BA7B-DC52C7C75213}" dt="2020-07-03T23:14:00.481" v="894" actId="1076"/>
        <pc:sldMkLst>
          <pc:docMk/>
          <pc:sldMk cId="2241785956" sldId="338"/>
        </pc:sldMkLst>
        <pc:spChg chg="add mod">
          <ac:chgData name="ANDRES HUMBERTO OTALORA CARMONA" userId="9f185f83-ab76-4bc7-b4dd-50fef826f155" providerId="ADAL" clId="{8F33A89F-2CE9-4BD6-BA7B-DC52C7C75213}" dt="2020-07-03T23:14:00.481" v="894" actId="1076"/>
          <ac:spMkLst>
            <pc:docMk/>
            <pc:sldMk cId="2241785956" sldId="338"/>
            <ac:spMk id="3" creationId="{3C736066-EC4D-4A01-AF91-B91F95F1BC7D}"/>
          </ac:spMkLst>
        </pc:spChg>
        <pc:spChg chg="add mod">
          <ac:chgData name="ANDRES HUMBERTO OTALORA CARMONA" userId="9f185f83-ab76-4bc7-b4dd-50fef826f155" providerId="ADAL" clId="{8F33A89F-2CE9-4BD6-BA7B-DC52C7C75213}" dt="2020-07-03T23:12:58.744" v="887" actId="1076"/>
          <ac:spMkLst>
            <pc:docMk/>
            <pc:sldMk cId="2241785956" sldId="338"/>
            <ac:spMk id="4" creationId="{BDE465AF-264A-4CB5-87E6-EF73B42D2908}"/>
          </ac:spMkLst>
        </pc:spChg>
        <pc:spChg chg="add mod">
          <ac:chgData name="ANDRES HUMBERTO OTALORA CARMONA" userId="9f185f83-ab76-4bc7-b4dd-50fef826f155" providerId="ADAL" clId="{8F33A89F-2CE9-4BD6-BA7B-DC52C7C75213}" dt="2020-07-03T23:13:05.856" v="890" actId="1076"/>
          <ac:spMkLst>
            <pc:docMk/>
            <pc:sldMk cId="2241785956" sldId="338"/>
            <ac:spMk id="5" creationId="{CF114DE4-0500-4E25-8F51-D5504983B001}"/>
          </ac:spMkLst>
        </pc:spChg>
        <pc:spChg chg="del">
          <ac:chgData name="ANDRES HUMBERTO OTALORA CARMONA" userId="9f185f83-ab76-4bc7-b4dd-50fef826f155" providerId="ADAL" clId="{8F33A89F-2CE9-4BD6-BA7B-DC52C7C75213}" dt="2020-07-03T23:07:41.962" v="817" actId="478"/>
          <ac:spMkLst>
            <pc:docMk/>
            <pc:sldMk cId="2241785956" sldId="338"/>
            <ac:spMk id="11" creationId="{2AB72934-C643-494C-9E41-9E01B4CFDEC4}"/>
          </ac:spMkLst>
        </pc:spChg>
        <pc:spChg chg="del">
          <ac:chgData name="ANDRES HUMBERTO OTALORA CARMONA" userId="9f185f83-ab76-4bc7-b4dd-50fef826f155" providerId="ADAL" clId="{8F33A89F-2CE9-4BD6-BA7B-DC52C7C75213}" dt="2020-07-03T23:07:41.962" v="817" actId="478"/>
          <ac:spMkLst>
            <pc:docMk/>
            <pc:sldMk cId="2241785956" sldId="338"/>
            <ac:spMk id="12" creationId="{9F31F60A-10B0-4F12-B388-5082F6E62B15}"/>
          </ac:spMkLst>
        </pc:spChg>
        <pc:spChg chg="del">
          <ac:chgData name="ANDRES HUMBERTO OTALORA CARMONA" userId="9f185f83-ab76-4bc7-b4dd-50fef826f155" providerId="ADAL" clId="{8F33A89F-2CE9-4BD6-BA7B-DC52C7C75213}" dt="2020-07-03T23:07:41.962" v="817" actId="478"/>
          <ac:spMkLst>
            <pc:docMk/>
            <pc:sldMk cId="2241785956" sldId="338"/>
            <ac:spMk id="13" creationId="{3B49BB5E-69C5-47ED-BA91-31036AD3EAFC}"/>
          </ac:spMkLst>
        </pc:spChg>
        <pc:spChg chg="del">
          <ac:chgData name="ANDRES HUMBERTO OTALORA CARMONA" userId="9f185f83-ab76-4bc7-b4dd-50fef826f155" providerId="ADAL" clId="{8F33A89F-2CE9-4BD6-BA7B-DC52C7C75213}" dt="2020-07-03T23:07:41.962" v="817" actId="478"/>
          <ac:spMkLst>
            <pc:docMk/>
            <pc:sldMk cId="2241785956" sldId="338"/>
            <ac:spMk id="14" creationId="{D3C0EDB5-F375-4CFD-AF9B-DACF19B0149F}"/>
          </ac:spMkLst>
        </pc:spChg>
        <pc:spChg chg="del">
          <ac:chgData name="ANDRES HUMBERTO OTALORA CARMONA" userId="9f185f83-ab76-4bc7-b4dd-50fef826f155" providerId="ADAL" clId="{8F33A89F-2CE9-4BD6-BA7B-DC52C7C75213}" dt="2020-07-03T23:07:41.962" v="817" actId="478"/>
          <ac:spMkLst>
            <pc:docMk/>
            <pc:sldMk cId="2241785956" sldId="338"/>
            <ac:spMk id="15" creationId="{6FA65A8B-0949-47F4-8122-40B739B82258}"/>
          </ac:spMkLst>
        </pc:spChg>
        <pc:spChg chg="del">
          <ac:chgData name="ANDRES HUMBERTO OTALORA CARMONA" userId="9f185f83-ab76-4bc7-b4dd-50fef826f155" providerId="ADAL" clId="{8F33A89F-2CE9-4BD6-BA7B-DC52C7C75213}" dt="2020-07-03T23:07:41.962" v="817" actId="478"/>
          <ac:spMkLst>
            <pc:docMk/>
            <pc:sldMk cId="2241785956" sldId="338"/>
            <ac:spMk id="16" creationId="{A505D938-092E-4EB4-A467-CFDF485E4D57}"/>
          </ac:spMkLst>
        </pc:spChg>
        <pc:spChg chg="del">
          <ac:chgData name="ANDRES HUMBERTO OTALORA CARMONA" userId="9f185f83-ab76-4bc7-b4dd-50fef826f155" providerId="ADAL" clId="{8F33A89F-2CE9-4BD6-BA7B-DC52C7C75213}" dt="2020-07-03T23:07:41.962" v="817" actId="478"/>
          <ac:spMkLst>
            <pc:docMk/>
            <pc:sldMk cId="2241785956" sldId="338"/>
            <ac:spMk id="22" creationId="{B0D45F85-DA53-4482-AEB8-C146C3225A19}"/>
          </ac:spMkLst>
        </pc:spChg>
        <pc:spChg chg="del">
          <ac:chgData name="ANDRES HUMBERTO OTALORA CARMONA" userId="9f185f83-ab76-4bc7-b4dd-50fef826f155" providerId="ADAL" clId="{8F33A89F-2CE9-4BD6-BA7B-DC52C7C75213}" dt="2020-07-03T23:07:41.962" v="817" actId="478"/>
          <ac:spMkLst>
            <pc:docMk/>
            <pc:sldMk cId="2241785956" sldId="338"/>
            <ac:spMk id="23" creationId="{73BCB85D-8DCB-4391-A559-5CFB4997B6EA}"/>
          </ac:spMkLst>
        </pc:spChg>
        <pc:spChg chg="del">
          <ac:chgData name="ANDRES HUMBERTO OTALORA CARMONA" userId="9f185f83-ab76-4bc7-b4dd-50fef826f155" providerId="ADAL" clId="{8F33A89F-2CE9-4BD6-BA7B-DC52C7C75213}" dt="2020-07-03T23:07:41.962" v="817" actId="478"/>
          <ac:spMkLst>
            <pc:docMk/>
            <pc:sldMk cId="2241785956" sldId="338"/>
            <ac:spMk id="25" creationId="{8D27A779-9259-4381-B790-9FCCF7CC48EB}"/>
          </ac:spMkLst>
        </pc:spChg>
        <pc:spChg chg="del">
          <ac:chgData name="ANDRES HUMBERTO OTALORA CARMONA" userId="9f185f83-ab76-4bc7-b4dd-50fef826f155" providerId="ADAL" clId="{8F33A89F-2CE9-4BD6-BA7B-DC52C7C75213}" dt="2020-07-03T23:07:41.962" v="817" actId="478"/>
          <ac:spMkLst>
            <pc:docMk/>
            <pc:sldMk cId="2241785956" sldId="338"/>
            <ac:spMk id="26" creationId="{47C472BE-30A8-4D4B-95F3-AFEC3C704D56}"/>
          </ac:spMkLst>
        </pc:spChg>
        <pc:spChg chg="del">
          <ac:chgData name="ANDRES HUMBERTO OTALORA CARMONA" userId="9f185f83-ab76-4bc7-b4dd-50fef826f155" providerId="ADAL" clId="{8F33A89F-2CE9-4BD6-BA7B-DC52C7C75213}" dt="2020-07-03T23:07:41.962" v="817" actId="478"/>
          <ac:spMkLst>
            <pc:docMk/>
            <pc:sldMk cId="2241785956" sldId="338"/>
            <ac:spMk id="29" creationId="{545A985B-65E8-4CE2-9CCD-AA4C759DDD04}"/>
          </ac:spMkLst>
        </pc:spChg>
        <pc:spChg chg="del">
          <ac:chgData name="ANDRES HUMBERTO OTALORA CARMONA" userId="9f185f83-ab76-4bc7-b4dd-50fef826f155" providerId="ADAL" clId="{8F33A89F-2CE9-4BD6-BA7B-DC52C7C75213}" dt="2020-07-03T23:07:41.962" v="817" actId="478"/>
          <ac:spMkLst>
            <pc:docMk/>
            <pc:sldMk cId="2241785956" sldId="338"/>
            <ac:spMk id="30" creationId="{C0772CED-AE0C-40F5-884D-35251B4B03E3}"/>
          </ac:spMkLst>
        </pc:spChg>
        <pc:spChg chg="add del mod">
          <ac:chgData name="ANDRES HUMBERTO OTALORA CARMONA" userId="9f185f83-ab76-4bc7-b4dd-50fef826f155" providerId="ADAL" clId="{8F33A89F-2CE9-4BD6-BA7B-DC52C7C75213}" dt="2020-07-03T23:08:29.913" v="831" actId="478"/>
          <ac:spMkLst>
            <pc:docMk/>
            <pc:sldMk cId="2241785956" sldId="338"/>
            <ac:spMk id="35" creationId="{15F25F6A-9D06-4EDA-9A96-2D3F035E64E2}"/>
          </ac:spMkLst>
        </pc:spChg>
        <pc:spChg chg="del">
          <ac:chgData name="ANDRES HUMBERTO OTALORA CARMONA" userId="9f185f83-ab76-4bc7-b4dd-50fef826f155" providerId="ADAL" clId="{8F33A89F-2CE9-4BD6-BA7B-DC52C7C75213}" dt="2020-07-03T23:07:41.962" v="817" actId="478"/>
          <ac:spMkLst>
            <pc:docMk/>
            <pc:sldMk cId="2241785956" sldId="338"/>
            <ac:spMk id="36" creationId="{89337C5B-02E5-4C2A-83C5-2D5922AD98A9}"/>
          </ac:spMkLst>
        </pc:spChg>
        <pc:spChg chg="del">
          <ac:chgData name="ANDRES HUMBERTO OTALORA CARMONA" userId="9f185f83-ab76-4bc7-b4dd-50fef826f155" providerId="ADAL" clId="{8F33A89F-2CE9-4BD6-BA7B-DC52C7C75213}" dt="2020-07-03T23:07:41.962" v="817" actId="478"/>
          <ac:spMkLst>
            <pc:docMk/>
            <pc:sldMk cId="2241785956" sldId="338"/>
            <ac:spMk id="37" creationId="{37320CB3-67F9-4319-931B-09C0BC63C77C}"/>
          </ac:spMkLst>
        </pc:spChg>
        <pc:spChg chg="del">
          <ac:chgData name="ANDRES HUMBERTO OTALORA CARMONA" userId="9f185f83-ab76-4bc7-b4dd-50fef826f155" providerId="ADAL" clId="{8F33A89F-2CE9-4BD6-BA7B-DC52C7C75213}" dt="2020-07-03T23:07:41.962" v="817" actId="478"/>
          <ac:spMkLst>
            <pc:docMk/>
            <pc:sldMk cId="2241785956" sldId="338"/>
            <ac:spMk id="38" creationId="{2328D2D1-EA31-424C-ACCA-7A43495B2983}"/>
          </ac:spMkLst>
        </pc:spChg>
        <pc:spChg chg="del">
          <ac:chgData name="ANDRES HUMBERTO OTALORA CARMONA" userId="9f185f83-ab76-4bc7-b4dd-50fef826f155" providerId="ADAL" clId="{8F33A89F-2CE9-4BD6-BA7B-DC52C7C75213}" dt="2020-07-03T23:08:01.785" v="820" actId="478"/>
          <ac:spMkLst>
            <pc:docMk/>
            <pc:sldMk cId="2241785956" sldId="338"/>
            <ac:spMk id="39" creationId="{A8F1A1BF-C2BB-4379-B45F-AD9AB19BBCCA}"/>
          </ac:spMkLst>
        </pc:spChg>
        <pc:spChg chg="add del mod">
          <ac:chgData name="ANDRES HUMBERTO OTALORA CARMONA" userId="9f185f83-ab76-4bc7-b4dd-50fef826f155" providerId="ADAL" clId="{8F33A89F-2CE9-4BD6-BA7B-DC52C7C75213}" dt="2020-07-03T23:08:15.753" v="825" actId="478"/>
          <ac:spMkLst>
            <pc:docMk/>
            <pc:sldMk cId="2241785956" sldId="338"/>
            <ac:spMk id="40" creationId="{71083B77-EE33-4BDA-ABD2-0E182738FE05}"/>
          </ac:spMkLst>
        </pc:spChg>
        <pc:spChg chg="mod">
          <ac:chgData name="ANDRES HUMBERTO OTALORA CARMONA" userId="9f185f83-ab76-4bc7-b4dd-50fef826f155" providerId="ADAL" clId="{8F33A89F-2CE9-4BD6-BA7B-DC52C7C75213}" dt="2020-07-03T23:08:10.417" v="822" actId="1076"/>
          <ac:spMkLst>
            <pc:docMk/>
            <pc:sldMk cId="2241785956" sldId="338"/>
            <ac:spMk id="41" creationId="{BA4E2C08-946C-4869-9B54-C27E445D8FB7}"/>
          </ac:spMkLst>
        </pc:spChg>
        <pc:spChg chg="add del mod">
          <ac:chgData name="ANDRES HUMBERTO OTALORA CARMONA" userId="9f185f83-ab76-4bc7-b4dd-50fef826f155" providerId="ADAL" clId="{8F33A89F-2CE9-4BD6-BA7B-DC52C7C75213}" dt="2020-07-03T23:08:38.912" v="836" actId="478"/>
          <ac:spMkLst>
            <pc:docMk/>
            <pc:sldMk cId="2241785956" sldId="338"/>
            <ac:spMk id="42" creationId="{609CACF6-8B0E-49B6-9615-E05BFCF103FD}"/>
          </ac:spMkLst>
        </pc:spChg>
        <pc:spChg chg="del">
          <ac:chgData name="ANDRES HUMBERTO OTALORA CARMONA" userId="9f185f83-ab76-4bc7-b4dd-50fef826f155" providerId="ADAL" clId="{8F33A89F-2CE9-4BD6-BA7B-DC52C7C75213}" dt="2020-07-03T23:07:41.962" v="817" actId="478"/>
          <ac:spMkLst>
            <pc:docMk/>
            <pc:sldMk cId="2241785956" sldId="338"/>
            <ac:spMk id="55" creationId="{EBD9F91B-DB18-4160-A95E-F07A79CB298C}"/>
          </ac:spMkLst>
        </pc:spChg>
        <pc:picChg chg="add mod">
          <ac:chgData name="ANDRES HUMBERTO OTALORA CARMONA" userId="9f185f83-ab76-4bc7-b4dd-50fef826f155" providerId="ADAL" clId="{8F33A89F-2CE9-4BD6-BA7B-DC52C7C75213}" dt="2020-07-03T23:13:10.744" v="893" actId="1076"/>
          <ac:picMkLst>
            <pc:docMk/>
            <pc:sldMk cId="2241785956" sldId="338"/>
            <ac:picMk id="6" creationId="{63095AC5-B4C8-488F-9BFD-630759020185}"/>
          </ac:picMkLst>
        </pc:picChg>
        <pc:picChg chg="add mod">
          <ac:chgData name="ANDRES HUMBERTO OTALORA CARMONA" userId="9f185f83-ab76-4bc7-b4dd-50fef826f155" providerId="ADAL" clId="{8F33A89F-2CE9-4BD6-BA7B-DC52C7C75213}" dt="2020-07-03T23:13:09.216" v="892" actId="1076"/>
          <ac:picMkLst>
            <pc:docMk/>
            <pc:sldMk cId="2241785956" sldId="338"/>
            <ac:picMk id="7" creationId="{1F53EDE4-562C-46EE-936C-09D3D21C20AA}"/>
          </ac:picMkLst>
        </pc:picChg>
        <pc:picChg chg="del">
          <ac:chgData name="ANDRES HUMBERTO OTALORA CARMONA" userId="9f185f83-ab76-4bc7-b4dd-50fef826f155" providerId="ADAL" clId="{8F33A89F-2CE9-4BD6-BA7B-DC52C7C75213}" dt="2020-07-03T23:07:41.962" v="817" actId="478"/>
          <ac:picMkLst>
            <pc:docMk/>
            <pc:sldMk cId="2241785956" sldId="338"/>
            <ac:picMk id="8" creationId="{04F14D3F-4653-4B8E-903B-E31929C8EBD4}"/>
          </ac:picMkLst>
        </pc:picChg>
        <pc:picChg chg="add mod">
          <ac:chgData name="ANDRES HUMBERTO OTALORA CARMONA" userId="9f185f83-ab76-4bc7-b4dd-50fef826f155" providerId="ADAL" clId="{8F33A89F-2CE9-4BD6-BA7B-DC52C7C75213}" dt="2020-07-03T23:13:07.968" v="891" actId="1076"/>
          <ac:picMkLst>
            <pc:docMk/>
            <pc:sldMk cId="2241785956" sldId="338"/>
            <ac:picMk id="9" creationId="{4365639E-F11F-4070-830A-146C311C766A}"/>
          </ac:picMkLst>
        </pc:picChg>
        <pc:picChg chg="add del mod">
          <ac:chgData name="ANDRES HUMBERTO OTALORA CARMONA" userId="9f185f83-ab76-4bc7-b4dd-50fef826f155" providerId="ADAL" clId="{8F33A89F-2CE9-4BD6-BA7B-DC52C7C75213}" dt="2020-07-03T23:08:51.291" v="837" actId="21"/>
          <ac:picMkLst>
            <pc:docMk/>
            <pc:sldMk cId="2241785956" sldId="338"/>
            <ac:picMk id="27" creationId="{86D9AEA1-FFED-433C-96B9-060997BC0379}"/>
          </ac:picMkLst>
        </pc:picChg>
        <pc:picChg chg="add del mod">
          <ac:chgData name="ANDRES HUMBERTO OTALORA CARMONA" userId="9f185f83-ab76-4bc7-b4dd-50fef826f155" providerId="ADAL" clId="{8F33A89F-2CE9-4BD6-BA7B-DC52C7C75213}" dt="2020-07-03T23:09:44.034" v="848" actId="21"/>
          <ac:picMkLst>
            <pc:docMk/>
            <pc:sldMk cId="2241785956" sldId="338"/>
            <ac:picMk id="31" creationId="{F6752404-3A84-4CDC-9AF1-3BCDB5AD3858}"/>
          </ac:picMkLst>
        </pc:picChg>
        <pc:picChg chg="add del mod">
          <ac:chgData name="ANDRES HUMBERTO OTALORA CARMONA" userId="9f185f83-ab76-4bc7-b4dd-50fef826f155" providerId="ADAL" clId="{8F33A89F-2CE9-4BD6-BA7B-DC52C7C75213}" dt="2020-07-03T23:09:17.396" v="842" actId="21"/>
          <ac:picMkLst>
            <pc:docMk/>
            <pc:sldMk cId="2241785956" sldId="338"/>
            <ac:picMk id="32" creationId="{8E7D2F01-F3D0-4E12-B9A9-6A4D321442C6}"/>
          </ac:picMkLst>
        </pc:picChg>
        <pc:picChg chg="add mod">
          <ac:chgData name="ANDRES HUMBERTO OTALORA CARMONA" userId="9f185f83-ab76-4bc7-b4dd-50fef826f155" providerId="ADAL" clId="{8F33A89F-2CE9-4BD6-BA7B-DC52C7C75213}" dt="2020-07-03T23:12:42.071" v="882" actId="1076"/>
          <ac:picMkLst>
            <pc:docMk/>
            <pc:sldMk cId="2241785956" sldId="338"/>
            <ac:picMk id="33" creationId="{01A1D2FD-564B-4FFD-A9E0-E25F0A6AF6A5}"/>
          </ac:picMkLst>
        </pc:picChg>
        <pc:picChg chg="add mod">
          <ac:chgData name="ANDRES HUMBERTO OTALORA CARMONA" userId="9f185f83-ab76-4bc7-b4dd-50fef826f155" providerId="ADAL" clId="{8F33A89F-2CE9-4BD6-BA7B-DC52C7C75213}" dt="2020-07-03T23:12:38.992" v="880" actId="1076"/>
          <ac:picMkLst>
            <pc:docMk/>
            <pc:sldMk cId="2241785956" sldId="338"/>
            <ac:picMk id="34" creationId="{212468C6-129E-4C6F-81C7-2C455F7ADD62}"/>
          </ac:picMkLst>
        </pc:picChg>
        <pc:picChg chg="add mod">
          <ac:chgData name="ANDRES HUMBERTO OTALORA CARMONA" userId="9f185f83-ab76-4bc7-b4dd-50fef826f155" providerId="ADAL" clId="{8F33A89F-2CE9-4BD6-BA7B-DC52C7C75213}" dt="2020-07-03T23:13:03.552" v="889" actId="1076"/>
          <ac:picMkLst>
            <pc:docMk/>
            <pc:sldMk cId="2241785956" sldId="338"/>
            <ac:picMk id="43" creationId="{34BA5838-8B25-47FD-95CB-A9B77F16531C}"/>
          </ac:picMkLst>
        </pc:picChg>
        <pc:picChg chg="del">
          <ac:chgData name="ANDRES HUMBERTO OTALORA CARMONA" userId="9f185f83-ab76-4bc7-b4dd-50fef826f155" providerId="ADAL" clId="{8F33A89F-2CE9-4BD6-BA7B-DC52C7C75213}" dt="2020-07-03T23:07:41.962" v="817" actId="478"/>
          <ac:picMkLst>
            <pc:docMk/>
            <pc:sldMk cId="2241785956" sldId="338"/>
            <ac:picMk id="47" creationId="{F5A86AAC-7242-4F4A-B594-CE2AF923322A}"/>
          </ac:picMkLst>
        </pc:picChg>
        <pc:picChg chg="del">
          <ac:chgData name="ANDRES HUMBERTO OTALORA CARMONA" userId="9f185f83-ab76-4bc7-b4dd-50fef826f155" providerId="ADAL" clId="{8F33A89F-2CE9-4BD6-BA7B-DC52C7C75213}" dt="2020-07-03T23:07:41.962" v="817" actId="478"/>
          <ac:picMkLst>
            <pc:docMk/>
            <pc:sldMk cId="2241785956" sldId="338"/>
            <ac:picMk id="50" creationId="{6E9E4ACA-B1DE-49BF-BCDC-99E2D8185A35}"/>
          </ac:picMkLst>
        </pc:picChg>
        <pc:picChg chg="del">
          <ac:chgData name="ANDRES HUMBERTO OTALORA CARMONA" userId="9f185f83-ab76-4bc7-b4dd-50fef826f155" providerId="ADAL" clId="{8F33A89F-2CE9-4BD6-BA7B-DC52C7C75213}" dt="2020-07-03T23:07:41.962" v="817" actId="478"/>
          <ac:picMkLst>
            <pc:docMk/>
            <pc:sldMk cId="2241785956" sldId="338"/>
            <ac:picMk id="52" creationId="{4A47A2E0-9930-4751-96B6-7EF5A991318D}"/>
          </ac:picMkLst>
        </pc:picChg>
      </pc:sldChg>
      <pc:sldChg chg="add del setBg">
        <pc:chgData name="ANDRES HUMBERTO OTALORA CARMONA" userId="9f185f83-ab76-4bc7-b4dd-50fef826f155" providerId="ADAL" clId="{8F33A89F-2CE9-4BD6-BA7B-DC52C7C75213}" dt="2020-07-03T22:43:41.975" v="813" actId="47"/>
        <pc:sldMkLst>
          <pc:docMk/>
          <pc:sldMk cId="2729263324" sldId="338"/>
        </pc:sldMkLst>
      </pc:sldChg>
      <pc:sldChg chg="addSp delSp modSp add mod">
        <pc:chgData name="ANDRES HUMBERTO OTALORA CARMONA" userId="9f185f83-ab76-4bc7-b4dd-50fef826f155" providerId="ADAL" clId="{8F33A89F-2CE9-4BD6-BA7B-DC52C7C75213}" dt="2020-07-03T23:24:44.697" v="1142" actId="1076"/>
        <pc:sldMkLst>
          <pc:docMk/>
          <pc:sldMk cId="1449101284" sldId="339"/>
        </pc:sldMkLst>
        <pc:spChg chg="del">
          <ac:chgData name="ANDRES HUMBERTO OTALORA CARMONA" userId="9f185f83-ab76-4bc7-b4dd-50fef826f155" providerId="ADAL" clId="{8F33A89F-2CE9-4BD6-BA7B-DC52C7C75213}" dt="2020-07-03T23:14:18.600" v="896" actId="478"/>
          <ac:spMkLst>
            <pc:docMk/>
            <pc:sldMk cId="1449101284" sldId="339"/>
            <ac:spMk id="3" creationId="{3C736066-EC4D-4A01-AF91-B91F95F1BC7D}"/>
          </ac:spMkLst>
        </pc:spChg>
        <pc:spChg chg="del">
          <ac:chgData name="ANDRES HUMBERTO OTALORA CARMONA" userId="9f185f83-ab76-4bc7-b4dd-50fef826f155" providerId="ADAL" clId="{8F33A89F-2CE9-4BD6-BA7B-DC52C7C75213}" dt="2020-07-03T23:14:18.600" v="896" actId="478"/>
          <ac:spMkLst>
            <pc:docMk/>
            <pc:sldMk cId="1449101284" sldId="339"/>
            <ac:spMk id="4" creationId="{BDE465AF-264A-4CB5-87E6-EF73B42D2908}"/>
          </ac:spMkLst>
        </pc:spChg>
        <pc:spChg chg="del">
          <ac:chgData name="ANDRES HUMBERTO OTALORA CARMONA" userId="9f185f83-ab76-4bc7-b4dd-50fef826f155" providerId="ADAL" clId="{8F33A89F-2CE9-4BD6-BA7B-DC52C7C75213}" dt="2020-07-03T23:14:18.600" v="896" actId="478"/>
          <ac:spMkLst>
            <pc:docMk/>
            <pc:sldMk cId="1449101284" sldId="339"/>
            <ac:spMk id="5" creationId="{CF114DE4-0500-4E25-8F51-D5504983B001}"/>
          </ac:spMkLst>
        </pc:spChg>
        <pc:spChg chg="add mod">
          <ac:chgData name="ANDRES HUMBERTO OTALORA CARMONA" userId="9f185f83-ab76-4bc7-b4dd-50fef826f155" providerId="ADAL" clId="{8F33A89F-2CE9-4BD6-BA7B-DC52C7C75213}" dt="2020-07-03T23:19:08.784" v="963" actId="1076"/>
          <ac:spMkLst>
            <pc:docMk/>
            <pc:sldMk cId="1449101284" sldId="339"/>
            <ac:spMk id="11" creationId="{E883FAB2-E8DF-4958-A8EE-0F1F0A161353}"/>
          </ac:spMkLst>
        </pc:spChg>
        <pc:spChg chg="add del mod">
          <ac:chgData name="ANDRES HUMBERTO OTALORA CARMONA" userId="9f185f83-ab76-4bc7-b4dd-50fef826f155" providerId="ADAL" clId="{8F33A89F-2CE9-4BD6-BA7B-DC52C7C75213}" dt="2020-07-03T23:15:44.384" v="908" actId="478"/>
          <ac:spMkLst>
            <pc:docMk/>
            <pc:sldMk cId="1449101284" sldId="339"/>
            <ac:spMk id="15" creationId="{59A984F5-9AB8-4EDF-BC65-D70ACE5D2D3F}"/>
          </ac:spMkLst>
        </pc:spChg>
        <pc:spChg chg="add mod">
          <ac:chgData name="ANDRES HUMBERTO OTALORA CARMONA" userId="9f185f83-ab76-4bc7-b4dd-50fef826f155" providerId="ADAL" clId="{8F33A89F-2CE9-4BD6-BA7B-DC52C7C75213}" dt="2020-07-03T23:19:08.784" v="963" actId="1076"/>
          <ac:spMkLst>
            <pc:docMk/>
            <pc:sldMk cId="1449101284" sldId="339"/>
            <ac:spMk id="17" creationId="{936380F3-5390-4C65-9858-C2A5F182687F}"/>
          </ac:spMkLst>
        </pc:spChg>
        <pc:spChg chg="add mod">
          <ac:chgData name="ANDRES HUMBERTO OTALORA CARMONA" userId="9f185f83-ab76-4bc7-b4dd-50fef826f155" providerId="ADAL" clId="{8F33A89F-2CE9-4BD6-BA7B-DC52C7C75213}" dt="2020-07-03T23:19:56.624" v="978" actId="1076"/>
          <ac:spMkLst>
            <pc:docMk/>
            <pc:sldMk cId="1449101284" sldId="339"/>
            <ac:spMk id="20" creationId="{8758BB9F-1A1D-4199-95E3-ABCC04BBC2D3}"/>
          </ac:spMkLst>
        </pc:spChg>
        <pc:spChg chg="add mod">
          <ac:chgData name="ANDRES HUMBERTO OTALORA CARMONA" userId="9f185f83-ab76-4bc7-b4dd-50fef826f155" providerId="ADAL" clId="{8F33A89F-2CE9-4BD6-BA7B-DC52C7C75213}" dt="2020-07-03T23:20:05.912" v="981" actId="1076"/>
          <ac:spMkLst>
            <pc:docMk/>
            <pc:sldMk cId="1449101284" sldId="339"/>
            <ac:spMk id="27" creationId="{22455C33-E4F8-40C7-9785-3F2B58BD3B2D}"/>
          </ac:spMkLst>
        </pc:spChg>
        <pc:spChg chg="add mod">
          <ac:chgData name="ANDRES HUMBERTO OTALORA CARMONA" userId="9f185f83-ab76-4bc7-b4dd-50fef826f155" providerId="ADAL" clId="{8F33A89F-2CE9-4BD6-BA7B-DC52C7C75213}" dt="2020-07-03T23:24:31.423" v="1140" actId="1076"/>
          <ac:spMkLst>
            <pc:docMk/>
            <pc:sldMk cId="1449101284" sldId="339"/>
            <ac:spMk id="29" creationId="{2D96E3C9-9117-49AB-8642-C968E10D20B7}"/>
          </ac:spMkLst>
        </pc:spChg>
        <pc:spChg chg="add mod">
          <ac:chgData name="ANDRES HUMBERTO OTALORA CARMONA" userId="9f185f83-ab76-4bc7-b4dd-50fef826f155" providerId="ADAL" clId="{8F33A89F-2CE9-4BD6-BA7B-DC52C7C75213}" dt="2020-07-03T23:24:31.423" v="1140" actId="1076"/>
          <ac:spMkLst>
            <pc:docMk/>
            <pc:sldMk cId="1449101284" sldId="339"/>
            <ac:spMk id="32" creationId="{80554CB6-170B-4B67-B395-2410AAB64B2B}"/>
          </ac:spMkLst>
        </pc:spChg>
        <pc:spChg chg="add del mod">
          <ac:chgData name="ANDRES HUMBERTO OTALORA CARMONA" userId="9f185f83-ab76-4bc7-b4dd-50fef826f155" providerId="ADAL" clId="{8F33A89F-2CE9-4BD6-BA7B-DC52C7C75213}" dt="2020-07-03T23:20:00.064" v="979" actId="478"/>
          <ac:spMkLst>
            <pc:docMk/>
            <pc:sldMk cId="1449101284" sldId="339"/>
            <ac:spMk id="36" creationId="{AF14D273-D7F3-4ED4-B6D7-CC90AA17B306}"/>
          </ac:spMkLst>
        </pc:spChg>
        <pc:spChg chg="add mod">
          <ac:chgData name="ANDRES HUMBERTO OTALORA CARMONA" userId="9f185f83-ab76-4bc7-b4dd-50fef826f155" providerId="ADAL" clId="{8F33A89F-2CE9-4BD6-BA7B-DC52C7C75213}" dt="2020-07-03T23:22:28.001" v="1124" actId="14100"/>
          <ac:spMkLst>
            <pc:docMk/>
            <pc:sldMk cId="1449101284" sldId="339"/>
            <ac:spMk id="37" creationId="{08633653-2358-4E70-8163-800E6BC321A7}"/>
          </ac:spMkLst>
        </pc:spChg>
        <pc:spChg chg="add mod">
          <ac:chgData name="ANDRES HUMBERTO OTALORA CARMONA" userId="9f185f83-ab76-4bc7-b4dd-50fef826f155" providerId="ADAL" clId="{8F33A89F-2CE9-4BD6-BA7B-DC52C7C75213}" dt="2020-07-03T23:21:37.058" v="1108" actId="207"/>
          <ac:spMkLst>
            <pc:docMk/>
            <pc:sldMk cId="1449101284" sldId="339"/>
            <ac:spMk id="40" creationId="{209CEC89-A148-4606-8087-DBC30FD3B9F7}"/>
          </ac:spMkLst>
        </pc:spChg>
        <pc:picChg chg="del">
          <ac:chgData name="ANDRES HUMBERTO OTALORA CARMONA" userId="9f185f83-ab76-4bc7-b4dd-50fef826f155" providerId="ADAL" clId="{8F33A89F-2CE9-4BD6-BA7B-DC52C7C75213}" dt="2020-07-03T23:14:18.600" v="896" actId="478"/>
          <ac:picMkLst>
            <pc:docMk/>
            <pc:sldMk cId="1449101284" sldId="339"/>
            <ac:picMk id="6" creationId="{63095AC5-B4C8-488F-9BFD-630759020185}"/>
          </ac:picMkLst>
        </pc:picChg>
        <pc:picChg chg="del">
          <ac:chgData name="ANDRES HUMBERTO OTALORA CARMONA" userId="9f185f83-ab76-4bc7-b4dd-50fef826f155" providerId="ADAL" clId="{8F33A89F-2CE9-4BD6-BA7B-DC52C7C75213}" dt="2020-07-03T23:14:18.600" v="896" actId="478"/>
          <ac:picMkLst>
            <pc:docMk/>
            <pc:sldMk cId="1449101284" sldId="339"/>
            <ac:picMk id="7" creationId="{1F53EDE4-562C-46EE-936C-09D3D21C20AA}"/>
          </ac:picMkLst>
        </pc:picChg>
        <pc:picChg chg="add mod">
          <ac:chgData name="ANDRES HUMBERTO OTALORA CARMONA" userId="9f185f83-ab76-4bc7-b4dd-50fef826f155" providerId="ADAL" clId="{8F33A89F-2CE9-4BD6-BA7B-DC52C7C75213}" dt="2020-07-03T23:19:08.784" v="963" actId="1076"/>
          <ac:picMkLst>
            <pc:docMk/>
            <pc:sldMk cId="1449101284" sldId="339"/>
            <ac:picMk id="8" creationId="{1E16D02C-597F-4CF9-9F0C-800A8157ADCC}"/>
          </ac:picMkLst>
        </pc:picChg>
        <pc:picChg chg="del">
          <ac:chgData name="ANDRES HUMBERTO OTALORA CARMONA" userId="9f185f83-ab76-4bc7-b4dd-50fef826f155" providerId="ADAL" clId="{8F33A89F-2CE9-4BD6-BA7B-DC52C7C75213}" dt="2020-07-03T23:14:18.600" v="896" actId="478"/>
          <ac:picMkLst>
            <pc:docMk/>
            <pc:sldMk cId="1449101284" sldId="339"/>
            <ac:picMk id="9" creationId="{4365639E-F11F-4070-830A-146C311C766A}"/>
          </ac:picMkLst>
        </pc:picChg>
        <pc:picChg chg="add mod">
          <ac:chgData name="ANDRES HUMBERTO OTALORA CARMONA" userId="9f185f83-ab76-4bc7-b4dd-50fef826f155" providerId="ADAL" clId="{8F33A89F-2CE9-4BD6-BA7B-DC52C7C75213}" dt="2020-07-03T23:19:08.784" v="963" actId="1076"/>
          <ac:picMkLst>
            <pc:docMk/>
            <pc:sldMk cId="1449101284" sldId="339"/>
            <ac:picMk id="10" creationId="{B8C77B52-B9E1-43AA-9C59-8D5E7AFDF090}"/>
          </ac:picMkLst>
        </pc:picChg>
        <pc:picChg chg="add del mod">
          <ac:chgData name="ANDRES HUMBERTO OTALORA CARMONA" userId="9f185f83-ab76-4bc7-b4dd-50fef826f155" providerId="ADAL" clId="{8F33A89F-2CE9-4BD6-BA7B-DC52C7C75213}" dt="2020-07-03T23:16:49.113" v="945" actId="478"/>
          <ac:picMkLst>
            <pc:docMk/>
            <pc:sldMk cId="1449101284" sldId="339"/>
            <ac:picMk id="13" creationId="{848FFBC0-C6F5-4BAE-B32D-1C54B2CDAE65}"/>
          </ac:picMkLst>
        </pc:picChg>
        <pc:picChg chg="add del mod">
          <ac:chgData name="ANDRES HUMBERTO OTALORA CARMONA" userId="9f185f83-ab76-4bc7-b4dd-50fef826f155" providerId="ADAL" clId="{8F33A89F-2CE9-4BD6-BA7B-DC52C7C75213}" dt="2020-07-03T23:14:32.764" v="898" actId="21"/>
          <ac:picMkLst>
            <pc:docMk/>
            <pc:sldMk cId="1449101284" sldId="339"/>
            <ac:picMk id="16" creationId="{743E7176-11BD-4463-8C10-5E7EAF5498E3}"/>
          </ac:picMkLst>
        </pc:picChg>
        <pc:picChg chg="add mod">
          <ac:chgData name="ANDRES HUMBERTO OTALORA CARMONA" userId="9f185f83-ab76-4bc7-b4dd-50fef826f155" providerId="ADAL" clId="{8F33A89F-2CE9-4BD6-BA7B-DC52C7C75213}" dt="2020-07-03T23:19:08.784" v="963" actId="1076"/>
          <ac:picMkLst>
            <pc:docMk/>
            <pc:sldMk cId="1449101284" sldId="339"/>
            <ac:picMk id="19" creationId="{1EF2B90B-5B6C-482D-9E2A-A1F6E537EE5C}"/>
          </ac:picMkLst>
        </pc:picChg>
        <pc:picChg chg="add mod">
          <ac:chgData name="ANDRES HUMBERTO OTALORA CARMONA" userId="9f185f83-ab76-4bc7-b4dd-50fef826f155" providerId="ADAL" clId="{8F33A89F-2CE9-4BD6-BA7B-DC52C7C75213}" dt="2020-07-03T23:24:31.423" v="1140" actId="1076"/>
          <ac:picMkLst>
            <pc:docMk/>
            <pc:sldMk cId="1449101284" sldId="339"/>
            <ac:picMk id="21" creationId="{481DC5B3-C74E-49A4-87DF-131530D1EFC7}"/>
          </ac:picMkLst>
        </pc:picChg>
        <pc:picChg chg="add del mod">
          <ac:chgData name="ANDRES HUMBERTO OTALORA CARMONA" userId="9f185f83-ab76-4bc7-b4dd-50fef826f155" providerId="ADAL" clId="{8F33A89F-2CE9-4BD6-BA7B-DC52C7C75213}" dt="2020-07-03T23:22:36.697" v="1126" actId="478"/>
          <ac:picMkLst>
            <pc:docMk/>
            <pc:sldMk cId="1449101284" sldId="339"/>
            <ac:picMk id="30" creationId="{11E4754A-9508-4DEA-8067-81E8E6C0447C}"/>
          </ac:picMkLst>
        </pc:picChg>
        <pc:picChg chg="add del mod">
          <ac:chgData name="ANDRES HUMBERTO OTALORA CARMONA" userId="9f185f83-ab76-4bc7-b4dd-50fef826f155" providerId="ADAL" clId="{8F33A89F-2CE9-4BD6-BA7B-DC52C7C75213}" dt="2020-07-03T23:21:45.912" v="1109" actId="478"/>
          <ac:picMkLst>
            <pc:docMk/>
            <pc:sldMk cId="1449101284" sldId="339"/>
            <ac:picMk id="31" creationId="{91F7932D-5136-4FF9-9261-872EAA5030B2}"/>
          </ac:picMkLst>
        </pc:picChg>
        <pc:picChg chg="del">
          <ac:chgData name="ANDRES HUMBERTO OTALORA CARMONA" userId="9f185f83-ab76-4bc7-b4dd-50fef826f155" providerId="ADAL" clId="{8F33A89F-2CE9-4BD6-BA7B-DC52C7C75213}" dt="2020-07-03T23:14:18.600" v="896" actId="478"/>
          <ac:picMkLst>
            <pc:docMk/>
            <pc:sldMk cId="1449101284" sldId="339"/>
            <ac:picMk id="33" creationId="{01A1D2FD-564B-4FFD-A9E0-E25F0A6AF6A5}"/>
          </ac:picMkLst>
        </pc:picChg>
        <pc:picChg chg="del">
          <ac:chgData name="ANDRES HUMBERTO OTALORA CARMONA" userId="9f185f83-ab76-4bc7-b4dd-50fef826f155" providerId="ADAL" clId="{8F33A89F-2CE9-4BD6-BA7B-DC52C7C75213}" dt="2020-07-03T23:14:18.600" v="896" actId="478"/>
          <ac:picMkLst>
            <pc:docMk/>
            <pc:sldMk cId="1449101284" sldId="339"/>
            <ac:picMk id="34" creationId="{212468C6-129E-4C6F-81C7-2C455F7ADD62}"/>
          </ac:picMkLst>
        </pc:picChg>
        <pc:picChg chg="add mod">
          <ac:chgData name="ANDRES HUMBERTO OTALORA CARMONA" userId="9f185f83-ab76-4bc7-b4dd-50fef826f155" providerId="ADAL" clId="{8F33A89F-2CE9-4BD6-BA7B-DC52C7C75213}" dt="2020-07-03T23:24:31.423" v="1140" actId="1076"/>
          <ac:picMkLst>
            <pc:docMk/>
            <pc:sldMk cId="1449101284" sldId="339"/>
            <ac:picMk id="35" creationId="{F4F1D860-8C5D-4EDE-9C02-69C8EF08EF74}"/>
          </ac:picMkLst>
        </pc:picChg>
        <pc:picChg chg="add del mod">
          <ac:chgData name="ANDRES HUMBERTO OTALORA CARMONA" userId="9f185f83-ab76-4bc7-b4dd-50fef826f155" providerId="ADAL" clId="{8F33A89F-2CE9-4BD6-BA7B-DC52C7C75213}" dt="2020-07-03T23:22:37.168" v="1127" actId="478"/>
          <ac:picMkLst>
            <pc:docMk/>
            <pc:sldMk cId="1449101284" sldId="339"/>
            <ac:picMk id="38" creationId="{31FF9B8E-49CF-4D09-9F1E-2BA25CB073EA}"/>
          </ac:picMkLst>
        </pc:picChg>
        <pc:picChg chg="add del mod">
          <ac:chgData name="ANDRES HUMBERTO OTALORA CARMONA" userId="9f185f83-ab76-4bc7-b4dd-50fef826f155" providerId="ADAL" clId="{8F33A89F-2CE9-4BD6-BA7B-DC52C7C75213}" dt="2020-07-03T23:22:15.848" v="1118" actId="478"/>
          <ac:picMkLst>
            <pc:docMk/>
            <pc:sldMk cId="1449101284" sldId="339"/>
            <ac:picMk id="39" creationId="{01F1BC86-46D4-4928-9D64-F5A79EBA4C73}"/>
          </ac:picMkLst>
        </pc:picChg>
        <pc:picChg chg="add mod">
          <ac:chgData name="ANDRES HUMBERTO OTALORA CARMONA" userId="9f185f83-ab76-4bc7-b4dd-50fef826f155" providerId="ADAL" clId="{8F33A89F-2CE9-4BD6-BA7B-DC52C7C75213}" dt="2020-07-03T23:21:01.208" v="1034" actId="1076"/>
          <ac:picMkLst>
            <pc:docMk/>
            <pc:sldMk cId="1449101284" sldId="339"/>
            <ac:picMk id="42" creationId="{AABF0D8E-93B1-4AF1-8B73-E8B48DF0BE21}"/>
          </ac:picMkLst>
        </pc:picChg>
        <pc:picChg chg="del">
          <ac:chgData name="ANDRES HUMBERTO OTALORA CARMONA" userId="9f185f83-ab76-4bc7-b4dd-50fef826f155" providerId="ADAL" clId="{8F33A89F-2CE9-4BD6-BA7B-DC52C7C75213}" dt="2020-07-03T23:14:18.600" v="896" actId="478"/>
          <ac:picMkLst>
            <pc:docMk/>
            <pc:sldMk cId="1449101284" sldId="339"/>
            <ac:picMk id="43" creationId="{34BA5838-8B25-47FD-95CB-A9B77F16531C}"/>
          </ac:picMkLst>
        </pc:picChg>
        <pc:picChg chg="add mod">
          <ac:chgData name="ANDRES HUMBERTO OTALORA CARMONA" userId="9f185f83-ab76-4bc7-b4dd-50fef826f155" providerId="ADAL" clId="{8F33A89F-2CE9-4BD6-BA7B-DC52C7C75213}" dt="2020-07-03T23:24:31.423" v="1140" actId="1076"/>
          <ac:picMkLst>
            <pc:docMk/>
            <pc:sldMk cId="1449101284" sldId="339"/>
            <ac:picMk id="44" creationId="{3DC6947A-2CE2-4FAE-BFE2-E6E169C7607D}"/>
          </ac:picMkLst>
        </pc:picChg>
        <pc:picChg chg="add mod modCrop">
          <ac:chgData name="ANDRES HUMBERTO OTALORA CARMONA" userId="9f185f83-ab76-4bc7-b4dd-50fef826f155" providerId="ADAL" clId="{8F33A89F-2CE9-4BD6-BA7B-DC52C7C75213}" dt="2020-07-03T23:24:44.697" v="1142" actId="1076"/>
          <ac:picMkLst>
            <pc:docMk/>
            <pc:sldMk cId="1449101284" sldId="339"/>
            <ac:picMk id="45" creationId="{A11F5D92-9093-48B0-B833-4EEE2310468C}"/>
          </ac:picMkLst>
        </pc:picChg>
        <pc:picChg chg="add mod">
          <ac:chgData name="ANDRES HUMBERTO OTALORA CARMONA" userId="9f185f83-ab76-4bc7-b4dd-50fef826f155" providerId="ADAL" clId="{8F33A89F-2CE9-4BD6-BA7B-DC52C7C75213}" dt="2020-07-03T23:24:23.192" v="1136" actId="1076"/>
          <ac:picMkLst>
            <pc:docMk/>
            <pc:sldMk cId="1449101284" sldId="339"/>
            <ac:picMk id="1026" creationId="{EC743A8B-B0F4-4A7C-97A2-545AC38AF04D}"/>
          </ac:picMkLst>
        </pc:picChg>
      </pc:sldChg>
      <pc:sldChg chg="add del">
        <pc:chgData name="ANDRES HUMBERTO OTALORA CARMONA" userId="9f185f83-ab76-4bc7-b4dd-50fef826f155" providerId="ADAL" clId="{8F33A89F-2CE9-4BD6-BA7B-DC52C7C75213}" dt="2020-07-03T21:55:24.910" v="86" actId="47"/>
        <pc:sldMkLst>
          <pc:docMk/>
          <pc:sldMk cId="4158742173" sldId="339"/>
        </pc:sldMkLst>
      </pc:sldChg>
      <pc:sldChg chg="addSp delSp modSp add mod modAnim">
        <pc:chgData name="ANDRES HUMBERTO OTALORA CARMONA" userId="9f185f83-ab76-4bc7-b4dd-50fef826f155" providerId="ADAL" clId="{8F33A89F-2CE9-4BD6-BA7B-DC52C7C75213}" dt="2020-07-04T00:07:18.795" v="2288"/>
        <pc:sldMkLst>
          <pc:docMk/>
          <pc:sldMk cId="487508941" sldId="340"/>
        </pc:sldMkLst>
        <pc:spChg chg="add mod">
          <ac:chgData name="ANDRES HUMBERTO OTALORA CARMONA" userId="9f185f83-ab76-4bc7-b4dd-50fef826f155" providerId="ADAL" clId="{8F33A89F-2CE9-4BD6-BA7B-DC52C7C75213}" dt="2020-07-03T23:39:55.392" v="1431" actId="1076"/>
          <ac:spMkLst>
            <pc:docMk/>
            <pc:sldMk cId="487508941" sldId="340"/>
            <ac:spMk id="3" creationId="{68771BE8-9BC8-42EF-8DFD-02986237B716}"/>
          </ac:spMkLst>
        </pc:spChg>
        <pc:spChg chg="add mod">
          <ac:chgData name="ANDRES HUMBERTO OTALORA CARMONA" userId="9f185f83-ab76-4bc7-b4dd-50fef826f155" providerId="ADAL" clId="{8F33A89F-2CE9-4BD6-BA7B-DC52C7C75213}" dt="2020-07-03T23:39:53.225" v="1430" actId="14100"/>
          <ac:spMkLst>
            <pc:docMk/>
            <pc:sldMk cId="487508941" sldId="340"/>
            <ac:spMk id="4" creationId="{125B3F96-8F40-431D-8F63-52393C2F6EA2}"/>
          </ac:spMkLst>
        </pc:spChg>
        <pc:spChg chg="add mod">
          <ac:chgData name="ANDRES HUMBERTO OTALORA CARMONA" userId="9f185f83-ab76-4bc7-b4dd-50fef826f155" providerId="ADAL" clId="{8F33A89F-2CE9-4BD6-BA7B-DC52C7C75213}" dt="2020-07-03T23:44:30.521" v="1466" actId="1076"/>
          <ac:spMkLst>
            <pc:docMk/>
            <pc:sldMk cId="487508941" sldId="340"/>
            <ac:spMk id="5" creationId="{CFB052F1-3F0F-4EA1-A38F-DA2758FE04B9}"/>
          </ac:spMkLst>
        </pc:spChg>
        <pc:spChg chg="add mod">
          <ac:chgData name="ANDRES HUMBERTO OTALORA CARMONA" userId="9f185f83-ab76-4bc7-b4dd-50fef826f155" providerId="ADAL" clId="{8F33A89F-2CE9-4BD6-BA7B-DC52C7C75213}" dt="2020-07-03T23:40:46.456" v="1454" actId="1076"/>
          <ac:spMkLst>
            <pc:docMk/>
            <pc:sldMk cId="487508941" sldId="340"/>
            <ac:spMk id="6" creationId="{47D48B86-AD4B-4180-94F1-B56DDD04C487}"/>
          </ac:spMkLst>
        </pc:spChg>
        <pc:spChg chg="del">
          <ac:chgData name="ANDRES HUMBERTO OTALORA CARMONA" userId="9f185f83-ab76-4bc7-b4dd-50fef826f155" providerId="ADAL" clId="{8F33A89F-2CE9-4BD6-BA7B-DC52C7C75213}" dt="2020-07-03T23:36:07.458" v="1144" actId="478"/>
          <ac:spMkLst>
            <pc:docMk/>
            <pc:sldMk cId="487508941" sldId="340"/>
            <ac:spMk id="11" creationId="{E883FAB2-E8DF-4958-A8EE-0F1F0A161353}"/>
          </ac:spMkLst>
        </pc:spChg>
        <pc:spChg chg="del">
          <ac:chgData name="ANDRES HUMBERTO OTALORA CARMONA" userId="9f185f83-ab76-4bc7-b4dd-50fef826f155" providerId="ADAL" clId="{8F33A89F-2CE9-4BD6-BA7B-DC52C7C75213}" dt="2020-07-03T23:36:07.458" v="1144" actId="478"/>
          <ac:spMkLst>
            <pc:docMk/>
            <pc:sldMk cId="487508941" sldId="340"/>
            <ac:spMk id="17" creationId="{936380F3-5390-4C65-9858-C2A5F182687F}"/>
          </ac:spMkLst>
        </pc:spChg>
        <pc:spChg chg="del">
          <ac:chgData name="ANDRES HUMBERTO OTALORA CARMONA" userId="9f185f83-ab76-4bc7-b4dd-50fef826f155" providerId="ADAL" clId="{8F33A89F-2CE9-4BD6-BA7B-DC52C7C75213}" dt="2020-07-03T23:36:07.458" v="1144" actId="478"/>
          <ac:spMkLst>
            <pc:docMk/>
            <pc:sldMk cId="487508941" sldId="340"/>
            <ac:spMk id="20" creationId="{8758BB9F-1A1D-4199-95E3-ABCC04BBC2D3}"/>
          </ac:spMkLst>
        </pc:spChg>
        <pc:spChg chg="add del mod">
          <ac:chgData name="ANDRES HUMBERTO OTALORA CARMONA" userId="9f185f83-ab76-4bc7-b4dd-50fef826f155" providerId="ADAL" clId="{8F33A89F-2CE9-4BD6-BA7B-DC52C7C75213}" dt="2020-07-03T23:36:36.249" v="1154" actId="478"/>
          <ac:spMkLst>
            <pc:docMk/>
            <pc:sldMk cId="487508941" sldId="340"/>
            <ac:spMk id="25" creationId="{10309559-0CA7-453C-A272-3AE006F6E5D0}"/>
          </ac:spMkLst>
        </pc:spChg>
        <pc:spChg chg="add mod">
          <ac:chgData name="ANDRES HUMBERTO OTALORA CARMONA" userId="9f185f83-ab76-4bc7-b4dd-50fef826f155" providerId="ADAL" clId="{8F33A89F-2CE9-4BD6-BA7B-DC52C7C75213}" dt="2020-07-03T23:36:11.833" v="1146" actId="1076"/>
          <ac:spMkLst>
            <pc:docMk/>
            <pc:sldMk cId="487508941" sldId="340"/>
            <ac:spMk id="26" creationId="{2DABDAAB-65B4-44DB-ABE1-BD6370A8CC19}"/>
          </ac:spMkLst>
        </pc:spChg>
        <pc:spChg chg="del">
          <ac:chgData name="ANDRES HUMBERTO OTALORA CARMONA" userId="9f185f83-ab76-4bc7-b4dd-50fef826f155" providerId="ADAL" clId="{8F33A89F-2CE9-4BD6-BA7B-DC52C7C75213}" dt="2020-07-03T23:36:07.458" v="1144" actId="478"/>
          <ac:spMkLst>
            <pc:docMk/>
            <pc:sldMk cId="487508941" sldId="340"/>
            <ac:spMk id="27" creationId="{22455C33-E4F8-40C7-9785-3F2B58BD3B2D}"/>
          </ac:spMkLst>
        </pc:spChg>
        <pc:spChg chg="del">
          <ac:chgData name="ANDRES HUMBERTO OTALORA CARMONA" userId="9f185f83-ab76-4bc7-b4dd-50fef826f155" providerId="ADAL" clId="{8F33A89F-2CE9-4BD6-BA7B-DC52C7C75213}" dt="2020-07-03T23:36:07.458" v="1144" actId="478"/>
          <ac:spMkLst>
            <pc:docMk/>
            <pc:sldMk cId="487508941" sldId="340"/>
            <ac:spMk id="29" creationId="{2D96E3C9-9117-49AB-8642-C968E10D20B7}"/>
          </ac:spMkLst>
        </pc:spChg>
        <pc:spChg chg="del">
          <ac:chgData name="ANDRES HUMBERTO OTALORA CARMONA" userId="9f185f83-ab76-4bc7-b4dd-50fef826f155" providerId="ADAL" clId="{8F33A89F-2CE9-4BD6-BA7B-DC52C7C75213}" dt="2020-07-03T23:36:07.458" v="1144" actId="478"/>
          <ac:spMkLst>
            <pc:docMk/>
            <pc:sldMk cId="487508941" sldId="340"/>
            <ac:spMk id="32" creationId="{80554CB6-170B-4B67-B395-2410AAB64B2B}"/>
          </ac:spMkLst>
        </pc:spChg>
        <pc:spChg chg="add del mod">
          <ac:chgData name="ANDRES HUMBERTO OTALORA CARMONA" userId="9f185f83-ab76-4bc7-b4dd-50fef826f155" providerId="ADAL" clId="{8F33A89F-2CE9-4BD6-BA7B-DC52C7C75213}" dt="2020-07-03T23:36:48.217" v="1160" actId="478"/>
          <ac:spMkLst>
            <pc:docMk/>
            <pc:sldMk cId="487508941" sldId="340"/>
            <ac:spMk id="33" creationId="{B966683A-8B26-479E-BE10-47B82DAA718A}"/>
          </ac:spMkLst>
        </pc:spChg>
        <pc:spChg chg="add del mod">
          <ac:chgData name="ANDRES HUMBERTO OTALORA CARMONA" userId="9f185f83-ab76-4bc7-b4dd-50fef826f155" providerId="ADAL" clId="{8F33A89F-2CE9-4BD6-BA7B-DC52C7C75213}" dt="2020-07-03T23:37:32.434" v="1319" actId="478"/>
          <ac:spMkLst>
            <pc:docMk/>
            <pc:sldMk cId="487508941" sldId="340"/>
            <ac:spMk id="34" creationId="{371F1DB7-0DCB-4E78-891B-7FC3C853C9E2}"/>
          </ac:spMkLst>
        </pc:spChg>
        <pc:spChg chg="add del mod">
          <ac:chgData name="ANDRES HUMBERTO OTALORA CARMONA" userId="9f185f83-ab76-4bc7-b4dd-50fef826f155" providerId="ADAL" clId="{8F33A89F-2CE9-4BD6-BA7B-DC52C7C75213}" dt="2020-07-03T23:38:06.833" v="1360" actId="478"/>
          <ac:spMkLst>
            <pc:docMk/>
            <pc:sldMk cId="487508941" sldId="340"/>
            <ac:spMk id="36" creationId="{BF921FA7-4E94-464B-B704-1D5092039B1E}"/>
          </ac:spMkLst>
        </pc:spChg>
        <pc:spChg chg="del">
          <ac:chgData name="ANDRES HUMBERTO OTALORA CARMONA" userId="9f185f83-ab76-4bc7-b4dd-50fef826f155" providerId="ADAL" clId="{8F33A89F-2CE9-4BD6-BA7B-DC52C7C75213}" dt="2020-07-03T23:36:07.458" v="1144" actId="478"/>
          <ac:spMkLst>
            <pc:docMk/>
            <pc:sldMk cId="487508941" sldId="340"/>
            <ac:spMk id="37" creationId="{08633653-2358-4E70-8163-800E6BC321A7}"/>
          </ac:spMkLst>
        </pc:spChg>
        <pc:spChg chg="add del mod">
          <ac:chgData name="ANDRES HUMBERTO OTALORA CARMONA" userId="9f185f83-ab76-4bc7-b4dd-50fef826f155" providerId="ADAL" clId="{8F33A89F-2CE9-4BD6-BA7B-DC52C7C75213}" dt="2020-07-03T23:44:27.115" v="1464" actId="478"/>
          <ac:spMkLst>
            <pc:docMk/>
            <pc:sldMk cId="487508941" sldId="340"/>
            <ac:spMk id="38" creationId="{0BAA0061-1B13-4857-B26A-DFDA1079D010}"/>
          </ac:spMkLst>
        </pc:spChg>
        <pc:spChg chg="add del mod">
          <ac:chgData name="ANDRES HUMBERTO OTALORA CARMONA" userId="9f185f83-ab76-4bc7-b4dd-50fef826f155" providerId="ADAL" clId="{8F33A89F-2CE9-4BD6-BA7B-DC52C7C75213}" dt="2020-07-03T23:40:51.138" v="1455" actId="478"/>
          <ac:spMkLst>
            <pc:docMk/>
            <pc:sldMk cId="487508941" sldId="340"/>
            <ac:spMk id="39" creationId="{B2777C27-3E14-4491-9C12-0FBCD994FB75}"/>
          </ac:spMkLst>
        </pc:spChg>
        <pc:spChg chg="del">
          <ac:chgData name="ANDRES HUMBERTO OTALORA CARMONA" userId="9f185f83-ab76-4bc7-b4dd-50fef826f155" providerId="ADAL" clId="{8F33A89F-2CE9-4BD6-BA7B-DC52C7C75213}" dt="2020-07-03T23:36:07.458" v="1144" actId="478"/>
          <ac:spMkLst>
            <pc:docMk/>
            <pc:sldMk cId="487508941" sldId="340"/>
            <ac:spMk id="40" creationId="{209CEC89-A148-4606-8087-DBC30FD3B9F7}"/>
          </ac:spMkLst>
        </pc:spChg>
        <pc:spChg chg="add del mod">
          <ac:chgData name="ANDRES HUMBERTO OTALORA CARMONA" userId="9f185f83-ab76-4bc7-b4dd-50fef826f155" providerId="ADAL" clId="{8F33A89F-2CE9-4BD6-BA7B-DC52C7C75213}" dt="2020-07-03T23:43:17.569" v="1460" actId="478"/>
          <ac:spMkLst>
            <pc:docMk/>
            <pc:sldMk cId="487508941" sldId="340"/>
            <ac:spMk id="43" creationId="{61104FD4-6CF5-491B-BA54-64D98913E59F}"/>
          </ac:spMkLst>
        </pc:spChg>
        <pc:spChg chg="add del mod">
          <ac:chgData name="ANDRES HUMBERTO OTALORA CARMONA" userId="9f185f83-ab76-4bc7-b4dd-50fef826f155" providerId="ADAL" clId="{8F33A89F-2CE9-4BD6-BA7B-DC52C7C75213}" dt="2020-07-03T23:38:01.170" v="1357" actId="478"/>
          <ac:spMkLst>
            <pc:docMk/>
            <pc:sldMk cId="487508941" sldId="340"/>
            <ac:spMk id="46" creationId="{E3ECC930-F160-421A-82EF-5CF34CCF61E5}"/>
          </ac:spMkLst>
        </pc:spChg>
        <pc:spChg chg="add del mod">
          <ac:chgData name="ANDRES HUMBERTO OTALORA CARMONA" userId="9f185f83-ab76-4bc7-b4dd-50fef826f155" providerId="ADAL" clId="{8F33A89F-2CE9-4BD6-BA7B-DC52C7C75213}" dt="2020-07-03T23:37:59.353" v="1356" actId="478"/>
          <ac:spMkLst>
            <pc:docMk/>
            <pc:sldMk cId="487508941" sldId="340"/>
            <ac:spMk id="47" creationId="{48B21D89-7063-4132-8E40-599188428F61}"/>
          </ac:spMkLst>
        </pc:spChg>
        <pc:spChg chg="add mod">
          <ac:chgData name="ANDRES HUMBERTO OTALORA CARMONA" userId="9f185f83-ab76-4bc7-b4dd-50fef826f155" providerId="ADAL" clId="{8F33A89F-2CE9-4BD6-BA7B-DC52C7C75213}" dt="2020-07-03T23:40:37.913" v="1451" actId="1076"/>
          <ac:spMkLst>
            <pc:docMk/>
            <pc:sldMk cId="487508941" sldId="340"/>
            <ac:spMk id="48" creationId="{123783C1-C21B-41F8-822D-EFF59204DCAD}"/>
          </ac:spMkLst>
        </pc:spChg>
        <pc:picChg chg="add mod">
          <ac:chgData name="ANDRES HUMBERTO OTALORA CARMONA" userId="9f185f83-ab76-4bc7-b4dd-50fef826f155" providerId="ADAL" clId="{8F33A89F-2CE9-4BD6-BA7B-DC52C7C75213}" dt="2020-07-03T23:38:37.608" v="1371" actId="1076"/>
          <ac:picMkLst>
            <pc:docMk/>
            <pc:sldMk cId="487508941" sldId="340"/>
            <ac:picMk id="7" creationId="{33ACD9D6-465B-41D1-A1C1-3269271C1A8E}"/>
          </ac:picMkLst>
        </pc:picChg>
        <pc:picChg chg="del">
          <ac:chgData name="ANDRES HUMBERTO OTALORA CARMONA" userId="9f185f83-ab76-4bc7-b4dd-50fef826f155" providerId="ADAL" clId="{8F33A89F-2CE9-4BD6-BA7B-DC52C7C75213}" dt="2020-07-03T23:36:07.458" v="1144" actId="478"/>
          <ac:picMkLst>
            <pc:docMk/>
            <pc:sldMk cId="487508941" sldId="340"/>
            <ac:picMk id="8" creationId="{1E16D02C-597F-4CF9-9F0C-800A8157ADCC}"/>
          </ac:picMkLst>
        </pc:picChg>
        <pc:picChg chg="add mod">
          <ac:chgData name="ANDRES HUMBERTO OTALORA CARMONA" userId="9f185f83-ab76-4bc7-b4dd-50fef826f155" providerId="ADAL" clId="{8F33A89F-2CE9-4BD6-BA7B-DC52C7C75213}" dt="2020-07-03T23:40:29.865" v="1441" actId="1076"/>
          <ac:picMkLst>
            <pc:docMk/>
            <pc:sldMk cId="487508941" sldId="340"/>
            <ac:picMk id="9" creationId="{3AAD69CC-3B1B-4171-9FF5-4386474AB490}"/>
          </ac:picMkLst>
        </pc:picChg>
        <pc:picChg chg="del">
          <ac:chgData name="ANDRES HUMBERTO OTALORA CARMONA" userId="9f185f83-ab76-4bc7-b4dd-50fef826f155" providerId="ADAL" clId="{8F33A89F-2CE9-4BD6-BA7B-DC52C7C75213}" dt="2020-07-03T23:36:07.458" v="1144" actId="478"/>
          <ac:picMkLst>
            <pc:docMk/>
            <pc:sldMk cId="487508941" sldId="340"/>
            <ac:picMk id="10" creationId="{B8C77B52-B9E1-43AA-9C59-8D5E7AFDF090}"/>
          </ac:picMkLst>
        </pc:picChg>
        <pc:picChg chg="add mod">
          <ac:chgData name="ANDRES HUMBERTO OTALORA CARMONA" userId="9f185f83-ab76-4bc7-b4dd-50fef826f155" providerId="ADAL" clId="{8F33A89F-2CE9-4BD6-BA7B-DC52C7C75213}" dt="2020-07-03T23:47:51.745" v="1474" actId="1076"/>
          <ac:picMkLst>
            <pc:docMk/>
            <pc:sldMk cId="487508941" sldId="340"/>
            <ac:picMk id="12" creationId="{0615D7EA-C188-47FA-9FEA-14F8D840A140}"/>
          </ac:picMkLst>
        </pc:picChg>
        <pc:picChg chg="add mod">
          <ac:chgData name="ANDRES HUMBERTO OTALORA CARMONA" userId="9f185f83-ab76-4bc7-b4dd-50fef826f155" providerId="ADAL" clId="{8F33A89F-2CE9-4BD6-BA7B-DC52C7C75213}" dt="2020-07-04T00:07:18.795" v="2288"/>
          <ac:picMkLst>
            <pc:docMk/>
            <pc:sldMk cId="487508941" sldId="340"/>
            <ac:picMk id="13" creationId="{F77A203D-E098-4593-A606-247890A9C5A3}"/>
          </ac:picMkLst>
        </pc:picChg>
        <pc:picChg chg="del">
          <ac:chgData name="ANDRES HUMBERTO OTALORA CARMONA" userId="9f185f83-ab76-4bc7-b4dd-50fef826f155" providerId="ADAL" clId="{8F33A89F-2CE9-4BD6-BA7B-DC52C7C75213}" dt="2020-07-03T23:36:07.458" v="1144" actId="478"/>
          <ac:picMkLst>
            <pc:docMk/>
            <pc:sldMk cId="487508941" sldId="340"/>
            <ac:picMk id="19" creationId="{1EF2B90B-5B6C-482D-9E2A-A1F6E537EE5C}"/>
          </ac:picMkLst>
        </pc:picChg>
        <pc:picChg chg="del">
          <ac:chgData name="ANDRES HUMBERTO OTALORA CARMONA" userId="9f185f83-ab76-4bc7-b4dd-50fef826f155" providerId="ADAL" clId="{8F33A89F-2CE9-4BD6-BA7B-DC52C7C75213}" dt="2020-07-03T23:36:07.458" v="1144" actId="478"/>
          <ac:picMkLst>
            <pc:docMk/>
            <pc:sldMk cId="487508941" sldId="340"/>
            <ac:picMk id="21" creationId="{481DC5B3-C74E-49A4-87DF-131530D1EFC7}"/>
          </ac:picMkLst>
        </pc:picChg>
        <pc:picChg chg="add mod">
          <ac:chgData name="ANDRES HUMBERTO OTALORA CARMONA" userId="9f185f83-ab76-4bc7-b4dd-50fef826f155" providerId="ADAL" clId="{8F33A89F-2CE9-4BD6-BA7B-DC52C7C75213}" dt="2020-07-03T23:36:11.833" v="1146" actId="1076"/>
          <ac:picMkLst>
            <pc:docMk/>
            <pc:sldMk cId="487508941" sldId="340"/>
            <ac:picMk id="23" creationId="{F4D2B63B-5AE3-41AF-9BE6-764DC397683E}"/>
          </ac:picMkLst>
        </pc:picChg>
        <pc:picChg chg="add del mod">
          <ac:chgData name="ANDRES HUMBERTO OTALORA CARMONA" userId="9f185f83-ab76-4bc7-b4dd-50fef826f155" providerId="ADAL" clId="{8F33A89F-2CE9-4BD6-BA7B-DC52C7C75213}" dt="2020-07-03T23:36:35.058" v="1153" actId="478"/>
          <ac:picMkLst>
            <pc:docMk/>
            <pc:sldMk cId="487508941" sldId="340"/>
            <ac:picMk id="24" creationId="{3BEFDBAC-DBC9-41B8-84C9-FD29217D5D5F}"/>
          </ac:picMkLst>
        </pc:picChg>
        <pc:picChg chg="add mod">
          <ac:chgData name="ANDRES HUMBERTO OTALORA CARMONA" userId="9f185f83-ab76-4bc7-b4dd-50fef826f155" providerId="ADAL" clId="{8F33A89F-2CE9-4BD6-BA7B-DC52C7C75213}" dt="2020-07-03T23:38:40.480" v="1372" actId="1076"/>
          <ac:picMkLst>
            <pc:docMk/>
            <pc:sldMk cId="487508941" sldId="340"/>
            <ac:picMk id="30" creationId="{43BBC659-DBCA-483F-95E3-9043DA333AF2}"/>
          </ac:picMkLst>
        </pc:picChg>
        <pc:picChg chg="add mod">
          <ac:chgData name="ANDRES HUMBERTO OTALORA CARMONA" userId="9f185f83-ab76-4bc7-b4dd-50fef826f155" providerId="ADAL" clId="{8F33A89F-2CE9-4BD6-BA7B-DC52C7C75213}" dt="2020-07-03T23:36:41.200" v="1158" actId="1076"/>
          <ac:picMkLst>
            <pc:docMk/>
            <pc:sldMk cId="487508941" sldId="340"/>
            <ac:picMk id="31" creationId="{AD4904FC-9543-47E8-B32F-5DD898FDE656}"/>
          </ac:picMkLst>
        </pc:picChg>
        <pc:picChg chg="del">
          <ac:chgData name="ANDRES HUMBERTO OTALORA CARMONA" userId="9f185f83-ab76-4bc7-b4dd-50fef826f155" providerId="ADAL" clId="{8F33A89F-2CE9-4BD6-BA7B-DC52C7C75213}" dt="2020-07-03T23:36:07.458" v="1144" actId="478"/>
          <ac:picMkLst>
            <pc:docMk/>
            <pc:sldMk cId="487508941" sldId="340"/>
            <ac:picMk id="35" creationId="{F4F1D860-8C5D-4EDE-9C02-69C8EF08EF74}"/>
          </ac:picMkLst>
        </pc:picChg>
        <pc:picChg chg="del">
          <ac:chgData name="ANDRES HUMBERTO OTALORA CARMONA" userId="9f185f83-ab76-4bc7-b4dd-50fef826f155" providerId="ADAL" clId="{8F33A89F-2CE9-4BD6-BA7B-DC52C7C75213}" dt="2020-07-03T23:36:07.458" v="1144" actId="478"/>
          <ac:picMkLst>
            <pc:docMk/>
            <pc:sldMk cId="487508941" sldId="340"/>
            <ac:picMk id="42" creationId="{AABF0D8E-93B1-4AF1-8B73-E8B48DF0BE21}"/>
          </ac:picMkLst>
        </pc:picChg>
        <pc:picChg chg="del">
          <ac:chgData name="ANDRES HUMBERTO OTALORA CARMONA" userId="9f185f83-ab76-4bc7-b4dd-50fef826f155" providerId="ADAL" clId="{8F33A89F-2CE9-4BD6-BA7B-DC52C7C75213}" dt="2020-07-03T23:36:07.458" v="1144" actId="478"/>
          <ac:picMkLst>
            <pc:docMk/>
            <pc:sldMk cId="487508941" sldId="340"/>
            <ac:picMk id="44" creationId="{3DC6947A-2CE2-4FAE-BFE2-E6E169C7607D}"/>
          </ac:picMkLst>
        </pc:picChg>
        <pc:picChg chg="del">
          <ac:chgData name="ANDRES HUMBERTO OTALORA CARMONA" userId="9f185f83-ab76-4bc7-b4dd-50fef826f155" providerId="ADAL" clId="{8F33A89F-2CE9-4BD6-BA7B-DC52C7C75213}" dt="2020-07-03T23:36:07.458" v="1144" actId="478"/>
          <ac:picMkLst>
            <pc:docMk/>
            <pc:sldMk cId="487508941" sldId="340"/>
            <ac:picMk id="45" creationId="{A11F5D92-9093-48B0-B833-4EEE2310468C}"/>
          </ac:picMkLst>
        </pc:picChg>
        <pc:picChg chg="del">
          <ac:chgData name="ANDRES HUMBERTO OTALORA CARMONA" userId="9f185f83-ab76-4bc7-b4dd-50fef826f155" providerId="ADAL" clId="{8F33A89F-2CE9-4BD6-BA7B-DC52C7C75213}" dt="2020-07-03T23:36:07.458" v="1144" actId="478"/>
          <ac:picMkLst>
            <pc:docMk/>
            <pc:sldMk cId="487508941" sldId="340"/>
            <ac:picMk id="1026" creationId="{EC743A8B-B0F4-4A7C-97A2-545AC38AF04D}"/>
          </ac:picMkLst>
        </pc:picChg>
      </pc:sldChg>
      <pc:sldChg chg="add del">
        <pc:chgData name="ANDRES HUMBERTO OTALORA CARMONA" userId="9f185f83-ab76-4bc7-b4dd-50fef826f155" providerId="ADAL" clId="{8F33A89F-2CE9-4BD6-BA7B-DC52C7C75213}" dt="2020-07-03T21:55:25.405" v="87" actId="47"/>
        <pc:sldMkLst>
          <pc:docMk/>
          <pc:sldMk cId="3974327330" sldId="340"/>
        </pc:sldMkLst>
      </pc:sldChg>
      <pc:sldChg chg="addSp delSp modSp add mod delAnim">
        <pc:chgData name="ANDRES HUMBERTO OTALORA CARMONA" userId="9f185f83-ab76-4bc7-b4dd-50fef826f155" providerId="ADAL" clId="{8F33A89F-2CE9-4BD6-BA7B-DC52C7C75213}" dt="2020-07-04T00:04:48.202" v="2279" actId="1076"/>
        <pc:sldMkLst>
          <pc:docMk/>
          <pc:sldMk cId="395562504" sldId="341"/>
        </pc:sldMkLst>
        <pc:spChg chg="del">
          <ac:chgData name="ANDRES HUMBERTO OTALORA CARMONA" userId="9f185f83-ab76-4bc7-b4dd-50fef826f155" providerId="ADAL" clId="{8F33A89F-2CE9-4BD6-BA7B-DC52C7C75213}" dt="2020-07-03T23:50:01.666" v="1476" actId="478"/>
          <ac:spMkLst>
            <pc:docMk/>
            <pc:sldMk cId="395562504" sldId="341"/>
            <ac:spMk id="3" creationId="{68771BE8-9BC8-42EF-8DFD-02986237B716}"/>
          </ac:spMkLst>
        </pc:spChg>
        <pc:spChg chg="del">
          <ac:chgData name="ANDRES HUMBERTO OTALORA CARMONA" userId="9f185f83-ab76-4bc7-b4dd-50fef826f155" providerId="ADAL" clId="{8F33A89F-2CE9-4BD6-BA7B-DC52C7C75213}" dt="2020-07-03T23:50:01.666" v="1476" actId="478"/>
          <ac:spMkLst>
            <pc:docMk/>
            <pc:sldMk cId="395562504" sldId="341"/>
            <ac:spMk id="4" creationId="{125B3F96-8F40-431D-8F63-52393C2F6EA2}"/>
          </ac:spMkLst>
        </pc:spChg>
        <pc:spChg chg="del">
          <ac:chgData name="ANDRES HUMBERTO OTALORA CARMONA" userId="9f185f83-ab76-4bc7-b4dd-50fef826f155" providerId="ADAL" clId="{8F33A89F-2CE9-4BD6-BA7B-DC52C7C75213}" dt="2020-07-03T23:50:01.666" v="1476" actId="478"/>
          <ac:spMkLst>
            <pc:docMk/>
            <pc:sldMk cId="395562504" sldId="341"/>
            <ac:spMk id="5" creationId="{CFB052F1-3F0F-4EA1-A38F-DA2758FE04B9}"/>
          </ac:spMkLst>
        </pc:spChg>
        <pc:spChg chg="del">
          <ac:chgData name="ANDRES HUMBERTO OTALORA CARMONA" userId="9f185f83-ab76-4bc7-b4dd-50fef826f155" providerId="ADAL" clId="{8F33A89F-2CE9-4BD6-BA7B-DC52C7C75213}" dt="2020-07-03T23:50:01.666" v="1476" actId="478"/>
          <ac:spMkLst>
            <pc:docMk/>
            <pc:sldMk cId="395562504" sldId="341"/>
            <ac:spMk id="6" creationId="{47D48B86-AD4B-4180-94F1-B56DDD04C487}"/>
          </ac:spMkLst>
        </pc:spChg>
        <pc:spChg chg="add mod">
          <ac:chgData name="ANDRES HUMBERTO OTALORA CARMONA" userId="9f185f83-ab76-4bc7-b4dd-50fef826f155" providerId="ADAL" clId="{8F33A89F-2CE9-4BD6-BA7B-DC52C7C75213}" dt="2020-07-03T23:57:19.424" v="2089" actId="1076"/>
          <ac:spMkLst>
            <pc:docMk/>
            <pc:sldMk cId="395562504" sldId="341"/>
            <ac:spMk id="17" creationId="{CC55B93F-F5E5-4102-8463-8C5316FBF3CC}"/>
          </ac:spMkLst>
        </pc:spChg>
        <pc:spChg chg="add mod">
          <ac:chgData name="ANDRES HUMBERTO OTALORA CARMONA" userId="9f185f83-ab76-4bc7-b4dd-50fef826f155" providerId="ADAL" clId="{8F33A89F-2CE9-4BD6-BA7B-DC52C7C75213}" dt="2020-07-03T23:51:54.601" v="1764" actId="1076"/>
          <ac:spMkLst>
            <pc:docMk/>
            <pc:sldMk cId="395562504" sldId="341"/>
            <ac:spMk id="19" creationId="{7A51D151-7AC3-45CA-8D2F-C95AE44820A5}"/>
          </ac:spMkLst>
        </pc:spChg>
        <pc:spChg chg="add mod">
          <ac:chgData name="ANDRES HUMBERTO OTALORA CARMONA" userId="9f185f83-ab76-4bc7-b4dd-50fef826f155" providerId="ADAL" clId="{8F33A89F-2CE9-4BD6-BA7B-DC52C7C75213}" dt="2020-07-03T23:51:51.939" v="1763" actId="20577"/>
          <ac:spMkLst>
            <pc:docMk/>
            <pc:sldMk cId="395562504" sldId="341"/>
            <ac:spMk id="20" creationId="{0C38BA15-C68C-4031-BBA5-A5BB9A3EBD1E}"/>
          </ac:spMkLst>
        </pc:spChg>
        <pc:spChg chg="del">
          <ac:chgData name="ANDRES HUMBERTO OTALORA CARMONA" userId="9f185f83-ab76-4bc7-b4dd-50fef826f155" providerId="ADAL" clId="{8F33A89F-2CE9-4BD6-BA7B-DC52C7C75213}" dt="2020-07-03T23:50:01.666" v="1476" actId="478"/>
          <ac:spMkLst>
            <pc:docMk/>
            <pc:sldMk cId="395562504" sldId="341"/>
            <ac:spMk id="26" creationId="{2DABDAAB-65B4-44DB-ABE1-BD6370A8CC19}"/>
          </ac:spMkLst>
        </pc:spChg>
        <pc:spChg chg="add mod">
          <ac:chgData name="ANDRES HUMBERTO OTALORA CARMONA" userId="9f185f83-ab76-4bc7-b4dd-50fef826f155" providerId="ADAL" clId="{8F33A89F-2CE9-4BD6-BA7B-DC52C7C75213}" dt="2020-07-03T23:54:47.084" v="1826" actId="207"/>
          <ac:spMkLst>
            <pc:docMk/>
            <pc:sldMk cId="395562504" sldId="341"/>
            <ac:spMk id="27" creationId="{B037AC80-CE80-4F1D-944E-C4E2E9C53BB9}"/>
          </ac:spMkLst>
        </pc:spChg>
        <pc:spChg chg="add mod">
          <ac:chgData name="ANDRES HUMBERTO OTALORA CARMONA" userId="9f185f83-ab76-4bc7-b4dd-50fef826f155" providerId="ADAL" clId="{8F33A89F-2CE9-4BD6-BA7B-DC52C7C75213}" dt="2020-07-04T00:03:18.457" v="2272" actId="1076"/>
          <ac:spMkLst>
            <pc:docMk/>
            <pc:sldMk cId="395562504" sldId="341"/>
            <ac:spMk id="32" creationId="{EBDC8429-0539-44DD-9121-175AE42A9D64}"/>
          </ac:spMkLst>
        </pc:spChg>
        <pc:spChg chg="add mod">
          <ac:chgData name="ANDRES HUMBERTO OTALORA CARMONA" userId="9f185f83-ab76-4bc7-b4dd-50fef826f155" providerId="ADAL" clId="{8F33A89F-2CE9-4BD6-BA7B-DC52C7C75213}" dt="2020-07-03T23:57:15.753" v="2088" actId="1076"/>
          <ac:spMkLst>
            <pc:docMk/>
            <pc:sldMk cId="395562504" sldId="341"/>
            <ac:spMk id="33" creationId="{E26F714E-FEE1-411B-B0EF-6E1D42252649}"/>
          </ac:spMkLst>
        </pc:spChg>
        <pc:spChg chg="add mod">
          <ac:chgData name="ANDRES HUMBERTO OTALORA CARMONA" userId="9f185f83-ab76-4bc7-b4dd-50fef826f155" providerId="ADAL" clId="{8F33A89F-2CE9-4BD6-BA7B-DC52C7C75213}" dt="2020-07-03T23:57:37.817" v="2096" actId="1076"/>
          <ac:spMkLst>
            <pc:docMk/>
            <pc:sldMk cId="395562504" sldId="341"/>
            <ac:spMk id="35" creationId="{7AD54524-B2FC-4CC1-8340-4CB688D22F0D}"/>
          </ac:spMkLst>
        </pc:spChg>
        <pc:spChg chg="add mod">
          <ac:chgData name="ANDRES HUMBERTO OTALORA CARMONA" userId="9f185f83-ab76-4bc7-b4dd-50fef826f155" providerId="ADAL" clId="{8F33A89F-2CE9-4BD6-BA7B-DC52C7C75213}" dt="2020-07-04T00:04:36.397" v="2276" actId="207"/>
          <ac:spMkLst>
            <pc:docMk/>
            <pc:sldMk cId="395562504" sldId="341"/>
            <ac:spMk id="46" creationId="{7C33D9C0-58B3-4491-8262-CFF6F3C9F65B}"/>
          </ac:spMkLst>
        </pc:spChg>
        <pc:spChg chg="add mod">
          <ac:chgData name="ANDRES HUMBERTO OTALORA CARMONA" userId="9f185f83-ab76-4bc7-b4dd-50fef826f155" providerId="ADAL" clId="{8F33A89F-2CE9-4BD6-BA7B-DC52C7C75213}" dt="2020-07-04T00:04:48.202" v="2279" actId="1076"/>
          <ac:spMkLst>
            <pc:docMk/>
            <pc:sldMk cId="395562504" sldId="341"/>
            <ac:spMk id="47" creationId="{880B4C26-ABF2-457C-AB2F-AFF4A2B345B2}"/>
          </ac:spMkLst>
        </pc:spChg>
        <pc:spChg chg="del">
          <ac:chgData name="ANDRES HUMBERTO OTALORA CARMONA" userId="9f185f83-ab76-4bc7-b4dd-50fef826f155" providerId="ADAL" clId="{8F33A89F-2CE9-4BD6-BA7B-DC52C7C75213}" dt="2020-07-03T23:50:01.666" v="1476" actId="478"/>
          <ac:spMkLst>
            <pc:docMk/>
            <pc:sldMk cId="395562504" sldId="341"/>
            <ac:spMk id="48" creationId="{123783C1-C21B-41F8-822D-EFF59204DCAD}"/>
          </ac:spMkLst>
        </pc:spChg>
        <pc:spChg chg="add mod">
          <ac:chgData name="ANDRES HUMBERTO OTALORA CARMONA" userId="9f185f83-ab76-4bc7-b4dd-50fef826f155" providerId="ADAL" clId="{8F33A89F-2CE9-4BD6-BA7B-DC52C7C75213}" dt="2020-07-04T00:04:43.893" v="2278" actId="207"/>
          <ac:spMkLst>
            <pc:docMk/>
            <pc:sldMk cId="395562504" sldId="341"/>
            <ac:spMk id="49" creationId="{4C71F7B6-FF48-4C79-91AF-5C70597C04F1}"/>
          </ac:spMkLst>
        </pc:spChg>
        <pc:picChg chg="del">
          <ac:chgData name="ANDRES HUMBERTO OTALORA CARMONA" userId="9f185f83-ab76-4bc7-b4dd-50fef826f155" providerId="ADAL" clId="{8F33A89F-2CE9-4BD6-BA7B-DC52C7C75213}" dt="2020-07-03T23:50:04.049" v="1480" actId="478"/>
          <ac:picMkLst>
            <pc:docMk/>
            <pc:sldMk cId="395562504" sldId="341"/>
            <ac:picMk id="7" creationId="{33ACD9D6-465B-41D1-A1C1-3269271C1A8E}"/>
          </ac:picMkLst>
        </pc:picChg>
        <pc:picChg chg="add mod">
          <ac:chgData name="ANDRES HUMBERTO OTALORA CARMONA" userId="9f185f83-ab76-4bc7-b4dd-50fef826f155" providerId="ADAL" clId="{8F33A89F-2CE9-4BD6-BA7B-DC52C7C75213}" dt="2020-07-03T23:53:57.609" v="1771" actId="1076"/>
          <ac:picMkLst>
            <pc:docMk/>
            <pc:sldMk cId="395562504" sldId="341"/>
            <ac:picMk id="8" creationId="{CB81AB7D-DA7A-4C67-A746-60F964DBEC1F}"/>
          </ac:picMkLst>
        </pc:picChg>
        <pc:picChg chg="del">
          <ac:chgData name="ANDRES HUMBERTO OTALORA CARMONA" userId="9f185f83-ab76-4bc7-b4dd-50fef826f155" providerId="ADAL" clId="{8F33A89F-2CE9-4BD6-BA7B-DC52C7C75213}" dt="2020-07-03T23:50:01.666" v="1476" actId="478"/>
          <ac:picMkLst>
            <pc:docMk/>
            <pc:sldMk cId="395562504" sldId="341"/>
            <ac:picMk id="9" creationId="{3AAD69CC-3B1B-4171-9FF5-4386474AB490}"/>
          </ac:picMkLst>
        </pc:picChg>
        <pc:picChg chg="del">
          <ac:chgData name="ANDRES HUMBERTO OTALORA CARMONA" userId="9f185f83-ab76-4bc7-b4dd-50fef826f155" providerId="ADAL" clId="{8F33A89F-2CE9-4BD6-BA7B-DC52C7C75213}" dt="2020-07-03T23:50:02.639" v="1478" actId="478"/>
          <ac:picMkLst>
            <pc:docMk/>
            <pc:sldMk cId="395562504" sldId="341"/>
            <ac:picMk id="12" creationId="{0615D7EA-C188-47FA-9FEA-14F8D840A140}"/>
          </ac:picMkLst>
        </pc:picChg>
        <pc:picChg chg="del">
          <ac:chgData name="ANDRES HUMBERTO OTALORA CARMONA" userId="9f185f83-ab76-4bc7-b4dd-50fef826f155" providerId="ADAL" clId="{8F33A89F-2CE9-4BD6-BA7B-DC52C7C75213}" dt="2020-07-03T23:50:03.176" v="1479" actId="478"/>
          <ac:picMkLst>
            <pc:docMk/>
            <pc:sldMk cId="395562504" sldId="341"/>
            <ac:picMk id="13" creationId="{F77A203D-E098-4593-A606-247890A9C5A3}"/>
          </ac:picMkLst>
        </pc:picChg>
        <pc:picChg chg="add mod">
          <ac:chgData name="ANDRES HUMBERTO OTALORA CARMONA" userId="9f185f83-ab76-4bc7-b4dd-50fef826f155" providerId="ADAL" clId="{8F33A89F-2CE9-4BD6-BA7B-DC52C7C75213}" dt="2020-07-03T23:50:16.791" v="1481"/>
          <ac:picMkLst>
            <pc:docMk/>
            <pc:sldMk cId="395562504" sldId="341"/>
            <ac:picMk id="21" creationId="{A3FDF8F4-F22A-4482-844B-1E4916C1BA14}"/>
          </ac:picMkLst>
        </pc:picChg>
        <pc:picChg chg="add mod">
          <ac:chgData name="ANDRES HUMBERTO OTALORA CARMONA" userId="9f185f83-ab76-4bc7-b4dd-50fef826f155" providerId="ADAL" clId="{8F33A89F-2CE9-4BD6-BA7B-DC52C7C75213}" dt="2020-07-04T00:04:10.097" v="2275" actId="1076"/>
          <ac:picMkLst>
            <pc:docMk/>
            <pc:sldMk cId="395562504" sldId="341"/>
            <ac:picMk id="22" creationId="{9111D8E4-9362-4F74-9AC1-0AC0B25473FD}"/>
          </ac:picMkLst>
        </pc:picChg>
        <pc:picChg chg="add mod">
          <ac:chgData name="ANDRES HUMBERTO OTALORA CARMONA" userId="9f185f83-ab76-4bc7-b4dd-50fef826f155" providerId="ADAL" clId="{8F33A89F-2CE9-4BD6-BA7B-DC52C7C75213}" dt="2020-07-03T23:57:35.272" v="2095" actId="1076"/>
          <ac:picMkLst>
            <pc:docMk/>
            <pc:sldMk cId="395562504" sldId="341"/>
            <ac:picMk id="24" creationId="{CC921428-E55F-4D2E-B12E-3AA2BCC1513A}"/>
          </ac:picMkLst>
        </pc:picChg>
        <pc:picChg chg="del">
          <ac:chgData name="ANDRES HUMBERTO OTALORA CARMONA" userId="9f185f83-ab76-4bc7-b4dd-50fef826f155" providerId="ADAL" clId="{8F33A89F-2CE9-4BD6-BA7B-DC52C7C75213}" dt="2020-07-03T23:50:01.666" v="1476" actId="478"/>
          <ac:picMkLst>
            <pc:docMk/>
            <pc:sldMk cId="395562504" sldId="341"/>
            <ac:picMk id="30" creationId="{43BBC659-DBCA-483F-95E3-9043DA333AF2}"/>
          </ac:picMkLst>
        </pc:picChg>
        <pc:picChg chg="del">
          <ac:chgData name="ANDRES HUMBERTO OTALORA CARMONA" userId="9f185f83-ab76-4bc7-b4dd-50fef826f155" providerId="ADAL" clId="{8F33A89F-2CE9-4BD6-BA7B-DC52C7C75213}" dt="2020-07-03T23:50:02.326" v="1477" actId="478"/>
          <ac:picMkLst>
            <pc:docMk/>
            <pc:sldMk cId="395562504" sldId="341"/>
            <ac:picMk id="31" creationId="{AD4904FC-9543-47E8-B32F-5DD898FDE656}"/>
          </ac:picMkLst>
        </pc:picChg>
        <pc:picChg chg="add mod">
          <ac:chgData name="ANDRES HUMBERTO OTALORA CARMONA" userId="9f185f83-ab76-4bc7-b4dd-50fef826f155" providerId="ADAL" clId="{8F33A89F-2CE9-4BD6-BA7B-DC52C7C75213}" dt="2020-07-03T23:57:15.753" v="2088" actId="1076"/>
          <ac:picMkLst>
            <pc:docMk/>
            <pc:sldMk cId="395562504" sldId="341"/>
            <ac:picMk id="34" creationId="{CE244ABF-C06F-42F5-87AD-73005D73AB4B}"/>
          </ac:picMkLst>
        </pc:picChg>
        <pc:picChg chg="add mod">
          <ac:chgData name="ANDRES HUMBERTO OTALORA CARMONA" userId="9f185f83-ab76-4bc7-b4dd-50fef826f155" providerId="ADAL" clId="{8F33A89F-2CE9-4BD6-BA7B-DC52C7C75213}" dt="2020-07-04T00:01:15.226" v="2116" actId="1076"/>
          <ac:picMkLst>
            <pc:docMk/>
            <pc:sldMk cId="395562504" sldId="341"/>
            <ac:picMk id="36" creationId="{C106A8F2-5B66-46E3-82C7-225FA866164D}"/>
          </ac:picMkLst>
        </pc:picChg>
        <pc:cxnChg chg="add mod">
          <ac:chgData name="ANDRES HUMBERTO OTALORA CARMONA" userId="9f185f83-ab76-4bc7-b4dd-50fef826f155" providerId="ADAL" clId="{8F33A89F-2CE9-4BD6-BA7B-DC52C7C75213}" dt="2020-07-03T23:54:59.057" v="1829" actId="14100"/>
          <ac:cxnSpMkLst>
            <pc:docMk/>
            <pc:sldMk cId="395562504" sldId="341"/>
            <ac:cxnSpMk id="11" creationId="{DE6E729B-A826-4649-8069-30F0608864C2}"/>
          </ac:cxnSpMkLst>
        </pc:cxnChg>
        <pc:cxnChg chg="add mod">
          <ac:chgData name="ANDRES HUMBERTO OTALORA CARMONA" userId="9f185f83-ab76-4bc7-b4dd-50fef826f155" providerId="ADAL" clId="{8F33A89F-2CE9-4BD6-BA7B-DC52C7C75213}" dt="2020-07-04T00:03:12.513" v="2270" actId="14100"/>
          <ac:cxnSpMkLst>
            <pc:docMk/>
            <pc:sldMk cId="395562504" sldId="341"/>
            <ac:cxnSpMk id="29" creationId="{BD6A7264-5E7F-4388-BE99-C67820274BF2}"/>
          </ac:cxnSpMkLst>
        </pc:cxnChg>
        <pc:cxnChg chg="add mod">
          <ac:chgData name="ANDRES HUMBERTO OTALORA CARMONA" userId="9f185f83-ab76-4bc7-b4dd-50fef826f155" providerId="ADAL" clId="{8F33A89F-2CE9-4BD6-BA7B-DC52C7C75213}" dt="2020-07-04T00:01:42.729" v="2122" actId="693"/>
          <ac:cxnSpMkLst>
            <pc:docMk/>
            <pc:sldMk cId="395562504" sldId="341"/>
            <ac:cxnSpMk id="38" creationId="{5272B1BC-BD4F-40DD-8E98-DB9902A7A35B}"/>
          </ac:cxnSpMkLst>
        </pc:cxnChg>
        <pc:cxnChg chg="add mod">
          <ac:chgData name="ANDRES HUMBERTO OTALORA CARMONA" userId="9f185f83-ab76-4bc7-b4dd-50fef826f155" providerId="ADAL" clId="{8F33A89F-2CE9-4BD6-BA7B-DC52C7C75213}" dt="2020-07-04T00:01:42.729" v="2122" actId="693"/>
          <ac:cxnSpMkLst>
            <pc:docMk/>
            <pc:sldMk cId="395562504" sldId="341"/>
            <ac:cxnSpMk id="40" creationId="{13F85954-424D-4A8A-BA88-CA5B0981E13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F0C9B-7E47-414E-8174-11F7603DA53D}" type="datetimeFigureOut">
              <a:rPr lang="es-CO" smtClean="0"/>
              <a:t>13/08/2023</a:t>
            </a:fld>
            <a:endParaRPr 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647A2-1A9B-4EF1-ACE1-806414E6555F}" type="slidenum">
              <a:rPr lang="es-CO" smtClean="0"/>
              <a:t>‹Nº›</a:t>
            </a:fld>
            <a:endParaRPr lang="es-CO" dirty="0"/>
          </a:p>
        </p:txBody>
      </p:sp>
    </p:spTree>
    <p:extLst>
      <p:ext uri="{BB962C8B-B14F-4D97-AF65-F5344CB8AC3E}">
        <p14:creationId xmlns:p14="http://schemas.microsoft.com/office/powerpoint/2010/main" val="1050609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can safely remove this slide. This slide</a:t>
            </a:r>
            <a:r>
              <a:rPr lang="en-US" baseline="0" dirty="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661146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8/13/2023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‹Nº›</a:t>
            </a:fld>
            <a:endParaRPr lang="en-US" dirty="0"/>
          </a:p>
        </p:txBody>
      </p:sp>
    </p:spTree>
    <p:extLst>
      <p:ext uri="{BB962C8B-B14F-4D97-AF65-F5344CB8AC3E}">
        <p14:creationId xmlns:p14="http://schemas.microsoft.com/office/powerpoint/2010/main" val="33055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B1A5DA-6CC5-4AF5-B2B2-F09C11C76C1E}" type="datetimeFigureOut">
              <a:rPr lang="en-US" smtClean="0"/>
              <a:t>8/13/2023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0BB1C66-FA8D-4808-9D8E-AE1AD44AB243}" type="slidenum">
              <a:rPr lang="en-US" smtClean="0"/>
              <a:t>‹Nº›</a:t>
            </a:fld>
            <a:endParaRPr lang="en-US" dirty="0"/>
          </a:p>
        </p:txBody>
      </p:sp>
    </p:spTree>
    <p:extLst>
      <p:ext uri="{BB962C8B-B14F-4D97-AF65-F5344CB8AC3E}">
        <p14:creationId xmlns:p14="http://schemas.microsoft.com/office/powerpoint/2010/main" val="1878124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1A5DA-6CC5-4AF5-B2B2-F09C11C76C1E}" type="datetimeFigureOut">
              <a:rPr lang="en-US" smtClean="0"/>
              <a:t>8/13/2023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BB1C66-FA8D-4808-9D8E-AE1AD44AB243}" type="slidenum">
              <a:rPr lang="en-US" smtClean="0"/>
              <a:t>‹Nº›</a:t>
            </a:fld>
            <a:endParaRPr lang="en-US" dirty="0"/>
          </a:p>
        </p:txBody>
      </p:sp>
    </p:spTree>
    <p:extLst>
      <p:ext uri="{BB962C8B-B14F-4D97-AF65-F5344CB8AC3E}">
        <p14:creationId xmlns:p14="http://schemas.microsoft.com/office/powerpoint/2010/main" val="3087069763"/>
      </p:ext>
    </p:extLst>
  </p:cSld>
  <p:clrMap bg1="lt1" tx1="dk1" bg2="lt2" tx2="dk2" accent1="accent1" accent2="accent2" accent3="accent3" accent4="accent4" accent5="accent5" accent6="accent6" hlink="hlink" folHlink="folHlink"/>
  <p:sldLayoutIdLst>
    <p:sldLayoutId id="2147483660"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 y="-88134"/>
            <a:ext cx="5706447"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ítulo 1">
            <a:extLst>
              <a:ext uri="{FF2B5EF4-FFF2-40B4-BE49-F238E27FC236}">
                <a16:creationId xmlns:a16="http://schemas.microsoft.com/office/drawing/2014/main" id="{C212BBD9-828C-49C1-9AE0-AFAD47060621}"/>
              </a:ext>
            </a:extLst>
          </p:cNvPr>
          <p:cNvSpPr txBox="1">
            <a:spLocks/>
          </p:cNvSpPr>
          <p:nvPr/>
        </p:nvSpPr>
        <p:spPr>
          <a:xfrm>
            <a:off x="-84685" y="1425271"/>
            <a:ext cx="5141269"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b="1" dirty="0">
                <a:solidFill>
                  <a:schemeClr val="bg1"/>
                </a:solidFill>
              </a:rPr>
              <a:t>Modelación hidrológica e hidráulica en ingeniería </a:t>
            </a:r>
          </a:p>
          <a:p>
            <a:pPr algn="ctr"/>
            <a:r>
              <a:rPr lang="es-CO" b="1" dirty="0">
                <a:solidFill>
                  <a:schemeClr val="bg1"/>
                </a:solidFill>
              </a:rPr>
              <a:t>(MOHI)</a:t>
            </a:r>
          </a:p>
        </p:txBody>
      </p:sp>
      <p:sp>
        <p:nvSpPr>
          <p:cNvPr id="73" name="CuadroTexto 72">
            <a:extLst>
              <a:ext uri="{FF2B5EF4-FFF2-40B4-BE49-F238E27FC236}">
                <a16:creationId xmlns:a16="http://schemas.microsoft.com/office/drawing/2014/main" id="{DA33F061-DCF6-48BA-A80D-1ADED257A2F3}"/>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1</a:t>
            </a:fld>
            <a:endParaRPr lang="es-CO" dirty="0"/>
          </a:p>
        </p:txBody>
      </p:sp>
      <p:sp>
        <p:nvSpPr>
          <p:cNvPr id="11" name="Right Triangle 58">
            <a:extLst>
              <a:ext uri="{FF2B5EF4-FFF2-40B4-BE49-F238E27FC236}">
                <a16:creationId xmlns:a16="http://schemas.microsoft.com/office/drawing/2014/main" id="{528F9076-7820-4A67-A2CA-BD3B185C5FCC}"/>
              </a:ext>
            </a:extLst>
          </p:cNvPr>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ítulo 1">
            <a:extLst>
              <a:ext uri="{FF2B5EF4-FFF2-40B4-BE49-F238E27FC236}">
                <a16:creationId xmlns:a16="http://schemas.microsoft.com/office/drawing/2014/main" id="{2A3190B4-7CE9-421D-8959-FEBD252C9280}"/>
              </a:ext>
            </a:extLst>
          </p:cNvPr>
          <p:cNvSpPr txBox="1">
            <a:spLocks/>
          </p:cNvSpPr>
          <p:nvPr/>
        </p:nvSpPr>
        <p:spPr>
          <a:xfrm>
            <a:off x="5362830" y="348228"/>
            <a:ext cx="6829170" cy="761010"/>
          </a:xfrm>
          <a:prstGeom prst="rect">
            <a:avLst/>
          </a:prstGeom>
        </p:spPr>
        <p:txBody>
          <a:bodyPr/>
          <a:lstStyle>
            <a:defPPr>
              <a:defRPr lang="es-CO"/>
            </a:defPPr>
            <a:lvl1pPr algn="ctr" defTabSz="457200">
              <a:spcBef>
                <a:spcPct val="0"/>
              </a:spcBef>
              <a:buNone/>
              <a:defRPr sz="3600" b="1">
                <a:solidFill>
                  <a:srgbClr val="00B050"/>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ES" sz="3000" dirty="0"/>
              <a:t>Epanet. Generalidades, usos y estructura.</a:t>
            </a:r>
          </a:p>
          <a:p>
            <a:r>
              <a:rPr lang="es-ES" sz="3000" dirty="0"/>
              <a:t>Uso y aplicación intermedia de EPANET</a:t>
            </a:r>
            <a:endParaRPr lang="es-CO" sz="3000" dirty="0"/>
          </a:p>
        </p:txBody>
      </p:sp>
      <p:sp>
        <p:nvSpPr>
          <p:cNvPr id="13" name="Título 1">
            <a:extLst>
              <a:ext uri="{FF2B5EF4-FFF2-40B4-BE49-F238E27FC236}">
                <a16:creationId xmlns:a16="http://schemas.microsoft.com/office/drawing/2014/main" id="{5D74343B-5A49-4A0F-854A-C4E026D22F23}"/>
              </a:ext>
            </a:extLst>
          </p:cNvPr>
          <p:cNvSpPr txBox="1">
            <a:spLocks/>
          </p:cNvSpPr>
          <p:nvPr/>
        </p:nvSpPr>
        <p:spPr>
          <a:xfrm>
            <a:off x="3038686" y="5361647"/>
            <a:ext cx="8915399" cy="1077578"/>
          </a:xfrm>
          <a:prstGeom prst="rect">
            <a:avLst/>
          </a:prstGeom>
        </p:spPr>
        <p:txBody>
          <a:bodyPr/>
          <a:lstStyle>
            <a:defPPr>
              <a:defRPr lang="es-CO"/>
            </a:defPPr>
            <a:lvl1pPr algn="ctr" defTabSz="457200">
              <a:spcBef>
                <a:spcPct val="0"/>
              </a:spcBef>
              <a:buNone/>
              <a:defRPr sz="3600">
                <a:solidFill>
                  <a:srgbClr val="00B0F0"/>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s-CO" b="1" dirty="0">
                <a:solidFill>
                  <a:srgbClr val="00B050"/>
                </a:solidFill>
              </a:rPr>
              <a:t>Escuela Colombiana de Ingeniería Julio Garavito </a:t>
            </a:r>
          </a:p>
        </p:txBody>
      </p:sp>
      <p:pic>
        <p:nvPicPr>
          <p:cNvPr id="14" name="Imagen 13" descr="Mar con burbujas de agua">
            <a:extLst>
              <a:ext uri="{FF2B5EF4-FFF2-40B4-BE49-F238E27FC236}">
                <a16:creationId xmlns:a16="http://schemas.microsoft.com/office/drawing/2014/main" id="{77A9DD8F-A397-4181-BA7E-4E72ED7DD1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130" y="1728380"/>
            <a:ext cx="4534985" cy="34012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231383792"/>
      </p:ext>
    </p:extLst>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EJERCICIO PARTE D</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10</a:t>
            </a:fld>
            <a:endParaRPr lang="es-CO" dirty="0"/>
          </a:p>
        </p:txBody>
      </p:sp>
      <p:sp>
        <p:nvSpPr>
          <p:cNvPr id="12" name="Rectángulo 11">
            <a:extLst>
              <a:ext uri="{FF2B5EF4-FFF2-40B4-BE49-F238E27FC236}">
                <a16:creationId xmlns:a16="http://schemas.microsoft.com/office/drawing/2014/main" id="{0555ED89-178D-6EB8-75FC-6D69BA7ABF07}"/>
              </a:ext>
            </a:extLst>
          </p:cNvPr>
          <p:cNvSpPr/>
          <p:nvPr/>
        </p:nvSpPr>
        <p:spPr>
          <a:xfrm>
            <a:off x="3942080" y="6206537"/>
            <a:ext cx="1381760" cy="4173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Rectángulo 12">
            <a:extLst>
              <a:ext uri="{FF2B5EF4-FFF2-40B4-BE49-F238E27FC236}">
                <a16:creationId xmlns:a16="http://schemas.microsoft.com/office/drawing/2014/main" id="{A7024874-C3BB-ED3C-9E7D-71573BE5A427}"/>
              </a:ext>
            </a:extLst>
          </p:cNvPr>
          <p:cNvSpPr/>
          <p:nvPr/>
        </p:nvSpPr>
        <p:spPr>
          <a:xfrm>
            <a:off x="1940560" y="6319091"/>
            <a:ext cx="1310639"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CuadroTexto 3">
            <a:extLst>
              <a:ext uri="{FF2B5EF4-FFF2-40B4-BE49-F238E27FC236}">
                <a16:creationId xmlns:a16="http://schemas.microsoft.com/office/drawing/2014/main" id="{6370528B-643F-B85A-925D-3B243D8886B0}"/>
              </a:ext>
            </a:extLst>
          </p:cNvPr>
          <p:cNvSpPr txBox="1"/>
          <p:nvPr/>
        </p:nvSpPr>
        <p:spPr>
          <a:xfrm>
            <a:off x="352828" y="719816"/>
            <a:ext cx="11617790" cy="2246769"/>
          </a:xfrm>
          <a:prstGeom prst="rect">
            <a:avLst/>
          </a:prstGeom>
          <a:noFill/>
        </p:spPr>
        <p:txBody>
          <a:bodyPr wrap="square">
            <a:spAutoFit/>
          </a:bodyPr>
          <a:lstStyle/>
          <a:p>
            <a:pPr algn="just"/>
            <a:r>
              <a:rPr lang="es-419" sz="2800" dirty="0"/>
              <a:t>A partir del ejercicio planteado en la Parte C, asuma que en el nodo No. 6 existe un rociado con una relación de caudal-presión (coeficiente de gasto) de 0.85 LPS/m.c.a y un coeficiente de 0.52. Determine como cambian las presiones antes y después del nodo con respecto a la simulación realizada en la parte C. Nota: Solo utilice el método de Hazen – William.</a:t>
            </a:r>
          </a:p>
        </p:txBody>
      </p:sp>
    </p:spTree>
    <p:extLst>
      <p:ext uri="{BB962C8B-B14F-4D97-AF65-F5344CB8AC3E}">
        <p14:creationId xmlns:p14="http://schemas.microsoft.com/office/powerpoint/2010/main" val="288084590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dirty="0">
                <a:solidFill>
                  <a:schemeClr val="tx1"/>
                </a:solidFill>
              </a:rPr>
              <a:t>Tanque de alimentación asimétricos</a:t>
            </a:r>
            <a:endParaRPr lang="es-CO"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11</a:t>
            </a:fld>
            <a:endParaRPr lang="es-CO" dirty="0"/>
          </a:p>
        </p:txBody>
      </p:sp>
      <p:pic>
        <p:nvPicPr>
          <p:cNvPr id="3" name="Imagen 2">
            <a:extLst>
              <a:ext uri="{FF2B5EF4-FFF2-40B4-BE49-F238E27FC236}">
                <a16:creationId xmlns:a16="http://schemas.microsoft.com/office/drawing/2014/main" id="{20AA63AE-E42A-E742-137B-E7043F20A88A}"/>
              </a:ext>
            </a:extLst>
          </p:cNvPr>
          <p:cNvPicPr>
            <a:picLocks noChangeAspect="1"/>
          </p:cNvPicPr>
          <p:nvPr/>
        </p:nvPicPr>
        <p:blipFill>
          <a:blip r:embed="rId2"/>
          <a:stretch>
            <a:fillRect/>
          </a:stretch>
        </p:blipFill>
        <p:spPr>
          <a:xfrm>
            <a:off x="391926" y="2156677"/>
            <a:ext cx="3863774" cy="3116823"/>
          </a:xfrm>
          <a:prstGeom prst="rect">
            <a:avLst/>
          </a:prstGeom>
        </p:spPr>
      </p:pic>
      <p:sp>
        <p:nvSpPr>
          <p:cNvPr id="5" name="CuadroTexto 4">
            <a:extLst>
              <a:ext uri="{FF2B5EF4-FFF2-40B4-BE49-F238E27FC236}">
                <a16:creationId xmlns:a16="http://schemas.microsoft.com/office/drawing/2014/main" id="{15F05230-42C3-B8AC-B9F1-84B898EEEF9C}"/>
              </a:ext>
            </a:extLst>
          </p:cNvPr>
          <p:cNvSpPr txBox="1"/>
          <p:nvPr/>
        </p:nvSpPr>
        <p:spPr>
          <a:xfrm>
            <a:off x="303306" y="665406"/>
            <a:ext cx="11176238" cy="1477328"/>
          </a:xfrm>
          <a:prstGeom prst="rect">
            <a:avLst/>
          </a:prstGeom>
          <a:noFill/>
        </p:spPr>
        <p:txBody>
          <a:bodyPr wrap="square">
            <a:spAutoFit/>
          </a:bodyPr>
          <a:lstStyle/>
          <a:p>
            <a:pPr algn="just"/>
            <a:r>
              <a:rPr lang="es-ES" dirty="0"/>
              <a:t>Como su nombre lo indica, un tanque asimétrico corresponde a aquel tanque cuya geometría no es regular y por tanto, el volumen de almacenado (cuando el tanque es alimentado) o volumen de descarga (cuando el tanque es alimentado) cambia en función del nivel del agua en dicho tanque. Los tanques irregulares son generalmente usados en viviendas, edificaciones de poca altura, hospitales, zonas de extracción de minerales, zonas con reservorios temporales, entre otros.</a:t>
            </a:r>
            <a:endParaRPr lang="es-CO" dirty="0"/>
          </a:p>
        </p:txBody>
      </p:sp>
      <p:pic>
        <p:nvPicPr>
          <p:cNvPr id="6" name="Imagen 5">
            <a:extLst>
              <a:ext uri="{FF2B5EF4-FFF2-40B4-BE49-F238E27FC236}">
                <a16:creationId xmlns:a16="http://schemas.microsoft.com/office/drawing/2014/main" id="{91C6E530-EBBB-04A4-05B2-92B607A6587B}"/>
              </a:ext>
            </a:extLst>
          </p:cNvPr>
          <p:cNvPicPr>
            <a:picLocks noChangeAspect="1"/>
          </p:cNvPicPr>
          <p:nvPr/>
        </p:nvPicPr>
        <p:blipFill>
          <a:blip r:embed="rId3"/>
          <a:stretch>
            <a:fillRect/>
          </a:stretch>
        </p:blipFill>
        <p:spPr>
          <a:xfrm>
            <a:off x="5797352" y="2312378"/>
            <a:ext cx="5563917" cy="3116824"/>
          </a:xfrm>
          <a:prstGeom prst="rect">
            <a:avLst/>
          </a:prstGeom>
        </p:spPr>
      </p:pic>
    </p:spTree>
    <p:extLst>
      <p:ext uri="{BB962C8B-B14F-4D97-AF65-F5344CB8AC3E}">
        <p14:creationId xmlns:p14="http://schemas.microsoft.com/office/powerpoint/2010/main" val="26226663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EJERCICIO PARTE E</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12</a:t>
            </a:fld>
            <a:endParaRPr lang="es-CO" dirty="0"/>
          </a:p>
        </p:txBody>
      </p:sp>
      <p:sp>
        <p:nvSpPr>
          <p:cNvPr id="12" name="Rectángulo 11">
            <a:extLst>
              <a:ext uri="{FF2B5EF4-FFF2-40B4-BE49-F238E27FC236}">
                <a16:creationId xmlns:a16="http://schemas.microsoft.com/office/drawing/2014/main" id="{0555ED89-178D-6EB8-75FC-6D69BA7ABF07}"/>
              </a:ext>
            </a:extLst>
          </p:cNvPr>
          <p:cNvSpPr/>
          <p:nvPr/>
        </p:nvSpPr>
        <p:spPr>
          <a:xfrm>
            <a:off x="3942080" y="6206537"/>
            <a:ext cx="1381760" cy="4173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Rectángulo 12">
            <a:extLst>
              <a:ext uri="{FF2B5EF4-FFF2-40B4-BE49-F238E27FC236}">
                <a16:creationId xmlns:a16="http://schemas.microsoft.com/office/drawing/2014/main" id="{A7024874-C3BB-ED3C-9E7D-71573BE5A427}"/>
              </a:ext>
            </a:extLst>
          </p:cNvPr>
          <p:cNvSpPr/>
          <p:nvPr/>
        </p:nvSpPr>
        <p:spPr>
          <a:xfrm>
            <a:off x="1940560" y="6319091"/>
            <a:ext cx="1310639"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CuadroTexto 3">
            <a:extLst>
              <a:ext uri="{FF2B5EF4-FFF2-40B4-BE49-F238E27FC236}">
                <a16:creationId xmlns:a16="http://schemas.microsoft.com/office/drawing/2014/main" id="{6370528B-643F-B85A-925D-3B243D8886B0}"/>
              </a:ext>
            </a:extLst>
          </p:cNvPr>
          <p:cNvSpPr txBox="1"/>
          <p:nvPr/>
        </p:nvSpPr>
        <p:spPr>
          <a:xfrm>
            <a:off x="352828" y="719816"/>
            <a:ext cx="11617790" cy="2246769"/>
          </a:xfrm>
          <a:prstGeom prst="rect">
            <a:avLst/>
          </a:prstGeom>
          <a:noFill/>
        </p:spPr>
        <p:txBody>
          <a:bodyPr wrap="square">
            <a:spAutoFit/>
          </a:bodyPr>
          <a:lstStyle/>
          <a:p>
            <a:pPr algn="just"/>
            <a:r>
              <a:rPr lang="es-419" sz="2800" dirty="0"/>
              <a:t>A partir del ejercicio planteado en la Parte D, cambie el tanque ubicado aguas arriba de la red por un tanque asimétrico. La geometría de tanque se presenta en la siguiente tabla:</a:t>
            </a:r>
          </a:p>
          <a:p>
            <a:pPr algn="just"/>
            <a:endParaRPr lang="es-419" sz="2800" dirty="0"/>
          </a:p>
          <a:p>
            <a:pPr algn="just"/>
            <a:endParaRPr lang="es-419" sz="2800" dirty="0"/>
          </a:p>
        </p:txBody>
      </p:sp>
      <p:sp>
        <p:nvSpPr>
          <p:cNvPr id="3" name="CuadroTexto 2">
            <a:extLst>
              <a:ext uri="{FF2B5EF4-FFF2-40B4-BE49-F238E27FC236}">
                <a16:creationId xmlns:a16="http://schemas.microsoft.com/office/drawing/2014/main" id="{92C6DF71-ED0B-F598-FAF7-5C316563DE72}"/>
              </a:ext>
            </a:extLst>
          </p:cNvPr>
          <p:cNvSpPr txBox="1"/>
          <p:nvPr/>
        </p:nvSpPr>
        <p:spPr>
          <a:xfrm>
            <a:off x="429925" y="5143668"/>
            <a:ext cx="11617790" cy="954107"/>
          </a:xfrm>
          <a:prstGeom prst="rect">
            <a:avLst/>
          </a:prstGeom>
          <a:noFill/>
        </p:spPr>
        <p:txBody>
          <a:bodyPr wrap="square">
            <a:spAutoFit/>
          </a:bodyPr>
          <a:lstStyle/>
          <a:p>
            <a:pPr algn="just"/>
            <a:r>
              <a:rPr lang="es-419" sz="2800" dirty="0"/>
              <a:t>Asuma que el nivel inicial en el tanque es de 249.2 m.s.n.m. y que el nivel mínimo es de 247 m.s.n.m.</a:t>
            </a:r>
          </a:p>
        </p:txBody>
      </p:sp>
      <p:pic>
        <p:nvPicPr>
          <p:cNvPr id="5" name="Imagen 4">
            <a:extLst>
              <a:ext uri="{FF2B5EF4-FFF2-40B4-BE49-F238E27FC236}">
                <a16:creationId xmlns:a16="http://schemas.microsoft.com/office/drawing/2014/main" id="{C9314CB1-9131-19B1-A720-FA07E3F404F4}"/>
              </a:ext>
            </a:extLst>
          </p:cNvPr>
          <p:cNvPicPr>
            <a:picLocks noChangeAspect="1"/>
          </p:cNvPicPr>
          <p:nvPr/>
        </p:nvPicPr>
        <p:blipFill>
          <a:blip r:embed="rId2"/>
          <a:stretch>
            <a:fillRect/>
          </a:stretch>
        </p:blipFill>
        <p:spPr>
          <a:xfrm>
            <a:off x="3670934" y="2043194"/>
            <a:ext cx="3623945" cy="2954715"/>
          </a:xfrm>
          <a:prstGeom prst="rect">
            <a:avLst/>
          </a:prstGeom>
        </p:spPr>
      </p:pic>
    </p:spTree>
    <p:extLst>
      <p:ext uri="{BB962C8B-B14F-4D97-AF65-F5344CB8AC3E}">
        <p14:creationId xmlns:p14="http://schemas.microsoft.com/office/powerpoint/2010/main" val="411948208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dirty="0">
                <a:solidFill>
                  <a:schemeClr val="tx1"/>
                </a:solidFill>
              </a:rPr>
              <a:t>Válvulas y accesorios con pérdidas menores</a:t>
            </a:r>
            <a:endParaRPr lang="es-CO"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13</a:t>
            </a:fld>
            <a:endParaRPr lang="es-CO" dirty="0"/>
          </a:p>
        </p:txBody>
      </p:sp>
      <p:sp>
        <p:nvSpPr>
          <p:cNvPr id="5" name="CuadroTexto 4">
            <a:extLst>
              <a:ext uri="{FF2B5EF4-FFF2-40B4-BE49-F238E27FC236}">
                <a16:creationId xmlns:a16="http://schemas.microsoft.com/office/drawing/2014/main" id="{15F05230-42C3-B8AC-B9F1-84B898EEEF9C}"/>
              </a:ext>
            </a:extLst>
          </p:cNvPr>
          <p:cNvSpPr txBox="1"/>
          <p:nvPr/>
        </p:nvSpPr>
        <p:spPr>
          <a:xfrm>
            <a:off x="303306" y="665406"/>
            <a:ext cx="11176238" cy="646331"/>
          </a:xfrm>
          <a:prstGeom prst="rect">
            <a:avLst/>
          </a:prstGeom>
          <a:noFill/>
        </p:spPr>
        <p:txBody>
          <a:bodyPr wrap="square">
            <a:spAutoFit/>
          </a:bodyPr>
          <a:lstStyle/>
          <a:p>
            <a:pPr algn="just"/>
            <a:r>
              <a:rPr lang="es-ES" dirty="0"/>
              <a:t>EPANET dentro de su base de datos permite la modelación de seis (6) tipos de válvulas las cuales se resumen a continuación:</a:t>
            </a:r>
            <a:endParaRPr lang="es-CO" dirty="0"/>
          </a:p>
        </p:txBody>
      </p:sp>
      <p:pic>
        <p:nvPicPr>
          <p:cNvPr id="7" name="Imagen 6">
            <a:extLst>
              <a:ext uri="{FF2B5EF4-FFF2-40B4-BE49-F238E27FC236}">
                <a16:creationId xmlns:a16="http://schemas.microsoft.com/office/drawing/2014/main" id="{6DD3D240-ED21-D26D-0FD1-B3ABEC807C7D}"/>
              </a:ext>
            </a:extLst>
          </p:cNvPr>
          <p:cNvPicPr>
            <a:picLocks noChangeAspect="1"/>
          </p:cNvPicPr>
          <p:nvPr/>
        </p:nvPicPr>
        <p:blipFill>
          <a:blip r:embed="rId2"/>
          <a:stretch>
            <a:fillRect/>
          </a:stretch>
        </p:blipFill>
        <p:spPr>
          <a:xfrm>
            <a:off x="303306" y="1311737"/>
            <a:ext cx="3575423" cy="2522083"/>
          </a:xfrm>
          <a:prstGeom prst="rect">
            <a:avLst/>
          </a:prstGeom>
        </p:spPr>
      </p:pic>
      <p:pic>
        <p:nvPicPr>
          <p:cNvPr id="9" name="Imagen 8">
            <a:extLst>
              <a:ext uri="{FF2B5EF4-FFF2-40B4-BE49-F238E27FC236}">
                <a16:creationId xmlns:a16="http://schemas.microsoft.com/office/drawing/2014/main" id="{76E12F37-660F-484C-E297-1CAD213BA87F}"/>
              </a:ext>
            </a:extLst>
          </p:cNvPr>
          <p:cNvPicPr>
            <a:picLocks noChangeAspect="1"/>
          </p:cNvPicPr>
          <p:nvPr/>
        </p:nvPicPr>
        <p:blipFill>
          <a:blip r:embed="rId3"/>
          <a:stretch>
            <a:fillRect/>
          </a:stretch>
        </p:blipFill>
        <p:spPr>
          <a:xfrm>
            <a:off x="5840541" y="1343005"/>
            <a:ext cx="3677190" cy="2525299"/>
          </a:xfrm>
          <a:prstGeom prst="rect">
            <a:avLst/>
          </a:prstGeom>
        </p:spPr>
      </p:pic>
      <p:pic>
        <p:nvPicPr>
          <p:cNvPr id="10" name="Imagen 9">
            <a:extLst>
              <a:ext uri="{FF2B5EF4-FFF2-40B4-BE49-F238E27FC236}">
                <a16:creationId xmlns:a16="http://schemas.microsoft.com/office/drawing/2014/main" id="{7CDAE7CD-A7E9-12F9-72B8-923CBAF61803}"/>
              </a:ext>
            </a:extLst>
          </p:cNvPr>
          <p:cNvPicPr>
            <a:picLocks noChangeAspect="1"/>
          </p:cNvPicPr>
          <p:nvPr/>
        </p:nvPicPr>
        <p:blipFill>
          <a:blip r:embed="rId4"/>
          <a:stretch>
            <a:fillRect/>
          </a:stretch>
        </p:blipFill>
        <p:spPr>
          <a:xfrm>
            <a:off x="1784413" y="3865088"/>
            <a:ext cx="6589053" cy="2801163"/>
          </a:xfrm>
          <a:prstGeom prst="rect">
            <a:avLst/>
          </a:prstGeom>
        </p:spPr>
      </p:pic>
      <p:sp>
        <p:nvSpPr>
          <p:cNvPr id="11" name="Flecha: a la derecha 10">
            <a:extLst>
              <a:ext uri="{FF2B5EF4-FFF2-40B4-BE49-F238E27FC236}">
                <a16:creationId xmlns:a16="http://schemas.microsoft.com/office/drawing/2014/main" id="{352ACE14-8D9D-01CA-E553-1CCE9261B597}"/>
              </a:ext>
            </a:extLst>
          </p:cNvPr>
          <p:cNvSpPr/>
          <p:nvPr/>
        </p:nvSpPr>
        <p:spPr>
          <a:xfrm>
            <a:off x="4037667" y="2374181"/>
            <a:ext cx="1727200" cy="466164"/>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CO" dirty="0"/>
              <a:t>EPANET</a:t>
            </a:r>
          </a:p>
        </p:txBody>
      </p:sp>
      <p:pic>
        <p:nvPicPr>
          <p:cNvPr id="12" name="Imagen 11">
            <a:extLst>
              <a:ext uri="{FF2B5EF4-FFF2-40B4-BE49-F238E27FC236}">
                <a16:creationId xmlns:a16="http://schemas.microsoft.com/office/drawing/2014/main" id="{34E2145E-7101-0831-27A7-9855AF2F53CB}"/>
              </a:ext>
            </a:extLst>
          </p:cNvPr>
          <p:cNvPicPr>
            <a:picLocks noChangeAspect="1"/>
          </p:cNvPicPr>
          <p:nvPr/>
        </p:nvPicPr>
        <p:blipFill>
          <a:blip r:embed="rId5"/>
          <a:stretch>
            <a:fillRect/>
          </a:stretch>
        </p:blipFill>
        <p:spPr>
          <a:xfrm>
            <a:off x="10033750" y="3149630"/>
            <a:ext cx="1562100" cy="2381250"/>
          </a:xfrm>
          <a:prstGeom prst="rect">
            <a:avLst/>
          </a:prstGeom>
        </p:spPr>
      </p:pic>
    </p:spTree>
    <p:extLst>
      <p:ext uri="{BB962C8B-B14F-4D97-AF65-F5344CB8AC3E}">
        <p14:creationId xmlns:p14="http://schemas.microsoft.com/office/powerpoint/2010/main" val="409340908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EJERCICIO PARTE F</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14</a:t>
            </a:fld>
            <a:endParaRPr lang="es-CO" dirty="0"/>
          </a:p>
        </p:txBody>
      </p:sp>
      <p:sp>
        <p:nvSpPr>
          <p:cNvPr id="12" name="Rectángulo 11">
            <a:extLst>
              <a:ext uri="{FF2B5EF4-FFF2-40B4-BE49-F238E27FC236}">
                <a16:creationId xmlns:a16="http://schemas.microsoft.com/office/drawing/2014/main" id="{0555ED89-178D-6EB8-75FC-6D69BA7ABF07}"/>
              </a:ext>
            </a:extLst>
          </p:cNvPr>
          <p:cNvSpPr/>
          <p:nvPr/>
        </p:nvSpPr>
        <p:spPr>
          <a:xfrm>
            <a:off x="3942080" y="6206537"/>
            <a:ext cx="1381760" cy="4173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Rectángulo 12">
            <a:extLst>
              <a:ext uri="{FF2B5EF4-FFF2-40B4-BE49-F238E27FC236}">
                <a16:creationId xmlns:a16="http://schemas.microsoft.com/office/drawing/2014/main" id="{A7024874-C3BB-ED3C-9E7D-71573BE5A427}"/>
              </a:ext>
            </a:extLst>
          </p:cNvPr>
          <p:cNvSpPr/>
          <p:nvPr/>
        </p:nvSpPr>
        <p:spPr>
          <a:xfrm>
            <a:off x="1940560" y="6319091"/>
            <a:ext cx="1310639"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CuadroTexto 3">
            <a:extLst>
              <a:ext uri="{FF2B5EF4-FFF2-40B4-BE49-F238E27FC236}">
                <a16:creationId xmlns:a16="http://schemas.microsoft.com/office/drawing/2014/main" id="{6370528B-643F-B85A-925D-3B243D8886B0}"/>
              </a:ext>
            </a:extLst>
          </p:cNvPr>
          <p:cNvSpPr txBox="1"/>
          <p:nvPr/>
        </p:nvSpPr>
        <p:spPr>
          <a:xfrm>
            <a:off x="352828" y="719816"/>
            <a:ext cx="11617790" cy="1815882"/>
          </a:xfrm>
          <a:prstGeom prst="rect">
            <a:avLst/>
          </a:prstGeom>
          <a:noFill/>
        </p:spPr>
        <p:txBody>
          <a:bodyPr wrap="square">
            <a:spAutoFit/>
          </a:bodyPr>
          <a:lstStyle/>
          <a:p>
            <a:pPr algn="just"/>
            <a:r>
              <a:rPr lang="es-419" sz="2800" dirty="0"/>
              <a:t>A partir del ejercicio planteado en la Parte E, agregue los accesorios en cada uno de los tramos del sistema y vuelva a correr el modelo. Los accesorios y los coeficientes de pérdidas menores de cada uno de ellos se presentan en la siguiente tabla: </a:t>
            </a:r>
          </a:p>
        </p:txBody>
      </p:sp>
      <p:pic>
        <p:nvPicPr>
          <p:cNvPr id="6" name="Imagen 5">
            <a:extLst>
              <a:ext uri="{FF2B5EF4-FFF2-40B4-BE49-F238E27FC236}">
                <a16:creationId xmlns:a16="http://schemas.microsoft.com/office/drawing/2014/main" id="{4CDD818F-2A50-6E5A-468E-8147152D9988}"/>
              </a:ext>
            </a:extLst>
          </p:cNvPr>
          <p:cNvPicPr>
            <a:picLocks noChangeAspect="1"/>
          </p:cNvPicPr>
          <p:nvPr/>
        </p:nvPicPr>
        <p:blipFill>
          <a:blip r:embed="rId2"/>
          <a:stretch>
            <a:fillRect/>
          </a:stretch>
        </p:blipFill>
        <p:spPr>
          <a:xfrm>
            <a:off x="687526" y="2662496"/>
            <a:ext cx="10368077" cy="2904490"/>
          </a:xfrm>
          <a:prstGeom prst="rect">
            <a:avLst/>
          </a:prstGeom>
        </p:spPr>
      </p:pic>
      <p:sp>
        <p:nvSpPr>
          <p:cNvPr id="7" name="CuadroTexto 6">
            <a:extLst>
              <a:ext uri="{FF2B5EF4-FFF2-40B4-BE49-F238E27FC236}">
                <a16:creationId xmlns:a16="http://schemas.microsoft.com/office/drawing/2014/main" id="{147F8FE0-88B7-330A-9571-7CA2A52C570C}"/>
              </a:ext>
            </a:extLst>
          </p:cNvPr>
          <p:cNvSpPr txBox="1"/>
          <p:nvPr/>
        </p:nvSpPr>
        <p:spPr>
          <a:xfrm>
            <a:off x="574210" y="5669784"/>
            <a:ext cx="11617790" cy="954107"/>
          </a:xfrm>
          <a:prstGeom prst="rect">
            <a:avLst/>
          </a:prstGeom>
          <a:noFill/>
        </p:spPr>
        <p:txBody>
          <a:bodyPr wrap="square">
            <a:spAutoFit/>
          </a:bodyPr>
          <a:lstStyle/>
          <a:p>
            <a:pPr algn="just"/>
            <a:r>
              <a:rPr lang="es-419" sz="2800" dirty="0"/>
              <a:t>Analice la variación de las presiones en cada nodo y la variación de los caudales en cada tubería con respecto al ejercicio Parte E</a:t>
            </a:r>
          </a:p>
        </p:txBody>
      </p:sp>
    </p:spTree>
    <p:extLst>
      <p:ext uri="{BB962C8B-B14F-4D97-AF65-F5344CB8AC3E}">
        <p14:creationId xmlns:p14="http://schemas.microsoft.com/office/powerpoint/2010/main" val="127062417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dirty="0">
                <a:solidFill>
                  <a:schemeClr val="tx1"/>
                </a:solidFill>
              </a:rPr>
              <a:t>Curvas de rendimiento de bombas hidráulicas</a:t>
            </a:r>
            <a:endParaRPr lang="es-CO"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15</a:t>
            </a:fld>
            <a:endParaRPr lang="es-CO" dirty="0"/>
          </a:p>
        </p:txBody>
      </p:sp>
      <p:pic>
        <p:nvPicPr>
          <p:cNvPr id="3" name="Imagen 2">
            <a:extLst>
              <a:ext uri="{FF2B5EF4-FFF2-40B4-BE49-F238E27FC236}">
                <a16:creationId xmlns:a16="http://schemas.microsoft.com/office/drawing/2014/main" id="{AEE0EE06-5C6D-FD80-B80A-B23418CEDD55}"/>
              </a:ext>
            </a:extLst>
          </p:cNvPr>
          <p:cNvPicPr>
            <a:picLocks noChangeAspect="1"/>
          </p:cNvPicPr>
          <p:nvPr/>
        </p:nvPicPr>
        <p:blipFill>
          <a:blip r:embed="rId2"/>
          <a:stretch>
            <a:fillRect/>
          </a:stretch>
        </p:blipFill>
        <p:spPr>
          <a:xfrm>
            <a:off x="191037" y="651463"/>
            <a:ext cx="5125806" cy="2635414"/>
          </a:xfrm>
          <a:prstGeom prst="rect">
            <a:avLst/>
          </a:prstGeom>
        </p:spPr>
      </p:pic>
      <p:pic>
        <p:nvPicPr>
          <p:cNvPr id="4" name="Imagen 3">
            <a:extLst>
              <a:ext uri="{FF2B5EF4-FFF2-40B4-BE49-F238E27FC236}">
                <a16:creationId xmlns:a16="http://schemas.microsoft.com/office/drawing/2014/main" id="{462DBBAB-533C-4D97-5E74-7FED9E339B3D}"/>
              </a:ext>
            </a:extLst>
          </p:cNvPr>
          <p:cNvPicPr>
            <a:picLocks noChangeAspect="1"/>
          </p:cNvPicPr>
          <p:nvPr/>
        </p:nvPicPr>
        <p:blipFill>
          <a:blip r:embed="rId3"/>
          <a:stretch>
            <a:fillRect/>
          </a:stretch>
        </p:blipFill>
        <p:spPr>
          <a:xfrm>
            <a:off x="5878925" y="651463"/>
            <a:ext cx="5917247" cy="2919660"/>
          </a:xfrm>
          <a:prstGeom prst="rect">
            <a:avLst/>
          </a:prstGeom>
        </p:spPr>
      </p:pic>
      <p:pic>
        <p:nvPicPr>
          <p:cNvPr id="6" name="Imagen 5">
            <a:extLst>
              <a:ext uri="{FF2B5EF4-FFF2-40B4-BE49-F238E27FC236}">
                <a16:creationId xmlns:a16="http://schemas.microsoft.com/office/drawing/2014/main" id="{C9FBBAB0-ED3E-789F-7401-9BAB24D5B7C9}"/>
              </a:ext>
            </a:extLst>
          </p:cNvPr>
          <p:cNvPicPr>
            <a:picLocks noChangeAspect="1"/>
          </p:cNvPicPr>
          <p:nvPr/>
        </p:nvPicPr>
        <p:blipFill>
          <a:blip r:embed="rId4"/>
          <a:stretch>
            <a:fillRect/>
          </a:stretch>
        </p:blipFill>
        <p:spPr>
          <a:xfrm>
            <a:off x="442259" y="3625136"/>
            <a:ext cx="4309035" cy="3048153"/>
          </a:xfrm>
          <a:prstGeom prst="rect">
            <a:avLst/>
          </a:prstGeom>
        </p:spPr>
      </p:pic>
      <p:pic>
        <p:nvPicPr>
          <p:cNvPr id="8" name="Imagen 7">
            <a:extLst>
              <a:ext uri="{FF2B5EF4-FFF2-40B4-BE49-F238E27FC236}">
                <a16:creationId xmlns:a16="http://schemas.microsoft.com/office/drawing/2014/main" id="{A72B75CD-4A8E-AC36-AB87-55A45531D420}"/>
              </a:ext>
            </a:extLst>
          </p:cNvPr>
          <p:cNvPicPr>
            <a:picLocks noChangeAspect="1"/>
          </p:cNvPicPr>
          <p:nvPr/>
        </p:nvPicPr>
        <p:blipFill>
          <a:blip r:embed="rId5"/>
          <a:stretch>
            <a:fillRect/>
          </a:stretch>
        </p:blipFill>
        <p:spPr>
          <a:xfrm>
            <a:off x="6928597" y="3771148"/>
            <a:ext cx="2171700" cy="352425"/>
          </a:xfrm>
          <a:prstGeom prst="rect">
            <a:avLst/>
          </a:prstGeom>
        </p:spPr>
      </p:pic>
      <p:pic>
        <p:nvPicPr>
          <p:cNvPr id="13" name="Imagen 12">
            <a:extLst>
              <a:ext uri="{FF2B5EF4-FFF2-40B4-BE49-F238E27FC236}">
                <a16:creationId xmlns:a16="http://schemas.microsoft.com/office/drawing/2014/main" id="{D00036FB-6CE1-D278-5B83-451CAACC86AC}"/>
              </a:ext>
            </a:extLst>
          </p:cNvPr>
          <p:cNvPicPr>
            <a:picLocks noChangeAspect="1"/>
          </p:cNvPicPr>
          <p:nvPr/>
        </p:nvPicPr>
        <p:blipFill>
          <a:blip r:embed="rId6"/>
          <a:stretch>
            <a:fillRect/>
          </a:stretch>
        </p:blipFill>
        <p:spPr>
          <a:xfrm>
            <a:off x="6550958" y="4180700"/>
            <a:ext cx="2926978" cy="452526"/>
          </a:xfrm>
          <a:prstGeom prst="rect">
            <a:avLst/>
          </a:prstGeom>
        </p:spPr>
      </p:pic>
      <p:pic>
        <p:nvPicPr>
          <p:cNvPr id="15" name="Imagen 14">
            <a:extLst>
              <a:ext uri="{FF2B5EF4-FFF2-40B4-BE49-F238E27FC236}">
                <a16:creationId xmlns:a16="http://schemas.microsoft.com/office/drawing/2014/main" id="{6BE5DA14-7365-6312-2A83-C6D346777833}"/>
              </a:ext>
            </a:extLst>
          </p:cNvPr>
          <p:cNvPicPr>
            <a:picLocks noChangeAspect="1"/>
          </p:cNvPicPr>
          <p:nvPr/>
        </p:nvPicPr>
        <p:blipFill>
          <a:blip r:embed="rId7"/>
          <a:stretch>
            <a:fillRect/>
          </a:stretch>
        </p:blipFill>
        <p:spPr>
          <a:xfrm>
            <a:off x="5172125" y="4873958"/>
            <a:ext cx="3296679" cy="1859096"/>
          </a:xfrm>
          <a:prstGeom prst="rect">
            <a:avLst/>
          </a:prstGeom>
        </p:spPr>
      </p:pic>
    </p:spTree>
    <p:extLst>
      <p:ext uri="{BB962C8B-B14F-4D97-AF65-F5344CB8AC3E}">
        <p14:creationId xmlns:p14="http://schemas.microsoft.com/office/powerpoint/2010/main" val="217344112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EJERCICIO PARTE G</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16</a:t>
            </a:fld>
            <a:endParaRPr lang="es-CO" dirty="0"/>
          </a:p>
        </p:txBody>
      </p:sp>
      <p:sp>
        <p:nvSpPr>
          <p:cNvPr id="12" name="Rectángulo 11">
            <a:extLst>
              <a:ext uri="{FF2B5EF4-FFF2-40B4-BE49-F238E27FC236}">
                <a16:creationId xmlns:a16="http://schemas.microsoft.com/office/drawing/2014/main" id="{0555ED89-178D-6EB8-75FC-6D69BA7ABF07}"/>
              </a:ext>
            </a:extLst>
          </p:cNvPr>
          <p:cNvSpPr/>
          <p:nvPr/>
        </p:nvSpPr>
        <p:spPr>
          <a:xfrm>
            <a:off x="3942080" y="6206537"/>
            <a:ext cx="1381760" cy="4173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Rectángulo 12">
            <a:extLst>
              <a:ext uri="{FF2B5EF4-FFF2-40B4-BE49-F238E27FC236}">
                <a16:creationId xmlns:a16="http://schemas.microsoft.com/office/drawing/2014/main" id="{A7024874-C3BB-ED3C-9E7D-71573BE5A427}"/>
              </a:ext>
            </a:extLst>
          </p:cNvPr>
          <p:cNvSpPr/>
          <p:nvPr/>
        </p:nvSpPr>
        <p:spPr>
          <a:xfrm>
            <a:off x="1940560" y="6319091"/>
            <a:ext cx="1310639"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CuadroTexto 3">
            <a:extLst>
              <a:ext uri="{FF2B5EF4-FFF2-40B4-BE49-F238E27FC236}">
                <a16:creationId xmlns:a16="http://schemas.microsoft.com/office/drawing/2014/main" id="{6370528B-643F-B85A-925D-3B243D8886B0}"/>
              </a:ext>
            </a:extLst>
          </p:cNvPr>
          <p:cNvSpPr txBox="1"/>
          <p:nvPr/>
        </p:nvSpPr>
        <p:spPr>
          <a:xfrm>
            <a:off x="352828" y="719816"/>
            <a:ext cx="11617790" cy="2246769"/>
          </a:xfrm>
          <a:prstGeom prst="rect">
            <a:avLst/>
          </a:prstGeom>
          <a:noFill/>
        </p:spPr>
        <p:txBody>
          <a:bodyPr wrap="square">
            <a:spAutoFit/>
          </a:bodyPr>
          <a:lstStyle/>
          <a:p>
            <a:pPr algn="just"/>
            <a:r>
              <a:rPr lang="es-419" sz="2800" dirty="0"/>
              <a:t>A partir del ejercicio planteado en la Parte F, agregue una bomba centrífuga con la curva de eficiencia presentada a continuación. Una vez corra el modelo, analice las variaciones en las presiones en los nodos y las variaciones de las velocidades y caudales en los tramos de tubería con respecto al ejercicio de la Parte F.</a:t>
            </a:r>
          </a:p>
        </p:txBody>
      </p:sp>
      <p:pic>
        <p:nvPicPr>
          <p:cNvPr id="3" name="Imagen 2">
            <a:extLst>
              <a:ext uri="{FF2B5EF4-FFF2-40B4-BE49-F238E27FC236}">
                <a16:creationId xmlns:a16="http://schemas.microsoft.com/office/drawing/2014/main" id="{11C8816E-DD49-6190-F3D5-5463576FC61A}"/>
              </a:ext>
            </a:extLst>
          </p:cNvPr>
          <p:cNvPicPr>
            <a:picLocks noChangeAspect="1"/>
          </p:cNvPicPr>
          <p:nvPr/>
        </p:nvPicPr>
        <p:blipFill>
          <a:blip r:embed="rId2"/>
          <a:stretch>
            <a:fillRect/>
          </a:stretch>
        </p:blipFill>
        <p:spPr>
          <a:xfrm>
            <a:off x="3416934" y="3472004"/>
            <a:ext cx="4347691" cy="2666180"/>
          </a:xfrm>
          <a:prstGeom prst="rect">
            <a:avLst/>
          </a:prstGeom>
        </p:spPr>
      </p:pic>
    </p:spTree>
    <p:extLst>
      <p:ext uri="{BB962C8B-B14F-4D97-AF65-F5344CB8AC3E}">
        <p14:creationId xmlns:p14="http://schemas.microsoft.com/office/powerpoint/2010/main" val="324331447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89EB3CD-3F8C-44CD-8264-A96E85C06BF5}"/>
              </a:ext>
            </a:extLst>
          </p:cNvPr>
          <p:cNvSpPr txBox="1"/>
          <p:nvPr/>
        </p:nvSpPr>
        <p:spPr>
          <a:xfrm>
            <a:off x="392685" y="2066920"/>
            <a:ext cx="11529185" cy="3170099"/>
          </a:xfrm>
          <a:prstGeom prst="rect">
            <a:avLst/>
          </a:prstGeom>
          <a:noFill/>
        </p:spPr>
        <p:txBody>
          <a:bodyPr wrap="square" rtlCol="0">
            <a:spAutoFit/>
          </a:bodyPr>
          <a:lstStyle/>
          <a:p>
            <a:pPr algn="ctr"/>
            <a:r>
              <a:rPr lang="es-CO" sz="20000" b="1" dirty="0">
                <a:solidFill>
                  <a:schemeClr val="bg1"/>
                </a:solidFill>
              </a:rPr>
              <a:t>FIN</a:t>
            </a:r>
          </a:p>
        </p:txBody>
      </p:sp>
      <p:pic>
        <p:nvPicPr>
          <p:cNvPr id="5" name="Gráfico 4" descr="Diploma">
            <a:extLst>
              <a:ext uri="{FF2B5EF4-FFF2-40B4-BE49-F238E27FC236}">
                <a16:creationId xmlns:a16="http://schemas.microsoft.com/office/drawing/2014/main" id="{B7AF44CE-E3DE-4C79-8AF5-22A7E56A86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5760" y="4366179"/>
            <a:ext cx="2786110" cy="2786110"/>
          </a:xfrm>
          <a:prstGeom prst="rect">
            <a:avLst/>
          </a:prstGeom>
        </p:spPr>
      </p:pic>
    </p:spTree>
    <p:extLst>
      <p:ext uri="{BB962C8B-B14F-4D97-AF65-F5344CB8AC3E}">
        <p14:creationId xmlns:p14="http://schemas.microsoft.com/office/powerpoint/2010/main" val="3123196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b="1" dirty="0">
                <a:solidFill>
                  <a:schemeClr val="tx1"/>
                </a:solidFill>
              </a:rPr>
              <a:t>T</a:t>
            </a:r>
            <a:r>
              <a:rPr lang="es-CO" b="1" dirty="0">
                <a:solidFill>
                  <a:schemeClr val="tx1"/>
                </a:solidFill>
              </a:rPr>
              <a:t>EMÁTICA DEL SEGUNDO MÓDULO</a:t>
            </a: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2</a:t>
            </a:fld>
            <a:endParaRPr lang="es-CO" dirty="0"/>
          </a:p>
        </p:txBody>
      </p:sp>
      <p:pic>
        <p:nvPicPr>
          <p:cNvPr id="4" name="Imagen 3">
            <a:extLst>
              <a:ext uri="{FF2B5EF4-FFF2-40B4-BE49-F238E27FC236}">
                <a16:creationId xmlns:a16="http://schemas.microsoft.com/office/drawing/2014/main" id="{F1562A63-7956-1150-A681-B03F437E2439}"/>
              </a:ext>
            </a:extLst>
          </p:cNvPr>
          <p:cNvPicPr>
            <a:picLocks noChangeAspect="1"/>
          </p:cNvPicPr>
          <p:nvPr/>
        </p:nvPicPr>
        <p:blipFill>
          <a:blip r:embed="rId2"/>
          <a:stretch>
            <a:fillRect/>
          </a:stretch>
        </p:blipFill>
        <p:spPr>
          <a:xfrm>
            <a:off x="228900" y="761010"/>
            <a:ext cx="7516607" cy="5752505"/>
          </a:xfrm>
          <a:prstGeom prst="rect">
            <a:avLst/>
          </a:prstGeom>
        </p:spPr>
      </p:pic>
      <p:pic>
        <p:nvPicPr>
          <p:cNvPr id="5" name="Imagen 4">
            <a:extLst>
              <a:ext uri="{FF2B5EF4-FFF2-40B4-BE49-F238E27FC236}">
                <a16:creationId xmlns:a16="http://schemas.microsoft.com/office/drawing/2014/main" id="{5CBCCC1B-F221-452C-714E-D88C8F9DC678}"/>
              </a:ext>
            </a:extLst>
          </p:cNvPr>
          <p:cNvPicPr>
            <a:picLocks noChangeAspect="1"/>
          </p:cNvPicPr>
          <p:nvPr/>
        </p:nvPicPr>
        <p:blipFill>
          <a:blip r:embed="rId3"/>
          <a:stretch>
            <a:fillRect/>
          </a:stretch>
        </p:blipFill>
        <p:spPr>
          <a:xfrm>
            <a:off x="7882571" y="943255"/>
            <a:ext cx="3986140" cy="2242204"/>
          </a:xfrm>
          <a:prstGeom prst="rect">
            <a:avLst/>
          </a:prstGeom>
          <a:ln>
            <a:noFill/>
          </a:ln>
          <a:effectLst>
            <a:softEdge rad="112500"/>
          </a:effectLst>
        </p:spPr>
      </p:pic>
      <p:pic>
        <p:nvPicPr>
          <p:cNvPr id="6" name="Imagen 5">
            <a:extLst>
              <a:ext uri="{FF2B5EF4-FFF2-40B4-BE49-F238E27FC236}">
                <a16:creationId xmlns:a16="http://schemas.microsoft.com/office/drawing/2014/main" id="{2B55D45A-9CF3-47F4-04BA-37CCCCC732D7}"/>
              </a:ext>
            </a:extLst>
          </p:cNvPr>
          <p:cNvPicPr>
            <a:picLocks noChangeAspect="1"/>
          </p:cNvPicPr>
          <p:nvPr/>
        </p:nvPicPr>
        <p:blipFill>
          <a:blip r:embed="rId4"/>
          <a:stretch>
            <a:fillRect/>
          </a:stretch>
        </p:blipFill>
        <p:spPr>
          <a:xfrm>
            <a:off x="8000747" y="3477251"/>
            <a:ext cx="2057654" cy="1356939"/>
          </a:xfrm>
          <a:prstGeom prst="rect">
            <a:avLst/>
          </a:prstGeom>
        </p:spPr>
      </p:pic>
      <p:pic>
        <p:nvPicPr>
          <p:cNvPr id="7" name="Imagen 6">
            <a:extLst>
              <a:ext uri="{FF2B5EF4-FFF2-40B4-BE49-F238E27FC236}">
                <a16:creationId xmlns:a16="http://schemas.microsoft.com/office/drawing/2014/main" id="{7F48113C-E458-B291-615D-82F180F33698}"/>
              </a:ext>
            </a:extLst>
          </p:cNvPr>
          <p:cNvPicPr>
            <a:picLocks noChangeAspect="1"/>
          </p:cNvPicPr>
          <p:nvPr/>
        </p:nvPicPr>
        <p:blipFill>
          <a:blip r:embed="rId5"/>
          <a:stretch>
            <a:fillRect/>
          </a:stretch>
        </p:blipFill>
        <p:spPr>
          <a:xfrm>
            <a:off x="10148121" y="3765709"/>
            <a:ext cx="1814979" cy="988293"/>
          </a:xfrm>
          <a:prstGeom prst="rect">
            <a:avLst/>
          </a:prstGeom>
          <a:ln>
            <a:noFill/>
          </a:ln>
          <a:effectLst>
            <a:softEdge rad="112500"/>
          </a:effectLst>
        </p:spPr>
      </p:pic>
      <p:pic>
        <p:nvPicPr>
          <p:cNvPr id="8" name="Imagen 7">
            <a:extLst>
              <a:ext uri="{FF2B5EF4-FFF2-40B4-BE49-F238E27FC236}">
                <a16:creationId xmlns:a16="http://schemas.microsoft.com/office/drawing/2014/main" id="{16C3576A-039A-A2C5-16FC-F5E5BE8B2E7A}"/>
              </a:ext>
            </a:extLst>
          </p:cNvPr>
          <p:cNvPicPr>
            <a:picLocks noChangeAspect="1"/>
          </p:cNvPicPr>
          <p:nvPr/>
        </p:nvPicPr>
        <p:blipFill>
          <a:blip r:embed="rId6"/>
          <a:stretch>
            <a:fillRect/>
          </a:stretch>
        </p:blipFill>
        <p:spPr>
          <a:xfrm>
            <a:off x="7719886" y="4762825"/>
            <a:ext cx="2619375" cy="1676400"/>
          </a:xfrm>
          <a:prstGeom prst="rect">
            <a:avLst/>
          </a:prstGeom>
        </p:spPr>
      </p:pic>
    </p:spTree>
    <p:extLst>
      <p:ext uri="{BB962C8B-B14F-4D97-AF65-F5344CB8AC3E}">
        <p14:creationId xmlns:p14="http://schemas.microsoft.com/office/powerpoint/2010/main" val="171646971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Inclusión de demanda variable en los nodos (análisis de periodo extendido)</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3</a:t>
            </a:fld>
            <a:endParaRPr lang="es-CO" dirty="0"/>
          </a:p>
        </p:txBody>
      </p:sp>
      <p:pic>
        <p:nvPicPr>
          <p:cNvPr id="9" name="Imagen 8">
            <a:extLst>
              <a:ext uri="{FF2B5EF4-FFF2-40B4-BE49-F238E27FC236}">
                <a16:creationId xmlns:a16="http://schemas.microsoft.com/office/drawing/2014/main" id="{BED15F91-A1DA-6A57-1CAE-D31CEBFD79AB}"/>
              </a:ext>
            </a:extLst>
          </p:cNvPr>
          <p:cNvPicPr>
            <a:picLocks noChangeAspect="1"/>
          </p:cNvPicPr>
          <p:nvPr/>
        </p:nvPicPr>
        <p:blipFill>
          <a:blip r:embed="rId2"/>
          <a:stretch>
            <a:fillRect/>
          </a:stretch>
        </p:blipFill>
        <p:spPr>
          <a:xfrm>
            <a:off x="730623" y="4245210"/>
            <a:ext cx="2926978" cy="2395872"/>
          </a:xfrm>
          <a:prstGeom prst="rect">
            <a:avLst/>
          </a:prstGeom>
        </p:spPr>
      </p:pic>
      <p:sp>
        <p:nvSpPr>
          <p:cNvPr id="10" name="Rectángulo: esquinas redondeadas 9">
            <a:extLst>
              <a:ext uri="{FF2B5EF4-FFF2-40B4-BE49-F238E27FC236}">
                <a16:creationId xmlns:a16="http://schemas.microsoft.com/office/drawing/2014/main" id="{62F9896E-1E09-21A8-DF17-4B7D486CCCA1}"/>
              </a:ext>
            </a:extLst>
          </p:cNvPr>
          <p:cNvSpPr/>
          <p:nvPr/>
        </p:nvSpPr>
        <p:spPr>
          <a:xfrm>
            <a:off x="5526979" y="1230176"/>
            <a:ext cx="6384125" cy="18752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CO" dirty="0"/>
              <a:t>Debido a las particularidades de los usuarios que consumen agua potable de una red de drenaje a presión, es posible que la demanda en uno o más nodos cambie de manera importante con respecto al tiempo, lo cual genera una demanda variable.</a:t>
            </a:r>
          </a:p>
        </p:txBody>
      </p:sp>
      <p:sp>
        <p:nvSpPr>
          <p:cNvPr id="11" name="Rectángulo: esquinas redondeadas 10">
            <a:extLst>
              <a:ext uri="{FF2B5EF4-FFF2-40B4-BE49-F238E27FC236}">
                <a16:creationId xmlns:a16="http://schemas.microsoft.com/office/drawing/2014/main" id="{6526E196-AC65-5859-3E16-65660A120B8A}"/>
              </a:ext>
            </a:extLst>
          </p:cNvPr>
          <p:cNvSpPr/>
          <p:nvPr/>
        </p:nvSpPr>
        <p:spPr>
          <a:xfrm>
            <a:off x="8271435" y="4173096"/>
            <a:ext cx="3701636" cy="187523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s-CO" dirty="0"/>
              <a:t>En EPANET, la demanda variable recibe el nombre de “</a:t>
            </a:r>
            <a:r>
              <a:rPr lang="es-CO" b="1" i="1" dirty="0"/>
              <a:t>periodo extendido”</a:t>
            </a:r>
            <a:r>
              <a:rPr lang="es-CO" dirty="0"/>
              <a:t>. Esta demanda puede ser definida como una función discreta (histogramas) en uno o varios nodos.</a:t>
            </a:r>
          </a:p>
        </p:txBody>
      </p:sp>
      <p:pic>
        <p:nvPicPr>
          <p:cNvPr id="13" name="Imagen 12">
            <a:extLst>
              <a:ext uri="{FF2B5EF4-FFF2-40B4-BE49-F238E27FC236}">
                <a16:creationId xmlns:a16="http://schemas.microsoft.com/office/drawing/2014/main" id="{67A9986B-2D39-F618-76AB-D8EAF2800123}"/>
              </a:ext>
            </a:extLst>
          </p:cNvPr>
          <p:cNvPicPr>
            <a:picLocks noChangeAspect="1"/>
          </p:cNvPicPr>
          <p:nvPr/>
        </p:nvPicPr>
        <p:blipFill>
          <a:blip r:embed="rId3"/>
          <a:stretch>
            <a:fillRect/>
          </a:stretch>
        </p:blipFill>
        <p:spPr>
          <a:xfrm>
            <a:off x="5412692" y="3549791"/>
            <a:ext cx="2714458" cy="2928096"/>
          </a:xfrm>
          <a:prstGeom prst="rect">
            <a:avLst/>
          </a:prstGeom>
          <a:ln>
            <a:noFill/>
          </a:ln>
          <a:effectLst>
            <a:softEdge rad="112500"/>
          </a:effectLst>
        </p:spPr>
      </p:pic>
      <p:cxnSp>
        <p:nvCxnSpPr>
          <p:cNvPr id="15" name="Conector recto de flecha 14">
            <a:extLst>
              <a:ext uri="{FF2B5EF4-FFF2-40B4-BE49-F238E27FC236}">
                <a16:creationId xmlns:a16="http://schemas.microsoft.com/office/drawing/2014/main" id="{C712D592-01FC-A2FE-9FDC-96ABD5651724}"/>
              </a:ext>
            </a:extLst>
          </p:cNvPr>
          <p:cNvCxnSpPr/>
          <p:nvPr/>
        </p:nvCxnSpPr>
        <p:spPr>
          <a:xfrm flipH="1">
            <a:off x="3657600" y="4284800"/>
            <a:ext cx="1954306" cy="7055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Elipse 15">
            <a:extLst>
              <a:ext uri="{FF2B5EF4-FFF2-40B4-BE49-F238E27FC236}">
                <a16:creationId xmlns:a16="http://schemas.microsoft.com/office/drawing/2014/main" id="{88B85957-9533-F552-B73E-D9C72364CA73}"/>
              </a:ext>
            </a:extLst>
          </p:cNvPr>
          <p:cNvSpPr/>
          <p:nvPr/>
        </p:nvSpPr>
        <p:spPr>
          <a:xfrm>
            <a:off x="5555130" y="4227859"/>
            <a:ext cx="186120" cy="1138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7" name="Imagen 16">
            <a:extLst>
              <a:ext uri="{FF2B5EF4-FFF2-40B4-BE49-F238E27FC236}">
                <a16:creationId xmlns:a16="http://schemas.microsoft.com/office/drawing/2014/main" id="{2AEC9E2F-700F-DE71-7B55-4D95946229F7}"/>
              </a:ext>
            </a:extLst>
          </p:cNvPr>
          <p:cNvPicPr>
            <a:picLocks noChangeAspect="1"/>
          </p:cNvPicPr>
          <p:nvPr/>
        </p:nvPicPr>
        <p:blipFill>
          <a:blip r:embed="rId4"/>
          <a:stretch>
            <a:fillRect/>
          </a:stretch>
        </p:blipFill>
        <p:spPr>
          <a:xfrm>
            <a:off x="388473" y="1033384"/>
            <a:ext cx="4500280" cy="2543636"/>
          </a:xfrm>
          <a:prstGeom prst="rect">
            <a:avLst/>
          </a:prstGeom>
        </p:spPr>
      </p:pic>
    </p:spTree>
    <p:extLst>
      <p:ext uri="{BB962C8B-B14F-4D97-AF65-F5344CB8AC3E}">
        <p14:creationId xmlns:p14="http://schemas.microsoft.com/office/powerpoint/2010/main" val="6579998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EJERCICIO PARTE A.</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4</a:t>
            </a:fld>
            <a:endParaRPr lang="es-CO" dirty="0"/>
          </a:p>
        </p:txBody>
      </p:sp>
      <p:pic>
        <p:nvPicPr>
          <p:cNvPr id="3" name="Imagen 2">
            <a:extLst>
              <a:ext uri="{FF2B5EF4-FFF2-40B4-BE49-F238E27FC236}">
                <a16:creationId xmlns:a16="http://schemas.microsoft.com/office/drawing/2014/main" id="{8046F3CC-5F06-AE23-1CB7-3ECD98FC40BD}"/>
              </a:ext>
            </a:extLst>
          </p:cNvPr>
          <p:cNvPicPr>
            <a:picLocks noChangeAspect="1"/>
          </p:cNvPicPr>
          <p:nvPr/>
        </p:nvPicPr>
        <p:blipFill rotWithShape="1">
          <a:blip r:embed="rId2"/>
          <a:srcRect t="3944" r="1213"/>
          <a:stretch/>
        </p:blipFill>
        <p:spPr>
          <a:xfrm>
            <a:off x="294640" y="2031442"/>
            <a:ext cx="8947437" cy="4592449"/>
          </a:xfrm>
          <a:prstGeom prst="rect">
            <a:avLst/>
          </a:prstGeom>
        </p:spPr>
      </p:pic>
      <p:pic>
        <p:nvPicPr>
          <p:cNvPr id="5" name="Imagen 4">
            <a:extLst>
              <a:ext uri="{FF2B5EF4-FFF2-40B4-BE49-F238E27FC236}">
                <a16:creationId xmlns:a16="http://schemas.microsoft.com/office/drawing/2014/main" id="{2E09E686-0601-B147-F4AC-9D6E9542A7C2}"/>
              </a:ext>
            </a:extLst>
          </p:cNvPr>
          <p:cNvPicPr>
            <a:picLocks noChangeAspect="1"/>
          </p:cNvPicPr>
          <p:nvPr/>
        </p:nvPicPr>
        <p:blipFill>
          <a:blip r:embed="rId3"/>
          <a:stretch>
            <a:fillRect/>
          </a:stretch>
        </p:blipFill>
        <p:spPr>
          <a:xfrm>
            <a:off x="9073869" y="2850286"/>
            <a:ext cx="2638425" cy="3257550"/>
          </a:xfrm>
          <a:prstGeom prst="rect">
            <a:avLst/>
          </a:prstGeom>
        </p:spPr>
      </p:pic>
      <p:sp>
        <p:nvSpPr>
          <p:cNvPr id="6" name="Rectángulo: esquinas redondeadas 5">
            <a:extLst>
              <a:ext uri="{FF2B5EF4-FFF2-40B4-BE49-F238E27FC236}">
                <a16:creationId xmlns:a16="http://schemas.microsoft.com/office/drawing/2014/main" id="{EBDF68CE-3B6D-9AA1-215E-8C092D48DA7A}"/>
              </a:ext>
            </a:extLst>
          </p:cNvPr>
          <p:cNvSpPr/>
          <p:nvPr/>
        </p:nvSpPr>
        <p:spPr>
          <a:xfrm>
            <a:off x="369284" y="561765"/>
            <a:ext cx="11236790" cy="12977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CO" dirty="0"/>
              <a:t>Un tanque con un nivel constante de agua alimenta una red hidráulica cerrada compuesta por 6 nodos y dos ciclos, tal como se observa en la figura. Si se conocen las cotas de cada nodo y las características geométricas de cada tramo de tubería, elaboré un modelo hidráulico utilizando EPANET, con el propósito de servir como base para la solución de los demás ejercicios presentados en estas diapositivas. Asuma que las tuberías son de acero.</a:t>
            </a:r>
          </a:p>
        </p:txBody>
      </p:sp>
    </p:spTree>
    <p:extLst>
      <p:ext uri="{BB962C8B-B14F-4D97-AF65-F5344CB8AC3E}">
        <p14:creationId xmlns:p14="http://schemas.microsoft.com/office/powerpoint/2010/main" val="26518155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EJERCICIO PARTE B</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5</a:t>
            </a:fld>
            <a:endParaRPr lang="es-CO" dirty="0"/>
          </a:p>
        </p:txBody>
      </p:sp>
      <p:sp>
        <p:nvSpPr>
          <p:cNvPr id="6" name="Rectángulo: esquinas redondeadas 5">
            <a:extLst>
              <a:ext uri="{FF2B5EF4-FFF2-40B4-BE49-F238E27FC236}">
                <a16:creationId xmlns:a16="http://schemas.microsoft.com/office/drawing/2014/main" id="{EBDF68CE-3B6D-9AA1-215E-8C092D48DA7A}"/>
              </a:ext>
            </a:extLst>
          </p:cNvPr>
          <p:cNvSpPr/>
          <p:nvPr/>
        </p:nvSpPr>
        <p:spPr>
          <a:xfrm>
            <a:off x="369284" y="651463"/>
            <a:ext cx="11236790" cy="12977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CO" sz="2500" dirty="0"/>
              <a:t>Para el ejercicio base presentado en la Parte A, agregue la demanda variable en el nodo 3 y en el nodo 4 presentado en los siguientes histogramas:</a:t>
            </a:r>
          </a:p>
        </p:txBody>
      </p:sp>
      <p:pic>
        <p:nvPicPr>
          <p:cNvPr id="9" name="Imagen 8">
            <a:extLst>
              <a:ext uri="{FF2B5EF4-FFF2-40B4-BE49-F238E27FC236}">
                <a16:creationId xmlns:a16="http://schemas.microsoft.com/office/drawing/2014/main" id="{53C57B2D-EA91-6061-A008-9E81C2C999AB}"/>
              </a:ext>
            </a:extLst>
          </p:cNvPr>
          <p:cNvPicPr>
            <a:picLocks noChangeAspect="1"/>
          </p:cNvPicPr>
          <p:nvPr/>
        </p:nvPicPr>
        <p:blipFill>
          <a:blip r:embed="rId2"/>
          <a:stretch>
            <a:fillRect/>
          </a:stretch>
        </p:blipFill>
        <p:spPr>
          <a:xfrm>
            <a:off x="8754742" y="2583946"/>
            <a:ext cx="3064512" cy="2228736"/>
          </a:xfrm>
          <a:prstGeom prst="rect">
            <a:avLst/>
          </a:prstGeom>
        </p:spPr>
      </p:pic>
      <p:pic>
        <p:nvPicPr>
          <p:cNvPr id="10" name="Imagen 9">
            <a:extLst>
              <a:ext uri="{FF2B5EF4-FFF2-40B4-BE49-F238E27FC236}">
                <a16:creationId xmlns:a16="http://schemas.microsoft.com/office/drawing/2014/main" id="{FF148FB9-A70C-6A78-48B0-C4F750173EF5}"/>
              </a:ext>
            </a:extLst>
          </p:cNvPr>
          <p:cNvPicPr>
            <a:picLocks noChangeAspect="1"/>
          </p:cNvPicPr>
          <p:nvPr/>
        </p:nvPicPr>
        <p:blipFill rotWithShape="1">
          <a:blip r:embed="rId3"/>
          <a:srcRect t="3944" r="31013"/>
          <a:stretch/>
        </p:blipFill>
        <p:spPr>
          <a:xfrm>
            <a:off x="294640" y="2031442"/>
            <a:ext cx="6248399" cy="4592449"/>
          </a:xfrm>
          <a:prstGeom prst="rect">
            <a:avLst/>
          </a:prstGeom>
        </p:spPr>
      </p:pic>
      <p:sp>
        <p:nvSpPr>
          <p:cNvPr id="12" name="Rectángulo 11">
            <a:extLst>
              <a:ext uri="{FF2B5EF4-FFF2-40B4-BE49-F238E27FC236}">
                <a16:creationId xmlns:a16="http://schemas.microsoft.com/office/drawing/2014/main" id="{0555ED89-178D-6EB8-75FC-6D69BA7ABF07}"/>
              </a:ext>
            </a:extLst>
          </p:cNvPr>
          <p:cNvSpPr/>
          <p:nvPr/>
        </p:nvSpPr>
        <p:spPr>
          <a:xfrm>
            <a:off x="3942080" y="6206537"/>
            <a:ext cx="1381760" cy="4173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Rectángulo 12">
            <a:extLst>
              <a:ext uri="{FF2B5EF4-FFF2-40B4-BE49-F238E27FC236}">
                <a16:creationId xmlns:a16="http://schemas.microsoft.com/office/drawing/2014/main" id="{A7024874-C3BB-ED3C-9E7D-71573BE5A427}"/>
              </a:ext>
            </a:extLst>
          </p:cNvPr>
          <p:cNvSpPr/>
          <p:nvPr/>
        </p:nvSpPr>
        <p:spPr>
          <a:xfrm>
            <a:off x="1940560" y="6319091"/>
            <a:ext cx="1310639"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14" name="Imagen 13">
            <a:extLst>
              <a:ext uri="{FF2B5EF4-FFF2-40B4-BE49-F238E27FC236}">
                <a16:creationId xmlns:a16="http://schemas.microsoft.com/office/drawing/2014/main" id="{17AB6291-C254-948D-10AB-E81F244DD3F9}"/>
              </a:ext>
            </a:extLst>
          </p:cNvPr>
          <p:cNvPicPr>
            <a:picLocks noChangeAspect="1"/>
          </p:cNvPicPr>
          <p:nvPr/>
        </p:nvPicPr>
        <p:blipFill>
          <a:blip r:embed="rId4"/>
          <a:stretch>
            <a:fillRect/>
          </a:stretch>
        </p:blipFill>
        <p:spPr>
          <a:xfrm>
            <a:off x="5419090" y="2574215"/>
            <a:ext cx="2993390" cy="2177011"/>
          </a:xfrm>
          <a:prstGeom prst="rect">
            <a:avLst/>
          </a:prstGeom>
        </p:spPr>
      </p:pic>
    </p:spTree>
    <p:extLst>
      <p:ext uri="{BB962C8B-B14F-4D97-AF65-F5344CB8AC3E}">
        <p14:creationId xmlns:p14="http://schemas.microsoft.com/office/powerpoint/2010/main" val="374985832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dirty="0">
                <a:solidFill>
                  <a:schemeClr val="tx1"/>
                </a:solidFill>
              </a:rPr>
              <a:t>Ecuaciones para el cálculo de las pérdidas por fricción. Análisis de la variación de los resultados</a:t>
            </a:r>
            <a:endParaRPr lang="es-CO"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6</a:t>
            </a:fld>
            <a:endParaRPr lang="es-CO" dirty="0"/>
          </a:p>
        </p:txBody>
      </p:sp>
      <p:pic>
        <p:nvPicPr>
          <p:cNvPr id="3" name="Imagen 2">
            <a:extLst>
              <a:ext uri="{FF2B5EF4-FFF2-40B4-BE49-F238E27FC236}">
                <a16:creationId xmlns:a16="http://schemas.microsoft.com/office/drawing/2014/main" id="{0F561754-8543-3AF1-9C17-CE1A043B8F0E}"/>
              </a:ext>
            </a:extLst>
          </p:cNvPr>
          <p:cNvPicPr>
            <a:picLocks noChangeAspect="1"/>
          </p:cNvPicPr>
          <p:nvPr/>
        </p:nvPicPr>
        <p:blipFill>
          <a:blip r:embed="rId2"/>
          <a:stretch>
            <a:fillRect/>
          </a:stretch>
        </p:blipFill>
        <p:spPr>
          <a:xfrm>
            <a:off x="166502" y="1485715"/>
            <a:ext cx="4166440" cy="612019"/>
          </a:xfrm>
          <a:prstGeom prst="rect">
            <a:avLst/>
          </a:prstGeom>
        </p:spPr>
      </p:pic>
      <p:pic>
        <p:nvPicPr>
          <p:cNvPr id="4" name="Imagen 3">
            <a:extLst>
              <a:ext uri="{FF2B5EF4-FFF2-40B4-BE49-F238E27FC236}">
                <a16:creationId xmlns:a16="http://schemas.microsoft.com/office/drawing/2014/main" id="{25377FB5-BF70-26C8-2211-100053618B8A}"/>
              </a:ext>
            </a:extLst>
          </p:cNvPr>
          <p:cNvPicPr>
            <a:picLocks noChangeAspect="1"/>
          </p:cNvPicPr>
          <p:nvPr/>
        </p:nvPicPr>
        <p:blipFill>
          <a:blip r:embed="rId3"/>
          <a:stretch>
            <a:fillRect/>
          </a:stretch>
        </p:blipFill>
        <p:spPr>
          <a:xfrm>
            <a:off x="7522229" y="1485715"/>
            <a:ext cx="4391025" cy="723900"/>
          </a:xfrm>
          <a:prstGeom prst="rect">
            <a:avLst/>
          </a:prstGeom>
        </p:spPr>
      </p:pic>
      <p:sp>
        <p:nvSpPr>
          <p:cNvPr id="5" name="Flecha: a la derecha 4">
            <a:extLst>
              <a:ext uri="{FF2B5EF4-FFF2-40B4-BE49-F238E27FC236}">
                <a16:creationId xmlns:a16="http://schemas.microsoft.com/office/drawing/2014/main" id="{241EDAF7-FEE4-9294-7900-19C693D3E9AA}"/>
              </a:ext>
            </a:extLst>
          </p:cNvPr>
          <p:cNvSpPr/>
          <p:nvPr/>
        </p:nvSpPr>
        <p:spPr>
          <a:xfrm>
            <a:off x="4868396" y="1571721"/>
            <a:ext cx="1727200" cy="4661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EPANET</a:t>
            </a:r>
          </a:p>
        </p:txBody>
      </p:sp>
      <p:pic>
        <p:nvPicPr>
          <p:cNvPr id="6" name="Imagen 5">
            <a:extLst>
              <a:ext uri="{FF2B5EF4-FFF2-40B4-BE49-F238E27FC236}">
                <a16:creationId xmlns:a16="http://schemas.microsoft.com/office/drawing/2014/main" id="{0A547D78-05FA-8812-1154-7A9661C32018}"/>
              </a:ext>
            </a:extLst>
          </p:cNvPr>
          <p:cNvPicPr>
            <a:picLocks noChangeAspect="1"/>
          </p:cNvPicPr>
          <p:nvPr/>
        </p:nvPicPr>
        <p:blipFill>
          <a:blip r:embed="rId4"/>
          <a:stretch>
            <a:fillRect/>
          </a:stretch>
        </p:blipFill>
        <p:spPr>
          <a:xfrm>
            <a:off x="717550" y="2904297"/>
            <a:ext cx="3143250" cy="1085850"/>
          </a:xfrm>
          <a:prstGeom prst="rect">
            <a:avLst/>
          </a:prstGeom>
        </p:spPr>
      </p:pic>
      <p:pic>
        <p:nvPicPr>
          <p:cNvPr id="7" name="Imagen 6">
            <a:extLst>
              <a:ext uri="{FF2B5EF4-FFF2-40B4-BE49-F238E27FC236}">
                <a16:creationId xmlns:a16="http://schemas.microsoft.com/office/drawing/2014/main" id="{AA79A5E2-4F5A-C7B0-AF2C-0E008E32D351}"/>
              </a:ext>
            </a:extLst>
          </p:cNvPr>
          <p:cNvPicPr>
            <a:picLocks noChangeAspect="1"/>
          </p:cNvPicPr>
          <p:nvPr/>
        </p:nvPicPr>
        <p:blipFill>
          <a:blip r:embed="rId5"/>
          <a:stretch>
            <a:fillRect/>
          </a:stretch>
        </p:blipFill>
        <p:spPr>
          <a:xfrm>
            <a:off x="7476005" y="2856668"/>
            <a:ext cx="4429125" cy="723900"/>
          </a:xfrm>
          <a:prstGeom prst="rect">
            <a:avLst/>
          </a:prstGeom>
        </p:spPr>
      </p:pic>
      <p:sp>
        <p:nvSpPr>
          <p:cNvPr id="8" name="Flecha: a la derecha 7">
            <a:extLst>
              <a:ext uri="{FF2B5EF4-FFF2-40B4-BE49-F238E27FC236}">
                <a16:creationId xmlns:a16="http://schemas.microsoft.com/office/drawing/2014/main" id="{BC39925C-3602-482E-B77F-5E63E917767B}"/>
              </a:ext>
            </a:extLst>
          </p:cNvPr>
          <p:cNvSpPr/>
          <p:nvPr/>
        </p:nvSpPr>
        <p:spPr>
          <a:xfrm>
            <a:off x="4868396" y="4820115"/>
            <a:ext cx="1727200" cy="46616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O" dirty="0"/>
              <a:t>EPANET</a:t>
            </a:r>
          </a:p>
        </p:txBody>
      </p:sp>
      <p:pic>
        <p:nvPicPr>
          <p:cNvPr id="12" name="Imagen 11">
            <a:extLst>
              <a:ext uri="{FF2B5EF4-FFF2-40B4-BE49-F238E27FC236}">
                <a16:creationId xmlns:a16="http://schemas.microsoft.com/office/drawing/2014/main" id="{3223A758-9CCB-CAF7-51E3-04C97304C6A0}"/>
              </a:ext>
            </a:extLst>
          </p:cNvPr>
          <p:cNvPicPr>
            <a:picLocks noChangeAspect="1"/>
          </p:cNvPicPr>
          <p:nvPr/>
        </p:nvPicPr>
        <p:blipFill>
          <a:blip r:embed="rId6"/>
          <a:stretch>
            <a:fillRect/>
          </a:stretch>
        </p:blipFill>
        <p:spPr>
          <a:xfrm>
            <a:off x="815975" y="4734110"/>
            <a:ext cx="2838450" cy="638175"/>
          </a:xfrm>
          <a:prstGeom prst="rect">
            <a:avLst/>
          </a:prstGeom>
        </p:spPr>
      </p:pic>
      <p:pic>
        <p:nvPicPr>
          <p:cNvPr id="14" name="Imagen 13">
            <a:extLst>
              <a:ext uri="{FF2B5EF4-FFF2-40B4-BE49-F238E27FC236}">
                <a16:creationId xmlns:a16="http://schemas.microsoft.com/office/drawing/2014/main" id="{E2494FAF-4D36-FBDC-B185-6EBF91C4829F}"/>
              </a:ext>
            </a:extLst>
          </p:cNvPr>
          <p:cNvPicPr>
            <a:picLocks noChangeAspect="1"/>
          </p:cNvPicPr>
          <p:nvPr/>
        </p:nvPicPr>
        <p:blipFill>
          <a:blip r:embed="rId7"/>
          <a:stretch>
            <a:fillRect/>
          </a:stretch>
        </p:blipFill>
        <p:spPr>
          <a:xfrm>
            <a:off x="7522229" y="4717948"/>
            <a:ext cx="3295650" cy="619125"/>
          </a:xfrm>
          <a:prstGeom prst="rect">
            <a:avLst/>
          </a:prstGeom>
        </p:spPr>
      </p:pic>
      <p:sp>
        <p:nvSpPr>
          <p:cNvPr id="18" name="Flecha: a la derecha 17">
            <a:extLst>
              <a:ext uri="{FF2B5EF4-FFF2-40B4-BE49-F238E27FC236}">
                <a16:creationId xmlns:a16="http://schemas.microsoft.com/office/drawing/2014/main" id="{63F43987-855B-5F64-E36D-1178CE7DF903}"/>
              </a:ext>
            </a:extLst>
          </p:cNvPr>
          <p:cNvSpPr/>
          <p:nvPr/>
        </p:nvSpPr>
        <p:spPr>
          <a:xfrm>
            <a:off x="4868396" y="3206349"/>
            <a:ext cx="1727200" cy="466164"/>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CO" dirty="0"/>
              <a:t>EPANET</a:t>
            </a:r>
          </a:p>
        </p:txBody>
      </p:sp>
      <p:sp>
        <p:nvSpPr>
          <p:cNvPr id="20" name="CuadroTexto 19">
            <a:extLst>
              <a:ext uri="{FF2B5EF4-FFF2-40B4-BE49-F238E27FC236}">
                <a16:creationId xmlns:a16="http://schemas.microsoft.com/office/drawing/2014/main" id="{9C18FA87-C1C4-C365-1905-27D2F5BEABA6}"/>
              </a:ext>
            </a:extLst>
          </p:cNvPr>
          <p:cNvSpPr txBox="1"/>
          <p:nvPr/>
        </p:nvSpPr>
        <p:spPr>
          <a:xfrm>
            <a:off x="1105648" y="1040598"/>
            <a:ext cx="2755152" cy="369332"/>
          </a:xfrm>
          <a:prstGeom prst="rect">
            <a:avLst/>
          </a:prstGeom>
          <a:noFill/>
        </p:spPr>
        <p:txBody>
          <a:bodyPr wrap="square">
            <a:spAutoFit/>
          </a:bodyPr>
          <a:lstStyle/>
          <a:p>
            <a:r>
              <a:rPr lang="es-CO" b="1" dirty="0">
                <a:solidFill>
                  <a:srgbClr val="FF0000"/>
                </a:solidFill>
              </a:rPr>
              <a:t>Método de Hazen-William</a:t>
            </a:r>
          </a:p>
        </p:txBody>
      </p:sp>
      <p:sp>
        <p:nvSpPr>
          <p:cNvPr id="21" name="CuadroTexto 20">
            <a:extLst>
              <a:ext uri="{FF2B5EF4-FFF2-40B4-BE49-F238E27FC236}">
                <a16:creationId xmlns:a16="http://schemas.microsoft.com/office/drawing/2014/main" id="{DF3C87FE-1AFD-6554-3AF8-03B010A31267}"/>
              </a:ext>
            </a:extLst>
          </p:cNvPr>
          <p:cNvSpPr txBox="1"/>
          <p:nvPr/>
        </p:nvSpPr>
        <p:spPr>
          <a:xfrm>
            <a:off x="911599" y="2562654"/>
            <a:ext cx="3143249" cy="369332"/>
          </a:xfrm>
          <a:prstGeom prst="rect">
            <a:avLst/>
          </a:prstGeom>
          <a:noFill/>
        </p:spPr>
        <p:txBody>
          <a:bodyPr wrap="square">
            <a:spAutoFit/>
          </a:bodyPr>
          <a:lstStyle/>
          <a:p>
            <a:r>
              <a:rPr lang="es-CO" b="1" dirty="0">
                <a:solidFill>
                  <a:srgbClr val="FF0000"/>
                </a:solidFill>
              </a:rPr>
              <a:t>Método de Darcy-Weisbach</a:t>
            </a:r>
          </a:p>
        </p:txBody>
      </p:sp>
      <p:sp>
        <p:nvSpPr>
          <p:cNvPr id="22" name="CuadroTexto 21">
            <a:extLst>
              <a:ext uri="{FF2B5EF4-FFF2-40B4-BE49-F238E27FC236}">
                <a16:creationId xmlns:a16="http://schemas.microsoft.com/office/drawing/2014/main" id="{3D31D60B-20C9-625E-61F3-C019E8E7CE21}"/>
              </a:ext>
            </a:extLst>
          </p:cNvPr>
          <p:cNvSpPr txBox="1"/>
          <p:nvPr/>
        </p:nvSpPr>
        <p:spPr>
          <a:xfrm>
            <a:off x="873454" y="4371477"/>
            <a:ext cx="3143249" cy="369332"/>
          </a:xfrm>
          <a:prstGeom prst="rect">
            <a:avLst/>
          </a:prstGeom>
          <a:noFill/>
        </p:spPr>
        <p:txBody>
          <a:bodyPr wrap="square">
            <a:spAutoFit/>
          </a:bodyPr>
          <a:lstStyle/>
          <a:p>
            <a:r>
              <a:rPr lang="es-CO" b="1" dirty="0">
                <a:solidFill>
                  <a:srgbClr val="FF0000"/>
                </a:solidFill>
              </a:rPr>
              <a:t>Método de Chezy-Manning</a:t>
            </a:r>
          </a:p>
        </p:txBody>
      </p:sp>
    </p:spTree>
    <p:extLst>
      <p:ext uri="{BB962C8B-B14F-4D97-AF65-F5344CB8AC3E}">
        <p14:creationId xmlns:p14="http://schemas.microsoft.com/office/powerpoint/2010/main" val="4911945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dirty="0">
                <a:solidFill>
                  <a:schemeClr val="tx1"/>
                </a:solidFill>
              </a:rPr>
              <a:t>Ecuaciones para el cálculo de las pérdidas por fricción. Análisis de la variación de los resultados</a:t>
            </a:r>
            <a:endParaRPr lang="es-CO"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7</a:t>
            </a:fld>
            <a:endParaRPr lang="es-CO" dirty="0"/>
          </a:p>
        </p:txBody>
      </p:sp>
      <p:pic>
        <p:nvPicPr>
          <p:cNvPr id="3" name="Imagen 2">
            <a:extLst>
              <a:ext uri="{FF2B5EF4-FFF2-40B4-BE49-F238E27FC236}">
                <a16:creationId xmlns:a16="http://schemas.microsoft.com/office/drawing/2014/main" id="{0F561754-8543-3AF1-9C17-CE1A043B8F0E}"/>
              </a:ext>
            </a:extLst>
          </p:cNvPr>
          <p:cNvPicPr>
            <a:picLocks noChangeAspect="1"/>
          </p:cNvPicPr>
          <p:nvPr/>
        </p:nvPicPr>
        <p:blipFill>
          <a:blip r:embed="rId2"/>
          <a:stretch>
            <a:fillRect/>
          </a:stretch>
        </p:blipFill>
        <p:spPr>
          <a:xfrm>
            <a:off x="166502" y="1485715"/>
            <a:ext cx="4166440" cy="612019"/>
          </a:xfrm>
          <a:prstGeom prst="rect">
            <a:avLst/>
          </a:prstGeom>
        </p:spPr>
      </p:pic>
      <p:sp>
        <p:nvSpPr>
          <p:cNvPr id="5" name="Flecha: a la derecha 4">
            <a:extLst>
              <a:ext uri="{FF2B5EF4-FFF2-40B4-BE49-F238E27FC236}">
                <a16:creationId xmlns:a16="http://schemas.microsoft.com/office/drawing/2014/main" id="{241EDAF7-FEE4-9294-7900-19C693D3E9AA}"/>
              </a:ext>
            </a:extLst>
          </p:cNvPr>
          <p:cNvSpPr/>
          <p:nvPr/>
        </p:nvSpPr>
        <p:spPr>
          <a:xfrm>
            <a:off x="4868396" y="1571721"/>
            <a:ext cx="1727200" cy="4661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t>EPANET</a:t>
            </a:r>
          </a:p>
        </p:txBody>
      </p:sp>
      <p:pic>
        <p:nvPicPr>
          <p:cNvPr id="6" name="Imagen 5">
            <a:extLst>
              <a:ext uri="{FF2B5EF4-FFF2-40B4-BE49-F238E27FC236}">
                <a16:creationId xmlns:a16="http://schemas.microsoft.com/office/drawing/2014/main" id="{0A547D78-05FA-8812-1154-7A9661C32018}"/>
              </a:ext>
            </a:extLst>
          </p:cNvPr>
          <p:cNvPicPr>
            <a:picLocks noChangeAspect="1"/>
          </p:cNvPicPr>
          <p:nvPr/>
        </p:nvPicPr>
        <p:blipFill>
          <a:blip r:embed="rId3"/>
          <a:stretch>
            <a:fillRect/>
          </a:stretch>
        </p:blipFill>
        <p:spPr>
          <a:xfrm>
            <a:off x="682207" y="3267891"/>
            <a:ext cx="3143250" cy="1085850"/>
          </a:xfrm>
          <a:prstGeom prst="rect">
            <a:avLst/>
          </a:prstGeom>
        </p:spPr>
      </p:pic>
      <p:sp>
        <p:nvSpPr>
          <p:cNvPr id="8" name="Flecha: a la derecha 7">
            <a:extLst>
              <a:ext uri="{FF2B5EF4-FFF2-40B4-BE49-F238E27FC236}">
                <a16:creationId xmlns:a16="http://schemas.microsoft.com/office/drawing/2014/main" id="{BC39925C-3602-482E-B77F-5E63E917767B}"/>
              </a:ext>
            </a:extLst>
          </p:cNvPr>
          <p:cNvSpPr/>
          <p:nvPr/>
        </p:nvSpPr>
        <p:spPr>
          <a:xfrm>
            <a:off x="4689102" y="5345148"/>
            <a:ext cx="1727200" cy="46616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CO" dirty="0"/>
              <a:t>EPANET</a:t>
            </a:r>
          </a:p>
        </p:txBody>
      </p:sp>
      <p:pic>
        <p:nvPicPr>
          <p:cNvPr id="12" name="Imagen 11">
            <a:extLst>
              <a:ext uri="{FF2B5EF4-FFF2-40B4-BE49-F238E27FC236}">
                <a16:creationId xmlns:a16="http://schemas.microsoft.com/office/drawing/2014/main" id="{3223A758-9CCB-CAF7-51E3-04C97304C6A0}"/>
              </a:ext>
            </a:extLst>
          </p:cNvPr>
          <p:cNvPicPr>
            <a:picLocks noChangeAspect="1"/>
          </p:cNvPicPr>
          <p:nvPr/>
        </p:nvPicPr>
        <p:blipFill>
          <a:blip r:embed="rId4"/>
          <a:stretch>
            <a:fillRect/>
          </a:stretch>
        </p:blipFill>
        <p:spPr>
          <a:xfrm>
            <a:off x="636681" y="5259143"/>
            <a:ext cx="2838450" cy="638175"/>
          </a:xfrm>
          <a:prstGeom prst="rect">
            <a:avLst/>
          </a:prstGeom>
        </p:spPr>
      </p:pic>
      <p:sp>
        <p:nvSpPr>
          <p:cNvPr id="18" name="Flecha: a la derecha 17">
            <a:extLst>
              <a:ext uri="{FF2B5EF4-FFF2-40B4-BE49-F238E27FC236}">
                <a16:creationId xmlns:a16="http://schemas.microsoft.com/office/drawing/2014/main" id="{63F43987-855B-5F64-E36D-1178CE7DF903}"/>
              </a:ext>
            </a:extLst>
          </p:cNvPr>
          <p:cNvSpPr/>
          <p:nvPr/>
        </p:nvSpPr>
        <p:spPr>
          <a:xfrm>
            <a:off x="4833053" y="3569943"/>
            <a:ext cx="1727200" cy="466164"/>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CO" dirty="0"/>
              <a:t>EPANET</a:t>
            </a:r>
          </a:p>
        </p:txBody>
      </p:sp>
      <p:sp>
        <p:nvSpPr>
          <p:cNvPr id="20" name="CuadroTexto 19">
            <a:extLst>
              <a:ext uri="{FF2B5EF4-FFF2-40B4-BE49-F238E27FC236}">
                <a16:creationId xmlns:a16="http://schemas.microsoft.com/office/drawing/2014/main" id="{9C18FA87-C1C4-C365-1905-27D2F5BEABA6}"/>
              </a:ext>
            </a:extLst>
          </p:cNvPr>
          <p:cNvSpPr txBox="1"/>
          <p:nvPr/>
        </p:nvSpPr>
        <p:spPr>
          <a:xfrm>
            <a:off x="1105648" y="1040598"/>
            <a:ext cx="2755152" cy="369332"/>
          </a:xfrm>
          <a:prstGeom prst="rect">
            <a:avLst/>
          </a:prstGeom>
          <a:noFill/>
        </p:spPr>
        <p:txBody>
          <a:bodyPr wrap="square">
            <a:spAutoFit/>
          </a:bodyPr>
          <a:lstStyle/>
          <a:p>
            <a:r>
              <a:rPr lang="es-CO" b="1" dirty="0">
                <a:solidFill>
                  <a:srgbClr val="FF0000"/>
                </a:solidFill>
              </a:rPr>
              <a:t>Método de Hazen-William</a:t>
            </a:r>
          </a:p>
        </p:txBody>
      </p:sp>
      <p:sp>
        <p:nvSpPr>
          <p:cNvPr id="21" name="CuadroTexto 20">
            <a:extLst>
              <a:ext uri="{FF2B5EF4-FFF2-40B4-BE49-F238E27FC236}">
                <a16:creationId xmlns:a16="http://schemas.microsoft.com/office/drawing/2014/main" id="{DF3C87FE-1AFD-6554-3AF8-03B010A31267}"/>
              </a:ext>
            </a:extLst>
          </p:cNvPr>
          <p:cNvSpPr txBox="1"/>
          <p:nvPr/>
        </p:nvSpPr>
        <p:spPr>
          <a:xfrm>
            <a:off x="876256" y="2926248"/>
            <a:ext cx="3143249" cy="369332"/>
          </a:xfrm>
          <a:prstGeom prst="rect">
            <a:avLst/>
          </a:prstGeom>
          <a:noFill/>
        </p:spPr>
        <p:txBody>
          <a:bodyPr wrap="square">
            <a:spAutoFit/>
          </a:bodyPr>
          <a:lstStyle/>
          <a:p>
            <a:r>
              <a:rPr lang="es-CO" b="1" dirty="0">
                <a:solidFill>
                  <a:srgbClr val="FF0000"/>
                </a:solidFill>
              </a:rPr>
              <a:t>Método de Darcy-Weisbach</a:t>
            </a:r>
          </a:p>
        </p:txBody>
      </p:sp>
      <p:sp>
        <p:nvSpPr>
          <p:cNvPr id="22" name="CuadroTexto 21">
            <a:extLst>
              <a:ext uri="{FF2B5EF4-FFF2-40B4-BE49-F238E27FC236}">
                <a16:creationId xmlns:a16="http://schemas.microsoft.com/office/drawing/2014/main" id="{3D31D60B-20C9-625E-61F3-C019E8E7CE21}"/>
              </a:ext>
            </a:extLst>
          </p:cNvPr>
          <p:cNvSpPr txBox="1"/>
          <p:nvPr/>
        </p:nvSpPr>
        <p:spPr>
          <a:xfrm>
            <a:off x="694160" y="4896510"/>
            <a:ext cx="3143249" cy="369332"/>
          </a:xfrm>
          <a:prstGeom prst="rect">
            <a:avLst/>
          </a:prstGeom>
          <a:noFill/>
        </p:spPr>
        <p:txBody>
          <a:bodyPr wrap="square">
            <a:spAutoFit/>
          </a:bodyPr>
          <a:lstStyle/>
          <a:p>
            <a:r>
              <a:rPr lang="es-CO" b="1" dirty="0">
                <a:solidFill>
                  <a:srgbClr val="FF0000"/>
                </a:solidFill>
              </a:rPr>
              <a:t>Método de Chezy-Manning</a:t>
            </a:r>
          </a:p>
        </p:txBody>
      </p:sp>
      <p:pic>
        <p:nvPicPr>
          <p:cNvPr id="9" name="Imagen 8">
            <a:extLst>
              <a:ext uri="{FF2B5EF4-FFF2-40B4-BE49-F238E27FC236}">
                <a16:creationId xmlns:a16="http://schemas.microsoft.com/office/drawing/2014/main" id="{7AC28A1F-047C-882D-30CC-EB5F5DAD5E5E}"/>
              </a:ext>
            </a:extLst>
          </p:cNvPr>
          <p:cNvPicPr>
            <a:picLocks noChangeAspect="1"/>
          </p:cNvPicPr>
          <p:nvPr/>
        </p:nvPicPr>
        <p:blipFill>
          <a:blip r:embed="rId5"/>
          <a:stretch>
            <a:fillRect/>
          </a:stretch>
        </p:blipFill>
        <p:spPr>
          <a:xfrm>
            <a:off x="7693017" y="1109191"/>
            <a:ext cx="2983207" cy="1601722"/>
          </a:xfrm>
          <a:prstGeom prst="rect">
            <a:avLst/>
          </a:prstGeom>
        </p:spPr>
      </p:pic>
      <p:pic>
        <p:nvPicPr>
          <p:cNvPr id="10" name="Imagen 9">
            <a:extLst>
              <a:ext uri="{FF2B5EF4-FFF2-40B4-BE49-F238E27FC236}">
                <a16:creationId xmlns:a16="http://schemas.microsoft.com/office/drawing/2014/main" id="{F56F78EE-9E80-674C-D7C0-35DB95ABB930}"/>
              </a:ext>
            </a:extLst>
          </p:cNvPr>
          <p:cNvPicPr>
            <a:picLocks noChangeAspect="1"/>
          </p:cNvPicPr>
          <p:nvPr/>
        </p:nvPicPr>
        <p:blipFill>
          <a:blip r:embed="rId6"/>
          <a:stretch>
            <a:fillRect/>
          </a:stretch>
        </p:blipFill>
        <p:spPr>
          <a:xfrm>
            <a:off x="7752782" y="2829043"/>
            <a:ext cx="2514795" cy="1754873"/>
          </a:xfrm>
          <a:prstGeom prst="rect">
            <a:avLst/>
          </a:prstGeom>
        </p:spPr>
      </p:pic>
      <p:pic>
        <p:nvPicPr>
          <p:cNvPr id="11" name="Imagen 10">
            <a:extLst>
              <a:ext uri="{FF2B5EF4-FFF2-40B4-BE49-F238E27FC236}">
                <a16:creationId xmlns:a16="http://schemas.microsoft.com/office/drawing/2014/main" id="{E67D13EE-0759-98EF-C771-CA12555418BF}"/>
              </a:ext>
            </a:extLst>
          </p:cNvPr>
          <p:cNvPicPr>
            <a:picLocks noChangeAspect="1"/>
          </p:cNvPicPr>
          <p:nvPr/>
        </p:nvPicPr>
        <p:blipFill>
          <a:blip r:embed="rId5"/>
          <a:stretch>
            <a:fillRect/>
          </a:stretch>
        </p:blipFill>
        <p:spPr>
          <a:xfrm>
            <a:off x="7630273" y="4896510"/>
            <a:ext cx="2848152" cy="1529209"/>
          </a:xfrm>
          <a:prstGeom prst="rect">
            <a:avLst/>
          </a:prstGeom>
        </p:spPr>
      </p:pic>
    </p:spTree>
    <p:extLst>
      <p:ext uri="{BB962C8B-B14F-4D97-AF65-F5344CB8AC3E}">
        <p14:creationId xmlns:p14="http://schemas.microsoft.com/office/powerpoint/2010/main" val="372554478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b="1" dirty="0">
                <a:solidFill>
                  <a:schemeClr val="tx1"/>
                </a:solidFill>
              </a:rPr>
              <a:t>EJERCICIO PARTE C</a:t>
            </a:r>
            <a:endParaRPr lang="es-CO" b="1"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8</a:t>
            </a:fld>
            <a:endParaRPr lang="es-CO" dirty="0"/>
          </a:p>
        </p:txBody>
      </p:sp>
      <p:sp>
        <p:nvSpPr>
          <p:cNvPr id="12" name="Rectángulo 11">
            <a:extLst>
              <a:ext uri="{FF2B5EF4-FFF2-40B4-BE49-F238E27FC236}">
                <a16:creationId xmlns:a16="http://schemas.microsoft.com/office/drawing/2014/main" id="{0555ED89-178D-6EB8-75FC-6D69BA7ABF07}"/>
              </a:ext>
            </a:extLst>
          </p:cNvPr>
          <p:cNvSpPr/>
          <p:nvPr/>
        </p:nvSpPr>
        <p:spPr>
          <a:xfrm>
            <a:off x="3942080" y="6206537"/>
            <a:ext cx="1381760" cy="4173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Rectángulo 12">
            <a:extLst>
              <a:ext uri="{FF2B5EF4-FFF2-40B4-BE49-F238E27FC236}">
                <a16:creationId xmlns:a16="http://schemas.microsoft.com/office/drawing/2014/main" id="{A7024874-C3BB-ED3C-9E7D-71573BE5A427}"/>
              </a:ext>
            </a:extLst>
          </p:cNvPr>
          <p:cNvSpPr/>
          <p:nvPr/>
        </p:nvSpPr>
        <p:spPr>
          <a:xfrm>
            <a:off x="1940560" y="6319091"/>
            <a:ext cx="1310639"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CuadroTexto 3">
            <a:extLst>
              <a:ext uri="{FF2B5EF4-FFF2-40B4-BE49-F238E27FC236}">
                <a16:creationId xmlns:a16="http://schemas.microsoft.com/office/drawing/2014/main" id="{6370528B-643F-B85A-925D-3B243D8886B0}"/>
              </a:ext>
            </a:extLst>
          </p:cNvPr>
          <p:cNvSpPr txBox="1"/>
          <p:nvPr/>
        </p:nvSpPr>
        <p:spPr>
          <a:xfrm>
            <a:off x="352828" y="719816"/>
            <a:ext cx="11617790" cy="3108543"/>
          </a:xfrm>
          <a:prstGeom prst="rect">
            <a:avLst/>
          </a:prstGeom>
          <a:noFill/>
        </p:spPr>
        <p:txBody>
          <a:bodyPr wrap="square">
            <a:spAutoFit/>
          </a:bodyPr>
          <a:lstStyle/>
          <a:p>
            <a:pPr algn="just"/>
            <a:r>
              <a:rPr lang="es-419" sz="2800" dirty="0"/>
              <a:t>A partir del ejercicio planteado en la Parte B, realice una simulación por cada una de las metodologías explicadas en el apartado anterior, correspondientes a las metodologías para determinar el caudal en una red hidráulica a presión (Hazen-William, Darcy-Weisbach y Chezy-Manning). Compare los resultados de las modelaciones utilizando EPANET a partir de una tabla que compare las presiones en cada uno de los 6 nodos. Realice un análisis de la variación porcentual de la “altura de presión”.</a:t>
            </a:r>
          </a:p>
        </p:txBody>
      </p:sp>
    </p:spTree>
    <p:extLst>
      <p:ext uri="{BB962C8B-B14F-4D97-AF65-F5344CB8AC3E}">
        <p14:creationId xmlns:p14="http://schemas.microsoft.com/office/powerpoint/2010/main" val="414915864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rot="5400000">
            <a:off x="5894024" y="-5894023"/>
            <a:ext cx="495762" cy="122838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flipH="1">
            <a:off x="8754742" y="6097775"/>
            <a:ext cx="3437258"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ítulo 1">
            <a:extLst>
              <a:ext uri="{FF2B5EF4-FFF2-40B4-BE49-F238E27FC236}">
                <a16:creationId xmlns:a16="http://schemas.microsoft.com/office/drawing/2014/main" id="{BA4E2C08-946C-4869-9B54-C27E445D8FB7}"/>
              </a:ext>
            </a:extLst>
          </p:cNvPr>
          <p:cNvSpPr txBox="1">
            <a:spLocks/>
          </p:cNvSpPr>
          <p:nvPr/>
        </p:nvSpPr>
        <p:spPr>
          <a:xfrm>
            <a:off x="585926" y="-109547"/>
            <a:ext cx="11772328" cy="761010"/>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s-ES" dirty="0">
                <a:solidFill>
                  <a:schemeClr val="tx1"/>
                </a:solidFill>
              </a:rPr>
              <a:t>Inclusión de rociadores</a:t>
            </a:r>
            <a:endParaRPr lang="es-CO" dirty="0">
              <a:solidFill>
                <a:schemeClr val="tx1"/>
              </a:solidFill>
            </a:endParaRPr>
          </a:p>
        </p:txBody>
      </p:sp>
      <p:sp>
        <p:nvSpPr>
          <p:cNvPr id="51" name="CuadroTexto 50">
            <a:extLst>
              <a:ext uri="{FF2B5EF4-FFF2-40B4-BE49-F238E27FC236}">
                <a16:creationId xmlns:a16="http://schemas.microsoft.com/office/drawing/2014/main" id="{54A38780-DBB7-4DA8-9FEA-B242568D77FF}"/>
              </a:ext>
            </a:extLst>
          </p:cNvPr>
          <p:cNvSpPr txBox="1"/>
          <p:nvPr/>
        </p:nvSpPr>
        <p:spPr>
          <a:xfrm>
            <a:off x="11479544" y="6439225"/>
            <a:ext cx="568171" cy="369332"/>
          </a:xfrm>
          <a:prstGeom prst="rect">
            <a:avLst/>
          </a:prstGeom>
          <a:noFill/>
        </p:spPr>
        <p:txBody>
          <a:bodyPr wrap="square" rtlCol="0">
            <a:spAutoFit/>
          </a:bodyPr>
          <a:lstStyle/>
          <a:p>
            <a:fld id="{EB5A23D8-930C-4250-814C-044898E2DA56}" type="slidenum">
              <a:rPr lang="es-CO" smtClean="0"/>
              <a:t>9</a:t>
            </a:fld>
            <a:endParaRPr lang="es-CO" dirty="0"/>
          </a:p>
        </p:txBody>
      </p:sp>
      <p:pic>
        <p:nvPicPr>
          <p:cNvPr id="3" name="Imagen 2">
            <a:extLst>
              <a:ext uri="{FF2B5EF4-FFF2-40B4-BE49-F238E27FC236}">
                <a16:creationId xmlns:a16="http://schemas.microsoft.com/office/drawing/2014/main" id="{26995BFC-756E-75CA-C2E9-9AAD9713B635}"/>
              </a:ext>
            </a:extLst>
          </p:cNvPr>
          <p:cNvPicPr>
            <a:picLocks noChangeAspect="1"/>
          </p:cNvPicPr>
          <p:nvPr/>
        </p:nvPicPr>
        <p:blipFill>
          <a:blip r:embed="rId2"/>
          <a:stretch>
            <a:fillRect/>
          </a:stretch>
        </p:blipFill>
        <p:spPr>
          <a:xfrm>
            <a:off x="585926" y="3072173"/>
            <a:ext cx="3503613" cy="3551718"/>
          </a:xfrm>
          <a:prstGeom prst="rect">
            <a:avLst/>
          </a:prstGeom>
        </p:spPr>
      </p:pic>
      <p:sp>
        <p:nvSpPr>
          <p:cNvPr id="5" name="CuadroTexto 4">
            <a:extLst>
              <a:ext uri="{FF2B5EF4-FFF2-40B4-BE49-F238E27FC236}">
                <a16:creationId xmlns:a16="http://schemas.microsoft.com/office/drawing/2014/main" id="{DD6045A0-B2F5-72D6-579C-38C2A83A3D31}"/>
              </a:ext>
            </a:extLst>
          </p:cNvPr>
          <p:cNvSpPr txBox="1"/>
          <p:nvPr/>
        </p:nvSpPr>
        <p:spPr>
          <a:xfrm>
            <a:off x="301065" y="509713"/>
            <a:ext cx="11506200" cy="923330"/>
          </a:xfrm>
          <a:prstGeom prst="rect">
            <a:avLst/>
          </a:prstGeom>
          <a:noFill/>
        </p:spPr>
        <p:txBody>
          <a:bodyPr wrap="square">
            <a:spAutoFit/>
          </a:bodyPr>
          <a:lstStyle/>
          <a:p>
            <a:pPr algn="just"/>
            <a:r>
              <a:rPr lang="es-ES" dirty="0"/>
              <a:t>Un rociador corresponde a un accesorio tipo válvula con una boquilla que permite dispersar el fluido (agua-espuma) de manera controlada en un radio de influencia definido por la presión y el caudal. Generalmente, este tipo de accesorios son utilizados en las redes </a:t>
            </a:r>
            <a:r>
              <a:rPr lang="es-ES" dirty="0" err="1"/>
              <a:t>contra-incendios</a:t>
            </a:r>
            <a:r>
              <a:rPr lang="es-ES" dirty="0"/>
              <a:t> en las edificaciones, oficinas, bodegas entre otros.</a:t>
            </a:r>
            <a:endParaRPr lang="es-CO" dirty="0"/>
          </a:p>
        </p:txBody>
      </p:sp>
      <p:pic>
        <p:nvPicPr>
          <p:cNvPr id="6" name="Imagen 5">
            <a:extLst>
              <a:ext uri="{FF2B5EF4-FFF2-40B4-BE49-F238E27FC236}">
                <a16:creationId xmlns:a16="http://schemas.microsoft.com/office/drawing/2014/main" id="{7B7EBB1A-2935-F730-D929-C8FC78F3302E}"/>
              </a:ext>
            </a:extLst>
          </p:cNvPr>
          <p:cNvPicPr>
            <a:picLocks noChangeAspect="1"/>
          </p:cNvPicPr>
          <p:nvPr/>
        </p:nvPicPr>
        <p:blipFill>
          <a:blip r:embed="rId3"/>
          <a:stretch>
            <a:fillRect/>
          </a:stretch>
        </p:blipFill>
        <p:spPr>
          <a:xfrm>
            <a:off x="879194" y="2007154"/>
            <a:ext cx="2162175" cy="695325"/>
          </a:xfrm>
          <a:prstGeom prst="rect">
            <a:avLst/>
          </a:prstGeom>
        </p:spPr>
      </p:pic>
      <p:pic>
        <p:nvPicPr>
          <p:cNvPr id="7" name="Imagen 6">
            <a:extLst>
              <a:ext uri="{FF2B5EF4-FFF2-40B4-BE49-F238E27FC236}">
                <a16:creationId xmlns:a16="http://schemas.microsoft.com/office/drawing/2014/main" id="{9CCF1C70-9B46-0417-F5EC-A3B17B0D9CB5}"/>
              </a:ext>
            </a:extLst>
          </p:cNvPr>
          <p:cNvPicPr>
            <a:picLocks noChangeAspect="1"/>
          </p:cNvPicPr>
          <p:nvPr/>
        </p:nvPicPr>
        <p:blipFill>
          <a:blip r:embed="rId4"/>
          <a:stretch>
            <a:fillRect/>
          </a:stretch>
        </p:blipFill>
        <p:spPr>
          <a:xfrm>
            <a:off x="4629524" y="3473102"/>
            <a:ext cx="7177741" cy="2966123"/>
          </a:xfrm>
          <a:prstGeom prst="rect">
            <a:avLst/>
          </a:prstGeom>
        </p:spPr>
      </p:pic>
      <p:sp>
        <p:nvSpPr>
          <p:cNvPr id="12" name="CuadroTexto 11">
            <a:extLst>
              <a:ext uri="{FF2B5EF4-FFF2-40B4-BE49-F238E27FC236}">
                <a16:creationId xmlns:a16="http://schemas.microsoft.com/office/drawing/2014/main" id="{C3999BE7-12A0-9FCB-DBD1-7AC7E7BD44B0}"/>
              </a:ext>
            </a:extLst>
          </p:cNvPr>
          <p:cNvSpPr txBox="1"/>
          <p:nvPr/>
        </p:nvSpPr>
        <p:spPr>
          <a:xfrm>
            <a:off x="3699435" y="1553924"/>
            <a:ext cx="8348280" cy="1634490"/>
          </a:xfrm>
          <a:prstGeom prst="round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es-ES" dirty="0"/>
              <a:t>El exponente, para la mayoría de los rociadores (depende del diseño y el proveedor) corresponde a 0.5. El coeficiente C, también llamado el coeficiente de gasto, corresponde a la relación del caudal descargado por el rociador sobre la presión del rociador. En pocas palabras, el caudal descargado está condicionado a la presión ejercida sobre el nodo donde se instala el rociador.</a:t>
            </a:r>
            <a:endParaRPr lang="es-CO" dirty="0"/>
          </a:p>
        </p:txBody>
      </p:sp>
    </p:spTree>
    <p:extLst>
      <p:ext uri="{BB962C8B-B14F-4D97-AF65-F5344CB8AC3E}">
        <p14:creationId xmlns:p14="http://schemas.microsoft.com/office/powerpoint/2010/main" val="854961723"/>
      </p:ext>
    </p:extLst>
  </p:cSld>
  <p:clrMapOvr>
    <a:masterClrMapping/>
  </p:clrMapOvr>
  <p:transition spd="slow">
    <p:push dir="u"/>
  </p:transition>
</p:sld>
</file>

<file path=ppt/theme/theme1.xml><?xml version="1.0" encoding="utf-8"?>
<a:theme xmlns:a="http://schemas.openxmlformats.org/drawingml/2006/main" name="Office Theme">
  <a:themeElements>
    <a:clrScheme name="Bright Light">
      <a:dk1>
        <a:sysClr val="windowText" lastClr="000000"/>
      </a:dk1>
      <a:lt1>
        <a:sysClr val="window" lastClr="FFFFFF"/>
      </a:lt1>
      <a:dk2>
        <a:srgbClr val="27303D"/>
      </a:dk2>
      <a:lt2>
        <a:srgbClr val="E7E6E6"/>
      </a:lt2>
      <a:accent1>
        <a:srgbClr val="6DCF00"/>
      </a:accent1>
      <a:accent2>
        <a:srgbClr val="159192"/>
      </a:accent2>
      <a:accent3>
        <a:srgbClr val="09AEF2"/>
      </a:accent3>
      <a:accent4>
        <a:srgbClr val="FCC000"/>
      </a:accent4>
      <a:accent5>
        <a:srgbClr val="FE1101"/>
      </a:accent5>
      <a:accent6>
        <a:srgbClr val="5C9329"/>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4070</TotalTime>
  <Words>988</Words>
  <Application>Microsoft Office PowerPoint</Application>
  <PresentationFormat>Panorámica</PresentationFormat>
  <Paragraphs>67</Paragraphs>
  <Slides>17</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Andrés Humberto Otálora Carmona</dc:creator>
  <cp:lastModifiedBy>ANDRES HUMBERTO OTALORA CARMONA</cp:lastModifiedBy>
  <cp:revision>224</cp:revision>
  <dcterms:created xsi:type="dcterms:W3CDTF">2016-01-05T19:44:20Z</dcterms:created>
  <dcterms:modified xsi:type="dcterms:W3CDTF">2023-08-13T23:05:40Z</dcterms:modified>
</cp:coreProperties>
</file>