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0" r:id="rId2"/>
    <p:sldId id="384" r:id="rId3"/>
    <p:sldId id="385" r:id="rId4"/>
    <p:sldId id="386" r:id="rId5"/>
    <p:sldId id="388" r:id="rId6"/>
    <p:sldId id="389" r:id="rId7"/>
    <p:sldId id="390" r:id="rId8"/>
    <p:sldId id="387" r:id="rId9"/>
    <p:sldId id="391" r:id="rId10"/>
    <p:sldId id="33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342F"/>
    <a:srgbClr val="CC9B00"/>
    <a:srgbClr val="EEEEEE"/>
    <a:srgbClr val="B4ABB5"/>
    <a:srgbClr val="FFFF97"/>
    <a:srgbClr val="98B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603235-78AB-4C53-91E2-150685A6F9A0}" v="20" dt="2023-08-24T16:55:31.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p:scale>
          <a:sx n="66" d="100"/>
          <a:sy n="66" d="100"/>
        </p:scale>
        <p:origin x="1363" y="43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HUMBERTO OTALORA CARMONA" userId="9f185f83-ab76-4bc7-b4dd-50fef826f155" providerId="ADAL" clId="{894E6F33-8681-48E3-A381-8A2BBC2D9C81}"/>
    <pc:docChg chg="undo custSel addSld delSld modSld">
      <pc:chgData name="ANDRES HUMBERTO OTALORA CARMONA" userId="9f185f83-ab76-4bc7-b4dd-50fef826f155" providerId="ADAL" clId="{894E6F33-8681-48E3-A381-8A2BBC2D9C81}" dt="2020-07-06T22:35:19.866" v="1449" actId="1076"/>
      <pc:docMkLst>
        <pc:docMk/>
      </pc:docMkLst>
      <pc:sldChg chg="modSp mod">
        <pc:chgData name="ANDRES HUMBERTO OTALORA CARMONA" userId="9f185f83-ab76-4bc7-b4dd-50fef826f155" providerId="ADAL" clId="{894E6F33-8681-48E3-A381-8A2BBC2D9C81}" dt="2020-07-06T21:46:21.091" v="28" actId="20577"/>
        <pc:sldMkLst>
          <pc:docMk/>
          <pc:sldMk cId="4231383792" sldId="320"/>
        </pc:sldMkLst>
        <pc:spChg chg="mod">
          <ac:chgData name="ANDRES HUMBERTO OTALORA CARMONA" userId="9f185f83-ab76-4bc7-b4dd-50fef826f155" providerId="ADAL" clId="{894E6F33-8681-48E3-A381-8A2BBC2D9C81}" dt="2020-07-06T21:46:21.091" v="28" actId="20577"/>
          <ac:spMkLst>
            <pc:docMk/>
            <pc:sldMk cId="4231383792" sldId="320"/>
            <ac:spMk id="12" creationId="{2A3190B4-7CE9-421D-8959-FEBD252C9280}"/>
          </ac:spMkLst>
        </pc:spChg>
      </pc:sldChg>
      <pc:sldChg chg="addSp delSp modSp mod">
        <pc:chgData name="ANDRES HUMBERTO OTALORA CARMONA" userId="9f185f83-ab76-4bc7-b4dd-50fef826f155" providerId="ADAL" clId="{894E6F33-8681-48E3-A381-8A2BBC2D9C81}" dt="2020-07-06T21:55:15.587" v="426" actId="20577"/>
        <pc:sldMkLst>
          <pc:docMk/>
          <pc:sldMk cId="481473816" sldId="334"/>
        </pc:sldMkLst>
        <pc:spChg chg="del">
          <ac:chgData name="ANDRES HUMBERTO OTALORA CARMONA" userId="9f185f83-ab76-4bc7-b4dd-50fef826f155" providerId="ADAL" clId="{894E6F33-8681-48E3-A381-8A2BBC2D9C81}" dt="2020-07-06T21:45:54.706" v="0" actId="478"/>
          <ac:spMkLst>
            <pc:docMk/>
            <pc:sldMk cId="481473816" sldId="334"/>
            <ac:spMk id="3" creationId="{595AA118-7FB6-4836-A0F8-0017B40011B1}"/>
          </ac:spMkLst>
        </pc:spChg>
        <pc:spChg chg="del">
          <ac:chgData name="ANDRES HUMBERTO OTALORA CARMONA" userId="9f185f83-ab76-4bc7-b4dd-50fef826f155" providerId="ADAL" clId="{894E6F33-8681-48E3-A381-8A2BBC2D9C81}" dt="2020-07-06T21:45:54.706" v="0" actId="478"/>
          <ac:spMkLst>
            <pc:docMk/>
            <pc:sldMk cId="481473816" sldId="334"/>
            <ac:spMk id="4" creationId="{0764A3A3-DAED-417B-A0B1-8D5EBFD5D11E}"/>
          </ac:spMkLst>
        </pc:spChg>
        <pc:spChg chg="del">
          <ac:chgData name="ANDRES HUMBERTO OTALORA CARMONA" userId="9f185f83-ab76-4bc7-b4dd-50fef826f155" providerId="ADAL" clId="{894E6F33-8681-48E3-A381-8A2BBC2D9C81}" dt="2020-07-06T21:45:54.706" v="0" actId="478"/>
          <ac:spMkLst>
            <pc:docMk/>
            <pc:sldMk cId="481473816" sldId="334"/>
            <ac:spMk id="5" creationId="{8389BD50-9FBE-4279-AFB2-A6A48DA3E1EE}"/>
          </ac:spMkLst>
        </pc:spChg>
        <pc:spChg chg="add mod">
          <ac:chgData name="ANDRES HUMBERTO OTALORA CARMONA" userId="9f185f83-ab76-4bc7-b4dd-50fef826f155" providerId="ADAL" clId="{894E6F33-8681-48E3-A381-8A2BBC2D9C81}" dt="2020-07-06T21:54:38.480" v="414" actId="1076"/>
          <ac:spMkLst>
            <pc:docMk/>
            <pc:sldMk cId="481473816" sldId="334"/>
            <ac:spMk id="6" creationId="{6B513600-DF30-43E7-A144-CB703E3AF6C0}"/>
          </ac:spMkLst>
        </pc:spChg>
        <pc:spChg chg="add del mod">
          <ac:chgData name="ANDRES HUMBERTO OTALORA CARMONA" userId="9f185f83-ab76-4bc7-b4dd-50fef826f155" providerId="ADAL" clId="{894E6F33-8681-48E3-A381-8A2BBC2D9C81}" dt="2020-07-06T21:51:01.116" v="32" actId="478"/>
          <ac:spMkLst>
            <pc:docMk/>
            <pc:sldMk cId="481473816" sldId="334"/>
            <ac:spMk id="7" creationId="{5C36B161-5CD2-4CCF-9CAC-808BDFA51EEF}"/>
          </ac:spMkLst>
        </pc:spChg>
        <pc:spChg chg="add mod">
          <ac:chgData name="ANDRES HUMBERTO OTALORA CARMONA" userId="9f185f83-ab76-4bc7-b4dd-50fef826f155" providerId="ADAL" clId="{894E6F33-8681-48E3-A381-8A2BBC2D9C81}" dt="2020-07-06T21:52:05.616" v="51" actId="208"/>
          <ac:spMkLst>
            <pc:docMk/>
            <pc:sldMk cId="481473816" sldId="334"/>
            <ac:spMk id="8" creationId="{1419E6AC-84F8-4C74-9721-F6F3E6C33E08}"/>
          </ac:spMkLst>
        </pc:spChg>
        <pc:spChg chg="del">
          <ac:chgData name="ANDRES HUMBERTO OTALORA CARMONA" userId="9f185f83-ab76-4bc7-b4dd-50fef826f155" providerId="ADAL" clId="{894E6F33-8681-48E3-A381-8A2BBC2D9C81}" dt="2020-07-06T21:45:54.706" v="0" actId="478"/>
          <ac:spMkLst>
            <pc:docMk/>
            <pc:sldMk cId="481473816" sldId="334"/>
            <ac:spMk id="12" creationId="{6B3E1100-66FF-4B49-8337-76DB50638BAB}"/>
          </ac:spMkLst>
        </pc:spChg>
        <pc:spChg chg="add mod">
          <ac:chgData name="ANDRES HUMBERTO OTALORA CARMONA" userId="9f185f83-ab76-4bc7-b4dd-50fef826f155" providerId="ADAL" clId="{894E6F33-8681-48E3-A381-8A2BBC2D9C81}" dt="2020-07-06T21:55:15.587" v="426" actId="20577"/>
          <ac:spMkLst>
            <pc:docMk/>
            <pc:sldMk cId="481473816" sldId="334"/>
            <ac:spMk id="13" creationId="{89506B38-5F42-4FA0-980F-A90911F95E2D}"/>
          </ac:spMkLst>
        </pc:spChg>
        <pc:spChg chg="del">
          <ac:chgData name="ANDRES HUMBERTO OTALORA CARMONA" userId="9f185f83-ab76-4bc7-b4dd-50fef826f155" providerId="ADAL" clId="{894E6F33-8681-48E3-A381-8A2BBC2D9C81}" dt="2020-07-06T21:45:54.706" v="0" actId="478"/>
          <ac:spMkLst>
            <pc:docMk/>
            <pc:sldMk cId="481473816" sldId="334"/>
            <ac:spMk id="14" creationId="{34BF3521-3559-4AF5-8C72-762804C0B503}"/>
          </ac:spMkLst>
        </pc:spChg>
        <pc:spChg chg="del">
          <ac:chgData name="ANDRES HUMBERTO OTALORA CARMONA" userId="9f185f83-ab76-4bc7-b4dd-50fef826f155" providerId="ADAL" clId="{894E6F33-8681-48E3-A381-8A2BBC2D9C81}" dt="2020-07-06T21:45:54.706" v="0" actId="478"/>
          <ac:spMkLst>
            <pc:docMk/>
            <pc:sldMk cId="481473816" sldId="334"/>
            <ac:spMk id="18" creationId="{57030C07-CE4E-494E-BED5-913B9AD71C44}"/>
          </ac:spMkLst>
        </pc:spChg>
        <pc:spChg chg="del">
          <ac:chgData name="ANDRES HUMBERTO OTALORA CARMONA" userId="9f185f83-ab76-4bc7-b4dd-50fef826f155" providerId="ADAL" clId="{894E6F33-8681-48E3-A381-8A2BBC2D9C81}" dt="2020-07-06T21:45:54.706" v="0" actId="478"/>
          <ac:spMkLst>
            <pc:docMk/>
            <pc:sldMk cId="481473816" sldId="334"/>
            <ac:spMk id="20" creationId="{C1E500AF-CFD9-4923-83A7-9CC45D0584F9}"/>
          </ac:spMkLst>
        </pc:spChg>
        <pc:spChg chg="del">
          <ac:chgData name="ANDRES HUMBERTO OTALORA CARMONA" userId="9f185f83-ab76-4bc7-b4dd-50fef826f155" providerId="ADAL" clId="{894E6F33-8681-48E3-A381-8A2BBC2D9C81}" dt="2020-07-06T21:45:54.706" v="0" actId="478"/>
          <ac:spMkLst>
            <pc:docMk/>
            <pc:sldMk cId="481473816" sldId="334"/>
            <ac:spMk id="21" creationId="{C659A6CF-58B3-4C40-BF43-7D396FE0FA50}"/>
          </ac:spMkLst>
        </pc:spChg>
        <pc:spChg chg="add mod">
          <ac:chgData name="ANDRES HUMBERTO OTALORA CARMONA" userId="9f185f83-ab76-4bc7-b4dd-50fef826f155" providerId="ADAL" clId="{894E6F33-8681-48E3-A381-8A2BBC2D9C81}" dt="2020-07-06T21:54:35.632" v="412" actId="1076"/>
          <ac:spMkLst>
            <pc:docMk/>
            <pc:sldMk cId="481473816" sldId="334"/>
            <ac:spMk id="26" creationId="{4928C68D-1F6A-4541-8C16-BBBD324E58AE}"/>
          </ac:spMkLst>
        </pc:spChg>
        <pc:picChg chg="del">
          <ac:chgData name="ANDRES HUMBERTO OTALORA CARMONA" userId="9f185f83-ab76-4bc7-b4dd-50fef826f155" providerId="ADAL" clId="{894E6F33-8681-48E3-A381-8A2BBC2D9C81}" dt="2020-07-06T21:45:54.706" v="0" actId="478"/>
          <ac:picMkLst>
            <pc:docMk/>
            <pc:sldMk cId="481473816" sldId="334"/>
            <ac:picMk id="9" creationId="{77174970-0482-419B-B5F0-564831170408}"/>
          </ac:picMkLst>
        </pc:picChg>
        <pc:picChg chg="add mod">
          <ac:chgData name="ANDRES HUMBERTO OTALORA CARMONA" userId="9f185f83-ab76-4bc7-b4dd-50fef826f155" providerId="ADAL" clId="{894E6F33-8681-48E3-A381-8A2BBC2D9C81}" dt="2020-07-06T21:54:43.244" v="415" actId="27349"/>
          <ac:picMkLst>
            <pc:docMk/>
            <pc:sldMk cId="481473816" sldId="334"/>
            <ac:picMk id="11" creationId="{316A2F86-84F4-47A4-AA5B-9B2E3A8448AC}"/>
          </ac:picMkLst>
        </pc:picChg>
        <pc:picChg chg="del">
          <ac:chgData name="ANDRES HUMBERTO OTALORA CARMONA" userId="9f185f83-ab76-4bc7-b4dd-50fef826f155" providerId="ADAL" clId="{894E6F33-8681-48E3-A381-8A2BBC2D9C81}" dt="2020-07-06T21:45:54.706" v="0" actId="478"/>
          <ac:picMkLst>
            <pc:docMk/>
            <pc:sldMk cId="481473816" sldId="334"/>
            <ac:picMk id="15" creationId="{CF723C56-A101-4898-B657-3516203F0836}"/>
          </ac:picMkLst>
        </pc:picChg>
        <pc:picChg chg="del">
          <ac:chgData name="ANDRES HUMBERTO OTALORA CARMONA" userId="9f185f83-ab76-4bc7-b4dd-50fef826f155" providerId="ADAL" clId="{894E6F33-8681-48E3-A381-8A2BBC2D9C81}" dt="2020-07-06T21:45:54.706" v="0" actId="478"/>
          <ac:picMkLst>
            <pc:docMk/>
            <pc:sldMk cId="481473816" sldId="334"/>
            <ac:picMk id="17" creationId="{1D9B4AC9-35B8-4D22-B565-D9A4DE0B8F1E}"/>
          </ac:picMkLst>
        </pc:picChg>
        <pc:picChg chg="del">
          <ac:chgData name="ANDRES HUMBERTO OTALORA CARMONA" userId="9f185f83-ab76-4bc7-b4dd-50fef826f155" providerId="ADAL" clId="{894E6F33-8681-48E3-A381-8A2BBC2D9C81}" dt="2020-07-06T21:45:54.706" v="0" actId="478"/>
          <ac:picMkLst>
            <pc:docMk/>
            <pc:sldMk cId="481473816" sldId="334"/>
            <ac:picMk id="22" creationId="{732F16AC-54A5-4AEA-B3C2-DDD72D21EDE8}"/>
          </ac:picMkLst>
        </pc:picChg>
        <pc:picChg chg="del">
          <ac:chgData name="ANDRES HUMBERTO OTALORA CARMONA" userId="9f185f83-ab76-4bc7-b4dd-50fef826f155" providerId="ADAL" clId="{894E6F33-8681-48E3-A381-8A2BBC2D9C81}" dt="2020-07-06T21:45:54.706" v="0" actId="478"/>
          <ac:picMkLst>
            <pc:docMk/>
            <pc:sldMk cId="481473816" sldId="334"/>
            <ac:picMk id="23" creationId="{54AD3E35-1945-48E3-875D-F813A5B892AD}"/>
          </ac:picMkLst>
        </pc:picChg>
        <pc:picChg chg="add mod">
          <ac:chgData name="ANDRES HUMBERTO OTALORA CARMONA" userId="9f185f83-ab76-4bc7-b4dd-50fef826f155" providerId="ADAL" clId="{894E6F33-8681-48E3-A381-8A2BBC2D9C81}" dt="2020-07-06T21:51:46.520" v="46" actId="1076"/>
          <ac:picMkLst>
            <pc:docMk/>
            <pc:sldMk cId="481473816" sldId="334"/>
            <ac:picMk id="24" creationId="{6BF00370-DD5C-4A62-9FE4-29F3BFDFF775}"/>
          </ac:picMkLst>
        </pc:picChg>
        <pc:picChg chg="add mod">
          <ac:chgData name="ANDRES HUMBERTO OTALORA CARMONA" userId="9f185f83-ab76-4bc7-b4dd-50fef826f155" providerId="ADAL" clId="{894E6F33-8681-48E3-A381-8A2BBC2D9C81}" dt="2020-07-06T21:54:51.346" v="418" actId="1076"/>
          <ac:picMkLst>
            <pc:docMk/>
            <pc:sldMk cId="481473816" sldId="334"/>
            <ac:picMk id="25" creationId="{D80AB31E-D5FF-4213-9A7D-4757A24E1311}"/>
          </ac:picMkLst>
        </pc:picChg>
      </pc:sldChg>
      <pc:sldChg chg="addSp delSp modSp add del mod setBg">
        <pc:chgData name="ANDRES HUMBERTO OTALORA CARMONA" userId="9f185f83-ab76-4bc7-b4dd-50fef826f155" providerId="ADAL" clId="{894E6F33-8681-48E3-A381-8A2BBC2D9C81}" dt="2020-07-06T22:28:43.887" v="1003" actId="47"/>
        <pc:sldMkLst>
          <pc:docMk/>
          <pc:sldMk cId="2782823843" sldId="335"/>
        </pc:sldMkLst>
        <pc:spChg chg="add del mod">
          <ac:chgData name="ANDRES HUMBERTO OTALORA CARMONA" userId="9f185f83-ab76-4bc7-b4dd-50fef826f155" providerId="ADAL" clId="{894E6F33-8681-48E3-A381-8A2BBC2D9C81}" dt="2020-07-06T22:26:20.986" v="901" actId="21"/>
          <ac:spMkLst>
            <pc:docMk/>
            <pc:sldMk cId="2782823843" sldId="335"/>
            <ac:spMk id="3" creationId="{E703AA12-382B-440B-B772-C0E965948B63}"/>
          </ac:spMkLst>
        </pc:spChg>
        <pc:spChg chg="add del mod">
          <ac:chgData name="ANDRES HUMBERTO OTALORA CARMONA" userId="9f185f83-ab76-4bc7-b4dd-50fef826f155" providerId="ADAL" clId="{894E6F33-8681-48E3-A381-8A2BBC2D9C81}" dt="2020-07-06T22:26:20.986" v="901" actId="21"/>
          <ac:spMkLst>
            <pc:docMk/>
            <pc:sldMk cId="2782823843" sldId="335"/>
            <ac:spMk id="4" creationId="{BC975A48-A321-4780-9EAF-EB3F18B4ADC3}"/>
          </ac:spMkLst>
        </pc:spChg>
        <pc:spChg chg="mod">
          <ac:chgData name="ANDRES HUMBERTO OTALORA CARMONA" userId="9f185f83-ab76-4bc7-b4dd-50fef826f155" providerId="ADAL" clId="{894E6F33-8681-48E3-A381-8A2BBC2D9C81}" dt="2020-07-06T22:06:41.660" v="882" actId="20577"/>
          <ac:spMkLst>
            <pc:docMk/>
            <pc:sldMk cId="2782823843" sldId="335"/>
            <ac:spMk id="41" creationId="{BA4E2C08-946C-4869-9B54-C27E445D8FB7}"/>
          </ac:spMkLst>
        </pc:spChg>
        <pc:picChg chg="add del mod">
          <ac:chgData name="ANDRES HUMBERTO OTALORA CARMONA" userId="9f185f83-ab76-4bc7-b4dd-50fef826f155" providerId="ADAL" clId="{894E6F33-8681-48E3-A381-8A2BBC2D9C81}" dt="2020-07-06T21:59:33.600" v="495" actId="21"/>
          <ac:picMkLst>
            <pc:docMk/>
            <pc:sldMk cId="2782823843" sldId="335"/>
            <ac:picMk id="6" creationId="{DFAC7C66-4C2F-409A-9B69-F9BA1E5200B8}"/>
          </ac:picMkLst>
        </pc:picChg>
        <pc:picChg chg="add del mod">
          <ac:chgData name="ANDRES HUMBERTO OTALORA CARMONA" userId="9f185f83-ab76-4bc7-b4dd-50fef826f155" providerId="ADAL" clId="{894E6F33-8681-48E3-A381-8A2BBC2D9C81}" dt="2020-07-06T22:26:20.986" v="901" actId="21"/>
          <ac:picMkLst>
            <pc:docMk/>
            <pc:sldMk cId="2782823843" sldId="335"/>
            <ac:picMk id="7" creationId="{5A7FD575-A3D9-48D1-A136-ECFDCC1F7C0A}"/>
          </ac:picMkLst>
        </pc:picChg>
        <pc:picChg chg="add del mod">
          <ac:chgData name="ANDRES HUMBERTO OTALORA CARMONA" userId="9f185f83-ab76-4bc7-b4dd-50fef826f155" providerId="ADAL" clId="{894E6F33-8681-48E3-A381-8A2BBC2D9C81}" dt="2020-07-06T22:11:02.291" v="897" actId="21"/>
          <ac:picMkLst>
            <pc:docMk/>
            <pc:sldMk cId="2782823843" sldId="335"/>
            <ac:picMk id="10" creationId="{99D5C461-38EE-46C4-8299-6D84FC7793E6}"/>
          </ac:picMkLst>
        </pc:picChg>
        <pc:picChg chg="add del mod">
          <ac:chgData name="ANDRES HUMBERTO OTALORA CARMONA" userId="9f185f83-ab76-4bc7-b4dd-50fef826f155" providerId="ADAL" clId="{894E6F33-8681-48E3-A381-8A2BBC2D9C81}" dt="2020-07-06T22:11:02.291" v="897" actId="21"/>
          <ac:picMkLst>
            <pc:docMk/>
            <pc:sldMk cId="2782823843" sldId="335"/>
            <ac:picMk id="11" creationId="{E6AFC10C-DCB4-4B80-B88C-C5EB7BC448AF}"/>
          </ac:picMkLst>
        </pc:picChg>
        <pc:picChg chg="add del mod">
          <ac:chgData name="ANDRES HUMBERTO OTALORA CARMONA" userId="9f185f83-ab76-4bc7-b4dd-50fef826f155" providerId="ADAL" clId="{894E6F33-8681-48E3-A381-8A2BBC2D9C81}" dt="2020-07-06T22:11:02.291" v="897" actId="21"/>
          <ac:picMkLst>
            <pc:docMk/>
            <pc:sldMk cId="2782823843" sldId="335"/>
            <ac:picMk id="12" creationId="{01F99EDE-B2F2-481B-AEE0-80787A5D16AA}"/>
          </ac:picMkLst>
        </pc:picChg>
      </pc:sldChg>
      <pc:sldChg chg="del">
        <pc:chgData name="ANDRES HUMBERTO OTALORA CARMONA" userId="9f185f83-ab76-4bc7-b4dd-50fef826f155" providerId="ADAL" clId="{894E6F33-8681-48E3-A381-8A2BBC2D9C81}" dt="2020-07-06T21:46:01.080" v="1" actId="47"/>
        <pc:sldMkLst>
          <pc:docMk/>
          <pc:sldMk cId="3661391299" sldId="335"/>
        </pc:sldMkLst>
      </pc:sldChg>
      <pc:sldChg chg="del">
        <pc:chgData name="ANDRES HUMBERTO OTALORA CARMONA" userId="9f185f83-ab76-4bc7-b4dd-50fef826f155" providerId="ADAL" clId="{894E6F33-8681-48E3-A381-8A2BBC2D9C81}" dt="2020-07-06T21:46:01.080" v="1" actId="47"/>
        <pc:sldMkLst>
          <pc:docMk/>
          <pc:sldMk cId="1399797138" sldId="336"/>
        </pc:sldMkLst>
      </pc:sldChg>
      <pc:sldChg chg="addSp modSp add del setBg">
        <pc:chgData name="ANDRES HUMBERTO OTALORA CARMONA" userId="9f185f83-ab76-4bc7-b4dd-50fef826f155" providerId="ADAL" clId="{894E6F33-8681-48E3-A381-8A2BBC2D9C81}" dt="2020-07-06T22:28:45.086" v="1004" actId="47"/>
        <pc:sldMkLst>
          <pc:docMk/>
          <pc:sldMk cId="1903786074" sldId="336"/>
        </pc:sldMkLst>
        <pc:picChg chg="add mod">
          <ac:chgData name="ANDRES HUMBERTO OTALORA CARMONA" userId="9f185f83-ab76-4bc7-b4dd-50fef826f155" providerId="ADAL" clId="{894E6F33-8681-48E3-A381-8A2BBC2D9C81}" dt="2020-07-06T22:11:03.396" v="898"/>
          <ac:picMkLst>
            <pc:docMk/>
            <pc:sldMk cId="1903786074" sldId="336"/>
            <ac:picMk id="6" creationId="{6A8DA283-38E3-4C10-AA45-76C1537E51E9}"/>
          </ac:picMkLst>
        </pc:picChg>
        <pc:picChg chg="add mod">
          <ac:chgData name="ANDRES HUMBERTO OTALORA CARMONA" userId="9f185f83-ab76-4bc7-b4dd-50fef826f155" providerId="ADAL" clId="{894E6F33-8681-48E3-A381-8A2BBC2D9C81}" dt="2020-07-06T22:11:03.396" v="898"/>
          <ac:picMkLst>
            <pc:docMk/>
            <pc:sldMk cId="1903786074" sldId="336"/>
            <ac:picMk id="7" creationId="{32D7871E-7FB4-4CBF-86BC-ADBC1CD0F95C}"/>
          </ac:picMkLst>
        </pc:picChg>
        <pc:picChg chg="add mod">
          <ac:chgData name="ANDRES HUMBERTO OTALORA CARMONA" userId="9f185f83-ab76-4bc7-b4dd-50fef826f155" providerId="ADAL" clId="{894E6F33-8681-48E3-A381-8A2BBC2D9C81}" dt="2020-07-06T22:11:03.396" v="898"/>
          <ac:picMkLst>
            <pc:docMk/>
            <pc:sldMk cId="1903786074" sldId="336"/>
            <ac:picMk id="8" creationId="{56DE194C-29F2-495D-85FE-625D54E47073}"/>
          </ac:picMkLst>
        </pc:picChg>
      </pc:sldChg>
      <pc:sldChg chg="add del">
        <pc:chgData name="ANDRES HUMBERTO OTALORA CARMONA" userId="9f185f83-ab76-4bc7-b4dd-50fef826f155" providerId="ADAL" clId="{894E6F33-8681-48E3-A381-8A2BBC2D9C81}" dt="2020-07-06T22:30:46.157" v="1205" actId="47"/>
        <pc:sldMkLst>
          <pc:docMk/>
          <pc:sldMk cId="2951106321" sldId="337"/>
        </pc:sldMkLst>
      </pc:sldChg>
      <pc:sldChg chg="del">
        <pc:chgData name="ANDRES HUMBERTO OTALORA CARMONA" userId="9f185f83-ab76-4bc7-b4dd-50fef826f155" providerId="ADAL" clId="{894E6F33-8681-48E3-A381-8A2BBC2D9C81}" dt="2020-07-06T21:46:01.080" v="1" actId="47"/>
        <pc:sldMkLst>
          <pc:docMk/>
          <pc:sldMk cId="4177656241" sldId="337"/>
        </pc:sldMkLst>
      </pc:sldChg>
      <pc:sldChg chg="del">
        <pc:chgData name="ANDRES HUMBERTO OTALORA CARMONA" userId="9f185f83-ab76-4bc7-b4dd-50fef826f155" providerId="ADAL" clId="{894E6F33-8681-48E3-A381-8A2BBC2D9C81}" dt="2020-07-06T21:46:01.080" v="1" actId="47"/>
        <pc:sldMkLst>
          <pc:docMk/>
          <pc:sldMk cId="1246360937" sldId="338"/>
        </pc:sldMkLst>
      </pc:sldChg>
      <pc:sldChg chg="addSp delSp modSp add mod">
        <pc:chgData name="ANDRES HUMBERTO OTALORA CARMONA" userId="9f185f83-ab76-4bc7-b4dd-50fef826f155" providerId="ADAL" clId="{894E6F33-8681-48E3-A381-8A2BBC2D9C81}" dt="2020-07-06T22:04:16.445" v="823" actId="207"/>
        <pc:sldMkLst>
          <pc:docMk/>
          <pc:sldMk cId="3882131585" sldId="338"/>
        </pc:sldMkLst>
        <pc:spChg chg="add mod">
          <ac:chgData name="ANDRES HUMBERTO OTALORA CARMONA" userId="9f185f83-ab76-4bc7-b4dd-50fef826f155" providerId="ADAL" clId="{894E6F33-8681-48E3-A381-8A2BBC2D9C81}" dt="2020-07-06T22:03:04.186" v="800" actId="207"/>
          <ac:spMkLst>
            <pc:docMk/>
            <pc:sldMk cId="3882131585" sldId="338"/>
            <ac:spMk id="3" creationId="{ACF5370D-6234-4282-9144-F71693D700FB}"/>
          </ac:spMkLst>
        </pc:spChg>
        <pc:spChg chg="add mod">
          <ac:chgData name="ANDRES HUMBERTO OTALORA CARMONA" userId="9f185f83-ab76-4bc7-b4dd-50fef826f155" providerId="ADAL" clId="{894E6F33-8681-48E3-A381-8A2BBC2D9C81}" dt="2020-07-06T22:03:08.545" v="801" actId="207"/>
          <ac:spMkLst>
            <pc:docMk/>
            <pc:sldMk cId="3882131585" sldId="338"/>
            <ac:spMk id="4" creationId="{C2E8C764-8E47-4A3F-B3A2-9688C7DC7584}"/>
          </ac:spMkLst>
        </pc:spChg>
        <pc:spChg chg="add mod">
          <ac:chgData name="ANDRES HUMBERTO OTALORA CARMONA" userId="9f185f83-ab76-4bc7-b4dd-50fef826f155" providerId="ADAL" clId="{894E6F33-8681-48E3-A381-8A2BBC2D9C81}" dt="2020-07-06T22:03:15.755" v="802" actId="207"/>
          <ac:spMkLst>
            <pc:docMk/>
            <pc:sldMk cId="3882131585" sldId="338"/>
            <ac:spMk id="5" creationId="{80522E88-7C80-45F0-AE87-CE7FAA7FDCC5}"/>
          </ac:spMkLst>
        </pc:spChg>
        <pc:spChg chg="del">
          <ac:chgData name="ANDRES HUMBERTO OTALORA CARMONA" userId="9f185f83-ab76-4bc7-b4dd-50fef826f155" providerId="ADAL" clId="{894E6F33-8681-48E3-A381-8A2BBC2D9C81}" dt="2020-07-06T21:59:37.689" v="496" actId="478"/>
          <ac:spMkLst>
            <pc:docMk/>
            <pc:sldMk cId="3882131585" sldId="338"/>
            <ac:spMk id="6" creationId="{6B513600-DF30-43E7-A144-CB703E3AF6C0}"/>
          </ac:spMkLst>
        </pc:spChg>
        <pc:spChg chg="del mod">
          <ac:chgData name="ANDRES HUMBERTO OTALORA CARMONA" userId="9f185f83-ab76-4bc7-b4dd-50fef826f155" providerId="ADAL" clId="{894E6F33-8681-48E3-A381-8A2BBC2D9C81}" dt="2020-07-06T21:59:48.899" v="526" actId="478"/>
          <ac:spMkLst>
            <pc:docMk/>
            <pc:sldMk cId="3882131585" sldId="338"/>
            <ac:spMk id="8" creationId="{1419E6AC-84F8-4C74-9721-F6F3E6C33E08}"/>
          </ac:spMkLst>
        </pc:spChg>
        <pc:spChg chg="del">
          <ac:chgData name="ANDRES HUMBERTO OTALORA CARMONA" userId="9f185f83-ab76-4bc7-b4dd-50fef826f155" providerId="ADAL" clId="{894E6F33-8681-48E3-A381-8A2BBC2D9C81}" dt="2020-07-06T21:59:51.094" v="527" actId="478"/>
          <ac:spMkLst>
            <pc:docMk/>
            <pc:sldMk cId="3882131585" sldId="338"/>
            <ac:spMk id="13" creationId="{89506B38-5F42-4FA0-980F-A90911F95E2D}"/>
          </ac:spMkLst>
        </pc:spChg>
        <pc:spChg chg="add mod">
          <ac:chgData name="ANDRES HUMBERTO OTALORA CARMONA" userId="9f185f83-ab76-4bc7-b4dd-50fef826f155" providerId="ADAL" clId="{894E6F33-8681-48E3-A381-8A2BBC2D9C81}" dt="2020-07-06T22:04:16.445" v="823" actId="207"/>
          <ac:spMkLst>
            <pc:docMk/>
            <pc:sldMk cId="3882131585" sldId="338"/>
            <ac:spMk id="15" creationId="{BF97016F-C15E-4657-8EC2-07B531E250B4}"/>
          </ac:spMkLst>
        </pc:spChg>
        <pc:spChg chg="add mod">
          <ac:chgData name="ANDRES HUMBERTO OTALORA CARMONA" userId="9f185f83-ab76-4bc7-b4dd-50fef826f155" providerId="ADAL" clId="{894E6F33-8681-48E3-A381-8A2BBC2D9C81}" dt="2020-07-06T22:04:09.042" v="820" actId="207"/>
          <ac:spMkLst>
            <pc:docMk/>
            <pc:sldMk cId="3882131585" sldId="338"/>
            <ac:spMk id="20" creationId="{00F9A7F5-50DF-4020-B313-2F79ABA780E5}"/>
          </ac:spMkLst>
        </pc:spChg>
        <pc:spChg chg="del">
          <ac:chgData name="ANDRES HUMBERTO OTALORA CARMONA" userId="9f185f83-ab76-4bc7-b4dd-50fef826f155" providerId="ADAL" clId="{894E6F33-8681-48E3-A381-8A2BBC2D9C81}" dt="2020-07-06T21:59:43.787" v="499" actId="478"/>
          <ac:spMkLst>
            <pc:docMk/>
            <pc:sldMk cId="3882131585" sldId="338"/>
            <ac:spMk id="26" creationId="{4928C68D-1F6A-4541-8C16-BBBD324E58AE}"/>
          </ac:spMkLst>
        </pc:spChg>
        <pc:spChg chg="mod">
          <ac:chgData name="ANDRES HUMBERTO OTALORA CARMONA" userId="9f185f83-ab76-4bc7-b4dd-50fef826f155" providerId="ADAL" clId="{894E6F33-8681-48E3-A381-8A2BBC2D9C81}" dt="2020-07-06T21:59:59.491" v="529"/>
          <ac:spMkLst>
            <pc:docMk/>
            <pc:sldMk cId="3882131585" sldId="338"/>
            <ac:spMk id="41" creationId="{BA4E2C08-946C-4869-9B54-C27E445D8FB7}"/>
          </ac:spMkLst>
        </pc:spChg>
        <pc:picChg chg="add mod">
          <ac:chgData name="ANDRES HUMBERTO OTALORA CARMONA" userId="9f185f83-ab76-4bc7-b4dd-50fef826f155" providerId="ADAL" clId="{894E6F33-8681-48E3-A381-8A2BBC2D9C81}" dt="2020-07-06T22:03:21.768" v="804" actId="1076"/>
          <ac:picMkLst>
            <pc:docMk/>
            <pc:sldMk cId="3882131585" sldId="338"/>
            <ac:picMk id="9" creationId="{5FB55F3B-A78C-43B2-B63C-BFA73807C05F}"/>
          </ac:picMkLst>
        </pc:picChg>
        <pc:picChg chg="del">
          <ac:chgData name="ANDRES HUMBERTO OTALORA CARMONA" userId="9f185f83-ab76-4bc7-b4dd-50fef826f155" providerId="ADAL" clId="{894E6F33-8681-48E3-A381-8A2BBC2D9C81}" dt="2020-07-06T21:59:37.689" v="496" actId="478"/>
          <ac:picMkLst>
            <pc:docMk/>
            <pc:sldMk cId="3882131585" sldId="338"/>
            <ac:picMk id="11" creationId="{316A2F86-84F4-47A4-AA5B-9B2E3A8448AC}"/>
          </ac:picMkLst>
        </pc:picChg>
        <pc:picChg chg="add mod modCrop">
          <ac:chgData name="ANDRES HUMBERTO OTALORA CARMONA" userId="9f185f83-ab76-4bc7-b4dd-50fef826f155" providerId="ADAL" clId="{894E6F33-8681-48E3-A381-8A2BBC2D9C81}" dt="2020-07-06T22:03:42.048" v="812" actId="732"/>
          <ac:picMkLst>
            <pc:docMk/>
            <pc:sldMk cId="3882131585" sldId="338"/>
            <ac:picMk id="14" creationId="{18BBFF26-FFFD-4E3F-8F58-A84DEA86D3BE}"/>
          </ac:picMkLst>
        </pc:picChg>
        <pc:picChg chg="add mod">
          <ac:chgData name="ANDRES HUMBERTO OTALORA CARMONA" userId="9f185f83-ab76-4bc7-b4dd-50fef826f155" providerId="ADAL" clId="{894E6F33-8681-48E3-A381-8A2BBC2D9C81}" dt="2020-07-06T22:03:26.783" v="807" actId="27349"/>
          <ac:picMkLst>
            <pc:docMk/>
            <pc:sldMk cId="3882131585" sldId="338"/>
            <ac:picMk id="21" creationId="{5BE4C1DA-A1C2-4284-8716-A80BAEF32060}"/>
          </ac:picMkLst>
        </pc:picChg>
        <pc:picChg chg="add mod">
          <ac:chgData name="ANDRES HUMBERTO OTALORA CARMONA" userId="9f185f83-ab76-4bc7-b4dd-50fef826f155" providerId="ADAL" clId="{894E6F33-8681-48E3-A381-8A2BBC2D9C81}" dt="2020-07-06T22:03:33.694" v="810" actId="27349"/>
          <ac:picMkLst>
            <pc:docMk/>
            <pc:sldMk cId="3882131585" sldId="338"/>
            <ac:picMk id="22" creationId="{E8E708E2-A9CB-48B7-AC26-F28D9316569B}"/>
          </ac:picMkLst>
        </pc:picChg>
        <pc:picChg chg="add mod modCrop">
          <ac:chgData name="ANDRES HUMBERTO OTALORA CARMONA" userId="9f185f83-ab76-4bc7-b4dd-50fef826f155" providerId="ADAL" clId="{894E6F33-8681-48E3-A381-8A2BBC2D9C81}" dt="2020-07-06T22:04:12.160" v="821" actId="1076"/>
          <ac:picMkLst>
            <pc:docMk/>
            <pc:sldMk cId="3882131585" sldId="338"/>
            <ac:picMk id="23" creationId="{5830FB6A-CC58-478B-ABF3-95CD262ECF28}"/>
          </ac:picMkLst>
        </pc:picChg>
        <pc:picChg chg="del">
          <ac:chgData name="ANDRES HUMBERTO OTALORA CARMONA" userId="9f185f83-ab76-4bc7-b4dd-50fef826f155" providerId="ADAL" clId="{894E6F33-8681-48E3-A381-8A2BBC2D9C81}" dt="2020-07-06T21:59:42.226" v="497" actId="478"/>
          <ac:picMkLst>
            <pc:docMk/>
            <pc:sldMk cId="3882131585" sldId="338"/>
            <ac:picMk id="24" creationId="{6BF00370-DD5C-4A62-9FE4-29F3BFDFF775}"/>
          </ac:picMkLst>
        </pc:picChg>
        <pc:picChg chg="del">
          <ac:chgData name="ANDRES HUMBERTO OTALORA CARMONA" userId="9f185f83-ab76-4bc7-b4dd-50fef826f155" providerId="ADAL" clId="{894E6F33-8681-48E3-A381-8A2BBC2D9C81}" dt="2020-07-06T21:59:42.689" v="498" actId="478"/>
          <ac:picMkLst>
            <pc:docMk/>
            <pc:sldMk cId="3882131585" sldId="338"/>
            <ac:picMk id="25" creationId="{D80AB31E-D5FF-4213-9A7D-4757A24E1311}"/>
          </ac:picMkLst>
        </pc:picChg>
      </pc:sldChg>
      <pc:sldChg chg="del">
        <pc:chgData name="ANDRES HUMBERTO OTALORA CARMONA" userId="9f185f83-ab76-4bc7-b4dd-50fef826f155" providerId="ADAL" clId="{894E6F33-8681-48E3-A381-8A2BBC2D9C81}" dt="2020-07-06T21:46:01.080" v="1" actId="47"/>
        <pc:sldMkLst>
          <pc:docMk/>
          <pc:sldMk cId="293630184" sldId="339"/>
        </pc:sldMkLst>
      </pc:sldChg>
      <pc:sldChg chg="addSp delSp modSp add mod">
        <pc:chgData name="ANDRES HUMBERTO OTALORA CARMONA" userId="9f185f83-ab76-4bc7-b4dd-50fef826f155" providerId="ADAL" clId="{894E6F33-8681-48E3-A381-8A2BBC2D9C81}" dt="2020-07-06T22:31:13.920" v="1257" actId="20577"/>
        <pc:sldMkLst>
          <pc:docMk/>
          <pc:sldMk cId="3793169649" sldId="339"/>
        </pc:sldMkLst>
        <pc:spChg chg="del">
          <ac:chgData name="ANDRES HUMBERTO OTALORA CARMONA" userId="9f185f83-ab76-4bc7-b4dd-50fef826f155" providerId="ADAL" clId="{894E6F33-8681-48E3-A381-8A2BBC2D9C81}" dt="2020-07-06T22:26:16.165" v="900" actId="478"/>
          <ac:spMkLst>
            <pc:docMk/>
            <pc:sldMk cId="3793169649" sldId="339"/>
            <ac:spMk id="3" creationId="{ACF5370D-6234-4282-9144-F71693D700FB}"/>
          </ac:spMkLst>
        </pc:spChg>
        <pc:spChg chg="del">
          <ac:chgData name="ANDRES HUMBERTO OTALORA CARMONA" userId="9f185f83-ab76-4bc7-b4dd-50fef826f155" providerId="ADAL" clId="{894E6F33-8681-48E3-A381-8A2BBC2D9C81}" dt="2020-07-06T22:26:16.165" v="900" actId="478"/>
          <ac:spMkLst>
            <pc:docMk/>
            <pc:sldMk cId="3793169649" sldId="339"/>
            <ac:spMk id="4" creationId="{C2E8C764-8E47-4A3F-B3A2-9688C7DC7584}"/>
          </ac:spMkLst>
        </pc:spChg>
        <pc:spChg chg="del">
          <ac:chgData name="ANDRES HUMBERTO OTALORA CARMONA" userId="9f185f83-ab76-4bc7-b4dd-50fef826f155" providerId="ADAL" clId="{894E6F33-8681-48E3-A381-8A2BBC2D9C81}" dt="2020-07-06T22:26:16.165" v="900" actId="478"/>
          <ac:spMkLst>
            <pc:docMk/>
            <pc:sldMk cId="3793169649" sldId="339"/>
            <ac:spMk id="5" creationId="{80522E88-7C80-45F0-AE87-CE7FAA7FDCC5}"/>
          </ac:spMkLst>
        </pc:spChg>
        <pc:spChg chg="del">
          <ac:chgData name="ANDRES HUMBERTO OTALORA CARMONA" userId="9f185f83-ab76-4bc7-b4dd-50fef826f155" providerId="ADAL" clId="{894E6F33-8681-48E3-A381-8A2BBC2D9C81}" dt="2020-07-06T22:26:16.165" v="900" actId="478"/>
          <ac:spMkLst>
            <pc:docMk/>
            <pc:sldMk cId="3793169649" sldId="339"/>
            <ac:spMk id="15" creationId="{BF97016F-C15E-4657-8EC2-07B531E250B4}"/>
          </ac:spMkLst>
        </pc:spChg>
        <pc:spChg chg="add mod">
          <ac:chgData name="ANDRES HUMBERTO OTALORA CARMONA" userId="9f185f83-ab76-4bc7-b4dd-50fef826f155" providerId="ADAL" clId="{894E6F33-8681-48E3-A381-8A2BBC2D9C81}" dt="2020-07-06T22:27:04.417" v="913" actId="1076"/>
          <ac:spMkLst>
            <pc:docMk/>
            <pc:sldMk cId="3793169649" sldId="339"/>
            <ac:spMk id="17" creationId="{9E685DC7-F6EC-423A-9736-EEEB820D1825}"/>
          </ac:spMkLst>
        </pc:spChg>
        <pc:spChg chg="add mod">
          <ac:chgData name="ANDRES HUMBERTO OTALORA CARMONA" userId="9f185f83-ab76-4bc7-b4dd-50fef826f155" providerId="ADAL" clId="{894E6F33-8681-48E3-A381-8A2BBC2D9C81}" dt="2020-07-06T22:27:52.041" v="925" actId="1076"/>
          <ac:spMkLst>
            <pc:docMk/>
            <pc:sldMk cId="3793169649" sldId="339"/>
            <ac:spMk id="18" creationId="{E1854B4B-DDAF-4AF9-AD8A-3F113D88FD04}"/>
          </ac:spMkLst>
        </pc:spChg>
        <pc:spChg chg="del">
          <ac:chgData name="ANDRES HUMBERTO OTALORA CARMONA" userId="9f185f83-ab76-4bc7-b4dd-50fef826f155" providerId="ADAL" clId="{894E6F33-8681-48E3-A381-8A2BBC2D9C81}" dt="2020-07-06T22:26:16.165" v="900" actId="478"/>
          <ac:spMkLst>
            <pc:docMk/>
            <pc:sldMk cId="3793169649" sldId="339"/>
            <ac:spMk id="20" creationId="{00F9A7F5-50DF-4020-B313-2F79ABA780E5}"/>
          </ac:spMkLst>
        </pc:spChg>
        <pc:spChg chg="add mod">
          <ac:chgData name="ANDRES HUMBERTO OTALORA CARMONA" userId="9f185f83-ab76-4bc7-b4dd-50fef826f155" providerId="ADAL" clId="{894E6F33-8681-48E3-A381-8A2BBC2D9C81}" dt="2020-07-06T22:28:29.769" v="1000" actId="207"/>
          <ac:spMkLst>
            <pc:docMk/>
            <pc:sldMk cId="3793169649" sldId="339"/>
            <ac:spMk id="26" creationId="{3C7C0EE3-0CC2-409F-B907-1B275D19FB59}"/>
          </ac:spMkLst>
        </pc:spChg>
        <pc:spChg chg="mod">
          <ac:chgData name="ANDRES HUMBERTO OTALORA CARMONA" userId="9f185f83-ab76-4bc7-b4dd-50fef826f155" providerId="ADAL" clId="{894E6F33-8681-48E3-A381-8A2BBC2D9C81}" dt="2020-07-06T22:31:13.920" v="1257" actId="20577"/>
          <ac:spMkLst>
            <pc:docMk/>
            <pc:sldMk cId="3793169649" sldId="339"/>
            <ac:spMk id="41" creationId="{BA4E2C08-946C-4869-9B54-C27E445D8FB7}"/>
          </ac:spMkLst>
        </pc:spChg>
        <pc:picChg chg="add mod">
          <ac:chgData name="ANDRES HUMBERTO OTALORA CARMONA" userId="9f185f83-ab76-4bc7-b4dd-50fef826f155" providerId="ADAL" clId="{894E6F33-8681-48E3-A381-8A2BBC2D9C81}" dt="2020-07-06T22:27:09.068" v="915" actId="27349"/>
          <ac:picMkLst>
            <pc:docMk/>
            <pc:sldMk cId="3793169649" sldId="339"/>
            <ac:picMk id="7" creationId="{2785A8B5-2976-4501-AC9E-091962B9FB44}"/>
          </ac:picMkLst>
        </pc:picChg>
        <pc:picChg chg="del">
          <ac:chgData name="ANDRES HUMBERTO OTALORA CARMONA" userId="9f185f83-ab76-4bc7-b4dd-50fef826f155" providerId="ADAL" clId="{894E6F33-8681-48E3-A381-8A2BBC2D9C81}" dt="2020-07-06T22:26:16.165" v="900" actId="478"/>
          <ac:picMkLst>
            <pc:docMk/>
            <pc:sldMk cId="3793169649" sldId="339"/>
            <ac:picMk id="9" creationId="{5FB55F3B-A78C-43B2-B63C-BFA73807C05F}"/>
          </ac:picMkLst>
        </pc:picChg>
        <pc:picChg chg="del">
          <ac:chgData name="ANDRES HUMBERTO OTALORA CARMONA" userId="9f185f83-ab76-4bc7-b4dd-50fef826f155" providerId="ADAL" clId="{894E6F33-8681-48E3-A381-8A2BBC2D9C81}" dt="2020-07-06T22:26:22.851" v="902" actId="478"/>
          <ac:picMkLst>
            <pc:docMk/>
            <pc:sldMk cId="3793169649" sldId="339"/>
            <ac:picMk id="14" creationId="{18BBFF26-FFFD-4E3F-8F58-A84DEA86D3BE}"/>
          </ac:picMkLst>
        </pc:picChg>
        <pc:picChg chg="add mod">
          <ac:chgData name="ANDRES HUMBERTO OTALORA CARMONA" userId="9f185f83-ab76-4bc7-b4dd-50fef826f155" providerId="ADAL" clId="{894E6F33-8681-48E3-A381-8A2BBC2D9C81}" dt="2020-07-06T22:26:28.353" v="905" actId="1076"/>
          <ac:picMkLst>
            <pc:docMk/>
            <pc:sldMk cId="3793169649" sldId="339"/>
            <ac:picMk id="16" creationId="{FA81C5F1-6600-4092-ADF1-9E7CC3D1EA19}"/>
          </ac:picMkLst>
        </pc:picChg>
        <pc:picChg chg="del">
          <ac:chgData name="ANDRES HUMBERTO OTALORA CARMONA" userId="9f185f83-ab76-4bc7-b4dd-50fef826f155" providerId="ADAL" clId="{894E6F33-8681-48E3-A381-8A2BBC2D9C81}" dt="2020-07-06T22:26:16.165" v="900" actId="478"/>
          <ac:picMkLst>
            <pc:docMk/>
            <pc:sldMk cId="3793169649" sldId="339"/>
            <ac:picMk id="21" creationId="{5BE4C1DA-A1C2-4284-8716-A80BAEF32060}"/>
          </ac:picMkLst>
        </pc:picChg>
        <pc:picChg chg="del">
          <ac:chgData name="ANDRES HUMBERTO OTALORA CARMONA" userId="9f185f83-ab76-4bc7-b4dd-50fef826f155" providerId="ADAL" clId="{894E6F33-8681-48E3-A381-8A2BBC2D9C81}" dt="2020-07-06T22:26:16.165" v="900" actId="478"/>
          <ac:picMkLst>
            <pc:docMk/>
            <pc:sldMk cId="3793169649" sldId="339"/>
            <ac:picMk id="22" creationId="{E8E708E2-A9CB-48B7-AC26-F28D9316569B}"/>
          </ac:picMkLst>
        </pc:picChg>
        <pc:picChg chg="del">
          <ac:chgData name="ANDRES HUMBERTO OTALORA CARMONA" userId="9f185f83-ab76-4bc7-b4dd-50fef826f155" providerId="ADAL" clId="{894E6F33-8681-48E3-A381-8A2BBC2D9C81}" dt="2020-07-06T22:26:16.165" v="900" actId="478"/>
          <ac:picMkLst>
            <pc:docMk/>
            <pc:sldMk cId="3793169649" sldId="339"/>
            <ac:picMk id="23" creationId="{5830FB6A-CC58-478B-ABF3-95CD262ECF28}"/>
          </ac:picMkLst>
        </pc:picChg>
        <pc:picChg chg="add mod">
          <ac:chgData name="ANDRES HUMBERTO OTALORA CARMONA" userId="9f185f83-ab76-4bc7-b4dd-50fef826f155" providerId="ADAL" clId="{894E6F33-8681-48E3-A381-8A2BBC2D9C81}" dt="2020-07-06T22:27:53.545" v="926" actId="1076"/>
          <ac:picMkLst>
            <pc:docMk/>
            <pc:sldMk cId="3793169649" sldId="339"/>
            <ac:picMk id="24" creationId="{152CDDF4-8C3E-4760-9A69-2DC9FC4C089D}"/>
          </ac:picMkLst>
        </pc:picChg>
        <pc:picChg chg="add mod">
          <ac:chgData name="ANDRES HUMBERTO OTALORA CARMONA" userId="9f185f83-ab76-4bc7-b4dd-50fef826f155" providerId="ADAL" clId="{894E6F33-8681-48E3-A381-8A2BBC2D9C81}" dt="2020-07-06T22:28:33.657" v="1001" actId="1076"/>
          <ac:picMkLst>
            <pc:docMk/>
            <pc:sldMk cId="3793169649" sldId="339"/>
            <ac:picMk id="25" creationId="{6AE5ABA4-19F3-48B1-BC5F-0231A2D78962}"/>
          </ac:picMkLst>
        </pc:picChg>
      </pc:sldChg>
      <pc:sldChg chg="del">
        <pc:chgData name="ANDRES HUMBERTO OTALORA CARMONA" userId="9f185f83-ab76-4bc7-b4dd-50fef826f155" providerId="ADAL" clId="{894E6F33-8681-48E3-A381-8A2BBC2D9C81}" dt="2020-07-06T21:46:01.080" v="1" actId="47"/>
        <pc:sldMkLst>
          <pc:docMk/>
          <pc:sldMk cId="2907381965" sldId="340"/>
        </pc:sldMkLst>
      </pc:sldChg>
      <pc:sldChg chg="addSp delSp modSp add mod">
        <pc:chgData name="ANDRES HUMBERTO OTALORA CARMONA" userId="9f185f83-ab76-4bc7-b4dd-50fef826f155" providerId="ADAL" clId="{894E6F33-8681-48E3-A381-8A2BBC2D9C81}" dt="2020-07-06T22:35:19.866" v="1449" actId="1076"/>
        <pc:sldMkLst>
          <pc:docMk/>
          <pc:sldMk cId="4263388625" sldId="340"/>
        </pc:sldMkLst>
        <pc:spChg chg="add mod">
          <ac:chgData name="ANDRES HUMBERTO OTALORA CARMONA" userId="9f185f83-ab76-4bc7-b4dd-50fef826f155" providerId="ADAL" clId="{894E6F33-8681-48E3-A381-8A2BBC2D9C81}" dt="2020-07-06T22:30:51.609" v="1207" actId="1076"/>
          <ac:spMkLst>
            <pc:docMk/>
            <pc:sldMk cId="4263388625" sldId="340"/>
            <ac:spMk id="15" creationId="{25B64854-134C-4C8B-9AEB-928C85C3AC52}"/>
          </ac:spMkLst>
        </pc:spChg>
        <pc:spChg chg="del">
          <ac:chgData name="ANDRES HUMBERTO OTALORA CARMONA" userId="9f185f83-ab76-4bc7-b4dd-50fef826f155" providerId="ADAL" clId="{894E6F33-8681-48E3-A381-8A2BBC2D9C81}" dt="2020-07-06T22:28:57.882" v="1008" actId="478"/>
          <ac:spMkLst>
            <pc:docMk/>
            <pc:sldMk cId="4263388625" sldId="340"/>
            <ac:spMk id="17" creationId="{9E685DC7-F6EC-423A-9736-EEEB820D1825}"/>
          </ac:spMkLst>
        </pc:spChg>
        <pc:spChg chg="del">
          <ac:chgData name="ANDRES HUMBERTO OTALORA CARMONA" userId="9f185f83-ab76-4bc7-b4dd-50fef826f155" providerId="ADAL" clId="{894E6F33-8681-48E3-A381-8A2BBC2D9C81}" dt="2020-07-06T22:28:56.306" v="1007" actId="478"/>
          <ac:spMkLst>
            <pc:docMk/>
            <pc:sldMk cId="4263388625" sldId="340"/>
            <ac:spMk id="18" creationId="{E1854B4B-DDAF-4AF9-AD8A-3F113D88FD04}"/>
          </ac:spMkLst>
        </pc:spChg>
        <pc:spChg chg="add mod">
          <ac:chgData name="ANDRES HUMBERTO OTALORA CARMONA" userId="9f185f83-ab76-4bc7-b4dd-50fef826f155" providerId="ADAL" clId="{894E6F33-8681-48E3-A381-8A2BBC2D9C81}" dt="2020-07-06T22:31:35.580" v="1267" actId="207"/>
          <ac:spMkLst>
            <pc:docMk/>
            <pc:sldMk cId="4263388625" sldId="340"/>
            <ac:spMk id="19" creationId="{E7AE84B9-68CA-407F-88F6-787CF7871BFF}"/>
          </ac:spMkLst>
        </pc:spChg>
        <pc:spChg chg="add mod">
          <ac:chgData name="ANDRES HUMBERTO OTALORA CARMONA" userId="9f185f83-ab76-4bc7-b4dd-50fef826f155" providerId="ADAL" clId="{894E6F33-8681-48E3-A381-8A2BBC2D9C81}" dt="2020-07-06T22:32:19.233" v="1272" actId="1076"/>
          <ac:spMkLst>
            <pc:docMk/>
            <pc:sldMk cId="4263388625" sldId="340"/>
            <ac:spMk id="20" creationId="{15D475F1-E9C5-4E3E-8753-FF096EC69180}"/>
          </ac:spMkLst>
        </pc:spChg>
        <pc:spChg chg="add mod">
          <ac:chgData name="ANDRES HUMBERTO OTALORA CARMONA" userId="9f185f83-ab76-4bc7-b4dd-50fef826f155" providerId="ADAL" clId="{894E6F33-8681-48E3-A381-8A2BBC2D9C81}" dt="2020-07-06T22:32:15.026" v="1271" actId="1076"/>
          <ac:spMkLst>
            <pc:docMk/>
            <pc:sldMk cId="4263388625" sldId="340"/>
            <ac:spMk id="21" creationId="{D9386560-6FAC-4812-B7B7-3837266EF9E0}"/>
          </ac:spMkLst>
        </pc:spChg>
        <pc:spChg chg="add mod">
          <ac:chgData name="ANDRES HUMBERTO OTALORA CARMONA" userId="9f185f83-ab76-4bc7-b4dd-50fef826f155" providerId="ADAL" clId="{894E6F33-8681-48E3-A381-8A2BBC2D9C81}" dt="2020-07-06T22:33:05.405" v="1366" actId="20577"/>
          <ac:spMkLst>
            <pc:docMk/>
            <pc:sldMk cId="4263388625" sldId="340"/>
            <ac:spMk id="22" creationId="{13755BBF-B863-48CF-A72F-ADEDEB198444}"/>
          </ac:spMkLst>
        </pc:spChg>
        <pc:spChg chg="add mod">
          <ac:chgData name="ANDRES HUMBERTO OTALORA CARMONA" userId="9f185f83-ab76-4bc7-b4dd-50fef826f155" providerId="ADAL" clId="{894E6F33-8681-48E3-A381-8A2BBC2D9C81}" dt="2020-07-06T22:34:00.267" v="1440" actId="207"/>
          <ac:spMkLst>
            <pc:docMk/>
            <pc:sldMk cId="4263388625" sldId="340"/>
            <ac:spMk id="23" creationId="{AEA11658-279E-414B-9B23-FC01F462F6C4}"/>
          </ac:spMkLst>
        </pc:spChg>
        <pc:spChg chg="del">
          <ac:chgData name="ANDRES HUMBERTO OTALORA CARMONA" userId="9f185f83-ab76-4bc7-b4dd-50fef826f155" providerId="ADAL" clId="{894E6F33-8681-48E3-A381-8A2BBC2D9C81}" dt="2020-07-06T22:28:57.882" v="1008" actId="478"/>
          <ac:spMkLst>
            <pc:docMk/>
            <pc:sldMk cId="4263388625" sldId="340"/>
            <ac:spMk id="26" creationId="{3C7C0EE3-0CC2-409F-B907-1B275D19FB59}"/>
          </ac:spMkLst>
        </pc:spChg>
        <pc:spChg chg="mod">
          <ac:chgData name="ANDRES HUMBERTO OTALORA CARMONA" userId="9f185f83-ab76-4bc7-b4dd-50fef826f155" providerId="ADAL" clId="{894E6F33-8681-48E3-A381-8A2BBC2D9C81}" dt="2020-07-06T22:31:22.229" v="1264"/>
          <ac:spMkLst>
            <pc:docMk/>
            <pc:sldMk cId="4263388625" sldId="340"/>
            <ac:spMk id="41" creationId="{BA4E2C08-946C-4869-9B54-C27E445D8FB7}"/>
          </ac:spMkLst>
        </pc:spChg>
        <pc:picChg chg="del">
          <ac:chgData name="ANDRES HUMBERTO OTALORA CARMONA" userId="9f185f83-ab76-4bc7-b4dd-50fef826f155" providerId="ADAL" clId="{894E6F33-8681-48E3-A381-8A2BBC2D9C81}" dt="2020-07-06T22:28:58.859" v="1009" actId="478"/>
          <ac:picMkLst>
            <pc:docMk/>
            <pc:sldMk cId="4263388625" sldId="340"/>
            <ac:picMk id="7" creationId="{2785A8B5-2976-4501-AC9E-091962B9FB44}"/>
          </ac:picMkLst>
        </pc:picChg>
        <pc:picChg chg="add mod">
          <ac:chgData name="ANDRES HUMBERTO OTALORA CARMONA" userId="9f185f83-ab76-4bc7-b4dd-50fef826f155" providerId="ADAL" clId="{894E6F33-8681-48E3-A381-8A2BBC2D9C81}" dt="2020-07-06T22:29:37.244" v="1025" actId="1076"/>
          <ac:picMkLst>
            <pc:docMk/>
            <pc:sldMk cId="4263388625" sldId="340"/>
            <ac:picMk id="13" creationId="{CFF6BBF1-8A47-43D5-A106-B3854934594F}"/>
          </ac:picMkLst>
        </pc:picChg>
        <pc:picChg chg="add mod">
          <ac:chgData name="ANDRES HUMBERTO OTALORA CARMONA" userId="9f185f83-ab76-4bc7-b4dd-50fef826f155" providerId="ADAL" clId="{894E6F33-8681-48E3-A381-8A2BBC2D9C81}" dt="2020-07-06T22:29:57.705" v="1059" actId="1076"/>
          <ac:picMkLst>
            <pc:docMk/>
            <pc:sldMk cId="4263388625" sldId="340"/>
            <ac:picMk id="14" creationId="{E543BAC4-5E90-43D0-A013-C81336F44360}"/>
          </ac:picMkLst>
        </pc:picChg>
        <pc:picChg chg="del">
          <ac:chgData name="ANDRES HUMBERTO OTALORA CARMONA" userId="9f185f83-ab76-4bc7-b4dd-50fef826f155" providerId="ADAL" clId="{894E6F33-8681-48E3-A381-8A2BBC2D9C81}" dt="2020-07-06T22:28:54.042" v="1006" actId="478"/>
          <ac:picMkLst>
            <pc:docMk/>
            <pc:sldMk cId="4263388625" sldId="340"/>
            <ac:picMk id="16" creationId="{FA81C5F1-6600-4092-ADF1-9E7CC3D1EA19}"/>
          </ac:picMkLst>
        </pc:picChg>
        <pc:picChg chg="del">
          <ac:chgData name="ANDRES HUMBERTO OTALORA CARMONA" userId="9f185f83-ab76-4bc7-b4dd-50fef826f155" providerId="ADAL" clId="{894E6F33-8681-48E3-A381-8A2BBC2D9C81}" dt="2020-07-06T22:28:56.306" v="1007" actId="478"/>
          <ac:picMkLst>
            <pc:docMk/>
            <pc:sldMk cId="4263388625" sldId="340"/>
            <ac:picMk id="24" creationId="{152CDDF4-8C3E-4760-9A69-2DC9FC4C089D}"/>
          </ac:picMkLst>
        </pc:picChg>
        <pc:picChg chg="del">
          <ac:chgData name="ANDRES HUMBERTO OTALORA CARMONA" userId="9f185f83-ab76-4bc7-b4dd-50fef826f155" providerId="ADAL" clId="{894E6F33-8681-48E3-A381-8A2BBC2D9C81}" dt="2020-07-06T22:28:53.347" v="1005" actId="478"/>
          <ac:picMkLst>
            <pc:docMk/>
            <pc:sldMk cId="4263388625" sldId="340"/>
            <ac:picMk id="25" creationId="{6AE5ABA4-19F3-48B1-BC5F-0231A2D78962}"/>
          </ac:picMkLst>
        </pc:picChg>
        <pc:cxnChg chg="add mod">
          <ac:chgData name="ANDRES HUMBERTO OTALORA CARMONA" userId="9f185f83-ab76-4bc7-b4dd-50fef826f155" providerId="ADAL" clId="{894E6F33-8681-48E3-A381-8A2BBC2D9C81}" dt="2020-07-06T22:33:17.241" v="1369" actId="14100"/>
          <ac:cxnSpMkLst>
            <pc:docMk/>
            <pc:sldMk cId="4263388625" sldId="340"/>
            <ac:cxnSpMk id="4" creationId="{F424D314-13F6-4525-9545-A0B02DE7EB35}"/>
          </ac:cxnSpMkLst>
        </pc:cxnChg>
        <pc:cxnChg chg="add mod">
          <ac:chgData name="ANDRES HUMBERTO OTALORA CARMONA" userId="9f185f83-ab76-4bc7-b4dd-50fef826f155" providerId="ADAL" clId="{894E6F33-8681-48E3-A381-8A2BBC2D9C81}" dt="2020-07-06T22:34:48.073" v="1447" actId="14100"/>
          <ac:cxnSpMkLst>
            <pc:docMk/>
            <pc:sldMk cId="4263388625" sldId="340"/>
            <ac:cxnSpMk id="9" creationId="{ED75794A-0FE0-4326-A2AD-A114198C05ED}"/>
          </ac:cxnSpMkLst>
        </pc:cxnChg>
        <pc:cxnChg chg="add mod">
          <ac:chgData name="ANDRES HUMBERTO OTALORA CARMONA" userId="9f185f83-ab76-4bc7-b4dd-50fef826f155" providerId="ADAL" clId="{894E6F33-8681-48E3-A381-8A2BBC2D9C81}" dt="2020-07-06T22:34:08.906" v="1442" actId="14100"/>
          <ac:cxnSpMkLst>
            <pc:docMk/>
            <pc:sldMk cId="4263388625" sldId="340"/>
            <ac:cxnSpMk id="27" creationId="{B3D90A4D-FDB9-404D-8884-FBE6CA1F2BCF}"/>
          </ac:cxnSpMkLst>
        </pc:cxnChg>
        <pc:cxnChg chg="add mod">
          <ac:chgData name="ANDRES HUMBERTO OTALORA CARMONA" userId="9f185f83-ab76-4bc7-b4dd-50fef826f155" providerId="ADAL" clId="{894E6F33-8681-48E3-A381-8A2BBC2D9C81}" dt="2020-07-06T22:35:19.866" v="1449" actId="1076"/>
          <ac:cxnSpMkLst>
            <pc:docMk/>
            <pc:sldMk cId="4263388625" sldId="340"/>
            <ac:cxnSpMk id="29" creationId="{FFF2471A-06D2-423F-A1F3-BBD17709B022}"/>
          </ac:cxnSpMkLst>
        </pc:cxnChg>
      </pc:sldChg>
      <pc:sldChg chg="del">
        <pc:chgData name="ANDRES HUMBERTO OTALORA CARMONA" userId="9f185f83-ab76-4bc7-b4dd-50fef826f155" providerId="ADAL" clId="{894E6F33-8681-48E3-A381-8A2BBC2D9C81}" dt="2020-07-06T21:46:01.080" v="1" actId="47"/>
        <pc:sldMkLst>
          <pc:docMk/>
          <pc:sldMk cId="2145573464" sldId="341"/>
        </pc:sldMkLst>
      </pc:sldChg>
      <pc:sldChg chg="del">
        <pc:chgData name="ANDRES HUMBERTO OTALORA CARMONA" userId="9f185f83-ab76-4bc7-b4dd-50fef826f155" providerId="ADAL" clId="{894E6F33-8681-48E3-A381-8A2BBC2D9C81}" dt="2020-07-06T21:46:01.080" v="1" actId="47"/>
        <pc:sldMkLst>
          <pc:docMk/>
          <pc:sldMk cId="110666124" sldId="342"/>
        </pc:sldMkLst>
      </pc:sldChg>
      <pc:sldChg chg="del">
        <pc:chgData name="ANDRES HUMBERTO OTALORA CARMONA" userId="9f185f83-ab76-4bc7-b4dd-50fef826f155" providerId="ADAL" clId="{894E6F33-8681-48E3-A381-8A2BBC2D9C81}" dt="2020-07-06T21:46:01.080" v="1" actId="47"/>
        <pc:sldMkLst>
          <pc:docMk/>
          <pc:sldMk cId="414012962" sldId="343"/>
        </pc:sldMkLst>
      </pc:sldChg>
      <pc:sldChg chg="del">
        <pc:chgData name="ANDRES HUMBERTO OTALORA CARMONA" userId="9f185f83-ab76-4bc7-b4dd-50fef826f155" providerId="ADAL" clId="{894E6F33-8681-48E3-A381-8A2BBC2D9C81}" dt="2020-07-06T21:46:01.080" v="1" actId="47"/>
        <pc:sldMkLst>
          <pc:docMk/>
          <pc:sldMk cId="3597881533" sldId="344"/>
        </pc:sldMkLst>
      </pc:sldChg>
      <pc:sldChg chg="del">
        <pc:chgData name="ANDRES HUMBERTO OTALORA CARMONA" userId="9f185f83-ab76-4bc7-b4dd-50fef826f155" providerId="ADAL" clId="{894E6F33-8681-48E3-A381-8A2BBC2D9C81}" dt="2020-07-06T21:46:01.080" v="1" actId="47"/>
        <pc:sldMkLst>
          <pc:docMk/>
          <pc:sldMk cId="561455708" sldId="345"/>
        </pc:sldMkLst>
      </pc:sldChg>
      <pc:sldChg chg="del">
        <pc:chgData name="ANDRES HUMBERTO OTALORA CARMONA" userId="9f185f83-ab76-4bc7-b4dd-50fef826f155" providerId="ADAL" clId="{894E6F33-8681-48E3-A381-8A2BBC2D9C81}" dt="2020-07-06T21:46:01.080" v="1" actId="47"/>
        <pc:sldMkLst>
          <pc:docMk/>
          <pc:sldMk cId="689718905" sldId="346"/>
        </pc:sldMkLst>
      </pc:sldChg>
      <pc:sldChg chg="del">
        <pc:chgData name="ANDRES HUMBERTO OTALORA CARMONA" userId="9f185f83-ab76-4bc7-b4dd-50fef826f155" providerId="ADAL" clId="{894E6F33-8681-48E3-A381-8A2BBC2D9C81}" dt="2020-07-06T21:46:01.080" v="1" actId="47"/>
        <pc:sldMkLst>
          <pc:docMk/>
          <pc:sldMk cId="4249780889" sldId="347"/>
        </pc:sldMkLst>
      </pc:sldChg>
      <pc:sldChg chg="del">
        <pc:chgData name="ANDRES HUMBERTO OTALORA CARMONA" userId="9f185f83-ab76-4bc7-b4dd-50fef826f155" providerId="ADAL" clId="{894E6F33-8681-48E3-A381-8A2BBC2D9C81}" dt="2020-07-06T21:46:01.080" v="1" actId="47"/>
        <pc:sldMkLst>
          <pc:docMk/>
          <pc:sldMk cId="3529917634" sldId="349"/>
        </pc:sldMkLst>
      </pc:sldChg>
    </pc:docChg>
  </pc:docChgLst>
  <pc:docChgLst>
    <pc:chgData name="ANDRES HUMBERTO OTALORA CARMONA" userId="9f185f83-ab76-4bc7-b4dd-50fef826f155" providerId="ADAL" clId="{3FBA8FAE-BC5A-44DF-AABA-3228B9147005}"/>
    <pc:docChg chg="undo custSel addSld delSld modSld sldOrd addMainMaster delMainMaster">
      <pc:chgData name="ANDRES HUMBERTO OTALORA CARMONA" userId="9f185f83-ab76-4bc7-b4dd-50fef826f155" providerId="ADAL" clId="{3FBA8FAE-BC5A-44DF-AABA-3228B9147005}" dt="2020-06-24T23:22:57.497" v="3400" actId="1076"/>
      <pc:docMkLst>
        <pc:docMk/>
      </pc:docMkLst>
      <pc:sldChg chg="del">
        <pc:chgData name="ANDRES HUMBERTO OTALORA CARMONA" userId="9f185f83-ab76-4bc7-b4dd-50fef826f155" providerId="ADAL" clId="{3FBA8FAE-BC5A-44DF-AABA-3228B9147005}" dt="2020-06-24T15:04:16.129" v="7" actId="47"/>
        <pc:sldMkLst>
          <pc:docMk/>
          <pc:sldMk cId="2813103265" sldId="268"/>
        </pc:sldMkLst>
      </pc:sldChg>
      <pc:sldChg chg="del">
        <pc:chgData name="ANDRES HUMBERTO OTALORA CARMONA" userId="9f185f83-ab76-4bc7-b4dd-50fef826f155" providerId="ADAL" clId="{3FBA8FAE-BC5A-44DF-AABA-3228B9147005}" dt="2020-06-24T15:42:17.110" v="428" actId="47"/>
        <pc:sldMkLst>
          <pc:docMk/>
          <pc:sldMk cId="3509847015" sldId="301"/>
        </pc:sldMkLst>
      </pc:sldChg>
      <pc:sldChg chg="addSp delSp modSp del mod">
        <pc:chgData name="ANDRES HUMBERTO OTALORA CARMONA" userId="9f185f83-ab76-4bc7-b4dd-50fef826f155" providerId="ADAL" clId="{3FBA8FAE-BC5A-44DF-AABA-3228B9147005}" dt="2020-06-24T15:45:13.255" v="477" actId="47"/>
        <pc:sldMkLst>
          <pc:docMk/>
          <pc:sldMk cId="2987227554" sldId="302"/>
        </pc:sldMkLst>
        <pc:spChg chg="del mod">
          <ac:chgData name="ANDRES HUMBERTO OTALORA CARMONA" userId="9f185f83-ab76-4bc7-b4dd-50fef826f155" providerId="ADAL" clId="{3FBA8FAE-BC5A-44DF-AABA-3228B9147005}" dt="2020-06-24T15:42:35.090" v="431" actId="478"/>
          <ac:spMkLst>
            <pc:docMk/>
            <pc:sldMk cId="2987227554" sldId="302"/>
            <ac:spMk id="2" creationId="{00000000-0000-0000-0000-000000000000}"/>
          </ac:spMkLst>
        </pc:spChg>
        <pc:spChg chg="add mod">
          <ac:chgData name="ANDRES HUMBERTO OTALORA CARMONA" userId="9f185f83-ab76-4bc7-b4dd-50fef826f155" providerId="ADAL" clId="{3FBA8FAE-BC5A-44DF-AABA-3228B9147005}" dt="2020-06-24T15:43:02.223" v="441" actId="255"/>
          <ac:spMkLst>
            <pc:docMk/>
            <pc:sldMk cId="2987227554" sldId="302"/>
            <ac:spMk id="4" creationId="{FEDFB9E2-7F2E-495F-BE3B-E01CBD36966E}"/>
          </ac:spMkLst>
        </pc:spChg>
        <pc:spChg chg="add mod">
          <ac:chgData name="ANDRES HUMBERTO OTALORA CARMONA" userId="9f185f83-ab76-4bc7-b4dd-50fef826f155" providerId="ADAL" clId="{3FBA8FAE-BC5A-44DF-AABA-3228B9147005}" dt="2020-06-24T15:43:12.358" v="444" actId="207"/>
          <ac:spMkLst>
            <pc:docMk/>
            <pc:sldMk cId="2987227554" sldId="302"/>
            <ac:spMk id="6" creationId="{3B80316A-98F1-49BD-9058-36F869C47409}"/>
          </ac:spMkLst>
        </pc:spChg>
        <pc:spChg chg="del mod">
          <ac:chgData name="ANDRES HUMBERTO OTALORA CARMONA" userId="9f185f83-ab76-4bc7-b4dd-50fef826f155" providerId="ADAL" clId="{3FBA8FAE-BC5A-44DF-AABA-3228B9147005}" dt="2020-06-24T15:42:49.712" v="437" actId="478"/>
          <ac:spMkLst>
            <pc:docMk/>
            <pc:sldMk cId="2987227554" sldId="302"/>
            <ac:spMk id="24" creationId="{00000000-0000-0000-0000-000000000000}"/>
          </ac:spMkLst>
        </pc:spChg>
        <pc:picChg chg="add del">
          <ac:chgData name="ANDRES HUMBERTO OTALORA CARMONA" userId="9f185f83-ab76-4bc7-b4dd-50fef826f155" providerId="ADAL" clId="{3FBA8FAE-BC5A-44DF-AABA-3228B9147005}" dt="2020-06-24T15:42:30.450" v="429" actId="478"/>
          <ac:picMkLst>
            <pc:docMk/>
            <pc:sldMk cId="2987227554" sldId="302"/>
            <ac:picMk id="7" creationId="{00000000-0000-0000-0000-000000000000}"/>
          </ac:picMkLst>
        </pc:picChg>
        <pc:cxnChg chg="mod">
          <ac:chgData name="ANDRES HUMBERTO OTALORA CARMONA" userId="9f185f83-ab76-4bc7-b4dd-50fef826f155" providerId="ADAL" clId="{3FBA8FAE-BC5A-44DF-AABA-3228B9147005}" dt="2020-06-24T15:42:35.090" v="431" actId="478"/>
          <ac:cxnSpMkLst>
            <pc:docMk/>
            <pc:sldMk cId="2987227554" sldId="302"/>
            <ac:cxnSpMk id="5" creationId="{00000000-0000-0000-0000-000000000000}"/>
          </ac:cxnSpMkLst>
        </pc:cxnChg>
      </pc:sldChg>
      <pc:sldChg chg="del">
        <pc:chgData name="ANDRES HUMBERTO OTALORA CARMONA" userId="9f185f83-ab76-4bc7-b4dd-50fef826f155" providerId="ADAL" clId="{3FBA8FAE-BC5A-44DF-AABA-3228B9147005}" dt="2020-06-24T16:03:57.024" v="668" actId="47"/>
        <pc:sldMkLst>
          <pc:docMk/>
          <pc:sldMk cId="3741878737" sldId="304"/>
        </pc:sldMkLst>
      </pc:sldChg>
      <pc:sldChg chg="add del">
        <pc:chgData name="ANDRES HUMBERTO OTALORA CARMONA" userId="9f185f83-ab76-4bc7-b4dd-50fef826f155" providerId="ADAL" clId="{3FBA8FAE-BC5A-44DF-AABA-3228B9147005}" dt="2020-06-24T17:43:18.745" v="765" actId="47"/>
        <pc:sldMkLst>
          <pc:docMk/>
          <pc:sldMk cId="3446287337" sldId="305"/>
        </pc:sldMkLst>
      </pc:sldChg>
      <pc:sldChg chg="addSp delSp del mod">
        <pc:chgData name="ANDRES HUMBERTO OTALORA CARMONA" userId="9f185f83-ab76-4bc7-b4dd-50fef826f155" providerId="ADAL" clId="{3FBA8FAE-BC5A-44DF-AABA-3228B9147005}" dt="2020-06-24T20:56:47.728" v="1120" actId="47"/>
        <pc:sldMkLst>
          <pc:docMk/>
          <pc:sldMk cId="810798965" sldId="306"/>
        </pc:sldMkLst>
        <pc:spChg chg="add del">
          <ac:chgData name="ANDRES HUMBERTO OTALORA CARMONA" userId="9f185f83-ab76-4bc7-b4dd-50fef826f155" providerId="ADAL" clId="{3FBA8FAE-BC5A-44DF-AABA-3228B9147005}" dt="2020-06-24T20:50:45.424" v="771" actId="21"/>
          <ac:spMkLst>
            <pc:docMk/>
            <pc:sldMk cId="810798965" sldId="306"/>
            <ac:spMk id="2"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4"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5"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6"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7"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8"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1"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4"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6"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1"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5"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7" creationId="{00000000-0000-0000-0000-000000000000}"/>
          </ac:spMkLst>
        </pc:spChg>
        <pc:cxnChg chg="add del">
          <ac:chgData name="ANDRES HUMBERTO OTALORA CARMONA" userId="9f185f83-ab76-4bc7-b4dd-50fef826f155" providerId="ADAL" clId="{3FBA8FAE-BC5A-44DF-AABA-3228B9147005}" dt="2020-06-24T20:50:45.424" v="771" actId="21"/>
          <ac:cxnSpMkLst>
            <pc:docMk/>
            <pc:sldMk cId="810798965" sldId="306"/>
            <ac:cxnSpMk id="15" creationId="{00000000-0000-0000-0000-000000000000}"/>
          </ac:cxnSpMkLst>
        </pc:cxnChg>
        <pc:cxnChg chg="add del">
          <ac:chgData name="ANDRES HUMBERTO OTALORA CARMONA" userId="9f185f83-ab76-4bc7-b4dd-50fef826f155" providerId="ADAL" clId="{3FBA8FAE-BC5A-44DF-AABA-3228B9147005}" dt="2020-06-24T20:50:45.424" v="771" actId="21"/>
          <ac:cxnSpMkLst>
            <pc:docMk/>
            <pc:sldMk cId="810798965" sldId="306"/>
            <ac:cxnSpMk id="28" creationId="{00000000-0000-0000-0000-000000000000}"/>
          </ac:cxnSpMkLst>
        </pc:cxnChg>
      </pc:sldChg>
      <pc:sldChg chg="del">
        <pc:chgData name="ANDRES HUMBERTO OTALORA CARMONA" userId="9f185f83-ab76-4bc7-b4dd-50fef826f155" providerId="ADAL" clId="{3FBA8FAE-BC5A-44DF-AABA-3228B9147005}" dt="2020-06-24T21:02:35.534" v="1173" actId="47"/>
        <pc:sldMkLst>
          <pc:docMk/>
          <pc:sldMk cId="2888982885" sldId="307"/>
        </pc:sldMkLst>
      </pc:sldChg>
      <pc:sldChg chg="del">
        <pc:chgData name="ANDRES HUMBERTO OTALORA CARMONA" userId="9f185f83-ab76-4bc7-b4dd-50fef826f155" providerId="ADAL" clId="{3FBA8FAE-BC5A-44DF-AABA-3228B9147005}" dt="2020-06-24T21:13:58.543" v="1525" actId="47"/>
        <pc:sldMkLst>
          <pc:docMk/>
          <pc:sldMk cId="40279879" sldId="308"/>
        </pc:sldMkLst>
      </pc:sldChg>
      <pc:sldChg chg="del">
        <pc:chgData name="ANDRES HUMBERTO OTALORA CARMONA" userId="9f185f83-ab76-4bc7-b4dd-50fef826f155" providerId="ADAL" clId="{3FBA8FAE-BC5A-44DF-AABA-3228B9147005}" dt="2020-06-24T21:19:29.548" v="1693" actId="47"/>
        <pc:sldMkLst>
          <pc:docMk/>
          <pc:sldMk cId="1045392514" sldId="309"/>
        </pc:sldMkLst>
      </pc:sldChg>
      <pc:sldChg chg="del">
        <pc:chgData name="ANDRES HUMBERTO OTALORA CARMONA" userId="9f185f83-ab76-4bc7-b4dd-50fef826f155" providerId="ADAL" clId="{3FBA8FAE-BC5A-44DF-AABA-3228B9147005}" dt="2020-06-24T21:19:48.609" v="1694" actId="47"/>
        <pc:sldMkLst>
          <pc:docMk/>
          <pc:sldMk cId="466480393" sldId="310"/>
        </pc:sldMkLst>
      </pc:sldChg>
      <pc:sldChg chg="del">
        <pc:chgData name="ANDRES HUMBERTO OTALORA CARMONA" userId="9f185f83-ab76-4bc7-b4dd-50fef826f155" providerId="ADAL" clId="{3FBA8FAE-BC5A-44DF-AABA-3228B9147005}" dt="2020-06-24T21:30:30.270" v="1942" actId="47"/>
        <pc:sldMkLst>
          <pc:docMk/>
          <pc:sldMk cId="1783527827" sldId="311"/>
        </pc:sldMkLst>
      </pc:sldChg>
      <pc:sldChg chg="addSp delSp modSp del mod">
        <pc:chgData name="ANDRES HUMBERTO OTALORA CARMONA" userId="9f185f83-ab76-4bc7-b4dd-50fef826f155" providerId="ADAL" clId="{3FBA8FAE-BC5A-44DF-AABA-3228B9147005}" dt="2020-06-24T21:39:17.436" v="2190" actId="47"/>
        <pc:sldMkLst>
          <pc:docMk/>
          <pc:sldMk cId="3433175481" sldId="312"/>
        </pc:sldMkLst>
        <pc:spChg chg="add del">
          <ac:chgData name="ANDRES HUMBERTO OTALORA CARMONA" userId="9f185f83-ab76-4bc7-b4dd-50fef826f155" providerId="ADAL" clId="{3FBA8FAE-BC5A-44DF-AABA-3228B9147005}" dt="2020-06-24T21:32:08.630" v="1947" actId="21"/>
          <ac:spMkLst>
            <pc:docMk/>
            <pc:sldMk cId="3433175481" sldId="312"/>
            <ac:spMk id="2"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6"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9"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0"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1"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5"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6"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8"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21"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27" creationId="{00000000-0000-0000-0000-000000000000}"/>
          </ac:spMkLst>
        </pc:spChg>
        <pc:picChg chg="add del">
          <ac:chgData name="ANDRES HUMBERTO OTALORA CARMONA" userId="9f185f83-ab76-4bc7-b4dd-50fef826f155" providerId="ADAL" clId="{3FBA8FAE-BC5A-44DF-AABA-3228B9147005}" dt="2020-06-24T21:32:08.630" v="1947" actId="21"/>
          <ac:picMkLst>
            <pc:docMk/>
            <pc:sldMk cId="3433175481" sldId="312"/>
            <ac:picMk id="4" creationId="{00000000-0000-0000-0000-000000000000}"/>
          </ac:picMkLst>
        </pc:picChg>
        <pc:picChg chg="add del">
          <ac:chgData name="ANDRES HUMBERTO OTALORA CARMONA" userId="9f185f83-ab76-4bc7-b4dd-50fef826f155" providerId="ADAL" clId="{3FBA8FAE-BC5A-44DF-AABA-3228B9147005}" dt="2020-06-24T21:32:08.630" v="1947" actId="21"/>
          <ac:picMkLst>
            <pc:docMk/>
            <pc:sldMk cId="3433175481" sldId="312"/>
            <ac:picMk id="5" creationId="{00000000-0000-0000-0000-000000000000}"/>
          </ac:picMkLst>
        </pc:picChg>
        <pc:picChg chg="add del mod">
          <ac:chgData name="ANDRES HUMBERTO OTALORA CARMONA" userId="9f185f83-ab76-4bc7-b4dd-50fef826f155" providerId="ADAL" clId="{3FBA8FAE-BC5A-44DF-AABA-3228B9147005}" dt="2020-06-24T21:31:19.297" v="1945"/>
          <ac:picMkLst>
            <pc:docMk/>
            <pc:sldMk cId="3433175481" sldId="312"/>
            <ac:picMk id="1026" creationId="{459EBC52-878E-46A9-B5D2-DFCB3D456F8C}"/>
          </ac:picMkLst>
        </pc:picChg>
      </pc:sldChg>
      <pc:sldChg chg="del">
        <pc:chgData name="ANDRES HUMBERTO OTALORA CARMONA" userId="9f185f83-ab76-4bc7-b4dd-50fef826f155" providerId="ADAL" clId="{3FBA8FAE-BC5A-44DF-AABA-3228B9147005}" dt="2020-06-24T22:56:34.219" v="2517" actId="47"/>
        <pc:sldMkLst>
          <pc:docMk/>
          <pc:sldMk cId="2953916743" sldId="314"/>
        </pc:sldMkLst>
      </pc:sldChg>
      <pc:sldChg chg="delSp add del mod">
        <pc:chgData name="ANDRES HUMBERTO OTALORA CARMONA" userId="9f185f83-ab76-4bc7-b4dd-50fef826f155" providerId="ADAL" clId="{3FBA8FAE-BC5A-44DF-AABA-3228B9147005}" dt="2020-06-24T23:14:14.326" v="3133" actId="47"/>
        <pc:sldMkLst>
          <pc:docMk/>
          <pc:sldMk cId="686892013" sldId="315"/>
        </pc:sldMkLst>
        <pc:spChg chg="del">
          <ac:chgData name="ANDRES HUMBERTO OTALORA CARMONA" userId="9f185f83-ab76-4bc7-b4dd-50fef826f155" providerId="ADAL" clId="{3FBA8FAE-BC5A-44DF-AABA-3228B9147005}" dt="2020-06-24T23:13:23.960" v="3086" actId="21"/>
          <ac:spMkLst>
            <pc:docMk/>
            <pc:sldMk cId="686892013" sldId="315"/>
            <ac:spMk id="24" creationId="{00000000-0000-0000-0000-000000000000}"/>
          </ac:spMkLst>
        </pc:spChg>
      </pc:sldChg>
      <pc:sldChg chg="del">
        <pc:chgData name="ANDRES HUMBERTO OTALORA CARMONA" userId="9f185f83-ab76-4bc7-b4dd-50fef826f155" providerId="ADAL" clId="{3FBA8FAE-BC5A-44DF-AABA-3228B9147005}" dt="2020-06-24T22:52:21.423" v="2417" actId="47"/>
        <pc:sldMkLst>
          <pc:docMk/>
          <pc:sldMk cId="645810716" sldId="316"/>
        </pc:sldMkLst>
      </pc:sldChg>
      <pc:sldChg chg="modSp del mod">
        <pc:chgData name="ANDRES HUMBERTO OTALORA CARMONA" userId="9f185f83-ab76-4bc7-b4dd-50fef826f155" providerId="ADAL" clId="{3FBA8FAE-BC5A-44DF-AABA-3228B9147005}" dt="2020-06-24T21:40:33.956" v="2209" actId="47"/>
        <pc:sldMkLst>
          <pc:docMk/>
          <pc:sldMk cId="32668437" sldId="317"/>
        </pc:sldMkLst>
        <pc:spChg chg="mod">
          <ac:chgData name="ANDRES HUMBERTO OTALORA CARMONA" userId="9f185f83-ab76-4bc7-b4dd-50fef826f155" providerId="ADAL" clId="{3FBA8FAE-BC5A-44DF-AABA-3228B9147005}" dt="2020-06-24T21:40:13.593" v="2202" actId="21"/>
          <ac:spMkLst>
            <pc:docMk/>
            <pc:sldMk cId="32668437" sldId="317"/>
            <ac:spMk id="8" creationId="{00000000-0000-0000-0000-000000000000}"/>
          </ac:spMkLst>
        </pc:spChg>
      </pc:sldChg>
      <pc:sldChg chg="del">
        <pc:chgData name="ANDRES HUMBERTO OTALORA CARMONA" userId="9f185f83-ab76-4bc7-b4dd-50fef826f155" providerId="ADAL" clId="{3FBA8FAE-BC5A-44DF-AABA-3228B9147005}" dt="2020-06-24T23:04:28.907" v="2757" actId="47"/>
        <pc:sldMkLst>
          <pc:docMk/>
          <pc:sldMk cId="868263219" sldId="318"/>
        </pc:sldMkLst>
      </pc:sldChg>
      <pc:sldChg chg="del">
        <pc:chgData name="ANDRES HUMBERTO OTALORA CARMONA" userId="9f185f83-ab76-4bc7-b4dd-50fef826f155" providerId="ADAL" clId="{3FBA8FAE-BC5A-44DF-AABA-3228B9147005}" dt="2020-06-24T23:19:03.192" v="3296" actId="47"/>
        <pc:sldMkLst>
          <pc:docMk/>
          <pc:sldMk cId="4120286599" sldId="319"/>
        </pc:sldMkLst>
      </pc:sldChg>
      <pc:sldChg chg="modSp add mod">
        <pc:chgData name="ANDRES HUMBERTO OTALORA CARMONA" userId="9f185f83-ab76-4bc7-b4dd-50fef826f155" providerId="ADAL" clId="{3FBA8FAE-BC5A-44DF-AABA-3228B9147005}" dt="2020-06-24T15:04:11.774" v="6" actId="1076"/>
        <pc:sldMkLst>
          <pc:docMk/>
          <pc:sldMk cId="4231383792" sldId="320"/>
        </pc:sldMkLst>
        <pc:spChg chg="mod">
          <ac:chgData name="ANDRES HUMBERTO OTALORA CARMONA" userId="9f185f83-ab76-4bc7-b4dd-50fef826f155" providerId="ADAL" clId="{3FBA8FAE-BC5A-44DF-AABA-3228B9147005}" dt="2020-06-24T15:04:10.655" v="5" actId="1076"/>
          <ac:spMkLst>
            <pc:docMk/>
            <pc:sldMk cId="4231383792" sldId="320"/>
            <ac:spMk id="12" creationId="{2A3190B4-7CE9-421D-8959-FEBD252C9280}"/>
          </ac:spMkLst>
        </pc:spChg>
        <pc:picChg chg="mod">
          <ac:chgData name="ANDRES HUMBERTO OTALORA CARMONA" userId="9f185f83-ab76-4bc7-b4dd-50fef826f155" providerId="ADAL" clId="{3FBA8FAE-BC5A-44DF-AABA-3228B9147005}" dt="2020-06-24T15:04:11.774" v="6" actId="1076"/>
          <ac:picMkLst>
            <pc:docMk/>
            <pc:sldMk cId="4231383792" sldId="320"/>
            <ac:picMk id="14" creationId="{77A9DD8F-A397-4181-BA7E-4E72ED7DD14D}"/>
          </ac:picMkLst>
        </pc:picChg>
      </pc:sldChg>
      <pc:sldChg chg="addSp delSp modSp add mod">
        <pc:chgData name="ANDRES HUMBERTO OTALORA CARMONA" userId="9f185f83-ab76-4bc7-b4dd-50fef826f155" providerId="ADAL" clId="{3FBA8FAE-BC5A-44DF-AABA-3228B9147005}" dt="2020-06-24T16:01:35.579" v="649" actId="1076"/>
        <pc:sldMkLst>
          <pc:docMk/>
          <pc:sldMk cId="562487266" sldId="321"/>
        </pc:sldMkLst>
        <pc:spChg chg="add mod">
          <ac:chgData name="ANDRES HUMBERTO OTALORA CARMONA" userId="9f185f83-ab76-4bc7-b4dd-50fef826f155" providerId="ADAL" clId="{3FBA8FAE-BC5A-44DF-AABA-3228B9147005}" dt="2020-06-24T15:23:55.141" v="362" actId="1076"/>
          <ac:spMkLst>
            <pc:docMk/>
            <pc:sldMk cId="562487266" sldId="321"/>
            <ac:spMk id="3" creationId="{19949240-DC2F-4A91-BFB5-71BA25732303}"/>
          </ac:spMkLst>
        </pc:spChg>
        <pc:spChg chg="add mod">
          <ac:chgData name="ANDRES HUMBERTO OTALORA CARMONA" userId="9f185f83-ab76-4bc7-b4dd-50fef826f155" providerId="ADAL" clId="{3FBA8FAE-BC5A-44DF-AABA-3228B9147005}" dt="2020-06-24T15:24:51.109" v="372" actId="1076"/>
          <ac:spMkLst>
            <pc:docMk/>
            <pc:sldMk cId="562487266" sldId="321"/>
            <ac:spMk id="4" creationId="{8360922B-8A8A-47FE-9B3D-66FFA10FDE9B}"/>
          </ac:spMkLst>
        </pc:spChg>
        <pc:spChg chg="add mod">
          <ac:chgData name="ANDRES HUMBERTO OTALORA CARMONA" userId="9f185f83-ab76-4bc7-b4dd-50fef826f155" providerId="ADAL" clId="{3FBA8FAE-BC5A-44DF-AABA-3228B9147005}" dt="2020-06-24T15:26:01.205" v="378" actId="1076"/>
          <ac:spMkLst>
            <pc:docMk/>
            <pc:sldMk cId="562487266" sldId="321"/>
            <ac:spMk id="5" creationId="{5B965E7B-DB6A-4131-B7C7-DFE7FE0E9BBA}"/>
          </ac:spMkLst>
        </pc:spChg>
        <pc:spChg chg="add mod">
          <ac:chgData name="ANDRES HUMBERTO OTALORA CARMONA" userId="9f185f83-ab76-4bc7-b4dd-50fef826f155" providerId="ADAL" clId="{3FBA8FAE-BC5A-44DF-AABA-3228B9147005}" dt="2020-06-24T15:40:41.780" v="418" actId="1076"/>
          <ac:spMkLst>
            <pc:docMk/>
            <pc:sldMk cId="562487266" sldId="321"/>
            <ac:spMk id="6" creationId="{82A75F89-4918-49B5-A83B-28541505E917}"/>
          </ac:spMkLst>
        </pc:spChg>
        <pc:spChg chg="add mod">
          <ac:chgData name="ANDRES HUMBERTO OTALORA CARMONA" userId="9f185f83-ab76-4bc7-b4dd-50fef826f155" providerId="ADAL" clId="{3FBA8FAE-BC5A-44DF-AABA-3228B9147005}" dt="2020-06-24T15:29:40.716" v="395" actId="1076"/>
          <ac:spMkLst>
            <pc:docMk/>
            <pc:sldMk cId="562487266" sldId="321"/>
            <ac:spMk id="7" creationId="{9DB27B32-C844-4C6F-997A-6BFD07367D2C}"/>
          </ac:spMkLst>
        </pc:spChg>
        <pc:spChg chg="add mod">
          <ac:chgData name="ANDRES HUMBERTO OTALORA CARMONA" userId="9f185f83-ab76-4bc7-b4dd-50fef826f155" providerId="ADAL" clId="{3FBA8FAE-BC5A-44DF-AABA-3228B9147005}" dt="2020-06-24T15:13:20.661" v="346" actId="1076"/>
          <ac:spMkLst>
            <pc:docMk/>
            <pc:sldMk cId="562487266" sldId="321"/>
            <ac:spMk id="8" creationId="{5D94E5EB-578A-4541-A761-5AF1076A26F0}"/>
          </ac:spMkLst>
        </pc:spChg>
        <pc:spChg chg="add mod">
          <ac:chgData name="ANDRES HUMBERTO OTALORA CARMONA" userId="9f185f83-ab76-4bc7-b4dd-50fef826f155" providerId="ADAL" clId="{3FBA8FAE-BC5A-44DF-AABA-3228B9147005}" dt="2020-06-24T15:39:33.069" v="406" actId="1076"/>
          <ac:spMkLst>
            <pc:docMk/>
            <pc:sldMk cId="562487266" sldId="321"/>
            <ac:spMk id="9" creationId="{497A5BE3-EFD6-4D22-B9E2-FA85D5889E90}"/>
          </ac:spMkLst>
        </pc:spChg>
        <pc:spChg chg="add mod">
          <ac:chgData name="ANDRES HUMBERTO OTALORA CARMONA" userId="9f185f83-ab76-4bc7-b4dd-50fef826f155" providerId="ADAL" clId="{3FBA8FAE-BC5A-44DF-AABA-3228B9147005}" dt="2020-06-24T15:40:37.813" v="416" actId="1076"/>
          <ac:spMkLst>
            <pc:docMk/>
            <pc:sldMk cId="562487266" sldId="321"/>
            <ac:spMk id="10" creationId="{41F32FB5-4F14-4824-9F4D-8FD04546274D}"/>
          </ac:spMkLst>
        </pc:spChg>
        <pc:spChg chg="add mod">
          <ac:chgData name="ANDRES HUMBERTO OTALORA CARMONA" userId="9f185f83-ab76-4bc7-b4dd-50fef826f155" providerId="ADAL" clId="{3FBA8FAE-BC5A-44DF-AABA-3228B9147005}" dt="2020-06-24T15:41:14.307" v="423" actId="1076"/>
          <ac:spMkLst>
            <pc:docMk/>
            <pc:sldMk cId="562487266" sldId="321"/>
            <ac:spMk id="11" creationId="{9D8DF0E7-F363-4436-8A4C-4F6F57F7E21F}"/>
          </ac:spMkLst>
        </pc:spChg>
        <pc:spChg chg="add mod">
          <ac:chgData name="ANDRES HUMBERTO OTALORA CARMONA" userId="9f185f83-ab76-4bc7-b4dd-50fef826f155" providerId="ADAL" clId="{3FBA8FAE-BC5A-44DF-AABA-3228B9147005}" dt="2020-06-24T15:41:17.780" v="424" actId="1076"/>
          <ac:spMkLst>
            <pc:docMk/>
            <pc:sldMk cId="562487266" sldId="321"/>
            <ac:spMk id="12" creationId="{2D0A6D90-BAF4-4BB8-8527-6AEE7ADCFCCC}"/>
          </ac:spMkLst>
        </pc:spChg>
        <pc:spChg chg="add mod">
          <ac:chgData name="ANDRES HUMBERTO OTALORA CARMONA" userId="9f185f83-ab76-4bc7-b4dd-50fef826f155" providerId="ADAL" clId="{3FBA8FAE-BC5A-44DF-AABA-3228B9147005}" dt="2020-06-24T15:10:52.941" v="87" actId="1076"/>
          <ac:spMkLst>
            <pc:docMk/>
            <pc:sldMk cId="562487266" sldId="321"/>
            <ac:spMk id="13" creationId="{6469A401-44D2-45C6-A56E-435A7065C083}"/>
          </ac:spMkLst>
        </pc:spChg>
        <pc:spChg chg="del">
          <ac:chgData name="ANDRES HUMBERTO OTALORA CARMONA" userId="9f185f83-ab76-4bc7-b4dd-50fef826f155" providerId="ADAL" clId="{3FBA8FAE-BC5A-44DF-AABA-3228B9147005}" dt="2020-06-24T15:08:02.986" v="12" actId="478"/>
          <ac:spMkLst>
            <pc:docMk/>
            <pc:sldMk cId="562487266" sldId="321"/>
            <ac:spMk id="16" creationId="{1F295488-4627-47AF-A15C-EAEB06AE50D1}"/>
          </ac:spMkLst>
        </pc:spChg>
        <pc:spChg chg="del">
          <ac:chgData name="ANDRES HUMBERTO OTALORA CARMONA" userId="9f185f83-ab76-4bc7-b4dd-50fef826f155" providerId="ADAL" clId="{3FBA8FAE-BC5A-44DF-AABA-3228B9147005}" dt="2020-06-24T15:08:02.986" v="12" actId="478"/>
          <ac:spMkLst>
            <pc:docMk/>
            <pc:sldMk cId="562487266" sldId="321"/>
            <ac:spMk id="19" creationId="{EE30D9E2-614D-48F9-8BFC-FFBB801779C0}"/>
          </ac:spMkLst>
        </pc:spChg>
        <pc:spChg chg="del">
          <ac:chgData name="ANDRES HUMBERTO OTALORA CARMONA" userId="9f185f83-ab76-4bc7-b4dd-50fef826f155" providerId="ADAL" clId="{3FBA8FAE-BC5A-44DF-AABA-3228B9147005}" dt="2020-06-24T15:08:02.986" v="12" actId="478"/>
          <ac:spMkLst>
            <pc:docMk/>
            <pc:sldMk cId="562487266" sldId="321"/>
            <ac:spMk id="20" creationId="{7FE582DB-FF10-4926-8C1C-E06A359C3C8C}"/>
          </ac:spMkLst>
        </pc:spChg>
        <pc:spChg chg="del">
          <ac:chgData name="ANDRES HUMBERTO OTALORA CARMONA" userId="9f185f83-ab76-4bc7-b4dd-50fef826f155" providerId="ADAL" clId="{3FBA8FAE-BC5A-44DF-AABA-3228B9147005}" dt="2020-06-24T15:08:02.986" v="12" actId="478"/>
          <ac:spMkLst>
            <pc:docMk/>
            <pc:sldMk cId="562487266" sldId="321"/>
            <ac:spMk id="23" creationId="{F1043E11-12C3-4620-83D5-FB8D5266A03F}"/>
          </ac:spMkLst>
        </pc:spChg>
        <pc:spChg chg="del">
          <ac:chgData name="ANDRES HUMBERTO OTALORA CARMONA" userId="9f185f83-ab76-4bc7-b4dd-50fef826f155" providerId="ADAL" clId="{3FBA8FAE-BC5A-44DF-AABA-3228B9147005}" dt="2020-06-24T15:08:02.986" v="12" actId="478"/>
          <ac:spMkLst>
            <pc:docMk/>
            <pc:sldMk cId="562487266" sldId="321"/>
            <ac:spMk id="24" creationId="{C30CE68D-E2D8-4CE6-A0EB-70624AFD01CF}"/>
          </ac:spMkLst>
        </pc:spChg>
        <pc:spChg chg="del">
          <ac:chgData name="ANDRES HUMBERTO OTALORA CARMONA" userId="9f185f83-ab76-4bc7-b4dd-50fef826f155" providerId="ADAL" clId="{3FBA8FAE-BC5A-44DF-AABA-3228B9147005}" dt="2020-06-24T15:08:02.986" v="12" actId="478"/>
          <ac:spMkLst>
            <pc:docMk/>
            <pc:sldMk cId="562487266" sldId="321"/>
            <ac:spMk id="25" creationId="{76DCDF7C-24FB-4706-9C14-B22E79E04F77}"/>
          </ac:spMkLst>
        </pc:spChg>
        <pc:spChg chg="del">
          <ac:chgData name="ANDRES HUMBERTO OTALORA CARMONA" userId="9f185f83-ab76-4bc7-b4dd-50fef826f155" providerId="ADAL" clId="{3FBA8FAE-BC5A-44DF-AABA-3228B9147005}" dt="2020-06-24T15:08:02.986" v="12" actId="478"/>
          <ac:spMkLst>
            <pc:docMk/>
            <pc:sldMk cId="562487266" sldId="321"/>
            <ac:spMk id="29" creationId="{E7777CDF-AE24-4F81-B5B3-92BCFBF3C962}"/>
          </ac:spMkLst>
        </pc:spChg>
        <pc:spChg chg="del">
          <ac:chgData name="ANDRES HUMBERTO OTALORA CARMONA" userId="9f185f83-ab76-4bc7-b4dd-50fef826f155" providerId="ADAL" clId="{3FBA8FAE-BC5A-44DF-AABA-3228B9147005}" dt="2020-06-24T15:08:02.986" v="12" actId="478"/>
          <ac:spMkLst>
            <pc:docMk/>
            <pc:sldMk cId="562487266" sldId="321"/>
            <ac:spMk id="30" creationId="{4C95576B-27EE-4034-AED4-6898E86DDE73}"/>
          </ac:spMkLst>
        </pc:spChg>
        <pc:spChg chg="del">
          <ac:chgData name="ANDRES HUMBERTO OTALORA CARMONA" userId="9f185f83-ab76-4bc7-b4dd-50fef826f155" providerId="ADAL" clId="{3FBA8FAE-BC5A-44DF-AABA-3228B9147005}" dt="2020-06-24T15:08:02.986" v="12" actId="478"/>
          <ac:spMkLst>
            <pc:docMk/>
            <pc:sldMk cId="562487266" sldId="321"/>
            <ac:spMk id="32" creationId="{9B19CF60-0D0F-48FA-8CC6-03BBD9ADE118}"/>
          </ac:spMkLst>
        </pc:spChg>
        <pc:spChg chg="add del mod">
          <ac:chgData name="ANDRES HUMBERTO OTALORA CARMONA" userId="9f185f83-ab76-4bc7-b4dd-50fef826f155" providerId="ADAL" clId="{3FBA8FAE-BC5A-44DF-AABA-3228B9147005}" dt="2020-06-24T15:10:37.279" v="82" actId="478"/>
          <ac:spMkLst>
            <pc:docMk/>
            <pc:sldMk cId="562487266" sldId="321"/>
            <ac:spMk id="39" creationId="{BE6DCF16-F491-4044-8204-5512B9F62F98}"/>
          </ac:spMkLst>
        </pc:spChg>
        <pc:spChg chg="mod">
          <ac:chgData name="ANDRES HUMBERTO OTALORA CARMONA" userId="9f185f83-ab76-4bc7-b4dd-50fef826f155" providerId="ADAL" clId="{3FBA8FAE-BC5A-44DF-AABA-3228B9147005}" dt="2020-06-24T15:08:12.751" v="16"/>
          <ac:spMkLst>
            <pc:docMk/>
            <pc:sldMk cId="562487266" sldId="321"/>
            <ac:spMk id="41" creationId="{BA4E2C08-946C-4869-9B54-C27E445D8FB7}"/>
          </ac:spMkLst>
        </pc:spChg>
        <pc:spChg chg="del">
          <ac:chgData name="ANDRES HUMBERTO OTALORA CARMONA" userId="9f185f83-ab76-4bc7-b4dd-50fef826f155" providerId="ADAL" clId="{3FBA8FAE-BC5A-44DF-AABA-3228B9147005}" dt="2020-06-24T15:08:02.986" v="12" actId="478"/>
          <ac:spMkLst>
            <pc:docMk/>
            <pc:sldMk cId="562487266" sldId="321"/>
            <ac:spMk id="44" creationId="{81045960-E86B-457D-8749-06A74E354365}"/>
          </ac:spMkLst>
        </pc:spChg>
        <pc:spChg chg="del">
          <ac:chgData name="ANDRES HUMBERTO OTALORA CARMONA" userId="9f185f83-ab76-4bc7-b4dd-50fef826f155" providerId="ADAL" clId="{3FBA8FAE-BC5A-44DF-AABA-3228B9147005}" dt="2020-06-24T15:08:02.986" v="12" actId="478"/>
          <ac:spMkLst>
            <pc:docMk/>
            <pc:sldMk cId="562487266" sldId="321"/>
            <ac:spMk id="45" creationId="{4C3D21D8-C5D5-445D-8DB1-B7AC2CE009E6}"/>
          </ac:spMkLst>
        </pc:spChg>
        <pc:spChg chg="del">
          <ac:chgData name="ANDRES HUMBERTO OTALORA CARMONA" userId="9f185f83-ab76-4bc7-b4dd-50fef826f155" providerId="ADAL" clId="{3FBA8FAE-BC5A-44DF-AABA-3228B9147005}" dt="2020-06-24T15:08:02.986" v="12" actId="478"/>
          <ac:spMkLst>
            <pc:docMk/>
            <pc:sldMk cId="562487266" sldId="321"/>
            <ac:spMk id="47" creationId="{40BA80D5-7422-41DC-B8EB-21CB59B4E96D}"/>
          </ac:spMkLst>
        </pc:spChg>
        <pc:spChg chg="add del mod">
          <ac:chgData name="ANDRES HUMBERTO OTALORA CARMONA" userId="9f185f83-ab76-4bc7-b4dd-50fef826f155" providerId="ADAL" clId="{3FBA8FAE-BC5A-44DF-AABA-3228B9147005}" dt="2020-06-24T15:09:10.487" v="38" actId="478"/>
          <ac:spMkLst>
            <pc:docMk/>
            <pc:sldMk cId="562487266" sldId="321"/>
            <ac:spMk id="48" creationId="{789C6DF3-1345-4040-8897-2692D126E905}"/>
          </ac:spMkLst>
        </pc:spChg>
        <pc:spChg chg="del">
          <ac:chgData name="ANDRES HUMBERTO OTALORA CARMONA" userId="9f185f83-ab76-4bc7-b4dd-50fef826f155" providerId="ADAL" clId="{3FBA8FAE-BC5A-44DF-AABA-3228B9147005}" dt="2020-06-24T15:08:02.986" v="12" actId="478"/>
          <ac:spMkLst>
            <pc:docMk/>
            <pc:sldMk cId="562487266" sldId="321"/>
            <ac:spMk id="49" creationId="{84D36176-290F-4A07-A7B7-E5F69C097EEB}"/>
          </ac:spMkLst>
        </pc:spChg>
        <pc:spChg chg="add del mod">
          <ac:chgData name="ANDRES HUMBERTO OTALORA CARMONA" userId="9f185f83-ab76-4bc7-b4dd-50fef826f155" providerId="ADAL" clId="{3FBA8FAE-BC5A-44DF-AABA-3228B9147005}" dt="2020-06-24T15:09:10.487" v="38" actId="478"/>
          <ac:spMkLst>
            <pc:docMk/>
            <pc:sldMk cId="562487266" sldId="321"/>
            <ac:spMk id="52" creationId="{26D010E5-0AA9-4E9C-A461-F91B3F9C93FE}"/>
          </ac:spMkLst>
        </pc:spChg>
        <pc:spChg chg="add del mod">
          <ac:chgData name="ANDRES HUMBERTO OTALORA CARMONA" userId="9f185f83-ab76-4bc7-b4dd-50fef826f155" providerId="ADAL" clId="{3FBA8FAE-BC5A-44DF-AABA-3228B9147005}" dt="2020-06-24T15:09:10.487" v="38" actId="478"/>
          <ac:spMkLst>
            <pc:docMk/>
            <pc:sldMk cId="562487266" sldId="321"/>
            <ac:spMk id="53" creationId="{99180E4A-8FED-48F9-A9A6-6781628ABC16}"/>
          </ac:spMkLst>
        </pc:spChg>
        <pc:spChg chg="add del mod">
          <ac:chgData name="ANDRES HUMBERTO OTALORA CARMONA" userId="9f185f83-ab76-4bc7-b4dd-50fef826f155" providerId="ADAL" clId="{3FBA8FAE-BC5A-44DF-AABA-3228B9147005}" dt="2020-06-24T15:09:10.487" v="38" actId="478"/>
          <ac:spMkLst>
            <pc:docMk/>
            <pc:sldMk cId="562487266" sldId="321"/>
            <ac:spMk id="54" creationId="{73BCAAA1-417E-4EFE-BA28-58EF6E7C1BAF}"/>
          </ac:spMkLst>
        </pc:spChg>
        <pc:spChg chg="add del mod">
          <ac:chgData name="ANDRES HUMBERTO OTALORA CARMONA" userId="9f185f83-ab76-4bc7-b4dd-50fef826f155" providerId="ADAL" clId="{3FBA8FAE-BC5A-44DF-AABA-3228B9147005}" dt="2020-06-24T15:09:10.487" v="38" actId="478"/>
          <ac:spMkLst>
            <pc:docMk/>
            <pc:sldMk cId="562487266" sldId="321"/>
            <ac:spMk id="55" creationId="{6ECB4682-6317-48BF-AC34-B9E5434A394A}"/>
          </ac:spMkLst>
        </pc:spChg>
        <pc:spChg chg="add del mod">
          <ac:chgData name="ANDRES HUMBERTO OTALORA CARMONA" userId="9f185f83-ab76-4bc7-b4dd-50fef826f155" providerId="ADAL" clId="{3FBA8FAE-BC5A-44DF-AABA-3228B9147005}" dt="2020-06-24T15:09:59.715" v="66" actId="478"/>
          <ac:spMkLst>
            <pc:docMk/>
            <pc:sldMk cId="562487266" sldId="321"/>
            <ac:spMk id="56" creationId="{5A379D0A-8CE9-4DBA-8E1C-46FA5D7D08BF}"/>
          </ac:spMkLst>
        </pc:spChg>
        <pc:spChg chg="add del mod">
          <ac:chgData name="ANDRES HUMBERTO OTALORA CARMONA" userId="9f185f83-ab76-4bc7-b4dd-50fef826f155" providerId="ADAL" clId="{3FBA8FAE-BC5A-44DF-AABA-3228B9147005}" dt="2020-06-24T15:09:59.273" v="65" actId="478"/>
          <ac:spMkLst>
            <pc:docMk/>
            <pc:sldMk cId="562487266" sldId="321"/>
            <ac:spMk id="57" creationId="{21568CD8-3B4D-46AE-8E40-2416F52532C0}"/>
          </ac:spMkLst>
        </pc:spChg>
        <pc:spChg chg="add del mod">
          <ac:chgData name="ANDRES HUMBERTO OTALORA CARMONA" userId="9f185f83-ab76-4bc7-b4dd-50fef826f155" providerId="ADAL" clId="{3FBA8FAE-BC5A-44DF-AABA-3228B9147005}" dt="2020-06-24T15:09:58.639" v="64" actId="478"/>
          <ac:spMkLst>
            <pc:docMk/>
            <pc:sldMk cId="562487266" sldId="321"/>
            <ac:spMk id="58" creationId="{41683F3F-E50A-4767-A41E-83AE1BF6178A}"/>
          </ac:spMkLst>
        </pc:spChg>
        <pc:spChg chg="add del mod">
          <ac:chgData name="ANDRES HUMBERTO OTALORA CARMONA" userId="9f185f83-ab76-4bc7-b4dd-50fef826f155" providerId="ADAL" clId="{3FBA8FAE-BC5A-44DF-AABA-3228B9147005}" dt="2020-06-24T15:09:57.407" v="63" actId="478"/>
          <ac:spMkLst>
            <pc:docMk/>
            <pc:sldMk cId="562487266" sldId="321"/>
            <ac:spMk id="59" creationId="{21D5A2E2-BAF5-45C3-9401-2E26BF83288F}"/>
          </ac:spMkLst>
        </pc:spChg>
        <pc:spChg chg="add del mod">
          <ac:chgData name="ANDRES HUMBERTO OTALORA CARMONA" userId="9f185f83-ab76-4bc7-b4dd-50fef826f155" providerId="ADAL" clId="{3FBA8FAE-BC5A-44DF-AABA-3228B9147005}" dt="2020-06-24T15:10:00.280" v="67" actId="478"/>
          <ac:spMkLst>
            <pc:docMk/>
            <pc:sldMk cId="562487266" sldId="321"/>
            <ac:spMk id="60" creationId="{D390BDFF-D19A-4769-9A5A-CA9B6D1ADEFB}"/>
          </ac:spMkLst>
        </pc:spChg>
        <pc:spChg chg="add del mod">
          <ac:chgData name="ANDRES HUMBERTO OTALORA CARMONA" userId="9f185f83-ab76-4bc7-b4dd-50fef826f155" providerId="ADAL" clId="{3FBA8FAE-BC5A-44DF-AABA-3228B9147005}" dt="2020-06-24T15:08:29.726" v="21"/>
          <ac:spMkLst>
            <pc:docMk/>
            <pc:sldMk cId="562487266" sldId="321"/>
            <ac:spMk id="62" creationId="{C1660CCB-3537-4CAD-A139-6F477E5618C8}"/>
          </ac:spMkLst>
        </pc:spChg>
        <pc:spChg chg="add del mod">
          <ac:chgData name="ANDRES HUMBERTO OTALORA CARMONA" userId="9f185f83-ab76-4bc7-b4dd-50fef826f155" providerId="ADAL" clId="{3FBA8FAE-BC5A-44DF-AABA-3228B9147005}" dt="2020-06-24T15:08:29.726" v="21"/>
          <ac:spMkLst>
            <pc:docMk/>
            <pc:sldMk cId="562487266" sldId="321"/>
            <ac:spMk id="63" creationId="{49ED081D-47A7-446F-8BFA-A8E177B0CB94}"/>
          </ac:spMkLst>
        </pc:spChg>
        <pc:spChg chg="add del mod">
          <ac:chgData name="ANDRES HUMBERTO OTALORA CARMONA" userId="9f185f83-ab76-4bc7-b4dd-50fef826f155" providerId="ADAL" clId="{3FBA8FAE-BC5A-44DF-AABA-3228B9147005}" dt="2020-06-24T15:08:29.726" v="21"/>
          <ac:spMkLst>
            <pc:docMk/>
            <pc:sldMk cId="562487266" sldId="321"/>
            <ac:spMk id="64" creationId="{D1A9DB4A-CFCB-4D02-87D7-DB162866401B}"/>
          </ac:spMkLst>
        </pc:spChg>
        <pc:spChg chg="add del mod">
          <ac:chgData name="ANDRES HUMBERTO OTALORA CARMONA" userId="9f185f83-ab76-4bc7-b4dd-50fef826f155" providerId="ADAL" clId="{3FBA8FAE-BC5A-44DF-AABA-3228B9147005}" dt="2020-06-24T15:08:29.726" v="21"/>
          <ac:spMkLst>
            <pc:docMk/>
            <pc:sldMk cId="562487266" sldId="321"/>
            <ac:spMk id="65" creationId="{807829AA-19AD-49BE-BD6B-801BA718036F}"/>
          </ac:spMkLst>
        </pc:spChg>
        <pc:spChg chg="add del mod">
          <ac:chgData name="ANDRES HUMBERTO OTALORA CARMONA" userId="9f185f83-ab76-4bc7-b4dd-50fef826f155" providerId="ADAL" clId="{3FBA8FAE-BC5A-44DF-AABA-3228B9147005}" dt="2020-06-24T15:08:29.726" v="21"/>
          <ac:spMkLst>
            <pc:docMk/>
            <pc:sldMk cId="562487266" sldId="321"/>
            <ac:spMk id="66" creationId="{2FA84045-64C8-4B16-AD7F-EEABF2044A38}"/>
          </ac:spMkLst>
        </pc:spChg>
        <pc:spChg chg="add mod">
          <ac:chgData name="ANDRES HUMBERTO OTALORA CARMONA" userId="9f185f83-ab76-4bc7-b4dd-50fef826f155" providerId="ADAL" clId="{3FBA8FAE-BC5A-44DF-AABA-3228B9147005}" dt="2020-06-24T15:27:09.724" v="388" actId="1076"/>
          <ac:spMkLst>
            <pc:docMk/>
            <pc:sldMk cId="562487266" sldId="321"/>
            <ac:spMk id="67" creationId="{9C11644D-6339-46CA-92A4-B4043FB43015}"/>
          </ac:spMkLst>
        </pc:spChg>
        <pc:spChg chg="add mod">
          <ac:chgData name="ANDRES HUMBERTO OTALORA CARMONA" userId="9f185f83-ab76-4bc7-b4dd-50fef826f155" providerId="ADAL" clId="{3FBA8FAE-BC5A-44DF-AABA-3228B9147005}" dt="2020-06-24T15:27:08.069" v="387" actId="14100"/>
          <ac:spMkLst>
            <pc:docMk/>
            <pc:sldMk cId="562487266" sldId="321"/>
            <ac:spMk id="68" creationId="{7BCE7619-AE21-4E22-AED7-B421DE822FC5}"/>
          </ac:spMkLst>
        </pc:spChg>
        <pc:picChg chg="add del mod">
          <ac:chgData name="ANDRES HUMBERTO OTALORA CARMONA" userId="9f185f83-ab76-4bc7-b4dd-50fef826f155" providerId="ADAL" clId="{3FBA8FAE-BC5A-44DF-AABA-3228B9147005}" dt="2020-06-24T15:23:08.052" v="357" actId="21"/>
          <ac:picMkLst>
            <pc:docMk/>
            <pc:sldMk cId="562487266" sldId="321"/>
            <ac:picMk id="14" creationId="{3AE8FD7D-9F3D-4D9F-AD2B-86980DD34119}"/>
          </ac:picMkLst>
        </pc:picChg>
        <pc:picChg chg="add mod">
          <ac:chgData name="ANDRES HUMBERTO OTALORA CARMONA" userId="9f185f83-ab76-4bc7-b4dd-50fef826f155" providerId="ADAL" clId="{3FBA8FAE-BC5A-44DF-AABA-3228B9147005}" dt="2020-06-24T15:24:16.461" v="366" actId="14100"/>
          <ac:picMkLst>
            <pc:docMk/>
            <pc:sldMk cId="562487266" sldId="321"/>
            <ac:picMk id="15" creationId="{CD72467F-AA53-45F4-B35C-5A0BF1EE275B}"/>
          </ac:picMkLst>
        </pc:picChg>
        <pc:picChg chg="add mod">
          <ac:chgData name="ANDRES HUMBERTO OTALORA CARMONA" userId="9f185f83-ab76-4bc7-b4dd-50fef826f155" providerId="ADAL" clId="{3FBA8FAE-BC5A-44DF-AABA-3228B9147005}" dt="2020-06-24T15:24:49.540" v="371" actId="1076"/>
          <ac:picMkLst>
            <pc:docMk/>
            <pc:sldMk cId="562487266" sldId="321"/>
            <ac:picMk id="26" creationId="{C500D9CF-C505-4C65-A465-F4CD92C03D07}"/>
          </ac:picMkLst>
        </pc:picChg>
        <pc:picChg chg="add mod">
          <ac:chgData name="ANDRES HUMBERTO OTALORA CARMONA" userId="9f185f83-ab76-4bc7-b4dd-50fef826f155" providerId="ADAL" clId="{3FBA8FAE-BC5A-44DF-AABA-3228B9147005}" dt="2020-06-24T15:26:09.045" v="381" actId="1076"/>
          <ac:picMkLst>
            <pc:docMk/>
            <pc:sldMk cId="562487266" sldId="321"/>
            <ac:picMk id="27" creationId="{B0B840D3-95ED-4FB5-96CC-F5F6EBD4825D}"/>
          </ac:picMkLst>
        </pc:picChg>
        <pc:picChg chg="del">
          <ac:chgData name="ANDRES HUMBERTO OTALORA CARMONA" userId="9f185f83-ab76-4bc7-b4dd-50fef826f155" providerId="ADAL" clId="{3FBA8FAE-BC5A-44DF-AABA-3228B9147005}" dt="2020-06-24T15:08:02.986" v="12" actId="478"/>
          <ac:picMkLst>
            <pc:docMk/>
            <pc:sldMk cId="562487266" sldId="321"/>
            <ac:picMk id="31" creationId="{7053876B-D802-4C7A-87FF-9CFE81AD2DC0}"/>
          </ac:picMkLst>
        </pc:picChg>
        <pc:picChg chg="del">
          <ac:chgData name="ANDRES HUMBERTO OTALORA CARMONA" userId="9f185f83-ab76-4bc7-b4dd-50fef826f155" providerId="ADAL" clId="{3FBA8FAE-BC5A-44DF-AABA-3228B9147005}" dt="2020-06-24T15:08:02.986" v="12" actId="478"/>
          <ac:picMkLst>
            <pc:docMk/>
            <pc:sldMk cId="562487266" sldId="321"/>
            <ac:picMk id="33" creationId="{3FB63CBF-739B-47B0-A0EC-CB39D5242BF6}"/>
          </ac:picMkLst>
        </pc:picChg>
        <pc:picChg chg="del">
          <ac:chgData name="ANDRES HUMBERTO OTALORA CARMONA" userId="9f185f83-ab76-4bc7-b4dd-50fef826f155" providerId="ADAL" clId="{3FBA8FAE-BC5A-44DF-AABA-3228B9147005}" dt="2020-06-24T15:08:02.986" v="12" actId="478"/>
          <ac:picMkLst>
            <pc:docMk/>
            <pc:sldMk cId="562487266" sldId="321"/>
            <ac:picMk id="34" creationId="{EB1B19C1-85EA-4776-B458-46ACB72E19C3}"/>
          </ac:picMkLst>
        </pc:picChg>
        <pc:picChg chg="del">
          <ac:chgData name="ANDRES HUMBERTO OTALORA CARMONA" userId="9f185f83-ab76-4bc7-b4dd-50fef826f155" providerId="ADAL" clId="{3FBA8FAE-BC5A-44DF-AABA-3228B9147005}" dt="2020-06-24T15:08:02.986" v="12" actId="478"/>
          <ac:picMkLst>
            <pc:docMk/>
            <pc:sldMk cId="562487266" sldId="321"/>
            <ac:picMk id="40" creationId="{7A408821-F8E6-48E7-9899-5FE5FFDA6DC1}"/>
          </ac:picMkLst>
        </pc:picChg>
        <pc:picChg chg="del">
          <ac:chgData name="ANDRES HUMBERTO OTALORA CARMONA" userId="9f185f83-ab76-4bc7-b4dd-50fef826f155" providerId="ADAL" clId="{3FBA8FAE-BC5A-44DF-AABA-3228B9147005}" dt="2020-06-24T15:08:02.986" v="12" actId="478"/>
          <ac:picMkLst>
            <pc:docMk/>
            <pc:sldMk cId="562487266" sldId="321"/>
            <ac:picMk id="42" creationId="{5BD686BD-7E58-4612-AEC8-1F982DF418A0}"/>
          </ac:picMkLst>
        </pc:picChg>
        <pc:picChg chg="del">
          <ac:chgData name="ANDRES HUMBERTO OTALORA CARMONA" userId="9f185f83-ab76-4bc7-b4dd-50fef826f155" providerId="ADAL" clId="{3FBA8FAE-BC5A-44DF-AABA-3228B9147005}" dt="2020-06-24T15:08:02.986" v="12" actId="478"/>
          <ac:picMkLst>
            <pc:docMk/>
            <pc:sldMk cId="562487266" sldId="321"/>
            <ac:picMk id="43" creationId="{26D0B189-8889-464D-945F-766942B75ECF}"/>
          </ac:picMkLst>
        </pc:picChg>
        <pc:picChg chg="del">
          <ac:chgData name="ANDRES HUMBERTO OTALORA CARMONA" userId="9f185f83-ab76-4bc7-b4dd-50fef826f155" providerId="ADAL" clId="{3FBA8FAE-BC5A-44DF-AABA-3228B9147005}" dt="2020-06-24T15:08:02.986" v="12" actId="478"/>
          <ac:picMkLst>
            <pc:docMk/>
            <pc:sldMk cId="562487266" sldId="321"/>
            <ac:picMk id="46" creationId="{2839A83C-AB20-417B-9A5C-0780E0F3A5E2}"/>
          </ac:picMkLst>
        </pc:picChg>
        <pc:picChg chg="del">
          <ac:chgData name="ANDRES HUMBERTO OTALORA CARMONA" userId="9f185f83-ab76-4bc7-b4dd-50fef826f155" providerId="ADAL" clId="{3FBA8FAE-BC5A-44DF-AABA-3228B9147005}" dt="2020-06-24T15:08:02.986" v="12" actId="478"/>
          <ac:picMkLst>
            <pc:docMk/>
            <pc:sldMk cId="562487266" sldId="321"/>
            <ac:picMk id="50" creationId="{BBEF1602-9AC6-44CC-85EC-B2025A7BB7FA}"/>
          </ac:picMkLst>
        </pc:picChg>
        <pc:picChg chg="add mod">
          <ac:chgData name="ANDRES HUMBERTO OTALORA CARMONA" userId="9f185f83-ab76-4bc7-b4dd-50fef826f155" providerId="ADAL" clId="{3FBA8FAE-BC5A-44DF-AABA-3228B9147005}" dt="2020-06-24T15:27:00.366" v="384" actId="1076"/>
          <ac:picMkLst>
            <pc:docMk/>
            <pc:sldMk cId="562487266" sldId="321"/>
            <ac:picMk id="69" creationId="{F6835561-CBA8-43AB-9AF6-C2E80ED64430}"/>
          </ac:picMkLst>
        </pc:picChg>
        <pc:picChg chg="add mod">
          <ac:chgData name="ANDRES HUMBERTO OTALORA CARMONA" userId="9f185f83-ab76-4bc7-b4dd-50fef826f155" providerId="ADAL" clId="{3FBA8FAE-BC5A-44DF-AABA-3228B9147005}" dt="2020-06-24T15:29:39.085" v="394" actId="1076"/>
          <ac:picMkLst>
            <pc:docMk/>
            <pc:sldMk cId="562487266" sldId="321"/>
            <ac:picMk id="70" creationId="{73DF4FA2-73D8-435B-A27B-A38684E388CD}"/>
          </ac:picMkLst>
        </pc:picChg>
        <pc:picChg chg="add mod">
          <ac:chgData name="ANDRES HUMBERTO OTALORA CARMONA" userId="9f185f83-ab76-4bc7-b4dd-50fef826f155" providerId="ADAL" clId="{3FBA8FAE-BC5A-44DF-AABA-3228B9147005}" dt="2020-06-24T15:31:03.813" v="399" actId="1076"/>
          <ac:picMkLst>
            <pc:docMk/>
            <pc:sldMk cId="562487266" sldId="321"/>
            <ac:picMk id="71" creationId="{A3AFA4BB-33E5-459E-85D1-A52017402225}"/>
          </ac:picMkLst>
        </pc:picChg>
        <pc:picChg chg="add mod">
          <ac:chgData name="ANDRES HUMBERTO OTALORA CARMONA" userId="9f185f83-ab76-4bc7-b4dd-50fef826f155" providerId="ADAL" clId="{3FBA8FAE-BC5A-44DF-AABA-3228B9147005}" dt="2020-06-24T16:01:35.579" v="649" actId="1076"/>
          <ac:picMkLst>
            <pc:docMk/>
            <pc:sldMk cId="562487266" sldId="321"/>
            <ac:picMk id="72" creationId="{62345C59-0B0C-4FF4-ABD3-52338C6008ED}"/>
          </ac:picMkLst>
        </pc:picChg>
        <pc:picChg chg="add del">
          <ac:chgData name="ANDRES HUMBERTO OTALORA CARMONA" userId="9f185f83-ab76-4bc7-b4dd-50fef826f155" providerId="ADAL" clId="{3FBA8FAE-BC5A-44DF-AABA-3228B9147005}" dt="2020-06-24T15:40:02.243" v="412" actId="21"/>
          <ac:picMkLst>
            <pc:docMk/>
            <pc:sldMk cId="562487266" sldId="321"/>
            <ac:picMk id="73" creationId="{BB64CBA7-E103-407D-9068-2B0553C94B71}"/>
          </ac:picMkLst>
        </pc:picChg>
        <pc:picChg chg="add mod">
          <ac:chgData name="ANDRES HUMBERTO OTALORA CARMONA" userId="9f185f83-ab76-4bc7-b4dd-50fef826f155" providerId="ADAL" clId="{3FBA8FAE-BC5A-44DF-AABA-3228B9147005}" dt="2020-06-24T15:40:35.868" v="415" actId="1076"/>
          <ac:picMkLst>
            <pc:docMk/>
            <pc:sldMk cId="562487266" sldId="321"/>
            <ac:picMk id="74" creationId="{9FCD0216-F9F4-41B8-BE36-B698BC00AFA9}"/>
          </ac:picMkLst>
        </pc:picChg>
        <pc:picChg chg="add mod">
          <ac:chgData name="ANDRES HUMBERTO OTALORA CARMONA" userId="9f185f83-ab76-4bc7-b4dd-50fef826f155" providerId="ADAL" clId="{3FBA8FAE-BC5A-44DF-AABA-3228B9147005}" dt="2020-06-24T15:41:12.435" v="422" actId="1076"/>
          <ac:picMkLst>
            <pc:docMk/>
            <pc:sldMk cId="562487266" sldId="321"/>
            <ac:picMk id="75" creationId="{06BA764A-3767-439B-8875-54938DDE4EC6}"/>
          </ac:picMkLst>
        </pc:picChg>
        <pc:picChg chg="add mod">
          <ac:chgData name="ANDRES HUMBERTO OTALORA CARMONA" userId="9f185f83-ab76-4bc7-b4dd-50fef826f155" providerId="ADAL" clId="{3FBA8FAE-BC5A-44DF-AABA-3228B9147005}" dt="2020-06-24T15:42:10.092" v="427" actId="1076"/>
          <ac:picMkLst>
            <pc:docMk/>
            <pc:sldMk cId="562487266" sldId="321"/>
            <ac:picMk id="76" creationId="{EFFE93D9-3D44-418A-905C-64BB70216897}"/>
          </ac:picMkLst>
        </pc:picChg>
        <pc:cxnChg chg="del">
          <ac:chgData name="ANDRES HUMBERTO OTALORA CARMONA" userId="9f185f83-ab76-4bc7-b4dd-50fef826f155" providerId="ADAL" clId="{3FBA8FAE-BC5A-44DF-AABA-3228B9147005}" dt="2020-06-24T15:08:02.986" v="12" actId="478"/>
          <ac:cxnSpMkLst>
            <pc:docMk/>
            <pc:sldMk cId="562487266" sldId="321"/>
            <ac:cxnSpMk id="17" creationId="{B6E0C419-333D-49FF-9C27-60614AD7E5BA}"/>
          </ac:cxnSpMkLst>
        </pc:cxnChg>
        <pc:cxnChg chg="del mod">
          <ac:chgData name="ANDRES HUMBERTO OTALORA CARMONA" userId="9f185f83-ab76-4bc7-b4dd-50fef826f155" providerId="ADAL" clId="{3FBA8FAE-BC5A-44DF-AABA-3228B9147005}" dt="2020-06-24T15:08:02.986" v="12" actId="478"/>
          <ac:cxnSpMkLst>
            <pc:docMk/>
            <pc:sldMk cId="562487266" sldId="321"/>
            <ac:cxnSpMk id="18" creationId="{E74985E8-6128-4F66-A5E3-123304A49CEB}"/>
          </ac:cxnSpMkLst>
        </pc:cxnChg>
        <pc:cxnChg chg="del mod">
          <ac:chgData name="ANDRES HUMBERTO OTALORA CARMONA" userId="9f185f83-ab76-4bc7-b4dd-50fef826f155" providerId="ADAL" clId="{3FBA8FAE-BC5A-44DF-AABA-3228B9147005}" dt="2020-06-24T15:08:02.986" v="12" actId="478"/>
          <ac:cxnSpMkLst>
            <pc:docMk/>
            <pc:sldMk cId="562487266" sldId="321"/>
            <ac:cxnSpMk id="21" creationId="{97D37268-6029-4047-88FB-5440942C4776}"/>
          </ac:cxnSpMkLst>
        </pc:cxnChg>
        <pc:cxnChg chg="del">
          <ac:chgData name="ANDRES HUMBERTO OTALORA CARMONA" userId="9f185f83-ab76-4bc7-b4dd-50fef826f155" providerId="ADAL" clId="{3FBA8FAE-BC5A-44DF-AABA-3228B9147005}" dt="2020-06-24T15:08:02.986" v="12" actId="478"/>
          <ac:cxnSpMkLst>
            <pc:docMk/>
            <pc:sldMk cId="562487266" sldId="321"/>
            <ac:cxnSpMk id="22" creationId="{32AF8DE5-63D9-49BB-B75E-DA772DC786C3}"/>
          </ac:cxnSpMkLst>
        </pc:cxnChg>
        <pc:cxnChg chg="del">
          <ac:chgData name="ANDRES HUMBERTO OTALORA CARMONA" userId="9f185f83-ab76-4bc7-b4dd-50fef826f155" providerId="ADAL" clId="{3FBA8FAE-BC5A-44DF-AABA-3228B9147005}" dt="2020-06-24T15:08:02.986" v="12" actId="478"/>
          <ac:cxnSpMkLst>
            <pc:docMk/>
            <pc:sldMk cId="562487266" sldId="321"/>
            <ac:cxnSpMk id="35" creationId="{4CF39B2F-2467-4A9D-932B-E75369C8D56B}"/>
          </ac:cxnSpMkLst>
        </pc:cxnChg>
        <pc:cxnChg chg="del">
          <ac:chgData name="ANDRES HUMBERTO OTALORA CARMONA" userId="9f185f83-ab76-4bc7-b4dd-50fef826f155" providerId="ADAL" clId="{3FBA8FAE-BC5A-44DF-AABA-3228B9147005}" dt="2020-06-24T15:08:02.986" v="12" actId="478"/>
          <ac:cxnSpMkLst>
            <pc:docMk/>
            <pc:sldMk cId="562487266" sldId="321"/>
            <ac:cxnSpMk id="36" creationId="{97B3405F-3BC6-45C0-9526-59A284428795}"/>
          </ac:cxnSpMkLst>
        </pc:cxnChg>
        <pc:cxnChg chg="del">
          <ac:chgData name="ANDRES HUMBERTO OTALORA CARMONA" userId="9f185f83-ab76-4bc7-b4dd-50fef826f155" providerId="ADAL" clId="{3FBA8FAE-BC5A-44DF-AABA-3228B9147005}" dt="2020-06-24T15:08:02.986" v="12" actId="478"/>
          <ac:cxnSpMkLst>
            <pc:docMk/>
            <pc:sldMk cId="562487266" sldId="321"/>
            <ac:cxnSpMk id="37" creationId="{E292CFD3-24D2-4E3A-8C18-00927D9395C5}"/>
          </ac:cxnSpMkLst>
        </pc:cxnChg>
        <pc:cxnChg chg="del mod">
          <ac:chgData name="ANDRES HUMBERTO OTALORA CARMONA" userId="9f185f83-ab76-4bc7-b4dd-50fef826f155" providerId="ADAL" clId="{3FBA8FAE-BC5A-44DF-AABA-3228B9147005}" dt="2020-06-24T15:08:02.986" v="12" actId="478"/>
          <ac:cxnSpMkLst>
            <pc:docMk/>
            <pc:sldMk cId="562487266" sldId="321"/>
            <ac:cxnSpMk id="38" creationId="{161AAF73-B0ED-4752-BA5A-915928E6841C}"/>
          </ac:cxnSpMkLst>
        </pc:cxnChg>
        <pc:cxnChg chg="add del mod">
          <ac:chgData name="ANDRES HUMBERTO OTALORA CARMONA" userId="9f185f83-ab76-4bc7-b4dd-50fef826f155" providerId="ADAL" clId="{3FBA8FAE-BC5A-44DF-AABA-3228B9147005}" dt="2020-06-24T15:10:02.233" v="68" actId="478"/>
          <ac:cxnSpMkLst>
            <pc:docMk/>
            <pc:sldMk cId="562487266" sldId="321"/>
            <ac:cxnSpMk id="61" creationId="{7DA899AF-6483-4B87-AADC-C430B9A0DF6A}"/>
          </ac:cxnSpMkLst>
        </pc:cxnChg>
      </pc:sldChg>
      <pc:sldChg chg="new del">
        <pc:chgData name="ANDRES HUMBERTO OTALORA CARMONA" userId="9f185f83-ab76-4bc7-b4dd-50fef826f155" providerId="ADAL" clId="{3FBA8FAE-BC5A-44DF-AABA-3228B9147005}" dt="2020-06-24T15:04:21.943" v="9" actId="680"/>
        <pc:sldMkLst>
          <pc:docMk/>
          <pc:sldMk cId="2660867929" sldId="321"/>
        </pc:sldMkLst>
      </pc:sldChg>
      <pc:sldChg chg="addSp delSp modSp add mod">
        <pc:chgData name="ANDRES HUMBERTO OTALORA CARMONA" userId="9f185f83-ab76-4bc7-b4dd-50fef826f155" providerId="ADAL" clId="{3FBA8FAE-BC5A-44DF-AABA-3228B9147005}" dt="2020-06-24T17:19:42.521" v="755" actId="339"/>
        <pc:sldMkLst>
          <pc:docMk/>
          <pc:sldMk cId="2019847317" sldId="322"/>
        </pc:sldMkLst>
        <pc:spChg chg="del">
          <ac:chgData name="ANDRES HUMBERTO OTALORA CARMONA" userId="9f185f83-ab76-4bc7-b4dd-50fef826f155" providerId="ADAL" clId="{3FBA8FAE-BC5A-44DF-AABA-3228B9147005}" dt="2020-06-24T15:43:21.910" v="446" actId="478"/>
          <ac:spMkLst>
            <pc:docMk/>
            <pc:sldMk cId="2019847317" sldId="322"/>
            <ac:spMk id="3" creationId="{19949240-DC2F-4A91-BFB5-71BA25732303}"/>
          </ac:spMkLst>
        </pc:spChg>
        <pc:spChg chg="del">
          <ac:chgData name="ANDRES HUMBERTO OTALORA CARMONA" userId="9f185f83-ab76-4bc7-b4dd-50fef826f155" providerId="ADAL" clId="{3FBA8FAE-BC5A-44DF-AABA-3228B9147005}" dt="2020-06-24T15:43:21.910" v="446" actId="478"/>
          <ac:spMkLst>
            <pc:docMk/>
            <pc:sldMk cId="2019847317" sldId="322"/>
            <ac:spMk id="4" creationId="{8360922B-8A8A-47FE-9B3D-66FFA10FDE9B}"/>
          </ac:spMkLst>
        </pc:spChg>
        <pc:spChg chg="del">
          <ac:chgData name="ANDRES HUMBERTO OTALORA CARMONA" userId="9f185f83-ab76-4bc7-b4dd-50fef826f155" providerId="ADAL" clId="{3FBA8FAE-BC5A-44DF-AABA-3228B9147005}" dt="2020-06-24T15:43:21.910" v="446" actId="478"/>
          <ac:spMkLst>
            <pc:docMk/>
            <pc:sldMk cId="2019847317" sldId="322"/>
            <ac:spMk id="5" creationId="{5B965E7B-DB6A-4131-B7C7-DFE7FE0E9BBA}"/>
          </ac:spMkLst>
        </pc:spChg>
        <pc:spChg chg="del">
          <ac:chgData name="ANDRES HUMBERTO OTALORA CARMONA" userId="9f185f83-ab76-4bc7-b4dd-50fef826f155" providerId="ADAL" clId="{3FBA8FAE-BC5A-44DF-AABA-3228B9147005}" dt="2020-06-24T15:43:21.910" v="446" actId="478"/>
          <ac:spMkLst>
            <pc:docMk/>
            <pc:sldMk cId="2019847317" sldId="322"/>
            <ac:spMk id="6" creationId="{82A75F89-4918-49B5-A83B-28541505E917}"/>
          </ac:spMkLst>
        </pc:spChg>
        <pc:spChg chg="del">
          <ac:chgData name="ANDRES HUMBERTO OTALORA CARMONA" userId="9f185f83-ab76-4bc7-b4dd-50fef826f155" providerId="ADAL" clId="{3FBA8FAE-BC5A-44DF-AABA-3228B9147005}" dt="2020-06-24T15:43:21.910" v="446" actId="478"/>
          <ac:spMkLst>
            <pc:docMk/>
            <pc:sldMk cId="2019847317" sldId="322"/>
            <ac:spMk id="7" creationId="{9DB27B32-C844-4C6F-997A-6BFD07367D2C}"/>
          </ac:spMkLst>
        </pc:spChg>
        <pc:spChg chg="del">
          <ac:chgData name="ANDRES HUMBERTO OTALORA CARMONA" userId="9f185f83-ab76-4bc7-b4dd-50fef826f155" providerId="ADAL" clId="{3FBA8FAE-BC5A-44DF-AABA-3228B9147005}" dt="2020-06-24T15:43:21.910" v="446" actId="478"/>
          <ac:spMkLst>
            <pc:docMk/>
            <pc:sldMk cId="2019847317" sldId="322"/>
            <ac:spMk id="8" creationId="{5D94E5EB-578A-4541-A761-5AF1076A26F0}"/>
          </ac:spMkLst>
        </pc:spChg>
        <pc:spChg chg="del">
          <ac:chgData name="ANDRES HUMBERTO OTALORA CARMONA" userId="9f185f83-ab76-4bc7-b4dd-50fef826f155" providerId="ADAL" clId="{3FBA8FAE-BC5A-44DF-AABA-3228B9147005}" dt="2020-06-24T15:43:21.910" v="446" actId="478"/>
          <ac:spMkLst>
            <pc:docMk/>
            <pc:sldMk cId="2019847317" sldId="322"/>
            <ac:spMk id="9" creationId="{497A5BE3-EFD6-4D22-B9E2-FA85D5889E90}"/>
          </ac:spMkLst>
        </pc:spChg>
        <pc:spChg chg="del">
          <ac:chgData name="ANDRES HUMBERTO OTALORA CARMONA" userId="9f185f83-ab76-4bc7-b4dd-50fef826f155" providerId="ADAL" clId="{3FBA8FAE-BC5A-44DF-AABA-3228B9147005}" dt="2020-06-24T15:43:21.910" v="446" actId="478"/>
          <ac:spMkLst>
            <pc:docMk/>
            <pc:sldMk cId="2019847317" sldId="322"/>
            <ac:spMk id="10" creationId="{41F32FB5-4F14-4824-9F4D-8FD04546274D}"/>
          </ac:spMkLst>
        </pc:spChg>
        <pc:spChg chg="del">
          <ac:chgData name="ANDRES HUMBERTO OTALORA CARMONA" userId="9f185f83-ab76-4bc7-b4dd-50fef826f155" providerId="ADAL" clId="{3FBA8FAE-BC5A-44DF-AABA-3228B9147005}" dt="2020-06-24T15:43:21.910" v="446" actId="478"/>
          <ac:spMkLst>
            <pc:docMk/>
            <pc:sldMk cId="2019847317" sldId="322"/>
            <ac:spMk id="11" creationId="{9D8DF0E7-F363-4436-8A4C-4F6F57F7E21F}"/>
          </ac:spMkLst>
        </pc:spChg>
        <pc:spChg chg="del">
          <ac:chgData name="ANDRES HUMBERTO OTALORA CARMONA" userId="9f185f83-ab76-4bc7-b4dd-50fef826f155" providerId="ADAL" clId="{3FBA8FAE-BC5A-44DF-AABA-3228B9147005}" dt="2020-06-24T15:43:21.910" v="446" actId="478"/>
          <ac:spMkLst>
            <pc:docMk/>
            <pc:sldMk cId="2019847317" sldId="322"/>
            <ac:spMk id="12" creationId="{2D0A6D90-BAF4-4BB8-8527-6AEE7ADCFCCC}"/>
          </ac:spMkLst>
        </pc:spChg>
        <pc:spChg chg="del">
          <ac:chgData name="ANDRES HUMBERTO OTALORA CARMONA" userId="9f185f83-ab76-4bc7-b4dd-50fef826f155" providerId="ADAL" clId="{3FBA8FAE-BC5A-44DF-AABA-3228B9147005}" dt="2020-06-24T15:43:21.910" v="446" actId="478"/>
          <ac:spMkLst>
            <pc:docMk/>
            <pc:sldMk cId="2019847317" sldId="322"/>
            <ac:spMk id="13" creationId="{6469A401-44D2-45C6-A56E-435A7065C083}"/>
          </ac:spMkLst>
        </pc:spChg>
        <pc:spChg chg="add mod">
          <ac:chgData name="ANDRES HUMBERTO OTALORA CARMONA" userId="9f185f83-ab76-4bc7-b4dd-50fef826f155" providerId="ADAL" clId="{3FBA8FAE-BC5A-44DF-AABA-3228B9147005}" dt="2020-06-24T15:57:15.652" v="593" actId="1076"/>
          <ac:spMkLst>
            <pc:docMk/>
            <pc:sldMk cId="2019847317" sldId="322"/>
            <ac:spMk id="14" creationId="{1AA5D865-00D8-42B1-BD46-3AE3FF21579C}"/>
          </ac:spMkLst>
        </pc:spChg>
        <pc:spChg chg="add mod">
          <ac:chgData name="ANDRES HUMBERTO OTALORA CARMONA" userId="9f185f83-ab76-4bc7-b4dd-50fef826f155" providerId="ADAL" clId="{3FBA8FAE-BC5A-44DF-AABA-3228B9147005}" dt="2020-06-24T17:19:39.390" v="753" actId="1076"/>
          <ac:spMkLst>
            <pc:docMk/>
            <pc:sldMk cId="2019847317" sldId="322"/>
            <ac:spMk id="16" creationId="{C2F1FB4E-057D-4271-8416-DEBDF4D50A5C}"/>
          </ac:spMkLst>
        </pc:spChg>
        <pc:spChg chg="add mod">
          <ac:chgData name="ANDRES HUMBERTO OTALORA CARMONA" userId="9f185f83-ab76-4bc7-b4dd-50fef826f155" providerId="ADAL" clId="{3FBA8FAE-BC5A-44DF-AABA-3228B9147005}" dt="2020-06-24T15:57:20.107" v="594" actId="1076"/>
          <ac:spMkLst>
            <pc:docMk/>
            <pc:sldMk cId="2019847317" sldId="322"/>
            <ac:spMk id="19" creationId="{0EA6C48F-8C3F-43D0-9E34-CD9E7CE6E3F4}"/>
          </ac:spMkLst>
        </pc:spChg>
        <pc:spChg chg="add del mod">
          <ac:chgData name="ANDRES HUMBERTO OTALORA CARMONA" userId="9f185f83-ab76-4bc7-b4dd-50fef826f155" providerId="ADAL" clId="{3FBA8FAE-BC5A-44DF-AABA-3228B9147005}" dt="2020-06-24T15:44:11.874" v="458" actId="478"/>
          <ac:spMkLst>
            <pc:docMk/>
            <pc:sldMk cId="2019847317" sldId="322"/>
            <ac:spMk id="29" creationId="{F45AB8CE-263B-421F-8A4B-1759359C8073}"/>
          </ac:spMkLst>
        </pc:spChg>
        <pc:spChg chg="add del mod">
          <ac:chgData name="ANDRES HUMBERTO OTALORA CARMONA" userId="9f185f83-ab76-4bc7-b4dd-50fef826f155" providerId="ADAL" clId="{3FBA8FAE-BC5A-44DF-AABA-3228B9147005}" dt="2020-06-24T15:44:19.122" v="460" actId="478"/>
          <ac:spMkLst>
            <pc:docMk/>
            <pc:sldMk cId="2019847317" sldId="322"/>
            <ac:spMk id="30" creationId="{AF8D4E0C-EBB3-4A93-82AB-C26595DCB219}"/>
          </ac:spMkLst>
        </pc:spChg>
        <pc:spChg chg="add mod">
          <ac:chgData name="ANDRES HUMBERTO OTALORA CARMONA" userId="9f185f83-ab76-4bc7-b4dd-50fef826f155" providerId="ADAL" clId="{3FBA8FAE-BC5A-44DF-AABA-3228B9147005}" dt="2020-06-24T15:45:09.244" v="476" actId="1076"/>
          <ac:spMkLst>
            <pc:docMk/>
            <pc:sldMk cId="2019847317" sldId="322"/>
            <ac:spMk id="31" creationId="{AD532847-5A6A-460F-99DD-BACE7F7FF28B}"/>
          </ac:spMkLst>
        </pc:spChg>
        <pc:spChg chg="add mod">
          <ac:chgData name="ANDRES HUMBERTO OTALORA CARMONA" userId="9f185f83-ab76-4bc7-b4dd-50fef826f155" providerId="ADAL" clId="{3FBA8FAE-BC5A-44DF-AABA-3228B9147005}" dt="2020-06-24T15:55:59.922" v="576" actId="1076"/>
          <ac:spMkLst>
            <pc:docMk/>
            <pc:sldMk cId="2019847317" sldId="322"/>
            <ac:spMk id="32" creationId="{571711B1-6C70-4882-9C12-1E07115DDF73}"/>
          </ac:spMkLst>
        </pc:spChg>
        <pc:spChg chg="add mod">
          <ac:chgData name="ANDRES HUMBERTO OTALORA CARMONA" userId="9f185f83-ab76-4bc7-b4dd-50fef826f155" providerId="ADAL" clId="{3FBA8FAE-BC5A-44DF-AABA-3228B9147005}" dt="2020-06-24T15:45:52.164" v="488" actId="21"/>
          <ac:spMkLst>
            <pc:docMk/>
            <pc:sldMk cId="2019847317" sldId="322"/>
            <ac:spMk id="33" creationId="{2A0D6D11-0ACB-4334-9306-6230780D5912}"/>
          </ac:spMkLst>
        </pc:spChg>
        <pc:spChg chg="add del mod">
          <ac:chgData name="ANDRES HUMBERTO OTALORA CARMONA" userId="9f185f83-ab76-4bc7-b4dd-50fef826f155" providerId="ADAL" clId="{3FBA8FAE-BC5A-44DF-AABA-3228B9147005}" dt="2020-06-24T15:56:18.740" v="582" actId="14100"/>
          <ac:spMkLst>
            <pc:docMk/>
            <pc:sldMk cId="2019847317" sldId="322"/>
            <ac:spMk id="34" creationId="{F6CD6AC3-060D-43F9-8D7F-90E07E0CFBB9}"/>
          </ac:spMkLst>
        </pc:spChg>
        <pc:spChg chg="add del mod">
          <ac:chgData name="ANDRES HUMBERTO OTALORA CARMONA" userId="9f185f83-ab76-4bc7-b4dd-50fef826f155" providerId="ADAL" clId="{3FBA8FAE-BC5A-44DF-AABA-3228B9147005}" dt="2020-06-24T15:44:01.198" v="453" actId="478"/>
          <ac:spMkLst>
            <pc:docMk/>
            <pc:sldMk cId="2019847317" sldId="322"/>
            <ac:spMk id="35" creationId="{A3486E02-3035-471E-ADAA-29733456E7B2}"/>
          </ac:spMkLst>
        </pc:spChg>
        <pc:spChg chg="add del mod">
          <ac:chgData name="ANDRES HUMBERTO OTALORA CARMONA" userId="9f185f83-ab76-4bc7-b4dd-50fef826f155" providerId="ADAL" clId="{3FBA8FAE-BC5A-44DF-AABA-3228B9147005}" dt="2020-06-24T15:44:43.106" v="467" actId="478"/>
          <ac:spMkLst>
            <pc:docMk/>
            <pc:sldMk cId="2019847317" sldId="322"/>
            <ac:spMk id="36" creationId="{0A41F783-7EFF-45E8-9A23-41C4364AA491}"/>
          </ac:spMkLst>
        </pc:spChg>
        <pc:spChg chg="add mod">
          <ac:chgData name="ANDRES HUMBERTO OTALORA CARMONA" userId="9f185f83-ab76-4bc7-b4dd-50fef826f155" providerId="ADAL" clId="{3FBA8FAE-BC5A-44DF-AABA-3228B9147005}" dt="2020-06-24T15:43:51.331" v="450" actId="1076"/>
          <ac:spMkLst>
            <pc:docMk/>
            <pc:sldMk cId="2019847317" sldId="322"/>
            <ac:spMk id="39" creationId="{13ECF10A-78D3-46CD-8297-00031809D583}"/>
          </ac:spMkLst>
        </pc:spChg>
        <pc:spChg chg="add mod">
          <ac:chgData name="ANDRES HUMBERTO OTALORA CARMONA" userId="9f185f83-ab76-4bc7-b4dd-50fef826f155" providerId="ADAL" clId="{3FBA8FAE-BC5A-44DF-AABA-3228B9147005}" dt="2020-06-24T15:55:59.922" v="576" actId="1076"/>
          <ac:spMkLst>
            <pc:docMk/>
            <pc:sldMk cId="2019847317" sldId="322"/>
            <ac:spMk id="40" creationId="{3FFB326D-2E85-4A67-A664-F5AE4BFD3744}"/>
          </ac:spMkLst>
        </pc:spChg>
        <pc:spChg chg="add del mod">
          <ac:chgData name="ANDRES HUMBERTO OTALORA CARMONA" userId="9f185f83-ab76-4bc7-b4dd-50fef826f155" providerId="ADAL" clId="{3FBA8FAE-BC5A-44DF-AABA-3228B9147005}" dt="2020-06-24T15:51:25.925" v="512" actId="478"/>
          <ac:spMkLst>
            <pc:docMk/>
            <pc:sldMk cId="2019847317" sldId="322"/>
            <ac:spMk id="47" creationId="{36347697-8BD9-401F-AA10-16F8476C6BDF}"/>
          </ac:spMkLst>
        </pc:spChg>
        <pc:spChg chg="add del mod">
          <ac:chgData name="ANDRES HUMBERTO OTALORA CARMONA" userId="9f185f83-ab76-4bc7-b4dd-50fef826f155" providerId="ADAL" clId="{3FBA8FAE-BC5A-44DF-AABA-3228B9147005}" dt="2020-06-24T15:51:24.477" v="511" actId="478"/>
          <ac:spMkLst>
            <pc:docMk/>
            <pc:sldMk cId="2019847317" sldId="322"/>
            <ac:spMk id="48" creationId="{AEBDE46F-5699-4F9A-9D2D-661C312234DE}"/>
          </ac:spMkLst>
        </pc:spChg>
        <pc:spChg chg="add mod">
          <ac:chgData name="ANDRES HUMBERTO OTALORA CARMONA" userId="9f185f83-ab76-4bc7-b4dd-50fef826f155" providerId="ADAL" clId="{3FBA8FAE-BC5A-44DF-AABA-3228B9147005}" dt="2020-06-24T15:57:20.107" v="594" actId="1076"/>
          <ac:spMkLst>
            <pc:docMk/>
            <pc:sldMk cId="2019847317" sldId="322"/>
            <ac:spMk id="49" creationId="{FD4A9BB2-FBF7-4499-ACF8-25E6DDB1B2BD}"/>
          </ac:spMkLst>
        </pc:spChg>
        <pc:spChg chg="add mod">
          <ac:chgData name="ANDRES HUMBERTO OTALORA CARMONA" userId="9f185f83-ab76-4bc7-b4dd-50fef826f155" providerId="ADAL" clId="{3FBA8FAE-BC5A-44DF-AABA-3228B9147005}" dt="2020-06-24T15:57:20.107" v="594" actId="1076"/>
          <ac:spMkLst>
            <pc:docMk/>
            <pc:sldMk cId="2019847317" sldId="322"/>
            <ac:spMk id="50" creationId="{4AC9EE99-24F0-467C-BEF6-C9134D9037D4}"/>
          </ac:spMkLst>
        </pc:spChg>
        <pc:spChg chg="del">
          <ac:chgData name="ANDRES HUMBERTO OTALORA CARMONA" userId="9f185f83-ab76-4bc7-b4dd-50fef826f155" providerId="ADAL" clId="{3FBA8FAE-BC5A-44DF-AABA-3228B9147005}" dt="2020-06-24T15:43:21.910" v="446" actId="478"/>
          <ac:spMkLst>
            <pc:docMk/>
            <pc:sldMk cId="2019847317" sldId="322"/>
            <ac:spMk id="67" creationId="{9C11644D-6339-46CA-92A4-B4043FB43015}"/>
          </ac:spMkLst>
        </pc:spChg>
        <pc:spChg chg="del">
          <ac:chgData name="ANDRES HUMBERTO OTALORA CARMONA" userId="9f185f83-ab76-4bc7-b4dd-50fef826f155" providerId="ADAL" clId="{3FBA8FAE-BC5A-44DF-AABA-3228B9147005}" dt="2020-06-24T15:43:23.162" v="447" actId="478"/>
          <ac:spMkLst>
            <pc:docMk/>
            <pc:sldMk cId="2019847317" sldId="322"/>
            <ac:spMk id="68" creationId="{7BCE7619-AE21-4E22-AED7-B421DE822FC5}"/>
          </ac:spMkLst>
        </pc:spChg>
        <pc:graphicFrameChg chg="add mod modGraphic">
          <ac:chgData name="ANDRES HUMBERTO OTALORA CARMONA" userId="9f185f83-ab76-4bc7-b4dd-50fef826f155" providerId="ADAL" clId="{3FBA8FAE-BC5A-44DF-AABA-3228B9147005}" dt="2020-06-24T17:19:42.521" v="755" actId="339"/>
          <ac:graphicFrameMkLst>
            <pc:docMk/>
            <pc:sldMk cId="2019847317" sldId="322"/>
            <ac:graphicFrameMk id="54" creationId="{0C43143B-5596-4108-9D08-480222B7CD44}"/>
          </ac:graphicFrameMkLst>
        </pc:graphicFrameChg>
        <pc:picChg chg="del">
          <ac:chgData name="ANDRES HUMBERTO OTALORA CARMONA" userId="9f185f83-ab76-4bc7-b4dd-50fef826f155" providerId="ADAL" clId="{3FBA8FAE-BC5A-44DF-AABA-3228B9147005}" dt="2020-06-24T15:43:21.910" v="446" actId="478"/>
          <ac:picMkLst>
            <pc:docMk/>
            <pc:sldMk cId="2019847317" sldId="322"/>
            <ac:picMk id="15" creationId="{CD72467F-AA53-45F4-B35C-5A0BF1EE275B}"/>
          </ac:picMkLst>
        </pc:picChg>
        <pc:picChg chg="add del">
          <ac:chgData name="ANDRES HUMBERTO OTALORA CARMONA" userId="9f185f83-ab76-4bc7-b4dd-50fef826f155" providerId="ADAL" clId="{3FBA8FAE-BC5A-44DF-AABA-3228B9147005}" dt="2020-06-24T15:46:16.307" v="492" actId="21"/>
          <ac:picMkLst>
            <pc:docMk/>
            <pc:sldMk cId="2019847317" sldId="322"/>
            <ac:picMk id="17" creationId="{C208FD3D-7E83-4730-A69E-81C4C2F5F7EC}"/>
          </ac:picMkLst>
        </pc:picChg>
        <pc:picChg chg="add mod">
          <ac:chgData name="ANDRES HUMBERTO OTALORA CARMONA" userId="9f185f83-ab76-4bc7-b4dd-50fef826f155" providerId="ADAL" clId="{3FBA8FAE-BC5A-44DF-AABA-3228B9147005}" dt="2020-06-24T17:19:39.390" v="753" actId="1076"/>
          <ac:picMkLst>
            <pc:docMk/>
            <pc:sldMk cId="2019847317" sldId="322"/>
            <ac:picMk id="18" creationId="{B100FCCB-D7A6-4423-B4BA-51A7D4C8AA2E}"/>
          </ac:picMkLst>
        </pc:picChg>
        <pc:picChg chg="del">
          <ac:chgData name="ANDRES HUMBERTO OTALORA CARMONA" userId="9f185f83-ab76-4bc7-b4dd-50fef826f155" providerId="ADAL" clId="{3FBA8FAE-BC5A-44DF-AABA-3228B9147005}" dt="2020-06-24T15:43:21.910" v="446" actId="478"/>
          <ac:picMkLst>
            <pc:docMk/>
            <pc:sldMk cId="2019847317" sldId="322"/>
            <ac:picMk id="26" creationId="{C500D9CF-C505-4C65-A465-F4CD92C03D07}"/>
          </ac:picMkLst>
        </pc:picChg>
        <pc:picChg chg="del">
          <ac:chgData name="ANDRES HUMBERTO OTALORA CARMONA" userId="9f185f83-ab76-4bc7-b4dd-50fef826f155" providerId="ADAL" clId="{3FBA8FAE-BC5A-44DF-AABA-3228B9147005}" dt="2020-06-24T15:43:21.910" v="446" actId="478"/>
          <ac:picMkLst>
            <pc:docMk/>
            <pc:sldMk cId="2019847317" sldId="322"/>
            <ac:picMk id="27" creationId="{B0B840D3-95ED-4FB5-96CC-F5F6EBD4825D}"/>
          </ac:picMkLst>
        </pc:picChg>
        <pc:picChg chg="add mod">
          <ac:chgData name="ANDRES HUMBERTO OTALORA CARMONA" userId="9f185f83-ab76-4bc7-b4dd-50fef826f155" providerId="ADAL" clId="{3FBA8FAE-BC5A-44DF-AABA-3228B9147005}" dt="2020-06-24T15:45:34.781" v="479" actId="1076"/>
          <ac:picMkLst>
            <pc:docMk/>
            <pc:sldMk cId="2019847317" sldId="322"/>
            <ac:picMk id="42" creationId="{D7869B0F-5AB3-4FC1-9DD0-4B4DAAF88C69}"/>
          </ac:picMkLst>
        </pc:picChg>
        <pc:picChg chg="add mod">
          <ac:chgData name="ANDRES HUMBERTO OTALORA CARMONA" userId="9f185f83-ab76-4bc7-b4dd-50fef826f155" providerId="ADAL" clId="{3FBA8FAE-BC5A-44DF-AABA-3228B9147005}" dt="2020-06-24T15:57:13.627" v="592" actId="1076"/>
          <ac:picMkLst>
            <pc:docMk/>
            <pc:sldMk cId="2019847317" sldId="322"/>
            <ac:picMk id="43" creationId="{073C930F-0E6B-4284-8505-857AFFA99AF8}"/>
          </ac:picMkLst>
        </pc:picChg>
        <pc:picChg chg="add mod">
          <ac:chgData name="ANDRES HUMBERTO OTALORA CARMONA" userId="9f185f83-ab76-4bc7-b4dd-50fef826f155" providerId="ADAL" clId="{3FBA8FAE-BC5A-44DF-AABA-3228B9147005}" dt="2020-06-24T15:56:04.843" v="578" actId="1076"/>
          <ac:picMkLst>
            <pc:docMk/>
            <pc:sldMk cId="2019847317" sldId="322"/>
            <ac:picMk id="52" creationId="{29354457-7D83-4BA1-90A0-F3AF5F893597}"/>
          </ac:picMkLst>
        </pc:picChg>
        <pc:picChg chg="add mod">
          <ac:chgData name="ANDRES HUMBERTO OTALORA CARMONA" userId="9f185f83-ab76-4bc7-b4dd-50fef826f155" providerId="ADAL" clId="{3FBA8FAE-BC5A-44DF-AABA-3228B9147005}" dt="2020-06-24T15:57:20.107" v="594" actId="1076"/>
          <ac:picMkLst>
            <pc:docMk/>
            <pc:sldMk cId="2019847317" sldId="322"/>
            <ac:picMk id="53" creationId="{64830799-2725-44E2-82B8-E5E4219B9715}"/>
          </ac:picMkLst>
        </pc:picChg>
        <pc:picChg chg="del">
          <ac:chgData name="ANDRES HUMBERTO OTALORA CARMONA" userId="9f185f83-ab76-4bc7-b4dd-50fef826f155" providerId="ADAL" clId="{3FBA8FAE-BC5A-44DF-AABA-3228B9147005}" dt="2020-06-24T15:43:21.910" v="446" actId="478"/>
          <ac:picMkLst>
            <pc:docMk/>
            <pc:sldMk cId="2019847317" sldId="322"/>
            <ac:picMk id="69" creationId="{F6835561-CBA8-43AB-9AF6-C2E80ED64430}"/>
          </ac:picMkLst>
        </pc:picChg>
        <pc:picChg chg="del">
          <ac:chgData name="ANDRES HUMBERTO OTALORA CARMONA" userId="9f185f83-ab76-4bc7-b4dd-50fef826f155" providerId="ADAL" clId="{3FBA8FAE-BC5A-44DF-AABA-3228B9147005}" dt="2020-06-24T15:43:21.910" v="446" actId="478"/>
          <ac:picMkLst>
            <pc:docMk/>
            <pc:sldMk cId="2019847317" sldId="322"/>
            <ac:picMk id="70" creationId="{73DF4FA2-73D8-435B-A27B-A38684E388CD}"/>
          </ac:picMkLst>
        </pc:picChg>
        <pc:picChg chg="del">
          <ac:chgData name="ANDRES HUMBERTO OTALORA CARMONA" userId="9f185f83-ab76-4bc7-b4dd-50fef826f155" providerId="ADAL" clId="{3FBA8FAE-BC5A-44DF-AABA-3228B9147005}" dt="2020-06-24T15:43:21.910" v="446" actId="478"/>
          <ac:picMkLst>
            <pc:docMk/>
            <pc:sldMk cId="2019847317" sldId="322"/>
            <ac:picMk id="71" creationId="{A3AFA4BB-33E5-459E-85D1-A52017402225}"/>
          </ac:picMkLst>
        </pc:picChg>
        <pc:picChg chg="del">
          <ac:chgData name="ANDRES HUMBERTO OTALORA CARMONA" userId="9f185f83-ab76-4bc7-b4dd-50fef826f155" providerId="ADAL" clId="{3FBA8FAE-BC5A-44DF-AABA-3228B9147005}" dt="2020-06-24T15:43:21.910" v="446" actId="478"/>
          <ac:picMkLst>
            <pc:docMk/>
            <pc:sldMk cId="2019847317" sldId="322"/>
            <ac:picMk id="72" creationId="{62345C59-0B0C-4FF4-ABD3-52338C6008ED}"/>
          </ac:picMkLst>
        </pc:picChg>
        <pc:picChg chg="del">
          <ac:chgData name="ANDRES HUMBERTO OTALORA CARMONA" userId="9f185f83-ab76-4bc7-b4dd-50fef826f155" providerId="ADAL" clId="{3FBA8FAE-BC5A-44DF-AABA-3228B9147005}" dt="2020-06-24T15:43:21.910" v="446" actId="478"/>
          <ac:picMkLst>
            <pc:docMk/>
            <pc:sldMk cId="2019847317" sldId="322"/>
            <ac:picMk id="74" creationId="{9FCD0216-F9F4-41B8-BE36-B698BC00AFA9}"/>
          </ac:picMkLst>
        </pc:picChg>
        <pc:picChg chg="del">
          <ac:chgData name="ANDRES HUMBERTO OTALORA CARMONA" userId="9f185f83-ab76-4bc7-b4dd-50fef826f155" providerId="ADAL" clId="{3FBA8FAE-BC5A-44DF-AABA-3228B9147005}" dt="2020-06-24T15:43:21.910" v="446" actId="478"/>
          <ac:picMkLst>
            <pc:docMk/>
            <pc:sldMk cId="2019847317" sldId="322"/>
            <ac:picMk id="75" creationId="{06BA764A-3767-439B-8875-54938DDE4EC6}"/>
          </ac:picMkLst>
        </pc:picChg>
        <pc:picChg chg="del">
          <ac:chgData name="ANDRES HUMBERTO OTALORA CARMONA" userId="9f185f83-ab76-4bc7-b4dd-50fef826f155" providerId="ADAL" clId="{3FBA8FAE-BC5A-44DF-AABA-3228B9147005}" dt="2020-06-24T15:43:21.910" v="446" actId="478"/>
          <ac:picMkLst>
            <pc:docMk/>
            <pc:sldMk cId="2019847317" sldId="322"/>
            <ac:picMk id="76" creationId="{EFFE93D9-3D44-418A-905C-64BB70216897}"/>
          </ac:picMkLst>
        </pc:picChg>
        <pc:cxnChg chg="add del mod">
          <ac:chgData name="ANDRES HUMBERTO OTALORA CARMONA" userId="9f185f83-ab76-4bc7-b4dd-50fef826f155" providerId="ADAL" clId="{3FBA8FAE-BC5A-44DF-AABA-3228B9147005}" dt="2020-06-24T15:43:48.972" v="449" actId="478"/>
          <ac:cxnSpMkLst>
            <pc:docMk/>
            <pc:sldMk cId="2019847317" sldId="322"/>
            <ac:cxnSpMk id="37" creationId="{A5B1D4BF-35F0-4E52-A042-5AD44528445A}"/>
          </ac:cxnSpMkLst>
        </pc:cxnChg>
        <pc:cxnChg chg="add del mod">
          <ac:chgData name="ANDRES HUMBERTO OTALORA CARMONA" userId="9f185f83-ab76-4bc7-b4dd-50fef826f155" providerId="ADAL" clId="{3FBA8FAE-BC5A-44DF-AABA-3228B9147005}" dt="2020-06-24T15:44:44.185" v="468" actId="478"/>
          <ac:cxnSpMkLst>
            <pc:docMk/>
            <pc:sldMk cId="2019847317" sldId="322"/>
            <ac:cxnSpMk id="38" creationId="{2AB14B29-7984-4C47-8E19-667F85CB68DC}"/>
          </ac:cxnSpMkLst>
        </pc:cxnChg>
      </pc:sldChg>
      <pc:sldChg chg="addSp delSp modSp add del mod">
        <pc:chgData name="ANDRES HUMBERTO OTALORA CARMONA" userId="9f185f83-ab76-4bc7-b4dd-50fef826f155" providerId="ADAL" clId="{3FBA8FAE-BC5A-44DF-AABA-3228B9147005}" dt="2020-06-24T16:03:48.689" v="667" actId="1076"/>
        <pc:sldMkLst>
          <pc:docMk/>
          <pc:sldMk cId="3249991528" sldId="323"/>
        </pc:sldMkLst>
        <pc:spChg chg="add mod">
          <ac:chgData name="ANDRES HUMBERTO OTALORA CARMONA" userId="9f185f83-ab76-4bc7-b4dd-50fef826f155" providerId="ADAL" clId="{3FBA8FAE-BC5A-44DF-AABA-3228B9147005}" dt="2020-06-24T16:00:57.483" v="634" actId="1076"/>
          <ac:spMkLst>
            <pc:docMk/>
            <pc:sldMk cId="3249991528" sldId="323"/>
            <ac:spMk id="3" creationId="{BBCF8B32-B8B2-45F8-8695-8E283681B065}"/>
          </ac:spMkLst>
        </pc:spChg>
        <pc:spChg chg="add mod">
          <ac:chgData name="ANDRES HUMBERTO OTALORA CARMONA" userId="9f185f83-ab76-4bc7-b4dd-50fef826f155" providerId="ADAL" clId="{3FBA8FAE-BC5A-44DF-AABA-3228B9147005}" dt="2020-06-24T16:00:55.715" v="633" actId="1076"/>
          <ac:spMkLst>
            <pc:docMk/>
            <pc:sldMk cId="3249991528" sldId="323"/>
            <ac:spMk id="4" creationId="{0F0CA356-7A34-473B-BFEF-61D0598BAAA4}"/>
          </ac:spMkLst>
        </pc:spChg>
        <pc:spChg chg="add mod">
          <ac:chgData name="ANDRES HUMBERTO OTALORA CARMONA" userId="9f185f83-ab76-4bc7-b4dd-50fef826f155" providerId="ADAL" clId="{3FBA8FAE-BC5A-44DF-AABA-3228B9147005}" dt="2020-06-24T16:01:22.298" v="644" actId="1076"/>
          <ac:spMkLst>
            <pc:docMk/>
            <pc:sldMk cId="3249991528" sldId="323"/>
            <ac:spMk id="7" creationId="{3A133D5E-3CD2-487D-ADA2-3AC23086C8D7}"/>
          </ac:spMkLst>
        </pc:spChg>
        <pc:spChg chg="add mod">
          <ac:chgData name="ANDRES HUMBERTO OTALORA CARMONA" userId="9f185f83-ab76-4bc7-b4dd-50fef826f155" providerId="ADAL" clId="{3FBA8FAE-BC5A-44DF-AABA-3228B9147005}" dt="2020-06-24T16:01:28.067" v="648" actId="1076"/>
          <ac:spMkLst>
            <pc:docMk/>
            <pc:sldMk cId="3249991528" sldId="323"/>
            <ac:spMk id="8" creationId="{1B444B30-B4E5-43A4-B8ED-E1A734460C90}"/>
          </ac:spMkLst>
        </pc:spChg>
        <pc:spChg chg="del">
          <ac:chgData name="ANDRES HUMBERTO OTALORA CARMONA" userId="9f185f83-ab76-4bc7-b4dd-50fef826f155" providerId="ADAL" clId="{3FBA8FAE-BC5A-44DF-AABA-3228B9147005}" dt="2020-06-24T15:57:40.280" v="596" actId="478"/>
          <ac:spMkLst>
            <pc:docMk/>
            <pc:sldMk cId="3249991528" sldId="323"/>
            <ac:spMk id="14" creationId="{1AA5D865-00D8-42B1-BD46-3AE3FF21579C}"/>
          </ac:spMkLst>
        </pc:spChg>
        <pc:spChg chg="del">
          <ac:chgData name="ANDRES HUMBERTO OTALORA CARMONA" userId="9f185f83-ab76-4bc7-b4dd-50fef826f155" providerId="ADAL" clId="{3FBA8FAE-BC5A-44DF-AABA-3228B9147005}" dt="2020-06-24T15:57:40.280" v="596" actId="478"/>
          <ac:spMkLst>
            <pc:docMk/>
            <pc:sldMk cId="3249991528" sldId="323"/>
            <ac:spMk id="16" creationId="{C2F1FB4E-057D-4271-8416-DEBDF4D50A5C}"/>
          </ac:spMkLst>
        </pc:spChg>
        <pc:spChg chg="del">
          <ac:chgData name="ANDRES HUMBERTO OTALORA CARMONA" userId="9f185f83-ab76-4bc7-b4dd-50fef826f155" providerId="ADAL" clId="{3FBA8FAE-BC5A-44DF-AABA-3228B9147005}" dt="2020-06-24T15:57:40.280" v="596" actId="478"/>
          <ac:spMkLst>
            <pc:docMk/>
            <pc:sldMk cId="3249991528" sldId="323"/>
            <ac:spMk id="19" creationId="{0EA6C48F-8C3F-43D0-9E34-CD9E7CE6E3F4}"/>
          </ac:spMkLst>
        </pc:spChg>
        <pc:spChg chg="add mod">
          <ac:chgData name="ANDRES HUMBERTO OTALORA CARMONA" userId="9f185f83-ab76-4bc7-b4dd-50fef826f155" providerId="ADAL" clId="{3FBA8FAE-BC5A-44DF-AABA-3228B9147005}" dt="2020-06-24T16:03:40.378" v="663" actId="1076"/>
          <ac:spMkLst>
            <pc:docMk/>
            <pc:sldMk cId="3249991528" sldId="323"/>
            <ac:spMk id="22" creationId="{7ADBA9E8-330E-4293-A0AA-6DE94064F38D}"/>
          </ac:spMkLst>
        </pc:spChg>
        <pc:spChg chg="add del mod">
          <ac:chgData name="ANDRES HUMBERTO OTALORA CARMONA" userId="9f185f83-ab76-4bc7-b4dd-50fef826f155" providerId="ADAL" clId="{3FBA8FAE-BC5A-44DF-AABA-3228B9147005}" dt="2020-06-24T16:00:51.547" v="632" actId="1076"/>
          <ac:spMkLst>
            <pc:docMk/>
            <pc:sldMk cId="3249991528" sldId="323"/>
            <ac:spMk id="23" creationId="{303760A1-6E8C-42DD-9E76-EAA4FB111C52}"/>
          </ac:spMkLst>
        </pc:spChg>
        <pc:spChg chg="add mod">
          <ac:chgData name="ANDRES HUMBERTO OTALORA CARMONA" userId="9f185f83-ab76-4bc7-b4dd-50fef826f155" providerId="ADAL" clId="{3FBA8FAE-BC5A-44DF-AABA-3228B9147005}" dt="2020-06-24T16:00:51.547" v="632" actId="1076"/>
          <ac:spMkLst>
            <pc:docMk/>
            <pc:sldMk cId="3249991528" sldId="323"/>
            <ac:spMk id="24" creationId="{5F467A48-5238-4F0D-928B-804C6510807D}"/>
          </ac:spMkLst>
        </pc:spChg>
        <pc:spChg chg="add mod">
          <ac:chgData name="ANDRES HUMBERTO OTALORA CARMONA" userId="9f185f83-ab76-4bc7-b4dd-50fef826f155" providerId="ADAL" clId="{3FBA8FAE-BC5A-44DF-AABA-3228B9147005}" dt="2020-06-24T16:00:51.547" v="632" actId="1076"/>
          <ac:spMkLst>
            <pc:docMk/>
            <pc:sldMk cId="3249991528" sldId="323"/>
            <ac:spMk id="25" creationId="{0D3F59CC-86BA-4BB3-9931-F995E52223F9}"/>
          </ac:spMkLst>
        </pc:spChg>
        <pc:spChg chg="add mod">
          <ac:chgData name="ANDRES HUMBERTO OTALORA CARMONA" userId="9f185f83-ab76-4bc7-b4dd-50fef826f155" providerId="ADAL" clId="{3FBA8FAE-BC5A-44DF-AABA-3228B9147005}" dt="2020-06-24T16:00:51.547" v="632" actId="1076"/>
          <ac:spMkLst>
            <pc:docMk/>
            <pc:sldMk cId="3249991528" sldId="323"/>
            <ac:spMk id="26" creationId="{05F73561-F04C-456E-87B5-14CAF42AADA1}"/>
          </ac:spMkLst>
        </pc:spChg>
        <pc:spChg chg="add mod">
          <ac:chgData name="ANDRES HUMBERTO OTALORA CARMONA" userId="9f185f83-ab76-4bc7-b4dd-50fef826f155" providerId="ADAL" clId="{3FBA8FAE-BC5A-44DF-AABA-3228B9147005}" dt="2020-06-24T16:00:51.547" v="632" actId="1076"/>
          <ac:spMkLst>
            <pc:docMk/>
            <pc:sldMk cId="3249991528" sldId="323"/>
            <ac:spMk id="27" creationId="{2B95FC20-6E3F-441E-85A6-AE0B6AEE6571}"/>
          </ac:spMkLst>
        </pc:spChg>
        <pc:spChg chg="add mod">
          <ac:chgData name="ANDRES HUMBERTO OTALORA CARMONA" userId="9f185f83-ab76-4bc7-b4dd-50fef826f155" providerId="ADAL" clId="{3FBA8FAE-BC5A-44DF-AABA-3228B9147005}" dt="2020-06-24T16:00:51.547" v="632" actId="1076"/>
          <ac:spMkLst>
            <pc:docMk/>
            <pc:sldMk cId="3249991528" sldId="323"/>
            <ac:spMk id="29" creationId="{2B0DE530-1D4F-4F99-868A-ACDD5202EF6D}"/>
          </ac:spMkLst>
        </pc:spChg>
        <pc:spChg chg="add mod">
          <ac:chgData name="ANDRES HUMBERTO OTALORA CARMONA" userId="9f185f83-ab76-4bc7-b4dd-50fef826f155" providerId="ADAL" clId="{3FBA8FAE-BC5A-44DF-AABA-3228B9147005}" dt="2020-06-24T16:00:51.547" v="632" actId="1076"/>
          <ac:spMkLst>
            <pc:docMk/>
            <pc:sldMk cId="3249991528" sldId="323"/>
            <ac:spMk id="30" creationId="{F49D92E4-42F2-4F7E-8763-7BE7CD88F213}"/>
          </ac:spMkLst>
        </pc:spChg>
        <pc:spChg chg="del">
          <ac:chgData name="ANDRES HUMBERTO OTALORA CARMONA" userId="9f185f83-ab76-4bc7-b4dd-50fef826f155" providerId="ADAL" clId="{3FBA8FAE-BC5A-44DF-AABA-3228B9147005}" dt="2020-06-24T15:57:40.280" v="596" actId="478"/>
          <ac:spMkLst>
            <pc:docMk/>
            <pc:sldMk cId="3249991528" sldId="323"/>
            <ac:spMk id="31" creationId="{AD532847-5A6A-460F-99DD-BACE7F7FF28B}"/>
          </ac:spMkLst>
        </pc:spChg>
        <pc:spChg chg="del">
          <ac:chgData name="ANDRES HUMBERTO OTALORA CARMONA" userId="9f185f83-ab76-4bc7-b4dd-50fef826f155" providerId="ADAL" clId="{3FBA8FAE-BC5A-44DF-AABA-3228B9147005}" dt="2020-06-24T15:57:40.280" v="596" actId="478"/>
          <ac:spMkLst>
            <pc:docMk/>
            <pc:sldMk cId="3249991528" sldId="323"/>
            <ac:spMk id="32" creationId="{571711B1-6C70-4882-9C12-1E07115DDF73}"/>
          </ac:spMkLst>
        </pc:spChg>
        <pc:spChg chg="del">
          <ac:chgData name="ANDRES HUMBERTO OTALORA CARMONA" userId="9f185f83-ab76-4bc7-b4dd-50fef826f155" providerId="ADAL" clId="{3FBA8FAE-BC5A-44DF-AABA-3228B9147005}" dt="2020-06-24T15:57:40.280" v="596" actId="478"/>
          <ac:spMkLst>
            <pc:docMk/>
            <pc:sldMk cId="3249991528" sldId="323"/>
            <ac:spMk id="33" creationId="{2A0D6D11-0ACB-4334-9306-6230780D5912}"/>
          </ac:spMkLst>
        </pc:spChg>
        <pc:spChg chg="del">
          <ac:chgData name="ANDRES HUMBERTO OTALORA CARMONA" userId="9f185f83-ab76-4bc7-b4dd-50fef826f155" providerId="ADAL" clId="{3FBA8FAE-BC5A-44DF-AABA-3228B9147005}" dt="2020-06-24T15:57:40.280" v="596" actId="478"/>
          <ac:spMkLst>
            <pc:docMk/>
            <pc:sldMk cId="3249991528" sldId="323"/>
            <ac:spMk id="34" creationId="{F6CD6AC3-060D-43F9-8D7F-90E07E0CFBB9}"/>
          </ac:spMkLst>
        </pc:spChg>
        <pc:spChg chg="add mod">
          <ac:chgData name="ANDRES HUMBERTO OTALORA CARMONA" userId="9f185f83-ab76-4bc7-b4dd-50fef826f155" providerId="ADAL" clId="{3FBA8FAE-BC5A-44DF-AABA-3228B9147005}" dt="2020-06-24T16:00:51.547" v="632" actId="1076"/>
          <ac:spMkLst>
            <pc:docMk/>
            <pc:sldMk cId="3249991528" sldId="323"/>
            <ac:spMk id="35" creationId="{235F1B65-49F5-4179-AD1A-79CEBC5DACE2}"/>
          </ac:spMkLst>
        </pc:spChg>
        <pc:spChg chg="add mod">
          <ac:chgData name="ANDRES HUMBERTO OTALORA CARMONA" userId="9f185f83-ab76-4bc7-b4dd-50fef826f155" providerId="ADAL" clId="{3FBA8FAE-BC5A-44DF-AABA-3228B9147005}" dt="2020-06-24T16:00:51.547" v="632" actId="1076"/>
          <ac:spMkLst>
            <pc:docMk/>
            <pc:sldMk cId="3249991528" sldId="323"/>
            <ac:spMk id="36" creationId="{FD818A15-2A6F-4652-BC0F-871DF9A51E6A}"/>
          </ac:spMkLst>
        </pc:spChg>
        <pc:spChg chg="add mod">
          <ac:chgData name="ANDRES HUMBERTO OTALORA CARMONA" userId="9f185f83-ab76-4bc7-b4dd-50fef826f155" providerId="ADAL" clId="{3FBA8FAE-BC5A-44DF-AABA-3228B9147005}" dt="2020-06-24T16:00:51.547" v="632" actId="1076"/>
          <ac:spMkLst>
            <pc:docMk/>
            <pc:sldMk cId="3249991528" sldId="323"/>
            <ac:spMk id="37" creationId="{3D1AB426-A62E-415F-8DD7-DE66471F3FE4}"/>
          </ac:spMkLst>
        </pc:spChg>
        <pc:spChg chg="add mod">
          <ac:chgData name="ANDRES HUMBERTO OTALORA CARMONA" userId="9f185f83-ab76-4bc7-b4dd-50fef826f155" providerId="ADAL" clId="{3FBA8FAE-BC5A-44DF-AABA-3228B9147005}" dt="2020-06-24T16:00:51.547" v="632" actId="1076"/>
          <ac:spMkLst>
            <pc:docMk/>
            <pc:sldMk cId="3249991528" sldId="323"/>
            <ac:spMk id="38" creationId="{1F4D02CD-1DFE-4D0C-B863-09FC31489C59}"/>
          </ac:spMkLst>
        </pc:spChg>
        <pc:spChg chg="del">
          <ac:chgData name="ANDRES HUMBERTO OTALORA CARMONA" userId="9f185f83-ab76-4bc7-b4dd-50fef826f155" providerId="ADAL" clId="{3FBA8FAE-BC5A-44DF-AABA-3228B9147005}" dt="2020-06-24T15:57:40.280" v="596" actId="478"/>
          <ac:spMkLst>
            <pc:docMk/>
            <pc:sldMk cId="3249991528" sldId="323"/>
            <ac:spMk id="39" creationId="{13ECF10A-78D3-46CD-8297-00031809D583}"/>
          </ac:spMkLst>
        </pc:spChg>
        <pc:spChg chg="del">
          <ac:chgData name="ANDRES HUMBERTO OTALORA CARMONA" userId="9f185f83-ab76-4bc7-b4dd-50fef826f155" providerId="ADAL" clId="{3FBA8FAE-BC5A-44DF-AABA-3228B9147005}" dt="2020-06-24T15:57:40.280" v="596" actId="478"/>
          <ac:spMkLst>
            <pc:docMk/>
            <pc:sldMk cId="3249991528" sldId="323"/>
            <ac:spMk id="40" creationId="{3FFB326D-2E85-4A67-A664-F5AE4BFD3744}"/>
          </ac:spMkLst>
        </pc:spChg>
        <pc:spChg chg="add mod">
          <ac:chgData name="ANDRES HUMBERTO OTALORA CARMONA" userId="9f185f83-ab76-4bc7-b4dd-50fef826f155" providerId="ADAL" clId="{3FBA8FAE-BC5A-44DF-AABA-3228B9147005}" dt="2020-06-24T16:00:51.547" v="632" actId="1076"/>
          <ac:spMkLst>
            <pc:docMk/>
            <pc:sldMk cId="3249991528" sldId="323"/>
            <ac:spMk id="44" creationId="{DDCCE6BB-F777-4339-9A2A-203CF5CD84CA}"/>
          </ac:spMkLst>
        </pc:spChg>
        <pc:spChg chg="add mod">
          <ac:chgData name="ANDRES HUMBERTO OTALORA CARMONA" userId="9f185f83-ab76-4bc7-b4dd-50fef826f155" providerId="ADAL" clId="{3FBA8FAE-BC5A-44DF-AABA-3228B9147005}" dt="2020-06-24T16:00:51.547" v="632" actId="1076"/>
          <ac:spMkLst>
            <pc:docMk/>
            <pc:sldMk cId="3249991528" sldId="323"/>
            <ac:spMk id="45" creationId="{D2095937-68C6-4C39-8B03-81A18BB36002}"/>
          </ac:spMkLst>
        </pc:spChg>
        <pc:spChg chg="add mod">
          <ac:chgData name="ANDRES HUMBERTO OTALORA CARMONA" userId="9f185f83-ab76-4bc7-b4dd-50fef826f155" providerId="ADAL" clId="{3FBA8FAE-BC5A-44DF-AABA-3228B9147005}" dt="2020-06-24T16:00:51.547" v="632" actId="1076"/>
          <ac:spMkLst>
            <pc:docMk/>
            <pc:sldMk cId="3249991528" sldId="323"/>
            <ac:spMk id="46" creationId="{9D248C4D-FA88-4727-887D-1B4FBE6780CC}"/>
          </ac:spMkLst>
        </pc:spChg>
        <pc:spChg chg="add mod">
          <ac:chgData name="ANDRES HUMBERTO OTALORA CARMONA" userId="9f185f83-ab76-4bc7-b4dd-50fef826f155" providerId="ADAL" clId="{3FBA8FAE-BC5A-44DF-AABA-3228B9147005}" dt="2020-06-24T16:00:51.547" v="632" actId="1076"/>
          <ac:spMkLst>
            <pc:docMk/>
            <pc:sldMk cId="3249991528" sldId="323"/>
            <ac:spMk id="47" creationId="{414689A2-7F63-4E35-8132-4CCEC800ABE8}"/>
          </ac:spMkLst>
        </pc:spChg>
        <pc:spChg chg="add mod">
          <ac:chgData name="ANDRES HUMBERTO OTALORA CARMONA" userId="9f185f83-ab76-4bc7-b4dd-50fef826f155" providerId="ADAL" clId="{3FBA8FAE-BC5A-44DF-AABA-3228B9147005}" dt="2020-06-24T16:00:51.547" v="632" actId="1076"/>
          <ac:spMkLst>
            <pc:docMk/>
            <pc:sldMk cId="3249991528" sldId="323"/>
            <ac:spMk id="48" creationId="{819554AD-2C5B-4D6B-B079-8354947E223E}"/>
          </ac:spMkLst>
        </pc:spChg>
        <pc:spChg chg="del">
          <ac:chgData name="ANDRES HUMBERTO OTALORA CARMONA" userId="9f185f83-ab76-4bc7-b4dd-50fef826f155" providerId="ADAL" clId="{3FBA8FAE-BC5A-44DF-AABA-3228B9147005}" dt="2020-06-24T15:57:40.280" v="596" actId="478"/>
          <ac:spMkLst>
            <pc:docMk/>
            <pc:sldMk cId="3249991528" sldId="323"/>
            <ac:spMk id="49" creationId="{FD4A9BB2-FBF7-4499-ACF8-25E6DDB1B2BD}"/>
          </ac:spMkLst>
        </pc:spChg>
        <pc:spChg chg="del">
          <ac:chgData name="ANDRES HUMBERTO OTALORA CARMONA" userId="9f185f83-ab76-4bc7-b4dd-50fef826f155" providerId="ADAL" clId="{3FBA8FAE-BC5A-44DF-AABA-3228B9147005}" dt="2020-06-24T15:57:40.280" v="596" actId="478"/>
          <ac:spMkLst>
            <pc:docMk/>
            <pc:sldMk cId="3249991528" sldId="323"/>
            <ac:spMk id="50" creationId="{4AC9EE99-24F0-467C-BEF6-C9134D9037D4}"/>
          </ac:spMkLst>
        </pc:spChg>
        <pc:spChg chg="add mod">
          <ac:chgData name="ANDRES HUMBERTO OTALORA CARMONA" userId="9f185f83-ab76-4bc7-b4dd-50fef826f155" providerId="ADAL" clId="{3FBA8FAE-BC5A-44DF-AABA-3228B9147005}" dt="2020-06-24T16:00:51.547" v="632" actId="1076"/>
          <ac:spMkLst>
            <pc:docMk/>
            <pc:sldMk cId="3249991528" sldId="323"/>
            <ac:spMk id="54" creationId="{E1B1FF1D-DA89-4AE9-8E67-767E14579638}"/>
          </ac:spMkLst>
        </pc:spChg>
        <pc:spChg chg="add mod">
          <ac:chgData name="ANDRES HUMBERTO OTALORA CARMONA" userId="9f185f83-ab76-4bc7-b4dd-50fef826f155" providerId="ADAL" clId="{3FBA8FAE-BC5A-44DF-AABA-3228B9147005}" dt="2020-06-24T16:00:51.547" v="632" actId="1076"/>
          <ac:spMkLst>
            <pc:docMk/>
            <pc:sldMk cId="3249991528" sldId="323"/>
            <ac:spMk id="55" creationId="{12D185F4-D0CC-4624-836A-9DC8E044D8B6}"/>
          </ac:spMkLst>
        </pc:spChg>
        <pc:spChg chg="add mod">
          <ac:chgData name="ANDRES HUMBERTO OTALORA CARMONA" userId="9f185f83-ab76-4bc7-b4dd-50fef826f155" providerId="ADAL" clId="{3FBA8FAE-BC5A-44DF-AABA-3228B9147005}" dt="2020-06-24T16:00:51.547" v="632" actId="1076"/>
          <ac:spMkLst>
            <pc:docMk/>
            <pc:sldMk cId="3249991528" sldId="323"/>
            <ac:spMk id="56" creationId="{7095E6CC-AC17-4EA1-8B0F-01E01FC8607D}"/>
          </ac:spMkLst>
        </pc:spChg>
        <pc:spChg chg="add mod">
          <ac:chgData name="ANDRES HUMBERTO OTALORA CARMONA" userId="9f185f83-ab76-4bc7-b4dd-50fef826f155" providerId="ADAL" clId="{3FBA8FAE-BC5A-44DF-AABA-3228B9147005}" dt="2020-06-24T16:00:51.547" v="632" actId="1076"/>
          <ac:spMkLst>
            <pc:docMk/>
            <pc:sldMk cId="3249991528" sldId="323"/>
            <ac:spMk id="57" creationId="{4D4C7184-482C-4101-9F9B-6AAC5F676C6C}"/>
          </ac:spMkLst>
        </pc:spChg>
        <pc:spChg chg="add del mod">
          <ac:chgData name="ANDRES HUMBERTO OTALORA CARMONA" userId="9f185f83-ab76-4bc7-b4dd-50fef826f155" providerId="ADAL" clId="{3FBA8FAE-BC5A-44DF-AABA-3228B9147005}" dt="2020-06-24T16:01:20.684" v="643" actId="478"/>
          <ac:spMkLst>
            <pc:docMk/>
            <pc:sldMk cId="3249991528" sldId="323"/>
            <ac:spMk id="58" creationId="{9361C383-0560-4DE9-B066-DBFAC6596076}"/>
          </ac:spMkLst>
        </pc:spChg>
        <pc:spChg chg="add del mod">
          <ac:chgData name="ANDRES HUMBERTO OTALORA CARMONA" userId="9f185f83-ab76-4bc7-b4dd-50fef826f155" providerId="ADAL" clId="{3FBA8FAE-BC5A-44DF-AABA-3228B9147005}" dt="2020-06-24T16:01:25.677" v="647" actId="478"/>
          <ac:spMkLst>
            <pc:docMk/>
            <pc:sldMk cId="3249991528" sldId="323"/>
            <ac:spMk id="59" creationId="{44F91255-CFF5-4A1D-89F4-A31D4EC19338}"/>
          </ac:spMkLst>
        </pc:spChg>
        <pc:spChg chg="add del mod">
          <ac:chgData name="ANDRES HUMBERTO OTALORA CARMONA" userId="9f185f83-ab76-4bc7-b4dd-50fef826f155" providerId="ADAL" clId="{3FBA8FAE-BC5A-44DF-AABA-3228B9147005}" dt="2020-06-24T15:58:47.132" v="613" actId="478"/>
          <ac:spMkLst>
            <pc:docMk/>
            <pc:sldMk cId="3249991528" sldId="323"/>
            <ac:spMk id="60" creationId="{C43B081A-6EDA-4BE5-90E4-8619D05DA457}"/>
          </ac:spMkLst>
        </pc:spChg>
        <pc:spChg chg="add del mod">
          <ac:chgData name="ANDRES HUMBERTO OTALORA CARMONA" userId="9f185f83-ab76-4bc7-b4dd-50fef826f155" providerId="ADAL" clId="{3FBA8FAE-BC5A-44DF-AABA-3228B9147005}" dt="2020-06-24T15:58:19.856" v="603" actId="478"/>
          <ac:spMkLst>
            <pc:docMk/>
            <pc:sldMk cId="3249991528" sldId="323"/>
            <ac:spMk id="61" creationId="{B280E923-00A8-4C59-9AA2-87B275B3D5C4}"/>
          </ac:spMkLst>
        </pc:spChg>
        <pc:picChg chg="add mod">
          <ac:chgData name="ANDRES HUMBERTO OTALORA CARMONA" userId="9f185f83-ab76-4bc7-b4dd-50fef826f155" providerId="ADAL" clId="{3FBA8FAE-BC5A-44DF-AABA-3228B9147005}" dt="2020-06-24T16:03:48.689" v="667" actId="1076"/>
          <ac:picMkLst>
            <pc:docMk/>
            <pc:sldMk cId="3249991528" sldId="323"/>
            <ac:picMk id="6" creationId="{3182DEEF-0E1D-4E52-AEB9-DC2A490D8DFF}"/>
          </ac:picMkLst>
        </pc:picChg>
        <pc:picChg chg="add mod">
          <ac:chgData name="ANDRES HUMBERTO OTALORA CARMONA" userId="9f185f83-ab76-4bc7-b4dd-50fef826f155" providerId="ADAL" clId="{3FBA8FAE-BC5A-44DF-AABA-3228B9147005}" dt="2020-06-24T16:03:26.579" v="658" actId="1076"/>
          <ac:picMkLst>
            <pc:docMk/>
            <pc:sldMk cId="3249991528" sldId="323"/>
            <ac:picMk id="13" creationId="{2A44031B-D52F-4EB3-85EC-CCACBBC67A28}"/>
          </ac:picMkLst>
        </pc:picChg>
        <pc:picChg chg="del">
          <ac:chgData name="ANDRES HUMBERTO OTALORA CARMONA" userId="9f185f83-ab76-4bc7-b4dd-50fef826f155" providerId="ADAL" clId="{3FBA8FAE-BC5A-44DF-AABA-3228B9147005}" dt="2020-06-24T15:57:40.280" v="596" actId="478"/>
          <ac:picMkLst>
            <pc:docMk/>
            <pc:sldMk cId="3249991528" sldId="323"/>
            <ac:picMk id="18" creationId="{B100FCCB-D7A6-4423-B4BA-51A7D4C8AA2E}"/>
          </ac:picMkLst>
        </pc:picChg>
        <pc:picChg chg="del">
          <ac:chgData name="ANDRES HUMBERTO OTALORA CARMONA" userId="9f185f83-ab76-4bc7-b4dd-50fef826f155" providerId="ADAL" clId="{3FBA8FAE-BC5A-44DF-AABA-3228B9147005}" dt="2020-06-24T15:57:40.280" v="596" actId="478"/>
          <ac:picMkLst>
            <pc:docMk/>
            <pc:sldMk cId="3249991528" sldId="323"/>
            <ac:picMk id="42" creationId="{D7869B0F-5AB3-4FC1-9DD0-4B4DAAF88C69}"/>
          </ac:picMkLst>
        </pc:picChg>
        <pc:picChg chg="del">
          <ac:chgData name="ANDRES HUMBERTO OTALORA CARMONA" userId="9f185f83-ab76-4bc7-b4dd-50fef826f155" providerId="ADAL" clId="{3FBA8FAE-BC5A-44DF-AABA-3228B9147005}" dt="2020-06-24T15:57:40.280" v="596" actId="478"/>
          <ac:picMkLst>
            <pc:docMk/>
            <pc:sldMk cId="3249991528" sldId="323"/>
            <ac:picMk id="43" creationId="{073C930F-0E6B-4284-8505-857AFFA99AF8}"/>
          </ac:picMkLst>
        </pc:picChg>
        <pc:picChg chg="del">
          <ac:chgData name="ANDRES HUMBERTO OTALORA CARMONA" userId="9f185f83-ab76-4bc7-b4dd-50fef826f155" providerId="ADAL" clId="{3FBA8FAE-BC5A-44DF-AABA-3228B9147005}" dt="2020-06-24T15:57:40.280" v="596" actId="478"/>
          <ac:picMkLst>
            <pc:docMk/>
            <pc:sldMk cId="3249991528" sldId="323"/>
            <ac:picMk id="52" creationId="{29354457-7D83-4BA1-90A0-F3AF5F893597}"/>
          </ac:picMkLst>
        </pc:picChg>
        <pc:picChg chg="del">
          <ac:chgData name="ANDRES HUMBERTO OTALORA CARMONA" userId="9f185f83-ab76-4bc7-b4dd-50fef826f155" providerId="ADAL" clId="{3FBA8FAE-BC5A-44DF-AABA-3228B9147005}" dt="2020-06-24T15:57:40.280" v="596" actId="478"/>
          <ac:picMkLst>
            <pc:docMk/>
            <pc:sldMk cId="3249991528" sldId="323"/>
            <ac:picMk id="53" creationId="{64830799-2725-44E2-82B8-E5E4219B9715}"/>
          </ac:picMkLst>
        </pc:picChg>
        <pc:picChg chg="add mod">
          <ac:chgData name="ANDRES HUMBERTO OTALORA CARMONA" userId="9f185f83-ab76-4bc7-b4dd-50fef826f155" providerId="ADAL" clId="{3FBA8FAE-BC5A-44DF-AABA-3228B9147005}" dt="2020-06-24T16:03:45.050" v="665" actId="1076"/>
          <ac:picMkLst>
            <pc:docMk/>
            <pc:sldMk cId="3249991528" sldId="323"/>
            <ac:picMk id="62" creationId="{D81A8708-DC8C-4A12-9D8F-579D0E972AB7}"/>
          </ac:picMkLst>
        </pc:picChg>
        <pc:picChg chg="add mod">
          <ac:chgData name="ANDRES HUMBERTO OTALORA CARMONA" userId="9f185f83-ab76-4bc7-b4dd-50fef826f155" providerId="ADAL" clId="{3FBA8FAE-BC5A-44DF-AABA-3228B9147005}" dt="2020-06-24T16:01:41.675" v="651" actId="1076"/>
          <ac:picMkLst>
            <pc:docMk/>
            <pc:sldMk cId="3249991528" sldId="323"/>
            <ac:picMk id="63" creationId="{DD3AD66B-29E9-4963-9FBC-D2BE531591D0}"/>
          </ac:picMkLst>
        </pc:picChg>
        <pc:picChg chg="add mod">
          <ac:chgData name="ANDRES HUMBERTO OTALORA CARMONA" userId="9f185f83-ab76-4bc7-b4dd-50fef826f155" providerId="ADAL" clId="{3FBA8FAE-BC5A-44DF-AABA-3228B9147005}" dt="2020-06-24T16:01:45.435" v="653" actId="1076"/>
          <ac:picMkLst>
            <pc:docMk/>
            <pc:sldMk cId="3249991528" sldId="323"/>
            <ac:picMk id="64" creationId="{A6D0E483-90FB-4B79-A972-D2E998639814}"/>
          </ac:picMkLst>
        </pc:picChg>
        <pc:picChg chg="add mod">
          <ac:chgData name="ANDRES HUMBERTO OTALORA CARMONA" userId="9f185f83-ab76-4bc7-b4dd-50fef826f155" providerId="ADAL" clId="{3FBA8FAE-BC5A-44DF-AABA-3228B9147005}" dt="2020-06-24T16:03:35.132" v="662" actId="1076"/>
          <ac:picMkLst>
            <pc:docMk/>
            <pc:sldMk cId="3249991528" sldId="323"/>
            <ac:picMk id="66" creationId="{6BAFBFAB-6B56-4DAC-BF98-1EE29EF505F2}"/>
          </ac:picMkLst>
        </pc:picChg>
        <pc:cxnChg chg="add mod">
          <ac:chgData name="ANDRES HUMBERTO OTALORA CARMONA" userId="9f185f83-ab76-4bc7-b4dd-50fef826f155" providerId="ADAL" clId="{3FBA8FAE-BC5A-44DF-AABA-3228B9147005}" dt="2020-06-24T16:02:12.833" v="656" actId="13822"/>
          <ac:cxnSpMkLst>
            <pc:docMk/>
            <pc:sldMk cId="3249991528" sldId="323"/>
            <ac:cxnSpMk id="10" creationId="{66323032-A5DD-4CFF-8DE1-968A0942348E}"/>
          </ac:cxnSpMkLst>
        </pc:cxnChg>
        <pc:cxnChg chg="add mod">
          <ac:chgData name="ANDRES HUMBERTO OTALORA CARMONA" userId="9f185f83-ab76-4bc7-b4dd-50fef826f155" providerId="ADAL" clId="{3FBA8FAE-BC5A-44DF-AABA-3228B9147005}" dt="2020-06-24T16:03:31.091" v="660" actId="1076"/>
          <ac:cxnSpMkLst>
            <pc:docMk/>
            <pc:sldMk cId="3249991528" sldId="323"/>
            <ac:cxnSpMk id="65" creationId="{7C245C18-026C-48D9-9C3B-7B4FB422F44E}"/>
          </ac:cxnSpMkLst>
        </pc:cxnChg>
      </pc:sldChg>
      <pc:sldChg chg="addSp delSp modSp add mod">
        <pc:chgData name="ANDRES HUMBERTO OTALORA CARMONA" userId="9f185f83-ab76-4bc7-b4dd-50fef826f155" providerId="ADAL" clId="{3FBA8FAE-BC5A-44DF-AABA-3228B9147005}" dt="2020-06-24T17:43:11.591" v="764" actId="255"/>
        <pc:sldMkLst>
          <pc:docMk/>
          <pc:sldMk cId="1341165284" sldId="324"/>
        </pc:sldMkLst>
        <pc:spChg chg="del">
          <ac:chgData name="ANDRES HUMBERTO OTALORA CARMONA" userId="9f185f83-ab76-4bc7-b4dd-50fef826f155" providerId="ADAL" clId="{3FBA8FAE-BC5A-44DF-AABA-3228B9147005}" dt="2020-06-24T16:18:38.605" v="671" actId="478"/>
          <ac:spMkLst>
            <pc:docMk/>
            <pc:sldMk cId="1341165284" sldId="324"/>
            <ac:spMk id="3" creationId="{BBCF8B32-B8B2-45F8-8695-8E283681B065}"/>
          </ac:spMkLst>
        </pc:spChg>
        <pc:spChg chg="del">
          <ac:chgData name="ANDRES HUMBERTO OTALORA CARMONA" userId="9f185f83-ab76-4bc7-b4dd-50fef826f155" providerId="ADAL" clId="{3FBA8FAE-BC5A-44DF-AABA-3228B9147005}" dt="2020-06-24T16:18:36.882" v="670" actId="478"/>
          <ac:spMkLst>
            <pc:docMk/>
            <pc:sldMk cId="1341165284" sldId="324"/>
            <ac:spMk id="4" creationId="{0F0CA356-7A34-473B-BFEF-61D0598BAAA4}"/>
          </ac:spMkLst>
        </pc:spChg>
        <pc:spChg chg="add mod">
          <ac:chgData name="ANDRES HUMBERTO OTALORA CARMONA" userId="9f185f83-ab76-4bc7-b4dd-50fef826f155" providerId="ADAL" clId="{3FBA8FAE-BC5A-44DF-AABA-3228B9147005}" dt="2020-06-24T16:27:20.889" v="695" actId="1076"/>
          <ac:spMkLst>
            <pc:docMk/>
            <pc:sldMk cId="1341165284" sldId="324"/>
            <ac:spMk id="5" creationId="{A6470DD6-09A4-4252-9EB3-5F0C715613BC}"/>
          </ac:spMkLst>
        </pc:spChg>
        <pc:spChg chg="del">
          <ac:chgData name="ANDRES HUMBERTO OTALORA CARMONA" userId="9f185f83-ab76-4bc7-b4dd-50fef826f155" providerId="ADAL" clId="{3FBA8FAE-BC5A-44DF-AABA-3228B9147005}" dt="2020-06-24T16:18:36.882" v="670" actId="478"/>
          <ac:spMkLst>
            <pc:docMk/>
            <pc:sldMk cId="1341165284" sldId="324"/>
            <ac:spMk id="7" creationId="{3A133D5E-3CD2-487D-ADA2-3AC23086C8D7}"/>
          </ac:spMkLst>
        </pc:spChg>
        <pc:spChg chg="del">
          <ac:chgData name="ANDRES HUMBERTO OTALORA CARMONA" userId="9f185f83-ab76-4bc7-b4dd-50fef826f155" providerId="ADAL" clId="{3FBA8FAE-BC5A-44DF-AABA-3228B9147005}" dt="2020-06-24T16:18:36.882" v="670" actId="478"/>
          <ac:spMkLst>
            <pc:docMk/>
            <pc:sldMk cId="1341165284" sldId="324"/>
            <ac:spMk id="8" creationId="{1B444B30-B4E5-43A4-B8ED-E1A734460C90}"/>
          </ac:spMkLst>
        </pc:spChg>
        <pc:spChg chg="add mod">
          <ac:chgData name="ANDRES HUMBERTO OTALORA CARMONA" userId="9f185f83-ab76-4bc7-b4dd-50fef826f155" providerId="ADAL" clId="{3FBA8FAE-BC5A-44DF-AABA-3228B9147005}" dt="2020-06-24T17:43:11.591" v="764" actId="255"/>
          <ac:spMkLst>
            <pc:docMk/>
            <pc:sldMk cId="1341165284" sldId="324"/>
            <ac:spMk id="9" creationId="{A5E982F1-165C-4938-9824-7B513FBCA93F}"/>
          </ac:spMkLst>
        </pc:spChg>
        <pc:spChg chg="add del mod">
          <ac:chgData name="ANDRES HUMBERTO OTALORA CARMONA" userId="9f185f83-ab76-4bc7-b4dd-50fef826f155" providerId="ADAL" clId="{3FBA8FAE-BC5A-44DF-AABA-3228B9147005}" dt="2020-06-24T16:30:13.655" v="735" actId="478"/>
          <ac:spMkLst>
            <pc:docMk/>
            <pc:sldMk cId="1341165284" sldId="324"/>
            <ac:spMk id="14" creationId="{F53747C5-C62C-4370-9C62-D23CE05D3893}"/>
          </ac:spMkLst>
        </pc:spChg>
        <pc:spChg chg="del">
          <ac:chgData name="ANDRES HUMBERTO OTALORA CARMONA" userId="9f185f83-ab76-4bc7-b4dd-50fef826f155" providerId="ADAL" clId="{3FBA8FAE-BC5A-44DF-AABA-3228B9147005}" dt="2020-06-24T16:18:36.882" v="670" actId="478"/>
          <ac:spMkLst>
            <pc:docMk/>
            <pc:sldMk cId="1341165284" sldId="324"/>
            <ac:spMk id="22" creationId="{7ADBA9E8-330E-4293-A0AA-6DE94064F38D}"/>
          </ac:spMkLst>
        </pc:spChg>
        <pc:spChg chg="del">
          <ac:chgData name="ANDRES HUMBERTO OTALORA CARMONA" userId="9f185f83-ab76-4bc7-b4dd-50fef826f155" providerId="ADAL" clId="{3FBA8FAE-BC5A-44DF-AABA-3228B9147005}" dt="2020-06-24T16:18:36.882" v="670" actId="478"/>
          <ac:spMkLst>
            <pc:docMk/>
            <pc:sldMk cId="1341165284" sldId="324"/>
            <ac:spMk id="23" creationId="{303760A1-6E8C-42DD-9E76-EAA4FB111C52}"/>
          </ac:spMkLst>
        </pc:spChg>
        <pc:spChg chg="del">
          <ac:chgData name="ANDRES HUMBERTO OTALORA CARMONA" userId="9f185f83-ab76-4bc7-b4dd-50fef826f155" providerId="ADAL" clId="{3FBA8FAE-BC5A-44DF-AABA-3228B9147005}" dt="2020-06-24T16:18:36.882" v="670" actId="478"/>
          <ac:spMkLst>
            <pc:docMk/>
            <pc:sldMk cId="1341165284" sldId="324"/>
            <ac:spMk id="24" creationId="{5F467A48-5238-4F0D-928B-804C6510807D}"/>
          </ac:spMkLst>
        </pc:spChg>
        <pc:spChg chg="del">
          <ac:chgData name="ANDRES HUMBERTO OTALORA CARMONA" userId="9f185f83-ab76-4bc7-b4dd-50fef826f155" providerId="ADAL" clId="{3FBA8FAE-BC5A-44DF-AABA-3228B9147005}" dt="2020-06-24T16:18:36.882" v="670" actId="478"/>
          <ac:spMkLst>
            <pc:docMk/>
            <pc:sldMk cId="1341165284" sldId="324"/>
            <ac:spMk id="25" creationId="{0D3F59CC-86BA-4BB3-9931-F995E52223F9}"/>
          </ac:spMkLst>
        </pc:spChg>
        <pc:spChg chg="del">
          <ac:chgData name="ANDRES HUMBERTO OTALORA CARMONA" userId="9f185f83-ab76-4bc7-b4dd-50fef826f155" providerId="ADAL" clId="{3FBA8FAE-BC5A-44DF-AABA-3228B9147005}" dt="2020-06-24T16:18:36.882" v="670" actId="478"/>
          <ac:spMkLst>
            <pc:docMk/>
            <pc:sldMk cId="1341165284" sldId="324"/>
            <ac:spMk id="26" creationId="{05F73561-F04C-456E-87B5-14CAF42AADA1}"/>
          </ac:spMkLst>
        </pc:spChg>
        <pc:spChg chg="del">
          <ac:chgData name="ANDRES HUMBERTO OTALORA CARMONA" userId="9f185f83-ab76-4bc7-b4dd-50fef826f155" providerId="ADAL" clId="{3FBA8FAE-BC5A-44DF-AABA-3228B9147005}" dt="2020-06-24T16:18:36.882" v="670" actId="478"/>
          <ac:spMkLst>
            <pc:docMk/>
            <pc:sldMk cId="1341165284" sldId="324"/>
            <ac:spMk id="27" creationId="{2B95FC20-6E3F-441E-85A6-AE0B6AEE6571}"/>
          </ac:spMkLst>
        </pc:spChg>
        <pc:spChg chg="del">
          <ac:chgData name="ANDRES HUMBERTO OTALORA CARMONA" userId="9f185f83-ab76-4bc7-b4dd-50fef826f155" providerId="ADAL" clId="{3FBA8FAE-BC5A-44DF-AABA-3228B9147005}" dt="2020-06-24T16:18:36.882" v="670" actId="478"/>
          <ac:spMkLst>
            <pc:docMk/>
            <pc:sldMk cId="1341165284" sldId="324"/>
            <ac:spMk id="29" creationId="{2B0DE530-1D4F-4F99-868A-ACDD5202EF6D}"/>
          </ac:spMkLst>
        </pc:spChg>
        <pc:spChg chg="del">
          <ac:chgData name="ANDRES HUMBERTO OTALORA CARMONA" userId="9f185f83-ab76-4bc7-b4dd-50fef826f155" providerId="ADAL" clId="{3FBA8FAE-BC5A-44DF-AABA-3228B9147005}" dt="2020-06-24T16:18:36.882" v="670" actId="478"/>
          <ac:spMkLst>
            <pc:docMk/>
            <pc:sldMk cId="1341165284" sldId="324"/>
            <ac:spMk id="30" creationId="{F49D92E4-42F2-4F7E-8763-7BE7CD88F213}"/>
          </ac:spMkLst>
        </pc:spChg>
        <pc:spChg chg="del">
          <ac:chgData name="ANDRES HUMBERTO OTALORA CARMONA" userId="9f185f83-ab76-4bc7-b4dd-50fef826f155" providerId="ADAL" clId="{3FBA8FAE-BC5A-44DF-AABA-3228B9147005}" dt="2020-06-24T16:18:36.882" v="670" actId="478"/>
          <ac:spMkLst>
            <pc:docMk/>
            <pc:sldMk cId="1341165284" sldId="324"/>
            <ac:spMk id="35" creationId="{235F1B65-49F5-4179-AD1A-79CEBC5DACE2}"/>
          </ac:spMkLst>
        </pc:spChg>
        <pc:spChg chg="del">
          <ac:chgData name="ANDRES HUMBERTO OTALORA CARMONA" userId="9f185f83-ab76-4bc7-b4dd-50fef826f155" providerId="ADAL" clId="{3FBA8FAE-BC5A-44DF-AABA-3228B9147005}" dt="2020-06-24T16:18:36.882" v="670" actId="478"/>
          <ac:spMkLst>
            <pc:docMk/>
            <pc:sldMk cId="1341165284" sldId="324"/>
            <ac:spMk id="36" creationId="{FD818A15-2A6F-4652-BC0F-871DF9A51E6A}"/>
          </ac:spMkLst>
        </pc:spChg>
        <pc:spChg chg="del">
          <ac:chgData name="ANDRES HUMBERTO OTALORA CARMONA" userId="9f185f83-ab76-4bc7-b4dd-50fef826f155" providerId="ADAL" clId="{3FBA8FAE-BC5A-44DF-AABA-3228B9147005}" dt="2020-06-24T16:18:36.882" v="670" actId="478"/>
          <ac:spMkLst>
            <pc:docMk/>
            <pc:sldMk cId="1341165284" sldId="324"/>
            <ac:spMk id="37" creationId="{3D1AB426-A62E-415F-8DD7-DE66471F3FE4}"/>
          </ac:spMkLst>
        </pc:spChg>
        <pc:spChg chg="del">
          <ac:chgData name="ANDRES HUMBERTO OTALORA CARMONA" userId="9f185f83-ab76-4bc7-b4dd-50fef826f155" providerId="ADAL" clId="{3FBA8FAE-BC5A-44DF-AABA-3228B9147005}" dt="2020-06-24T16:18:36.882" v="670" actId="478"/>
          <ac:spMkLst>
            <pc:docMk/>
            <pc:sldMk cId="1341165284" sldId="324"/>
            <ac:spMk id="38" creationId="{1F4D02CD-1DFE-4D0C-B863-09FC31489C59}"/>
          </ac:spMkLst>
        </pc:spChg>
        <pc:spChg chg="add del mod">
          <ac:chgData name="ANDRES HUMBERTO OTALORA CARMONA" userId="9f185f83-ab76-4bc7-b4dd-50fef826f155" providerId="ADAL" clId="{3FBA8FAE-BC5A-44DF-AABA-3228B9147005}" dt="2020-06-24T16:26:43.448" v="681" actId="478"/>
          <ac:spMkLst>
            <pc:docMk/>
            <pc:sldMk cId="1341165284" sldId="324"/>
            <ac:spMk id="40" creationId="{F5F63B9B-9DF4-4E42-AF4A-59F6CB211B52}"/>
          </ac:spMkLst>
        </pc:spChg>
        <pc:spChg chg="mod">
          <ac:chgData name="ANDRES HUMBERTO OTALORA CARMONA" userId="9f185f83-ab76-4bc7-b4dd-50fef826f155" providerId="ADAL" clId="{3FBA8FAE-BC5A-44DF-AABA-3228B9147005}" dt="2020-06-24T16:26:09.969" v="675"/>
          <ac:spMkLst>
            <pc:docMk/>
            <pc:sldMk cId="1341165284" sldId="324"/>
            <ac:spMk id="41" creationId="{BA4E2C08-946C-4869-9B54-C27E445D8FB7}"/>
          </ac:spMkLst>
        </pc:spChg>
        <pc:spChg chg="add mod">
          <ac:chgData name="ANDRES HUMBERTO OTALORA CARMONA" userId="9f185f83-ab76-4bc7-b4dd-50fef826f155" providerId="ADAL" clId="{3FBA8FAE-BC5A-44DF-AABA-3228B9147005}" dt="2020-06-24T16:30:18.017" v="738" actId="1076"/>
          <ac:spMkLst>
            <pc:docMk/>
            <pc:sldMk cId="1341165284" sldId="324"/>
            <ac:spMk id="42" creationId="{1E8583E0-BC59-4D4A-B4D0-12D0596850E9}"/>
          </ac:spMkLst>
        </pc:spChg>
        <pc:spChg chg="del">
          <ac:chgData name="ANDRES HUMBERTO OTALORA CARMONA" userId="9f185f83-ab76-4bc7-b4dd-50fef826f155" providerId="ADAL" clId="{3FBA8FAE-BC5A-44DF-AABA-3228B9147005}" dt="2020-06-24T16:18:36.882" v="670" actId="478"/>
          <ac:spMkLst>
            <pc:docMk/>
            <pc:sldMk cId="1341165284" sldId="324"/>
            <ac:spMk id="44" creationId="{DDCCE6BB-F777-4339-9A2A-203CF5CD84CA}"/>
          </ac:spMkLst>
        </pc:spChg>
        <pc:spChg chg="del">
          <ac:chgData name="ANDRES HUMBERTO OTALORA CARMONA" userId="9f185f83-ab76-4bc7-b4dd-50fef826f155" providerId="ADAL" clId="{3FBA8FAE-BC5A-44DF-AABA-3228B9147005}" dt="2020-06-24T16:18:36.882" v="670" actId="478"/>
          <ac:spMkLst>
            <pc:docMk/>
            <pc:sldMk cId="1341165284" sldId="324"/>
            <ac:spMk id="45" creationId="{D2095937-68C6-4C39-8B03-81A18BB36002}"/>
          </ac:spMkLst>
        </pc:spChg>
        <pc:spChg chg="del">
          <ac:chgData name="ANDRES HUMBERTO OTALORA CARMONA" userId="9f185f83-ab76-4bc7-b4dd-50fef826f155" providerId="ADAL" clId="{3FBA8FAE-BC5A-44DF-AABA-3228B9147005}" dt="2020-06-24T16:18:36.882" v="670" actId="478"/>
          <ac:spMkLst>
            <pc:docMk/>
            <pc:sldMk cId="1341165284" sldId="324"/>
            <ac:spMk id="46" creationId="{9D248C4D-FA88-4727-887D-1B4FBE6780CC}"/>
          </ac:spMkLst>
        </pc:spChg>
        <pc:spChg chg="del">
          <ac:chgData name="ANDRES HUMBERTO OTALORA CARMONA" userId="9f185f83-ab76-4bc7-b4dd-50fef826f155" providerId="ADAL" clId="{3FBA8FAE-BC5A-44DF-AABA-3228B9147005}" dt="2020-06-24T16:18:36.882" v="670" actId="478"/>
          <ac:spMkLst>
            <pc:docMk/>
            <pc:sldMk cId="1341165284" sldId="324"/>
            <ac:spMk id="47" creationId="{414689A2-7F63-4E35-8132-4CCEC800ABE8}"/>
          </ac:spMkLst>
        </pc:spChg>
        <pc:spChg chg="del">
          <ac:chgData name="ANDRES HUMBERTO OTALORA CARMONA" userId="9f185f83-ab76-4bc7-b4dd-50fef826f155" providerId="ADAL" clId="{3FBA8FAE-BC5A-44DF-AABA-3228B9147005}" dt="2020-06-24T16:18:36.882" v="670" actId="478"/>
          <ac:spMkLst>
            <pc:docMk/>
            <pc:sldMk cId="1341165284" sldId="324"/>
            <ac:spMk id="48" creationId="{819554AD-2C5B-4D6B-B079-8354947E223E}"/>
          </ac:spMkLst>
        </pc:spChg>
        <pc:spChg chg="add del mod">
          <ac:chgData name="ANDRES HUMBERTO OTALORA CARMONA" userId="9f185f83-ab76-4bc7-b4dd-50fef826f155" providerId="ADAL" clId="{3FBA8FAE-BC5A-44DF-AABA-3228B9147005}" dt="2020-06-24T16:27:35.872" v="700" actId="478"/>
          <ac:spMkLst>
            <pc:docMk/>
            <pc:sldMk cId="1341165284" sldId="324"/>
            <ac:spMk id="50" creationId="{786369F6-D1AE-4C3F-9B21-B8370C3C09CA}"/>
          </ac:spMkLst>
        </pc:spChg>
        <pc:spChg chg="add del mod">
          <ac:chgData name="ANDRES HUMBERTO OTALORA CARMONA" userId="9f185f83-ab76-4bc7-b4dd-50fef826f155" providerId="ADAL" clId="{3FBA8FAE-BC5A-44DF-AABA-3228B9147005}" dt="2020-06-24T16:27:31.067" v="696" actId="478"/>
          <ac:spMkLst>
            <pc:docMk/>
            <pc:sldMk cId="1341165284" sldId="324"/>
            <ac:spMk id="52" creationId="{9F00ADE5-6379-4C1B-AE25-979F25086609}"/>
          </ac:spMkLst>
        </pc:spChg>
        <pc:spChg chg="add mod">
          <ac:chgData name="ANDRES HUMBERTO OTALORA CARMONA" userId="9f185f83-ab76-4bc7-b4dd-50fef826f155" providerId="ADAL" clId="{3FBA8FAE-BC5A-44DF-AABA-3228B9147005}" dt="2020-06-24T16:30:24.761" v="741" actId="1076"/>
          <ac:spMkLst>
            <pc:docMk/>
            <pc:sldMk cId="1341165284" sldId="324"/>
            <ac:spMk id="53" creationId="{E612387F-596D-444B-B59C-4DECB019D16D}"/>
          </ac:spMkLst>
        </pc:spChg>
        <pc:spChg chg="del">
          <ac:chgData name="ANDRES HUMBERTO OTALORA CARMONA" userId="9f185f83-ab76-4bc7-b4dd-50fef826f155" providerId="ADAL" clId="{3FBA8FAE-BC5A-44DF-AABA-3228B9147005}" dt="2020-06-24T16:18:36.882" v="670" actId="478"/>
          <ac:spMkLst>
            <pc:docMk/>
            <pc:sldMk cId="1341165284" sldId="324"/>
            <ac:spMk id="54" creationId="{E1B1FF1D-DA89-4AE9-8E67-767E14579638}"/>
          </ac:spMkLst>
        </pc:spChg>
        <pc:spChg chg="del">
          <ac:chgData name="ANDRES HUMBERTO OTALORA CARMONA" userId="9f185f83-ab76-4bc7-b4dd-50fef826f155" providerId="ADAL" clId="{3FBA8FAE-BC5A-44DF-AABA-3228B9147005}" dt="2020-06-24T16:18:36.882" v="670" actId="478"/>
          <ac:spMkLst>
            <pc:docMk/>
            <pc:sldMk cId="1341165284" sldId="324"/>
            <ac:spMk id="55" creationId="{12D185F4-D0CC-4624-836A-9DC8E044D8B6}"/>
          </ac:spMkLst>
        </pc:spChg>
        <pc:spChg chg="del">
          <ac:chgData name="ANDRES HUMBERTO OTALORA CARMONA" userId="9f185f83-ab76-4bc7-b4dd-50fef826f155" providerId="ADAL" clId="{3FBA8FAE-BC5A-44DF-AABA-3228B9147005}" dt="2020-06-24T16:18:36.882" v="670" actId="478"/>
          <ac:spMkLst>
            <pc:docMk/>
            <pc:sldMk cId="1341165284" sldId="324"/>
            <ac:spMk id="56" creationId="{7095E6CC-AC17-4EA1-8B0F-01E01FC8607D}"/>
          </ac:spMkLst>
        </pc:spChg>
        <pc:spChg chg="del">
          <ac:chgData name="ANDRES HUMBERTO OTALORA CARMONA" userId="9f185f83-ab76-4bc7-b4dd-50fef826f155" providerId="ADAL" clId="{3FBA8FAE-BC5A-44DF-AABA-3228B9147005}" dt="2020-06-24T16:18:36.882" v="670" actId="478"/>
          <ac:spMkLst>
            <pc:docMk/>
            <pc:sldMk cId="1341165284" sldId="324"/>
            <ac:spMk id="57" creationId="{4D4C7184-482C-4101-9F9B-6AAC5F676C6C}"/>
          </ac:spMkLst>
        </pc:spChg>
        <pc:spChg chg="add del mod">
          <ac:chgData name="ANDRES HUMBERTO OTALORA CARMONA" userId="9f185f83-ab76-4bc7-b4dd-50fef826f155" providerId="ADAL" clId="{3FBA8FAE-BC5A-44DF-AABA-3228B9147005}" dt="2020-06-24T16:27:31.865" v="697" actId="478"/>
          <ac:spMkLst>
            <pc:docMk/>
            <pc:sldMk cId="1341165284" sldId="324"/>
            <ac:spMk id="59" creationId="{3ADE37C1-2A77-4DBF-9BC0-5978D2BD988D}"/>
          </ac:spMkLst>
        </pc:spChg>
        <pc:spChg chg="add mod">
          <ac:chgData name="ANDRES HUMBERTO OTALORA CARMONA" userId="9f185f83-ab76-4bc7-b4dd-50fef826f155" providerId="ADAL" clId="{3FBA8FAE-BC5A-44DF-AABA-3228B9147005}" dt="2020-06-24T17:42:44.188" v="758" actId="255"/>
          <ac:spMkLst>
            <pc:docMk/>
            <pc:sldMk cId="1341165284" sldId="324"/>
            <ac:spMk id="60" creationId="{D7087C63-88C0-4180-8889-F86790F1BC03}"/>
          </ac:spMkLst>
        </pc:spChg>
        <pc:spChg chg="add mod">
          <ac:chgData name="ANDRES HUMBERTO OTALORA CARMONA" userId="9f185f83-ab76-4bc7-b4dd-50fef826f155" providerId="ADAL" clId="{3FBA8FAE-BC5A-44DF-AABA-3228B9147005}" dt="2020-06-24T17:42:44.188" v="758" actId="255"/>
          <ac:spMkLst>
            <pc:docMk/>
            <pc:sldMk cId="1341165284" sldId="324"/>
            <ac:spMk id="67" creationId="{D5DA7B49-1BE7-4356-9EC1-E85192628806}"/>
          </ac:spMkLst>
        </pc:spChg>
        <pc:spChg chg="add mod">
          <ac:chgData name="ANDRES HUMBERTO OTALORA CARMONA" userId="9f185f83-ab76-4bc7-b4dd-50fef826f155" providerId="ADAL" clId="{3FBA8FAE-BC5A-44DF-AABA-3228B9147005}" dt="2020-06-24T17:42:44.188" v="758" actId="255"/>
          <ac:spMkLst>
            <pc:docMk/>
            <pc:sldMk cId="1341165284" sldId="324"/>
            <ac:spMk id="68" creationId="{321831B9-6D28-4FB2-9CED-470BB360DB20}"/>
          </ac:spMkLst>
        </pc:spChg>
        <pc:spChg chg="add mod">
          <ac:chgData name="ANDRES HUMBERTO OTALORA CARMONA" userId="9f185f83-ab76-4bc7-b4dd-50fef826f155" providerId="ADAL" clId="{3FBA8FAE-BC5A-44DF-AABA-3228B9147005}" dt="2020-06-24T17:43:04.007" v="761" actId="14100"/>
          <ac:spMkLst>
            <pc:docMk/>
            <pc:sldMk cId="1341165284" sldId="324"/>
            <ac:spMk id="70" creationId="{4BF4BD51-E280-4B24-B06A-EA11480A00CD}"/>
          </ac:spMkLst>
        </pc:spChg>
        <pc:spChg chg="add mod">
          <ac:chgData name="ANDRES HUMBERTO OTALORA CARMONA" userId="9f185f83-ab76-4bc7-b4dd-50fef826f155" providerId="ADAL" clId="{3FBA8FAE-BC5A-44DF-AABA-3228B9147005}" dt="2020-06-24T17:43:07.438" v="763" actId="1076"/>
          <ac:spMkLst>
            <pc:docMk/>
            <pc:sldMk cId="1341165284" sldId="324"/>
            <ac:spMk id="71" creationId="{628F30EC-C0F5-46EE-9A9D-88B82BF69D12}"/>
          </ac:spMkLst>
        </pc:spChg>
        <pc:spChg chg="add del mod">
          <ac:chgData name="ANDRES HUMBERTO OTALORA CARMONA" userId="9f185f83-ab76-4bc7-b4dd-50fef826f155" providerId="ADAL" clId="{3FBA8FAE-BC5A-44DF-AABA-3228B9147005}" dt="2020-06-24T16:27:11.023" v="693" actId="478"/>
          <ac:spMkLst>
            <pc:docMk/>
            <pc:sldMk cId="1341165284" sldId="324"/>
            <ac:spMk id="72" creationId="{8D713571-89FF-4EC9-99DE-3B774B23345B}"/>
          </ac:spMkLst>
        </pc:spChg>
        <pc:spChg chg="add mod">
          <ac:chgData name="ANDRES HUMBERTO OTALORA CARMONA" userId="9f185f83-ab76-4bc7-b4dd-50fef826f155" providerId="ADAL" clId="{3FBA8FAE-BC5A-44DF-AABA-3228B9147005}" dt="2020-06-24T16:28:46.409" v="711" actId="1076"/>
          <ac:spMkLst>
            <pc:docMk/>
            <pc:sldMk cId="1341165284" sldId="324"/>
            <ac:spMk id="73" creationId="{95BD756A-2832-4A73-9977-496CCE8B00CA}"/>
          </ac:spMkLst>
        </pc:spChg>
        <pc:spChg chg="add mod">
          <ac:chgData name="ANDRES HUMBERTO OTALORA CARMONA" userId="9f185f83-ab76-4bc7-b4dd-50fef826f155" providerId="ADAL" clId="{3FBA8FAE-BC5A-44DF-AABA-3228B9147005}" dt="2020-06-24T16:28:46.409" v="711" actId="1076"/>
          <ac:spMkLst>
            <pc:docMk/>
            <pc:sldMk cId="1341165284" sldId="324"/>
            <ac:spMk id="74" creationId="{B1DA4361-4A7A-4FDC-96AE-DBFB3E0C06B7}"/>
          </ac:spMkLst>
        </pc:spChg>
        <pc:spChg chg="add mod">
          <ac:chgData name="ANDRES HUMBERTO OTALORA CARMONA" userId="9f185f83-ab76-4bc7-b4dd-50fef826f155" providerId="ADAL" clId="{3FBA8FAE-BC5A-44DF-AABA-3228B9147005}" dt="2020-06-24T16:28:46.409" v="711" actId="1076"/>
          <ac:spMkLst>
            <pc:docMk/>
            <pc:sldMk cId="1341165284" sldId="324"/>
            <ac:spMk id="76" creationId="{DCFB2C95-92AB-4E24-8AA8-6E4FF4A4FA92}"/>
          </ac:spMkLst>
        </pc:spChg>
        <pc:spChg chg="add del mod">
          <ac:chgData name="ANDRES HUMBERTO OTALORA CARMONA" userId="9f185f83-ab76-4bc7-b4dd-50fef826f155" providerId="ADAL" clId="{3FBA8FAE-BC5A-44DF-AABA-3228B9147005}" dt="2020-06-24T16:30:14.378" v="736" actId="478"/>
          <ac:spMkLst>
            <pc:docMk/>
            <pc:sldMk cId="1341165284" sldId="324"/>
            <ac:spMk id="80" creationId="{996A2300-2E7A-486D-96CF-551AC90128A1}"/>
          </ac:spMkLst>
        </pc:spChg>
        <pc:graphicFrameChg chg="add mod modGraphic">
          <ac:chgData name="ANDRES HUMBERTO OTALORA CARMONA" userId="9f185f83-ab76-4bc7-b4dd-50fef826f155" providerId="ADAL" clId="{3FBA8FAE-BC5A-44DF-AABA-3228B9147005}" dt="2020-06-24T17:18:52.302" v="746" actId="1076"/>
          <ac:graphicFrameMkLst>
            <pc:docMk/>
            <pc:sldMk cId="1341165284" sldId="324"/>
            <ac:graphicFrameMk id="15" creationId="{EAF8EBCA-C298-4F71-9580-FDEBFFBC7E2A}"/>
          </ac:graphicFrameMkLst>
        </pc:graphicFrameChg>
        <pc:graphicFrameChg chg="add del mod modGraphic">
          <ac:chgData name="ANDRES HUMBERTO OTALORA CARMONA" userId="9f185f83-ab76-4bc7-b4dd-50fef826f155" providerId="ADAL" clId="{3FBA8FAE-BC5A-44DF-AABA-3228B9147005}" dt="2020-06-24T17:19:32.602" v="749" actId="21"/>
          <ac:graphicFrameMkLst>
            <pc:docMk/>
            <pc:sldMk cId="1341165284" sldId="324"/>
            <ac:graphicFrameMk id="16" creationId="{53B0B80B-C81B-49AB-8D34-CDD0D80237E8}"/>
          </ac:graphicFrameMkLst>
        </pc:graphicFrameChg>
        <pc:picChg chg="del">
          <ac:chgData name="ANDRES HUMBERTO OTALORA CARMONA" userId="9f185f83-ab76-4bc7-b4dd-50fef826f155" providerId="ADAL" clId="{3FBA8FAE-BC5A-44DF-AABA-3228B9147005}" dt="2020-06-24T16:18:40.210" v="672" actId="478"/>
          <ac:picMkLst>
            <pc:docMk/>
            <pc:sldMk cId="1341165284" sldId="324"/>
            <ac:picMk id="6" creationId="{3182DEEF-0E1D-4E52-AEB9-DC2A490D8DFF}"/>
          </ac:picMkLst>
        </pc:picChg>
        <pc:picChg chg="del">
          <ac:chgData name="ANDRES HUMBERTO OTALORA CARMONA" userId="9f185f83-ab76-4bc7-b4dd-50fef826f155" providerId="ADAL" clId="{3FBA8FAE-BC5A-44DF-AABA-3228B9147005}" dt="2020-06-24T16:18:36.882" v="670" actId="478"/>
          <ac:picMkLst>
            <pc:docMk/>
            <pc:sldMk cId="1341165284" sldId="324"/>
            <ac:picMk id="13" creationId="{2A44031B-D52F-4EB3-85EC-CCACBBC67A28}"/>
          </ac:picMkLst>
        </pc:picChg>
        <pc:picChg chg="add del mod">
          <ac:chgData name="ANDRES HUMBERTO OTALORA CARMONA" userId="9f185f83-ab76-4bc7-b4dd-50fef826f155" providerId="ADAL" clId="{3FBA8FAE-BC5A-44DF-AABA-3228B9147005}" dt="2020-06-24T16:28:47.723" v="712" actId="478"/>
          <ac:picMkLst>
            <pc:docMk/>
            <pc:sldMk cId="1341165284" sldId="324"/>
            <ac:picMk id="39" creationId="{0E5BAD0B-9A74-4FBE-92C8-F47EE474B308}"/>
          </ac:picMkLst>
        </pc:picChg>
        <pc:picChg chg="del">
          <ac:chgData name="ANDRES HUMBERTO OTALORA CARMONA" userId="9f185f83-ab76-4bc7-b4dd-50fef826f155" providerId="ADAL" clId="{3FBA8FAE-BC5A-44DF-AABA-3228B9147005}" dt="2020-06-24T16:18:36.882" v="670" actId="478"/>
          <ac:picMkLst>
            <pc:docMk/>
            <pc:sldMk cId="1341165284" sldId="324"/>
            <ac:picMk id="62" creationId="{D81A8708-DC8C-4A12-9D8F-579D0E972AB7}"/>
          </ac:picMkLst>
        </pc:picChg>
        <pc:picChg chg="del">
          <ac:chgData name="ANDRES HUMBERTO OTALORA CARMONA" userId="9f185f83-ab76-4bc7-b4dd-50fef826f155" providerId="ADAL" clId="{3FBA8FAE-BC5A-44DF-AABA-3228B9147005}" dt="2020-06-24T16:18:36.882" v="670" actId="478"/>
          <ac:picMkLst>
            <pc:docMk/>
            <pc:sldMk cId="1341165284" sldId="324"/>
            <ac:picMk id="63" creationId="{DD3AD66B-29E9-4963-9FBC-D2BE531591D0}"/>
          </ac:picMkLst>
        </pc:picChg>
        <pc:picChg chg="del">
          <ac:chgData name="ANDRES HUMBERTO OTALORA CARMONA" userId="9f185f83-ab76-4bc7-b4dd-50fef826f155" providerId="ADAL" clId="{3FBA8FAE-BC5A-44DF-AABA-3228B9147005}" dt="2020-06-24T16:18:36.882" v="670" actId="478"/>
          <ac:picMkLst>
            <pc:docMk/>
            <pc:sldMk cId="1341165284" sldId="324"/>
            <ac:picMk id="64" creationId="{A6D0E483-90FB-4B79-A972-D2E998639814}"/>
          </ac:picMkLst>
        </pc:picChg>
        <pc:picChg chg="del">
          <ac:chgData name="ANDRES HUMBERTO OTALORA CARMONA" userId="9f185f83-ab76-4bc7-b4dd-50fef826f155" providerId="ADAL" clId="{3FBA8FAE-BC5A-44DF-AABA-3228B9147005}" dt="2020-06-24T16:18:36.882" v="670" actId="478"/>
          <ac:picMkLst>
            <pc:docMk/>
            <pc:sldMk cId="1341165284" sldId="324"/>
            <ac:picMk id="66" creationId="{6BAFBFAB-6B56-4DAC-BF98-1EE29EF505F2}"/>
          </ac:picMkLst>
        </pc:picChg>
        <pc:picChg chg="add mod">
          <ac:chgData name="ANDRES HUMBERTO OTALORA CARMONA" userId="9f185f83-ab76-4bc7-b4dd-50fef826f155" providerId="ADAL" clId="{3FBA8FAE-BC5A-44DF-AABA-3228B9147005}" dt="2020-06-24T16:30:08.713" v="733" actId="1076"/>
          <ac:picMkLst>
            <pc:docMk/>
            <pc:sldMk cId="1341165284" sldId="324"/>
            <ac:picMk id="78" creationId="{D3813CA0-D867-4520-B49D-CCC1B4E6B913}"/>
          </ac:picMkLst>
        </pc:picChg>
        <pc:picChg chg="add mod">
          <ac:chgData name="ANDRES HUMBERTO OTALORA CARMONA" userId="9f185f83-ab76-4bc7-b4dd-50fef826f155" providerId="ADAL" clId="{3FBA8FAE-BC5A-44DF-AABA-3228B9147005}" dt="2020-06-24T16:30:15.792" v="737" actId="1076"/>
          <ac:picMkLst>
            <pc:docMk/>
            <pc:sldMk cId="1341165284" sldId="324"/>
            <ac:picMk id="79" creationId="{AFB415E2-1B87-48C6-ABAA-432647FEA757}"/>
          </ac:picMkLst>
        </pc:picChg>
        <pc:cxnChg chg="del">
          <ac:chgData name="ANDRES HUMBERTO OTALORA CARMONA" userId="9f185f83-ab76-4bc7-b4dd-50fef826f155" providerId="ADAL" clId="{3FBA8FAE-BC5A-44DF-AABA-3228B9147005}" dt="2020-06-24T16:18:36.882" v="670" actId="478"/>
          <ac:cxnSpMkLst>
            <pc:docMk/>
            <pc:sldMk cId="1341165284" sldId="324"/>
            <ac:cxnSpMk id="10" creationId="{66323032-A5DD-4CFF-8DE1-968A0942348E}"/>
          </ac:cxnSpMkLst>
        </pc:cxnChg>
        <pc:cxnChg chg="add">
          <ac:chgData name="ANDRES HUMBERTO OTALORA CARMONA" userId="9f185f83-ab76-4bc7-b4dd-50fef826f155" providerId="ADAL" clId="{3FBA8FAE-BC5A-44DF-AABA-3228B9147005}" dt="2020-06-24T16:29:47.306" v="725" actId="11529"/>
          <ac:cxnSpMkLst>
            <pc:docMk/>
            <pc:sldMk cId="1341165284" sldId="324"/>
            <ac:cxnSpMk id="12" creationId="{6737E080-2527-4D80-9829-F76CDCC61568}"/>
          </ac:cxnSpMkLst>
        </pc:cxnChg>
        <pc:cxnChg chg="add mod">
          <ac:chgData name="ANDRES HUMBERTO OTALORA CARMONA" userId="9f185f83-ab76-4bc7-b4dd-50fef826f155" providerId="ADAL" clId="{3FBA8FAE-BC5A-44DF-AABA-3228B9147005}" dt="2020-06-24T16:30:28.104" v="742" actId="1076"/>
          <ac:cxnSpMkLst>
            <pc:docMk/>
            <pc:sldMk cId="1341165284" sldId="324"/>
            <ac:cxnSpMk id="43" creationId="{5A2935CF-ACFD-4AE4-A5F4-F80075AB4898}"/>
          </ac:cxnSpMkLst>
        </pc:cxnChg>
        <pc:cxnChg chg="add del mod">
          <ac:chgData name="ANDRES HUMBERTO OTALORA CARMONA" userId="9f185f83-ab76-4bc7-b4dd-50fef826f155" providerId="ADAL" clId="{3FBA8FAE-BC5A-44DF-AABA-3228B9147005}" dt="2020-06-24T16:27:34.742" v="699" actId="478"/>
          <ac:cxnSpMkLst>
            <pc:docMk/>
            <pc:sldMk cId="1341165284" sldId="324"/>
            <ac:cxnSpMk id="49" creationId="{B362DA5C-DFAD-4831-8086-98ABE7A62C09}"/>
          </ac:cxnSpMkLst>
        </pc:cxnChg>
        <pc:cxnChg chg="add mod">
          <ac:chgData name="ANDRES HUMBERTO OTALORA CARMONA" userId="9f185f83-ab76-4bc7-b4dd-50fef826f155" providerId="ADAL" clId="{3FBA8FAE-BC5A-44DF-AABA-3228B9147005}" dt="2020-06-24T16:30:24.761" v="741" actId="1076"/>
          <ac:cxnSpMkLst>
            <pc:docMk/>
            <pc:sldMk cId="1341165284" sldId="324"/>
            <ac:cxnSpMk id="58" creationId="{053D75F3-0F46-4B5C-A5B8-81B6BDDF10BC}"/>
          </ac:cxnSpMkLst>
        </pc:cxnChg>
        <pc:cxnChg chg="add mod">
          <ac:chgData name="ANDRES HUMBERTO OTALORA CARMONA" userId="9f185f83-ab76-4bc7-b4dd-50fef826f155" providerId="ADAL" clId="{3FBA8FAE-BC5A-44DF-AABA-3228B9147005}" dt="2020-06-24T17:42:59.612" v="759" actId="14100"/>
          <ac:cxnSpMkLst>
            <pc:docMk/>
            <pc:sldMk cId="1341165284" sldId="324"/>
            <ac:cxnSpMk id="61" creationId="{4809DF2F-0E63-4DEF-9D33-6EC5316DCE72}"/>
          </ac:cxnSpMkLst>
        </pc:cxnChg>
        <pc:cxnChg chg="del">
          <ac:chgData name="ANDRES HUMBERTO OTALORA CARMONA" userId="9f185f83-ab76-4bc7-b4dd-50fef826f155" providerId="ADAL" clId="{3FBA8FAE-BC5A-44DF-AABA-3228B9147005}" dt="2020-06-24T16:18:36.882" v="670" actId="478"/>
          <ac:cxnSpMkLst>
            <pc:docMk/>
            <pc:sldMk cId="1341165284" sldId="324"/>
            <ac:cxnSpMk id="65" creationId="{7C245C18-026C-48D9-9C3B-7B4FB422F44E}"/>
          </ac:cxnSpMkLst>
        </pc:cxnChg>
        <pc:cxnChg chg="add mod">
          <ac:chgData name="ANDRES HUMBERTO OTALORA CARMONA" userId="9f185f83-ab76-4bc7-b4dd-50fef826f155" providerId="ADAL" clId="{3FBA8FAE-BC5A-44DF-AABA-3228B9147005}" dt="2020-06-24T17:43:01.689" v="760" actId="14100"/>
          <ac:cxnSpMkLst>
            <pc:docMk/>
            <pc:sldMk cId="1341165284" sldId="324"/>
            <ac:cxnSpMk id="69" creationId="{84C66BA1-3F86-453B-B607-FD352889D561}"/>
          </ac:cxnSpMkLst>
        </pc:cxnChg>
        <pc:cxnChg chg="add mod">
          <ac:chgData name="ANDRES HUMBERTO OTALORA CARMONA" userId="9f185f83-ab76-4bc7-b4dd-50fef826f155" providerId="ADAL" clId="{3FBA8FAE-BC5A-44DF-AABA-3228B9147005}" dt="2020-06-24T16:28:46.409" v="711" actId="1076"/>
          <ac:cxnSpMkLst>
            <pc:docMk/>
            <pc:sldMk cId="1341165284" sldId="324"/>
            <ac:cxnSpMk id="75" creationId="{BBE7FCDC-686F-4C59-B27E-EFAA90BBC088}"/>
          </ac:cxnSpMkLst>
        </pc:cxnChg>
        <pc:cxnChg chg="add mod">
          <ac:chgData name="ANDRES HUMBERTO OTALORA CARMONA" userId="9f185f83-ab76-4bc7-b4dd-50fef826f155" providerId="ADAL" clId="{3FBA8FAE-BC5A-44DF-AABA-3228B9147005}" dt="2020-06-24T16:30:24.761" v="741" actId="1076"/>
          <ac:cxnSpMkLst>
            <pc:docMk/>
            <pc:sldMk cId="1341165284" sldId="324"/>
            <ac:cxnSpMk id="77" creationId="{AB6F14E1-C47F-40C9-8B8E-DA2E2725D476}"/>
          </ac:cxnSpMkLst>
        </pc:cxnChg>
      </pc:sldChg>
      <pc:sldChg chg="addSp delSp modSp add mod">
        <pc:chgData name="ANDRES HUMBERTO OTALORA CARMONA" userId="9f185f83-ab76-4bc7-b4dd-50fef826f155" providerId="ADAL" clId="{3FBA8FAE-BC5A-44DF-AABA-3228B9147005}" dt="2020-06-24T20:56:56.112" v="1122" actId="1076"/>
        <pc:sldMkLst>
          <pc:docMk/>
          <pc:sldMk cId="4279927572" sldId="325"/>
        </pc:sldMkLst>
        <pc:spChg chg="add mod">
          <ac:chgData name="ANDRES HUMBERTO OTALORA CARMONA" userId="9f185f83-ab76-4bc7-b4dd-50fef826f155" providerId="ADAL" clId="{3FBA8FAE-BC5A-44DF-AABA-3228B9147005}" dt="2020-06-24T20:51:40.537" v="787" actId="1076"/>
          <ac:spMkLst>
            <pc:docMk/>
            <pc:sldMk cId="4279927572" sldId="325"/>
            <ac:spMk id="3" creationId="{84592D5B-BB9D-4F40-8764-C78FE12D0227}"/>
          </ac:spMkLst>
        </pc:spChg>
        <pc:spChg chg="add mod">
          <ac:chgData name="ANDRES HUMBERTO OTALORA CARMONA" userId="9f185f83-ab76-4bc7-b4dd-50fef826f155" providerId="ADAL" clId="{3FBA8FAE-BC5A-44DF-AABA-3228B9147005}" dt="2020-06-24T20:53:00.065" v="939" actId="207"/>
          <ac:spMkLst>
            <pc:docMk/>
            <pc:sldMk cId="4279927572" sldId="325"/>
            <ac:spMk id="4" creationId="{89975021-F48D-4FD1-AC1F-8D4D2460D93C}"/>
          </ac:spMkLst>
        </pc:spChg>
        <pc:spChg chg="del">
          <ac:chgData name="ANDRES HUMBERTO OTALORA CARMONA" userId="9f185f83-ab76-4bc7-b4dd-50fef826f155" providerId="ADAL" clId="{3FBA8FAE-BC5A-44DF-AABA-3228B9147005}" dt="2020-06-24T20:50:38.643" v="769" actId="478"/>
          <ac:spMkLst>
            <pc:docMk/>
            <pc:sldMk cId="4279927572" sldId="325"/>
            <ac:spMk id="5" creationId="{A6470DD6-09A4-4252-9EB3-5F0C715613BC}"/>
          </ac:spMkLst>
        </pc:spChg>
        <pc:spChg chg="add mod">
          <ac:chgData name="ANDRES HUMBERTO OTALORA CARMONA" userId="9f185f83-ab76-4bc7-b4dd-50fef826f155" providerId="ADAL" clId="{3FBA8FAE-BC5A-44DF-AABA-3228B9147005}" dt="2020-06-24T20:54:27.897" v="971" actId="20577"/>
          <ac:spMkLst>
            <pc:docMk/>
            <pc:sldMk cId="4279927572" sldId="325"/>
            <ac:spMk id="6" creationId="{6F5B7167-283F-43E4-A18C-4F8AC555EAFA}"/>
          </ac:spMkLst>
        </pc:spChg>
        <pc:spChg chg="add mod">
          <ac:chgData name="ANDRES HUMBERTO OTALORA CARMONA" userId="9f185f83-ab76-4bc7-b4dd-50fef826f155" providerId="ADAL" clId="{3FBA8FAE-BC5A-44DF-AABA-3228B9147005}" dt="2020-06-24T20:53:35.712" v="957" actId="1076"/>
          <ac:spMkLst>
            <pc:docMk/>
            <pc:sldMk cId="4279927572" sldId="325"/>
            <ac:spMk id="7" creationId="{0225EB47-E690-4D77-A124-93522AEEEC1F}"/>
          </ac:spMkLst>
        </pc:spChg>
        <pc:spChg chg="del">
          <ac:chgData name="ANDRES HUMBERTO OTALORA CARMONA" userId="9f185f83-ab76-4bc7-b4dd-50fef826f155" providerId="ADAL" clId="{3FBA8FAE-BC5A-44DF-AABA-3228B9147005}" dt="2020-06-24T20:50:37.760" v="768" actId="478"/>
          <ac:spMkLst>
            <pc:docMk/>
            <pc:sldMk cId="4279927572" sldId="325"/>
            <ac:spMk id="9" creationId="{A5E982F1-165C-4938-9824-7B513FBCA93F}"/>
          </ac:spMkLst>
        </pc:spChg>
        <pc:spChg chg="add del mod">
          <ac:chgData name="ANDRES HUMBERTO OTALORA CARMONA" userId="9f185f83-ab76-4bc7-b4dd-50fef826f155" providerId="ADAL" clId="{3FBA8FAE-BC5A-44DF-AABA-3228B9147005}" dt="2020-06-24T20:51:32.076" v="783" actId="478"/>
          <ac:spMkLst>
            <pc:docMk/>
            <pc:sldMk cId="4279927572" sldId="325"/>
            <ac:spMk id="29" creationId="{80026F2A-4529-416E-9400-C5A6A7A773B7}"/>
          </ac:spMkLst>
        </pc:spChg>
        <pc:spChg chg="add mod">
          <ac:chgData name="ANDRES HUMBERTO OTALORA CARMONA" userId="9f185f83-ab76-4bc7-b4dd-50fef826f155" providerId="ADAL" clId="{3FBA8FAE-BC5A-44DF-AABA-3228B9147005}" dt="2020-06-24T20:56:40.778" v="1119" actId="1076"/>
          <ac:spMkLst>
            <pc:docMk/>
            <pc:sldMk cId="4279927572" sldId="325"/>
            <ac:spMk id="30" creationId="{5C87BE32-3AFD-4713-ADD6-F1594E768A52}"/>
          </ac:spMkLst>
        </pc:spChg>
        <pc:spChg chg="add del mod">
          <ac:chgData name="ANDRES HUMBERTO OTALORA CARMONA" userId="9f185f83-ab76-4bc7-b4dd-50fef826f155" providerId="ADAL" clId="{3FBA8FAE-BC5A-44DF-AABA-3228B9147005}" dt="2020-06-24T20:51:26.432" v="779" actId="478"/>
          <ac:spMkLst>
            <pc:docMk/>
            <pc:sldMk cId="4279927572" sldId="325"/>
            <ac:spMk id="31" creationId="{6025F549-638B-4C47-823C-329239B5F314}"/>
          </ac:spMkLst>
        </pc:spChg>
        <pc:spChg chg="add mod">
          <ac:chgData name="ANDRES HUMBERTO OTALORA CARMONA" userId="9f185f83-ab76-4bc7-b4dd-50fef826f155" providerId="ADAL" clId="{3FBA8FAE-BC5A-44DF-AABA-3228B9147005}" dt="2020-06-24T20:51:20.457" v="777" actId="1076"/>
          <ac:spMkLst>
            <pc:docMk/>
            <pc:sldMk cId="4279927572" sldId="325"/>
            <ac:spMk id="32" creationId="{04F980E0-3307-4FB5-B74C-360391553E63}"/>
          </ac:spMkLst>
        </pc:spChg>
        <pc:spChg chg="add mod">
          <ac:chgData name="ANDRES HUMBERTO OTALORA CARMONA" userId="9f185f83-ab76-4bc7-b4dd-50fef826f155" providerId="ADAL" clId="{3FBA8FAE-BC5A-44DF-AABA-3228B9147005}" dt="2020-06-24T20:51:20.457" v="777" actId="1076"/>
          <ac:spMkLst>
            <pc:docMk/>
            <pc:sldMk cId="4279927572" sldId="325"/>
            <ac:spMk id="33" creationId="{535BDAF5-9829-4B03-9238-53F98D7A57AD}"/>
          </ac:spMkLst>
        </pc:spChg>
        <pc:spChg chg="add mod">
          <ac:chgData name="ANDRES HUMBERTO OTALORA CARMONA" userId="9f185f83-ab76-4bc7-b4dd-50fef826f155" providerId="ADAL" clId="{3FBA8FAE-BC5A-44DF-AABA-3228B9147005}" dt="2020-06-24T20:51:20.457" v="777" actId="1076"/>
          <ac:spMkLst>
            <pc:docMk/>
            <pc:sldMk cId="4279927572" sldId="325"/>
            <ac:spMk id="34" creationId="{6D553690-95AD-4341-9DBD-FCA6F563DAD4}"/>
          </ac:spMkLst>
        </pc:spChg>
        <pc:spChg chg="add del mod">
          <ac:chgData name="ANDRES HUMBERTO OTALORA CARMONA" userId="9f185f83-ab76-4bc7-b4dd-50fef826f155" providerId="ADAL" clId="{3FBA8FAE-BC5A-44DF-AABA-3228B9147005}" dt="2020-06-24T20:53:22.458" v="949" actId="478"/>
          <ac:spMkLst>
            <pc:docMk/>
            <pc:sldMk cId="4279927572" sldId="325"/>
            <ac:spMk id="35" creationId="{B03E5E97-D38F-45DE-A522-AB4B8D8E3C46}"/>
          </ac:spMkLst>
        </pc:spChg>
        <pc:spChg chg="add mod">
          <ac:chgData name="ANDRES HUMBERTO OTALORA CARMONA" userId="9f185f83-ab76-4bc7-b4dd-50fef826f155" providerId="ADAL" clId="{3FBA8FAE-BC5A-44DF-AABA-3228B9147005}" dt="2020-06-24T20:53:37.728" v="958" actId="1076"/>
          <ac:spMkLst>
            <pc:docMk/>
            <pc:sldMk cId="4279927572" sldId="325"/>
            <ac:spMk id="36" creationId="{D00E6871-796C-4162-B5B0-884F311B14D7}"/>
          </ac:spMkLst>
        </pc:spChg>
        <pc:spChg chg="add mod">
          <ac:chgData name="ANDRES HUMBERTO OTALORA CARMONA" userId="9f185f83-ab76-4bc7-b4dd-50fef826f155" providerId="ADAL" clId="{3FBA8FAE-BC5A-44DF-AABA-3228B9147005}" dt="2020-06-24T20:54:13.662" v="968" actId="6549"/>
          <ac:spMkLst>
            <pc:docMk/>
            <pc:sldMk cId="4279927572" sldId="325"/>
            <ac:spMk id="37" creationId="{7316106C-34AC-4DC9-876A-DECD97D5B4D1}"/>
          </ac:spMkLst>
        </pc:spChg>
        <pc:spChg chg="add del mod">
          <ac:chgData name="ANDRES HUMBERTO OTALORA CARMONA" userId="9f185f83-ab76-4bc7-b4dd-50fef826f155" providerId="ADAL" clId="{3FBA8FAE-BC5A-44DF-AABA-3228B9147005}" dt="2020-06-24T20:53:48.198" v="961" actId="478"/>
          <ac:spMkLst>
            <pc:docMk/>
            <pc:sldMk cId="4279927572" sldId="325"/>
            <ac:spMk id="38" creationId="{788C95A3-6CE6-48E5-8063-641A5CEC3EB2}"/>
          </ac:spMkLst>
        </pc:spChg>
        <pc:spChg chg="mod">
          <ac:chgData name="ANDRES HUMBERTO OTALORA CARMONA" userId="9f185f83-ab76-4bc7-b4dd-50fef826f155" providerId="ADAL" clId="{3FBA8FAE-BC5A-44DF-AABA-3228B9147005}" dt="2020-06-24T20:51:13.139" v="776" actId="16959"/>
          <ac:spMkLst>
            <pc:docMk/>
            <pc:sldMk cId="4279927572" sldId="325"/>
            <ac:spMk id="41" creationId="{BA4E2C08-946C-4869-9B54-C27E445D8FB7}"/>
          </ac:spMkLst>
        </pc:spChg>
        <pc:spChg chg="del">
          <ac:chgData name="ANDRES HUMBERTO OTALORA CARMONA" userId="9f185f83-ab76-4bc7-b4dd-50fef826f155" providerId="ADAL" clId="{3FBA8FAE-BC5A-44DF-AABA-3228B9147005}" dt="2020-06-24T20:50:37.760" v="768" actId="478"/>
          <ac:spMkLst>
            <pc:docMk/>
            <pc:sldMk cId="4279927572" sldId="325"/>
            <ac:spMk id="42" creationId="{1E8583E0-BC59-4D4A-B4D0-12D0596850E9}"/>
          </ac:spMkLst>
        </pc:spChg>
        <pc:spChg chg="add del mod">
          <ac:chgData name="ANDRES HUMBERTO OTALORA CARMONA" userId="9f185f83-ab76-4bc7-b4dd-50fef826f155" providerId="ADAL" clId="{3FBA8FAE-BC5A-44DF-AABA-3228B9147005}" dt="2020-06-24T20:53:07.328" v="942" actId="478"/>
          <ac:spMkLst>
            <pc:docMk/>
            <pc:sldMk cId="4279927572" sldId="325"/>
            <ac:spMk id="44" creationId="{EF501386-294B-4887-9364-5CD56A9A8EC6}"/>
          </ac:spMkLst>
        </pc:spChg>
        <pc:spChg chg="add del mod">
          <ac:chgData name="ANDRES HUMBERTO OTALORA CARMONA" userId="9f185f83-ab76-4bc7-b4dd-50fef826f155" providerId="ADAL" clId="{3FBA8FAE-BC5A-44DF-AABA-3228B9147005}" dt="2020-06-24T20:53:10.090" v="944" actId="478"/>
          <ac:spMkLst>
            <pc:docMk/>
            <pc:sldMk cId="4279927572" sldId="325"/>
            <ac:spMk id="45" creationId="{2F2B358F-F78A-42AA-8B66-878DE6794D38}"/>
          </ac:spMkLst>
        </pc:spChg>
        <pc:spChg chg="add mod">
          <ac:chgData name="ANDRES HUMBERTO OTALORA CARMONA" userId="9f185f83-ab76-4bc7-b4dd-50fef826f155" providerId="ADAL" clId="{3FBA8FAE-BC5A-44DF-AABA-3228B9147005}" dt="2020-06-24T20:55:11.039" v="1098" actId="1076"/>
          <ac:spMkLst>
            <pc:docMk/>
            <pc:sldMk cId="4279927572" sldId="325"/>
            <ac:spMk id="46" creationId="{3DE7A11A-71AA-4590-99E4-438BB581C80F}"/>
          </ac:spMkLst>
        </pc:spChg>
        <pc:spChg chg="del">
          <ac:chgData name="ANDRES HUMBERTO OTALORA CARMONA" userId="9f185f83-ab76-4bc7-b4dd-50fef826f155" providerId="ADAL" clId="{3FBA8FAE-BC5A-44DF-AABA-3228B9147005}" dt="2020-06-24T20:50:37.760" v="768" actId="478"/>
          <ac:spMkLst>
            <pc:docMk/>
            <pc:sldMk cId="4279927572" sldId="325"/>
            <ac:spMk id="53" creationId="{E612387F-596D-444B-B59C-4DECB019D16D}"/>
          </ac:spMkLst>
        </pc:spChg>
        <pc:spChg chg="del">
          <ac:chgData name="ANDRES HUMBERTO OTALORA CARMONA" userId="9f185f83-ab76-4bc7-b4dd-50fef826f155" providerId="ADAL" clId="{3FBA8FAE-BC5A-44DF-AABA-3228B9147005}" dt="2020-06-24T20:50:37.760" v="768" actId="478"/>
          <ac:spMkLst>
            <pc:docMk/>
            <pc:sldMk cId="4279927572" sldId="325"/>
            <ac:spMk id="60" creationId="{D7087C63-88C0-4180-8889-F86790F1BC03}"/>
          </ac:spMkLst>
        </pc:spChg>
        <pc:spChg chg="del">
          <ac:chgData name="ANDRES HUMBERTO OTALORA CARMONA" userId="9f185f83-ab76-4bc7-b4dd-50fef826f155" providerId="ADAL" clId="{3FBA8FAE-BC5A-44DF-AABA-3228B9147005}" dt="2020-06-24T20:50:37.760" v="768" actId="478"/>
          <ac:spMkLst>
            <pc:docMk/>
            <pc:sldMk cId="4279927572" sldId="325"/>
            <ac:spMk id="67" creationId="{D5DA7B49-1BE7-4356-9EC1-E85192628806}"/>
          </ac:spMkLst>
        </pc:spChg>
        <pc:spChg chg="del">
          <ac:chgData name="ANDRES HUMBERTO OTALORA CARMONA" userId="9f185f83-ab76-4bc7-b4dd-50fef826f155" providerId="ADAL" clId="{3FBA8FAE-BC5A-44DF-AABA-3228B9147005}" dt="2020-06-24T20:50:37.760" v="768" actId="478"/>
          <ac:spMkLst>
            <pc:docMk/>
            <pc:sldMk cId="4279927572" sldId="325"/>
            <ac:spMk id="68" creationId="{321831B9-6D28-4FB2-9CED-470BB360DB20}"/>
          </ac:spMkLst>
        </pc:spChg>
        <pc:spChg chg="del">
          <ac:chgData name="ANDRES HUMBERTO OTALORA CARMONA" userId="9f185f83-ab76-4bc7-b4dd-50fef826f155" providerId="ADAL" clId="{3FBA8FAE-BC5A-44DF-AABA-3228B9147005}" dt="2020-06-24T20:50:37.760" v="768" actId="478"/>
          <ac:spMkLst>
            <pc:docMk/>
            <pc:sldMk cId="4279927572" sldId="325"/>
            <ac:spMk id="70" creationId="{4BF4BD51-E280-4B24-B06A-EA11480A00CD}"/>
          </ac:spMkLst>
        </pc:spChg>
        <pc:spChg chg="del">
          <ac:chgData name="ANDRES HUMBERTO OTALORA CARMONA" userId="9f185f83-ab76-4bc7-b4dd-50fef826f155" providerId="ADAL" clId="{3FBA8FAE-BC5A-44DF-AABA-3228B9147005}" dt="2020-06-24T20:50:37.760" v="768" actId="478"/>
          <ac:spMkLst>
            <pc:docMk/>
            <pc:sldMk cId="4279927572" sldId="325"/>
            <ac:spMk id="71" creationId="{628F30EC-C0F5-46EE-9A9D-88B82BF69D12}"/>
          </ac:spMkLst>
        </pc:spChg>
        <pc:spChg chg="del">
          <ac:chgData name="ANDRES HUMBERTO OTALORA CARMONA" userId="9f185f83-ab76-4bc7-b4dd-50fef826f155" providerId="ADAL" clId="{3FBA8FAE-BC5A-44DF-AABA-3228B9147005}" dt="2020-06-24T20:50:37.760" v="768" actId="478"/>
          <ac:spMkLst>
            <pc:docMk/>
            <pc:sldMk cId="4279927572" sldId="325"/>
            <ac:spMk id="73" creationId="{95BD756A-2832-4A73-9977-496CCE8B00CA}"/>
          </ac:spMkLst>
        </pc:spChg>
        <pc:spChg chg="del">
          <ac:chgData name="ANDRES HUMBERTO OTALORA CARMONA" userId="9f185f83-ab76-4bc7-b4dd-50fef826f155" providerId="ADAL" clId="{3FBA8FAE-BC5A-44DF-AABA-3228B9147005}" dt="2020-06-24T20:50:37.760" v="768" actId="478"/>
          <ac:spMkLst>
            <pc:docMk/>
            <pc:sldMk cId="4279927572" sldId="325"/>
            <ac:spMk id="74" creationId="{B1DA4361-4A7A-4FDC-96AE-DBFB3E0C06B7}"/>
          </ac:spMkLst>
        </pc:spChg>
        <pc:spChg chg="del">
          <ac:chgData name="ANDRES HUMBERTO OTALORA CARMONA" userId="9f185f83-ab76-4bc7-b4dd-50fef826f155" providerId="ADAL" clId="{3FBA8FAE-BC5A-44DF-AABA-3228B9147005}" dt="2020-06-24T20:50:37.760" v="768" actId="478"/>
          <ac:spMkLst>
            <pc:docMk/>
            <pc:sldMk cId="4279927572" sldId="325"/>
            <ac:spMk id="76" creationId="{DCFB2C95-92AB-4E24-8AA8-6E4FF4A4FA92}"/>
          </ac:spMkLst>
        </pc:spChg>
        <pc:graphicFrameChg chg="del">
          <ac:chgData name="ANDRES HUMBERTO OTALORA CARMONA" userId="9f185f83-ab76-4bc7-b4dd-50fef826f155" providerId="ADAL" clId="{3FBA8FAE-BC5A-44DF-AABA-3228B9147005}" dt="2020-06-24T20:50:35.951" v="767" actId="478"/>
          <ac:graphicFrameMkLst>
            <pc:docMk/>
            <pc:sldMk cId="4279927572" sldId="325"/>
            <ac:graphicFrameMk id="15" creationId="{EAF8EBCA-C298-4F71-9580-FDEBFFBC7E2A}"/>
          </ac:graphicFrameMkLst>
        </pc:graphicFrameChg>
        <pc:picChg chg="add mod">
          <ac:chgData name="ANDRES HUMBERTO OTALORA CARMONA" userId="9f185f83-ab76-4bc7-b4dd-50fef826f155" providerId="ADAL" clId="{3FBA8FAE-BC5A-44DF-AABA-3228B9147005}" dt="2020-06-24T20:56:18.811" v="1110" actId="1076"/>
          <ac:picMkLst>
            <pc:docMk/>
            <pc:sldMk cId="4279927572" sldId="325"/>
            <ac:picMk id="10" creationId="{8813F6C3-87E1-4D09-A18B-EC5F1050BA87}"/>
          </ac:picMkLst>
        </pc:picChg>
        <pc:picChg chg="add mod">
          <ac:chgData name="ANDRES HUMBERTO OTALORA CARMONA" userId="9f185f83-ab76-4bc7-b4dd-50fef826f155" providerId="ADAL" clId="{3FBA8FAE-BC5A-44DF-AABA-3228B9147005}" dt="2020-06-24T20:56:25.909" v="1113" actId="1076"/>
          <ac:picMkLst>
            <pc:docMk/>
            <pc:sldMk cId="4279927572" sldId="325"/>
            <ac:picMk id="13" creationId="{7A232BA6-A78E-4C51-8C7C-C7D5CF9971D5}"/>
          </ac:picMkLst>
        </pc:picChg>
        <pc:picChg chg="del">
          <ac:chgData name="ANDRES HUMBERTO OTALORA CARMONA" userId="9f185f83-ab76-4bc7-b4dd-50fef826f155" providerId="ADAL" clId="{3FBA8FAE-BC5A-44DF-AABA-3228B9147005}" dt="2020-06-24T20:50:37.760" v="768" actId="478"/>
          <ac:picMkLst>
            <pc:docMk/>
            <pc:sldMk cId="4279927572" sldId="325"/>
            <ac:picMk id="78" creationId="{D3813CA0-D867-4520-B49D-CCC1B4E6B913}"/>
          </ac:picMkLst>
        </pc:picChg>
        <pc:picChg chg="del">
          <ac:chgData name="ANDRES HUMBERTO OTALORA CARMONA" userId="9f185f83-ab76-4bc7-b4dd-50fef826f155" providerId="ADAL" clId="{3FBA8FAE-BC5A-44DF-AABA-3228B9147005}" dt="2020-06-24T20:50:37.760" v="768" actId="478"/>
          <ac:picMkLst>
            <pc:docMk/>
            <pc:sldMk cId="4279927572" sldId="325"/>
            <ac:picMk id="79" creationId="{AFB415E2-1B87-48C6-ABAA-432647FEA757}"/>
          </ac:picMkLst>
        </pc:picChg>
        <pc:cxnChg chg="del">
          <ac:chgData name="ANDRES HUMBERTO OTALORA CARMONA" userId="9f185f83-ab76-4bc7-b4dd-50fef826f155" providerId="ADAL" clId="{3FBA8FAE-BC5A-44DF-AABA-3228B9147005}" dt="2020-06-24T20:50:37.760" v="768" actId="478"/>
          <ac:cxnSpMkLst>
            <pc:docMk/>
            <pc:sldMk cId="4279927572" sldId="325"/>
            <ac:cxnSpMk id="12" creationId="{6737E080-2527-4D80-9829-F76CDCC61568}"/>
          </ac:cxnSpMkLst>
        </pc:cxnChg>
        <pc:cxnChg chg="add mod">
          <ac:chgData name="ANDRES HUMBERTO OTALORA CARMONA" userId="9f185f83-ab76-4bc7-b4dd-50fef826f155" providerId="ADAL" clId="{3FBA8FAE-BC5A-44DF-AABA-3228B9147005}" dt="2020-06-24T20:56:23.376" v="1112" actId="13822"/>
          <ac:cxnSpMkLst>
            <pc:docMk/>
            <pc:sldMk cId="4279927572" sldId="325"/>
            <ac:cxnSpMk id="16" creationId="{B7B0493C-ACC3-46E2-BECA-5369192A5A74}"/>
          </ac:cxnSpMkLst>
        </pc:cxnChg>
        <pc:cxnChg chg="add mod">
          <ac:chgData name="ANDRES HUMBERTO OTALORA CARMONA" userId="9f185f83-ab76-4bc7-b4dd-50fef826f155" providerId="ADAL" clId="{3FBA8FAE-BC5A-44DF-AABA-3228B9147005}" dt="2020-06-24T20:56:34.423" v="1115" actId="13822"/>
          <ac:cxnSpMkLst>
            <pc:docMk/>
            <pc:sldMk cId="4279927572" sldId="325"/>
            <ac:cxnSpMk id="20" creationId="{132ED576-96A6-4E95-87D9-90FB74B8FB56}"/>
          </ac:cxnSpMkLst>
        </pc:cxnChg>
        <pc:cxnChg chg="add mod">
          <ac:chgData name="ANDRES HUMBERTO OTALORA CARMONA" userId="9f185f83-ab76-4bc7-b4dd-50fef826f155" providerId="ADAL" clId="{3FBA8FAE-BC5A-44DF-AABA-3228B9147005}" dt="2020-06-24T20:56:54.691" v="1121" actId="1076"/>
          <ac:cxnSpMkLst>
            <pc:docMk/>
            <pc:sldMk cId="4279927572" sldId="325"/>
            <ac:cxnSpMk id="39" creationId="{2E56F6B9-1A16-4382-A0CF-9536E17D9666}"/>
          </ac:cxnSpMkLst>
        </pc:cxnChg>
        <pc:cxnChg chg="add mod">
          <ac:chgData name="ANDRES HUMBERTO OTALORA CARMONA" userId="9f185f83-ab76-4bc7-b4dd-50fef826f155" providerId="ADAL" clId="{3FBA8FAE-BC5A-44DF-AABA-3228B9147005}" dt="2020-06-24T20:56:56.112" v="1122" actId="1076"/>
          <ac:cxnSpMkLst>
            <pc:docMk/>
            <pc:sldMk cId="4279927572" sldId="325"/>
            <ac:cxnSpMk id="40" creationId="{6208FF2E-2A47-49F1-A741-DD48888070E2}"/>
          </ac:cxnSpMkLst>
        </pc:cxnChg>
        <pc:cxnChg chg="del">
          <ac:chgData name="ANDRES HUMBERTO OTALORA CARMONA" userId="9f185f83-ab76-4bc7-b4dd-50fef826f155" providerId="ADAL" clId="{3FBA8FAE-BC5A-44DF-AABA-3228B9147005}" dt="2020-06-24T20:50:37.760" v="768" actId="478"/>
          <ac:cxnSpMkLst>
            <pc:docMk/>
            <pc:sldMk cId="4279927572" sldId="325"/>
            <ac:cxnSpMk id="43" creationId="{5A2935CF-ACFD-4AE4-A5F4-F80075AB4898}"/>
          </ac:cxnSpMkLst>
        </pc:cxnChg>
        <pc:cxnChg chg="add mod">
          <ac:chgData name="ANDRES HUMBERTO OTALORA CARMONA" userId="9f185f83-ab76-4bc7-b4dd-50fef826f155" providerId="ADAL" clId="{3FBA8FAE-BC5A-44DF-AABA-3228B9147005}" dt="2020-06-24T20:56:38.729" v="1118" actId="14100"/>
          <ac:cxnSpMkLst>
            <pc:docMk/>
            <pc:sldMk cId="4279927572" sldId="325"/>
            <ac:cxnSpMk id="57" creationId="{74E74204-D5CA-422A-85ED-6914A7759A9F}"/>
          </ac:cxnSpMkLst>
        </pc:cxnChg>
        <pc:cxnChg chg="del">
          <ac:chgData name="ANDRES HUMBERTO OTALORA CARMONA" userId="9f185f83-ab76-4bc7-b4dd-50fef826f155" providerId="ADAL" clId="{3FBA8FAE-BC5A-44DF-AABA-3228B9147005}" dt="2020-06-24T20:50:37.760" v="768" actId="478"/>
          <ac:cxnSpMkLst>
            <pc:docMk/>
            <pc:sldMk cId="4279927572" sldId="325"/>
            <ac:cxnSpMk id="58" creationId="{053D75F3-0F46-4B5C-A5B8-81B6BDDF10BC}"/>
          </ac:cxnSpMkLst>
        </pc:cxnChg>
        <pc:cxnChg chg="del">
          <ac:chgData name="ANDRES HUMBERTO OTALORA CARMONA" userId="9f185f83-ab76-4bc7-b4dd-50fef826f155" providerId="ADAL" clId="{3FBA8FAE-BC5A-44DF-AABA-3228B9147005}" dt="2020-06-24T20:50:37.760" v="768" actId="478"/>
          <ac:cxnSpMkLst>
            <pc:docMk/>
            <pc:sldMk cId="4279927572" sldId="325"/>
            <ac:cxnSpMk id="61" creationId="{4809DF2F-0E63-4DEF-9D33-6EC5316DCE72}"/>
          </ac:cxnSpMkLst>
        </pc:cxnChg>
        <pc:cxnChg chg="del">
          <ac:chgData name="ANDRES HUMBERTO OTALORA CARMONA" userId="9f185f83-ab76-4bc7-b4dd-50fef826f155" providerId="ADAL" clId="{3FBA8FAE-BC5A-44DF-AABA-3228B9147005}" dt="2020-06-24T20:50:37.760" v="768" actId="478"/>
          <ac:cxnSpMkLst>
            <pc:docMk/>
            <pc:sldMk cId="4279927572" sldId="325"/>
            <ac:cxnSpMk id="69" creationId="{84C66BA1-3F86-453B-B607-FD352889D561}"/>
          </ac:cxnSpMkLst>
        </pc:cxnChg>
        <pc:cxnChg chg="del mod">
          <ac:chgData name="ANDRES HUMBERTO OTALORA CARMONA" userId="9f185f83-ab76-4bc7-b4dd-50fef826f155" providerId="ADAL" clId="{3FBA8FAE-BC5A-44DF-AABA-3228B9147005}" dt="2020-06-24T20:50:37.760" v="768" actId="478"/>
          <ac:cxnSpMkLst>
            <pc:docMk/>
            <pc:sldMk cId="4279927572" sldId="325"/>
            <ac:cxnSpMk id="75" creationId="{BBE7FCDC-686F-4C59-B27E-EFAA90BBC088}"/>
          </ac:cxnSpMkLst>
        </pc:cxnChg>
        <pc:cxnChg chg="del">
          <ac:chgData name="ANDRES HUMBERTO OTALORA CARMONA" userId="9f185f83-ab76-4bc7-b4dd-50fef826f155" providerId="ADAL" clId="{3FBA8FAE-BC5A-44DF-AABA-3228B9147005}" dt="2020-06-24T20:50:37.760" v="768" actId="478"/>
          <ac:cxnSpMkLst>
            <pc:docMk/>
            <pc:sldMk cId="4279927572" sldId="325"/>
            <ac:cxnSpMk id="77" creationId="{AB6F14E1-C47F-40C9-8B8E-DA2E2725D476}"/>
          </ac:cxnSpMkLst>
        </pc:cxnChg>
      </pc:sldChg>
      <pc:sldChg chg="addSp delSp modSp add mod">
        <pc:chgData name="ANDRES HUMBERTO OTALORA CARMONA" userId="9f185f83-ab76-4bc7-b4dd-50fef826f155" providerId="ADAL" clId="{3FBA8FAE-BC5A-44DF-AABA-3228B9147005}" dt="2020-06-24T21:02:25.417" v="1172" actId="14100"/>
        <pc:sldMkLst>
          <pc:docMk/>
          <pc:sldMk cId="3478834755" sldId="326"/>
        </pc:sldMkLst>
        <pc:spChg chg="del">
          <ac:chgData name="ANDRES HUMBERTO OTALORA CARMONA" userId="9f185f83-ab76-4bc7-b4dd-50fef826f155" providerId="ADAL" clId="{3FBA8FAE-BC5A-44DF-AABA-3228B9147005}" dt="2020-06-24T20:59:47.009" v="1124" actId="478"/>
          <ac:spMkLst>
            <pc:docMk/>
            <pc:sldMk cId="3478834755" sldId="326"/>
            <ac:spMk id="3" creationId="{84592D5B-BB9D-4F40-8764-C78FE12D0227}"/>
          </ac:spMkLst>
        </pc:spChg>
        <pc:spChg chg="del">
          <ac:chgData name="ANDRES HUMBERTO OTALORA CARMONA" userId="9f185f83-ab76-4bc7-b4dd-50fef826f155" providerId="ADAL" clId="{3FBA8FAE-BC5A-44DF-AABA-3228B9147005}" dt="2020-06-24T20:59:47.009" v="1124" actId="478"/>
          <ac:spMkLst>
            <pc:docMk/>
            <pc:sldMk cId="3478834755" sldId="326"/>
            <ac:spMk id="4" creationId="{89975021-F48D-4FD1-AC1F-8D4D2460D93C}"/>
          </ac:spMkLst>
        </pc:spChg>
        <pc:spChg chg="del">
          <ac:chgData name="ANDRES HUMBERTO OTALORA CARMONA" userId="9f185f83-ab76-4bc7-b4dd-50fef826f155" providerId="ADAL" clId="{3FBA8FAE-BC5A-44DF-AABA-3228B9147005}" dt="2020-06-24T20:59:47.009" v="1124" actId="478"/>
          <ac:spMkLst>
            <pc:docMk/>
            <pc:sldMk cId="3478834755" sldId="326"/>
            <ac:spMk id="6" creationId="{6F5B7167-283F-43E4-A18C-4F8AC555EAFA}"/>
          </ac:spMkLst>
        </pc:spChg>
        <pc:spChg chg="del">
          <ac:chgData name="ANDRES HUMBERTO OTALORA CARMONA" userId="9f185f83-ab76-4bc7-b4dd-50fef826f155" providerId="ADAL" clId="{3FBA8FAE-BC5A-44DF-AABA-3228B9147005}" dt="2020-06-24T20:59:48.299" v="1125" actId="478"/>
          <ac:spMkLst>
            <pc:docMk/>
            <pc:sldMk cId="3478834755" sldId="326"/>
            <ac:spMk id="7" creationId="{0225EB47-E690-4D77-A124-93522AEEEC1F}"/>
          </ac:spMkLst>
        </pc:spChg>
        <pc:spChg chg="add mod">
          <ac:chgData name="ANDRES HUMBERTO OTALORA CARMONA" userId="9f185f83-ab76-4bc7-b4dd-50fef826f155" providerId="ADAL" clId="{3FBA8FAE-BC5A-44DF-AABA-3228B9147005}" dt="2020-06-24T21:01:39.454" v="1157" actId="207"/>
          <ac:spMkLst>
            <pc:docMk/>
            <pc:sldMk cId="3478834755" sldId="326"/>
            <ac:spMk id="8" creationId="{D54CAE69-502E-46F3-9055-3C736682C091}"/>
          </ac:spMkLst>
        </pc:spChg>
        <pc:spChg chg="add mod">
          <ac:chgData name="ANDRES HUMBERTO OTALORA CARMONA" userId="9f185f83-ab76-4bc7-b4dd-50fef826f155" providerId="ADAL" clId="{3FBA8FAE-BC5A-44DF-AABA-3228B9147005}" dt="2020-06-24T21:02:11.649" v="1169" actId="1076"/>
          <ac:spMkLst>
            <pc:docMk/>
            <pc:sldMk cId="3478834755" sldId="326"/>
            <ac:spMk id="9" creationId="{F0AC5159-404F-440E-A830-EAC4EA7C13C7}"/>
          </ac:spMkLst>
        </pc:spChg>
        <pc:spChg chg="add mod">
          <ac:chgData name="ANDRES HUMBERTO OTALORA CARMONA" userId="9f185f83-ab76-4bc7-b4dd-50fef826f155" providerId="ADAL" clId="{3FBA8FAE-BC5A-44DF-AABA-3228B9147005}" dt="2020-06-24T21:00:05.630" v="1127" actId="21"/>
          <ac:spMkLst>
            <pc:docMk/>
            <pc:sldMk cId="3478834755" sldId="326"/>
            <ac:spMk id="24" creationId="{BF553A4B-0B6E-4672-ADAF-BC3FBF5AB3A1}"/>
          </ac:spMkLst>
        </pc:spChg>
        <pc:spChg chg="add mod">
          <ac:chgData name="ANDRES HUMBERTO OTALORA CARMONA" userId="9f185f83-ab76-4bc7-b4dd-50fef826f155" providerId="ADAL" clId="{3FBA8FAE-BC5A-44DF-AABA-3228B9147005}" dt="2020-06-24T21:00:10.784" v="1129" actId="1076"/>
          <ac:spMkLst>
            <pc:docMk/>
            <pc:sldMk cId="3478834755" sldId="326"/>
            <ac:spMk id="25" creationId="{E972572B-9105-4FEA-A90B-8F58B0D4B33C}"/>
          </ac:spMkLst>
        </pc:spChg>
        <pc:spChg chg="add mod">
          <ac:chgData name="ANDRES HUMBERTO OTALORA CARMONA" userId="9f185f83-ab76-4bc7-b4dd-50fef826f155" providerId="ADAL" clId="{3FBA8FAE-BC5A-44DF-AABA-3228B9147005}" dt="2020-06-24T21:02:22.409" v="1171" actId="14100"/>
          <ac:spMkLst>
            <pc:docMk/>
            <pc:sldMk cId="3478834755" sldId="326"/>
            <ac:spMk id="26" creationId="{35A959EF-F510-423C-B624-7401D6B16333}"/>
          </ac:spMkLst>
        </pc:spChg>
        <pc:spChg chg="add mod">
          <ac:chgData name="ANDRES HUMBERTO OTALORA CARMONA" userId="9f185f83-ab76-4bc7-b4dd-50fef826f155" providerId="ADAL" clId="{3FBA8FAE-BC5A-44DF-AABA-3228B9147005}" dt="2020-06-24T21:02:25.417" v="1172" actId="14100"/>
          <ac:spMkLst>
            <pc:docMk/>
            <pc:sldMk cId="3478834755" sldId="326"/>
            <ac:spMk id="27" creationId="{C86C4B9F-CB7C-49D4-AB1F-16E0AC869C2F}"/>
          </ac:spMkLst>
        </pc:spChg>
        <pc:spChg chg="add mod">
          <ac:chgData name="ANDRES HUMBERTO OTALORA CARMONA" userId="9f185f83-ab76-4bc7-b4dd-50fef826f155" providerId="ADAL" clId="{3FBA8FAE-BC5A-44DF-AABA-3228B9147005}" dt="2020-06-24T21:00:23.731" v="1131" actId="1076"/>
          <ac:spMkLst>
            <pc:docMk/>
            <pc:sldMk cId="3478834755" sldId="326"/>
            <ac:spMk id="29" creationId="{28319E7B-F2A3-4C05-AF26-D454DEBA0202}"/>
          </ac:spMkLst>
        </pc:spChg>
        <pc:spChg chg="del">
          <ac:chgData name="ANDRES HUMBERTO OTALORA CARMONA" userId="9f185f83-ab76-4bc7-b4dd-50fef826f155" providerId="ADAL" clId="{3FBA8FAE-BC5A-44DF-AABA-3228B9147005}" dt="2020-06-24T20:59:47.009" v="1124" actId="478"/>
          <ac:spMkLst>
            <pc:docMk/>
            <pc:sldMk cId="3478834755" sldId="326"/>
            <ac:spMk id="30" creationId="{5C87BE32-3AFD-4713-ADD6-F1594E768A52}"/>
          </ac:spMkLst>
        </pc:spChg>
        <pc:spChg chg="add del mod">
          <ac:chgData name="ANDRES HUMBERTO OTALORA CARMONA" userId="9f185f83-ab76-4bc7-b4dd-50fef826f155" providerId="ADAL" clId="{3FBA8FAE-BC5A-44DF-AABA-3228B9147005}" dt="2020-06-24T21:00:13.473" v="1130" actId="478"/>
          <ac:spMkLst>
            <pc:docMk/>
            <pc:sldMk cId="3478834755" sldId="326"/>
            <ac:spMk id="31" creationId="{89212A10-A3EE-4BD9-86DE-36DE49BCFB59}"/>
          </ac:spMkLst>
        </pc:spChg>
        <pc:spChg chg="del">
          <ac:chgData name="ANDRES HUMBERTO OTALORA CARMONA" userId="9f185f83-ab76-4bc7-b4dd-50fef826f155" providerId="ADAL" clId="{3FBA8FAE-BC5A-44DF-AABA-3228B9147005}" dt="2020-06-24T20:59:47.009" v="1124" actId="478"/>
          <ac:spMkLst>
            <pc:docMk/>
            <pc:sldMk cId="3478834755" sldId="326"/>
            <ac:spMk id="32" creationId="{04F980E0-3307-4FB5-B74C-360391553E63}"/>
          </ac:spMkLst>
        </pc:spChg>
        <pc:spChg chg="del">
          <ac:chgData name="ANDRES HUMBERTO OTALORA CARMONA" userId="9f185f83-ab76-4bc7-b4dd-50fef826f155" providerId="ADAL" clId="{3FBA8FAE-BC5A-44DF-AABA-3228B9147005}" dt="2020-06-24T20:59:47.009" v="1124" actId="478"/>
          <ac:spMkLst>
            <pc:docMk/>
            <pc:sldMk cId="3478834755" sldId="326"/>
            <ac:spMk id="33" creationId="{535BDAF5-9829-4B03-9238-53F98D7A57AD}"/>
          </ac:spMkLst>
        </pc:spChg>
        <pc:spChg chg="del">
          <ac:chgData name="ANDRES HUMBERTO OTALORA CARMONA" userId="9f185f83-ab76-4bc7-b4dd-50fef826f155" providerId="ADAL" clId="{3FBA8FAE-BC5A-44DF-AABA-3228B9147005}" dt="2020-06-24T20:59:47.009" v="1124" actId="478"/>
          <ac:spMkLst>
            <pc:docMk/>
            <pc:sldMk cId="3478834755" sldId="326"/>
            <ac:spMk id="34" creationId="{6D553690-95AD-4341-9DBD-FCA6F563DAD4}"/>
          </ac:spMkLst>
        </pc:spChg>
        <pc:spChg chg="add del mod">
          <ac:chgData name="ANDRES HUMBERTO OTALORA CARMONA" userId="9f185f83-ab76-4bc7-b4dd-50fef826f155" providerId="ADAL" clId="{3FBA8FAE-BC5A-44DF-AABA-3228B9147005}" dt="2020-06-24T21:00:29.059" v="1134" actId="478"/>
          <ac:spMkLst>
            <pc:docMk/>
            <pc:sldMk cId="3478834755" sldId="326"/>
            <ac:spMk id="35" creationId="{DD6E84CA-E665-40E0-ADE8-8BAFD4DA29D5}"/>
          </ac:spMkLst>
        </pc:spChg>
        <pc:spChg chg="del">
          <ac:chgData name="ANDRES HUMBERTO OTALORA CARMONA" userId="9f185f83-ab76-4bc7-b4dd-50fef826f155" providerId="ADAL" clId="{3FBA8FAE-BC5A-44DF-AABA-3228B9147005}" dt="2020-06-24T20:59:47.009" v="1124" actId="478"/>
          <ac:spMkLst>
            <pc:docMk/>
            <pc:sldMk cId="3478834755" sldId="326"/>
            <ac:spMk id="36" creationId="{D00E6871-796C-4162-B5B0-884F311B14D7}"/>
          </ac:spMkLst>
        </pc:spChg>
        <pc:spChg chg="del">
          <ac:chgData name="ANDRES HUMBERTO OTALORA CARMONA" userId="9f185f83-ab76-4bc7-b4dd-50fef826f155" providerId="ADAL" clId="{3FBA8FAE-BC5A-44DF-AABA-3228B9147005}" dt="2020-06-24T20:59:47.009" v="1124" actId="478"/>
          <ac:spMkLst>
            <pc:docMk/>
            <pc:sldMk cId="3478834755" sldId="326"/>
            <ac:spMk id="37" creationId="{7316106C-34AC-4DC9-876A-DECD97D5B4D1}"/>
          </ac:spMkLst>
        </pc:spChg>
        <pc:spChg chg="add mod">
          <ac:chgData name="ANDRES HUMBERTO OTALORA CARMONA" userId="9f185f83-ab76-4bc7-b4dd-50fef826f155" providerId="ADAL" clId="{3FBA8FAE-BC5A-44DF-AABA-3228B9147005}" dt="2020-06-24T21:00:23.731" v="1131" actId="1076"/>
          <ac:spMkLst>
            <pc:docMk/>
            <pc:sldMk cId="3478834755" sldId="326"/>
            <ac:spMk id="38" creationId="{27E333FC-C9A0-4A92-B1D9-C8CB823790D8}"/>
          </ac:spMkLst>
        </pc:spChg>
        <pc:spChg chg="mod">
          <ac:chgData name="ANDRES HUMBERTO OTALORA CARMONA" userId="9f185f83-ab76-4bc7-b4dd-50fef826f155" providerId="ADAL" clId="{3FBA8FAE-BC5A-44DF-AABA-3228B9147005}" dt="2020-06-24T21:00:07.009" v="1128"/>
          <ac:spMkLst>
            <pc:docMk/>
            <pc:sldMk cId="3478834755" sldId="326"/>
            <ac:spMk id="41" creationId="{BA4E2C08-946C-4869-9B54-C27E445D8FB7}"/>
          </ac:spMkLst>
        </pc:spChg>
        <pc:spChg chg="add mod">
          <ac:chgData name="ANDRES HUMBERTO OTALORA CARMONA" userId="9f185f83-ab76-4bc7-b4dd-50fef826f155" providerId="ADAL" clId="{3FBA8FAE-BC5A-44DF-AABA-3228B9147005}" dt="2020-06-24T21:00:23.731" v="1131" actId="1076"/>
          <ac:spMkLst>
            <pc:docMk/>
            <pc:sldMk cId="3478834755" sldId="326"/>
            <ac:spMk id="42" creationId="{F6F6F069-F104-4E4E-9BA0-EA7CE4AE7B87}"/>
          </ac:spMkLst>
        </pc:spChg>
        <pc:spChg chg="add mod">
          <ac:chgData name="ANDRES HUMBERTO OTALORA CARMONA" userId="9f185f83-ab76-4bc7-b4dd-50fef826f155" providerId="ADAL" clId="{3FBA8FAE-BC5A-44DF-AABA-3228B9147005}" dt="2020-06-24T21:01:51.439" v="1162" actId="1076"/>
          <ac:spMkLst>
            <pc:docMk/>
            <pc:sldMk cId="3478834755" sldId="326"/>
            <ac:spMk id="43" creationId="{CDA117FE-6AAE-425D-AB40-E4F9DB7F1D18}"/>
          </ac:spMkLst>
        </pc:spChg>
        <pc:spChg chg="add mod">
          <ac:chgData name="ANDRES HUMBERTO OTALORA CARMONA" userId="9f185f83-ab76-4bc7-b4dd-50fef826f155" providerId="ADAL" clId="{3FBA8FAE-BC5A-44DF-AABA-3228B9147005}" dt="2020-06-24T21:01:54.159" v="1163" actId="1076"/>
          <ac:spMkLst>
            <pc:docMk/>
            <pc:sldMk cId="3478834755" sldId="326"/>
            <ac:spMk id="44" creationId="{DF6B1B2B-EF66-41E3-ACE3-88FF88C155F9}"/>
          </ac:spMkLst>
        </pc:spChg>
        <pc:spChg chg="add mod">
          <ac:chgData name="ANDRES HUMBERTO OTALORA CARMONA" userId="9f185f83-ab76-4bc7-b4dd-50fef826f155" providerId="ADAL" clId="{3FBA8FAE-BC5A-44DF-AABA-3228B9147005}" dt="2020-06-24T21:00:58.816" v="1140" actId="1076"/>
          <ac:spMkLst>
            <pc:docMk/>
            <pc:sldMk cId="3478834755" sldId="326"/>
            <ac:spMk id="45" creationId="{E1D11850-0DE1-4EC4-8BC8-292501091D3A}"/>
          </ac:spMkLst>
        </pc:spChg>
        <pc:spChg chg="del">
          <ac:chgData name="ANDRES HUMBERTO OTALORA CARMONA" userId="9f185f83-ab76-4bc7-b4dd-50fef826f155" providerId="ADAL" clId="{3FBA8FAE-BC5A-44DF-AABA-3228B9147005}" dt="2020-06-24T20:59:47.009" v="1124" actId="478"/>
          <ac:spMkLst>
            <pc:docMk/>
            <pc:sldMk cId="3478834755" sldId="326"/>
            <ac:spMk id="46" creationId="{3DE7A11A-71AA-4590-99E4-438BB581C80F}"/>
          </ac:spMkLst>
        </pc:spChg>
        <pc:spChg chg="add mod">
          <ac:chgData name="ANDRES HUMBERTO OTALORA CARMONA" userId="9f185f83-ab76-4bc7-b4dd-50fef826f155" providerId="ADAL" clId="{3FBA8FAE-BC5A-44DF-AABA-3228B9147005}" dt="2020-06-24T21:02:13.824" v="1170" actId="1076"/>
          <ac:spMkLst>
            <pc:docMk/>
            <pc:sldMk cId="3478834755" sldId="326"/>
            <ac:spMk id="47" creationId="{13409657-485E-40CF-B785-CB067B0B0447}"/>
          </ac:spMkLst>
        </pc:spChg>
        <pc:spChg chg="add del mod">
          <ac:chgData name="ANDRES HUMBERTO OTALORA CARMONA" userId="9f185f83-ab76-4bc7-b4dd-50fef826f155" providerId="ADAL" clId="{3FBA8FAE-BC5A-44DF-AABA-3228B9147005}" dt="2020-06-24T21:00:25.433" v="1132" actId="478"/>
          <ac:spMkLst>
            <pc:docMk/>
            <pc:sldMk cId="3478834755" sldId="326"/>
            <ac:spMk id="48" creationId="{0F88F337-3075-4777-8981-64015F18E337}"/>
          </ac:spMkLst>
        </pc:spChg>
        <pc:spChg chg="add mod">
          <ac:chgData name="ANDRES HUMBERTO OTALORA CARMONA" userId="9f185f83-ab76-4bc7-b4dd-50fef826f155" providerId="ADAL" clId="{3FBA8FAE-BC5A-44DF-AABA-3228B9147005}" dt="2020-06-24T21:01:05.774" v="1143" actId="1076"/>
          <ac:spMkLst>
            <pc:docMk/>
            <pc:sldMk cId="3478834755" sldId="326"/>
            <ac:spMk id="50" creationId="{2C7E588C-19DE-46F3-83BD-6AFC567CDF12}"/>
          </ac:spMkLst>
        </pc:spChg>
        <pc:spChg chg="add del mod">
          <ac:chgData name="ANDRES HUMBERTO OTALORA CARMONA" userId="9f185f83-ab76-4bc7-b4dd-50fef826f155" providerId="ADAL" clId="{3FBA8FAE-BC5A-44DF-AABA-3228B9147005}" dt="2020-06-24T21:02:00.279" v="1165" actId="478"/>
          <ac:spMkLst>
            <pc:docMk/>
            <pc:sldMk cId="3478834755" sldId="326"/>
            <ac:spMk id="52" creationId="{8502A669-350C-4335-8737-9EB4513CC0E3}"/>
          </ac:spMkLst>
        </pc:spChg>
        <pc:spChg chg="add del mod">
          <ac:chgData name="ANDRES HUMBERTO OTALORA CARMONA" userId="9f185f83-ab76-4bc7-b4dd-50fef826f155" providerId="ADAL" clId="{3FBA8FAE-BC5A-44DF-AABA-3228B9147005}" dt="2020-06-24T21:01:47.169" v="1160" actId="478"/>
          <ac:spMkLst>
            <pc:docMk/>
            <pc:sldMk cId="3478834755" sldId="326"/>
            <ac:spMk id="53" creationId="{B7A29682-1C6F-42C4-A0F7-950EC9E06D06}"/>
          </ac:spMkLst>
        </pc:spChg>
        <pc:spChg chg="add del mod">
          <ac:chgData name="ANDRES HUMBERTO OTALORA CARMONA" userId="9f185f83-ab76-4bc7-b4dd-50fef826f155" providerId="ADAL" clId="{3FBA8FAE-BC5A-44DF-AABA-3228B9147005}" dt="2020-06-24T21:01:12.312" v="1145" actId="478"/>
          <ac:spMkLst>
            <pc:docMk/>
            <pc:sldMk cId="3478834755" sldId="326"/>
            <ac:spMk id="54" creationId="{DDBFB2F7-0E8A-40A5-80B1-FE4022DDE4AB}"/>
          </ac:spMkLst>
        </pc:spChg>
        <pc:spChg chg="add mod">
          <ac:chgData name="ANDRES HUMBERTO OTALORA CARMONA" userId="9f185f83-ab76-4bc7-b4dd-50fef826f155" providerId="ADAL" clId="{3FBA8FAE-BC5A-44DF-AABA-3228B9147005}" dt="2020-06-24T20:59:59.819" v="1126"/>
          <ac:spMkLst>
            <pc:docMk/>
            <pc:sldMk cId="3478834755" sldId="326"/>
            <ac:spMk id="55" creationId="{F89311DA-091D-4011-8B8A-20AF5324C858}"/>
          </ac:spMkLst>
        </pc:spChg>
        <pc:picChg chg="del">
          <ac:chgData name="ANDRES HUMBERTO OTALORA CARMONA" userId="9f185f83-ab76-4bc7-b4dd-50fef826f155" providerId="ADAL" clId="{3FBA8FAE-BC5A-44DF-AABA-3228B9147005}" dt="2020-06-24T20:59:47.009" v="1124" actId="478"/>
          <ac:picMkLst>
            <pc:docMk/>
            <pc:sldMk cId="3478834755" sldId="326"/>
            <ac:picMk id="10" creationId="{8813F6C3-87E1-4D09-A18B-EC5F1050BA87}"/>
          </ac:picMkLst>
        </pc:picChg>
        <pc:picChg chg="del">
          <ac:chgData name="ANDRES HUMBERTO OTALORA CARMONA" userId="9f185f83-ab76-4bc7-b4dd-50fef826f155" providerId="ADAL" clId="{3FBA8FAE-BC5A-44DF-AABA-3228B9147005}" dt="2020-06-24T20:59:47.009" v="1124" actId="478"/>
          <ac:picMkLst>
            <pc:docMk/>
            <pc:sldMk cId="3478834755" sldId="326"/>
            <ac:picMk id="13" creationId="{7A232BA6-A78E-4C51-8C7C-C7D5CF9971D5}"/>
          </ac:picMkLst>
        </pc:picChg>
        <pc:cxnChg chg="del">
          <ac:chgData name="ANDRES HUMBERTO OTALORA CARMONA" userId="9f185f83-ab76-4bc7-b4dd-50fef826f155" providerId="ADAL" clId="{3FBA8FAE-BC5A-44DF-AABA-3228B9147005}" dt="2020-06-24T20:59:47.009" v="1124" actId="478"/>
          <ac:cxnSpMkLst>
            <pc:docMk/>
            <pc:sldMk cId="3478834755" sldId="326"/>
            <ac:cxnSpMk id="16" creationId="{B7B0493C-ACC3-46E2-BECA-5369192A5A74}"/>
          </ac:cxnSpMkLst>
        </pc:cxnChg>
        <pc:cxnChg chg="del">
          <ac:chgData name="ANDRES HUMBERTO OTALORA CARMONA" userId="9f185f83-ab76-4bc7-b4dd-50fef826f155" providerId="ADAL" clId="{3FBA8FAE-BC5A-44DF-AABA-3228B9147005}" dt="2020-06-24T20:59:47.009" v="1124" actId="478"/>
          <ac:cxnSpMkLst>
            <pc:docMk/>
            <pc:sldMk cId="3478834755" sldId="326"/>
            <ac:cxnSpMk id="20" creationId="{132ED576-96A6-4E95-87D9-90FB74B8FB56}"/>
          </ac:cxnSpMkLst>
        </pc:cxnChg>
        <pc:cxnChg chg="del">
          <ac:chgData name="ANDRES HUMBERTO OTALORA CARMONA" userId="9f185f83-ab76-4bc7-b4dd-50fef826f155" providerId="ADAL" clId="{3FBA8FAE-BC5A-44DF-AABA-3228B9147005}" dt="2020-06-24T20:59:47.009" v="1124" actId="478"/>
          <ac:cxnSpMkLst>
            <pc:docMk/>
            <pc:sldMk cId="3478834755" sldId="326"/>
            <ac:cxnSpMk id="39" creationId="{2E56F6B9-1A16-4382-A0CF-9536E17D9666}"/>
          </ac:cxnSpMkLst>
        </pc:cxnChg>
        <pc:cxnChg chg="del">
          <ac:chgData name="ANDRES HUMBERTO OTALORA CARMONA" userId="9f185f83-ab76-4bc7-b4dd-50fef826f155" providerId="ADAL" clId="{3FBA8FAE-BC5A-44DF-AABA-3228B9147005}" dt="2020-06-24T20:59:47.009" v="1124" actId="478"/>
          <ac:cxnSpMkLst>
            <pc:docMk/>
            <pc:sldMk cId="3478834755" sldId="326"/>
            <ac:cxnSpMk id="40" creationId="{6208FF2E-2A47-49F1-A741-DD48888070E2}"/>
          </ac:cxnSpMkLst>
        </pc:cxnChg>
        <pc:cxnChg chg="add mod">
          <ac:chgData name="ANDRES HUMBERTO OTALORA CARMONA" userId="9f185f83-ab76-4bc7-b4dd-50fef826f155" providerId="ADAL" clId="{3FBA8FAE-BC5A-44DF-AABA-3228B9147005}" dt="2020-06-24T21:01:03.569" v="1142" actId="14100"/>
          <ac:cxnSpMkLst>
            <pc:docMk/>
            <pc:sldMk cId="3478834755" sldId="326"/>
            <ac:cxnSpMk id="49" creationId="{7025EF8D-7700-449A-BEF3-E1F5FD1A63D6}"/>
          </ac:cxnSpMkLst>
        </pc:cxnChg>
        <pc:cxnChg chg="del">
          <ac:chgData name="ANDRES HUMBERTO OTALORA CARMONA" userId="9f185f83-ab76-4bc7-b4dd-50fef826f155" providerId="ADAL" clId="{3FBA8FAE-BC5A-44DF-AABA-3228B9147005}" dt="2020-06-24T20:59:47.009" v="1124" actId="478"/>
          <ac:cxnSpMkLst>
            <pc:docMk/>
            <pc:sldMk cId="3478834755" sldId="326"/>
            <ac:cxnSpMk id="57" creationId="{74E74204-D5CA-422A-85ED-6914A7759A9F}"/>
          </ac:cxnSpMkLst>
        </pc:cxnChg>
      </pc:sldChg>
      <pc:sldChg chg="addSp delSp modSp add mod">
        <pc:chgData name="ANDRES HUMBERTO OTALORA CARMONA" userId="9f185f83-ab76-4bc7-b4dd-50fef826f155" providerId="ADAL" clId="{3FBA8FAE-BC5A-44DF-AABA-3228B9147005}" dt="2020-06-24T21:13:49.718" v="1524" actId="1076"/>
        <pc:sldMkLst>
          <pc:docMk/>
          <pc:sldMk cId="680617730" sldId="327"/>
        </pc:sldMkLst>
        <pc:spChg chg="add mod">
          <ac:chgData name="ANDRES HUMBERTO OTALORA CARMONA" userId="9f185f83-ab76-4bc7-b4dd-50fef826f155" providerId="ADAL" clId="{3FBA8FAE-BC5A-44DF-AABA-3228B9147005}" dt="2020-06-24T21:09:08.969" v="1279" actId="123"/>
          <ac:spMkLst>
            <pc:docMk/>
            <pc:sldMk cId="680617730" sldId="327"/>
            <ac:spMk id="3" creationId="{B909E359-618E-4F71-9024-7675DD2FED47}"/>
          </ac:spMkLst>
        </pc:spChg>
        <pc:spChg chg="add mod">
          <ac:chgData name="ANDRES HUMBERTO OTALORA CARMONA" userId="9f185f83-ab76-4bc7-b4dd-50fef826f155" providerId="ADAL" clId="{3FBA8FAE-BC5A-44DF-AABA-3228B9147005}" dt="2020-06-24T21:13:49.718" v="1524" actId="1076"/>
          <ac:spMkLst>
            <pc:docMk/>
            <pc:sldMk cId="680617730" sldId="327"/>
            <ac:spMk id="4" creationId="{12FC4AEC-0840-4A4B-B297-3D404948A277}"/>
          </ac:spMkLst>
        </pc:spChg>
        <pc:spChg chg="add mod">
          <ac:chgData name="ANDRES HUMBERTO OTALORA CARMONA" userId="9f185f83-ab76-4bc7-b4dd-50fef826f155" providerId="ADAL" clId="{3FBA8FAE-BC5A-44DF-AABA-3228B9147005}" dt="2020-06-24T21:12:17.451" v="1516" actId="1076"/>
          <ac:spMkLst>
            <pc:docMk/>
            <pc:sldMk cId="680617730" sldId="327"/>
            <ac:spMk id="5" creationId="{25A377EF-7820-4CCD-842B-1160DD3E0563}"/>
          </ac:spMkLst>
        </pc:spChg>
        <pc:spChg chg="add mod">
          <ac:chgData name="ANDRES HUMBERTO OTALORA CARMONA" userId="9f185f83-ab76-4bc7-b4dd-50fef826f155" providerId="ADAL" clId="{3FBA8FAE-BC5A-44DF-AABA-3228B9147005}" dt="2020-06-24T21:11:01.039" v="1497" actId="122"/>
          <ac:spMkLst>
            <pc:docMk/>
            <pc:sldMk cId="680617730" sldId="327"/>
            <ac:spMk id="6" creationId="{2372B4CD-1475-49CF-9B9B-D55791BF35D8}"/>
          </ac:spMkLst>
        </pc:spChg>
        <pc:spChg chg="add mod">
          <ac:chgData name="ANDRES HUMBERTO OTALORA CARMONA" userId="9f185f83-ab76-4bc7-b4dd-50fef826f155" providerId="ADAL" clId="{3FBA8FAE-BC5A-44DF-AABA-3228B9147005}" dt="2020-06-24T21:11:17.114" v="1503" actId="207"/>
          <ac:spMkLst>
            <pc:docMk/>
            <pc:sldMk cId="680617730" sldId="327"/>
            <ac:spMk id="7" creationId="{1DA823D8-BB5C-42CA-9DE1-EBAF6B85679C}"/>
          </ac:spMkLst>
        </pc:spChg>
        <pc:spChg chg="del">
          <ac:chgData name="ANDRES HUMBERTO OTALORA CARMONA" userId="9f185f83-ab76-4bc7-b4dd-50fef826f155" providerId="ADAL" clId="{3FBA8FAE-BC5A-44DF-AABA-3228B9147005}" dt="2020-06-24T21:07:19.639" v="1175" actId="478"/>
          <ac:spMkLst>
            <pc:docMk/>
            <pc:sldMk cId="680617730" sldId="327"/>
            <ac:spMk id="8" creationId="{D54CAE69-502E-46F3-9055-3C736682C091}"/>
          </ac:spMkLst>
        </pc:spChg>
        <pc:spChg chg="del">
          <ac:chgData name="ANDRES HUMBERTO OTALORA CARMONA" userId="9f185f83-ab76-4bc7-b4dd-50fef826f155" providerId="ADAL" clId="{3FBA8FAE-BC5A-44DF-AABA-3228B9147005}" dt="2020-06-24T21:07:19.639" v="1175" actId="478"/>
          <ac:spMkLst>
            <pc:docMk/>
            <pc:sldMk cId="680617730" sldId="327"/>
            <ac:spMk id="9" creationId="{F0AC5159-404F-440E-A830-EAC4EA7C13C7}"/>
          </ac:spMkLst>
        </pc:spChg>
        <pc:spChg chg="add mod">
          <ac:chgData name="ANDRES HUMBERTO OTALORA CARMONA" userId="9f185f83-ab76-4bc7-b4dd-50fef826f155" providerId="ADAL" clId="{3FBA8FAE-BC5A-44DF-AABA-3228B9147005}" dt="2020-06-24T21:12:20.328" v="1517" actId="1076"/>
          <ac:spMkLst>
            <pc:docMk/>
            <pc:sldMk cId="680617730" sldId="327"/>
            <ac:spMk id="12" creationId="{6A4A4252-D542-466C-9422-68EBF807FFB9}"/>
          </ac:spMkLst>
        </pc:spChg>
        <pc:spChg chg="add del mod">
          <ac:chgData name="ANDRES HUMBERTO OTALORA CARMONA" userId="9f185f83-ab76-4bc7-b4dd-50fef826f155" providerId="ADAL" clId="{3FBA8FAE-BC5A-44DF-AABA-3228B9147005}" dt="2020-06-24T21:07:56.864" v="1208" actId="478"/>
          <ac:spMkLst>
            <pc:docMk/>
            <pc:sldMk cId="680617730" sldId="327"/>
            <ac:spMk id="22" creationId="{C518C921-9610-4BE6-88B1-049CE48F9963}"/>
          </ac:spMkLst>
        </pc:spChg>
        <pc:spChg chg="add mod">
          <ac:chgData name="ANDRES HUMBERTO OTALORA CARMONA" userId="9f185f83-ab76-4bc7-b4dd-50fef826f155" providerId="ADAL" clId="{3FBA8FAE-BC5A-44DF-AABA-3228B9147005}" dt="2020-06-24T21:08:14.799" v="1214" actId="1076"/>
          <ac:spMkLst>
            <pc:docMk/>
            <pc:sldMk cId="680617730" sldId="327"/>
            <ac:spMk id="23" creationId="{C59B7EC0-BA9E-4701-AFCA-E619D60167FD}"/>
          </ac:spMkLst>
        </pc:spChg>
        <pc:spChg chg="del">
          <ac:chgData name="ANDRES HUMBERTO OTALORA CARMONA" userId="9f185f83-ab76-4bc7-b4dd-50fef826f155" providerId="ADAL" clId="{3FBA8FAE-BC5A-44DF-AABA-3228B9147005}" dt="2020-06-24T21:07:19.639" v="1175" actId="478"/>
          <ac:spMkLst>
            <pc:docMk/>
            <pc:sldMk cId="680617730" sldId="327"/>
            <ac:spMk id="24" creationId="{BF553A4B-0B6E-4672-ADAF-BC3FBF5AB3A1}"/>
          </ac:spMkLst>
        </pc:spChg>
        <pc:spChg chg="del">
          <ac:chgData name="ANDRES HUMBERTO OTALORA CARMONA" userId="9f185f83-ab76-4bc7-b4dd-50fef826f155" providerId="ADAL" clId="{3FBA8FAE-BC5A-44DF-AABA-3228B9147005}" dt="2020-06-24T21:07:19.639" v="1175" actId="478"/>
          <ac:spMkLst>
            <pc:docMk/>
            <pc:sldMk cId="680617730" sldId="327"/>
            <ac:spMk id="25" creationId="{E972572B-9105-4FEA-A90B-8F58B0D4B33C}"/>
          </ac:spMkLst>
        </pc:spChg>
        <pc:spChg chg="del">
          <ac:chgData name="ANDRES HUMBERTO OTALORA CARMONA" userId="9f185f83-ab76-4bc7-b4dd-50fef826f155" providerId="ADAL" clId="{3FBA8FAE-BC5A-44DF-AABA-3228B9147005}" dt="2020-06-24T21:07:19.639" v="1175" actId="478"/>
          <ac:spMkLst>
            <pc:docMk/>
            <pc:sldMk cId="680617730" sldId="327"/>
            <ac:spMk id="26" creationId="{35A959EF-F510-423C-B624-7401D6B16333}"/>
          </ac:spMkLst>
        </pc:spChg>
        <pc:spChg chg="del">
          <ac:chgData name="ANDRES HUMBERTO OTALORA CARMONA" userId="9f185f83-ab76-4bc7-b4dd-50fef826f155" providerId="ADAL" clId="{3FBA8FAE-BC5A-44DF-AABA-3228B9147005}" dt="2020-06-24T21:07:19.639" v="1175" actId="478"/>
          <ac:spMkLst>
            <pc:docMk/>
            <pc:sldMk cId="680617730" sldId="327"/>
            <ac:spMk id="27" creationId="{C86C4B9F-CB7C-49D4-AB1F-16E0AC869C2F}"/>
          </ac:spMkLst>
        </pc:spChg>
        <pc:spChg chg="del">
          <ac:chgData name="ANDRES HUMBERTO OTALORA CARMONA" userId="9f185f83-ab76-4bc7-b4dd-50fef826f155" providerId="ADAL" clId="{3FBA8FAE-BC5A-44DF-AABA-3228B9147005}" dt="2020-06-24T21:07:19.639" v="1175" actId="478"/>
          <ac:spMkLst>
            <pc:docMk/>
            <pc:sldMk cId="680617730" sldId="327"/>
            <ac:spMk id="29" creationId="{28319E7B-F2A3-4C05-AF26-D454DEBA0202}"/>
          </ac:spMkLst>
        </pc:spChg>
        <pc:spChg chg="add mod">
          <ac:chgData name="ANDRES HUMBERTO OTALORA CARMONA" userId="9f185f83-ab76-4bc7-b4dd-50fef826f155" providerId="ADAL" clId="{3FBA8FAE-BC5A-44DF-AABA-3228B9147005}" dt="2020-06-24T21:08:30.909" v="1220" actId="1076"/>
          <ac:spMkLst>
            <pc:docMk/>
            <pc:sldMk cId="680617730" sldId="327"/>
            <ac:spMk id="30" creationId="{C7C9B4AF-E6F4-4E75-96D5-D733CC4A5D8F}"/>
          </ac:spMkLst>
        </pc:spChg>
        <pc:spChg chg="add mod">
          <ac:chgData name="ANDRES HUMBERTO OTALORA CARMONA" userId="9f185f83-ab76-4bc7-b4dd-50fef826f155" providerId="ADAL" clId="{3FBA8FAE-BC5A-44DF-AABA-3228B9147005}" dt="2020-06-24T21:08:24.258" v="1217" actId="207"/>
          <ac:spMkLst>
            <pc:docMk/>
            <pc:sldMk cId="680617730" sldId="327"/>
            <ac:spMk id="31" creationId="{4C38CDFC-B255-4CDC-A453-DF2CC127EDEF}"/>
          </ac:spMkLst>
        </pc:spChg>
        <pc:spChg chg="add mod">
          <ac:chgData name="ANDRES HUMBERTO OTALORA CARMONA" userId="9f185f83-ab76-4bc7-b4dd-50fef826f155" providerId="ADAL" clId="{3FBA8FAE-BC5A-44DF-AABA-3228B9147005}" dt="2020-06-24T21:08:32.689" v="1221" actId="207"/>
          <ac:spMkLst>
            <pc:docMk/>
            <pc:sldMk cId="680617730" sldId="327"/>
            <ac:spMk id="32" creationId="{C626C0E1-1493-41EE-B6CC-01D4494DE10F}"/>
          </ac:spMkLst>
        </pc:spChg>
        <pc:spChg chg="add del mod">
          <ac:chgData name="ANDRES HUMBERTO OTALORA CARMONA" userId="9f185f83-ab76-4bc7-b4dd-50fef826f155" providerId="ADAL" clId="{3FBA8FAE-BC5A-44DF-AABA-3228B9147005}" dt="2020-06-24T21:09:13.576" v="1281" actId="478"/>
          <ac:spMkLst>
            <pc:docMk/>
            <pc:sldMk cId="680617730" sldId="327"/>
            <ac:spMk id="33" creationId="{7E1B29C1-11EE-4AC5-873F-3AD8A35EE6B4}"/>
          </ac:spMkLst>
        </pc:spChg>
        <pc:spChg chg="add mod">
          <ac:chgData name="ANDRES HUMBERTO OTALORA CARMONA" userId="9f185f83-ab76-4bc7-b4dd-50fef826f155" providerId="ADAL" clId="{3FBA8FAE-BC5A-44DF-AABA-3228B9147005}" dt="2020-06-24T21:09:01.749" v="1276" actId="1076"/>
          <ac:spMkLst>
            <pc:docMk/>
            <pc:sldMk cId="680617730" sldId="327"/>
            <ac:spMk id="34" creationId="{F9F2B464-787C-465E-8E79-F0428077B5D7}"/>
          </ac:spMkLst>
        </pc:spChg>
        <pc:spChg chg="add del mod">
          <ac:chgData name="ANDRES HUMBERTO OTALORA CARMONA" userId="9f185f83-ab76-4bc7-b4dd-50fef826f155" providerId="ADAL" clId="{3FBA8FAE-BC5A-44DF-AABA-3228B9147005}" dt="2020-06-24T21:09:32.278" v="1289" actId="478"/>
          <ac:spMkLst>
            <pc:docMk/>
            <pc:sldMk cId="680617730" sldId="327"/>
            <ac:spMk id="35" creationId="{8D6F244D-D1A3-420B-B684-EB3E27808E3D}"/>
          </ac:spMkLst>
        </pc:spChg>
        <pc:spChg chg="add del mod">
          <ac:chgData name="ANDRES HUMBERTO OTALORA CARMONA" userId="9f185f83-ab76-4bc7-b4dd-50fef826f155" providerId="ADAL" clId="{3FBA8FAE-BC5A-44DF-AABA-3228B9147005}" dt="2020-06-24T21:11:05.897" v="1499" actId="478"/>
          <ac:spMkLst>
            <pc:docMk/>
            <pc:sldMk cId="680617730" sldId="327"/>
            <ac:spMk id="36" creationId="{703C719B-BB28-44AC-8B68-E1DB8E77E319}"/>
          </ac:spMkLst>
        </pc:spChg>
        <pc:spChg chg="add del mod">
          <ac:chgData name="ANDRES HUMBERTO OTALORA CARMONA" userId="9f185f83-ab76-4bc7-b4dd-50fef826f155" providerId="ADAL" clId="{3FBA8FAE-BC5A-44DF-AABA-3228B9147005}" dt="2020-06-24T21:11:18.563" v="1504" actId="478"/>
          <ac:spMkLst>
            <pc:docMk/>
            <pc:sldMk cId="680617730" sldId="327"/>
            <ac:spMk id="37" creationId="{DF0A02AA-C351-47CA-B399-82B57A661B65}"/>
          </ac:spMkLst>
        </pc:spChg>
        <pc:spChg chg="del">
          <ac:chgData name="ANDRES HUMBERTO OTALORA CARMONA" userId="9f185f83-ab76-4bc7-b4dd-50fef826f155" providerId="ADAL" clId="{3FBA8FAE-BC5A-44DF-AABA-3228B9147005}" dt="2020-06-24T21:07:19.639" v="1175" actId="478"/>
          <ac:spMkLst>
            <pc:docMk/>
            <pc:sldMk cId="680617730" sldId="327"/>
            <ac:spMk id="38" creationId="{27E333FC-C9A0-4A92-B1D9-C8CB823790D8}"/>
          </ac:spMkLst>
        </pc:spChg>
        <pc:spChg chg="add del mod">
          <ac:chgData name="ANDRES HUMBERTO OTALORA CARMONA" userId="9f185f83-ab76-4bc7-b4dd-50fef826f155" providerId="ADAL" clId="{3FBA8FAE-BC5A-44DF-AABA-3228B9147005}" dt="2020-06-24T21:12:12.178" v="1513" actId="478"/>
          <ac:spMkLst>
            <pc:docMk/>
            <pc:sldMk cId="680617730" sldId="327"/>
            <ac:spMk id="39" creationId="{906E7D35-072C-45E8-ACBB-36DABE1947A4}"/>
          </ac:spMkLst>
        </pc:spChg>
        <pc:spChg chg="add del mod">
          <ac:chgData name="ANDRES HUMBERTO OTALORA CARMONA" userId="9f185f83-ab76-4bc7-b4dd-50fef826f155" providerId="ADAL" clId="{3FBA8FAE-BC5A-44DF-AABA-3228B9147005}" dt="2020-06-24T21:10:48.568" v="1490" actId="478"/>
          <ac:spMkLst>
            <pc:docMk/>
            <pc:sldMk cId="680617730" sldId="327"/>
            <ac:spMk id="40" creationId="{2D8F873F-BE21-4D1B-BB21-329B7B459353}"/>
          </ac:spMkLst>
        </pc:spChg>
        <pc:spChg chg="mod">
          <ac:chgData name="ANDRES HUMBERTO OTALORA CARMONA" userId="9f185f83-ab76-4bc7-b4dd-50fef826f155" providerId="ADAL" clId="{3FBA8FAE-BC5A-44DF-AABA-3228B9147005}" dt="2020-06-24T21:07:33.429" v="1179" actId="1076"/>
          <ac:spMkLst>
            <pc:docMk/>
            <pc:sldMk cId="680617730" sldId="327"/>
            <ac:spMk id="41" creationId="{BA4E2C08-946C-4869-9B54-C27E445D8FB7}"/>
          </ac:spMkLst>
        </pc:spChg>
        <pc:spChg chg="del">
          <ac:chgData name="ANDRES HUMBERTO OTALORA CARMONA" userId="9f185f83-ab76-4bc7-b4dd-50fef826f155" providerId="ADAL" clId="{3FBA8FAE-BC5A-44DF-AABA-3228B9147005}" dt="2020-06-24T21:07:19.639" v="1175" actId="478"/>
          <ac:spMkLst>
            <pc:docMk/>
            <pc:sldMk cId="680617730" sldId="327"/>
            <ac:spMk id="42" creationId="{F6F6F069-F104-4E4E-9BA0-EA7CE4AE7B87}"/>
          </ac:spMkLst>
        </pc:spChg>
        <pc:spChg chg="del">
          <ac:chgData name="ANDRES HUMBERTO OTALORA CARMONA" userId="9f185f83-ab76-4bc7-b4dd-50fef826f155" providerId="ADAL" clId="{3FBA8FAE-BC5A-44DF-AABA-3228B9147005}" dt="2020-06-24T21:07:19.639" v="1175" actId="478"/>
          <ac:spMkLst>
            <pc:docMk/>
            <pc:sldMk cId="680617730" sldId="327"/>
            <ac:spMk id="43" creationId="{CDA117FE-6AAE-425D-AB40-E4F9DB7F1D18}"/>
          </ac:spMkLst>
        </pc:spChg>
        <pc:spChg chg="del">
          <ac:chgData name="ANDRES HUMBERTO OTALORA CARMONA" userId="9f185f83-ab76-4bc7-b4dd-50fef826f155" providerId="ADAL" clId="{3FBA8FAE-BC5A-44DF-AABA-3228B9147005}" dt="2020-06-24T21:07:19.639" v="1175" actId="478"/>
          <ac:spMkLst>
            <pc:docMk/>
            <pc:sldMk cId="680617730" sldId="327"/>
            <ac:spMk id="44" creationId="{DF6B1B2B-EF66-41E3-ACE3-88FF88C155F9}"/>
          </ac:spMkLst>
        </pc:spChg>
        <pc:spChg chg="del">
          <ac:chgData name="ANDRES HUMBERTO OTALORA CARMONA" userId="9f185f83-ab76-4bc7-b4dd-50fef826f155" providerId="ADAL" clId="{3FBA8FAE-BC5A-44DF-AABA-3228B9147005}" dt="2020-06-24T21:07:19.639" v="1175" actId="478"/>
          <ac:spMkLst>
            <pc:docMk/>
            <pc:sldMk cId="680617730" sldId="327"/>
            <ac:spMk id="45" creationId="{E1D11850-0DE1-4EC4-8BC8-292501091D3A}"/>
          </ac:spMkLst>
        </pc:spChg>
        <pc:spChg chg="add mod">
          <ac:chgData name="ANDRES HUMBERTO OTALORA CARMONA" userId="9f185f83-ab76-4bc7-b4dd-50fef826f155" providerId="ADAL" clId="{3FBA8FAE-BC5A-44DF-AABA-3228B9147005}" dt="2020-06-24T21:07:28.009" v="1177"/>
          <ac:spMkLst>
            <pc:docMk/>
            <pc:sldMk cId="680617730" sldId="327"/>
            <ac:spMk id="46" creationId="{170A95B3-BCB2-4164-B83D-C25114D77879}"/>
          </ac:spMkLst>
        </pc:spChg>
        <pc:spChg chg="del">
          <ac:chgData name="ANDRES HUMBERTO OTALORA CARMONA" userId="9f185f83-ab76-4bc7-b4dd-50fef826f155" providerId="ADAL" clId="{3FBA8FAE-BC5A-44DF-AABA-3228B9147005}" dt="2020-06-24T21:07:19.639" v="1175" actId="478"/>
          <ac:spMkLst>
            <pc:docMk/>
            <pc:sldMk cId="680617730" sldId="327"/>
            <ac:spMk id="47" creationId="{13409657-485E-40CF-B785-CB067B0B0447}"/>
          </ac:spMkLst>
        </pc:spChg>
        <pc:spChg chg="add mod">
          <ac:chgData name="ANDRES HUMBERTO OTALORA CARMONA" userId="9f185f83-ab76-4bc7-b4dd-50fef826f155" providerId="ADAL" clId="{3FBA8FAE-BC5A-44DF-AABA-3228B9147005}" dt="2020-06-24T21:07:59.058" v="1209" actId="1076"/>
          <ac:spMkLst>
            <pc:docMk/>
            <pc:sldMk cId="680617730" sldId="327"/>
            <ac:spMk id="48" creationId="{24A58B9E-694F-4CC7-B494-04E91FC9B26E}"/>
          </ac:spMkLst>
        </pc:spChg>
        <pc:spChg chg="del">
          <ac:chgData name="ANDRES HUMBERTO OTALORA CARMONA" userId="9f185f83-ab76-4bc7-b4dd-50fef826f155" providerId="ADAL" clId="{3FBA8FAE-BC5A-44DF-AABA-3228B9147005}" dt="2020-06-24T21:07:19.639" v="1175" actId="478"/>
          <ac:spMkLst>
            <pc:docMk/>
            <pc:sldMk cId="680617730" sldId="327"/>
            <ac:spMk id="50" creationId="{2C7E588C-19DE-46F3-83BD-6AFC567CDF12}"/>
          </ac:spMkLst>
        </pc:spChg>
        <pc:spChg chg="del">
          <ac:chgData name="ANDRES HUMBERTO OTALORA CARMONA" userId="9f185f83-ab76-4bc7-b4dd-50fef826f155" providerId="ADAL" clId="{3FBA8FAE-BC5A-44DF-AABA-3228B9147005}" dt="2020-06-24T21:07:19.639" v="1175" actId="478"/>
          <ac:spMkLst>
            <pc:docMk/>
            <pc:sldMk cId="680617730" sldId="327"/>
            <ac:spMk id="55" creationId="{F89311DA-091D-4011-8B8A-20AF5324C858}"/>
          </ac:spMkLst>
        </pc:spChg>
        <pc:picChg chg="add del">
          <ac:chgData name="ANDRES HUMBERTO OTALORA CARMONA" userId="9f185f83-ab76-4bc7-b4dd-50fef826f155" providerId="ADAL" clId="{3FBA8FAE-BC5A-44DF-AABA-3228B9147005}" dt="2020-06-24T21:11:52.789" v="1507" actId="21"/>
          <ac:picMkLst>
            <pc:docMk/>
            <pc:sldMk cId="680617730" sldId="327"/>
            <ac:picMk id="10" creationId="{2382BC81-34A3-4C8F-B670-AF36FD6E1BA4}"/>
          </ac:picMkLst>
        </pc:picChg>
        <pc:picChg chg="add mod">
          <ac:chgData name="ANDRES HUMBERTO OTALORA CARMONA" userId="9f185f83-ab76-4bc7-b4dd-50fef826f155" providerId="ADAL" clId="{3FBA8FAE-BC5A-44DF-AABA-3228B9147005}" dt="2020-06-24T21:12:13.728" v="1514" actId="1076"/>
          <ac:picMkLst>
            <pc:docMk/>
            <pc:sldMk cId="680617730" sldId="327"/>
            <ac:picMk id="11" creationId="{6836D1B1-9829-4970-B7C9-9525450A1E55}"/>
          </ac:picMkLst>
        </pc:picChg>
        <pc:picChg chg="add del">
          <ac:chgData name="ANDRES HUMBERTO OTALORA CARMONA" userId="9f185f83-ab76-4bc7-b4dd-50fef826f155" providerId="ADAL" clId="{3FBA8FAE-BC5A-44DF-AABA-3228B9147005}" dt="2020-06-24T21:13:28.868" v="1519" actId="21"/>
          <ac:picMkLst>
            <pc:docMk/>
            <pc:sldMk cId="680617730" sldId="327"/>
            <ac:picMk id="13" creationId="{5DF1555D-41E0-4639-9276-66BBD9F525BE}"/>
          </ac:picMkLst>
        </pc:picChg>
        <pc:picChg chg="add mod">
          <ac:chgData name="ANDRES HUMBERTO OTALORA CARMONA" userId="9f185f83-ab76-4bc7-b4dd-50fef826f155" providerId="ADAL" clId="{3FBA8FAE-BC5A-44DF-AABA-3228B9147005}" dt="2020-06-24T21:13:46.668" v="1523" actId="1076"/>
          <ac:picMkLst>
            <pc:docMk/>
            <pc:sldMk cId="680617730" sldId="327"/>
            <ac:picMk id="14" creationId="{FB2F7077-DEE8-4B28-AA5F-C980166407AB}"/>
          </ac:picMkLst>
        </pc:picChg>
        <pc:cxnChg chg="del">
          <ac:chgData name="ANDRES HUMBERTO OTALORA CARMONA" userId="9f185f83-ab76-4bc7-b4dd-50fef826f155" providerId="ADAL" clId="{3FBA8FAE-BC5A-44DF-AABA-3228B9147005}" dt="2020-06-24T21:07:19.639" v="1175" actId="478"/>
          <ac:cxnSpMkLst>
            <pc:docMk/>
            <pc:sldMk cId="680617730" sldId="327"/>
            <ac:cxnSpMk id="49" creationId="{7025EF8D-7700-449A-BEF3-E1F5FD1A63D6}"/>
          </ac:cxnSpMkLst>
        </pc:cxnChg>
      </pc:sldChg>
      <pc:sldChg chg="addSp delSp modSp add mod">
        <pc:chgData name="ANDRES HUMBERTO OTALORA CARMONA" userId="9f185f83-ab76-4bc7-b4dd-50fef826f155" providerId="ADAL" clId="{3FBA8FAE-BC5A-44DF-AABA-3228B9147005}" dt="2020-06-24T21:22:17.898" v="1842" actId="20577"/>
        <pc:sldMkLst>
          <pc:docMk/>
          <pc:sldMk cId="3327136507" sldId="328"/>
        </pc:sldMkLst>
        <pc:spChg chg="del">
          <ac:chgData name="ANDRES HUMBERTO OTALORA CARMONA" userId="9f185f83-ab76-4bc7-b4dd-50fef826f155" providerId="ADAL" clId="{3FBA8FAE-BC5A-44DF-AABA-3228B9147005}" dt="2020-06-24T21:14:16.513" v="1527" actId="478"/>
          <ac:spMkLst>
            <pc:docMk/>
            <pc:sldMk cId="3327136507" sldId="328"/>
            <ac:spMk id="3" creationId="{B909E359-618E-4F71-9024-7675DD2FED47}"/>
          </ac:spMkLst>
        </pc:spChg>
        <pc:spChg chg="del">
          <ac:chgData name="ANDRES HUMBERTO OTALORA CARMONA" userId="9f185f83-ab76-4bc7-b4dd-50fef826f155" providerId="ADAL" clId="{3FBA8FAE-BC5A-44DF-AABA-3228B9147005}" dt="2020-06-24T21:14:16.513" v="1527" actId="478"/>
          <ac:spMkLst>
            <pc:docMk/>
            <pc:sldMk cId="3327136507" sldId="328"/>
            <ac:spMk id="4" creationId="{12FC4AEC-0840-4A4B-B297-3D404948A277}"/>
          </ac:spMkLst>
        </pc:spChg>
        <pc:spChg chg="del">
          <ac:chgData name="ANDRES HUMBERTO OTALORA CARMONA" userId="9f185f83-ab76-4bc7-b4dd-50fef826f155" providerId="ADAL" clId="{3FBA8FAE-BC5A-44DF-AABA-3228B9147005}" dt="2020-06-24T21:14:16.513" v="1527" actId="478"/>
          <ac:spMkLst>
            <pc:docMk/>
            <pc:sldMk cId="3327136507" sldId="328"/>
            <ac:spMk id="5" creationId="{25A377EF-7820-4CCD-842B-1160DD3E0563}"/>
          </ac:spMkLst>
        </pc:spChg>
        <pc:spChg chg="del">
          <ac:chgData name="ANDRES HUMBERTO OTALORA CARMONA" userId="9f185f83-ab76-4bc7-b4dd-50fef826f155" providerId="ADAL" clId="{3FBA8FAE-BC5A-44DF-AABA-3228B9147005}" dt="2020-06-24T21:14:27.129" v="1530" actId="478"/>
          <ac:spMkLst>
            <pc:docMk/>
            <pc:sldMk cId="3327136507" sldId="328"/>
            <ac:spMk id="6" creationId="{2372B4CD-1475-49CF-9B9B-D55791BF35D8}"/>
          </ac:spMkLst>
        </pc:spChg>
        <pc:spChg chg="del">
          <ac:chgData name="ANDRES HUMBERTO OTALORA CARMONA" userId="9f185f83-ab76-4bc7-b4dd-50fef826f155" providerId="ADAL" clId="{3FBA8FAE-BC5A-44DF-AABA-3228B9147005}" dt="2020-06-24T21:14:16.513" v="1527" actId="478"/>
          <ac:spMkLst>
            <pc:docMk/>
            <pc:sldMk cId="3327136507" sldId="328"/>
            <ac:spMk id="7" creationId="{1DA823D8-BB5C-42CA-9DE1-EBAF6B85679C}"/>
          </ac:spMkLst>
        </pc:spChg>
        <pc:spChg chg="add mod">
          <ac:chgData name="ANDRES HUMBERTO OTALORA CARMONA" userId="9f185f83-ab76-4bc7-b4dd-50fef826f155" providerId="ADAL" clId="{3FBA8FAE-BC5A-44DF-AABA-3228B9147005}" dt="2020-06-24T21:18:17.748" v="1674" actId="1076"/>
          <ac:spMkLst>
            <pc:docMk/>
            <pc:sldMk cId="3327136507" sldId="328"/>
            <ac:spMk id="8" creationId="{E9D37AB7-6378-4A7E-9BD7-26ED6BC58123}"/>
          </ac:spMkLst>
        </pc:spChg>
        <pc:spChg chg="add mod">
          <ac:chgData name="ANDRES HUMBERTO OTALORA CARMONA" userId="9f185f83-ab76-4bc7-b4dd-50fef826f155" providerId="ADAL" clId="{3FBA8FAE-BC5A-44DF-AABA-3228B9147005}" dt="2020-06-24T21:18:34.390" v="1679" actId="13822"/>
          <ac:spMkLst>
            <pc:docMk/>
            <pc:sldMk cId="3327136507" sldId="328"/>
            <ac:spMk id="10" creationId="{A1DB0A46-A705-4409-B819-207AD9E9E403}"/>
          </ac:spMkLst>
        </pc:spChg>
        <pc:spChg chg="del">
          <ac:chgData name="ANDRES HUMBERTO OTALORA CARMONA" userId="9f185f83-ab76-4bc7-b4dd-50fef826f155" providerId="ADAL" clId="{3FBA8FAE-BC5A-44DF-AABA-3228B9147005}" dt="2020-06-24T21:14:16.513" v="1527" actId="478"/>
          <ac:spMkLst>
            <pc:docMk/>
            <pc:sldMk cId="3327136507" sldId="328"/>
            <ac:spMk id="12" creationId="{6A4A4252-D542-466C-9422-68EBF807FFB9}"/>
          </ac:spMkLst>
        </pc:spChg>
        <pc:spChg chg="add mod">
          <ac:chgData name="ANDRES HUMBERTO OTALORA CARMONA" userId="9f185f83-ab76-4bc7-b4dd-50fef826f155" providerId="ADAL" clId="{3FBA8FAE-BC5A-44DF-AABA-3228B9147005}" dt="2020-06-24T21:18:52.119" v="1686" actId="1076"/>
          <ac:spMkLst>
            <pc:docMk/>
            <pc:sldMk cId="3327136507" sldId="328"/>
            <ac:spMk id="13" creationId="{E2F57E0C-A2FA-47BA-A849-2A96A270C569}"/>
          </ac:spMkLst>
        </pc:spChg>
        <pc:spChg chg="add mod">
          <ac:chgData name="ANDRES HUMBERTO OTALORA CARMONA" userId="9f185f83-ab76-4bc7-b4dd-50fef826f155" providerId="ADAL" clId="{3FBA8FAE-BC5A-44DF-AABA-3228B9147005}" dt="2020-06-24T21:22:17.898" v="1842" actId="20577"/>
          <ac:spMkLst>
            <pc:docMk/>
            <pc:sldMk cId="3327136507" sldId="328"/>
            <ac:spMk id="17" creationId="{B00F11C6-5A9B-4E50-AFDB-DF05FE930C0E}"/>
          </ac:spMkLst>
        </pc:spChg>
        <pc:spChg chg="add mod">
          <ac:chgData name="ANDRES HUMBERTO OTALORA CARMONA" userId="9f185f83-ab76-4bc7-b4dd-50fef826f155" providerId="ADAL" clId="{3FBA8FAE-BC5A-44DF-AABA-3228B9147005}" dt="2020-06-24T21:16:24.172" v="1542" actId="1076"/>
          <ac:spMkLst>
            <pc:docMk/>
            <pc:sldMk cId="3327136507" sldId="328"/>
            <ac:spMk id="21" creationId="{B610837C-8C54-4F6F-A683-F40695867BC6}"/>
          </ac:spMkLst>
        </pc:spChg>
        <pc:spChg chg="add mod">
          <ac:chgData name="ANDRES HUMBERTO OTALORA CARMONA" userId="9f185f83-ab76-4bc7-b4dd-50fef826f155" providerId="ADAL" clId="{3FBA8FAE-BC5A-44DF-AABA-3228B9147005}" dt="2020-06-24T21:16:34.257" v="1545" actId="1076"/>
          <ac:spMkLst>
            <pc:docMk/>
            <pc:sldMk cId="3327136507" sldId="328"/>
            <ac:spMk id="22" creationId="{BBC04829-7193-4295-8CD0-BFC58FFCB606}"/>
          </ac:spMkLst>
        </pc:spChg>
        <pc:spChg chg="del">
          <ac:chgData name="ANDRES HUMBERTO OTALORA CARMONA" userId="9f185f83-ab76-4bc7-b4dd-50fef826f155" providerId="ADAL" clId="{3FBA8FAE-BC5A-44DF-AABA-3228B9147005}" dt="2020-06-24T21:14:16.513" v="1527" actId="478"/>
          <ac:spMkLst>
            <pc:docMk/>
            <pc:sldMk cId="3327136507" sldId="328"/>
            <ac:spMk id="23" creationId="{C59B7EC0-BA9E-4701-AFCA-E619D60167FD}"/>
          </ac:spMkLst>
        </pc:spChg>
        <pc:spChg chg="add mod">
          <ac:chgData name="ANDRES HUMBERTO OTALORA CARMONA" userId="9f185f83-ab76-4bc7-b4dd-50fef826f155" providerId="ADAL" clId="{3FBA8FAE-BC5A-44DF-AABA-3228B9147005}" dt="2020-06-24T21:16:06.568" v="1537" actId="1076"/>
          <ac:spMkLst>
            <pc:docMk/>
            <pc:sldMk cId="3327136507" sldId="328"/>
            <ac:spMk id="24" creationId="{3261123D-05A2-429C-A0A4-D111836D27AA}"/>
          </ac:spMkLst>
        </pc:spChg>
        <pc:spChg chg="add mod">
          <ac:chgData name="ANDRES HUMBERTO OTALORA CARMONA" userId="9f185f83-ab76-4bc7-b4dd-50fef826f155" providerId="ADAL" clId="{3FBA8FAE-BC5A-44DF-AABA-3228B9147005}" dt="2020-06-24T21:18:24.217" v="1676" actId="14100"/>
          <ac:spMkLst>
            <pc:docMk/>
            <pc:sldMk cId="3327136507" sldId="328"/>
            <ac:spMk id="25" creationId="{C4CF6865-636A-420B-A111-79089D02EF8E}"/>
          </ac:spMkLst>
        </pc:spChg>
        <pc:spChg chg="add del mod">
          <ac:chgData name="ANDRES HUMBERTO OTALORA CARMONA" userId="9f185f83-ab76-4bc7-b4dd-50fef826f155" providerId="ADAL" clId="{3FBA8FAE-BC5A-44DF-AABA-3228B9147005}" dt="2020-06-24T21:16:27.928" v="1544" actId="478"/>
          <ac:spMkLst>
            <pc:docMk/>
            <pc:sldMk cId="3327136507" sldId="328"/>
            <ac:spMk id="26" creationId="{0EE75505-F7CD-4D60-9D36-2DDFD4AF78A4}"/>
          </ac:spMkLst>
        </pc:spChg>
        <pc:spChg chg="del">
          <ac:chgData name="ANDRES HUMBERTO OTALORA CARMONA" userId="9f185f83-ab76-4bc7-b4dd-50fef826f155" providerId="ADAL" clId="{3FBA8FAE-BC5A-44DF-AABA-3228B9147005}" dt="2020-06-24T21:14:16.513" v="1527" actId="478"/>
          <ac:spMkLst>
            <pc:docMk/>
            <pc:sldMk cId="3327136507" sldId="328"/>
            <ac:spMk id="30" creationId="{C7C9B4AF-E6F4-4E75-96D5-D733CC4A5D8F}"/>
          </ac:spMkLst>
        </pc:spChg>
        <pc:spChg chg="del">
          <ac:chgData name="ANDRES HUMBERTO OTALORA CARMONA" userId="9f185f83-ab76-4bc7-b4dd-50fef826f155" providerId="ADAL" clId="{3FBA8FAE-BC5A-44DF-AABA-3228B9147005}" dt="2020-06-24T21:14:16.513" v="1527" actId="478"/>
          <ac:spMkLst>
            <pc:docMk/>
            <pc:sldMk cId="3327136507" sldId="328"/>
            <ac:spMk id="31" creationId="{4C38CDFC-B255-4CDC-A453-DF2CC127EDEF}"/>
          </ac:spMkLst>
        </pc:spChg>
        <pc:spChg chg="del">
          <ac:chgData name="ANDRES HUMBERTO OTALORA CARMONA" userId="9f185f83-ab76-4bc7-b4dd-50fef826f155" providerId="ADAL" clId="{3FBA8FAE-BC5A-44DF-AABA-3228B9147005}" dt="2020-06-24T21:14:27.773" v="1531" actId="478"/>
          <ac:spMkLst>
            <pc:docMk/>
            <pc:sldMk cId="3327136507" sldId="328"/>
            <ac:spMk id="32" creationId="{C626C0E1-1493-41EE-B6CC-01D4494DE10F}"/>
          </ac:spMkLst>
        </pc:spChg>
        <pc:spChg chg="del">
          <ac:chgData name="ANDRES HUMBERTO OTALORA CARMONA" userId="9f185f83-ab76-4bc7-b4dd-50fef826f155" providerId="ADAL" clId="{3FBA8FAE-BC5A-44DF-AABA-3228B9147005}" dt="2020-06-24T21:14:16.513" v="1527" actId="478"/>
          <ac:spMkLst>
            <pc:docMk/>
            <pc:sldMk cId="3327136507" sldId="328"/>
            <ac:spMk id="34" creationId="{F9F2B464-787C-465E-8E79-F0428077B5D7}"/>
          </ac:spMkLst>
        </pc:spChg>
        <pc:spChg chg="add mod">
          <ac:chgData name="ANDRES HUMBERTO OTALORA CARMONA" userId="9f185f83-ab76-4bc7-b4dd-50fef826f155" providerId="ADAL" clId="{3FBA8FAE-BC5A-44DF-AABA-3228B9147005}" dt="2020-06-24T21:14:34.221" v="1532"/>
          <ac:spMkLst>
            <pc:docMk/>
            <pc:sldMk cId="3327136507" sldId="328"/>
            <ac:spMk id="37" creationId="{FA7EEFF6-487F-4808-8F82-AE124560B706}"/>
          </ac:spMkLst>
        </pc:spChg>
        <pc:spChg chg="add mod">
          <ac:chgData name="ANDRES HUMBERTO OTALORA CARMONA" userId="9f185f83-ab76-4bc7-b4dd-50fef826f155" providerId="ADAL" clId="{3FBA8FAE-BC5A-44DF-AABA-3228B9147005}" dt="2020-06-24T21:14:34.221" v="1532"/>
          <ac:spMkLst>
            <pc:docMk/>
            <pc:sldMk cId="3327136507" sldId="328"/>
            <ac:spMk id="39" creationId="{F61F70A7-391B-4ECF-8163-B0CED86631C9}"/>
          </ac:spMkLst>
        </pc:spChg>
        <pc:spChg chg="add mod">
          <ac:chgData name="ANDRES HUMBERTO OTALORA CARMONA" userId="9f185f83-ab76-4bc7-b4dd-50fef826f155" providerId="ADAL" clId="{3FBA8FAE-BC5A-44DF-AABA-3228B9147005}" dt="2020-06-24T21:19:16.048" v="1690" actId="1076"/>
          <ac:spMkLst>
            <pc:docMk/>
            <pc:sldMk cId="3327136507" sldId="328"/>
            <ac:spMk id="40" creationId="{F453A101-1D3E-499B-8ADF-80D19A1FFA10}"/>
          </ac:spMkLst>
        </pc:spChg>
        <pc:spChg chg="mod">
          <ac:chgData name="ANDRES HUMBERTO OTALORA CARMONA" userId="9f185f83-ab76-4bc7-b4dd-50fef826f155" providerId="ADAL" clId="{3FBA8FAE-BC5A-44DF-AABA-3228B9147005}" dt="2020-06-24T21:14:21.273" v="1528"/>
          <ac:spMkLst>
            <pc:docMk/>
            <pc:sldMk cId="3327136507" sldId="328"/>
            <ac:spMk id="41" creationId="{BA4E2C08-946C-4869-9B54-C27E445D8FB7}"/>
          </ac:spMkLst>
        </pc:spChg>
        <pc:spChg chg="add mod">
          <ac:chgData name="ANDRES HUMBERTO OTALORA CARMONA" userId="9f185f83-ab76-4bc7-b4dd-50fef826f155" providerId="ADAL" clId="{3FBA8FAE-BC5A-44DF-AABA-3228B9147005}" dt="2020-06-24T21:14:34.221" v="1532"/>
          <ac:spMkLst>
            <pc:docMk/>
            <pc:sldMk cId="3327136507" sldId="328"/>
            <ac:spMk id="42" creationId="{2A9655AE-F0C9-4110-9912-E37B8E659F5E}"/>
          </ac:spMkLst>
        </pc:spChg>
        <pc:spChg chg="add mod">
          <ac:chgData name="ANDRES HUMBERTO OTALORA CARMONA" userId="9f185f83-ab76-4bc7-b4dd-50fef826f155" providerId="ADAL" clId="{3FBA8FAE-BC5A-44DF-AABA-3228B9147005}" dt="2020-06-24T21:19:18.296" v="1691" actId="1076"/>
          <ac:spMkLst>
            <pc:docMk/>
            <pc:sldMk cId="3327136507" sldId="328"/>
            <ac:spMk id="43" creationId="{1EFD0E90-3CFD-4474-A8EE-A30ACB7F0E86}"/>
          </ac:spMkLst>
        </pc:spChg>
        <pc:spChg chg="add mod">
          <ac:chgData name="ANDRES HUMBERTO OTALORA CARMONA" userId="9f185f83-ab76-4bc7-b4dd-50fef826f155" providerId="ADAL" clId="{3FBA8FAE-BC5A-44DF-AABA-3228B9147005}" dt="2020-06-24T21:14:34.221" v="1532"/>
          <ac:spMkLst>
            <pc:docMk/>
            <pc:sldMk cId="3327136507" sldId="328"/>
            <ac:spMk id="44" creationId="{E9EE309F-04EB-4D59-94FC-8036A4136F46}"/>
          </ac:spMkLst>
        </pc:spChg>
        <pc:spChg chg="add mod">
          <ac:chgData name="ANDRES HUMBERTO OTALORA CARMONA" userId="9f185f83-ab76-4bc7-b4dd-50fef826f155" providerId="ADAL" clId="{3FBA8FAE-BC5A-44DF-AABA-3228B9147005}" dt="2020-06-24T21:14:34.221" v="1532"/>
          <ac:spMkLst>
            <pc:docMk/>
            <pc:sldMk cId="3327136507" sldId="328"/>
            <ac:spMk id="47" creationId="{67618311-09B8-46DA-99AC-C02173FF60D5}"/>
          </ac:spMkLst>
        </pc:spChg>
        <pc:spChg chg="del">
          <ac:chgData name="ANDRES HUMBERTO OTALORA CARMONA" userId="9f185f83-ab76-4bc7-b4dd-50fef826f155" providerId="ADAL" clId="{3FBA8FAE-BC5A-44DF-AABA-3228B9147005}" dt="2020-06-24T21:14:24.634" v="1529" actId="478"/>
          <ac:spMkLst>
            <pc:docMk/>
            <pc:sldMk cId="3327136507" sldId="328"/>
            <ac:spMk id="48" creationId="{24A58B9E-694F-4CC7-B494-04E91FC9B26E}"/>
          </ac:spMkLst>
        </pc:spChg>
        <pc:spChg chg="add del mod">
          <ac:chgData name="ANDRES HUMBERTO OTALORA CARMONA" userId="9f185f83-ab76-4bc7-b4dd-50fef826f155" providerId="ADAL" clId="{3FBA8FAE-BC5A-44DF-AABA-3228B9147005}" dt="2020-06-24T21:18:41.338" v="1682" actId="478"/>
          <ac:spMkLst>
            <pc:docMk/>
            <pc:sldMk cId="3327136507" sldId="328"/>
            <ac:spMk id="49" creationId="{1302570E-0244-472C-A873-E2775E49F35F}"/>
          </ac:spMkLst>
        </pc:spChg>
        <pc:spChg chg="add mod">
          <ac:chgData name="ANDRES HUMBERTO OTALORA CARMONA" userId="9f185f83-ab76-4bc7-b4dd-50fef826f155" providerId="ADAL" clId="{3FBA8FAE-BC5A-44DF-AABA-3228B9147005}" dt="2020-06-24T21:17:46.010" v="1665" actId="1076"/>
          <ac:spMkLst>
            <pc:docMk/>
            <pc:sldMk cId="3327136507" sldId="328"/>
            <ac:spMk id="50" creationId="{D2177BFA-DE27-42AD-BA7B-4C0B7F932452}"/>
          </ac:spMkLst>
        </pc:spChg>
        <pc:spChg chg="add mod">
          <ac:chgData name="ANDRES HUMBERTO OTALORA CARMONA" userId="9f185f83-ab76-4bc7-b4dd-50fef826f155" providerId="ADAL" clId="{3FBA8FAE-BC5A-44DF-AABA-3228B9147005}" dt="2020-06-24T21:22:14.418" v="1840" actId="207"/>
          <ac:spMkLst>
            <pc:docMk/>
            <pc:sldMk cId="3327136507" sldId="328"/>
            <ac:spMk id="53" creationId="{9150B2C6-88C5-456A-BC0A-038A1E43DC63}"/>
          </ac:spMkLst>
        </pc:spChg>
        <pc:spChg chg="add mod">
          <ac:chgData name="ANDRES HUMBERTO OTALORA CARMONA" userId="9f185f83-ab76-4bc7-b4dd-50fef826f155" providerId="ADAL" clId="{3FBA8FAE-BC5A-44DF-AABA-3228B9147005}" dt="2020-06-24T21:22:11.698" v="1839" actId="207"/>
          <ac:spMkLst>
            <pc:docMk/>
            <pc:sldMk cId="3327136507" sldId="328"/>
            <ac:spMk id="57" creationId="{60AC1C92-2B9F-429A-9109-6626FA300643}"/>
          </ac:spMkLst>
        </pc:spChg>
        <pc:picChg chg="add mod">
          <ac:chgData name="ANDRES HUMBERTO OTALORA CARMONA" userId="9f185f83-ab76-4bc7-b4dd-50fef826f155" providerId="ADAL" clId="{3FBA8FAE-BC5A-44DF-AABA-3228B9147005}" dt="2020-06-24T21:18:19.278" v="1675" actId="1076"/>
          <ac:picMkLst>
            <pc:docMk/>
            <pc:sldMk cId="3327136507" sldId="328"/>
            <ac:picMk id="9" creationId="{716EF365-D1D8-4E73-B86C-044F6612FAAF}"/>
          </ac:picMkLst>
        </pc:picChg>
        <pc:picChg chg="del">
          <ac:chgData name="ANDRES HUMBERTO OTALORA CARMONA" userId="9f185f83-ab76-4bc7-b4dd-50fef826f155" providerId="ADAL" clId="{3FBA8FAE-BC5A-44DF-AABA-3228B9147005}" dt="2020-06-24T21:14:16.513" v="1527" actId="478"/>
          <ac:picMkLst>
            <pc:docMk/>
            <pc:sldMk cId="3327136507" sldId="328"/>
            <ac:picMk id="11" creationId="{6836D1B1-9829-4970-B7C9-9525450A1E55}"/>
          </ac:picMkLst>
        </pc:picChg>
        <pc:picChg chg="del">
          <ac:chgData name="ANDRES HUMBERTO OTALORA CARMONA" userId="9f185f83-ab76-4bc7-b4dd-50fef826f155" providerId="ADAL" clId="{3FBA8FAE-BC5A-44DF-AABA-3228B9147005}" dt="2020-06-24T21:14:16.513" v="1527" actId="478"/>
          <ac:picMkLst>
            <pc:docMk/>
            <pc:sldMk cId="3327136507" sldId="328"/>
            <ac:picMk id="14" creationId="{FB2F7077-DEE8-4B28-AA5F-C980166407AB}"/>
          </ac:picMkLst>
        </pc:picChg>
        <pc:cxnChg chg="add mod">
          <ac:chgData name="ANDRES HUMBERTO OTALORA CARMONA" userId="9f185f83-ab76-4bc7-b4dd-50fef826f155" providerId="ADAL" clId="{3FBA8FAE-BC5A-44DF-AABA-3228B9147005}" dt="2020-06-24T21:21:19.423" v="1810" actId="1076"/>
          <ac:cxnSpMkLst>
            <pc:docMk/>
            <pc:sldMk cId="3327136507" sldId="328"/>
            <ac:cxnSpMk id="19" creationId="{696DFF32-D704-4018-89B5-2698F5950096}"/>
          </ac:cxnSpMkLst>
        </pc:cxnChg>
        <pc:cxnChg chg="add del mod">
          <ac:chgData name="ANDRES HUMBERTO OTALORA CARMONA" userId="9f185f83-ab76-4bc7-b4dd-50fef826f155" providerId="ADAL" clId="{3FBA8FAE-BC5A-44DF-AABA-3228B9147005}" dt="2020-06-24T21:16:27.438" v="1543" actId="478"/>
          <ac:cxnSpMkLst>
            <pc:docMk/>
            <pc:sldMk cId="3327136507" sldId="328"/>
            <ac:cxnSpMk id="27" creationId="{F894E23B-E5F3-4F8A-A247-B4E0364946D1}"/>
          </ac:cxnSpMkLst>
        </pc:cxnChg>
        <pc:cxnChg chg="add mod">
          <ac:chgData name="ANDRES HUMBERTO OTALORA CARMONA" userId="9f185f83-ab76-4bc7-b4dd-50fef826f155" providerId="ADAL" clId="{3FBA8FAE-BC5A-44DF-AABA-3228B9147005}" dt="2020-06-24T21:21:23.693" v="1811" actId="14100"/>
          <ac:cxnSpMkLst>
            <pc:docMk/>
            <pc:sldMk cId="3327136507" sldId="328"/>
            <ac:cxnSpMk id="29" creationId="{1394C95A-4A2F-4101-B0C4-B427EE6ABB19}"/>
          </ac:cxnSpMkLst>
        </pc:cxnChg>
        <pc:cxnChg chg="add mod">
          <ac:chgData name="ANDRES HUMBERTO OTALORA CARMONA" userId="9f185f83-ab76-4bc7-b4dd-50fef826f155" providerId="ADAL" clId="{3FBA8FAE-BC5A-44DF-AABA-3228B9147005}" dt="2020-06-24T21:21:30.628" v="1812" actId="14100"/>
          <ac:cxnSpMkLst>
            <pc:docMk/>
            <pc:sldMk cId="3327136507" sldId="328"/>
            <ac:cxnSpMk id="33" creationId="{9D8F08B8-6D6D-4C86-9946-B193ADF20A25}"/>
          </ac:cxnSpMkLst>
        </pc:cxnChg>
        <pc:cxnChg chg="add mod">
          <ac:chgData name="ANDRES HUMBERTO OTALORA CARMONA" userId="9f185f83-ab76-4bc7-b4dd-50fef826f155" providerId="ADAL" clId="{3FBA8FAE-BC5A-44DF-AABA-3228B9147005}" dt="2020-06-24T21:14:34.221" v="1532"/>
          <ac:cxnSpMkLst>
            <pc:docMk/>
            <pc:sldMk cId="3327136507" sldId="328"/>
            <ac:cxnSpMk id="35" creationId="{C2C0A985-D475-4BDD-8540-E5098ED34EBA}"/>
          </ac:cxnSpMkLst>
        </pc:cxnChg>
        <pc:cxnChg chg="add mod">
          <ac:chgData name="ANDRES HUMBERTO OTALORA CARMONA" userId="9f185f83-ab76-4bc7-b4dd-50fef826f155" providerId="ADAL" clId="{3FBA8FAE-BC5A-44DF-AABA-3228B9147005}" dt="2020-06-24T21:14:34.221" v="1532"/>
          <ac:cxnSpMkLst>
            <pc:docMk/>
            <pc:sldMk cId="3327136507" sldId="328"/>
            <ac:cxnSpMk id="36" creationId="{4DFCDA18-5271-46B4-8500-3CE5E3270C34}"/>
          </ac:cxnSpMkLst>
        </pc:cxnChg>
        <pc:cxnChg chg="add mod">
          <ac:chgData name="ANDRES HUMBERTO OTALORA CARMONA" userId="9f185f83-ab76-4bc7-b4dd-50fef826f155" providerId="ADAL" clId="{3FBA8FAE-BC5A-44DF-AABA-3228B9147005}" dt="2020-06-24T21:14:34.221" v="1532"/>
          <ac:cxnSpMkLst>
            <pc:docMk/>
            <pc:sldMk cId="3327136507" sldId="328"/>
            <ac:cxnSpMk id="38" creationId="{9F109A12-7242-4B4D-8CD4-5314A88E7EE5}"/>
          </ac:cxnSpMkLst>
        </pc:cxnChg>
        <pc:cxnChg chg="add mod">
          <ac:chgData name="ANDRES HUMBERTO OTALORA CARMONA" userId="9f185f83-ab76-4bc7-b4dd-50fef826f155" providerId="ADAL" clId="{3FBA8FAE-BC5A-44DF-AABA-3228B9147005}" dt="2020-06-24T21:14:34.221" v="1532"/>
          <ac:cxnSpMkLst>
            <pc:docMk/>
            <pc:sldMk cId="3327136507" sldId="328"/>
            <ac:cxnSpMk id="45" creationId="{7C8C3ADE-AA7E-41DD-9B1A-B5FD7B843891}"/>
          </ac:cxnSpMkLst>
        </pc:cxnChg>
        <pc:cxnChg chg="add mod">
          <ac:chgData name="ANDRES HUMBERTO OTALORA CARMONA" userId="9f185f83-ab76-4bc7-b4dd-50fef826f155" providerId="ADAL" clId="{3FBA8FAE-BC5A-44DF-AABA-3228B9147005}" dt="2020-06-24T21:19:23.571" v="1692" actId="14100"/>
          <ac:cxnSpMkLst>
            <pc:docMk/>
            <pc:sldMk cId="3327136507" sldId="328"/>
            <ac:cxnSpMk id="52" creationId="{3F5AC70E-3102-4A17-A9CE-BCBB00098D6F}"/>
          </ac:cxnSpMkLst>
        </pc:cxnChg>
        <pc:cxnChg chg="add mod">
          <ac:chgData name="ANDRES HUMBERTO OTALORA CARMONA" userId="9f185f83-ab76-4bc7-b4dd-50fef826f155" providerId="ADAL" clId="{3FBA8FAE-BC5A-44DF-AABA-3228B9147005}" dt="2020-06-24T21:21:17.968" v="1809" actId="1076"/>
          <ac:cxnSpMkLst>
            <pc:docMk/>
            <pc:sldMk cId="3327136507" sldId="328"/>
            <ac:cxnSpMk id="54" creationId="{3D0B3C77-0019-4E07-A04B-FDDE216C4830}"/>
          </ac:cxnSpMkLst>
        </pc:cxnChg>
        <pc:cxnChg chg="add mod">
          <ac:chgData name="ANDRES HUMBERTO OTALORA CARMONA" userId="9f185f83-ab76-4bc7-b4dd-50fef826f155" providerId="ADAL" clId="{3FBA8FAE-BC5A-44DF-AABA-3228B9147005}" dt="2020-06-24T21:21:51.698" v="1814" actId="1076"/>
          <ac:cxnSpMkLst>
            <pc:docMk/>
            <pc:sldMk cId="3327136507" sldId="328"/>
            <ac:cxnSpMk id="56" creationId="{27ACC30E-C922-4777-9435-B08A9B3BBBED}"/>
          </ac:cxnSpMkLst>
        </pc:cxnChg>
      </pc:sldChg>
      <pc:sldChg chg="addSp delSp modSp add mod setBg modAnim">
        <pc:chgData name="ANDRES HUMBERTO OTALORA CARMONA" userId="9f185f83-ab76-4bc7-b4dd-50fef826f155" providerId="ADAL" clId="{3FBA8FAE-BC5A-44DF-AABA-3228B9147005}" dt="2020-06-24T21:30:22.328" v="1941" actId="1076"/>
        <pc:sldMkLst>
          <pc:docMk/>
          <pc:sldMk cId="3452394272" sldId="329"/>
        </pc:sldMkLst>
        <pc:spChg chg="add mod">
          <ac:chgData name="ANDRES HUMBERTO OTALORA CARMONA" userId="9f185f83-ab76-4bc7-b4dd-50fef826f155" providerId="ADAL" clId="{3FBA8FAE-BC5A-44DF-AABA-3228B9147005}" dt="2020-06-24T21:30:16.192" v="1939" actId="1076"/>
          <ac:spMkLst>
            <pc:docMk/>
            <pc:sldMk cId="3452394272" sldId="329"/>
            <ac:spMk id="3" creationId="{91C7AE7B-C9C0-41E4-BB72-C1E63314AC27}"/>
          </ac:spMkLst>
        </pc:spChg>
        <pc:spChg chg="add mod">
          <ac:chgData name="ANDRES HUMBERTO OTALORA CARMONA" userId="9f185f83-ab76-4bc7-b4dd-50fef826f155" providerId="ADAL" clId="{3FBA8FAE-BC5A-44DF-AABA-3228B9147005}" dt="2020-06-24T21:30:20.264" v="1940" actId="1076"/>
          <ac:spMkLst>
            <pc:docMk/>
            <pc:sldMk cId="3452394272" sldId="329"/>
            <ac:spMk id="5" creationId="{78D6CBCE-844A-4EFB-AC75-10EC0A95BECF}"/>
          </ac:spMkLst>
        </pc:spChg>
        <pc:spChg chg="add mod">
          <ac:chgData name="ANDRES HUMBERTO OTALORA CARMONA" userId="9f185f83-ab76-4bc7-b4dd-50fef826f155" providerId="ADAL" clId="{3FBA8FAE-BC5A-44DF-AABA-3228B9147005}" dt="2020-06-24T21:26:37.207" v="1919" actId="1076"/>
          <ac:spMkLst>
            <pc:docMk/>
            <pc:sldMk cId="3452394272" sldId="329"/>
            <ac:spMk id="6" creationId="{42634236-3F6B-497B-A3E3-168FF8ECAE57}"/>
          </ac:spMkLst>
        </pc:spChg>
        <pc:spChg chg="del">
          <ac:chgData name="ANDRES HUMBERTO OTALORA CARMONA" userId="9f185f83-ab76-4bc7-b4dd-50fef826f155" providerId="ADAL" clId="{3FBA8FAE-BC5A-44DF-AABA-3228B9147005}" dt="2020-06-24T21:24:37.173" v="1844" actId="478"/>
          <ac:spMkLst>
            <pc:docMk/>
            <pc:sldMk cId="3452394272" sldId="329"/>
            <ac:spMk id="8" creationId="{E9D37AB7-6378-4A7E-9BD7-26ED6BC58123}"/>
          </ac:spMkLst>
        </pc:spChg>
        <pc:spChg chg="del">
          <ac:chgData name="ANDRES HUMBERTO OTALORA CARMONA" userId="9f185f83-ab76-4bc7-b4dd-50fef826f155" providerId="ADAL" clId="{3FBA8FAE-BC5A-44DF-AABA-3228B9147005}" dt="2020-06-24T21:24:37.173" v="1844" actId="478"/>
          <ac:spMkLst>
            <pc:docMk/>
            <pc:sldMk cId="3452394272" sldId="329"/>
            <ac:spMk id="10" creationId="{A1DB0A46-A705-4409-B819-207AD9E9E403}"/>
          </ac:spMkLst>
        </pc:spChg>
        <pc:spChg chg="del">
          <ac:chgData name="ANDRES HUMBERTO OTALORA CARMONA" userId="9f185f83-ab76-4bc7-b4dd-50fef826f155" providerId="ADAL" clId="{3FBA8FAE-BC5A-44DF-AABA-3228B9147005}" dt="2020-06-24T21:24:37.173" v="1844" actId="478"/>
          <ac:spMkLst>
            <pc:docMk/>
            <pc:sldMk cId="3452394272" sldId="329"/>
            <ac:spMk id="13" creationId="{E2F57E0C-A2FA-47BA-A849-2A96A270C569}"/>
          </ac:spMkLst>
        </pc:spChg>
        <pc:spChg chg="del">
          <ac:chgData name="ANDRES HUMBERTO OTALORA CARMONA" userId="9f185f83-ab76-4bc7-b4dd-50fef826f155" providerId="ADAL" clId="{3FBA8FAE-BC5A-44DF-AABA-3228B9147005}" dt="2020-06-24T21:24:37.173" v="1844" actId="478"/>
          <ac:spMkLst>
            <pc:docMk/>
            <pc:sldMk cId="3452394272" sldId="329"/>
            <ac:spMk id="17" creationId="{B00F11C6-5A9B-4E50-AFDB-DF05FE930C0E}"/>
          </ac:spMkLst>
        </pc:spChg>
        <pc:spChg chg="del">
          <ac:chgData name="ANDRES HUMBERTO OTALORA CARMONA" userId="9f185f83-ab76-4bc7-b4dd-50fef826f155" providerId="ADAL" clId="{3FBA8FAE-BC5A-44DF-AABA-3228B9147005}" dt="2020-06-24T21:24:37.173" v="1844" actId="478"/>
          <ac:spMkLst>
            <pc:docMk/>
            <pc:sldMk cId="3452394272" sldId="329"/>
            <ac:spMk id="21" creationId="{B610837C-8C54-4F6F-A683-F40695867BC6}"/>
          </ac:spMkLst>
        </pc:spChg>
        <pc:spChg chg="del">
          <ac:chgData name="ANDRES HUMBERTO OTALORA CARMONA" userId="9f185f83-ab76-4bc7-b4dd-50fef826f155" providerId="ADAL" clId="{3FBA8FAE-BC5A-44DF-AABA-3228B9147005}" dt="2020-06-24T21:24:37.173" v="1844" actId="478"/>
          <ac:spMkLst>
            <pc:docMk/>
            <pc:sldMk cId="3452394272" sldId="329"/>
            <ac:spMk id="22" creationId="{BBC04829-7193-4295-8CD0-BFC58FFCB606}"/>
          </ac:spMkLst>
        </pc:spChg>
        <pc:spChg chg="del">
          <ac:chgData name="ANDRES HUMBERTO OTALORA CARMONA" userId="9f185f83-ab76-4bc7-b4dd-50fef826f155" providerId="ADAL" clId="{3FBA8FAE-BC5A-44DF-AABA-3228B9147005}" dt="2020-06-24T21:24:37.173" v="1844" actId="478"/>
          <ac:spMkLst>
            <pc:docMk/>
            <pc:sldMk cId="3452394272" sldId="329"/>
            <ac:spMk id="24" creationId="{3261123D-05A2-429C-A0A4-D111836D27AA}"/>
          </ac:spMkLst>
        </pc:spChg>
        <pc:spChg chg="del">
          <ac:chgData name="ANDRES HUMBERTO OTALORA CARMONA" userId="9f185f83-ab76-4bc7-b4dd-50fef826f155" providerId="ADAL" clId="{3FBA8FAE-BC5A-44DF-AABA-3228B9147005}" dt="2020-06-24T21:24:37.173" v="1844" actId="478"/>
          <ac:spMkLst>
            <pc:docMk/>
            <pc:sldMk cId="3452394272" sldId="329"/>
            <ac:spMk id="25" creationId="{C4CF6865-636A-420B-A111-79089D02EF8E}"/>
          </ac:spMkLst>
        </pc:spChg>
        <pc:spChg chg="del">
          <ac:chgData name="ANDRES HUMBERTO OTALORA CARMONA" userId="9f185f83-ab76-4bc7-b4dd-50fef826f155" providerId="ADAL" clId="{3FBA8FAE-BC5A-44DF-AABA-3228B9147005}" dt="2020-06-24T21:24:37.173" v="1844" actId="478"/>
          <ac:spMkLst>
            <pc:docMk/>
            <pc:sldMk cId="3452394272" sldId="329"/>
            <ac:spMk id="37" creationId="{FA7EEFF6-487F-4808-8F82-AE124560B706}"/>
          </ac:spMkLst>
        </pc:spChg>
        <pc:spChg chg="del">
          <ac:chgData name="ANDRES HUMBERTO OTALORA CARMONA" userId="9f185f83-ab76-4bc7-b4dd-50fef826f155" providerId="ADAL" clId="{3FBA8FAE-BC5A-44DF-AABA-3228B9147005}" dt="2020-06-24T21:24:37.173" v="1844" actId="478"/>
          <ac:spMkLst>
            <pc:docMk/>
            <pc:sldMk cId="3452394272" sldId="329"/>
            <ac:spMk id="39" creationId="{F61F70A7-391B-4ECF-8163-B0CED86631C9}"/>
          </ac:spMkLst>
        </pc:spChg>
        <pc:spChg chg="del">
          <ac:chgData name="ANDRES HUMBERTO OTALORA CARMONA" userId="9f185f83-ab76-4bc7-b4dd-50fef826f155" providerId="ADAL" clId="{3FBA8FAE-BC5A-44DF-AABA-3228B9147005}" dt="2020-06-24T21:24:37.173" v="1844" actId="478"/>
          <ac:spMkLst>
            <pc:docMk/>
            <pc:sldMk cId="3452394272" sldId="329"/>
            <ac:spMk id="40" creationId="{F453A101-1D3E-499B-8ADF-80D19A1FFA10}"/>
          </ac:spMkLst>
        </pc:spChg>
        <pc:spChg chg="mod">
          <ac:chgData name="ANDRES HUMBERTO OTALORA CARMONA" userId="9f185f83-ab76-4bc7-b4dd-50fef826f155" providerId="ADAL" clId="{3FBA8FAE-BC5A-44DF-AABA-3228B9147005}" dt="2020-06-24T21:25:05.664" v="1856" actId="14100"/>
          <ac:spMkLst>
            <pc:docMk/>
            <pc:sldMk cId="3452394272" sldId="329"/>
            <ac:spMk id="41" creationId="{BA4E2C08-946C-4869-9B54-C27E445D8FB7}"/>
          </ac:spMkLst>
        </pc:spChg>
        <pc:spChg chg="del">
          <ac:chgData name="ANDRES HUMBERTO OTALORA CARMONA" userId="9f185f83-ab76-4bc7-b4dd-50fef826f155" providerId="ADAL" clId="{3FBA8FAE-BC5A-44DF-AABA-3228B9147005}" dt="2020-06-24T21:24:37.173" v="1844" actId="478"/>
          <ac:spMkLst>
            <pc:docMk/>
            <pc:sldMk cId="3452394272" sldId="329"/>
            <ac:spMk id="42" creationId="{2A9655AE-F0C9-4110-9912-E37B8E659F5E}"/>
          </ac:spMkLst>
        </pc:spChg>
        <pc:spChg chg="del">
          <ac:chgData name="ANDRES HUMBERTO OTALORA CARMONA" userId="9f185f83-ab76-4bc7-b4dd-50fef826f155" providerId="ADAL" clId="{3FBA8FAE-BC5A-44DF-AABA-3228B9147005}" dt="2020-06-24T21:24:37.173" v="1844" actId="478"/>
          <ac:spMkLst>
            <pc:docMk/>
            <pc:sldMk cId="3452394272" sldId="329"/>
            <ac:spMk id="43" creationId="{1EFD0E90-3CFD-4474-A8EE-A30ACB7F0E86}"/>
          </ac:spMkLst>
        </pc:spChg>
        <pc:spChg chg="del">
          <ac:chgData name="ANDRES HUMBERTO OTALORA CARMONA" userId="9f185f83-ab76-4bc7-b4dd-50fef826f155" providerId="ADAL" clId="{3FBA8FAE-BC5A-44DF-AABA-3228B9147005}" dt="2020-06-24T21:24:37.173" v="1844" actId="478"/>
          <ac:spMkLst>
            <pc:docMk/>
            <pc:sldMk cId="3452394272" sldId="329"/>
            <ac:spMk id="44" creationId="{E9EE309F-04EB-4D59-94FC-8036A4136F46}"/>
          </ac:spMkLst>
        </pc:spChg>
        <pc:spChg chg="del">
          <ac:chgData name="ANDRES HUMBERTO OTALORA CARMONA" userId="9f185f83-ab76-4bc7-b4dd-50fef826f155" providerId="ADAL" clId="{3FBA8FAE-BC5A-44DF-AABA-3228B9147005}" dt="2020-06-24T21:24:37.173" v="1844" actId="478"/>
          <ac:spMkLst>
            <pc:docMk/>
            <pc:sldMk cId="3452394272" sldId="329"/>
            <ac:spMk id="47" creationId="{67618311-09B8-46DA-99AC-C02173FF60D5}"/>
          </ac:spMkLst>
        </pc:spChg>
        <pc:spChg chg="add del mod">
          <ac:chgData name="ANDRES HUMBERTO OTALORA CARMONA" userId="9f185f83-ab76-4bc7-b4dd-50fef826f155" providerId="ADAL" clId="{3FBA8FAE-BC5A-44DF-AABA-3228B9147005}" dt="2020-06-24T21:24:51.480" v="1850" actId="478"/>
          <ac:spMkLst>
            <pc:docMk/>
            <pc:sldMk cId="3452394272" sldId="329"/>
            <ac:spMk id="48" creationId="{F830A346-6FF7-4713-BF14-2B89CC8BCF11}"/>
          </ac:spMkLst>
        </pc:spChg>
        <pc:spChg chg="add mod">
          <ac:chgData name="ANDRES HUMBERTO OTALORA CARMONA" userId="9f185f83-ab76-4bc7-b4dd-50fef826f155" providerId="ADAL" clId="{3FBA8FAE-BC5A-44DF-AABA-3228B9147005}" dt="2020-06-24T21:25:14.408" v="1857" actId="1076"/>
          <ac:spMkLst>
            <pc:docMk/>
            <pc:sldMk cId="3452394272" sldId="329"/>
            <ac:spMk id="49" creationId="{CED2FFCB-42F7-4075-BEE2-99BCD40ED047}"/>
          </ac:spMkLst>
        </pc:spChg>
        <pc:spChg chg="del">
          <ac:chgData name="ANDRES HUMBERTO OTALORA CARMONA" userId="9f185f83-ab76-4bc7-b4dd-50fef826f155" providerId="ADAL" clId="{3FBA8FAE-BC5A-44DF-AABA-3228B9147005}" dt="2020-06-24T21:24:46.099" v="1845" actId="478"/>
          <ac:spMkLst>
            <pc:docMk/>
            <pc:sldMk cId="3452394272" sldId="329"/>
            <ac:spMk id="50" creationId="{D2177BFA-DE27-42AD-BA7B-4C0B7F932452}"/>
          </ac:spMkLst>
        </pc:spChg>
        <pc:spChg chg="del">
          <ac:chgData name="ANDRES HUMBERTO OTALORA CARMONA" userId="9f185f83-ab76-4bc7-b4dd-50fef826f155" providerId="ADAL" clId="{3FBA8FAE-BC5A-44DF-AABA-3228B9147005}" dt="2020-06-24T21:24:37.173" v="1844" actId="478"/>
          <ac:spMkLst>
            <pc:docMk/>
            <pc:sldMk cId="3452394272" sldId="329"/>
            <ac:spMk id="53" creationId="{9150B2C6-88C5-456A-BC0A-038A1E43DC63}"/>
          </ac:spMkLst>
        </pc:spChg>
        <pc:spChg chg="add mod">
          <ac:chgData name="ANDRES HUMBERTO OTALORA CARMONA" userId="9f185f83-ab76-4bc7-b4dd-50fef826f155" providerId="ADAL" clId="{3FBA8FAE-BC5A-44DF-AABA-3228B9147005}" dt="2020-06-24T21:25:14.408" v="1857" actId="1076"/>
          <ac:spMkLst>
            <pc:docMk/>
            <pc:sldMk cId="3452394272" sldId="329"/>
            <ac:spMk id="55" creationId="{20580D2E-7A93-4C16-9447-9DC136C0E495}"/>
          </ac:spMkLst>
        </pc:spChg>
        <pc:spChg chg="del">
          <ac:chgData name="ANDRES HUMBERTO OTALORA CARMONA" userId="9f185f83-ab76-4bc7-b4dd-50fef826f155" providerId="ADAL" clId="{3FBA8FAE-BC5A-44DF-AABA-3228B9147005}" dt="2020-06-24T21:24:37.173" v="1844" actId="478"/>
          <ac:spMkLst>
            <pc:docMk/>
            <pc:sldMk cId="3452394272" sldId="329"/>
            <ac:spMk id="57" creationId="{60AC1C92-2B9F-429A-9109-6626FA300643}"/>
          </ac:spMkLst>
        </pc:spChg>
        <pc:spChg chg="add mod">
          <ac:chgData name="ANDRES HUMBERTO OTALORA CARMONA" userId="9f185f83-ab76-4bc7-b4dd-50fef826f155" providerId="ADAL" clId="{3FBA8FAE-BC5A-44DF-AABA-3228B9147005}" dt="2020-06-24T21:27:28.864" v="1931" actId="1076"/>
          <ac:spMkLst>
            <pc:docMk/>
            <pc:sldMk cId="3452394272" sldId="329"/>
            <ac:spMk id="58" creationId="{30B9D187-A402-4BAA-AB00-9E16AC6B8920}"/>
          </ac:spMkLst>
        </pc:spChg>
        <pc:spChg chg="add mod">
          <ac:chgData name="ANDRES HUMBERTO OTALORA CARMONA" userId="9f185f83-ab76-4bc7-b4dd-50fef826f155" providerId="ADAL" clId="{3FBA8FAE-BC5A-44DF-AABA-3228B9147005}" dt="2020-06-24T21:30:09.779" v="1937" actId="207"/>
          <ac:spMkLst>
            <pc:docMk/>
            <pc:sldMk cId="3452394272" sldId="329"/>
            <ac:spMk id="59" creationId="{6E313F23-38B1-44DA-820E-E14DB7AA3855}"/>
          </ac:spMkLst>
        </pc:spChg>
        <pc:spChg chg="add del mod">
          <ac:chgData name="ANDRES HUMBERTO OTALORA CARMONA" userId="9f185f83-ab76-4bc7-b4dd-50fef826f155" providerId="ADAL" clId="{3FBA8FAE-BC5A-44DF-AABA-3228B9147005}" dt="2020-06-24T21:25:39.810" v="1866" actId="478"/>
          <ac:spMkLst>
            <pc:docMk/>
            <pc:sldMk cId="3452394272" sldId="329"/>
            <ac:spMk id="60" creationId="{98FC1CB9-99A7-4853-938E-28F7A5DC34EC}"/>
          </ac:spMkLst>
        </pc:spChg>
        <pc:spChg chg="add del mod">
          <ac:chgData name="ANDRES HUMBERTO OTALORA CARMONA" userId="9f185f83-ab76-4bc7-b4dd-50fef826f155" providerId="ADAL" clId="{3FBA8FAE-BC5A-44DF-AABA-3228B9147005}" dt="2020-06-24T21:25:50.917" v="1873" actId="478"/>
          <ac:spMkLst>
            <pc:docMk/>
            <pc:sldMk cId="3452394272" sldId="329"/>
            <ac:spMk id="61" creationId="{09F33E91-ACA9-4B88-A8C7-1359FA6F07AF}"/>
          </ac:spMkLst>
        </pc:spChg>
        <pc:picChg chg="add del">
          <ac:chgData name="ANDRES HUMBERTO OTALORA CARMONA" userId="9f185f83-ab76-4bc7-b4dd-50fef826f155" providerId="ADAL" clId="{3FBA8FAE-BC5A-44DF-AABA-3228B9147005}" dt="2020-06-24T21:25:36.103" v="1863"/>
          <ac:picMkLst>
            <pc:docMk/>
            <pc:sldMk cId="3452394272" sldId="329"/>
            <ac:picMk id="4" creationId="{1E158283-ADE4-422A-BA5E-38AD20B662CF}"/>
          </ac:picMkLst>
        </pc:picChg>
        <pc:picChg chg="del">
          <ac:chgData name="ANDRES HUMBERTO OTALORA CARMONA" userId="9f185f83-ab76-4bc7-b4dd-50fef826f155" providerId="ADAL" clId="{3FBA8FAE-BC5A-44DF-AABA-3228B9147005}" dt="2020-06-24T21:24:37.173" v="1844" actId="478"/>
          <ac:picMkLst>
            <pc:docMk/>
            <pc:sldMk cId="3452394272" sldId="329"/>
            <ac:picMk id="9" creationId="{716EF365-D1D8-4E73-B86C-044F6612FAAF}"/>
          </ac:picMkLst>
        </pc:picChg>
        <pc:picChg chg="add mod">
          <ac:chgData name="ANDRES HUMBERTO OTALORA CARMONA" userId="9f185f83-ab76-4bc7-b4dd-50fef826f155" providerId="ADAL" clId="{3FBA8FAE-BC5A-44DF-AABA-3228B9147005}" dt="2020-06-24T21:30:22.328" v="1941" actId="1076"/>
          <ac:picMkLst>
            <pc:docMk/>
            <pc:sldMk cId="3452394272" sldId="329"/>
            <ac:picMk id="11" creationId="{F170B8FF-D830-4E32-BB7C-E4D2E71B2A2B}"/>
          </ac:picMkLst>
        </pc:picChg>
        <pc:picChg chg="add mod">
          <ac:chgData name="ANDRES HUMBERTO OTALORA CARMONA" userId="9f185f83-ab76-4bc7-b4dd-50fef826f155" providerId="ADAL" clId="{3FBA8FAE-BC5A-44DF-AABA-3228B9147005}" dt="2020-06-24T21:30:04.424" v="1935" actId="14100"/>
          <ac:picMkLst>
            <pc:docMk/>
            <pc:sldMk cId="3452394272" sldId="329"/>
            <ac:picMk id="12" creationId="{D7648D1C-C57B-4BBB-AB47-52DB4BEE243B}"/>
          </ac:picMkLst>
        </pc:picChg>
        <pc:picChg chg="add del mod">
          <ac:chgData name="ANDRES HUMBERTO OTALORA CARMONA" userId="9f185f83-ab76-4bc7-b4dd-50fef826f155" providerId="ADAL" clId="{3FBA8FAE-BC5A-44DF-AABA-3228B9147005}" dt="2020-06-24T21:27:26.901" v="1930" actId="478"/>
          <ac:picMkLst>
            <pc:docMk/>
            <pc:sldMk cId="3452394272" sldId="329"/>
            <ac:picMk id="64" creationId="{37603564-C3F4-4116-9407-A9BE3B505F7A}"/>
          </ac:picMkLst>
        </pc:picChg>
        <pc:picChg chg="add mod">
          <ac:chgData name="ANDRES HUMBERTO OTALORA CARMONA" userId="9f185f83-ab76-4bc7-b4dd-50fef826f155" providerId="ADAL" clId="{3FBA8FAE-BC5A-44DF-AABA-3228B9147005}" dt="2020-06-24T21:26:47.011" v="1924" actId="1440"/>
          <ac:picMkLst>
            <pc:docMk/>
            <pc:sldMk cId="3452394272" sldId="329"/>
            <ac:picMk id="65" creationId="{68F5CE22-FC3F-48C0-A9C5-09E56A0DB5FB}"/>
          </ac:picMkLst>
        </pc:picChg>
        <pc:picChg chg="add mod">
          <ac:chgData name="ANDRES HUMBERTO OTALORA CARMONA" userId="9f185f83-ab76-4bc7-b4dd-50fef826f155" providerId="ADAL" clId="{3FBA8FAE-BC5A-44DF-AABA-3228B9147005}" dt="2020-06-24T21:27:24.961" v="1929" actId="1076"/>
          <ac:picMkLst>
            <pc:docMk/>
            <pc:sldMk cId="3452394272" sldId="329"/>
            <ac:picMk id="66" creationId="{97CF597D-F71B-4150-A8CA-2A54CCEABF2C}"/>
          </ac:picMkLst>
        </pc:picChg>
        <pc:cxnChg chg="del">
          <ac:chgData name="ANDRES HUMBERTO OTALORA CARMONA" userId="9f185f83-ab76-4bc7-b4dd-50fef826f155" providerId="ADAL" clId="{3FBA8FAE-BC5A-44DF-AABA-3228B9147005}" dt="2020-06-24T21:24:37.173" v="1844" actId="478"/>
          <ac:cxnSpMkLst>
            <pc:docMk/>
            <pc:sldMk cId="3452394272" sldId="329"/>
            <ac:cxnSpMk id="19" creationId="{696DFF32-D704-4018-89B5-2698F5950096}"/>
          </ac:cxnSpMkLst>
        </pc:cxnChg>
        <pc:cxnChg chg="del">
          <ac:chgData name="ANDRES HUMBERTO OTALORA CARMONA" userId="9f185f83-ab76-4bc7-b4dd-50fef826f155" providerId="ADAL" clId="{3FBA8FAE-BC5A-44DF-AABA-3228B9147005}" dt="2020-06-24T21:24:37.173" v="1844" actId="478"/>
          <ac:cxnSpMkLst>
            <pc:docMk/>
            <pc:sldMk cId="3452394272" sldId="329"/>
            <ac:cxnSpMk id="29" creationId="{1394C95A-4A2F-4101-B0C4-B427EE6ABB19}"/>
          </ac:cxnSpMkLst>
        </pc:cxnChg>
        <pc:cxnChg chg="del">
          <ac:chgData name="ANDRES HUMBERTO OTALORA CARMONA" userId="9f185f83-ab76-4bc7-b4dd-50fef826f155" providerId="ADAL" clId="{3FBA8FAE-BC5A-44DF-AABA-3228B9147005}" dt="2020-06-24T21:24:37.173" v="1844" actId="478"/>
          <ac:cxnSpMkLst>
            <pc:docMk/>
            <pc:sldMk cId="3452394272" sldId="329"/>
            <ac:cxnSpMk id="33" creationId="{9D8F08B8-6D6D-4C86-9946-B193ADF20A25}"/>
          </ac:cxnSpMkLst>
        </pc:cxnChg>
        <pc:cxnChg chg="del">
          <ac:chgData name="ANDRES HUMBERTO OTALORA CARMONA" userId="9f185f83-ab76-4bc7-b4dd-50fef826f155" providerId="ADAL" clId="{3FBA8FAE-BC5A-44DF-AABA-3228B9147005}" dt="2020-06-24T21:24:37.173" v="1844" actId="478"/>
          <ac:cxnSpMkLst>
            <pc:docMk/>
            <pc:sldMk cId="3452394272" sldId="329"/>
            <ac:cxnSpMk id="35" creationId="{C2C0A985-D475-4BDD-8540-E5098ED34EBA}"/>
          </ac:cxnSpMkLst>
        </pc:cxnChg>
        <pc:cxnChg chg="del">
          <ac:chgData name="ANDRES HUMBERTO OTALORA CARMONA" userId="9f185f83-ab76-4bc7-b4dd-50fef826f155" providerId="ADAL" clId="{3FBA8FAE-BC5A-44DF-AABA-3228B9147005}" dt="2020-06-24T21:24:37.173" v="1844" actId="478"/>
          <ac:cxnSpMkLst>
            <pc:docMk/>
            <pc:sldMk cId="3452394272" sldId="329"/>
            <ac:cxnSpMk id="36" creationId="{4DFCDA18-5271-46B4-8500-3CE5E3270C34}"/>
          </ac:cxnSpMkLst>
        </pc:cxnChg>
        <pc:cxnChg chg="del">
          <ac:chgData name="ANDRES HUMBERTO OTALORA CARMONA" userId="9f185f83-ab76-4bc7-b4dd-50fef826f155" providerId="ADAL" clId="{3FBA8FAE-BC5A-44DF-AABA-3228B9147005}" dt="2020-06-24T21:24:37.173" v="1844" actId="478"/>
          <ac:cxnSpMkLst>
            <pc:docMk/>
            <pc:sldMk cId="3452394272" sldId="329"/>
            <ac:cxnSpMk id="38" creationId="{9F109A12-7242-4B4D-8CD4-5314A88E7EE5}"/>
          </ac:cxnSpMkLst>
        </pc:cxnChg>
        <pc:cxnChg chg="del">
          <ac:chgData name="ANDRES HUMBERTO OTALORA CARMONA" userId="9f185f83-ab76-4bc7-b4dd-50fef826f155" providerId="ADAL" clId="{3FBA8FAE-BC5A-44DF-AABA-3228B9147005}" dt="2020-06-24T21:24:37.173" v="1844" actId="478"/>
          <ac:cxnSpMkLst>
            <pc:docMk/>
            <pc:sldMk cId="3452394272" sldId="329"/>
            <ac:cxnSpMk id="45" creationId="{7C8C3ADE-AA7E-41DD-9B1A-B5FD7B843891}"/>
          </ac:cxnSpMkLst>
        </pc:cxnChg>
        <pc:cxnChg chg="del">
          <ac:chgData name="ANDRES HUMBERTO OTALORA CARMONA" userId="9f185f83-ab76-4bc7-b4dd-50fef826f155" providerId="ADAL" clId="{3FBA8FAE-BC5A-44DF-AABA-3228B9147005}" dt="2020-06-24T21:24:37.173" v="1844" actId="478"/>
          <ac:cxnSpMkLst>
            <pc:docMk/>
            <pc:sldMk cId="3452394272" sldId="329"/>
            <ac:cxnSpMk id="52" creationId="{3F5AC70E-3102-4A17-A9CE-BCBB00098D6F}"/>
          </ac:cxnSpMkLst>
        </pc:cxnChg>
        <pc:cxnChg chg="del">
          <ac:chgData name="ANDRES HUMBERTO OTALORA CARMONA" userId="9f185f83-ab76-4bc7-b4dd-50fef826f155" providerId="ADAL" clId="{3FBA8FAE-BC5A-44DF-AABA-3228B9147005}" dt="2020-06-24T21:24:37.173" v="1844" actId="478"/>
          <ac:cxnSpMkLst>
            <pc:docMk/>
            <pc:sldMk cId="3452394272" sldId="329"/>
            <ac:cxnSpMk id="54" creationId="{3D0B3C77-0019-4E07-A04B-FDDE216C4830}"/>
          </ac:cxnSpMkLst>
        </pc:cxnChg>
        <pc:cxnChg chg="del">
          <ac:chgData name="ANDRES HUMBERTO OTALORA CARMONA" userId="9f185f83-ab76-4bc7-b4dd-50fef826f155" providerId="ADAL" clId="{3FBA8FAE-BC5A-44DF-AABA-3228B9147005}" dt="2020-06-24T21:24:37.173" v="1844" actId="478"/>
          <ac:cxnSpMkLst>
            <pc:docMk/>
            <pc:sldMk cId="3452394272" sldId="329"/>
            <ac:cxnSpMk id="56" creationId="{27ACC30E-C922-4777-9435-B08A9B3BBBED}"/>
          </ac:cxnSpMkLst>
        </pc:cxnChg>
        <pc:cxnChg chg="add del mod">
          <ac:chgData name="ANDRES HUMBERTO OTALORA CARMONA" userId="9f185f83-ab76-4bc7-b4dd-50fef826f155" providerId="ADAL" clId="{3FBA8FAE-BC5A-44DF-AABA-3228B9147005}" dt="2020-06-24T21:25:45.606" v="1869" actId="478"/>
          <ac:cxnSpMkLst>
            <pc:docMk/>
            <pc:sldMk cId="3452394272" sldId="329"/>
            <ac:cxnSpMk id="62" creationId="{D28273EE-6B6C-482E-8A53-2BE85763984F}"/>
          </ac:cxnSpMkLst>
        </pc:cxnChg>
        <pc:cxnChg chg="add del mod">
          <ac:chgData name="ANDRES HUMBERTO OTALORA CARMONA" userId="9f185f83-ab76-4bc7-b4dd-50fef826f155" providerId="ADAL" clId="{3FBA8FAE-BC5A-44DF-AABA-3228B9147005}" dt="2020-06-24T21:25:50.498" v="1872" actId="478"/>
          <ac:cxnSpMkLst>
            <pc:docMk/>
            <pc:sldMk cId="3452394272" sldId="329"/>
            <ac:cxnSpMk id="63" creationId="{14C85033-32D9-4824-8389-23D0AE54FED9}"/>
          </ac:cxnSpMkLst>
        </pc:cxnChg>
      </pc:sldChg>
      <pc:sldChg chg="addSp delSp modSp add mod setBg delAnim">
        <pc:chgData name="ANDRES HUMBERTO OTALORA CARMONA" userId="9f185f83-ab76-4bc7-b4dd-50fef826f155" providerId="ADAL" clId="{3FBA8FAE-BC5A-44DF-AABA-3228B9147005}" dt="2020-06-24T21:39:06.952" v="2189" actId="207"/>
        <pc:sldMkLst>
          <pc:docMk/>
          <pc:sldMk cId="3819195329" sldId="330"/>
        </pc:sldMkLst>
        <pc:spChg chg="del">
          <ac:chgData name="ANDRES HUMBERTO OTALORA CARMONA" userId="9f185f83-ab76-4bc7-b4dd-50fef826f155" providerId="ADAL" clId="{3FBA8FAE-BC5A-44DF-AABA-3228B9147005}" dt="2020-06-24T21:32:16.924" v="1949" actId="478"/>
          <ac:spMkLst>
            <pc:docMk/>
            <pc:sldMk cId="3819195329" sldId="330"/>
            <ac:spMk id="3" creationId="{91C7AE7B-C9C0-41E4-BB72-C1E63314AC27}"/>
          </ac:spMkLst>
        </pc:spChg>
        <pc:spChg chg="add mod">
          <ac:chgData name="ANDRES HUMBERTO OTALORA CARMONA" userId="9f185f83-ab76-4bc7-b4dd-50fef826f155" providerId="ADAL" clId="{3FBA8FAE-BC5A-44DF-AABA-3228B9147005}" dt="2020-06-24T21:36:53.143" v="2040" actId="1076"/>
          <ac:spMkLst>
            <pc:docMk/>
            <pc:sldMk cId="3819195329" sldId="330"/>
            <ac:spMk id="4" creationId="{10548872-AEFD-40C3-A29A-77EC3A9C5B0F}"/>
          </ac:spMkLst>
        </pc:spChg>
        <pc:spChg chg="del">
          <ac:chgData name="ANDRES HUMBERTO OTALORA CARMONA" userId="9f185f83-ab76-4bc7-b4dd-50fef826f155" providerId="ADAL" clId="{3FBA8FAE-BC5A-44DF-AABA-3228B9147005}" dt="2020-06-24T21:32:16.924" v="1949" actId="478"/>
          <ac:spMkLst>
            <pc:docMk/>
            <pc:sldMk cId="3819195329" sldId="330"/>
            <ac:spMk id="5" creationId="{78D6CBCE-844A-4EFB-AC75-10EC0A95BECF}"/>
          </ac:spMkLst>
        </pc:spChg>
        <pc:spChg chg="del">
          <ac:chgData name="ANDRES HUMBERTO OTALORA CARMONA" userId="9f185f83-ab76-4bc7-b4dd-50fef826f155" providerId="ADAL" clId="{3FBA8FAE-BC5A-44DF-AABA-3228B9147005}" dt="2020-06-24T21:32:16.924" v="1949" actId="478"/>
          <ac:spMkLst>
            <pc:docMk/>
            <pc:sldMk cId="3819195329" sldId="330"/>
            <ac:spMk id="6" creationId="{42634236-3F6B-497B-A3E3-168FF8ECAE57}"/>
          </ac:spMkLst>
        </pc:spChg>
        <pc:spChg chg="add mod">
          <ac:chgData name="ANDRES HUMBERTO OTALORA CARMONA" userId="9f185f83-ab76-4bc7-b4dd-50fef826f155" providerId="ADAL" clId="{3FBA8FAE-BC5A-44DF-AABA-3228B9147005}" dt="2020-06-24T21:34:58.928" v="2012" actId="1076"/>
          <ac:spMkLst>
            <pc:docMk/>
            <pc:sldMk cId="3819195329" sldId="330"/>
            <ac:spMk id="7" creationId="{49CD12AC-58FA-47FA-872C-EFE30AEFCB5B}"/>
          </ac:spMkLst>
        </pc:spChg>
        <pc:spChg chg="add del mod">
          <ac:chgData name="ANDRES HUMBERTO OTALORA CARMONA" userId="9f185f83-ab76-4bc7-b4dd-50fef826f155" providerId="ADAL" clId="{3FBA8FAE-BC5A-44DF-AABA-3228B9147005}" dt="2020-06-24T21:34:07.958" v="1996" actId="478"/>
          <ac:spMkLst>
            <pc:docMk/>
            <pc:sldMk cId="3819195329" sldId="330"/>
            <ac:spMk id="18" creationId="{4FED6656-31E2-4689-86B1-364C33C19813}"/>
          </ac:spMkLst>
        </pc:spChg>
        <pc:spChg chg="add mod">
          <ac:chgData name="ANDRES HUMBERTO OTALORA CARMONA" userId="9f185f83-ab76-4bc7-b4dd-50fef826f155" providerId="ADAL" clId="{3FBA8FAE-BC5A-44DF-AABA-3228B9147005}" dt="2020-06-24T21:35:14.471" v="2018" actId="1076"/>
          <ac:spMkLst>
            <pc:docMk/>
            <pc:sldMk cId="3819195329" sldId="330"/>
            <ac:spMk id="20" creationId="{1326E4AB-E91A-43DD-9BE0-4ED582F7F72D}"/>
          </ac:spMkLst>
        </pc:spChg>
        <pc:spChg chg="add mod">
          <ac:chgData name="ANDRES HUMBERTO OTALORA CARMONA" userId="9f185f83-ab76-4bc7-b4dd-50fef826f155" providerId="ADAL" clId="{3FBA8FAE-BC5A-44DF-AABA-3228B9147005}" dt="2020-06-24T21:35:55.671" v="2032" actId="1076"/>
          <ac:spMkLst>
            <pc:docMk/>
            <pc:sldMk cId="3819195329" sldId="330"/>
            <ac:spMk id="22" creationId="{636A7AE9-EDE2-48A9-A277-9734719AD490}"/>
          </ac:spMkLst>
        </pc:spChg>
        <pc:spChg chg="add mod">
          <ac:chgData name="ANDRES HUMBERTO OTALORA CARMONA" userId="9f185f83-ab76-4bc7-b4dd-50fef826f155" providerId="ADAL" clId="{3FBA8FAE-BC5A-44DF-AABA-3228B9147005}" dt="2020-06-24T21:38:13.031" v="2135" actId="1076"/>
          <ac:spMkLst>
            <pc:docMk/>
            <pc:sldMk cId="3819195329" sldId="330"/>
            <ac:spMk id="23" creationId="{1CAB20DD-929D-46C3-9E47-EF9C087A0D0E}"/>
          </ac:spMkLst>
        </pc:spChg>
        <pc:spChg chg="add mod">
          <ac:chgData name="ANDRES HUMBERTO OTALORA CARMONA" userId="9f185f83-ab76-4bc7-b4dd-50fef826f155" providerId="ADAL" clId="{3FBA8FAE-BC5A-44DF-AABA-3228B9147005}" dt="2020-06-24T21:38:54.895" v="2184" actId="1076"/>
          <ac:spMkLst>
            <pc:docMk/>
            <pc:sldMk cId="3819195329" sldId="330"/>
            <ac:spMk id="24" creationId="{95BFFD6F-B228-4EB0-9A22-3D2601FE5B93}"/>
          </ac:spMkLst>
        </pc:spChg>
        <pc:spChg chg="add del mod">
          <ac:chgData name="ANDRES HUMBERTO OTALORA CARMONA" userId="9f185f83-ab76-4bc7-b4dd-50fef826f155" providerId="ADAL" clId="{3FBA8FAE-BC5A-44DF-AABA-3228B9147005}" dt="2020-06-24T21:35:25.082" v="2021" actId="478"/>
          <ac:spMkLst>
            <pc:docMk/>
            <pc:sldMk cId="3819195329" sldId="330"/>
            <ac:spMk id="25" creationId="{F99B2FE6-A354-438F-B117-B82DFA48777E}"/>
          </ac:spMkLst>
        </pc:spChg>
        <pc:spChg chg="add mod">
          <ac:chgData name="ANDRES HUMBERTO OTALORA CARMONA" userId="9f185f83-ab76-4bc7-b4dd-50fef826f155" providerId="ADAL" clId="{3FBA8FAE-BC5A-44DF-AABA-3228B9147005}" dt="2020-06-24T21:35:19.711" v="2019" actId="1076"/>
          <ac:spMkLst>
            <pc:docMk/>
            <pc:sldMk cId="3819195329" sldId="330"/>
            <ac:spMk id="26" creationId="{EE4F9180-18AE-4705-8BB4-EC593462D7C2}"/>
          </ac:spMkLst>
        </pc:spChg>
        <pc:spChg chg="add del mod">
          <ac:chgData name="ANDRES HUMBERTO OTALORA CARMONA" userId="9f185f83-ab76-4bc7-b4dd-50fef826f155" providerId="ADAL" clId="{3FBA8FAE-BC5A-44DF-AABA-3228B9147005}" dt="2020-06-24T21:34:55.909" v="2010" actId="478"/>
          <ac:spMkLst>
            <pc:docMk/>
            <pc:sldMk cId="3819195329" sldId="330"/>
            <ac:spMk id="27" creationId="{5FBB40E6-D0FC-4699-9171-752DAA5F5787}"/>
          </ac:spMkLst>
        </pc:spChg>
        <pc:spChg chg="add del mod">
          <ac:chgData name="ANDRES HUMBERTO OTALORA CARMONA" userId="9f185f83-ab76-4bc7-b4dd-50fef826f155" providerId="ADAL" clId="{3FBA8FAE-BC5A-44DF-AABA-3228B9147005}" dt="2020-06-24T21:35:24.351" v="2020" actId="478"/>
          <ac:spMkLst>
            <pc:docMk/>
            <pc:sldMk cId="3819195329" sldId="330"/>
            <ac:spMk id="29" creationId="{B312B0C1-B8A0-46A5-825A-FE381CE963AA}"/>
          </ac:spMkLst>
        </pc:spChg>
        <pc:spChg chg="add mod">
          <ac:chgData name="ANDRES HUMBERTO OTALORA CARMONA" userId="9f185f83-ab76-4bc7-b4dd-50fef826f155" providerId="ADAL" clId="{3FBA8FAE-BC5A-44DF-AABA-3228B9147005}" dt="2020-06-24T21:39:06.952" v="2189" actId="207"/>
          <ac:spMkLst>
            <pc:docMk/>
            <pc:sldMk cId="3819195329" sldId="330"/>
            <ac:spMk id="30" creationId="{1C8B1D8F-FDC1-44C9-A70F-1AE3158482CA}"/>
          </ac:spMkLst>
        </pc:spChg>
        <pc:spChg chg="add mod">
          <ac:chgData name="ANDRES HUMBERTO OTALORA CARMONA" userId="9f185f83-ab76-4bc7-b4dd-50fef826f155" providerId="ADAL" clId="{3FBA8FAE-BC5A-44DF-AABA-3228B9147005}" dt="2020-06-24T21:38:08.498" v="2134" actId="207"/>
          <ac:spMkLst>
            <pc:docMk/>
            <pc:sldMk cId="3819195329" sldId="330"/>
            <ac:spMk id="34" creationId="{93E047C1-496F-4772-877C-F9EC6EEF8045}"/>
          </ac:spMkLst>
        </pc:spChg>
        <pc:spChg chg="add mod">
          <ac:chgData name="ANDRES HUMBERTO OTALORA CARMONA" userId="9f185f83-ab76-4bc7-b4dd-50fef826f155" providerId="ADAL" clId="{3FBA8FAE-BC5A-44DF-AABA-3228B9147005}" dt="2020-06-24T21:38:39.148" v="2180" actId="20577"/>
          <ac:spMkLst>
            <pc:docMk/>
            <pc:sldMk cId="3819195329" sldId="330"/>
            <ac:spMk id="35" creationId="{34735897-533E-4342-8A49-EF81F1625FBA}"/>
          </ac:spMkLst>
        </pc:spChg>
        <pc:spChg chg="mod">
          <ac:chgData name="ANDRES HUMBERTO OTALORA CARMONA" userId="9f185f83-ab76-4bc7-b4dd-50fef826f155" providerId="ADAL" clId="{3FBA8FAE-BC5A-44DF-AABA-3228B9147005}" dt="2020-06-24T21:32:34.382" v="1975" actId="20577"/>
          <ac:spMkLst>
            <pc:docMk/>
            <pc:sldMk cId="3819195329" sldId="330"/>
            <ac:spMk id="41" creationId="{BA4E2C08-946C-4869-9B54-C27E445D8FB7}"/>
          </ac:spMkLst>
        </pc:spChg>
        <pc:spChg chg="del">
          <ac:chgData name="ANDRES HUMBERTO OTALORA CARMONA" userId="9f185f83-ab76-4bc7-b4dd-50fef826f155" providerId="ADAL" clId="{3FBA8FAE-BC5A-44DF-AABA-3228B9147005}" dt="2020-06-24T21:32:18.699" v="1951" actId="478"/>
          <ac:spMkLst>
            <pc:docMk/>
            <pc:sldMk cId="3819195329" sldId="330"/>
            <ac:spMk id="49" creationId="{CED2FFCB-42F7-4075-BEE2-99BCD40ED047}"/>
          </ac:spMkLst>
        </pc:spChg>
        <pc:spChg chg="del">
          <ac:chgData name="ANDRES HUMBERTO OTALORA CARMONA" userId="9f185f83-ab76-4bc7-b4dd-50fef826f155" providerId="ADAL" clId="{3FBA8FAE-BC5A-44DF-AABA-3228B9147005}" dt="2020-06-24T21:32:20.750" v="1952" actId="478"/>
          <ac:spMkLst>
            <pc:docMk/>
            <pc:sldMk cId="3819195329" sldId="330"/>
            <ac:spMk id="55" creationId="{20580D2E-7A93-4C16-9447-9DC136C0E495}"/>
          </ac:spMkLst>
        </pc:spChg>
        <pc:spChg chg="del mod">
          <ac:chgData name="ANDRES HUMBERTO OTALORA CARMONA" userId="9f185f83-ab76-4bc7-b4dd-50fef826f155" providerId="ADAL" clId="{3FBA8FAE-BC5A-44DF-AABA-3228B9147005}" dt="2020-06-24T21:32:22.943" v="1954" actId="478"/>
          <ac:spMkLst>
            <pc:docMk/>
            <pc:sldMk cId="3819195329" sldId="330"/>
            <ac:spMk id="58" creationId="{30B9D187-A402-4BAA-AB00-9E16AC6B8920}"/>
          </ac:spMkLst>
        </pc:spChg>
        <pc:spChg chg="del">
          <ac:chgData name="ANDRES HUMBERTO OTALORA CARMONA" userId="9f185f83-ab76-4bc7-b4dd-50fef826f155" providerId="ADAL" clId="{3FBA8FAE-BC5A-44DF-AABA-3228B9147005}" dt="2020-06-24T21:32:16.924" v="1949" actId="478"/>
          <ac:spMkLst>
            <pc:docMk/>
            <pc:sldMk cId="3819195329" sldId="330"/>
            <ac:spMk id="59" creationId="{6E313F23-38B1-44DA-820E-E14DB7AA3855}"/>
          </ac:spMkLst>
        </pc:spChg>
        <pc:picChg chg="del">
          <ac:chgData name="ANDRES HUMBERTO OTALORA CARMONA" userId="9f185f83-ab76-4bc7-b4dd-50fef826f155" providerId="ADAL" clId="{3FBA8FAE-BC5A-44DF-AABA-3228B9147005}" dt="2020-06-24T21:32:16.924" v="1949" actId="478"/>
          <ac:picMkLst>
            <pc:docMk/>
            <pc:sldMk cId="3819195329" sldId="330"/>
            <ac:picMk id="11" creationId="{F170B8FF-D830-4E32-BB7C-E4D2E71B2A2B}"/>
          </ac:picMkLst>
        </pc:picChg>
        <pc:picChg chg="del">
          <ac:chgData name="ANDRES HUMBERTO OTALORA CARMONA" userId="9f185f83-ab76-4bc7-b4dd-50fef826f155" providerId="ADAL" clId="{3FBA8FAE-BC5A-44DF-AABA-3228B9147005}" dt="2020-06-24T21:32:16.924" v="1949" actId="478"/>
          <ac:picMkLst>
            <pc:docMk/>
            <pc:sldMk cId="3819195329" sldId="330"/>
            <ac:picMk id="12" creationId="{D7648D1C-C57B-4BBB-AB47-52DB4BEE243B}"/>
          </ac:picMkLst>
        </pc:picChg>
        <pc:picChg chg="add del mod">
          <ac:chgData name="ANDRES HUMBERTO OTALORA CARMONA" userId="9f185f83-ab76-4bc7-b4dd-50fef826f155" providerId="ADAL" clId="{3FBA8FAE-BC5A-44DF-AABA-3228B9147005}" dt="2020-06-24T21:33:08.946" v="1977" actId="21"/>
          <ac:picMkLst>
            <pc:docMk/>
            <pc:sldMk cId="3819195329" sldId="330"/>
            <ac:picMk id="19" creationId="{2EEDA5B0-9E55-40EB-A4A9-A81D98F0B2C8}"/>
          </ac:picMkLst>
        </pc:picChg>
        <pc:picChg chg="add mod">
          <ac:chgData name="ANDRES HUMBERTO OTALORA CARMONA" userId="9f185f83-ab76-4bc7-b4dd-50fef826f155" providerId="ADAL" clId="{3FBA8FAE-BC5A-44DF-AABA-3228B9147005}" dt="2020-06-24T21:35:11.039" v="2016" actId="1076"/>
          <ac:picMkLst>
            <pc:docMk/>
            <pc:sldMk cId="3819195329" sldId="330"/>
            <ac:picMk id="21" creationId="{545BD6BA-8CD5-4F11-9BDD-4366FDC8000C}"/>
          </ac:picMkLst>
        </pc:picChg>
        <pc:picChg chg="add mod modCrop">
          <ac:chgData name="ANDRES HUMBERTO OTALORA CARMONA" userId="9f185f83-ab76-4bc7-b4dd-50fef826f155" providerId="ADAL" clId="{3FBA8FAE-BC5A-44DF-AABA-3228B9147005}" dt="2020-06-24T21:35:47.303" v="2028" actId="1076"/>
          <ac:picMkLst>
            <pc:docMk/>
            <pc:sldMk cId="3819195329" sldId="330"/>
            <ac:picMk id="31" creationId="{8178E4DA-B283-4771-958B-1BF17070C1D2}"/>
          </ac:picMkLst>
        </pc:picChg>
        <pc:picChg chg="del">
          <ac:chgData name="ANDRES HUMBERTO OTALORA CARMONA" userId="9f185f83-ab76-4bc7-b4dd-50fef826f155" providerId="ADAL" clId="{3FBA8FAE-BC5A-44DF-AABA-3228B9147005}" dt="2020-06-24T21:32:17.479" v="1950" actId="478"/>
          <ac:picMkLst>
            <pc:docMk/>
            <pc:sldMk cId="3819195329" sldId="330"/>
            <ac:picMk id="65" creationId="{68F5CE22-FC3F-48C0-A9C5-09E56A0DB5FB}"/>
          </ac:picMkLst>
        </pc:picChg>
        <pc:picChg chg="del">
          <ac:chgData name="ANDRES HUMBERTO OTALORA CARMONA" userId="9f185f83-ab76-4bc7-b4dd-50fef826f155" providerId="ADAL" clId="{3FBA8FAE-BC5A-44DF-AABA-3228B9147005}" dt="2020-06-24T21:32:23.527" v="1955" actId="478"/>
          <ac:picMkLst>
            <pc:docMk/>
            <pc:sldMk cId="3819195329" sldId="330"/>
            <ac:picMk id="66" creationId="{97CF597D-F71B-4150-A8CA-2A54CCEABF2C}"/>
          </ac:picMkLst>
        </pc:picChg>
        <pc:picChg chg="add mod">
          <ac:chgData name="ANDRES HUMBERTO OTALORA CARMONA" userId="9f185f83-ab76-4bc7-b4dd-50fef826f155" providerId="ADAL" clId="{3FBA8FAE-BC5A-44DF-AABA-3228B9147005}" dt="2020-06-24T21:35:56.887" v="2033" actId="1076"/>
          <ac:picMkLst>
            <pc:docMk/>
            <pc:sldMk cId="3819195329" sldId="330"/>
            <ac:picMk id="2050" creationId="{F3BDE093-C0B6-4D00-A158-CAB90F115750}"/>
          </ac:picMkLst>
        </pc:picChg>
      </pc:sldChg>
      <pc:sldChg chg="delSp add del ord">
        <pc:chgData name="ANDRES HUMBERTO OTALORA CARMONA" userId="9f185f83-ab76-4bc7-b4dd-50fef826f155" providerId="ADAL" clId="{3FBA8FAE-BC5A-44DF-AABA-3228B9147005}" dt="2020-06-24T21:39:39.100" v="2199" actId="47"/>
        <pc:sldMkLst>
          <pc:docMk/>
          <pc:sldMk cId="554290474" sldId="331"/>
        </pc:sldMkLst>
        <pc:spChg chg="del">
          <ac:chgData name="ANDRES HUMBERTO OTALORA CARMONA" userId="9f185f83-ab76-4bc7-b4dd-50fef826f155" providerId="ADAL" clId="{3FBA8FAE-BC5A-44DF-AABA-3228B9147005}" dt="2020-06-24T21:39:34.414" v="2198" actId="478"/>
          <ac:spMkLst>
            <pc:docMk/>
            <pc:sldMk cId="554290474" sldId="331"/>
            <ac:spMk id="4" creationId="{10548872-AEFD-40C3-A29A-77EC3A9C5B0F}"/>
          </ac:spMkLst>
        </pc:spChg>
        <pc:spChg chg="del">
          <ac:chgData name="ANDRES HUMBERTO OTALORA CARMONA" userId="9f185f83-ab76-4bc7-b4dd-50fef826f155" providerId="ADAL" clId="{3FBA8FAE-BC5A-44DF-AABA-3228B9147005}" dt="2020-06-24T21:39:34.414" v="2198" actId="478"/>
          <ac:spMkLst>
            <pc:docMk/>
            <pc:sldMk cId="554290474" sldId="331"/>
            <ac:spMk id="7" creationId="{49CD12AC-58FA-47FA-872C-EFE30AEFCB5B}"/>
          </ac:spMkLst>
        </pc:spChg>
        <pc:spChg chg="del">
          <ac:chgData name="ANDRES HUMBERTO OTALORA CARMONA" userId="9f185f83-ab76-4bc7-b4dd-50fef826f155" providerId="ADAL" clId="{3FBA8FAE-BC5A-44DF-AABA-3228B9147005}" dt="2020-06-24T21:39:34.414" v="2198" actId="478"/>
          <ac:spMkLst>
            <pc:docMk/>
            <pc:sldMk cId="554290474" sldId="331"/>
            <ac:spMk id="20" creationId="{1326E4AB-E91A-43DD-9BE0-4ED582F7F72D}"/>
          </ac:spMkLst>
        </pc:spChg>
        <pc:spChg chg="del">
          <ac:chgData name="ANDRES HUMBERTO OTALORA CARMONA" userId="9f185f83-ab76-4bc7-b4dd-50fef826f155" providerId="ADAL" clId="{3FBA8FAE-BC5A-44DF-AABA-3228B9147005}" dt="2020-06-24T21:39:34.414" v="2198" actId="478"/>
          <ac:spMkLst>
            <pc:docMk/>
            <pc:sldMk cId="554290474" sldId="331"/>
            <ac:spMk id="22" creationId="{636A7AE9-EDE2-48A9-A277-9734719AD490}"/>
          </ac:spMkLst>
        </pc:spChg>
        <pc:spChg chg="del">
          <ac:chgData name="ANDRES HUMBERTO OTALORA CARMONA" userId="9f185f83-ab76-4bc7-b4dd-50fef826f155" providerId="ADAL" clId="{3FBA8FAE-BC5A-44DF-AABA-3228B9147005}" dt="2020-06-24T21:39:34.414" v="2198" actId="478"/>
          <ac:spMkLst>
            <pc:docMk/>
            <pc:sldMk cId="554290474" sldId="331"/>
            <ac:spMk id="23" creationId="{1CAB20DD-929D-46C3-9E47-EF9C087A0D0E}"/>
          </ac:spMkLst>
        </pc:spChg>
        <pc:spChg chg="del">
          <ac:chgData name="ANDRES HUMBERTO OTALORA CARMONA" userId="9f185f83-ab76-4bc7-b4dd-50fef826f155" providerId="ADAL" clId="{3FBA8FAE-BC5A-44DF-AABA-3228B9147005}" dt="2020-06-24T21:39:34.414" v="2198" actId="478"/>
          <ac:spMkLst>
            <pc:docMk/>
            <pc:sldMk cId="554290474" sldId="331"/>
            <ac:spMk id="24" creationId="{95BFFD6F-B228-4EB0-9A22-3D2601FE5B93}"/>
          </ac:spMkLst>
        </pc:spChg>
        <pc:spChg chg="del">
          <ac:chgData name="ANDRES HUMBERTO OTALORA CARMONA" userId="9f185f83-ab76-4bc7-b4dd-50fef826f155" providerId="ADAL" clId="{3FBA8FAE-BC5A-44DF-AABA-3228B9147005}" dt="2020-06-24T21:39:34.414" v="2198" actId="478"/>
          <ac:spMkLst>
            <pc:docMk/>
            <pc:sldMk cId="554290474" sldId="331"/>
            <ac:spMk id="26" creationId="{EE4F9180-18AE-4705-8BB4-EC593462D7C2}"/>
          </ac:spMkLst>
        </pc:spChg>
        <pc:spChg chg="del">
          <ac:chgData name="ANDRES HUMBERTO OTALORA CARMONA" userId="9f185f83-ab76-4bc7-b4dd-50fef826f155" providerId="ADAL" clId="{3FBA8FAE-BC5A-44DF-AABA-3228B9147005}" dt="2020-06-24T21:39:34.414" v="2198" actId="478"/>
          <ac:spMkLst>
            <pc:docMk/>
            <pc:sldMk cId="554290474" sldId="331"/>
            <ac:spMk id="30" creationId="{1C8B1D8F-FDC1-44C9-A70F-1AE3158482CA}"/>
          </ac:spMkLst>
        </pc:spChg>
        <pc:spChg chg="del">
          <ac:chgData name="ANDRES HUMBERTO OTALORA CARMONA" userId="9f185f83-ab76-4bc7-b4dd-50fef826f155" providerId="ADAL" clId="{3FBA8FAE-BC5A-44DF-AABA-3228B9147005}" dt="2020-06-24T21:39:34.414" v="2198" actId="478"/>
          <ac:spMkLst>
            <pc:docMk/>
            <pc:sldMk cId="554290474" sldId="331"/>
            <ac:spMk id="34" creationId="{93E047C1-496F-4772-877C-F9EC6EEF8045}"/>
          </ac:spMkLst>
        </pc:spChg>
        <pc:spChg chg="del">
          <ac:chgData name="ANDRES HUMBERTO OTALORA CARMONA" userId="9f185f83-ab76-4bc7-b4dd-50fef826f155" providerId="ADAL" clId="{3FBA8FAE-BC5A-44DF-AABA-3228B9147005}" dt="2020-06-24T21:39:34.414" v="2198" actId="478"/>
          <ac:spMkLst>
            <pc:docMk/>
            <pc:sldMk cId="554290474" sldId="331"/>
            <ac:spMk id="35" creationId="{34735897-533E-4342-8A49-EF81F1625FBA}"/>
          </ac:spMkLst>
        </pc:spChg>
        <pc:spChg chg="del">
          <ac:chgData name="ANDRES HUMBERTO OTALORA CARMONA" userId="9f185f83-ab76-4bc7-b4dd-50fef826f155" providerId="ADAL" clId="{3FBA8FAE-BC5A-44DF-AABA-3228B9147005}" dt="2020-06-24T21:39:34.414" v="2198" actId="478"/>
          <ac:spMkLst>
            <pc:docMk/>
            <pc:sldMk cId="554290474" sldId="331"/>
            <ac:spMk id="46" creationId="{170A95B3-BCB2-4164-B83D-C25114D77879}"/>
          </ac:spMkLst>
        </pc:spChg>
        <pc:picChg chg="del">
          <ac:chgData name="ANDRES HUMBERTO OTALORA CARMONA" userId="9f185f83-ab76-4bc7-b4dd-50fef826f155" providerId="ADAL" clId="{3FBA8FAE-BC5A-44DF-AABA-3228B9147005}" dt="2020-06-24T21:39:34.414" v="2198" actId="478"/>
          <ac:picMkLst>
            <pc:docMk/>
            <pc:sldMk cId="554290474" sldId="331"/>
            <ac:picMk id="21" creationId="{545BD6BA-8CD5-4F11-9BDD-4366FDC8000C}"/>
          </ac:picMkLst>
        </pc:picChg>
        <pc:picChg chg="del">
          <ac:chgData name="ANDRES HUMBERTO OTALORA CARMONA" userId="9f185f83-ab76-4bc7-b4dd-50fef826f155" providerId="ADAL" clId="{3FBA8FAE-BC5A-44DF-AABA-3228B9147005}" dt="2020-06-24T21:39:34.414" v="2198" actId="478"/>
          <ac:picMkLst>
            <pc:docMk/>
            <pc:sldMk cId="554290474" sldId="331"/>
            <ac:picMk id="31" creationId="{8178E4DA-B283-4771-958B-1BF17070C1D2}"/>
          </ac:picMkLst>
        </pc:picChg>
        <pc:picChg chg="del">
          <ac:chgData name="ANDRES HUMBERTO OTALORA CARMONA" userId="9f185f83-ab76-4bc7-b4dd-50fef826f155" providerId="ADAL" clId="{3FBA8FAE-BC5A-44DF-AABA-3228B9147005}" dt="2020-06-24T21:39:34.414" v="2198" actId="478"/>
          <ac:picMkLst>
            <pc:docMk/>
            <pc:sldMk cId="554290474" sldId="331"/>
            <ac:picMk id="2050" creationId="{F3BDE093-C0B6-4D00-A158-CAB90F115750}"/>
          </ac:picMkLst>
        </pc:picChg>
      </pc:sldChg>
      <pc:sldChg chg="modSp add mod">
        <pc:chgData name="ANDRES HUMBERTO OTALORA CARMONA" userId="9f185f83-ab76-4bc7-b4dd-50fef826f155" providerId="ADAL" clId="{3FBA8FAE-BC5A-44DF-AABA-3228B9147005}" dt="2020-06-24T21:40:30.471" v="2208" actId="1076"/>
        <pc:sldMkLst>
          <pc:docMk/>
          <pc:sldMk cId="3123196521" sldId="331"/>
        </pc:sldMkLst>
        <pc:spChg chg="mod">
          <ac:chgData name="ANDRES HUMBERTO OTALORA CARMONA" userId="9f185f83-ab76-4bc7-b4dd-50fef826f155" providerId="ADAL" clId="{3FBA8FAE-BC5A-44DF-AABA-3228B9147005}" dt="2020-06-24T21:40:30.471" v="2208" actId="1076"/>
          <ac:spMkLst>
            <pc:docMk/>
            <pc:sldMk cId="3123196521" sldId="331"/>
            <ac:spMk id="3" creationId="{789EB3CD-3F8C-44CD-8264-A96E85C06BF5}"/>
          </ac:spMkLst>
        </pc:spChg>
        <pc:picChg chg="mod">
          <ac:chgData name="ANDRES HUMBERTO OTALORA CARMONA" userId="9f185f83-ab76-4bc7-b4dd-50fef826f155" providerId="ADAL" clId="{3FBA8FAE-BC5A-44DF-AABA-3228B9147005}" dt="2020-06-24T21:40:22.599" v="2206" actId="1076"/>
          <ac:picMkLst>
            <pc:docMk/>
            <pc:sldMk cId="3123196521" sldId="331"/>
            <ac:picMk id="5" creationId="{B7AF44CE-E3DE-4C79-8AF5-22A7E56A86DE}"/>
          </ac:picMkLst>
        </pc:picChg>
      </pc:sldChg>
      <pc:sldChg chg="addSp delSp modSp add mod">
        <pc:chgData name="ANDRES HUMBERTO OTALORA CARMONA" userId="9f185f83-ab76-4bc7-b4dd-50fef826f155" providerId="ADAL" clId="{3FBA8FAE-BC5A-44DF-AABA-3228B9147005}" dt="2020-06-24T22:52:15.731" v="2416" actId="1076"/>
        <pc:sldMkLst>
          <pc:docMk/>
          <pc:sldMk cId="3405879995" sldId="332"/>
        </pc:sldMkLst>
        <pc:spChg chg="add del mod">
          <ac:chgData name="ANDRES HUMBERTO OTALORA CARMONA" userId="9f185f83-ab76-4bc7-b4dd-50fef826f155" providerId="ADAL" clId="{3FBA8FAE-BC5A-44DF-AABA-3228B9147005}" dt="2020-06-24T22:48:46.994" v="2232" actId="478"/>
          <ac:spMkLst>
            <pc:docMk/>
            <pc:sldMk cId="3405879995" sldId="332"/>
            <ac:spMk id="3" creationId="{B840FAC9-5A4D-4C73-BAE6-4A8F9500D216}"/>
          </ac:spMkLst>
        </pc:spChg>
        <pc:spChg chg="del">
          <ac:chgData name="ANDRES HUMBERTO OTALORA CARMONA" userId="9f185f83-ab76-4bc7-b4dd-50fef826f155" providerId="ADAL" clId="{3FBA8FAE-BC5A-44DF-AABA-3228B9147005}" dt="2020-06-24T22:46:35.243" v="2211" actId="478"/>
          <ac:spMkLst>
            <pc:docMk/>
            <pc:sldMk cId="3405879995" sldId="332"/>
            <ac:spMk id="4" creationId="{10548872-AEFD-40C3-A29A-77EC3A9C5B0F}"/>
          </ac:spMkLst>
        </pc:spChg>
        <pc:spChg chg="del">
          <ac:chgData name="ANDRES HUMBERTO OTALORA CARMONA" userId="9f185f83-ab76-4bc7-b4dd-50fef826f155" providerId="ADAL" clId="{3FBA8FAE-BC5A-44DF-AABA-3228B9147005}" dt="2020-06-24T22:46:36.507" v="2212" actId="478"/>
          <ac:spMkLst>
            <pc:docMk/>
            <pc:sldMk cId="3405879995" sldId="332"/>
            <ac:spMk id="7" creationId="{49CD12AC-58FA-47FA-872C-EFE30AEFCB5B}"/>
          </ac:spMkLst>
        </pc:spChg>
        <pc:spChg chg="del">
          <ac:chgData name="ANDRES HUMBERTO OTALORA CARMONA" userId="9f185f83-ab76-4bc7-b4dd-50fef826f155" providerId="ADAL" clId="{3FBA8FAE-BC5A-44DF-AABA-3228B9147005}" dt="2020-06-24T22:46:35.243" v="2211" actId="478"/>
          <ac:spMkLst>
            <pc:docMk/>
            <pc:sldMk cId="3405879995" sldId="332"/>
            <ac:spMk id="20" creationId="{1326E4AB-E91A-43DD-9BE0-4ED582F7F72D}"/>
          </ac:spMkLst>
        </pc:spChg>
        <pc:spChg chg="del">
          <ac:chgData name="ANDRES HUMBERTO OTALORA CARMONA" userId="9f185f83-ab76-4bc7-b4dd-50fef826f155" providerId="ADAL" clId="{3FBA8FAE-BC5A-44DF-AABA-3228B9147005}" dt="2020-06-24T22:46:35.243" v="2211" actId="478"/>
          <ac:spMkLst>
            <pc:docMk/>
            <pc:sldMk cId="3405879995" sldId="332"/>
            <ac:spMk id="22" creationId="{636A7AE9-EDE2-48A9-A277-9734719AD490}"/>
          </ac:spMkLst>
        </pc:spChg>
        <pc:spChg chg="del">
          <ac:chgData name="ANDRES HUMBERTO OTALORA CARMONA" userId="9f185f83-ab76-4bc7-b4dd-50fef826f155" providerId="ADAL" clId="{3FBA8FAE-BC5A-44DF-AABA-3228B9147005}" dt="2020-06-24T22:46:35.243" v="2211" actId="478"/>
          <ac:spMkLst>
            <pc:docMk/>
            <pc:sldMk cId="3405879995" sldId="332"/>
            <ac:spMk id="23" creationId="{1CAB20DD-929D-46C3-9E47-EF9C087A0D0E}"/>
          </ac:spMkLst>
        </pc:spChg>
        <pc:spChg chg="del">
          <ac:chgData name="ANDRES HUMBERTO OTALORA CARMONA" userId="9f185f83-ab76-4bc7-b4dd-50fef826f155" providerId="ADAL" clId="{3FBA8FAE-BC5A-44DF-AABA-3228B9147005}" dt="2020-06-24T22:46:35.243" v="2211" actId="478"/>
          <ac:spMkLst>
            <pc:docMk/>
            <pc:sldMk cId="3405879995" sldId="332"/>
            <ac:spMk id="24" creationId="{95BFFD6F-B228-4EB0-9A22-3D2601FE5B93}"/>
          </ac:spMkLst>
        </pc:spChg>
        <pc:spChg chg="add mod">
          <ac:chgData name="ANDRES HUMBERTO OTALORA CARMONA" userId="9f185f83-ab76-4bc7-b4dd-50fef826f155" providerId="ADAL" clId="{3FBA8FAE-BC5A-44DF-AABA-3228B9147005}" dt="2020-06-24T22:49:44.068" v="2344" actId="21"/>
          <ac:spMkLst>
            <pc:docMk/>
            <pc:sldMk cId="3405879995" sldId="332"/>
            <ac:spMk id="25" creationId="{37E90044-9743-44B5-823C-A17462EE80D9}"/>
          </ac:spMkLst>
        </pc:spChg>
        <pc:spChg chg="del">
          <ac:chgData name="ANDRES HUMBERTO OTALORA CARMONA" userId="9f185f83-ab76-4bc7-b4dd-50fef826f155" providerId="ADAL" clId="{3FBA8FAE-BC5A-44DF-AABA-3228B9147005}" dt="2020-06-24T22:46:35.243" v="2211" actId="478"/>
          <ac:spMkLst>
            <pc:docMk/>
            <pc:sldMk cId="3405879995" sldId="332"/>
            <ac:spMk id="26" creationId="{EE4F9180-18AE-4705-8BB4-EC593462D7C2}"/>
          </ac:spMkLst>
        </pc:spChg>
        <pc:spChg chg="add del mod">
          <ac:chgData name="ANDRES HUMBERTO OTALORA CARMONA" userId="9f185f83-ab76-4bc7-b4dd-50fef826f155" providerId="ADAL" clId="{3FBA8FAE-BC5A-44DF-AABA-3228B9147005}" dt="2020-06-24T22:48:20.451" v="2223" actId="478"/>
          <ac:spMkLst>
            <pc:docMk/>
            <pc:sldMk cId="3405879995" sldId="332"/>
            <ac:spMk id="27" creationId="{119287C2-FD39-42FE-B146-E54F6CBDDDEE}"/>
          </ac:spMkLst>
        </pc:spChg>
        <pc:spChg chg="add mod">
          <ac:chgData name="ANDRES HUMBERTO OTALORA CARMONA" userId="9f185f83-ab76-4bc7-b4dd-50fef826f155" providerId="ADAL" clId="{3FBA8FAE-BC5A-44DF-AABA-3228B9147005}" dt="2020-06-24T22:51:52.347" v="2412" actId="1076"/>
          <ac:spMkLst>
            <pc:docMk/>
            <pc:sldMk cId="3405879995" sldId="332"/>
            <ac:spMk id="29" creationId="{02F10665-290F-4AA1-96F5-A309B57E071E}"/>
          </ac:spMkLst>
        </pc:spChg>
        <pc:spChg chg="del">
          <ac:chgData name="ANDRES HUMBERTO OTALORA CARMONA" userId="9f185f83-ab76-4bc7-b4dd-50fef826f155" providerId="ADAL" clId="{3FBA8FAE-BC5A-44DF-AABA-3228B9147005}" dt="2020-06-24T22:46:35.243" v="2211" actId="478"/>
          <ac:spMkLst>
            <pc:docMk/>
            <pc:sldMk cId="3405879995" sldId="332"/>
            <ac:spMk id="30" creationId="{1C8B1D8F-FDC1-44C9-A70F-1AE3158482CA}"/>
          </ac:spMkLst>
        </pc:spChg>
        <pc:spChg chg="add mod">
          <ac:chgData name="ANDRES HUMBERTO OTALORA CARMONA" userId="9f185f83-ab76-4bc7-b4dd-50fef826f155" providerId="ADAL" clId="{3FBA8FAE-BC5A-44DF-AABA-3228B9147005}" dt="2020-06-24T22:52:02.555" v="2414" actId="1076"/>
          <ac:spMkLst>
            <pc:docMk/>
            <pc:sldMk cId="3405879995" sldId="332"/>
            <ac:spMk id="32" creationId="{CF00BDFE-DE14-4479-976C-961A7C039187}"/>
          </ac:spMkLst>
        </pc:spChg>
        <pc:spChg chg="add del mod">
          <ac:chgData name="ANDRES HUMBERTO OTALORA CARMONA" userId="9f185f83-ab76-4bc7-b4dd-50fef826f155" providerId="ADAL" clId="{3FBA8FAE-BC5A-44DF-AABA-3228B9147005}" dt="2020-06-24T22:50:17.348" v="2356" actId="478"/>
          <ac:spMkLst>
            <pc:docMk/>
            <pc:sldMk cId="3405879995" sldId="332"/>
            <ac:spMk id="33" creationId="{08E32697-503E-4207-9E69-0631D8036415}"/>
          </ac:spMkLst>
        </pc:spChg>
        <pc:spChg chg="del">
          <ac:chgData name="ANDRES HUMBERTO OTALORA CARMONA" userId="9f185f83-ab76-4bc7-b4dd-50fef826f155" providerId="ADAL" clId="{3FBA8FAE-BC5A-44DF-AABA-3228B9147005}" dt="2020-06-24T22:46:35.243" v="2211" actId="478"/>
          <ac:spMkLst>
            <pc:docMk/>
            <pc:sldMk cId="3405879995" sldId="332"/>
            <ac:spMk id="34" creationId="{93E047C1-496F-4772-877C-F9EC6EEF8045}"/>
          </ac:spMkLst>
        </pc:spChg>
        <pc:spChg chg="del">
          <ac:chgData name="ANDRES HUMBERTO OTALORA CARMONA" userId="9f185f83-ab76-4bc7-b4dd-50fef826f155" providerId="ADAL" clId="{3FBA8FAE-BC5A-44DF-AABA-3228B9147005}" dt="2020-06-24T22:46:35.243" v="2211" actId="478"/>
          <ac:spMkLst>
            <pc:docMk/>
            <pc:sldMk cId="3405879995" sldId="332"/>
            <ac:spMk id="35" creationId="{34735897-533E-4342-8A49-EF81F1625FBA}"/>
          </ac:spMkLst>
        </pc:spChg>
        <pc:spChg chg="add del mod">
          <ac:chgData name="ANDRES HUMBERTO OTALORA CARMONA" userId="9f185f83-ab76-4bc7-b4dd-50fef826f155" providerId="ADAL" clId="{3FBA8FAE-BC5A-44DF-AABA-3228B9147005}" dt="2020-06-24T22:48:52.266" v="2235" actId="478"/>
          <ac:spMkLst>
            <pc:docMk/>
            <pc:sldMk cId="3405879995" sldId="332"/>
            <ac:spMk id="36" creationId="{05854595-2DB2-4C45-9E20-EE47E275B7F1}"/>
          </ac:spMkLst>
        </pc:spChg>
        <pc:spChg chg="add del mod">
          <ac:chgData name="ANDRES HUMBERTO OTALORA CARMONA" userId="9f185f83-ab76-4bc7-b4dd-50fef826f155" providerId="ADAL" clId="{3FBA8FAE-BC5A-44DF-AABA-3228B9147005}" dt="2020-06-24T22:48:31.066" v="2228" actId="478"/>
          <ac:spMkLst>
            <pc:docMk/>
            <pc:sldMk cId="3405879995" sldId="332"/>
            <ac:spMk id="37" creationId="{F5302182-B798-4876-9C15-A8F0BDD19759}"/>
          </ac:spMkLst>
        </pc:spChg>
        <pc:spChg chg="add mod">
          <ac:chgData name="ANDRES HUMBERTO OTALORA CARMONA" userId="9f185f83-ab76-4bc7-b4dd-50fef826f155" providerId="ADAL" clId="{3FBA8FAE-BC5A-44DF-AABA-3228B9147005}" dt="2020-06-24T22:46:44.616" v="2213"/>
          <ac:spMkLst>
            <pc:docMk/>
            <pc:sldMk cId="3405879995" sldId="332"/>
            <ac:spMk id="38" creationId="{407B9444-C423-4CF5-8076-08DCBD26ED4E}"/>
          </ac:spMkLst>
        </pc:spChg>
        <pc:spChg chg="add mod">
          <ac:chgData name="ANDRES HUMBERTO OTALORA CARMONA" userId="9f185f83-ab76-4bc7-b4dd-50fef826f155" providerId="ADAL" clId="{3FBA8FAE-BC5A-44DF-AABA-3228B9147005}" dt="2020-06-24T22:50:36.126" v="2363" actId="20577"/>
          <ac:spMkLst>
            <pc:docMk/>
            <pc:sldMk cId="3405879995" sldId="332"/>
            <ac:spMk id="39" creationId="{0D295944-40CC-4AAD-A79D-88DCDE6BF25C}"/>
          </ac:spMkLst>
        </pc:spChg>
        <pc:spChg chg="add mod">
          <ac:chgData name="ANDRES HUMBERTO OTALORA CARMONA" userId="9f185f83-ab76-4bc7-b4dd-50fef826f155" providerId="ADAL" clId="{3FBA8FAE-BC5A-44DF-AABA-3228B9147005}" dt="2020-06-24T22:52:15.731" v="2416" actId="1076"/>
          <ac:spMkLst>
            <pc:docMk/>
            <pc:sldMk cId="3405879995" sldId="332"/>
            <ac:spMk id="40" creationId="{7DD14D9A-C095-48FB-9321-362838FFDC79}"/>
          </ac:spMkLst>
        </pc:spChg>
        <pc:spChg chg="mod">
          <ac:chgData name="ANDRES HUMBERTO OTALORA CARMONA" userId="9f185f83-ab76-4bc7-b4dd-50fef826f155" providerId="ADAL" clId="{3FBA8FAE-BC5A-44DF-AABA-3228B9147005}" dt="2020-06-24T22:49:52.333" v="2353" actId="207"/>
          <ac:spMkLst>
            <pc:docMk/>
            <pc:sldMk cId="3405879995" sldId="332"/>
            <ac:spMk id="41" creationId="{BA4E2C08-946C-4869-9B54-C27E445D8FB7}"/>
          </ac:spMkLst>
        </pc:spChg>
        <pc:spChg chg="add del mod">
          <ac:chgData name="ANDRES HUMBERTO OTALORA CARMONA" userId="9f185f83-ab76-4bc7-b4dd-50fef826f155" providerId="ADAL" clId="{3FBA8FAE-BC5A-44DF-AABA-3228B9147005}" dt="2020-06-24T22:50:52.494" v="2366" actId="478"/>
          <ac:spMkLst>
            <pc:docMk/>
            <pc:sldMk cId="3405879995" sldId="332"/>
            <ac:spMk id="42" creationId="{19AF1655-E853-4A82-A795-0693C6208CEF}"/>
          </ac:spMkLst>
        </pc:spChg>
        <pc:spChg chg="add mod">
          <ac:chgData name="ANDRES HUMBERTO OTALORA CARMONA" userId="9f185f83-ab76-4bc7-b4dd-50fef826f155" providerId="ADAL" clId="{3FBA8FAE-BC5A-44DF-AABA-3228B9147005}" dt="2020-06-24T22:46:44.616" v="2213"/>
          <ac:spMkLst>
            <pc:docMk/>
            <pc:sldMk cId="3405879995" sldId="332"/>
            <ac:spMk id="43" creationId="{1C1E0D83-E528-423F-AC30-4F02A5DF43CC}"/>
          </ac:spMkLst>
        </pc:spChg>
        <pc:spChg chg="add mod">
          <ac:chgData name="ANDRES HUMBERTO OTALORA CARMONA" userId="9f185f83-ab76-4bc7-b4dd-50fef826f155" providerId="ADAL" clId="{3FBA8FAE-BC5A-44DF-AABA-3228B9147005}" dt="2020-06-24T22:46:44.616" v="2213"/>
          <ac:spMkLst>
            <pc:docMk/>
            <pc:sldMk cId="3405879995" sldId="332"/>
            <ac:spMk id="44" creationId="{AC579894-1068-406E-9C07-9C7534793175}"/>
          </ac:spMkLst>
        </pc:spChg>
        <pc:spChg chg="add mod">
          <ac:chgData name="ANDRES HUMBERTO OTALORA CARMONA" userId="9f185f83-ab76-4bc7-b4dd-50fef826f155" providerId="ADAL" clId="{3FBA8FAE-BC5A-44DF-AABA-3228B9147005}" dt="2020-06-24T22:46:44.616" v="2213"/>
          <ac:spMkLst>
            <pc:docMk/>
            <pc:sldMk cId="3405879995" sldId="332"/>
            <ac:spMk id="45" creationId="{885503E0-AB23-444C-8358-F607A0FB65A2}"/>
          </ac:spMkLst>
        </pc:spChg>
        <pc:spChg chg="add del mod">
          <ac:chgData name="ANDRES HUMBERTO OTALORA CARMONA" userId="9f185f83-ab76-4bc7-b4dd-50fef826f155" providerId="ADAL" clId="{3FBA8FAE-BC5A-44DF-AABA-3228B9147005}" dt="2020-06-24T22:48:26.166" v="2226" actId="478"/>
          <ac:spMkLst>
            <pc:docMk/>
            <pc:sldMk cId="3405879995" sldId="332"/>
            <ac:spMk id="47" creationId="{2DDE4B8E-DB37-4DFC-916E-4AF3028ECC6A}"/>
          </ac:spMkLst>
        </pc:spChg>
        <pc:spChg chg="add mod">
          <ac:chgData name="ANDRES HUMBERTO OTALORA CARMONA" userId="9f185f83-ab76-4bc7-b4dd-50fef826f155" providerId="ADAL" clId="{3FBA8FAE-BC5A-44DF-AABA-3228B9147005}" dt="2020-06-24T22:51:56.923" v="2413" actId="14100"/>
          <ac:spMkLst>
            <pc:docMk/>
            <pc:sldMk cId="3405879995" sldId="332"/>
            <ac:spMk id="48" creationId="{31D37867-E1E4-4F8F-8B7E-0BAE69124DE5}"/>
          </ac:spMkLst>
        </pc:spChg>
        <pc:spChg chg="add mod">
          <ac:chgData name="ANDRES HUMBERTO OTALORA CARMONA" userId="9f185f83-ab76-4bc7-b4dd-50fef826f155" providerId="ADAL" clId="{3FBA8FAE-BC5A-44DF-AABA-3228B9147005}" dt="2020-06-24T22:51:50.203" v="2411" actId="1076"/>
          <ac:spMkLst>
            <pc:docMk/>
            <pc:sldMk cId="3405879995" sldId="332"/>
            <ac:spMk id="49" creationId="{9D263391-6796-4A83-B693-097ACD1EE2AE}"/>
          </ac:spMkLst>
        </pc:spChg>
        <pc:spChg chg="add mod">
          <ac:chgData name="ANDRES HUMBERTO OTALORA CARMONA" userId="9f185f83-ab76-4bc7-b4dd-50fef826f155" providerId="ADAL" clId="{3FBA8FAE-BC5A-44DF-AABA-3228B9147005}" dt="2020-06-24T22:48:42.452" v="2231" actId="14100"/>
          <ac:spMkLst>
            <pc:docMk/>
            <pc:sldMk cId="3405879995" sldId="332"/>
            <ac:spMk id="50" creationId="{00E6BC1C-2D71-4978-8642-26764CADED1E}"/>
          </ac:spMkLst>
        </pc:spChg>
        <pc:spChg chg="add mod">
          <ac:chgData name="ANDRES HUMBERTO OTALORA CARMONA" userId="9f185f83-ab76-4bc7-b4dd-50fef826f155" providerId="ADAL" clId="{3FBA8FAE-BC5A-44DF-AABA-3228B9147005}" dt="2020-06-24T22:50:10.441" v="2355" actId="207"/>
          <ac:spMkLst>
            <pc:docMk/>
            <pc:sldMk cId="3405879995" sldId="332"/>
            <ac:spMk id="52" creationId="{8F838E4F-4DA9-43D9-B3BC-1A1174125C0A}"/>
          </ac:spMkLst>
        </pc:spChg>
        <pc:spChg chg="add mod">
          <ac:chgData name="ANDRES HUMBERTO OTALORA CARMONA" userId="9f185f83-ab76-4bc7-b4dd-50fef826f155" providerId="ADAL" clId="{3FBA8FAE-BC5A-44DF-AABA-3228B9147005}" dt="2020-06-24T22:52:11.710" v="2415" actId="255"/>
          <ac:spMkLst>
            <pc:docMk/>
            <pc:sldMk cId="3405879995" sldId="332"/>
            <ac:spMk id="53" creationId="{8C6B7F9D-F012-4B8C-997B-E37E5EA4374B}"/>
          </ac:spMkLst>
        </pc:spChg>
        <pc:picChg chg="del">
          <ac:chgData name="ANDRES HUMBERTO OTALORA CARMONA" userId="9f185f83-ab76-4bc7-b4dd-50fef826f155" providerId="ADAL" clId="{3FBA8FAE-BC5A-44DF-AABA-3228B9147005}" dt="2020-06-24T22:46:35.243" v="2211" actId="478"/>
          <ac:picMkLst>
            <pc:docMk/>
            <pc:sldMk cId="3405879995" sldId="332"/>
            <ac:picMk id="21" creationId="{545BD6BA-8CD5-4F11-9BDD-4366FDC8000C}"/>
          </ac:picMkLst>
        </pc:picChg>
        <pc:picChg chg="del">
          <ac:chgData name="ANDRES HUMBERTO OTALORA CARMONA" userId="9f185f83-ab76-4bc7-b4dd-50fef826f155" providerId="ADAL" clId="{3FBA8FAE-BC5A-44DF-AABA-3228B9147005}" dt="2020-06-24T22:46:35.243" v="2211" actId="478"/>
          <ac:picMkLst>
            <pc:docMk/>
            <pc:sldMk cId="3405879995" sldId="332"/>
            <ac:picMk id="31" creationId="{8178E4DA-B283-4771-958B-1BF17070C1D2}"/>
          </ac:picMkLst>
        </pc:picChg>
        <pc:picChg chg="del">
          <ac:chgData name="ANDRES HUMBERTO OTALORA CARMONA" userId="9f185f83-ab76-4bc7-b4dd-50fef826f155" providerId="ADAL" clId="{3FBA8FAE-BC5A-44DF-AABA-3228B9147005}" dt="2020-06-24T22:46:35.243" v="2211" actId="478"/>
          <ac:picMkLst>
            <pc:docMk/>
            <pc:sldMk cId="3405879995" sldId="332"/>
            <ac:picMk id="2050" creationId="{F3BDE093-C0B6-4D00-A158-CAB90F115750}"/>
          </ac:picMkLst>
        </pc:picChg>
        <pc:cxnChg chg="add">
          <ac:chgData name="ANDRES HUMBERTO OTALORA CARMONA" userId="9f185f83-ab76-4bc7-b4dd-50fef826f155" providerId="ADAL" clId="{3FBA8FAE-BC5A-44DF-AABA-3228B9147005}" dt="2020-06-24T22:50:44.142" v="2364" actId="11529"/>
          <ac:cxnSpMkLst>
            <pc:docMk/>
            <pc:sldMk cId="3405879995" sldId="332"/>
            <ac:cxnSpMk id="6" creationId="{C304DCEB-B7D7-4B56-9097-70B7F41B834A}"/>
          </ac:cxnSpMkLst>
        </pc:cxnChg>
        <pc:cxnChg chg="add">
          <ac:chgData name="ANDRES HUMBERTO OTALORA CARMONA" userId="9f185f83-ab76-4bc7-b4dd-50fef826f155" providerId="ADAL" clId="{3FBA8FAE-BC5A-44DF-AABA-3228B9147005}" dt="2020-06-24T22:50:48.623" v="2365" actId="11529"/>
          <ac:cxnSpMkLst>
            <pc:docMk/>
            <pc:sldMk cId="3405879995" sldId="332"/>
            <ac:cxnSpMk id="9" creationId="{A5A8BCB8-EDB3-4F9E-8879-93DF84FBC188}"/>
          </ac:cxnSpMkLst>
        </pc:cxnChg>
      </pc:sldChg>
      <pc:sldChg chg="addSp delSp modSp add mod">
        <pc:chgData name="ANDRES HUMBERTO OTALORA CARMONA" userId="9f185f83-ab76-4bc7-b4dd-50fef826f155" providerId="ADAL" clId="{3FBA8FAE-BC5A-44DF-AABA-3228B9147005}" dt="2020-06-24T22:56:27.715" v="2516" actId="1076"/>
        <pc:sldMkLst>
          <pc:docMk/>
          <pc:sldMk cId="4234000420" sldId="333"/>
        </pc:sldMkLst>
        <pc:spChg chg="add mod">
          <ac:chgData name="ANDRES HUMBERTO OTALORA CARMONA" userId="9f185f83-ab76-4bc7-b4dd-50fef826f155" providerId="ADAL" clId="{3FBA8FAE-BC5A-44DF-AABA-3228B9147005}" dt="2020-06-24T22:53:45.695" v="2464" actId="14100"/>
          <ac:spMkLst>
            <pc:docMk/>
            <pc:sldMk cId="4234000420" sldId="333"/>
            <ac:spMk id="3" creationId="{87B7A04F-D987-4657-812F-BF1ED166EE07}"/>
          </ac:spMkLst>
        </pc:spChg>
        <pc:spChg chg="add mod">
          <ac:chgData name="ANDRES HUMBERTO OTALORA CARMONA" userId="9f185f83-ab76-4bc7-b4dd-50fef826f155" providerId="ADAL" clId="{3FBA8FAE-BC5A-44DF-AABA-3228B9147005}" dt="2020-06-24T22:54:32.803" v="2483" actId="1076"/>
          <ac:spMkLst>
            <pc:docMk/>
            <pc:sldMk cId="4234000420" sldId="333"/>
            <ac:spMk id="4" creationId="{9CCCDD29-FDCB-472F-93B2-98DBEEE68067}"/>
          </ac:spMkLst>
        </pc:spChg>
        <pc:spChg chg="add mod">
          <ac:chgData name="ANDRES HUMBERTO OTALORA CARMONA" userId="9f185f83-ab76-4bc7-b4dd-50fef826f155" providerId="ADAL" clId="{3FBA8FAE-BC5A-44DF-AABA-3228B9147005}" dt="2020-06-24T22:54:36.820" v="2484" actId="1076"/>
          <ac:spMkLst>
            <pc:docMk/>
            <pc:sldMk cId="4234000420" sldId="333"/>
            <ac:spMk id="5" creationId="{D454C287-892C-4F39-BEFC-7AFA5BD40DC2}"/>
          </ac:spMkLst>
        </pc:spChg>
        <pc:spChg chg="add mod">
          <ac:chgData name="ANDRES HUMBERTO OTALORA CARMONA" userId="9f185f83-ab76-4bc7-b4dd-50fef826f155" providerId="ADAL" clId="{3FBA8FAE-BC5A-44DF-AABA-3228B9147005}" dt="2020-06-24T22:54:39.179" v="2485" actId="1076"/>
          <ac:spMkLst>
            <pc:docMk/>
            <pc:sldMk cId="4234000420" sldId="333"/>
            <ac:spMk id="7" creationId="{924B7930-E5F0-4203-A635-9D49BC2A4221}"/>
          </ac:spMkLst>
        </pc:spChg>
        <pc:spChg chg="add mod">
          <ac:chgData name="ANDRES HUMBERTO OTALORA CARMONA" userId="9f185f83-ab76-4bc7-b4dd-50fef826f155" providerId="ADAL" clId="{3FBA8FAE-BC5A-44DF-AABA-3228B9147005}" dt="2020-06-24T22:56:27.715" v="2516" actId="1076"/>
          <ac:spMkLst>
            <pc:docMk/>
            <pc:sldMk cId="4234000420" sldId="333"/>
            <ac:spMk id="10" creationId="{3AE6D8A7-173E-4984-833A-FCBECDE6F644}"/>
          </ac:spMkLst>
        </pc:spChg>
        <pc:spChg chg="del mod">
          <ac:chgData name="ANDRES HUMBERTO OTALORA CARMONA" userId="9f185f83-ab76-4bc7-b4dd-50fef826f155" providerId="ADAL" clId="{3FBA8FAE-BC5A-44DF-AABA-3228B9147005}" dt="2020-06-24T22:52:39.017" v="2420" actId="478"/>
          <ac:spMkLst>
            <pc:docMk/>
            <pc:sldMk cId="4234000420" sldId="333"/>
            <ac:spMk id="25" creationId="{37E90044-9743-44B5-823C-A17462EE80D9}"/>
          </ac:spMkLst>
        </pc:spChg>
        <pc:spChg chg="add del mod">
          <ac:chgData name="ANDRES HUMBERTO OTALORA CARMONA" userId="9f185f83-ab76-4bc7-b4dd-50fef826f155" providerId="ADAL" clId="{3FBA8FAE-BC5A-44DF-AABA-3228B9147005}" dt="2020-06-24T22:55:29.815" v="2498" actId="478"/>
          <ac:spMkLst>
            <pc:docMk/>
            <pc:sldMk cId="4234000420" sldId="333"/>
            <ac:spMk id="26" creationId="{FFF923C7-1448-4891-A621-9BB32E7587EA}"/>
          </ac:spMkLst>
        </pc:spChg>
        <pc:spChg chg="add del mod">
          <ac:chgData name="ANDRES HUMBERTO OTALORA CARMONA" userId="9f185f83-ab76-4bc7-b4dd-50fef826f155" providerId="ADAL" clId="{3FBA8FAE-BC5A-44DF-AABA-3228B9147005}" dt="2020-06-24T22:53:59.948" v="2469" actId="478"/>
          <ac:spMkLst>
            <pc:docMk/>
            <pc:sldMk cId="4234000420" sldId="333"/>
            <ac:spMk id="27" creationId="{5A352223-E9EF-4976-AD76-976096F3BC8A}"/>
          </ac:spMkLst>
        </pc:spChg>
        <pc:spChg chg="del">
          <ac:chgData name="ANDRES HUMBERTO OTALORA CARMONA" userId="9f185f83-ab76-4bc7-b4dd-50fef826f155" providerId="ADAL" clId="{3FBA8FAE-BC5A-44DF-AABA-3228B9147005}" dt="2020-06-24T22:52:39.017" v="2420" actId="478"/>
          <ac:spMkLst>
            <pc:docMk/>
            <pc:sldMk cId="4234000420" sldId="333"/>
            <ac:spMk id="29" creationId="{02F10665-290F-4AA1-96F5-A309B57E071E}"/>
          </ac:spMkLst>
        </pc:spChg>
        <pc:spChg chg="add mod">
          <ac:chgData name="ANDRES HUMBERTO OTALORA CARMONA" userId="9f185f83-ab76-4bc7-b4dd-50fef826f155" providerId="ADAL" clId="{3FBA8FAE-BC5A-44DF-AABA-3228B9147005}" dt="2020-06-24T22:55:18.852" v="2494" actId="13822"/>
          <ac:spMkLst>
            <pc:docMk/>
            <pc:sldMk cId="4234000420" sldId="333"/>
            <ac:spMk id="30" creationId="{A37C7583-9815-4B83-B05E-FCE59DDEC817}"/>
          </ac:spMkLst>
        </pc:spChg>
        <pc:spChg chg="add del mod">
          <ac:chgData name="ANDRES HUMBERTO OTALORA CARMONA" userId="9f185f83-ab76-4bc7-b4dd-50fef826f155" providerId="ADAL" clId="{3FBA8FAE-BC5A-44DF-AABA-3228B9147005}" dt="2020-06-24T22:56:07.649" v="2512" actId="13822"/>
          <ac:spMkLst>
            <pc:docMk/>
            <pc:sldMk cId="4234000420" sldId="333"/>
            <ac:spMk id="31" creationId="{69873AA4-B8B2-4DC3-9BFF-15F2A260B1B3}"/>
          </ac:spMkLst>
        </pc:spChg>
        <pc:spChg chg="del">
          <ac:chgData name="ANDRES HUMBERTO OTALORA CARMONA" userId="9f185f83-ab76-4bc7-b4dd-50fef826f155" providerId="ADAL" clId="{3FBA8FAE-BC5A-44DF-AABA-3228B9147005}" dt="2020-06-24T22:52:39.017" v="2420" actId="478"/>
          <ac:spMkLst>
            <pc:docMk/>
            <pc:sldMk cId="4234000420" sldId="333"/>
            <ac:spMk id="32" creationId="{CF00BDFE-DE14-4479-976C-961A7C039187}"/>
          </ac:spMkLst>
        </pc:spChg>
        <pc:spChg chg="add del mod">
          <ac:chgData name="ANDRES HUMBERTO OTALORA CARMONA" userId="9f185f83-ab76-4bc7-b4dd-50fef826f155" providerId="ADAL" clId="{3FBA8FAE-BC5A-44DF-AABA-3228B9147005}" dt="2020-06-24T22:54:10.632" v="2475" actId="478"/>
          <ac:spMkLst>
            <pc:docMk/>
            <pc:sldMk cId="4234000420" sldId="333"/>
            <ac:spMk id="33" creationId="{018D42F0-854D-456E-BF58-20D96779B5C4}"/>
          </ac:spMkLst>
        </pc:spChg>
        <pc:spChg chg="add mod">
          <ac:chgData name="ANDRES HUMBERTO OTALORA CARMONA" userId="9f185f83-ab76-4bc7-b4dd-50fef826f155" providerId="ADAL" clId="{3FBA8FAE-BC5A-44DF-AABA-3228B9147005}" dt="2020-06-24T22:55:20.635" v="2495" actId="13822"/>
          <ac:spMkLst>
            <pc:docMk/>
            <pc:sldMk cId="4234000420" sldId="333"/>
            <ac:spMk id="34" creationId="{43CDE76A-2C8A-4ADB-BA9D-3E72FA0F71DF}"/>
          </ac:spMkLst>
        </pc:spChg>
        <pc:spChg chg="add del mod">
          <ac:chgData name="ANDRES HUMBERTO OTALORA CARMONA" userId="9f185f83-ab76-4bc7-b4dd-50fef826f155" providerId="ADAL" clId="{3FBA8FAE-BC5A-44DF-AABA-3228B9147005}" dt="2020-06-24T22:56:07.649" v="2512" actId="13822"/>
          <ac:spMkLst>
            <pc:docMk/>
            <pc:sldMk cId="4234000420" sldId="333"/>
            <ac:spMk id="35" creationId="{F7D64249-CC0E-4BF4-88BB-AC55C9718955}"/>
          </ac:spMkLst>
        </pc:spChg>
        <pc:spChg chg="add del mod">
          <ac:chgData name="ANDRES HUMBERTO OTALORA CARMONA" userId="9f185f83-ab76-4bc7-b4dd-50fef826f155" providerId="ADAL" clId="{3FBA8FAE-BC5A-44DF-AABA-3228B9147005}" dt="2020-06-24T22:54:17.615" v="2479" actId="478"/>
          <ac:spMkLst>
            <pc:docMk/>
            <pc:sldMk cId="4234000420" sldId="333"/>
            <ac:spMk id="36" creationId="{9AA48465-1402-4E54-AB4F-EDF661B6BF5E}"/>
          </ac:spMkLst>
        </pc:spChg>
        <pc:spChg chg="add mod">
          <ac:chgData name="ANDRES HUMBERTO OTALORA CARMONA" userId="9f185f83-ab76-4bc7-b4dd-50fef826f155" providerId="ADAL" clId="{3FBA8FAE-BC5A-44DF-AABA-3228B9147005}" dt="2020-06-24T22:55:24.082" v="2496" actId="13822"/>
          <ac:spMkLst>
            <pc:docMk/>
            <pc:sldMk cId="4234000420" sldId="333"/>
            <ac:spMk id="37" creationId="{09F8C466-1297-42D0-BF07-38E9664F9FA5}"/>
          </ac:spMkLst>
        </pc:spChg>
        <pc:spChg chg="del">
          <ac:chgData name="ANDRES HUMBERTO OTALORA CARMONA" userId="9f185f83-ab76-4bc7-b4dd-50fef826f155" providerId="ADAL" clId="{3FBA8FAE-BC5A-44DF-AABA-3228B9147005}" dt="2020-06-24T22:52:39.017" v="2420" actId="478"/>
          <ac:spMkLst>
            <pc:docMk/>
            <pc:sldMk cId="4234000420" sldId="333"/>
            <ac:spMk id="38" creationId="{407B9444-C423-4CF5-8076-08DCBD26ED4E}"/>
          </ac:spMkLst>
        </pc:spChg>
        <pc:spChg chg="del">
          <ac:chgData name="ANDRES HUMBERTO OTALORA CARMONA" userId="9f185f83-ab76-4bc7-b4dd-50fef826f155" providerId="ADAL" clId="{3FBA8FAE-BC5A-44DF-AABA-3228B9147005}" dt="2020-06-24T22:52:39.017" v="2420" actId="478"/>
          <ac:spMkLst>
            <pc:docMk/>
            <pc:sldMk cId="4234000420" sldId="333"/>
            <ac:spMk id="39" creationId="{0D295944-40CC-4AAD-A79D-88DCDE6BF25C}"/>
          </ac:spMkLst>
        </pc:spChg>
        <pc:spChg chg="del">
          <ac:chgData name="ANDRES HUMBERTO OTALORA CARMONA" userId="9f185f83-ab76-4bc7-b4dd-50fef826f155" providerId="ADAL" clId="{3FBA8FAE-BC5A-44DF-AABA-3228B9147005}" dt="2020-06-24T22:52:39.017" v="2420" actId="478"/>
          <ac:spMkLst>
            <pc:docMk/>
            <pc:sldMk cId="4234000420" sldId="333"/>
            <ac:spMk id="40" creationId="{7DD14D9A-C095-48FB-9321-362838FFDC79}"/>
          </ac:spMkLst>
        </pc:spChg>
        <pc:spChg chg="mod">
          <ac:chgData name="ANDRES HUMBERTO OTALORA CARMONA" userId="9f185f83-ab76-4bc7-b4dd-50fef826f155" providerId="ADAL" clId="{3FBA8FAE-BC5A-44DF-AABA-3228B9147005}" dt="2020-06-24T22:53:48.051" v="2465" actId="1076"/>
          <ac:spMkLst>
            <pc:docMk/>
            <pc:sldMk cId="4234000420" sldId="333"/>
            <ac:spMk id="41" creationId="{BA4E2C08-946C-4869-9B54-C27E445D8FB7}"/>
          </ac:spMkLst>
        </pc:spChg>
        <pc:spChg chg="add del mod">
          <ac:chgData name="ANDRES HUMBERTO OTALORA CARMONA" userId="9f185f83-ab76-4bc7-b4dd-50fef826f155" providerId="ADAL" clId="{3FBA8FAE-BC5A-44DF-AABA-3228B9147005}" dt="2020-06-24T22:56:11.139" v="2513" actId="1076"/>
          <ac:spMkLst>
            <pc:docMk/>
            <pc:sldMk cId="4234000420" sldId="333"/>
            <ac:spMk id="42" creationId="{18B00ECC-D52E-442F-A994-A4D5F024DD6E}"/>
          </ac:spMkLst>
        </pc:spChg>
        <pc:spChg chg="del">
          <ac:chgData name="ANDRES HUMBERTO OTALORA CARMONA" userId="9f185f83-ab76-4bc7-b4dd-50fef826f155" providerId="ADAL" clId="{3FBA8FAE-BC5A-44DF-AABA-3228B9147005}" dt="2020-06-24T22:52:39.017" v="2420" actId="478"/>
          <ac:spMkLst>
            <pc:docMk/>
            <pc:sldMk cId="4234000420" sldId="333"/>
            <ac:spMk id="43" creationId="{1C1E0D83-E528-423F-AC30-4F02A5DF43CC}"/>
          </ac:spMkLst>
        </pc:spChg>
        <pc:spChg chg="del">
          <ac:chgData name="ANDRES HUMBERTO OTALORA CARMONA" userId="9f185f83-ab76-4bc7-b4dd-50fef826f155" providerId="ADAL" clId="{3FBA8FAE-BC5A-44DF-AABA-3228B9147005}" dt="2020-06-24T22:52:39.017" v="2420" actId="478"/>
          <ac:spMkLst>
            <pc:docMk/>
            <pc:sldMk cId="4234000420" sldId="333"/>
            <ac:spMk id="44" creationId="{AC579894-1068-406E-9C07-9C7534793175}"/>
          </ac:spMkLst>
        </pc:spChg>
        <pc:spChg chg="del">
          <ac:chgData name="ANDRES HUMBERTO OTALORA CARMONA" userId="9f185f83-ab76-4bc7-b4dd-50fef826f155" providerId="ADAL" clId="{3FBA8FAE-BC5A-44DF-AABA-3228B9147005}" dt="2020-06-24T22:52:39.017" v="2420" actId="478"/>
          <ac:spMkLst>
            <pc:docMk/>
            <pc:sldMk cId="4234000420" sldId="333"/>
            <ac:spMk id="45" creationId="{885503E0-AB23-444C-8358-F607A0FB65A2}"/>
          </ac:spMkLst>
        </pc:spChg>
        <pc:spChg chg="del">
          <ac:chgData name="ANDRES HUMBERTO OTALORA CARMONA" userId="9f185f83-ab76-4bc7-b4dd-50fef826f155" providerId="ADAL" clId="{3FBA8FAE-BC5A-44DF-AABA-3228B9147005}" dt="2020-06-24T22:53:33.078" v="2458" actId="478"/>
          <ac:spMkLst>
            <pc:docMk/>
            <pc:sldMk cId="4234000420" sldId="333"/>
            <ac:spMk id="46" creationId="{170A95B3-BCB2-4164-B83D-C25114D77879}"/>
          </ac:spMkLst>
        </pc:spChg>
        <pc:spChg chg="add mod">
          <ac:chgData name="ANDRES HUMBERTO OTALORA CARMONA" userId="9f185f83-ab76-4bc7-b4dd-50fef826f155" providerId="ADAL" clId="{3FBA8FAE-BC5A-44DF-AABA-3228B9147005}" dt="2020-06-24T22:52:46.185" v="2421"/>
          <ac:spMkLst>
            <pc:docMk/>
            <pc:sldMk cId="4234000420" sldId="333"/>
            <ac:spMk id="47" creationId="{7D69A566-6064-4F2E-901D-591CDFD59D19}"/>
          </ac:spMkLst>
        </pc:spChg>
        <pc:spChg chg="del">
          <ac:chgData name="ANDRES HUMBERTO OTALORA CARMONA" userId="9f185f83-ab76-4bc7-b4dd-50fef826f155" providerId="ADAL" clId="{3FBA8FAE-BC5A-44DF-AABA-3228B9147005}" dt="2020-06-24T22:52:39.017" v="2420" actId="478"/>
          <ac:spMkLst>
            <pc:docMk/>
            <pc:sldMk cId="4234000420" sldId="333"/>
            <ac:spMk id="48" creationId="{31D37867-E1E4-4F8F-8B7E-0BAE69124DE5}"/>
          </ac:spMkLst>
        </pc:spChg>
        <pc:spChg chg="del">
          <ac:chgData name="ANDRES HUMBERTO OTALORA CARMONA" userId="9f185f83-ab76-4bc7-b4dd-50fef826f155" providerId="ADAL" clId="{3FBA8FAE-BC5A-44DF-AABA-3228B9147005}" dt="2020-06-24T22:52:39.017" v="2420" actId="478"/>
          <ac:spMkLst>
            <pc:docMk/>
            <pc:sldMk cId="4234000420" sldId="333"/>
            <ac:spMk id="49" creationId="{9D263391-6796-4A83-B693-097ACD1EE2AE}"/>
          </ac:spMkLst>
        </pc:spChg>
        <pc:spChg chg="del">
          <ac:chgData name="ANDRES HUMBERTO OTALORA CARMONA" userId="9f185f83-ab76-4bc7-b4dd-50fef826f155" providerId="ADAL" clId="{3FBA8FAE-BC5A-44DF-AABA-3228B9147005}" dt="2020-06-24T22:52:39.017" v="2420" actId="478"/>
          <ac:spMkLst>
            <pc:docMk/>
            <pc:sldMk cId="4234000420" sldId="333"/>
            <ac:spMk id="50" creationId="{00E6BC1C-2D71-4978-8642-26764CADED1E}"/>
          </ac:spMkLst>
        </pc:spChg>
        <pc:spChg chg="del">
          <ac:chgData name="ANDRES HUMBERTO OTALORA CARMONA" userId="9f185f83-ab76-4bc7-b4dd-50fef826f155" providerId="ADAL" clId="{3FBA8FAE-BC5A-44DF-AABA-3228B9147005}" dt="2020-06-24T22:52:39.017" v="2420" actId="478"/>
          <ac:spMkLst>
            <pc:docMk/>
            <pc:sldMk cId="4234000420" sldId="333"/>
            <ac:spMk id="52" creationId="{8F838E4F-4DA9-43D9-B3BC-1A1174125C0A}"/>
          </ac:spMkLst>
        </pc:spChg>
        <pc:spChg chg="del">
          <ac:chgData name="ANDRES HUMBERTO OTALORA CARMONA" userId="9f185f83-ab76-4bc7-b4dd-50fef826f155" providerId="ADAL" clId="{3FBA8FAE-BC5A-44DF-AABA-3228B9147005}" dt="2020-06-24T22:52:39.017" v="2420" actId="478"/>
          <ac:spMkLst>
            <pc:docMk/>
            <pc:sldMk cId="4234000420" sldId="333"/>
            <ac:spMk id="53" creationId="{8C6B7F9D-F012-4B8C-997B-E37E5EA4374B}"/>
          </ac:spMkLst>
        </pc:spChg>
        <pc:spChg chg="add mod">
          <ac:chgData name="ANDRES HUMBERTO OTALORA CARMONA" userId="9f185f83-ab76-4bc7-b4dd-50fef826f155" providerId="ADAL" clId="{3FBA8FAE-BC5A-44DF-AABA-3228B9147005}" dt="2020-06-24T22:55:13.355" v="2492" actId="1076"/>
          <ac:spMkLst>
            <pc:docMk/>
            <pc:sldMk cId="4234000420" sldId="333"/>
            <ac:spMk id="54" creationId="{7F9D2CDD-C1EF-4627-BDD4-2103CEFAA3CF}"/>
          </ac:spMkLst>
        </pc:spChg>
        <pc:spChg chg="add mod">
          <ac:chgData name="ANDRES HUMBERTO OTALORA CARMONA" userId="9f185f83-ab76-4bc7-b4dd-50fef826f155" providerId="ADAL" clId="{3FBA8FAE-BC5A-44DF-AABA-3228B9147005}" dt="2020-06-24T22:52:46.185" v="2421"/>
          <ac:spMkLst>
            <pc:docMk/>
            <pc:sldMk cId="4234000420" sldId="333"/>
            <ac:spMk id="55" creationId="{A444FC5C-33EE-4DB2-A4C0-14AE9DEE1B1D}"/>
          </ac:spMkLst>
        </pc:spChg>
        <pc:spChg chg="add mod">
          <ac:chgData name="ANDRES HUMBERTO OTALORA CARMONA" userId="9f185f83-ab76-4bc7-b4dd-50fef826f155" providerId="ADAL" clId="{3FBA8FAE-BC5A-44DF-AABA-3228B9147005}" dt="2020-06-24T22:55:52.735" v="2505" actId="2711"/>
          <ac:spMkLst>
            <pc:docMk/>
            <pc:sldMk cId="4234000420" sldId="333"/>
            <ac:spMk id="57" creationId="{1647CFB5-9CF5-4906-B4F1-4EE1F8C6590C}"/>
          </ac:spMkLst>
        </pc:spChg>
        <pc:picChg chg="add mod">
          <ac:chgData name="ANDRES HUMBERTO OTALORA CARMONA" userId="9f185f83-ab76-4bc7-b4dd-50fef826f155" providerId="ADAL" clId="{3FBA8FAE-BC5A-44DF-AABA-3228B9147005}" dt="2020-06-24T22:55:14.907" v="2493" actId="1076"/>
          <ac:picMkLst>
            <pc:docMk/>
            <pc:sldMk cId="4234000420" sldId="333"/>
            <ac:picMk id="8" creationId="{4BFC8F18-AE5F-4E32-9596-ED149A40EC7D}"/>
          </ac:picMkLst>
        </pc:picChg>
        <pc:picChg chg="add mod">
          <ac:chgData name="ANDRES HUMBERTO OTALORA CARMONA" userId="9f185f83-ab76-4bc7-b4dd-50fef826f155" providerId="ADAL" clId="{3FBA8FAE-BC5A-44DF-AABA-3228B9147005}" dt="2020-06-24T22:55:41.179" v="2502" actId="1440"/>
          <ac:picMkLst>
            <pc:docMk/>
            <pc:sldMk cId="4234000420" sldId="333"/>
            <ac:picMk id="23" creationId="{E0FA9332-415C-46D6-989D-3B34F9A1AE24}"/>
          </ac:picMkLst>
        </pc:picChg>
        <pc:picChg chg="add mod">
          <ac:chgData name="ANDRES HUMBERTO OTALORA CARMONA" userId="9f185f83-ab76-4bc7-b4dd-50fef826f155" providerId="ADAL" clId="{3FBA8FAE-BC5A-44DF-AABA-3228B9147005}" dt="2020-06-24T22:52:46.185" v="2421"/>
          <ac:picMkLst>
            <pc:docMk/>
            <pc:sldMk cId="4234000420" sldId="333"/>
            <ac:picMk id="24" creationId="{DDCD1E45-1A00-4E8A-BBE3-9509412254A3}"/>
          </ac:picMkLst>
        </pc:picChg>
        <pc:cxnChg chg="del">
          <ac:chgData name="ANDRES HUMBERTO OTALORA CARMONA" userId="9f185f83-ab76-4bc7-b4dd-50fef826f155" providerId="ADAL" clId="{3FBA8FAE-BC5A-44DF-AABA-3228B9147005}" dt="2020-06-24T22:52:39.017" v="2420" actId="478"/>
          <ac:cxnSpMkLst>
            <pc:docMk/>
            <pc:sldMk cId="4234000420" sldId="333"/>
            <ac:cxnSpMk id="6" creationId="{C304DCEB-B7D7-4B56-9097-70B7F41B834A}"/>
          </ac:cxnSpMkLst>
        </pc:cxnChg>
        <pc:cxnChg chg="del">
          <ac:chgData name="ANDRES HUMBERTO OTALORA CARMONA" userId="9f185f83-ab76-4bc7-b4dd-50fef826f155" providerId="ADAL" clId="{3FBA8FAE-BC5A-44DF-AABA-3228B9147005}" dt="2020-06-24T22:52:39.017" v="2420" actId="478"/>
          <ac:cxnSpMkLst>
            <pc:docMk/>
            <pc:sldMk cId="4234000420" sldId="333"/>
            <ac:cxnSpMk id="9" creationId="{A5A8BCB8-EDB3-4F9E-8879-93DF84FBC188}"/>
          </ac:cxnSpMkLst>
        </pc:cxnChg>
        <pc:cxnChg chg="add mod">
          <ac:chgData name="ANDRES HUMBERTO OTALORA CARMONA" userId="9f185f83-ab76-4bc7-b4dd-50fef826f155" providerId="ADAL" clId="{3FBA8FAE-BC5A-44DF-AABA-3228B9147005}" dt="2020-06-24T22:52:46.185" v="2421"/>
          <ac:cxnSpMkLst>
            <pc:docMk/>
            <pc:sldMk cId="4234000420" sldId="333"/>
            <ac:cxnSpMk id="56" creationId="{9DF08C0E-5FC0-4CC9-9C4D-47AF26211C53}"/>
          </ac:cxnSpMkLst>
        </pc:cxnChg>
      </pc:sldChg>
      <pc:sldChg chg="addSp delSp modSp add mod">
        <pc:chgData name="ANDRES HUMBERTO OTALORA CARMONA" userId="9f185f83-ab76-4bc7-b4dd-50fef826f155" providerId="ADAL" clId="{3FBA8FAE-BC5A-44DF-AABA-3228B9147005}" dt="2020-06-24T23:05:45.030" v="2839" actId="2085"/>
        <pc:sldMkLst>
          <pc:docMk/>
          <pc:sldMk cId="1973310640" sldId="334"/>
        </pc:sldMkLst>
        <pc:spChg chg="del">
          <ac:chgData name="ANDRES HUMBERTO OTALORA CARMONA" userId="9f185f83-ab76-4bc7-b4dd-50fef826f155" providerId="ADAL" clId="{3FBA8FAE-BC5A-44DF-AABA-3228B9147005}" dt="2020-06-24T22:56:58.936" v="2521" actId="478"/>
          <ac:spMkLst>
            <pc:docMk/>
            <pc:sldMk cId="1973310640" sldId="334"/>
            <ac:spMk id="3" creationId="{87B7A04F-D987-4657-812F-BF1ED166EE07}"/>
          </ac:spMkLst>
        </pc:spChg>
        <pc:spChg chg="del">
          <ac:chgData name="ANDRES HUMBERTO OTALORA CARMONA" userId="9f185f83-ab76-4bc7-b4dd-50fef826f155" providerId="ADAL" clId="{3FBA8FAE-BC5A-44DF-AABA-3228B9147005}" dt="2020-06-24T22:56:58.936" v="2521" actId="478"/>
          <ac:spMkLst>
            <pc:docMk/>
            <pc:sldMk cId="1973310640" sldId="334"/>
            <ac:spMk id="4" creationId="{9CCCDD29-FDCB-472F-93B2-98DBEEE68067}"/>
          </ac:spMkLst>
        </pc:spChg>
        <pc:spChg chg="del">
          <ac:chgData name="ANDRES HUMBERTO OTALORA CARMONA" userId="9f185f83-ab76-4bc7-b4dd-50fef826f155" providerId="ADAL" clId="{3FBA8FAE-BC5A-44DF-AABA-3228B9147005}" dt="2020-06-24T22:56:58.936" v="2521" actId="478"/>
          <ac:spMkLst>
            <pc:docMk/>
            <pc:sldMk cId="1973310640" sldId="334"/>
            <ac:spMk id="5" creationId="{D454C287-892C-4F39-BEFC-7AFA5BD40DC2}"/>
          </ac:spMkLst>
        </pc:spChg>
        <pc:spChg chg="add mod">
          <ac:chgData name="ANDRES HUMBERTO OTALORA CARMONA" userId="9f185f83-ab76-4bc7-b4dd-50fef826f155" providerId="ADAL" clId="{3FBA8FAE-BC5A-44DF-AABA-3228B9147005}" dt="2020-06-24T22:59:15.167" v="2559" actId="255"/>
          <ac:spMkLst>
            <pc:docMk/>
            <pc:sldMk cId="1973310640" sldId="334"/>
            <ac:spMk id="6" creationId="{E213DA6F-FE5A-4C60-BAD1-1BCC6C6299C4}"/>
          </ac:spMkLst>
        </pc:spChg>
        <pc:spChg chg="del">
          <ac:chgData name="ANDRES HUMBERTO OTALORA CARMONA" userId="9f185f83-ab76-4bc7-b4dd-50fef826f155" providerId="ADAL" clId="{3FBA8FAE-BC5A-44DF-AABA-3228B9147005}" dt="2020-06-24T22:56:58.936" v="2521" actId="478"/>
          <ac:spMkLst>
            <pc:docMk/>
            <pc:sldMk cId="1973310640" sldId="334"/>
            <ac:spMk id="7" creationId="{924B7930-E5F0-4203-A635-9D49BC2A4221}"/>
          </ac:spMkLst>
        </pc:spChg>
        <pc:spChg chg="add mod">
          <ac:chgData name="ANDRES HUMBERTO OTALORA CARMONA" userId="9f185f83-ab76-4bc7-b4dd-50fef826f155" providerId="ADAL" clId="{3FBA8FAE-BC5A-44DF-AABA-3228B9147005}" dt="2020-06-24T23:00:08.706" v="2573" actId="1076"/>
          <ac:spMkLst>
            <pc:docMk/>
            <pc:sldMk cId="1973310640" sldId="334"/>
            <ac:spMk id="9" creationId="{D1EF3930-D596-40D1-BC0F-B60FAB98E903}"/>
          </ac:spMkLst>
        </pc:spChg>
        <pc:spChg chg="del">
          <ac:chgData name="ANDRES HUMBERTO OTALORA CARMONA" userId="9f185f83-ab76-4bc7-b4dd-50fef826f155" providerId="ADAL" clId="{3FBA8FAE-BC5A-44DF-AABA-3228B9147005}" dt="2020-06-24T22:56:58.936" v="2521" actId="478"/>
          <ac:spMkLst>
            <pc:docMk/>
            <pc:sldMk cId="1973310640" sldId="334"/>
            <ac:spMk id="10" creationId="{3AE6D8A7-173E-4984-833A-FCBECDE6F644}"/>
          </ac:spMkLst>
        </pc:spChg>
        <pc:spChg chg="add mod">
          <ac:chgData name="ANDRES HUMBERTO OTALORA CARMONA" userId="9f185f83-ab76-4bc7-b4dd-50fef826f155" providerId="ADAL" clId="{3FBA8FAE-BC5A-44DF-AABA-3228B9147005}" dt="2020-06-24T23:00:10.810" v="2574" actId="1076"/>
          <ac:spMkLst>
            <pc:docMk/>
            <pc:sldMk cId="1973310640" sldId="334"/>
            <ac:spMk id="13" creationId="{8380AC20-040D-4898-9E14-8C63709F9E16}"/>
          </ac:spMkLst>
        </pc:spChg>
        <pc:spChg chg="add mod">
          <ac:chgData name="ANDRES HUMBERTO OTALORA CARMONA" userId="9f185f83-ab76-4bc7-b4dd-50fef826f155" providerId="ADAL" clId="{3FBA8FAE-BC5A-44DF-AABA-3228B9147005}" dt="2020-06-24T23:01:39.046" v="2678" actId="20577"/>
          <ac:spMkLst>
            <pc:docMk/>
            <pc:sldMk cId="1973310640" sldId="334"/>
            <ac:spMk id="14" creationId="{402F9C7A-A0A2-42CB-931A-8AB72CAFB1E4}"/>
          </ac:spMkLst>
        </pc:spChg>
        <pc:spChg chg="add mod">
          <ac:chgData name="ANDRES HUMBERTO OTALORA CARMONA" userId="9f185f83-ab76-4bc7-b4dd-50fef826f155" providerId="ADAL" clId="{3FBA8FAE-BC5A-44DF-AABA-3228B9147005}" dt="2020-06-24T23:05:26.771" v="2838" actId="20577"/>
          <ac:spMkLst>
            <pc:docMk/>
            <pc:sldMk cId="1973310640" sldId="334"/>
            <ac:spMk id="15" creationId="{A4C57900-76AD-438C-923B-A85CF7C9D6E4}"/>
          </ac:spMkLst>
        </pc:spChg>
        <pc:spChg chg="add mod">
          <ac:chgData name="ANDRES HUMBERTO OTALORA CARMONA" userId="9f185f83-ab76-4bc7-b4dd-50fef826f155" providerId="ADAL" clId="{3FBA8FAE-BC5A-44DF-AABA-3228B9147005}" dt="2020-06-24T23:03:02.600" v="2728" actId="207"/>
          <ac:spMkLst>
            <pc:docMk/>
            <pc:sldMk cId="1973310640" sldId="334"/>
            <ac:spMk id="16" creationId="{1CFCEE48-FD00-4FC8-B509-7EEEAC1FE2CC}"/>
          </ac:spMkLst>
        </pc:spChg>
        <pc:spChg chg="add del mod">
          <ac:chgData name="ANDRES HUMBERTO OTALORA CARMONA" userId="9f185f83-ab76-4bc7-b4dd-50fef826f155" providerId="ADAL" clId="{3FBA8FAE-BC5A-44DF-AABA-3228B9147005}" dt="2020-06-24T22:58:54.263" v="2551" actId="478"/>
          <ac:spMkLst>
            <pc:docMk/>
            <pc:sldMk cId="1973310640" sldId="334"/>
            <ac:spMk id="26" creationId="{C550B6B8-4500-4A4A-9F29-86BBAC29A98B}"/>
          </ac:spMkLst>
        </pc:spChg>
        <pc:spChg chg="add del mod">
          <ac:chgData name="ANDRES HUMBERTO OTALORA CARMONA" userId="9f185f83-ab76-4bc7-b4dd-50fef826f155" providerId="ADAL" clId="{3FBA8FAE-BC5A-44DF-AABA-3228B9147005}" dt="2020-06-24T22:57:25.327" v="2529" actId="478"/>
          <ac:spMkLst>
            <pc:docMk/>
            <pc:sldMk cId="1973310640" sldId="334"/>
            <ac:spMk id="27" creationId="{63EDAADB-104A-488D-AB95-B283E3BB97CB}"/>
          </ac:spMkLst>
        </pc:spChg>
        <pc:spChg chg="add del mod">
          <ac:chgData name="ANDRES HUMBERTO OTALORA CARMONA" userId="9f185f83-ab76-4bc7-b4dd-50fef826f155" providerId="ADAL" clId="{3FBA8FAE-BC5A-44DF-AABA-3228B9147005}" dt="2020-06-24T22:57:22.557" v="2527" actId="478"/>
          <ac:spMkLst>
            <pc:docMk/>
            <pc:sldMk cId="1973310640" sldId="334"/>
            <ac:spMk id="29" creationId="{C6D5A377-1F11-4142-868A-4E666D42766C}"/>
          </ac:spMkLst>
        </pc:spChg>
        <pc:spChg chg="del">
          <ac:chgData name="ANDRES HUMBERTO OTALORA CARMONA" userId="9f185f83-ab76-4bc7-b4dd-50fef826f155" providerId="ADAL" clId="{3FBA8FAE-BC5A-44DF-AABA-3228B9147005}" dt="2020-06-24T22:56:58.936" v="2521" actId="478"/>
          <ac:spMkLst>
            <pc:docMk/>
            <pc:sldMk cId="1973310640" sldId="334"/>
            <ac:spMk id="30" creationId="{A37C7583-9815-4B83-B05E-FCE59DDEC817}"/>
          </ac:spMkLst>
        </pc:spChg>
        <pc:spChg chg="del">
          <ac:chgData name="ANDRES HUMBERTO OTALORA CARMONA" userId="9f185f83-ab76-4bc7-b4dd-50fef826f155" providerId="ADAL" clId="{3FBA8FAE-BC5A-44DF-AABA-3228B9147005}" dt="2020-06-24T22:56:58.936" v="2521" actId="478"/>
          <ac:spMkLst>
            <pc:docMk/>
            <pc:sldMk cId="1973310640" sldId="334"/>
            <ac:spMk id="31" creationId="{69873AA4-B8B2-4DC3-9BFF-15F2A260B1B3}"/>
          </ac:spMkLst>
        </pc:spChg>
        <pc:spChg chg="add mod">
          <ac:chgData name="ANDRES HUMBERTO OTALORA CARMONA" userId="9f185f83-ab76-4bc7-b4dd-50fef826f155" providerId="ADAL" clId="{3FBA8FAE-BC5A-44DF-AABA-3228B9147005}" dt="2020-06-24T22:58:29.274" v="2550" actId="1076"/>
          <ac:spMkLst>
            <pc:docMk/>
            <pc:sldMk cId="1973310640" sldId="334"/>
            <ac:spMk id="32" creationId="{AF97DB1A-5853-4098-8C4B-270922B10874}"/>
          </ac:spMkLst>
        </pc:spChg>
        <pc:spChg chg="del">
          <ac:chgData name="ANDRES HUMBERTO OTALORA CARMONA" userId="9f185f83-ab76-4bc7-b4dd-50fef826f155" providerId="ADAL" clId="{3FBA8FAE-BC5A-44DF-AABA-3228B9147005}" dt="2020-06-24T22:56:58.936" v="2521" actId="478"/>
          <ac:spMkLst>
            <pc:docMk/>
            <pc:sldMk cId="1973310640" sldId="334"/>
            <ac:spMk id="34" creationId="{43CDE76A-2C8A-4ADB-BA9D-3E72FA0F71DF}"/>
          </ac:spMkLst>
        </pc:spChg>
        <pc:spChg chg="del">
          <ac:chgData name="ANDRES HUMBERTO OTALORA CARMONA" userId="9f185f83-ab76-4bc7-b4dd-50fef826f155" providerId="ADAL" clId="{3FBA8FAE-BC5A-44DF-AABA-3228B9147005}" dt="2020-06-24T22:56:58.936" v="2521" actId="478"/>
          <ac:spMkLst>
            <pc:docMk/>
            <pc:sldMk cId="1973310640" sldId="334"/>
            <ac:spMk id="35" creationId="{F7D64249-CC0E-4BF4-88BB-AC55C9718955}"/>
          </ac:spMkLst>
        </pc:spChg>
        <pc:spChg chg="add del mod">
          <ac:chgData name="ANDRES HUMBERTO OTALORA CARMONA" userId="9f185f83-ab76-4bc7-b4dd-50fef826f155" providerId="ADAL" clId="{3FBA8FAE-BC5A-44DF-AABA-3228B9147005}" dt="2020-06-24T23:02:22.607" v="2688" actId="478"/>
          <ac:spMkLst>
            <pc:docMk/>
            <pc:sldMk cId="1973310640" sldId="334"/>
            <ac:spMk id="36" creationId="{5EF2D106-075B-4F32-A039-DDDCE677D306}"/>
          </ac:spMkLst>
        </pc:spChg>
        <pc:spChg chg="del">
          <ac:chgData name="ANDRES HUMBERTO OTALORA CARMONA" userId="9f185f83-ab76-4bc7-b4dd-50fef826f155" providerId="ADAL" clId="{3FBA8FAE-BC5A-44DF-AABA-3228B9147005}" dt="2020-06-24T22:57:00.012" v="2522" actId="478"/>
          <ac:spMkLst>
            <pc:docMk/>
            <pc:sldMk cId="1973310640" sldId="334"/>
            <ac:spMk id="37" creationId="{09F8C466-1297-42D0-BF07-38E9664F9FA5}"/>
          </ac:spMkLst>
        </pc:spChg>
        <pc:spChg chg="add mod">
          <ac:chgData name="ANDRES HUMBERTO OTALORA CARMONA" userId="9f185f83-ab76-4bc7-b4dd-50fef826f155" providerId="ADAL" clId="{3FBA8FAE-BC5A-44DF-AABA-3228B9147005}" dt="2020-06-24T23:01:00.450" v="2577" actId="1076"/>
          <ac:spMkLst>
            <pc:docMk/>
            <pc:sldMk cId="1973310640" sldId="334"/>
            <ac:spMk id="38" creationId="{83F04077-826A-47CC-BAC0-012FB7E1A5E0}"/>
          </ac:spMkLst>
        </pc:spChg>
        <pc:spChg chg="add del mod">
          <ac:chgData name="ANDRES HUMBERTO OTALORA CARMONA" userId="9f185f83-ab76-4bc7-b4dd-50fef826f155" providerId="ADAL" clId="{3FBA8FAE-BC5A-44DF-AABA-3228B9147005}" dt="2020-06-24T23:00:57.620" v="2576" actId="478"/>
          <ac:spMkLst>
            <pc:docMk/>
            <pc:sldMk cId="1973310640" sldId="334"/>
            <ac:spMk id="39" creationId="{95D1DA66-812D-4F53-80B6-34F7177D789C}"/>
          </ac:spMkLst>
        </pc:spChg>
        <pc:spChg chg="add mod">
          <ac:chgData name="ANDRES HUMBERTO OTALORA CARMONA" userId="9f185f83-ab76-4bc7-b4dd-50fef826f155" providerId="ADAL" clId="{3FBA8FAE-BC5A-44DF-AABA-3228B9147005}" dt="2020-06-24T23:05:45.030" v="2839" actId="2085"/>
          <ac:spMkLst>
            <pc:docMk/>
            <pc:sldMk cId="1973310640" sldId="334"/>
            <ac:spMk id="40" creationId="{E7C6E028-B7BE-4E8A-8C81-CDCD537BB2E3}"/>
          </ac:spMkLst>
        </pc:spChg>
        <pc:spChg chg="del">
          <ac:chgData name="ANDRES HUMBERTO OTALORA CARMONA" userId="9f185f83-ab76-4bc7-b4dd-50fef826f155" providerId="ADAL" clId="{3FBA8FAE-BC5A-44DF-AABA-3228B9147005}" dt="2020-06-24T22:56:58.936" v="2521" actId="478"/>
          <ac:spMkLst>
            <pc:docMk/>
            <pc:sldMk cId="1973310640" sldId="334"/>
            <ac:spMk id="42" creationId="{18B00ECC-D52E-442F-A994-A4D5F024DD6E}"/>
          </ac:spMkLst>
        </pc:spChg>
        <pc:spChg chg="add del mod">
          <ac:chgData name="ANDRES HUMBERTO OTALORA CARMONA" userId="9f185f83-ab76-4bc7-b4dd-50fef826f155" providerId="ADAL" clId="{3FBA8FAE-BC5A-44DF-AABA-3228B9147005}" dt="2020-06-24T22:59:06.812" v="2556" actId="478"/>
          <ac:spMkLst>
            <pc:docMk/>
            <pc:sldMk cId="1973310640" sldId="334"/>
            <ac:spMk id="43" creationId="{88D0D21B-5D3D-472B-8E12-88FF6860A5A2}"/>
          </ac:spMkLst>
        </pc:spChg>
        <pc:spChg chg="add del mod">
          <ac:chgData name="ANDRES HUMBERTO OTALORA CARMONA" userId="9f185f83-ab76-4bc7-b4dd-50fef826f155" providerId="ADAL" clId="{3FBA8FAE-BC5A-44DF-AABA-3228B9147005}" dt="2020-06-24T23:01:44.469" v="2680" actId="478"/>
          <ac:spMkLst>
            <pc:docMk/>
            <pc:sldMk cId="1973310640" sldId="334"/>
            <ac:spMk id="44" creationId="{F95621A5-7DAC-48DF-B603-5021620100CF}"/>
          </ac:spMkLst>
        </pc:spChg>
        <pc:spChg chg="del">
          <ac:chgData name="ANDRES HUMBERTO OTALORA CARMONA" userId="9f185f83-ab76-4bc7-b4dd-50fef826f155" providerId="ADAL" clId="{3FBA8FAE-BC5A-44DF-AABA-3228B9147005}" dt="2020-06-24T22:56:58.936" v="2521" actId="478"/>
          <ac:spMkLst>
            <pc:docMk/>
            <pc:sldMk cId="1973310640" sldId="334"/>
            <ac:spMk id="47" creationId="{7D69A566-6064-4F2E-901D-591CDFD59D19}"/>
          </ac:spMkLst>
        </pc:spChg>
        <pc:spChg chg="add del mod">
          <ac:chgData name="ANDRES HUMBERTO OTALORA CARMONA" userId="9f185f83-ab76-4bc7-b4dd-50fef826f155" providerId="ADAL" clId="{3FBA8FAE-BC5A-44DF-AABA-3228B9147005}" dt="2020-06-24T23:02:17.668" v="2685" actId="478"/>
          <ac:spMkLst>
            <pc:docMk/>
            <pc:sldMk cId="1973310640" sldId="334"/>
            <ac:spMk id="48" creationId="{A416D738-4C0D-4B50-8507-AAF3FD48D747}"/>
          </ac:spMkLst>
        </pc:spChg>
        <pc:spChg chg="add mod">
          <ac:chgData name="ANDRES HUMBERTO OTALORA CARMONA" userId="9f185f83-ab76-4bc7-b4dd-50fef826f155" providerId="ADAL" clId="{3FBA8FAE-BC5A-44DF-AABA-3228B9147005}" dt="2020-06-24T23:05:45.030" v="2839" actId="2085"/>
          <ac:spMkLst>
            <pc:docMk/>
            <pc:sldMk cId="1973310640" sldId="334"/>
            <ac:spMk id="49" creationId="{8A33267D-2D6B-4914-9752-9295E99785E7}"/>
          </ac:spMkLst>
        </pc:spChg>
        <pc:spChg chg="add mod">
          <ac:chgData name="ANDRES HUMBERTO OTALORA CARMONA" userId="9f185f83-ab76-4bc7-b4dd-50fef826f155" providerId="ADAL" clId="{3FBA8FAE-BC5A-44DF-AABA-3228B9147005}" dt="2020-06-24T23:04:57.410" v="2781" actId="1076"/>
          <ac:spMkLst>
            <pc:docMk/>
            <pc:sldMk cId="1973310640" sldId="334"/>
            <ac:spMk id="50" creationId="{2774EDCF-F443-4B5B-B8BF-123AAEEFEB64}"/>
          </ac:spMkLst>
        </pc:spChg>
        <pc:spChg chg="add mod">
          <ac:chgData name="ANDRES HUMBERTO OTALORA CARMONA" userId="9f185f83-ab76-4bc7-b4dd-50fef826f155" providerId="ADAL" clId="{3FBA8FAE-BC5A-44DF-AABA-3228B9147005}" dt="2020-06-24T23:01:16.863" v="2627" actId="20577"/>
          <ac:spMkLst>
            <pc:docMk/>
            <pc:sldMk cId="1973310640" sldId="334"/>
            <ac:spMk id="53" creationId="{0391E17F-D6FC-4F1D-8B46-2F53EE65B7B2}"/>
          </ac:spMkLst>
        </pc:spChg>
        <pc:spChg chg="del">
          <ac:chgData name="ANDRES HUMBERTO OTALORA CARMONA" userId="9f185f83-ab76-4bc7-b4dd-50fef826f155" providerId="ADAL" clId="{3FBA8FAE-BC5A-44DF-AABA-3228B9147005}" dt="2020-06-24T22:56:58.936" v="2521" actId="478"/>
          <ac:spMkLst>
            <pc:docMk/>
            <pc:sldMk cId="1973310640" sldId="334"/>
            <ac:spMk id="54" creationId="{7F9D2CDD-C1EF-4627-BDD4-2103CEFAA3CF}"/>
          </ac:spMkLst>
        </pc:spChg>
        <pc:spChg chg="del">
          <ac:chgData name="ANDRES HUMBERTO OTALORA CARMONA" userId="9f185f83-ab76-4bc7-b4dd-50fef826f155" providerId="ADAL" clId="{3FBA8FAE-BC5A-44DF-AABA-3228B9147005}" dt="2020-06-24T22:57:00.810" v="2523" actId="478"/>
          <ac:spMkLst>
            <pc:docMk/>
            <pc:sldMk cId="1973310640" sldId="334"/>
            <ac:spMk id="55" creationId="{A444FC5C-33EE-4DB2-A4C0-14AE9DEE1B1D}"/>
          </ac:spMkLst>
        </pc:spChg>
        <pc:spChg chg="del">
          <ac:chgData name="ANDRES HUMBERTO OTALORA CARMONA" userId="9f185f83-ab76-4bc7-b4dd-50fef826f155" providerId="ADAL" clId="{3FBA8FAE-BC5A-44DF-AABA-3228B9147005}" dt="2020-06-24T22:56:58.936" v="2521" actId="478"/>
          <ac:spMkLst>
            <pc:docMk/>
            <pc:sldMk cId="1973310640" sldId="334"/>
            <ac:spMk id="57" creationId="{1647CFB5-9CF5-4906-B4F1-4EE1F8C6590C}"/>
          </ac:spMkLst>
        </pc:spChg>
        <pc:spChg chg="add mod">
          <ac:chgData name="ANDRES HUMBERTO OTALORA CARMONA" userId="9f185f83-ab76-4bc7-b4dd-50fef826f155" providerId="ADAL" clId="{3FBA8FAE-BC5A-44DF-AABA-3228B9147005}" dt="2020-06-24T23:03:47.874" v="2755" actId="1076"/>
          <ac:spMkLst>
            <pc:docMk/>
            <pc:sldMk cId="1973310640" sldId="334"/>
            <ac:spMk id="58" creationId="{8417BFA7-02CF-4F7F-9375-11E38D8CA72F}"/>
          </ac:spMkLst>
        </pc:spChg>
        <pc:picChg chg="del">
          <ac:chgData name="ANDRES HUMBERTO OTALORA CARMONA" userId="9f185f83-ab76-4bc7-b4dd-50fef826f155" providerId="ADAL" clId="{3FBA8FAE-BC5A-44DF-AABA-3228B9147005}" dt="2020-06-24T22:56:58.936" v="2521" actId="478"/>
          <ac:picMkLst>
            <pc:docMk/>
            <pc:sldMk cId="1973310640" sldId="334"/>
            <ac:picMk id="8" creationId="{4BFC8F18-AE5F-4E32-9596-ED149A40EC7D}"/>
          </ac:picMkLst>
        </pc:picChg>
        <pc:picChg chg="add mod">
          <ac:chgData name="ANDRES HUMBERTO OTALORA CARMONA" userId="9f185f83-ab76-4bc7-b4dd-50fef826f155" providerId="ADAL" clId="{3FBA8FAE-BC5A-44DF-AABA-3228B9147005}" dt="2020-06-24T22:59:25.346" v="2565" actId="1076"/>
          <ac:picMkLst>
            <pc:docMk/>
            <pc:sldMk cId="1973310640" sldId="334"/>
            <ac:picMk id="12" creationId="{6DB06536-6CC1-4046-AAB3-F102B548E2FD}"/>
          </ac:picMkLst>
        </pc:picChg>
        <pc:picChg chg="del">
          <ac:chgData name="ANDRES HUMBERTO OTALORA CARMONA" userId="9f185f83-ab76-4bc7-b4dd-50fef826f155" providerId="ADAL" clId="{3FBA8FAE-BC5A-44DF-AABA-3228B9147005}" dt="2020-06-24T22:56:58.936" v="2521" actId="478"/>
          <ac:picMkLst>
            <pc:docMk/>
            <pc:sldMk cId="1973310640" sldId="334"/>
            <ac:picMk id="23" creationId="{E0FA9332-415C-46D6-989D-3B34F9A1AE24}"/>
          </ac:picMkLst>
        </pc:picChg>
        <pc:picChg chg="del">
          <ac:chgData name="ANDRES HUMBERTO OTALORA CARMONA" userId="9f185f83-ab76-4bc7-b4dd-50fef826f155" providerId="ADAL" clId="{3FBA8FAE-BC5A-44DF-AABA-3228B9147005}" dt="2020-06-24T22:56:58.936" v="2521" actId="478"/>
          <ac:picMkLst>
            <pc:docMk/>
            <pc:sldMk cId="1973310640" sldId="334"/>
            <ac:picMk id="24" creationId="{DDCD1E45-1A00-4E8A-BBE3-9509412254A3}"/>
          </ac:picMkLst>
        </pc:picChg>
        <pc:picChg chg="add mod">
          <ac:chgData name="ANDRES HUMBERTO OTALORA CARMONA" userId="9f185f83-ab76-4bc7-b4dd-50fef826f155" providerId="ADAL" clId="{3FBA8FAE-BC5A-44DF-AABA-3228B9147005}" dt="2020-06-24T22:59:17.514" v="2560" actId="1076"/>
          <ac:picMkLst>
            <pc:docMk/>
            <pc:sldMk cId="1973310640" sldId="334"/>
            <ac:picMk id="25" creationId="{DC97C248-0E98-4E44-BCB0-319FC251EBD9}"/>
          </ac:picMkLst>
        </pc:picChg>
        <pc:picChg chg="add mod">
          <ac:chgData name="ANDRES HUMBERTO OTALORA CARMONA" userId="9f185f83-ab76-4bc7-b4dd-50fef826f155" providerId="ADAL" clId="{3FBA8FAE-BC5A-44DF-AABA-3228B9147005}" dt="2020-06-24T22:59:23.707" v="2564" actId="1076"/>
          <ac:picMkLst>
            <pc:docMk/>
            <pc:sldMk cId="1973310640" sldId="334"/>
            <ac:picMk id="52" creationId="{83169317-E7A3-45A5-9DFE-52EA68FDD73D}"/>
          </ac:picMkLst>
        </pc:picChg>
        <pc:cxnChg chg="add">
          <ac:chgData name="ANDRES HUMBERTO OTALORA CARMONA" userId="9f185f83-ab76-4bc7-b4dd-50fef826f155" providerId="ADAL" clId="{3FBA8FAE-BC5A-44DF-AABA-3228B9147005}" dt="2020-06-24T23:03:18.324" v="2731" actId="11529"/>
          <ac:cxnSpMkLst>
            <pc:docMk/>
            <pc:sldMk cId="1973310640" sldId="334"/>
            <ac:cxnSpMk id="18" creationId="{89A5E6F5-2279-49C8-B119-D9F3CB7C4CEF}"/>
          </ac:cxnSpMkLst>
        </pc:cxnChg>
        <pc:cxnChg chg="add del mod">
          <ac:chgData name="ANDRES HUMBERTO OTALORA CARMONA" userId="9f185f83-ab76-4bc7-b4dd-50fef826f155" providerId="ADAL" clId="{3FBA8FAE-BC5A-44DF-AABA-3228B9147005}" dt="2020-06-24T22:57:37.369" v="2536" actId="478"/>
          <ac:cxnSpMkLst>
            <pc:docMk/>
            <pc:sldMk cId="1973310640" sldId="334"/>
            <ac:cxnSpMk id="33" creationId="{49ED9323-F7C8-4326-88EB-E9EA051ACCA7}"/>
          </ac:cxnSpMkLst>
        </pc:cxnChg>
        <pc:cxnChg chg="add del mod">
          <ac:chgData name="ANDRES HUMBERTO OTALORA CARMONA" userId="9f185f83-ab76-4bc7-b4dd-50fef826f155" providerId="ADAL" clId="{3FBA8FAE-BC5A-44DF-AABA-3228B9147005}" dt="2020-06-24T22:59:08.333" v="2558" actId="478"/>
          <ac:cxnSpMkLst>
            <pc:docMk/>
            <pc:sldMk cId="1973310640" sldId="334"/>
            <ac:cxnSpMk id="45" creationId="{D39BBB0E-BEE2-467F-B881-7406BC4D0ED0}"/>
          </ac:cxnSpMkLst>
        </pc:cxnChg>
        <pc:cxnChg chg="add del mod">
          <ac:chgData name="ANDRES HUMBERTO OTALORA CARMONA" userId="9f185f83-ab76-4bc7-b4dd-50fef826f155" providerId="ADAL" clId="{3FBA8FAE-BC5A-44DF-AABA-3228B9147005}" dt="2020-06-24T22:59:07.434" v="2557" actId="478"/>
          <ac:cxnSpMkLst>
            <pc:docMk/>
            <pc:sldMk cId="1973310640" sldId="334"/>
            <ac:cxnSpMk id="46" creationId="{F4487B1F-D590-491E-A6B1-F0729ABA88BD}"/>
          </ac:cxnSpMkLst>
        </pc:cxnChg>
        <pc:cxnChg chg="del">
          <ac:chgData name="ANDRES HUMBERTO OTALORA CARMONA" userId="9f185f83-ab76-4bc7-b4dd-50fef826f155" providerId="ADAL" clId="{3FBA8FAE-BC5A-44DF-AABA-3228B9147005}" dt="2020-06-24T22:56:58.936" v="2521" actId="478"/>
          <ac:cxnSpMkLst>
            <pc:docMk/>
            <pc:sldMk cId="1973310640" sldId="334"/>
            <ac:cxnSpMk id="56" creationId="{9DF08C0E-5FC0-4CC9-9C4D-47AF26211C53}"/>
          </ac:cxnSpMkLst>
        </pc:cxnChg>
      </pc:sldChg>
      <pc:sldChg chg="new del">
        <pc:chgData name="ANDRES HUMBERTO OTALORA CARMONA" userId="9f185f83-ab76-4bc7-b4dd-50fef826f155" providerId="ADAL" clId="{3FBA8FAE-BC5A-44DF-AABA-3228B9147005}" dt="2020-06-24T22:56:52.072" v="2519" actId="680"/>
        <pc:sldMkLst>
          <pc:docMk/>
          <pc:sldMk cId="3925262375" sldId="334"/>
        </pc:sldMkLst>
      </pc:sldChg>
      <pc:sldChg chg="addSp delSp modSp add mod setBg">
        <pc:chgData name="ANDRES HUMBERTO OTALORA CARMONA" userId="9f185f83-ab76-4bc7-b4dd-50fef826f155" providerId="ADAL" clId="{3FBA8FAE-BC5A-44DF-AABA-3228B9147005}" dt="2020-06-24T23:15:03.594" v="3208" actId="1076"/>
        <pc:sldMkLst>
          <pc:docMk/>
          <pc:sldMk cId="940403782" sldId="335"/>
        </pc:sldMkLst>
        <pc:spChg chg="add mod">
          <ac:chgData name="ANDRES HUMBERTO OTALORA CARMONA" userId="9f185f83-ab76-4bc7-b4dd-50fef826f155" providerId="ADAL" clId="{3FBA8FAE-BC5A-44DF-AABA-3228B9147005}" dt="2020-06-24T23:11:49.106" v="3006" actId="1076"/>
          <ac:spMkLst>
            <pc:docMk/>
            <pc:sldMk cId="940403782" sldId="335"/>
            <ac:spMk id="3" creationId="{2C2E4582-F311-49EA-98B5-BFDA61476EFF}"/>
          </ac:spMkLst>
        </pc:spChg>
        <pc:spChg chg="del">
          <ac:chgData name="ANDRES HUMBERTO OTALORA CARMONA" userId="9f185f83-ab76-4bc7-b4dd-50fef826f155" providerId="ADAL" clId="{3FBA8FAE-BC5A-44DF-AABA-3228B9147005}" dt="2020-06-24T23:06:28.890" v="2846" actId="478"/>
          <ac:spMkLst>
            <pc:docMk/>
            <pc:sldMk cId="940403782" sldId="335"/>
            <ac:spMk id="6" creationId="{E213DA6F-FE5A-4C60-BAD1-1BCC6C6299C4}"/>
          </ac:spMkLst>
        </pc:spChg>
        <pc:spChg chg="del">
          <ac:chgData name="ANDRES HUMBERTO OTALORA CARMONA" userId="9f185f83-ab76-4bc7-b4dd-50fef826f155" providerId="ADAL" clId="{3FBA8FAE-BC5A-44DF-AABA-3228B9147005}" dt="2020-06-24T23:06:29.443" v="2847" actId="478"/>
          <ac:spMkLst>
            <pc:docMk/>
            <pc:sldMk cId="940403782" sldId="335"/>
            <ac:spMk id="9" creationId="{D1EF3930-D596-40D1-BC0F-B60FAB98E903}"/>
          </ac:spMkLst>
        </pc:spChg>
        <pc:spChg chg="del">
          <ac:chgData name="ANDRES HUMBERTO OTALORA CARMONA" userId="9f185f83-ab76-4bc7-b4dd-50fef826f155" providerId="ADAL" clId="{3FBA8FAE-BC5A-44DF-AABA-3228B9147005}" dt="2020-06-24T23:06:25.974" v="2843" actId="478"/>
          <ac:spMkLst>
            <pc:docMk/>
            <pc:sldMk cId="940403782" sldId="335"/>
            <ac:spMk id="13" creationId="{8380AC20-040D-4898-9E14-8C63709F9E16}"/>
          </ac:spMkLst>
        </pc:spChg>
        <pc:spChg chg="del">
          <ac:chgData name="ANDRES HUMBERTO OTALORA CARMONA" userId="9f185f83-ab76-4bc7-b4dd-50fef826f155" providerId="ADAL" clId="{3FBA8FAE-BC5A-44DF-AABA-3228B9147005}" dt="2020-06-24T23:06:25.974" v="2843" actId="478"/>
          <ac:spMkLst>
            <pc:docMk/>
            <pc:sldMk cId="940403782" sldId="335"/>
            <ac:spMk id="14" creationId="{402F9C7A-A0A2-42CB-931A-8AB72CAFB1E4}"/>
          </ac:spMkLst>
        </pc:spChg>
        <pc:spChg chg="del">
          <ac:chgData name="ANDRES HUMBERTO OTALORA CARMONA" userId="9f185f83-ab76-4bc7-b4dd-50fef826f155" providerId="ADAL" clId="{3FBA8FAE-BC5A-44DF-AABA-3228B9147005}" dt="2020-06-24T23:06:25.974" v="2843" actId="478"/>
          <ac:spMkLst>
            <pc:docMk/>
            <pc:sldMk cId="940403782" sldId="335"/>
            <ac:spMk id="15" creationId="{A4C57900-76AD-438C-923B-A85CF7C9D6E4}"/>
          </ac:spMkLst>
        </pc:spChg>
        <pc:spChg chg="del">
          <ac:chgData name="ANDRES HUMBERTO OTALORA CARMONA" userId="9f185f83-ab76-4bc7-b4dd-50fef826f155" providerId="ADAL" clId="{3FBA8FAE-BC5A-44DF-AABA-3228B9147005}" dt="2020-06-24T23:06:27.279" v="2845" actId="478"/>
          <ac:spMkLst>
            <pc:docMk/>
            <pc:sldMk cId="940403782" sldId="335"/>
            <ac:spMk id="16" creationId="{1CFCEE48-FD00-4FC8-B509-7EEEAC1FE2CC}"/>
          </ac:spMkLst>
        </pc:spChg>
        <pc:spChg chg="add del mod">
          <ac:chgData name="ANDRES HUMBERTO OTALORA CARMONA" userId="9f185f83-ab76-4bc7-b4dd-50fef826f155" providerId="ADAL" clId="{3FBA8FAE-BC5A-44DF-AABA-3228B9147005}" dt="2020-06-24T23:07:58.821" v="2850" actId="478"/>
          <ac:spMkLst>
            <pc:docMk/>
            <pc:sldMk cId="940403782" sldId="335"/>
            <ac:spMk id="23" creationId="{FC5B45D0-8E89-4FBB-9651-FD250D8D1FEE}"/>
          </ac:spMkLst>
        </pc:spChg>
        <pc:spChg chg="add del mod">
          <ac:chgData name="ANDRES HUMBERTO OTALORA CARMONA" userId="9f185f83-ab76-4bc7-b4dd-50fef826f155" providerId="ADAL" clId="{3FBA8FAE-BC5A-44DF-AABA-3228B9147005}" dt="2020-06-24T23:09:49.443" v="2946" actId="478"/>
          <ac:spMkLst>
            <pc:docMk/>
            <pc:sldMk cId="940403782" sldId="335"/>
            <ac:spMk id="24" creationId="{B896EA69-003B-4761-A8EB-2D78DE9E0FD0}"/>
          </ac:spMkLst>
        </pc:spChg>
        <pc:spChg chg="add mod">
          <ac:chgData name="ANDRES HUMBERTO OTALORA CARMONA" userId="9f185f83-ab76-4bc7-b4dd-50fef826f155" providerId="ADAL" clId="{3FBA8FAE-BC5A-44DF-AABA-3228B9147005}" dt="2020-06-24T23:09:57.346" v="2948" actId="1076"/>
          <ac:spMkLst>
            <pc:docMk/>
            <pc:sldMk cId="940403782" sldId="335"/>
            <ac:spMk id="26" creationId="{8D4049BB-3454-4271-AB89-67E5B30BA00E}"/>
          </ac:spMkLst>
        </pc:spChg>
        <pc:spChg chg="add mod">
          <ac:chgData name="ANDRES HUMBERTO OTALORA CARMONA" userId="9f185f83-ab76-4bc7-b4dd-50fef826f155" providerId="ADAL" clId="{3FBA8FAE-BC5A-44DF-AABA-3228B9147005}" dt="2020-06-24T23:09:53.778" v="2947" actId="1076"/>
          <ac:spMkLst>
            <pc:docMk/>
            <pc:sldMk cId="940403782" sldId="335"/>
            <ac:spMk id="27" creationId="{F97D8097-460A-4D14-B928-7866A0EFA207}"/>
          </ac:spMkLst>
        </pc:spChg>
        <pc:spChg chg="add del mod">
          <ac:chgData name="ANDRES HUMBERTO OTALORA CARMONA" userId="9f185f83-ab76-4bc7-b4dd-50fef826f155" providerId="ADAL" clId="{3FBA8FAE-BC5A-44DF-AABA-3228B9147005}" dt="2020-06-24T23:10:19.916" v="2957" actId="478"/>
          <ac:spMkLst>
            <pc:docMk/>
            <pc:sldMk cId="940403782" sldId="335"/>
            <ac:spMk id="29" creationId="{FD5C3D9A-A455-4373-AB63-61D69303A53F}"/>
          </ac:spMkLst>
        </pc:spChg>
        <pc:spChg chg="add mod">
          <ac:chgData name="ANDRES HUMBERTO OTALORA CARMONA" userId="9f185f83-ab76-4bc7-b4dd-50fef826f155" providerId="ADAL" clId="{3FBA8FAE-BC5A-44DF-AABA-3228B9147005}" dt="2020-06-24T23:10:37.587" v="2987" actId="255"/>
          <ac:spMkLst>
            <pc:docMk/>
            <pc:sldMk cId="940403782" sldId="335"/>
            <ac:spMk id="30" creationId="{9BA41BEF-81DF-456E-9037-E3DBD178E2A1}"/>
          </ac:spMkLst>
        </pc:spChg>
        <pc:spChg chg="del">
          <ac:chgData name="ANDRES HUMBERTO OTALORA CARMONA" userId="9f185f83-ab76-4bc7-b4dd-50fef826f155" providerId="ADAL" clId="{3FBA8FAE-BC5A-44DF-AABA-3228B9147005}" dt="2020-06-24T23:06:25.974" v="2843" actId="478"/>
          <ac:spMkLst>
            <pc:docMk/>
            <pc:sldMk cId="940403782" sldId="335"/>
            <ac:spMk id="32" creationId="{AF97DB1A-5853-4098-8C4B-270922B10874}"/>
          </ac:spMkLst>
        </pc:spChg>
        <pc:spChg chg="add mod">
          <ac:chgData name="ANDRES HUMBERTO OTALORA CARMONA" userId="9f185f83-ab76-4bc7-b4dd-50fef826f155" providerId="ADAL" clId="{3FBA8FAE-BC5A-44DF-AABA-3228B9147005}" dt="2020-06-24T23:11:11.682" v="3000" actId="1076"/>
          <ac:spMkLst>
            <pc:docMk/>
            <pc:sldMk cId="940403782" sldId="335"/>
            <ac:spMk id="33" creationId="{7F5C4E2D-F393-4DB6-A7DF-AA668F8F685F}"/>
          </ac:spMkLst>
        </pc:spChg>
        <pc:spChg chg="add mod">
          <ac:chgData name="ANDRES HUMBERTO OTALORA CARMONA" userId="9f185f83-ab76-4bc7-b4dd-50fef826f155" providerId="ADAL" clId="{3FBA8FAE-BC5A-44DF-AABA-3228B9147005}" dt="2020-06-24T23:10:55.357" v="2995" actId="122"/>
          <ac:spMkLst>
            <pc:docMk/>
            <pc:sldMk cId="940403782" sldId="335"/>
            <ac:spMk id="34" creationId="{D733A134-3AE7-4AEE-96BC-444E2774B073}"/>
          </ac:spMkLst>
        </pc:spChg>
        <pc:spChg chg="add del mod">
          <ac:chgData name="ANDRES HUMBERTO OTALORA CARMONA" userId="9f185f83-ab76-4bc7-b4dd-50fef826f155" providerId="ADAL" clId="{3FBA8FAE-BC5A-44DF-AABA-3228B9147005}" dt="2020-06-24T23:10:45.202" v="2991" actId="478"/>
          <ac:spMkLst>
            <pc:docMk/>
            <pc:sldMk cId="940403782" sldId="335"/>
            <ac:spMk id="35" creationId="{3E4DDF80-4F24-4364-B7DA-B5133D0955A6}"/>
          </ac:spMkLst>
        </pc:spChg>
        <pc:spChg chg="del">
          <ac:chgData name="ANDRES HUMBERTO OTALORA CARMONA" userId="9f185f83-ab76-4bc7-b4dd-50fef826f155" providerId="ADAL" clId="{3FBA8FAE-BC5A-44DF-AABA-3228B9147005}" dt="2020-06-24T23:06:25.974" v="2843" actId="478"/>
          <ac:spMkLst>
            <pc:docMk/>
            <pc:sldMk cId="940403782" sldId="335"/>
            <ac:spMk id="38" creationId="{83F04077-826A-47CC-BAC0-012FB7E1A5E0}"/>
          </ac:spMkLst>
        </pc:spChg>
        <pc:spChg chg="add del mod">
          <ac:chgData name="ANDRES HUMBERTO OTALORA CARMONA" userId="9f185f83-ab76-4bc7-b4dd-50fef826f155" providerId="ADAL" clId="{3FBA8FAE-BC5A-44DF-AABA-3228B9147005}" dt="2020-06-24T23:10:16.990" v="2956" actId="478"/>
          <ac:spMkLst>
            <pc:docMk/>
            <pc:sldMk cId="940403782" sldId="335"/>
            <ac:spMk id="39" creationId="{C1BECEE5-9395-43CF-9721-B7FE2E367FAF}"/>
          </ac:spMkLst>
        </pc:spChg>
        <pc:spChg chg="del">
          <ac:chgData name="ANDRES HUMBERTO OTALORA CARMONA" userId="9f185f83-ab76-4bc7-b4dd-50fef826f155" providerId="ADAL" clId="{3FBA8FAE-BC5A-44DF-AABA-3228B9147005}" dt="2020-06-24T23:06:25.974" v="2843" actId="478"/>
          <ac:spMkLst>
            <pc:docMk/>
            <pc:sldMk cId="940403782" sldId="335"/>
            <ac:spMk id="40" creationId="{E7C6E028-B7BE-4E8A-8C81-CDCD537BB2E3}"/>
          </ac:spMkLst>
        </pc:spChg>
        <pc:spChg chg="add mod">
          <ac:chgData name="ANDRES HUMBERTO OTALORA CARMONA" userId="9f185f83-ab76-4bc7-b4dd-50fef826f155" providerId="ADAL" clId="{3FBA8FAE-BC5A-44DF-AABA-3228B9147005}" dt="2020-06-24T23:14:34.986" v="3138" actId="1076"/>
          <ac:spMkLst>
            <pc:docMk/>
            <pc:sldMk cId="940403782" sldId="335"/>
            <ac:spMk id="48" creationId="{AD4246FC-14BD-4EB2-B36D-5879D5DBE058}"/>
          </ac:spMkLst>
        </pc:spChg>
        <pc:spChg chg="del">
          <ac:chgData name="ANDRES HUMBERTO OTALORA CARMONA" userId="9f185f83-ab76-4bc7-b4dd-50fef826f155" providerId="ADAL" clId="{3FBA8FAE-BC5A-44DF-AABA-3228B9147005}" dt="2020-06-24T23:06:25.974" v="2843" actId="478"/>
          <ac:spMkLst>
            <pc:docMk/>
            <pc:sldMk cId="940403782" sldId="335"/>
            <ac:spMk id="49" creationId="{8A33267D-2D6B-4914-9752-9295E99785E7}"/>
          </ac:spMkLst>
        </pc:spChg>
        <pc:spChg chg="del">
          <ac:chgData name="ANDRES HUMBERTO OTALORA CARMONA" userId="9f185f83-ab76-4bc7-b4dd-50fef826f155" providerId="ADAL" clId="{3FBA8FAE-BC5A-44DF-AABA-3228B9147005}" dt="2020-06-24T23:06:26.686" v="2844" actId="478"/>
          <ac:spMkLst>
            <pc:docMk/>
            <pc:sldMk cId="940403782" sldId="335"/>
            <ac:spMk id="50" creationId="{2774EDCF-F443-4B5B-B8BF-123AAEEFEB64}"/>
          </ac:spMkLst>
        </pc:spChg>
        <pc:spChg chg="del">
          <ac:chgData name="ANDRES HUMBERTO OTALORA CARMONA" userId="9f185f83-ab76-4bc7-b4dd-50fef826f155" providerId="ADAL" clId="{3FBA8FAE-BC5A-44DF-AABA-3228B9147005}" dt="2020-06-24T23:06:25.974" v="2843" actId="478"/>
          <ac:spMkLst>
            <pc:docMk/>
            <pc:sldMk cId="940403782" sldId="335"/>
            <ac:spMk id="53" creationId="{0391E17F-D6FC-4F1D-8B46-2F53EE65B7B2}"/>
          </ac:spMkLst>
        </pc:spChg>
        <pc:spChg chg="add mod">
          <ac:chgData name="ANDRES HUMBERTO OTALORA CARMONA" userId="9f185f83-ab76-4bc7-b4dd-50fef826f155" providerId="ADAL" clId="{3FBA8FAE-BC5A-44DF-AABA-3228B9147005}" dt="2020-06-24T23:13:29.075" v="3088" actId="1076"/>
          <ac:spMkLst>
            <pc:docMk/>
            <pc:sldMk cId="940403782" sldId="335"/>
            <ac:spMk id="54" creationId="{4D2BF107-1FC4-48DE-BBD1-F9B0C37C97B9}"/>
          </ac:spMkLst>
        </pc:spChg>
        <pc:spChg chg="add mod">
          <ac:chgData name="ANDRES HUMBERTO OTALORA CARMONA" userId="9f185f83-ab76-4bc7-b4dd-50fef826f155" providerId="ADAL" clId="{3FBA8FAE-BC5A-44DF-AABA-3228B9147005}" dt="2020-06-24T23:14:07.709" v="3132" actId="114"/>
          <ac:spMkLst>
            <pc:docMk/>
            <pc:sldMk cId="940403782" sldId="335"/>
            <ac:spMk id="55" creationId="{D67702E1-F48E-45CF-9486-4CAA425BA38F}"/>
          </ac:spMkLst>
        </pc:spChg>
        <pc:spChg chg="add mod">
          <ac:chgData name="ANDRES HUMBERTO OTALORA CARMONA" userId="9f185f83-ab76-4bc7-b4dd-50fef826f155" providerId="ADAL" clId="{3FBA8FAE-BC5A-44DF-AABA-3228B9147005}" dt="2020-06-24T23:15:03.594" v="3208" actId="1076"/>
          <ac:spMkLst>
            <pc:docMk/>
            <pc:sldMk cId="940403782" sldId="335"/>
            <ac:spMk id="56" creationId="{D61A765A-54C3-40A0-8C01-F58AE5E32541}"/>
          </ac:spMkLst>
        </pc:spChg>
        <pc:spChg chg="del">
          <ac:chgData name="ANDRES HUMBERTO OTALORA CARMONA" userId="9f185f83-ab76-4bc7-b4dd-50fef826f155" providerId="ADAL" clId="{3FBA8FAE-BC5A-44DF-AABA-3228B9147005}" dt="2020-06-24T23:06:25.974" v="2843" actId="478"/>
          <ac:spMkLst>
            <pc:docMk/>
            <pc:sldMk cId="940403782" sldId="335"/>
            <ac:spMk id="58" creationId="{8417BFA7-02CF-4F7F-9375-11E38D8CA72F}"/>
          </ac:spMkLst>
        </pc:spChg>
        <pc:picChg chg="add mod">
          <ac:chgData name="ANDRES HUMBERTO OTALORA CARMONA" userId="9f185f83-ab76-4bc7-b4dd-50fef826f155" providerId="ADAL" clId="{3FBA8FAE-BC5A-44DF-AABA-3228B9147005}" dt="2020-06-24T23:09:40.130" v="2941" actId="1076"/>
          <ac:picMkLst>
            <pc:docMk/>
            <pc:sldMk cId="940403782" sldId="335"/>
            <ac:picMk id="4" creationId="{E6518390-A073-4619-86CB-E694778777D1}"/>
          </ac:picMkLst>
        </pc:picChg>
        <pc:picChg chg="del">
          <ac:chgData name="ANDRES HUMBERTO OTALORA CARMONA" userId="9f185f83-ab76-4bc7-b4dd-50fef826f155" providerId="ADAL" clId="{3FBA8FAE-BC5A-44DF-AABA-3228B9147005}" dt="2020-06-24T23:06:25.974" v="2843" actId="478"/>
          <ac:picMkLst>
            <pc:docMk/>
            <pc:sldMk cId="940403782" sldId="335"/>
            <ac:picMk id="12" creationId="{6DB06536-6CC1-4046-AAB3-F102B548E2FD}"/>
          </ac:picMkLst>
        </pc:picChg>
        <pc:picChg chg="add mod">
          <ac:chgData name="ANDRES HUMBERTO OTALORA CARMONA" userId="9f185f83-ab76-4bc7-b4dd-50fef826f155" providerId="ADAL" clId="{3FBA8FAE-BC5A-44DF-AABA-3228B9147005}" dt="2020-06-24T23:14:35.905" v="3139" actId="1076"/>
          <ac:picMkLst>
            <pc:docMk/>
            <pc:sldMk cId="940403782" sldId="335"/>
            <ac:picMk id="20" creationId="{1D3AE036-520F-4455-ADDD-507FC1C7565F}"/>
          </ac:picMkLst>
        </pc:picChg>
        <pc:picChg chg="del">
          <ac:chgData name="ANDRES HUMBERTO OTALORA CARMONA" userId="9f185f83-ab76-4bc7-b4dd-50fef826f155" providerId="ADAL" clId="{3FBA8FAE-BC5A-44DF-AABA-3228B9147005}" dt="2020-06-24T23:06:25.974" v="2843" actId="478"/>
          <ac:picMkLst>
            <pc:docMk/>
            <pc:sldMk cId="940403782" sldId="335"/>
            <ac:picMk id="25" creationId="{DC97C248-0E98-4E44-BCB0-319FC251EBD9}"/>
          </ac:picMkLst>
        </pc:picChg>
        <pc:picChg chg="add del mod">
          <ac:chgData name="ANDRES HUMBERTO OTALORA CARMONA" userId="9f185f83-ab76-4bc7-b4dd-50fef826f155" providerId="ADAL" clId="{3FBA8FAE-BC5A-44DF-AABA-3228B9147005}" dt="2020-06-24T23:09:34.662" v="2938" actId="478"/>
          <ac:picMkLst>
            <pc:docMk/>
            <pc:sldMk cId="940403782" sldId="335"/>
            <ac:picMk id="36" creationId="{03357D1C-1FB5-4209-9BB2-936DDA6C7D09}"/>
          </ac:picMkLst>
        </pc:picChg>
        <pc:picChg chg="del">
          <ac:chgData name="ANDRES HUMBERTO OTALORA CARMONA" userId="9f185f83-ab76-4bc7-b4dd-50fef826f155" providerId="ADAL" clId="{3FBA8FAE-BC5A-44DF-AABA-3228B9147005}" dt="2020-06-24T23:06:25.974" v="2843" actId="478"/>
          <ac:picMkLst>
            <pc:docMk/>
            <pc:sldMk cId="940403782" sldId="335"/>
            <ac:picMk id="52" creationId="{83169317-E7A3-45A5-9DFE-52EA68FDD73D}"/>
          </ac:picMkLst>
        </pc:picChg>
        <pc:cxnChg chg="del">
          <ac:chgData name="ANDRES HUMBERTO OTALORA CARMONA" userId="9f185f83-ab76-4bc7-b4dd-50fef826f155" providerId="ADAL" clId="{3FBA8FAE-BC5A-44DF-AABA-3228B9147005}" dt="2020-06-24T23:06:25.974" v="2843" actId="478"/>
          <ac:cxnSpMkLst>
            <pc:docMk/>
            <pc:sldMk cId="940403782" sldId="335"/>
            <ac:cxnSpMk id="18" creationId="{89A5E6F5-2279-49C8-B119-D9F3CB7C4CEF}"/>
          </ac:cxnSpMkLst>
        </pc:cxnChg>
        <pc:cxnChg chg="add mod">
          <ac:chgData name="ANDRES HUMBERTO OTALORA CARMONA" userId="9f185f83-ab76-4bc7-b4dd-50fef826f155" providerId="ADAL" clId="{3FBA8FAE-BC5A-44DF-AABA-3228B9147005}" dt="2020-06-24T23:11:04.936" v="2997" actId="13822"/>
          <ac:cxnSpMkLst>
            <pc:docMk/>
            <pc:sldMk cId="940403782" sldId="335"/>
            <ac:cxnSpMk id="19" creationId="{79EA7040-80F3-46C1-B3AA-FCE3B56CE8DC}"/>
          </ac:cxnSpMkLst>
        </pc:cxnChg>
        <pc:cxnChg chg="add del mod">
          <ac:chgData name="ANDRES HUMBERTO OTALORA CARMONA" userId="9f185f83-ab76-4bc7-b4dd-50fef826f155" providerId="ADAL" clId="{3FBA8FAE-BC5A-44DF-AABA-3228B9147005}" dt="2020-06-24T23:10:25.313" v="2958" actId="478"/>
          <ac:cxnSpMkLst>
            <pc:docMk/>
            <pc:sldMk cId="940403782" sldId="335"/>
            <ac:cxnSpMk id="31" creationId="{99DEE5E5-EAD9-4D29-A358-9F45CEFE3E17}"/>
          </ac:cxnSpMkLst>
        </pc:cxnChg>
        <pc:cxnChg chg="add del mod">
          <ac:chgData name="ANDRES HUMBERTO OTALORA CARMONA" userId="9f185f83-ab76-4bc7-b4dd-50fef826f155" providerId="ADAL" clId="{3FBA8FAE-BC5A-44DF-AABA-3228B9147005}" dt="2020-06-24T23:09:43.931" v="2942" actId="21"/>
          <ac:cxnSpMkLst>
            <pc:docMk/>
            <pc:sldMk cId="940403782" sldId="335"/>
            <ac:cxnSpMk id="37" creationId="{9AD61838-7F91-4976-ABD4-415D0781EEA0}"/>
          </ac:cxnSpMkLst>
        </pc:cxnChg>
        <pc:cxnChg chg="add mod">
          <ac:chgData name="ANDRES HUMBERTO OTALORA CARMONA" userId="9f185f83-ab76-4bc7-b4dd-50fef826f155" providerId="ADAL" clId="{3FBA8FAE-BC5A-44DF-AABA-3228B9147005}" dt="2020-06-24T23:10:40.393" v="2988" actId="14100"/>
          <ac:cxnSpMkLst>
            <pc:docMk/>
            <pc:sldMk cId="940403782" sldId="335"/>
            <ac:cxnSpMk id="42" creationId="{083CA3C4-3812-4E89-86F5-44AA5970506F}"/>
          </ac:cxnSpMkLst>
        </pc:cxnChg>
        <pc:cxnChg chg="add del mod">
          <ac:chgData name="ANDRES HUMBERTO OTALORA CARMONA" userId="9f185f83-ab76-4bc7-b4dd-50fef826f155" providerId="ADAL" clId="{3FBA8FAE-BC5A-44DF-AABA-3228B9147005}" dt="2020-06-24T23:10:15.736" v="2955" actId="478"/>
          <ac:cxnSpMkLst>
            <pc:docMk/>
            <pc:sldMk cId="940403782" sldId="335"/>
            <ac:cxnSpMk id="43" creationId="{39A8CCD9-DDB7-43C8-8F48-1C638F93D50D}"/>
          </ac:cxnSpMkLst>
        </pc:cxnChg>
        <pc:cxnChg chg="add mod">
          <ac:chgData name="ANDRES HUMBERTO OTALORA CARMONA" userId="9f185f83-ab76-4bc7-b4dd-50fef826f155" providerId="ADAL" clId="{3FBA8FAE-BC5A-44DF-AABA-3228B9147005}" dt="2020-06-24T23:11:08.114" v="2999" actId="1076"/>
          <ac:cxnSpMkLst>
            <pc:docMk/>
            <pc:sldMk cId="940403782" sldId="335"/>
            <ac:cxnSpMk id="47" creationId="{45873EE0-FA27-4473-AEB0-EE4FCF17266B}"/>
          </ac:cxnSpMkLst>
        </pc:cxnChg>
      </pc:sldChg>
      <pc:sldChg chg="addSp delSp modSp add mod">
        <pc:chgData name="ANDRES HUMBERTO OTALORA CARMONA" userId="9f185f83-ab76-4bc7-b4dd-50fef826f155" providerId="ADAL" clId="{3FBA8FAE-BC5A-44DF-AABA-3228B9147005}" dt="2020-06-24T23:20:46.458" v="3314" actId="1076"/>
        <pc:sldMkLst>
          <pc:docMk/>
          <pc:sldMk cId="370563229" sldId="336"/>
        </pc:sldMkLst>
        <pc:spChg chg="del">
          <ac:chgData name="ANDRES HUMBERTO OTALORA CARMONA" userId="9f185f83-ab76-4bc7-b4dd-50fef826f155" providerId="ADAL" clId="{3FBA8FAE-BC5A-44DF-AABA-3228B9147005}" dt="2020-06-24T23:15:10.674" v="3209" actId="478"/>
          <ac:spMkLst>
            <pc:docMk/>
            <pc:sldMk cId="370563229" sldId="336"/>
            <ac:spMk id="3" creationId="{2C2E4582-F311-49EA-98B5-BFDA61476EFF}"/>
          </ac:spMkLst>
        </pc:spChg>
        <pc:spChg chg="add mod">
          <ac:chgData name="ANDRES HUMBERTO OTALORA CARMONA" userId="9f185f83-ab76-4bc7-b4dd-50fef826f155" providerId="ADAL" clId="{3FBA8FAE-BC5A-44DF-AABA-3228B9147005}" dt="2020-06-24T23:16:41.437" v="3238" actId="14100"/>
          <ac:spMkLst>
            <pc:docMk/>
            <pc:sldMk cId="370563229" sldId="336"/>
            <ac:spMk id="6" creationId="{09E3640F-F166-4148-9BB9-9AB3500094AB}"/>
          </ac:spMkLst>
        </pc:spChg>
        <pc:spChg chg="add mod">
          <ac:chgData name="ANDRES HUMBERTO OTALORA CARMONA" userId="9f185f83-ab76-4bc7-b4dd-50fef826f155" providerId="ADAL" clId="{3FBA8FAE-BC5A-44DF-AABA-3228B9147005}" dt="2020-06-24T23:19:39.426" v="3306" actId="1076"/>
          <ac:spMkLst>
            <pc:docMk/>
            <pc:sldMk cId="370563229" sldId="336"/>
            <ac:spMk id="7" creationId="{EE928FD8-FA88-403E-B94A-EF7F09897C73}"/>
          </ac:spMkLst>
        </pc:spChg>
        <pc:spChg chg="add del mod">
          <ac:chgData name="ANDRES HUMBERTO OTALORA CARMONA" userId="9f185f83-ab76-4bc7-b4dd-50fef826f155" providerId="ADAL" clId="{3FBA8FAE-BC5A-44DF-AABA-3228B9147005}" dt="2020-06-24T23:17:15.829" v="3254" actId="255"/>
          <ac:spMkLst>
            <pc:docMk/>
            <pc:sldMk cId="370563229" sldId="336"/>
            <ac:spMk id="8" creationId="{CAFCA1E3-EF5E-48A7-B650-BE8A437DEB0B}"/>
          </ac:spMkLst>
        </pc:spChg>
        <pc:spChg chg="add mod">
          <ac:chgData name="ANDRES HUMBERTO OTALORA CARMONA" userId="9f185f83-ab76-4bc7-b4dd-50fef826f155" providerId="ADAL" clId="{3FBA8FAE-BC5A-44DF-AABA-3228B9147005}" dt="2020-06-24T23:19:32.049" v="3303" actId="20577"/>
          <ac:spMkLst>
            <pc:docMk/>
            <pc:sldMk cId="370563229" sldId="336"/>
            <ac:spMk id="9" creationId="{08ABCF40-F35E-4DF2-900D-142C5EBAE158}"/>
          </ac:spMkLst>
        </pc:spChg>
        <pc:spChg chg="add del mod">
          <ac:chgData name="ANDRES HUMBERTO OTALORA CARMONA" userId="9f185f83-ab76-4bc7-b4dd-50fef826f155" providerId="ADAL" clId="{3FBA8FAE-BC5A-44DF-AABA-3228B9147005}" dt="2020-06-24T23:15:34.862" v="3214" actId="478"/>
          <ac:spMkLst>
            <pc:docMk/>
            <pc:sldMk cId="370563229" sldId="336"/>
            <ac:spMk id="21" creationId="{999D2CC3-1968-4C80-807C-D7869892607C}"/>
          </ac:spMkLst>
        </pc:spChg>
        <pc:spChg chg="add del mod">
          <ac:chgData name="ANDRES HUMBERTO OTALORA CARMONA" userId="9f185f83-ab76-4bc7-b4dd-50fef826f155" providerId="ADAL" clId="{3FBA8FAE-BC5A-44DF-AABA-3228B9147005}" dt="2020-06-24T23:16:21.551" v="3228" actId="478"/>
          <ac:spMkLst>
            <pc:docMk/>
            <pc:sldMk cId="370563229" sldId="336"/>
            <ac:spMk id="23" creationId="{F40053A0-2CE5-4C62-A098-997F5A44B676}"/>
          </ac:spMkLst>
        </pc:spChg>
        <pc:spChg chg="add del mod">
          <ac:chgData name="ANDRES HUMBERTO OTALORA CARMONA" userId="9f185f83-ab76-4bc7-b4dd-50fef826f155" providerId="ADAL" clId="{3FBA8FAE-BC5A-44DF-AABA-3228B9147005}" dt="2020-06-24T23:18:12.229" v="3280" actId="478"/>
          <ac:spMkLst>
            <pc:docMk/>
            <pc:sldMk cId="370563229" sldId="336"/>
            <ac:spMk id="24" creationId="{8816C55A-0E93-4F80-B541-EEB3016CC66B}"/>
          </ac:spMkLst>
        </pc:spChg>
        <pc:spChg chg="del">
          <ac:chgData name="ANDRES HUMBERTO OTALORA CARMONA" userId="9f185f83-ab76-4bc7-b4dd-50fef826f155" providerId="ADAL" clId="{3FBA8FAE-BC5A-44DF-AABA-3228B9147005}" dt="2020-06-24T23:14:30.385" v="3136" actId="478"/>
          <ac:spMkLst>
            <pc:docMk/>
            <pc:sldMk cId="370563229" sldId="336"/>
            <ac:spMk id="26" creationId="{8D4049BB-3454-4271-AB89-67E5B30BA00E}"/>
          </ac:spMkLst>
        </pc:spChg>
        <pc:spChg chg="del">
          <ac:chgData name="ANDRES HUMBERTO OTALORA CARMONA" userId="9f185f83-ab76-4bc7-b4dd-50fef826f155" providerId="ADAL" clId="{3FBA8FAE-BC5A-44DF-AABA-3228B9147005}" dt="2020-06-24T23:14:28.731" v="3135" actId="478"/>
          <ac:spMkLst>
            <pc:docMk/>
            <pc:sldMk cId="370563229" sldId="336"/>
            <ac:spMk id="27" creationId="{F97D8097-460A-4D14-B928-7866A0EFA207}"/>
          </ac:spMkLst>
        </pc:spChg>
        <pc:spChg chg="del">
          <ac:chgData name="ANDRES HUMBERTO OTALORA CARMONA" userId="9f185f83-ab76-4bc7-b4dd-50fef826f155" providerId="ADAL" clId="{3FBA8FAE-BC5A-44DF-AABA-3228B9147005}" dt="2020-06-24T23:14:28.731" v="3135" actId="478"/>
          <ac:spMkLst>
            <pc:docMk/>
            <pc:sldMk cId="370563229" sldId="336"/>
            <ac:spMk id="30" creationId="{9BA41BEF-81DF-456E-9037-E3DBD178E2A1}"/>
          </ac:spMkLst>
        </pc:spChg>
        <pc:spChg chg="add del mod">
          <ac:chgData name="ANDRES HUMBERTO OTALORA CARMONA" userId="9f185f83-ab76-4bc7-b4dd-50fef826f155" providerId="ADAL" clId="{3FBA8FAE-BC5A-44DF-AABA-3228B9147005}" dt="2020-06-24T23:17:43.143" v="3262" actId="478"/>
          <ac:spMkLst>
            <pc:docMk/>
            <pc:sldMk cId="370563229" sldId="336"/>
            <ac:spMk id="31" creationId="{68AC9A0D-6259-469B-BD7E-7A620E1DFE95}"/>
          </ac:spMkLst>
        </pc:spChg>
        <pc:spChg chg="add del mod">
          <ac:chgData name="ANDRES HUMBERTO OTALORA CARMONA" userId="9f185f83-ab76-4bc7-b4dd-50fef826f155" providerId="ADAL" clId="{3FBA8FAE-BC5A-44DF-AABA-3228B9147005}" dt="2020-06-24T23:16:51.677" v="3244" actId="478"/>
          <ac:spMkLst>
            <pc:docMk/>
            <pc:sldMk cId="370563229" sldId="336"/>
            <ac:spMk id="32" creationId="{720C7594-5FE1-486E-9684-6838985429AD}"/>
          </ac:spMkLst>
        </pc:spChg>
        <pc:spChg chg="del">
          <ac:chgData name="ANDRES HUMBERTO OTALORA CARMONA" userId="9f185f83-ab76-4bc7-b4dd-50fef826f155" providerId="ADAL" clId="{3FBA8FAE-BC5A-44DF-AABA-3228B9147005}" dt="2020-06-24T23:14:28.731" v="3135" actId="478"/>
          <ac:spMkLst>
            <pc:docMk/>
            <pc:sldMk cId="370563229" sldId="336"/>
            <ac:spMk id="33" creationId="{7F5C4E2D-F393-4DB6-A7DF-AA668F8F685F}"/>
          </ac:spMkLst>
        </pc:spChg>
        <pc:spChg chg="del">
          <ac:chgData name="ANDRES HUMBERTO OTALORA CARMONA" userId="9f185f83-ab76-4bc7-b4dd-50fef826f155" providerId="ADAL" clId="{3FBA8FAE-BC5A-44DF-AABA-3228B9147005}" dt="2020-06-24T23:14:28.731" v="3135" actId="478"/>
          <ac:spMkLst>
            <pc:docMk/>
            <pc:sldMk cId="370563229" sldId="336"/>
            <ac:spMk id="34" creationId="{D733A134-3AE7-4AEE-96BC-444E2774B073}"/>
          </ac:spMkLst>
        </pc:spChg>
        <pc:spChg chg="add mod">
          <ac:chgData name="ANDRES HUMBERTO OTALORA CARMONA" userId="9f185f83-ab76-4bc7-b4dd-50fef826f155" providerId="ADAL" clId="{3FBA8FAE-BC5A-44DF-AABA-3228B9147005}" dt="2020-06-24T23:19:09.593" v="3297" actId="1076"/>
          <ac:spMkLst>
            <pc:docMk/>
            <pc:sldMk cId="370563229" sldId="336"/>
            <ac:spMk id="39" creationId="{04E05285-0328-4907-8B92-9F55C1E0A0E8}"/>
          </ac:spMkLst>
        </pc:spChg>
        <pc:spChg chg="add mod">
          <ac:chgData name="ANDRES HUMBERTO OTALORA CARMONA" userId="9f185f83-ab76-4bc7-b4dd-50fef826f155" providerId="ADAL" clId="{3FBA8FAE-BC5A-44DF-AABA-3228B9147005}" dt="2020-06-24T23:19:22.105" v="3300" actId="1076"/>
          <ac:spMkLst>
            <pc:docMk/>
            <pc:sldMk cId="370563229" sldId="336"/>
            <ac:spMk id="40" creationId="{11A6A346-090F-429C-BEB7-AB02122B67D3}"/>
          </ac:spMkLst>
        </pc:spChg>
        <pc:spChg chg="add mod">
          <ac:chgData name="ANDRES HUMBERTO OTALORA CARMONA" userId="9f185f83-ab76-4bc7-b4dd-50fef826f155" providerId="ADAL" clId="{3FBA8FAE-BC5A-44DF-AABA-3228B9147005}" dt="2020-06-24T23:17:46.814" v="3271" actId="20577"/>
          <ac:spMkLst>
            <pc:docMk/>
            <pc:sldMk cId="370563229" sldId="336"/>
            <ac:spMk id="45" creationId="{307BB474-26D9-4D78-AECD-EB8CB9CB60C3}"/>
          </ac:spMkLst>
        </pc:spChg>
        <pc:spChg chg="del">
          <ac:chgData name="ANDRES HUMBERTO OTALORA CARMONA" userId="9f185f83-ab76-4bc7-b4dd-50fef826f155" providerId="ADAL" clId="{3FBA8FAE-BC5A-44DF-AABA-3228B9147005}" dt="2020-06-24T23:14:28.731" v="3135" actId="478"/>
          <ac:spMkLst>
            <pc:docMk/>
            <pc:sldMk cId="370563229" sldId="336"/>
            <ac:spMk id="48" creationId="{AD4246FC-14BD-4EB2-B36D-5879D5DBE058}"/>
          </ac:spMkLst>
        </pc:spChg>
        <pc:spChg chg="del">
          <ac:chgData name="ANDRES HUMBERTO OTALORA CARMONA" userId="9f185f83-ab76-4bc7-b4dd-50fef826f155" providerId="ADAL" clId="{3FBA8FAE-BC5A-44DF-AABA-3228B9147005}" dt="2020-06-24T23:14:30.385" v="3136" actId="478"/>
          <ac:spMkLst>
            <pc:docMk/>
            <pc:sldMk cId="370563229" sldId="336"/>
            <ac:spMk id="54" creationId="{4D2BF107-1FC4-48DE-BBD1-F9B0C37C97B9}"/>
          </ac:spMkLst>
        </pc:spChg>
        <pc:spChg chg="del">
          <ac:chgData name="ANDRES HUMBERTO OTALORA CARMONA" userId="9f185f83-ab76-4bc7-b4dd-50fef826f155" providerId="ADAL" clId="{3FBA8FAE-BC5A-44DF-AABA-3228B9147005}" dt="2020-06-24T23:14:31.320" v="3137" actId="478"/>
          <ac:spMkLst>
            <pc:docMk/>
            <pc:sldMk cId="370563229" sldId="336"/>
            <ac:spMk id="55" creationId="{D67702E1-F48E-45CF-9486-4CAA425BA38F}"/>
          </ac:spMkLst>
        </pc:spChg>
        <pc:picChg chg="del">
          <ac:chgData name="ANDRES HUMBERTO OTALORA CARMONA" userId="9f185f83-ab76-4bc7-b4dd-50fef826f155" providerId="ADAL" clId="{3FBA8FAE-BC5A-44DF-AABA-3228B9147005}" dt="2020-06-24T23:14:28.731" v="3135" actId="478"/>
          <ac:picMkLst>
            <pc:docMk/>
            <pc:sldMk cId="370563229" sldId="336"/>
            <ac:picMk id="4" creationId="{E6518390-A073-4619-86CB-E694778777D1}"/>
          </ac:picMkLst>
        </pc:picChg>
        <pc:picChg chg="add del mod">
          <ac:chgData name="ANDRES HUMBERTO OTALORA CARMONA" userId="9f185f83-ab76-4bc7-b4dd-50fef826f155" providerId="ADAL" clId="{3FBA8FAE-BC5A-44DF-AABA-3228B9147005}" dt="2020-06-24T23:16:02.802" v="3220" actId="478"/>
          <ac:picMkLst>
            <pc:docMk/>
            <pc:sldMk cId="370563229" sldId="336"/>
            <ac:picMk id="5" creationId="{832A1B83-EFF5-4EB4-8ED4-C387E1387F96}"/>
          </ac:picMkLst>
        </pc:picChg>
        <pc:picChg chg="add mod">
          <ac:chgData name="ANDRES HUMBERTO OTALORA CARMONA" userId="9f185f83-ab76-4bc7-b4dd-50fef826f155" providerId="ADAL" clId="{3FBA8FAE-BC5A-44DF-AABA-3228B9147005}" dt="2020-06-24T23:20:26.272" v="3310" actId="1076"/>
          <ac:picMkLst>
            <pc:docMk/>
            <pc:sldMk cId="370563229" sldId="336"/>
            <ac:picMk id="10" creationId="{957F8283-E80E-4732-B263-5799F6CD12F7}"/>
          </ac:picMkLst>
        </pc:picChg>
        <pc:picChg chg="add mod">
          <ac:chgData name="ANDRES HUMBERTO OTALORA CARMONA" userId="9f185f83-ab76-4bc7-b4dd-50fef826f155" providerId="ADAL" clId="{3FBA8FAE-BC5A-44DF-AABA-3228B9147005}" dt="2020-06-24T23:20:46.458" v="3314" actId="1076"/>
          <ac:picMkLst>
            <pc:docMk/>
            <pc:sldMk cId="370563229" sldId="336"/>
            <ac:picMk id="12" creationId="{BD28EAD2-05FE-414E-9573-E54254269093}"/>
          </ac:picMkLst>
        </pc:picChg>
        <pc:picChg chg="del">
          <ac:chgData name="ANDRES HUMBERTO OTALORA CARMONA" userId="9f185f83-ab76-4bc7-b4dd-50fef826f155" providerId="ADAL" clId="{3FBA8FAE-BC5A-44DF-AABA-3228B9147005}" dt="2020-06-24T23:14:30.385" v="3136" actId="478"/>
          <ac:picMkLst>
            <pc:docMk/>
            <pc:sldMk cId="370563229" sldId="336"/>
            <ac:picMk id="20" creationId="{1D3AE036-520F-4455-ADDD-507FC1C7565F}"/>
          </ac:picMkLst>
        </pc:picChg>
        <pc:picChg chg="add mod">
          <ac:chgData name="ANDRES HUMBERTO OTALORA CARMONA" userId="9f185f83-ab76-4bc7-b4dd-50fef826f155" providerId="ADAL" clId="{3FBA8FAE-BC5A-44DF-AABA-3228B9147005}" dt="2020-06-24T23:18:50.745" v="3294" actId="1076"/>
          <ac:picMkLst>
            <pc:docMk/>
            <pc:sldMk cId="370563229" sldId="336"/>
            <ac:picMk id="22" creationId="{9A449027-5130-4814-94A0-37FDA34351D4}"/>
          </ac:picMkLst>
        </pc:picChg>
        <pc:picChg chg="add mod">
          <ac:chgData name="ANDRES HUMBERTO OTALORA CARMONA" userId="9f185f83-ab76-4bc7-b4dd-50fef826f155" providerId="ADAL" clId="{3FBA8FAE-BC5A-44DF-AABA-3228B9147005}" dt="2020-06-24T23:19:16.977" v="3299" actId="1076"/>
          <ac:picMkLst>
            <pc:docMk/>
            <pc:sldMk cId="370563229" sldId="336"/>
            <ac:picMk id="25" creationId="{CAF2A26B-ABD6-4D3D-B21A-A435A7D0451A}"/>
          </ac:picMkLst>
        </pc:picChg>
        <pc:picChg chg="add mod">
          <ac:chgData name="ANDRES HUMBERTO OTALORA CARMONA" userId="9f185f83-ab76-4bc7-b4dd-50fef826f155" providerId="ADAL" clId="{3FBA8FAE-BC5A-44DF-AABA-3228B9147005}" dt="2020-06-24T23:19:11.953" v="3298" actId="1076"/>
          <ac:picMkLst>
            <pc:docMk/>
            <pc:sldMk cId="370563229" sldId="336"/>
            <ac:picMk id="29" creationId="{E87F7EEA-3722-4A42-9756-C196D23E7338}"/>
          </ac:picMkLst>
        </pc:picChg>
        <pc:picChg chg="add mod modCrop">
          <ac:chgData name="ANDRES HUMBERTO OTALORA CARMONA" userId="9f185f83-ab76-4bc7-b4dd-50fef826f155" providerId="ADAL" clId="{3FBA8FAE-BC5A-44DF-AABA-3228B9147005}" dt="2020-06-24T23:19:16.977" v="3299" actId="1076"/>
          <ac:picMkLst>
            <pc:docMk/>
            <pc:sldMk cId="370563229" sldId="336"/>
            <ac:picMk id="35" creationId="{DB268507-7D3C-400A-91FA-449BADEBC207}"/>
          </ac:picMkLst>
        </pc:picChg>
        <pc:picChg chg="add mod">
          <ac:chgData name="ANDRES HUMBERTO OTALORA CARMONA" userId="9f185f83-ab76-4bc7-b4dd-50fef826f155" providerId="ADAL" clId="{3FBA8FAE-BC5A-44DF-AABA-3228B9147005}" dt="2020-06-24T23:19:09.593" v="3297" actId="1076"/>
          <ac:picMkLst>
            <pc:docMk/>
            <pc:sldMk cId="370563229" sldId="336"/>
            <ac:picMk id="36" creationId="{401C0DF5-9A27-4A3E-A037-090FEDE25DD6}"/>
          </ac:picMkLst>
        </pc:picChg>
        <pc:picChg chg="add mod">
          <ac:chgData name="ANDRES HUMBERTO OTALORA CARMONA" userId="9f185f83-ab76-4bc7-b4dd-50fef826f155" providerId="ADAL" clId="{3FBA8FAE-BC5A-44DF-AABA-3228B9147005}" dt="2020-06-24T23:19:09.593" v="3297" actId="1076"/>
          <ac:picMkLst>
            <pc:docMk/>
            <pc:sldMk cId="370563229" sldId="336"/>
            <ac:picMk id="37" creationId="{77134056-5990-4879-806E-AB76B3272E13}"/>
          </ac:picMkLst>
        </pc:picChg>
        <pc:picChg chg="add mod">
          <ac:chgData name="ANDRES HUMBERTO OTALORA CARMONA" userId="9f185f83-ab76-4bc7-b4dd-50fef826f155" providerId="ADAL" clId="{3FBA8FAE-BC5A-44DF-AABA-3228B9147005}" dt="2020-06-24T23:19:16.977" v="3299" actId="1076"/>
          <ac:picMkLst>
            <pc:docMk/>
            <pc:sldMk cId="370563229" sldId="336"/>
            <ac:picMk id="44" creationId="{515A94E6-3B26-4C3A-B42A-884EB9015D99}"/>
          </ac:picMkLst>
        </pc:picChg>
        <pc:picChg chg="add del mod">
          <ac:chgData name="ANDRES HUMBERTO OTALORA CARMONA" userId="9f185f83-ab76-4bc7-b4dd-50fef826f155" providerId="ADAL" clId="{3FBA8FAE-BC5A-44DF-AABA-3228B9147005}" dt="2020-06-24T23:20:03.045" v="3308" actId="21"/>
          <ac:picMkLst>
            <pc:docMk/>
            <pc:sldMk cId="370563229" sldId="336"/>
            <ac:picMk id="46" creationId="{135CADD7-B67E-439C-9351-E6199323247B}"/>
          </ac:picMkLst>
        </pc:picChg>
        <pc:cxnChg chg="del">
          <ac:chgData name="ANDRES HUMBERTO OTALORA CARMONA" userId="9f185f83-ab76-4bc7-b4dd-50fef826f155" providerId="ADAL" clId="{3FBA8FAE-BC5A-44DF-AABA-3228B9147005}" dt="2020-06-24T23:14:28.731" v="3135" actId="478"/>
          <ac:cxnSpMkLst>
            <pc:docMk/>
            <pc:sldMk cId="370563229" sldId="336"/>
            <ac:cxnSpMk id="19" creationId="{79EA7040-80F3-46C1-B3AA-FCE3B56CE8DC}"/>
          </ac:cxnSpMkLst>
        </pc:cxnChg>
        <pc:cxnChg chg="add del mod">
          <ac:chgData name="ANDRES HUMBERTO OTALORA CARMONA" userId="9f185f83-ab76-4bc7-b4dd-50fef826f155" providerId="ADAL" clId="{3FBA8FAE-BC5A-44DF-AABA-3228B9147005}" dt="2020-06-24T23:18:03.311" v="3277" actId="478"/>
          <ac:cxnSpMkLst>
            <pc:docMk/>
            <pc:sldMk cId="370563229" sldId="336"/>
            <ac:cxnSpMk id="38" creationId="{F80C2C4A-68A6-4990-A6BD-70CCFCD9CFC5}"/>
          </ac:cxnSpMkLst>
        </pc:cxnChg>
        <pc:cxnChg chg="del">
          <ac:chgData name="ANDRES HUMBERTO OTALORA CARMONA" userId="9f185f83-ab76-4bc7-b4dd-50fef826f155" providerId="ADAL" clId="{3FBA8FAE-BC5A-44DF-AABA-3228B9147005}" dt="2020-06-24T23:14:28.731" v="3135" actId="478"/>
          <ac:cxnSpMkLst>
            <pc:docMk/>
            <pc:sldMk cId="370563229" sldId="336"/>
            <ac:cxnSpMk id="42" creationId="{083CA3C4-3812-4E89-86F5-44AA5970506F}"/>
          </ac:cxnSpMkLst>
        </pc:cxnChg>
        <pc:cxnChg chg="add del mod">
          <ac:chgData name="ANDRES HUMBERTO OTALORA CARMONA" userId="9f185f83-ab76-4bc7-b4dd-50fef826f155" providerId="ADAL" clId="{3FBA8FAE-BC5A-44DF-AABA-3228B9147005}" dt="2020-06-24T23:18:33.510" v="3290" actId="478"/>
          <ac:cxnSpMkLst>
            <pc:docMk/>
            <pc:sldMk cId="370563229" sldId="336"/>
            <ac:cxnSpMk id="43" creationId="{4DEF1AB6-CE25-4119-B04B-2CBDFC4A3C7B}"/>
          </ac:cxnSpMkLst>
        </pc:cxnChg>
        <pc:cxnChg chg="del">
          <ac:chgData name="ANDRES HUMBERTO OTALORA CARMONA" userId="9f185f83-ab76-4bc7-b4dd-50fef826f155" providerId="ADAL" clId="{3FBA8FAE-BC5A-44DF-AABA-3228B9147005}" dt="2020-06-24T23:14:28.731" v="3135" actId="478"/>
          <ac:cxnSpMkLst>
            <pc:docMk/>
            <pc:sldMk cId="370563229" sldId="336"/>
            <ac:cxnSpMk id="47" creationId="{45873EE0-FA27-4473-AEB0-EE4FCF17266B}"/>
          </ac:cxnSpMkLst>
        </pc:cxnChg>
      </pc:sldChg>
      <pc:sldChg chg="addSp delSp modSp add mod setBg">
        <pc:chgData name="ANDRES HUMBERTO OTALORA CARMONA" userId="9f185f83-ab76-4bc7-b4dd-50fef826f155" providerId="ADAL" clId="{3FBA8FAE-BC5A-44DF-AABA-3228B9147005}" dt="2020-06-24T23:22:57.497" v="3400" actId="1076"/>
        <pc:sldMkLst>
          <pc:docMk/>
          <pc:sldMk cId="179090824" sldId="337"/>
        </pc:sldMkLst>
        <pc:spChg chg="del">
          <ac:chgData name="ANDRES HUMBERTO OTALORA CARMONA" userId="9f185f83-ab76-4bc7-b4dd-50fef826f155" providerId="ADAL" clId="{3FBA8FAE-BC5A-44DF-AABA-3228B9147005}" dt="2020-06-24T23:20:53.991" v="3316" actId="478"/>
          <ac:spMkLst>
            <pc:docMk/>
            <pc:sldMk cId="179090824" sldId="337"/>
            <ac:spMk id="6" creationId="{09E3640F-F166-4148-9BB9-9AB3500094AB}"/>
          </ac:spMkLst>
        </pc:spChg>
        <pc:spChg chg="del">
          <ac:chgData name="ANDRES HUMBERTO OTALORA CARMONA" userId="9f185f83-ab76-4bc7-b4dd-50fef826f155" providerId="ADAL" clId="{3FBA8FAE-BC5A-44DF-AABA-3228B9147005}" dt="2020-06-24T23:20:53.991" v="3316" actId="478"/>
          <ac:spMkLst>
            <pc:docMk/>
            <pc:sldMk cId="179090824" sldId="337"/>
            <ac:spMk id="7" creationId="{EE928FD8-FA88-403E-B94A-EF7F09897C73}"/>
          </ac:spMkLst>
        </pc:spChg>
        <pc:spChg chg="del">
          <ac:chgData name="ANDRES HUMBERTO OTALORA CARMONA" userId="9f185f83-ab76-4bc7-b4dd-50fef826f155" providerId="ADAL" clId="{3FBA8FAE-BC5A-44DF-AABA-3228B9147005}" dt="2020-06-24T23:20:53.991" v="3316" actId="478"/>
          <ac:spMkLst>
            <pc:docMk/>
            <pc:sldMk cId="179090824" sldId="337"/>
            <ac:spMk id="8" creationId="{CAFCA1E3-EF5E-48A7-B650-BE8A437DEB0B}"/>
          </ac:spMkLst>
        </pc:spChg>
        <pc:spChg chg="del">
          <ac:chgData name="ANDRES HUMBERTO OTALORA CARMONA" userId="9f185f83-ab76-4bc7-b4dd-50fef826f155" providerId="ADAL" clId="{3FBA8FAE-BC5A-44DF-AABA-3228B9147005}" dt="2020-06-24T23:20:53.991" v="3316" actId="478"/>
          <ac:spMkLst>
            <pc:docMk/>
            <pc:sldMk cId="179090824" sldId="337"/>
            <ac:spMk id="9" creationId="{08ABCF40-F35E-4DF2-900D-142C5EBAE158}"/>
          </ac:spMkLst>
        </pc:spChg>
        <pc:spChg chg="del">
          <ac:chgData name="ANDRES HUMBERTO OTALORA CARMONA" userId="9f185f83-ab76-4bc7-b4dd-50fef826f155" providerId="ADAL" clId="{3FBA8FAE-BC5A-44DF-AABA-3228B9147005}" dt="2020-06-24T23:20:53.991" v="3316" actId="478"/>
          <ac:spMkLst>
            <pc:docMk/>
            <pc:sldMk cId="179090824" sldId="337"/>
            <ac:spMk id="39" creationId="{04E05285-0328-4907-8B92-9F55C1E0A0E8}"/>
          </ac:spMkLst>
        </pc:spChg>
        <pc:spChg chg="del">
          <ac:chgData name="ANDRES HUMBERTO OTALORA CARMONA" userId="9f185f83-ab76-4bc7-b4dd-50fef826f155" providerId="ADAL" clId="{3FBA8FAE-BC5A-44DF-AABA-3228B9147005}" dt="2020-06-24T23:20:53.991" v="3316" actId="478"/>
          <ac:spMkLst>
            <pc:docMk/>
            <pc:sldMk cId="179090824" sldId="337"/>
            <ac:spMk id="40" creationId="{11A6A346-090F-429C-BEB7-AB02122B67D3}"/>
          </ac:spMkLst>
        </pc:spChg>
        <pc:spChg chg="mod">
          <ac:chgData name="ANDRES HUMBERTO OTALORA CARMONA" userId="9f185f83-ab76-4bc7-b4dd-50fef826f155" providerId="ADAL" clId="{3FBA8FAE-BC5A-44DF-AABA-3228B9147005}" dt="2020-06-24T23:21:12.105" v="3387" actId="20577"/>
          <ac:spMkLst>
            <pc:docMk/>
            <pc:sldMk cId="179090824" sldId="337"/>
            <ac:spMk id="41" creationId="{BA4E2C08-946C-4869-9B54-C27E445D8FB7}"/>
          </ac:spMkLst>
        </pc:spChg>
        <pc:spChg chg="del">
          <ac:chgData name="ANDRES HUMBERTO OTALORA CARMONA" userId="9f185f83-ab76-4bc7-b4dd-50fef826f155" providerId="ADAL" clId="{3FBA8FAE-BC5A-44DF-AABA-3228B9147005}" dt="2020-06-24T23:20:53.991" v="3316" actId="478"/>
          <ac:spMkLst>
            <pc:docMk/>
            <pc:sldMk cId="179090824" sldId="337"/>
            <ac:spMk id="45" creationId="{307BB474-26D9-4D78-AECD-EB8CB9CB60C3}"/>
          </ac:spMkLst>
        </pc:spChg>
        <pc:picChg chg="add mod">
          <ac:chgData name="ANDRES HUMBERTO OTALORA CARMONA" userId="9f185f83-ab76-4bc7-b4dd-50fef826f155" providerId="ADAL" clId="{3FBA8FAE-BC5A-44DF-AABA-3228B9147005}" dt="2020-06-24T23:22:56.145" v="3399" actId="1076"/>
          <ac:picMkLst>
            <pc:docMk/>
            <pc:sldMk cId="179090824" sldId="337"/>
            <ac:picMk id="3" creationId="{A7481923-B830-4067-8959-1B7FEA69B5C3}"/>
          </ac:picMkLst>
        </pc:picChg>
        <pc:picChg chg="add mod">
          <ac:chgData name="ANDRES HUMBERTO OTALORA CARMONA" userId="9f185f83-ab76-4bc7-b4dd-50fef826f155" providerId="ADAL" clId="{3FBA8FAE-BC5A-44DF-AABA-3228B9147005}" dt="2020-06-24T23:22:57.497" v="3400" actId="1076"/>
          <ac:picMkLst>
            <pc:docMk/>
            <pc:sldMk cId="179090824" sldId="337"/>
            <ac:picMk id="4" creationId="{1F6FF81B-8F2C-4599-80D7-BC5C5D1DF98A}"/>
          </ac:picMkLst>
        </pc:picChg>
        <pc:picChg chg="del">
          <ac:chgData name="ANDRES HUMBERTO OTALORA CARMONA" userId="9f185f83-ab76-4bc7-b4dd-50fef826f155" providerId="ADAL" clId="{3FBA8FAE-BC5A-44DF-AABA-3228B9147005}" dt="2020-06-24T23:20:53.991" v="3316" actId="478"/>
          <ac:picMkLst>
            <pc:docMk/>
            <pc:sldMk cId="179090824" sldId="337"/>
            <ac:picMk id="10" creationId="{957F8283-E80E-4732-B263-5799F6CD12F7}"/>
          </ac:picMkLst>
        </pc:picChg>
        <pc:picChg chg="del">
          <ac:chgData name="ANDRES HUMBERTO OTALORA CARMONA" userId="9f185f83-ab76-4bc7-b4dd-50fef826f155" providerId="ADAL" clId="{3FBA8FAE-BC5A-44DF-AABA-3228B9147005}" dt="2020-06-24T23:20:53.991" v="3316" actId="478"/>
          <ac:picMkLst>
            <pc:docMk/>
            <pc:sldMk cId="179090824" sldId="337"/>
            <ac:picMk id="12" creationId="{BD28EAD2-05FE-414E-9573-E54254269093}"/>
          </ac:picMkLst>
        </pc:picChg>
        <pc:picChg chg="del">
          <ac:chgData name="ANDRES HUMBERTO OTALORA CARMONA" userId="9f185f83-ab76-4bc7-b4dd-50fef826f155" providerId="ADAL" clId="{3FBA8FAE-BC5A-44DF-AABA-3228B9147005}" dt="2020-06-24T23:20:53.991" v="3316" actId="478"/>
          <ac:picMkLst>
            <pc:docMk/>
            <pc:sldMk cId="179090824" sldId="337"/>
            <ac:picMk id="22" creationId="{9A449027-5130-4814-94A0-37FDA34351D4}"/>
          </ac:picMkLst>
        </pc:picChg>
        <pc:picChg chg="del">
          <ac:chgData name="ANDRES HUMBERTO OTALORA CARMONA" userId="9f185f83-ab76-4bc7-b4dd-50fef826f155" providerId="ADAL" clId="{3FBA8FAE-BC5A-44DF-AABA-3228B9147005}" dt="2020-06-24T23:20:53.991" v="3316" actId="478"/>
          <ac:picMkLst>
            <pc:docMk/>
            <pc:sldMk cId="179090824" sldId="337"/>
            <ac:picMk id="25" creationId="{CAF2A26B-ABD6-4D3D-B21A-A435A7D0451A}"/>
          </ac:picMkLst>
        </pc:picChg>
        <pc:picChg chg="del">
          <ac:chgData name="ANDRES HUMBERTO OTALORA CARMONA" userId="9f185f83-ab76-4bc7-b4dd-50fef826f155" providerId="ADAL" clId="{3FBA8FAE-BC5A-44DF-AABA-3228B9147005}" dt="2020-06-24T23:20:53.991" v="3316" actId="478"/>
          <ac:picMkLst>
            <pc:docMk/>
            <pc:sldMk cId="179090824" sldId="337"/>
            <ac:picMk id="29" creationId="{E87F7EEA-3722-4A42-9756-C196D23E7338}"/>
          </ac:picMkLst>
        </pc:picChg>
        <pc:picChg chg="del">
          <ac:chgData name="ANDRES HUMBERTO OTALORA CARMONA" userId="9f185f83-ab76-4bc7-b4dd-50fef826f155" providerId="ADAL" clId="{3FBA8FAE-BC5A-44DF-AABA-3228B9147005}" dt="2020-06-24T23:20:53.991" v="3316" actId="478"/>
          <ac:picMkLst>
            <pc:docMk/>
            <pc:sldMk cId="179090824" sldId="337"/>
            <ac:picMk id="35" creationId="{DB268507-7D3C-400A-91FA-449BADEBC207}"/>
          </ac:picMkLst>
        </pc:picChg>
        <pc:picChg chg="del">
          <ac:chgData name="ANDRES HUMBERTO OTALORA CARMONA" userId="9f185f83-ab76-4bc7-b4dd-50fef826f155" providerId="ADAL" clId="{3FBA8FAE-BC5A-44DF-AABA-3228B9147005}" dt="2020-06-24T23:20:53.991" v="3316" actId="478"/>
          <ac:picMkLst>
            <pc:docMk/>
            <pc:sldMk cId="179090824" sldId="337"/>
            <ac:picMk id="36" creationId="{401C0DF5-9A27-4A3E-A037-090FEDE25DD6}"/>
          </ac:picMkLst>
        </pc:picChg>
        <pc:picChg chg="del">
          <ac:chgData name="ANDRES HUMBERTO OTALORA CARMONA" userId="9f185f83-ab76-4bc7-b4dd-50fef826f155" providerId="ADAL" clId="{3FBA8FAE-BC5A-44DF-AABA-3228B9147005}" dt="2020-06-24T23:20:53.991" v="3316" actId="478"/>
          <ac:picMkLst>
            <pc:docMk/>
            <pc:sldMk cId="179090824" sldId="337"/>
            <ac:picMk id="37" creationId="{77134056-5990-4879-806E-AB76B3272E13}"/>
          </ac:picMkLst>
        </pc:picChg>
        <pc:picChg chg="del">
          <ac:chgData name="ANDRES HUMBERTO OTALORA CARMONA" userId="9f185f83-ab76-4bc7-b4dd-50fef826f155" providerId="ADAL" clId="{3FBA8FAE-BC5A-44DF-AABA-3228B9147005}" dt="2020-06-24T23:20:53.991" v="3316" actId="478"/>
          <ac:picMkLst>
            <pc:docMk/>
            <pc:sldMk cId="179090824" sldId="337"/>
            <ac:picMk id="44" creationId="{515A94E6-3B26-4C3A-B42A-884EB9015D99}"/>
          </ac:picMkLst>
        </pc:picChg>
      </pc:sldChg>
      <pc:sldMasterChg chg="add addSldLayout">
        <pc:chgData name="ANDRES HUMBERTO OTALORA CARMONA" userId="9f185f83-ab76-4bc7-b4dd-50fef826f155" providerId="ADAL" clId="{3FBA8FAE-BC5A-44DF-AABA-3228B9147005}" dt="2020-06-24T21:40:09.867" v="2200" actId="27028"/>
        <pc:sldMasterMkLst>
          <pc:docMk/>
          <pc:sldMasterMk cId="3087069763" sldId="2147483648"/>
        </pc:sldMasterMkLst>
        <pc:sldLayoutChg chg="add">
          <pc:chgData name="ANDRES HUMBERTO OTALORA CARMONA" userId="9f185f83-ab76-4bc7-b4dd-50fef826f155" providerId="ADAL" clId="{3FBA8FAE-BC5A-44DF-AABA-3228B9147005}" dt="2020-06-24T15:03:54.483" v="2" actId="27028"/>
          <pc:sldLayoutMkLst>
            <pc:docMk/>
            <pc:sldMasterMk cId="3087069763" sldId="2147483648"/>
            <pc:sldLayoutMk cId="1878124074" sldId="2147483655"/>
          </pc:sldLayoutMkLst>
        </pc:sldLayoutChg>
        <pc:sldLayoutChg chg="add">
          <pc:chgData name="ANDRES HUMBERTO OTALORA CARMONA" userId="9f185f83-ab76-4bc7-b4dd-50fef826f155" providerId="ADAL" clId="{3FBA8FAE-BC5A-44DF-AABA-3228B9147005}" dt="2020-06-24T21:40:09.867" v="2200" actId="27028"/>
          <pc:sldLayoutMkLst>
            <pc:docMk/>
            <pc:sldMasterMk cId="3087069763" sldId="2147483648"/>
            <pc:sldLayoutMk cId="330553290" sldId="2147483660"/>
          </pc:sldLayoutMkLst>
        </pc:sldLayoutChg>
      </pc:sldMasterChg>
      <pc:sldMasterChg chg="del delSldLayout">
        <pc:chgData name="ANDRES HUMBERTO OTALORA CARMONA" userId="9f185f83-ab76-4bc7-b4dd-50fef826f155" providerId="ADAL" clId="{3FBA8FAE-BC5A-44DF-AABA-3228B9147005}" dt="2020-06-24T23:19:03.192" v="3296" actId="47"/>
        <pc:sldMasterMkLst>
          <pc:docMk/>
          <pc:sldMasterMk cId="3576799173" sldId="2147483723"/>
        </pc:sldMasterMkLst>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853335952" sldId="2147483724"/>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299784366" sldId="2147483725"/>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092371178" sldId="2147483726"/>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353116692" sldId="2147483727"/>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053313668" sldId="2147483728"/>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501781430" sldId="2147483729"/>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873022130" sldId="2147483730"/>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731477065" sldId="2147483731"/>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977312387" sldId="2147483732"/>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4042551919" sldId="2147483733"/>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796468073" sldId="2147483734"/>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623253374" sldId="2147483735"/>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04705609" sldId="2147483736"/>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798936709" sldId="2147483737"/>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369187046" sldId="2147483738"/>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4083526175" sldId="2147483739"/>
          </pc:sldLayoutMkLst>
        </pc:sldLayoutChg>
      </pc:sldMasterChg>
    </pc:docChg>
  </pc:docChgLst>
  <pc:docChgLst>
    <pc:chgData name="ANDRES HUMBERTO OTALORA CARMONA" userId="9f185f83-ab76-4bc7-b4dd-50fef826f155" providerId="ADAL" clId="{D5B4B709-3AC2-4099-BF85-177B55696005}"/>
    <pc:docChg chg="undo custSel addSld delSld modSld">
      <pc:chgData name="ANDRES HUMBERTO OTALORA CARMONA" userId="9f185f83-ab76-4bc7-b4dd-50fef826f155" providerId="ADAL" clId="{D5B4B709-3AC2-4099-BF85-177B55696005}" dt="2020-06-30T23:08:50.761" v="1429" actId="20577"/>
      <pc:docMkLst>
        <pc:docMk/>
      </pc:docMkLst>
      <pc:sldChg chg="modSp mod">
        <pc:chgData name="ANDRES HUMBERTO OTALORA CARMONA" userId="9f185f83-ab76-4bc7-b4dd-50fef826f155" providerId="ADAL" clId="{D5B4B709-3AC2-4099-BF85-177B55696005}" dt="2020-06-30T23:08:50.761" v="1429" actId="20577"/>
        <pc:sldMkLst>
          <pc:docMk/>
          <pc:sldMk cId="4231383792" sldId="320"/>
        </pc:sldMkLst>
        <pc:spChg chg="mod">
          <ac:chgData name="ANDRES HUMBERTO OTALORA CARMONA" userId="9f185f83-ab76-4bc7-b4dd-50fef826f155" providerId="ADAL" clId="{D5B4B709-3AC2-4099-BF85-177B55696005}" dt="2020-06-30T23:08:50.761" v="1429" actId="20577"/>
          <ac:spMkLst>
            <pc:docMk/>
            <pc:sldMk cId="4231383792" sldId="320"/>
            <ac:spMk id="12" creationId="{2A3190B4-7CE9-421D-8959-FEBD252C9280}"/>
          </ac:spMkLst>
        </pc:spChg>
      </pc:sldChg>
      <pc:sldChg chg="addSp delSp modSp mod">
        <pc:chgData name="ANDRES HUMBERTO OTALORA CARMONA" userId="9f185f83-ab76-4bc7-b4dd-50fef826f155" providerId="ADAL" clId="{D5B4B709-3AC2-4099-BF85-177B55696005}" dt="2020-06-25T21:37:48.482" v="563" actId="1076"/>
        <pc:sldMkLst>
          <pc:docMk/>
          <pc:sldMk cId="562487266" sldId="321"/>
        </pc:sldMkLst>
        <pc:spChg chg="del">
          <ac:chgData name="ANDRES HUMBERTO OTALORA CARMONA" userId="9f185f83-ab76-4bc7-b4dd-50fef826f155" providerId="ADAL" clId="{D5B4B709-3AC2-4099-BF85-177B55696005}" dt="2020-06-25T21:16:36.426" v="5" actId="478"/>
          <ac:spMkLst>
            <pc:docMk/>
            <pc:sldMk cId="562487266" sldId="321"/>
            <ac:spMk id="3" creationId="{19949240-DC2F-4A91-BFB5-71BA25732303}"/>
          </ac:spMkLst>
        </pc:spChg>
        <pc:spChg chg="del">
          <ac:chgData name="ANDRES HUMBERTO OTALORA CARMONA" userId="9f185f83-ab76-4bc7-b4dd-50fef826f155" providerId="ADAL" clId="{D5B4B709-3AC2-4099-BF85-177B55696005}" dt="2020-06-25T21:16:36.426" v="5" actId="478"/>
          <ac:spMkLst>
            <pc:docMk/>
            <pc:sldMk cId="562487266" sldId="321"/>
            <ac:spMk id="4" creationId="{8360922B-8A8A-47FE-9B3D-66FFA10FDE9B}"/>
          </ac:spMkLst>
        </pc:spChg>
        <pc:spChg chg="del">
          <ac:chgData name="ANDRES HUMBERTO OTALORA CARMONA" userId="9f185f83-ab76-4bc7-b4dd-50fef826f155" providerId="ADAL" clId="{D5B4B709-3AC2-4099-BF85-177B55696005}" dt="2020-06-25T21:16:36.426" v="5" actId="478"/>
          <ac:spMkLst>
            <pc:docMk/>
            <pc:sldMk cId="562487266" sldId="321"/>
            <ac:spMk id="5" creationId="{5B965E7B-DB6A-4131-B7C7-DFE7FE0E9BBA}"/>
          </ac:spMkLst>
        </pc:spChg>
        <pc:spChg chg="del">
          <ac:chgData name="ANDRES HUMBERTO OTALORA CARMONA" userId="9f185f83-ab76-4bc7-b4dd-50fef826f155" providerId="ADAL" clId="{D5B4B709-3AC2-4099-BF85-177B55696005}" dt="2020-06-25T21:16:36.426" v="5" actId="478"/>
          <ac:spMkLst>
            <pc:docMk/>
            <pc:sldMk cId="562487266" sldId="321"/>
            <ac:spMk id="6" creationId="{82A75F89-4918-49B5-A83B-28541505E917}"/>
          </ac:spMkLst>
        </pc:spChg>
        <pc:spChg chg="del">
          <ac:chgData name="ANDRES HUMBERTO OTALORA CARMONA" userId="9f185f83-ab76-4bc7-b4dd-50fef826f155" providerId="ADAL" clId="{D5B4B709-3AC2-4099-BF85-177B55696005}" dt="2020-06-25T21:16:36.426" v="5" actId="478"/>
          <ac:spMkLst>
            <pc:docMk/>
            <pc:sldMk cId="562487266" sldId="321"/>
            <ac:spMk id="7" creationId="{9DB27B32-C844-4C6F-997A-6BFD07367D2C}"/>
          </ac:spMkLst>
        </pc:spChg>
        <pc:spChg chg="del">
          <ac:chgData name="ANDRES HUMBERTO OTALORA CARMONA" userId="9f185f83-ab76-4bc7-b4dd-50fef826f155" providerId="ADAL" clId="{D5B4B709-3AC2-4099-BF85-177B55696005}" dt="2020-06-25T21:16:36.426" v="5" actId="478"/>
          <ac:spMkLst>
            <pc:docMk/>
            <pc:sldMk cId="562487266" sldId="321"/>
            <ac:spMk id="8" creationId="{5D94E5EB-578A-4541-A761-5AF1076A26F0}"/>
          </ac:spMkLst>
        </pc:spChg>
        <pc:spChg chg="del">
          <ac:chgData name="ANDRES HUMBERTO OTALORA CARMONA" userId="9f185f83-ab76-4bc7-b4dd-50fef826f155" providerId="ADAL" clId="{D5B4B709-3AC2-4099-BF85-177B55696005}" dt="2020-06-25T21:16:36.426" v="5" actId="478"/>
          <ac:spMkLst>
            <pc:docMk/>
            <pc:sldMk cId="562487266" sldId="321"/>
            <ac:spMk id="9" creationId="{497A5BE3-EFD6-4D22-B9E2-FA85D5889E90}"/>
          </ac:spMkLst>
        </pc:spChg>
        <pc:spChg chg="del">
          <ac:chgData name="ANDRES HUMBERTO OTALORA CARMONA" userId="9f185f83-ab76-4bc7-b4dd-50fef826f155" providerId="ADAL" clId="{D5B4B709-3AC2-4099-BF85-177B55696005}" dt="2020-06-25T21:16:36.426" v="5" actId="478"/>
          <ac:spMkLst>
            <pc:docMk/>
            <pc:sldMk cId="562487266" sldId="321"/>
            <ac:spMk id="10" creationId="{41F32FB5-4F14-4824-9F4D-8FD04546274D}"/>
          </ac:spMkLst>
        </pc:spChg>
        <pc:spChg chg="del">
          <ac:chgData name="ANDRES HUMBERTO OTALORA CARMONA" userId="9f185f83-ab76-4bc7-b4dd-50fef826f155" providerId="ADAL" clId="{D5B4B709-3AC2-4099-BF85-177B55696005}" dt="2020-06-25T21:16:36.426" v="5" actId="478"/>
          <ac:spMkLst>
            <pc:docMk/>
            <pc:sldMk cId="562487266" sldId="321"/>
            <ac:spMk id="11" creationId="{9D8DF0E7-F363-4436-8A4C-4F6F57F7E21F}"/>
          </ac:spMkLst>
        </pc:spChg>
        <pc:spChg chg="del">
          <ac:chgData name="ANDRES HUMBERTO OTALORA CARMONA" userId="9f185f83-ab76-4bc7-b4dd-50fef826f155" providerId="ADAL" clId="{D5B4B709-3AC2-4099-BF85-177B55696005}" dt="2020-06-25T21:16:36.426" v="5" actId="478"/>
          <ac:spMkLst>
            <pc:docMk/>
            <pc:sldMk cId="562487266" sldId="321"/>
            <ac:spMk id="12" creationId="{2D0A6D90-BAF4-4BB8-8527-6AEE7ADCFCCC}"/>
          </ac:spMkLst>
        </pc:spChg>
        <pc:spChg chg="del">
          <ac:chgData name="ANDRES HUMBERTO OTALORA CARMONA" userId="9f185f83-ab76-4bc7-b4dd-50fef826f155" providerId="ADAL" clId="{D5B4B709-3AC2-4099-BF85-177B55696005}" dt="2020-06-25T21:16:38.278" v="7" actId="478"/>
          <ac:spMkLst>
            <pc:docMk/>
            <pc:sldMk cId="562487266" sldId="321"/>
            <ac:spMk id="13" creationId="{6469A401-44D2-45C6-A56E-435A7065C083}"/>
          </ac:spMkLst>
        </pc:spChg>
        <pc:spChg chg="add mod">
          <ac:chgData name="ANDRES HUMBERTO OTALORA CARMONA" userId="9f185f83-ab76-4bc7-b4dd-50fef826f155" providerId="ADAL" clId="{D5B4B709-3AC2-4099-BF85-177B55696005}" dt="2020-06-25T21:18:22.444" v="76" actId="1076"/>
          <ac:spMkLst>
            <pc:docMk/>
            <pc:sldMk cId="562487266" sldId="321"/>
            <ac:spMk id="14" creationId="{D395290F-FC33-4219-B6D8-76D79E21A381}"/>
          </ac:spMkLst>
        </pc:spChg>
        <pc:spChg chg="add mod">
          <ac:chgData name="ANDRES HUMBERTO OTALORA CARMONA" userId="9f185f83-ab76-4bc7-b4dd-50fef826f155" providerId="ADAL" clId="{D5B4B709-3AC2-4099-BF85-177B55696005}" dt="2020-06-25T21:19:40.331" v="87" actId="1076"/>
          <ac:spMkLst>
            <pc:docMk/>
            <pc:sldMk cId="562487266" sldId="321"/>
            <ac:spMk id="16" creationId="{4770D084-8359-4E6B-A42D-D77B3AB8145E}"/>
          </ac:spMkLst>
        </pc:spChg>
        <pc:spChg chg="add del mod">
          <ac:chgData name="ANDRES HUMBERTO OTALORA CARMONA" userId="9f185f83-ab76-4bc7-b4dd-50fef826f155" providerId="ADAL" clId="{D5B4B709-3AC2-4099-BF85-177B55696005}" dt="2020-06-25T21:17:48.460" v="64" actId="478"/>
          <ac:spMkLst>
            <pc:docMk/>
            <pc:sldMk cId="562487266" sldId="321"/>
            <ac:spMk id="29" creationId="{01855059-F1BC-4E7B-8AB8-B333F111DCD7}"/>
          </ac:spMkLst>
        </pc:spChg>
        <pc:spChg chg="add del mod">
          <ac:chgData name="ANDRES HUMBERTO OTALORA CARMONA" userId="9f185f83-ab76-4bc7-b4dd-50fef826f155" providerId="ADAL" clId="{D5B4B709-3AC2-4099-BF85-177B55696005}" dt="2020-06-25T21:17:59.450" v="67" actId="478"/>
          <ac:spMkLst>
            <pc:docMk/>
            <pc:sldMk cId="562487266" sldId="321"/>
            <ac:spMk id="30" creationId="{855C4EF9-AD21-43B6-8B3E-8732CA5AC014}"/>
          </ac:spMkLst>
        </pc:spChg>
        <pc:spChg chg="add mod">
          <ac:chgData name="ANDRES HUMBERTO OTALORA CARMONA" userId="9f185f83-ab76-4bc7-b4dd-50fef826f155" providerId="ADAL" clId="{D5B4B709-3AC2-4099-BF85-177B55696005}" dt="2020-06-25T21:20:05.227" v="91" actId="14100"/>
          <ac:spMkLst>
            <pc:docMk/>
            <pc:sldMk cId="562487266" sldId="321"/>
            <ac:spMk id="31" creationId="{663A97FB-05F2-43BE-81CA-62BB1C93C4C7}"/>
          </ac:spMkLst>
        </pc:spChg>
        <pc:spChg chg="add del mod">
          <ac:chgData name="ANDRES HUMBERTO OTALORA CARMONA" userId="9f185f83-ab76-4bc7-b4dd-50fef826f155" providerId="ADAL" clId="{D5B4B709-3AC2-4099-BF85-177B55696005}" dt="2020-06-25T21:18:14.878" v="75" actId="478"/>
          <ac:spMkLst>
            <pc:docMk/>
            <pc:sldMk cId="562487266" sldId="321"/>
            <ac:spMk id="37" creationId="{B3E91131-CD4D-4656-9995-5710C9F83982}"/>
          </ac:spMkLst>
        </pc:spChg>
        <pc:spChg chg="mod">
          <ac:chgData name="ANDRES HUMBERTO OTALORA CARMONA" userId="9f185f83-ab76-4bc7-b4dd-50fef826f155" providerId="ADAL" clId="{D5B4B709-3AC2-4099-BF85-177B55696005}" dt="2020-06-25T21:17:04.511" v="50" actId="20577"/>
          <ac:spMkLst>
            <pc:docMk/>
            <pc:sldMk cId="562487266" sldId="321"/>
            <ac:spMk id="41" creationId="{BA4E2C08-946C-4869-9B54-C27E445D8FB7}"/>
          </ac:spMkLst>
        </pc:spChg>
        <pc:spChg chg="del">
          <ac:chgData name="ANDRES HUMBERTO OTALORA CARMONA" userId="9f185f83-ab76-4bc7-b4dd-50fef826f155" providerId="ADAL" clId="{D5B4B709-3AC2-4099-BF85-177B55696005}" dt="2020-06-25T21:16:36.426" v="5" actId="478"/>
          <ac:spMkLst>
            <pc:docMk/>
            <pc:sldMk cId="562487266" sldId="321"/>
            <ac:spMk id="67" creationId="{9C11644D-6339-46CA-92A4-B4043FB43015}"/>
          </ac:spMkLst>
        </pc:spChg>
        <pc:spChg chg="del">
          <ac:chgData name="ANDRES HUMBERTO OTALORA CARMONA" userId="9f185f83-ab76-4bc7-b4dd-50fef826f155" providerId="ADAL" clId="{D5B4B709-3AC2-4099-BF85-177B55696005}" dt="2020-06-25T21:16:37.320" v="6" actId="478"/>
          <ac:spMkLst>
            <pc:docMk/>
            <pc:sldMk cId="562487266" sldId="321"/>
            <ac:spMk id="68" creationId="{7BCE7619-AE21-4E22-AED7-B421DE822FC5}"/>
          </ac:spMkLst>
        </pc:spChg>
        <pc:picChg chg="del">
          <ac:chgData name="ANDRES HUMBERTO OTALORA CARMONA" userId="9f185f83-ab76-4bc7-b4dd-50fef826f155" providerId="ADAL" clId="{D5B4B709-3AC2-4099-BF85-177B55696005}" dt="2020-06-25T21:16:36.426" v="5" actId="478"/>
          <ac:picMkLst>
            <pc:docMk/>
            <pc:sldMk cId="562487266" sldId="321"/>
            <ac:picMk id="15" creationId="{CD72467F-AA53-45F4-B35C-5A0BF1EE275B}"/>
          </ac:picMkLst>
        </pc:picChg>
        <pc:picChg chg="add del mod">
          <ac:chgData name="ANDRES HUMBERTO OTALORA CARMONA" userId="9f185f83-ab76-4bc7-b4dd-50fef826f155" providerId="ADAL" clId="{D5B4B709-3AC2-4099-BF85-177B55696005}" dt="2020-06-25T21:33:53.751" v="503" actId="21"/>
          <ac:picMkLst>
            <pc:docMk/>
            <pc:sldMk cId="562487266" sldId="321"/>
            <ac:picMk id="17" creationId="{FC6AE8E4-497E-4454-A985-8DEB7BACE3EB}"/>
          </ac:picMkLst>
        </pc:picChg>
        <pc:picChg chg="add mod modCrop">
          <ac:chgData name="ANDRES HUMBERTO OTALORA CARMONA" userId="9f185f83-ab76-4bc7-b4dd-50fef826f155" providerId="ADAL" clId="{D5B4B709-3AC2-4099-BF85-177B55696005}" dt="2020-06-25T21:37:48.482" v="563" actId="1076"/>
          <ac:picMkLst>
            <pc:docMk/>
            <pc:sldMk cId="562487266" sldId="321"/>
            <ac:picMk id="18" creationId="{9B5E87A6-D275-42EF-9565-C36C939952EB}"/>
          </ac:picMkLst>
        </pc:picChg>
        <pc:picChg chg="del">
          <ac:chgData name="ANDRES HUMBERTO OTALORA CARMONA" userId="9f185f83-ab76-4bc7-b4dd-50fef826f155" providerId="ADAL" clId="{D5B4B709-3AC2-4099-BF85-177B55696005}" dt="2020-06-25T21:16:36.426" v="5" actId="478"/>
          <ac:picMkLst>
            <pc:docMk/>
            <pc:sldMk cId="562487266" sldId="321"/>
            <ac:picMk id="26" creationId="{C500D9CF-C505-4C65-A465-F4CD92C03D07}"/>
          </ac:picMkLst>
        </pc:picChg>
        <pc:picChg chg="del">
          <ac:chgData name="ANDRES HUMBERTO OTALORA CARMONA" userId="9f185f83-ab76-4bc7-b4dd-50fef826f155" providerId="ADAL" clId="{D5B4B709-3AC2-4099-BF85-177B55696005}" dt="2020-06-25T21:16:36.426" v="5" actId="478"/>
          <ac:picMkLst>
            <pc:docMk/>
            <pc:sldMk cId="562487266" sldId="321"/>
            <ac:picMk id="27" creationId="{B0B840D3-95ED-4FB5-96CC-F5F6EBD4825D}"/>
          </ac:picMkLst>
        </pc:picChg>
        <pc:picChg chg="add mod">
          <ac:chgData name="ANDRES HUMBERTO OTALORA CARMONA" userId="9f185f83-ab76-4bc7-b4dd-50fef826f155" providerId="ADAL" clId="{D5B4B709-3AC2-4099-BF85-177B55696005}" dt="2020-06-25T21:17:25.948" v="53" actId="1076"/>
          <ac:picMkLst>
            <pc:docMk/>
            <pc:sldMk cId="562487266" sldId="321"/>
            <ac:picMk id="32" creationId="{1ADBC228-9B82-481D-9527-94EA1064011C}"/>
          </ac:picMkLst>
        </pc:picChg>
        <pc:picChg chg="add mod">
          <ac:chgData name="ANDRES HUMBERTO OTALORA CARMONA" userId="9f185f83-ab76-4bc7-b4dd-50fef826f155" providerId="ADAL" clId="{D5B4B709-3AC2-4099-BF85-177B55696005}" dt="2020-06-25T21:17:25.948" v="53" actId="1076"/>
          <ac:picMkLst>
            <pc:docMk/>
            <pc:sldMk cId="562487266" sldId="321"/>
            <ac:picMk id="33" creationId="{40D02E8F-1159-4B16-800D-2217CD7E22C5}"/>
          </ac:picMkLst>
        </pc:picChg>
        <pc:picChg chg="add mod">
          <ac:chgData name="ANDRES HUMBERTO OTALORA CARMONA" userId="9f185f83-ab76-4bc7-b4dd-50fef826f155" providerId="ADAL" clId="{D5B4B709-3AC2-4099-BF85-177B55696005}" dt="2020-06-25T21:17:25.948" v="53" actId="1076"/>
          <ac:picMkLst>
            <pc:docMk/>
            <pc:sldMk cId="562487266" sldId="321"/>
            <ac:picMk id="34" creationId="{6D82E430-3F60-4844-949E-4EC3E18D76BB}"/>
          </ac:picMkLst>
        </pc:picChg>
        <pc:picChg chg="add mod">
          <ac:chgData name="ANDRES HUMBERTO OTALORA CARMONA" userId="9f185f83-ab76-4bc7-b4dd-50fef826f155" providerId="ADAL" clId="{D5B4B709-3AC2-4099-BF85-177B55696005}" dt="2020-06-25T21:17:25.948" v="53" actId="1076"/>
          <ac:picMkLst>
            <pc:docMk/>
            <pc:sldMk cId="562487266" sldId="321"/>
            <ac:picMk id="35" creationId="{3D1FB1E1-CF1C-4FBC-AA62-338576111358}"/>
          </ac:picMkLst>
        </pc:picChg>
        <pc:picChg chg="add mod">
          <ac:chgData name="ANDRES HUMBERTO OTALORA CARMONA" userId="9f185f83-ab76-4bc7-b4dd-50fef826f155" providerId="ADAL" clId="{D5B4B709-3AC2-4099-BF85-177B55696005}" dt="2020-06-25T21:17:25.948" v="53" actId="1076"/>
          <ac:picMkLst>
            <pc:docMk/>
            <pc:sldMk cId="562487266" sldId="321"/>
            <ac:picMk id="36" creationId="{3C9B869B-A8AE-4E17-80F1-74123F119DE1}"/>
          </ac:picMkLst>
        </pc:picChg>
        <pc:picChg chg="del">
          <ac:chgData name="ANDRES HUMBERTO OTALORA CARMONA" userId="9f185f83-ab76-4bc7-b4dd-50fef826f155" providerId="ADAL" clId="{D5B4B709-3AC2-4099-BF85-177B55696005}" dt="2020-06-25T21:16:36.426" v="5" actId="478"/>
          <ac:picMkLst>
            <pc:docMk/>
            <pc:sldMk cId="562487266" sldId="321"/>
            <ac:picMk id="69" creationId="{F6835561-CBA8-43AB-9AF6-C2E80ED64430}"/>
          </ac:picMkLst>
        </pc:picChg>
        <pc:picChg chg="del">
          <ac:chgData name="ANDRES HUMBERTO OTALORA CARMONA" userId="9f185f83-ab76-4bc7-b4dd-50fef826f155" providerId="ADAL" clId="{D5B4B709-3AC2-4099-BF85-177B55696005}" dt="2020-06-25T21:16:36.426" v="5" actId="478"/>
          <ac:picMkLst>
            <pc:docMk/>
            <pc:sldMk cId="562487266" sldId="321"/>
            <ac:picMk id="70" creationId="{73DF4FA2-73D8-435B-A27B-A38684E388CD}"/>
          </ac:picMkLst>
        </pc:picChg>
        <pc:picChg chg="del">
          <ac:chgData name="ANDRES HUMBERTO OTALORA CARMONA" userId="9f185f83-ab76-4bc7-b4dd-50fef826f155" providerId="ADAL" clId="{D5B4B709-3AC2-4099-BF85-177B55696005}" dt="2020-06-25T21:16:36.426" v="5" actId="478"/>
          <ac:picMkLst>
            <pc:docMk/>
            <pc:sldMk cId="562487266" sldId="321"/>
            <ac:picMk id="71" creationId="{A3AFA4BB-33E5-459E-85D1-A52017402225}"/>
          </ac:picMkLst>
        </pc:picChg>
        <pc:picChg chg="del">
          <ac:chgData name="ANDRES HUMBERTO OTALORA CARMONA" userId="9f185f83-ab76-4bc7-b4dd-50fef826f155" providerId="ADAL" clId="{D5B4B709-3AC2-4099-BF85-177B55696005}" dt="2020-06-25T21:16:36.426" v="5" actId="478"/>
          <ac:picMkLst>
            <pc:docMk/>
            <pc:sldMk cId="562487266" sldId="321"/>
            <ac:picMk id="72" creationId="{62345C59-0B0C-4FF4-ABD3-52338C6008ED}"/>
          </ac:picMkLst>
        </pc:picChg>
        <pc:picChg chg="del">
          <ac:chgData name="ANDRES HUMBERTO OTALORA CARMONA" userId="9f185f83-ab76-4bc7-b4dd-50fef826f155" providerId="ADAL" clId="{D5B4B709-3AC2-4099-BF85-177B55696005}" dt="2020-06-25T21:16:36.426" v="5" actId="478"/>
          <ac:picMkLst>
            <pc:docMk/>
            <pc:sldMk cId="562487266" sldId="321"/>
            <ac:picMk id="74" creationId="{9FCD0216-F9F4-41B8-BE36-B698BC00AFA9}"/>
          </ac:picMkLst>
        </pc:picChg>
        <pc:picChg chg="del">
          <ac:chgData name="ANDRES HUMBERTO OTALORA CARMONA" userId="9f185f83-ab76-4bc7-b4dd-50fef826f155" providerId="ADAL" clId="{D5B4B709-3AC2-4099-BF85-177B55696005}" dt="2020-06-25T21:16:36.426" v="5" actId="478"/>
          <ac:picMkLst>
            <pc:docMk/>
            <pc:sldMk cId="562487266" sldId="321"/>
            <ac:picMk id="75" creationId="{06BA764A-3767-439B-8875-54938DDE4EC6}"/>
          </ac:picMkLst>
        </pc:picChg>
        <pc:picChg chg="del">
          <ac:chgData name="ANDRES HUMBERTO OTALORA CARMONA" userId="9f185f83-ab76-4bc7-b4dd-50fef826f155" providerId="ADAL" clId="{D5B4B709-3AC2-4099-BF85-177B55696005}" dt="2020-06-25T21:16:36.426" v="5" actId="478"/>
          <ac:picMkLst>
            <pc:docMk/>
            <pc:sldMk cId="562487266" sldId="321"/>
            <ac:picMk id="76" creationId="{EFFE93D9-3D44-418A-905C-64BB70216897}"/>
          </ac:picMkLst>
        </pc:picChg>
      </pc:sldChg>
      <pc:sldChg chg="del">
        <pc:chgData name="ANDRES HUMBERTO OTALORA CARMONA" userId="9f185f83-ab76-4bc7-b4dd-50fef826f155" providerId="ADAL" clId="{D5B4B709-3AC2-4099-BF85-177B55696005}" dt="2020-06-25T21:15:51.637" v="0" actId="47"/>
        <pc:sldMkLst>
          <pc:docMk/>
          <pc:sldMk cId="2019847317" sldId="322"/>
        </pc:sldMkLst>
      </pc:sldChg>
      <pc:sldChg chg="del">
        <pc:chgData name="ANDRES HUMBERTO OTALORA CARMONA" userId="9f185f83-ab76-4bc7-b4dd-50fef826f155" providerId="ADAL" clId="{D5B4B709-3AC2-4099-BF85-177B55696005}" dt="2020-06-25T21:15:51.637" v="0" actId="47"/>
        <pc:sldMkLst>
          <pc:docMk/>
          <pc:sldMk cId="3249991528" sldId="323"/>
        </pc:sldMkLst>
      </pc:sldChg>
      <pc:sldChg chg="del">
        <pc:chgData name="ANDRES HUMBERTO OTALORA CARMONA" userId="9f185f83-ab76-4bc7-b4dd-50fef826f155" providerId="ADAL" clId="{D5B4B709-3AC2-4099-BF85-177B55696005}" dt="2020-06-25T21:15:51.637" v="0" actId="47"/>
        <pc:sldMkLst>
          <pc:docMk/>
          <pc:sldMk cId="1341165284" sldId="324"/>
        </pc:sldMkLst>
      </pc:sldChg>
      <pc:sldChg chg="del">
        <pc:chgData name="ANDRES HUMBERTO OTALORA CARMONA" userId="9f185f83-ab76-4bc7-b4dd-50fef826f155" providerId="ADAL" clId="{D5B4B709-3AC2-4099-BF85-177B55696005}" dt="2020-06-25T21:15:51.637" v="0" actId="47"/>
        <pc:sldMkLst>
          <pc:docMk/>
          <pc:sldMk cId="4279927572" sldId="325"/>
        </pc:sldMkLst>
      </pc:sldChg>
      <pc:sldChg chg="del">
        <pc:chgData name="ANDRES HUMBERTO OTALORA CARMONA" userId="9f185f83-ab76-4bc7-b4dd-50fef826f155" providerId="ADAL" clId="{D5B4B709-3AC2-4099-BF85-177B55696005}" dt="2020-06-25T21:15:51.637" v="0" actId="47"/>
        <pc:sldMkLst>
          <pc:docMk/>
          <pc:sldMk cId="3478834755" sldId="326"/>
        </pc:sldMkLst>
      </pc:sldChg>
      <pc:sldChg chg="del">
        <pc:chgData name="ANDRES HUMBERTO OTALORA CARMONA" userId="9f185f83-ab76-4bc7-b4dd-50fef826f155" providerId="ADAL" clId="{D5B4B709-3AC2-4099-BF85-177B55696005}" dt="2020-06-25T21:15:51.637" v="0" actId="47"/>
        <pc:sldMkLst>
          <pc:docMk/>
          <pc:sldMk cId="680617730" sldId="327"/>
        </pc:sldMkLst>
      </pc:sldChg>
      <pc:sldChg chg="del">
        <pc:chgData name="ANDRES HUMBERTO OTALORA CARMONA" userId="9f185f83-ab76-4bc7-b4dd-50fef826f155" providerId="ADAL" clId="{D5B4B709-3AC2-4099-BF85-177B55696005}" dt="2020-06-25T21:15:51.637" v="0" actId="47"/>
        <pc:sldMkLst>
          <pc:docMk/>
          <pc:sldMk cId="3327136507" sldId="328"/>
        </pc:sldMkLst>
      </pc:sldChg>
      <pc:sldChg chg="del">
        <pc:chgData name="ANDRES HUMBERTO OTALORA CARMONA" userId="9f185f83-ab76-4bc7-b4dd-50fef826f155" providerId="ADAL" clId="{D5B4B709-3AC2-4099-BF85-177B55696005}" dt="2020-06-25T21:15:51.637" v="0" actId="47"/>
        <pc:sldMkLst>
          <pc:docMk/>
          <pc:sldMk cId="3452394272" sldId="329"/>
        </pc:sldMkLst>
      </pc:sldChg>
      <pc:sldChg chg="del">
        <pc:chgData name="ANDRES HUMBERTO OTALORA CARMONA" userId="9f185f83-ab76-4bc7-b4dd-50fef826f155" providerId="ADAL" clId="{D5B4B709-3AC2-4099-BF85-177B55696005}" dt="2020-06-25T21:15:51.637" v="0" actId="47"/>
        <pc:sldMkLst>
          <pc:docMk/>
          <pc:sldMk cId="3819195329" sldId="330"/>
        </pc:sldMkLst>
      </pc:sldChg>
      <pc:sldChg chg="addSp delSp modSp add mod">
        <pc:chgData name="ANDRES HUMBERTO OTALORA CARMONA" userId="9f185f83-ab76-4bc7-b4dd-50fef826f155" providerId="ADAL" clId="{D5B4B709-3AC2-4099-BF85-177B55696005}" dt="2020-06-25T21:30:09.667" v="422" actId="1076"/>
        <pc:sldMkLst>
          <pc:docMk/>
          <pc:sldMk cId="1064414579" sldId="332"/>
        </pc:sldMkLst>
        <pc:spChg chg="add del mod">
          <ac:chgData name="ANDRES HUMBERTO OTALORA CARMONA" userId="9f185f83-ab76-4bc7-b4dd-50fef826f155" providerId="ADAL" clId="{D5B4B709-3AC2-4099-BF85-177B55696005}" dt="2020-06-25T21:22:31.081" v="135" actId="478"/>
          <ac:spMkLst>
            <pc:docMk/>
            <pc:sldMk cId="1064414579" sldId="332"/>
            <ac:spMk id="5" creationId="{BC5DDD30-CD0E-4022-ACE5-0B819C37B156}"/>
          </ac:spMkLst>
        </pc:spChg>
        <pc:spChg chg="add del mod">
          <ac:chgData name="ANDRES HUMBERTO OTALORA CARMONA" userId="9f185f83-ab76-4bc7-b4dd-50fef826f155" providerId="ADAL" clId="{D5B4B709-3AC2-4099-BF85-177B55696005}" dt="2020-06-25T21:23:26.366" v="150" actId="478"/>
          <ac:spMkLst>
            <pc:docMk/>
            <pc:sldMk cId="1064414579" sldId="332"/>
            <ac:spMk id="8" creationId="{922CD65E-7625-4DB2-800B-5397E51FBC0A}"/>
          </ac:spMkLst>
        </pc:spChg>
        <pc:spChg chg="add del mod">
          <ac:chgData name="ANDRES HUMBERTO OTALORA CARMONA" userId="9f185f83-ab76-4bc7-b4dd-50fef826f155" providerId="ADAL" clId="{D5B4B709-3AC2-4099-BF85-177B55696005}" dt="2020-06-25T21:22:42.480" v="139" actId="478"/>
          <ac:spMkLst>
            <pc:docMk/>
            <pc:sldMk cId="1064414579" sldId="332"/>
            <ac:spMk id="9" creationId="{22D14404-D94D-473C-808E-61FDA6FED60D}"/>
          </ac:spMkLst>
        </pc:spChg>
        <pc:spChg chg="add del mod">
          <ac:chgData name="ANDRES HUMBERTO OTALORA CARMONA" userId="9f185f83-ab76-4bc7-b4dd-50fef826f155" providerId="ADAL" clId="{D5B4B709-3AC2-4099-BF85-177B55696005}" dt="2020-06-25T21:24:02.539" v="160" actId="478"/>
          <ac:spMkLst>
            <pc:docMk/>
            <pc:sldMk cId="1064414579" sldId="332"/>
            <ac:spMk id="10" creationId="{722B03E6-A1D5-479A-865C-D1ECF41F9EBF}"/>
          </ac:spMkLst>
        </pc:spChg>
        <pc:spChg chg="add del mod">
          <ac:chgData name="ANDRES HUMBERTO OTALORA CARMONA" userId="9f185f83-ab76-4bc7-b4dd-50fef826f155" providerId="ADAL" clId="{D5B4B709-3AC2-4099-BF85-177B55696005}" dt="2020-06-25T21:26:51.232" v="229" actId="478"/>
          <ac:spMkLst>
            <pc:docMk/>
            <pc:sldMk cId="1064414579" sldId="332"/>
            <ac:spMk id="11" creationId="{02CBB3F3-ACD2-4C05-B028-5DE7B17C78FB}"/>
          </ac:spMkLst>
        </pc:spChg>
        <pc:spChg chg="add mod">
          <ac:chgData name="ANDRES HUMBERTO OTALORA CARMONA" userId="9f185f83-ab76-4bc7-b4dd-50fef826f155" providerId="ADAL" clId="{D5B4B709-3AC2-4099-BF85-177B55696005}" dt="2020-06-25T21:28:10.667" v="251" actId="1076"/>
          <ac:spMkLst>
            <pc:docMk/>
            <pc:sldMk cId="1064414579" sldId="332"/>
            <ac:spMk id="14" creationId="{A25BFBA5-4DBB-4640-B86D-E1DBEC7CC543}"/>
          </ac:spMkLst>
        </pc:spChg>
        <pc:spChg chg="add mod">
          <ac:chgData name="ANDRES HUMBERTO OTALORA CARMONA" userId="9f185f83-ab76-4bc7-b4dd-50fef826f155" providerId="ADAL" clId="{D5B4B709-3AC2-4099-BF85-177B55696005}" dt="2020-06-25T21:28:10.667" v="251" actId="1076"/>
          <ac:spMkLst>
            <pc:docMk/>
            <pc:sldMk cId="1064414579" sldId="332"/>
            <ac:spMk id="15" creationId="{00FAD022-84D6-4E0D-A2B9-29B399ADE624}"/>
          </ac:spMkLst>
        </pc:spChg>
        <pc:spChg chg="add del mod">
          <ac:chgData name="ANDRES HUMBERTO OTALORA CARMONA" userId="9f185f83-ab76-4bc7-b4dd-50fef826f155" providerId="ADAL" clId="{D5B4B709-3AC2-4099-BF85-177B55696005}" dt="2020-06-25T21:22:17.120" v="121" actId="478"/>
          <ac:spMkLst>
            <pc:docMk/>
            <pc:sldMk cId="1064414579" sldId="332"/>
            <ac:spMk id="17" creationId="{17466C81-5B93-4FE8-8FB0-AE8DED703C87}"/>
          </ac:spMkLst>
        </pc:spChg>
        <pc:spChg chg="add del mod">
          <ac:chgData name="ANDRES HUMBERTO OTALORA CARMONA" userId="9f185f83-ab76-4bc7-b4dd-50fef826f155" providerId="ADAL" clId="{D5B4B709-3AC2-4099-BF85-177B55696005}" dt="2020-06-25T21:21:14.470" v="101" actId="478"/>
          <ac:spMkLst>
            <pc:docMk/>
            <pc:sldMk cId="1064414579" sldId="332"/>
            <ac:spMk id="18" creationId="{633FD467-4D2F-41A5-B622-B4CD8A6B94F2}"/>
          </ac:spMkLst>
        </pc:spChg>
        <pc:spChg chg="add del mod">
          <ac:chgData name="ANDRES HUMBERTO OTALORA CARMONA" userId="9f185f83-ab76-4bc7-b4dd-50fef826f155" providerId="ADAL" clId="{D5B4B709-3AC2-4099-BF85-177B55696005}" dt="2020-06-25T21:25:00.206" v="204" actId="478"/>
          <ac:spMkLst>
            <pc:docMk/>
            <pc:sldMk cId="1064414579" sldId="332"/>
            <ac:spMk id="20" creationId="{22AB0591-6669-4B34-A49E-8000F4D403F9}"/>
          </ac:spMkLst>
        </pc:spChg>
        <pc:spChg chg="add del mod">
          <ac:chgData name="ANDRES HUMBERTO OTALORA CARMONA" userId="9f185f83-ab76-4bc7-b4dd-50fef826f155" providerId="ADAL" clId="{D5B4B709-3AC2-4099-BF85-177B55696005}" dt="2020-06-25T21:25:00.206" v="204" actId="478"/>
          <ac:spMkLst>
            <pc:docMk/>
            <pc:sldMk cId="1064414579" sldId="332"/>
            <ac:spMk id="21" creationId="{8FC991A7-4241-4466-AB16-2FD56233ABBE}"/>
          </ac:spMkLst>
        </pc:spChg>
        <pc:spChg chg="add del mod">
          <ac:chgData name="ANDRES HUMBERTO OTALORA CARMONA" userId="9f185f83-ab76-4bc7-b4dd-50fef826f155" providerId="ADAL" clId="{D5B4B709-3AC2-4099-BF85-177B55696005}" dt="2020-06-25T21:25:00.206" v="204" actId="478"/>
          <ac:spMkLst>
            <pc:docMk/>
            <pc:sldMk cId="1064414579" sldId="332"/>
            <ac:spMk id="22" creationId="{80C787C0-55B8-423A-93B5-ACC1DDDAE534}"/>
          </ac:spMkLst>
        </pc:spChg>
        <pc:spChg chg="add mod">
          <ac:chgData name="ANDRES HUMBERTO OTALORA CARMONA" userId="9f185f83-ab76-4bc7-b4dd-50fef826f155" providerId="ADAL" clId="{D5B4B709-3AC2-4099-BF85-177B55696005}" dt="2020-06-25T21:28:20.683" v="254" actId="1076"/>
          <ac:spMkLst>
            <pc:docMk/>
            <pc:sldMk cId="1064414579" sldId="332"/>
            <ac:spMk id="25" creationId="{67678FB6-1B9C-4CBC-948B-6A6A6420EFEC}"/>
          </ac:spMkLst>
        </pc:spChg>
        <pc:spChg chg="add mod">
          <ac:chgData name="ANDRES HUMBERTO OTALORA CARMONA" userId="9f185f83-ab76-4bc7-b4dd-50fef826f155" providerId="ADAL" clId="{D5B4B709-3AC2-4099-BF85-177B55696005}" dt="2020-06-25T21:22:27.787" v="133" actId="1076"/>
          <ac:spMkLst>
            <pc:docMk/>
            <pc:sldMk cId="1064414579" sldId="332"/>
            <ac:spMk id="26" creationId="{41E49E7E-C152-4216-B1D8-5139C256E7B9}"/>
          </ac:spMkLst>
        </pc:spChg>
        <pc:spChg chg="add mod">
          <ac:chgData name="ANDRES HUMBERTO OTALORA CARMONA" userId="9f185f83-ab76-4bc7-b4dd-50fef826f155" providerId="ADAL" clId="{D5B4B709-3AC2-4099-BF85-177B55696005}" dt="2020-06-25T21:28:10.667" v="251" actId="1076"/>
          <ac:spMkLst>
            <pc:docMk/>
            <pc:sldMk cId="1064414579" sldId="332"/>
            <ac:spMk id="27" creationId="{C052F775-DDF7-4B39-9D6E-C0CD34828547}"/>
          </ac:spMkLst>
        </pc:spChg>
        <pc:spChg chg="add mod">
          <ac:chgData name="ANDRES HUMBERTO OTALORA CARMONA" userId="9f185f83-ab76-4bc7-b4dd-50fef826f155" providerId="ADAL" clId="{D5B4B709-3AC2-4099-BF85-177B55696005}" dt="2020-06-25T21:21:58.487" v="112" actId="20577"/>
          <ac:spMkLst>
            <pc:docMk/>
            <pc:sldMk cId="1064414579" sldId="332"/>
            <ac:spMk id="29" creationId="{BB991187-C51B-4A93-B2ED-15FDA4528158}"/>
          </ac:spMkLst>
        </pc:spChg>
        <pc:spChg chg="add mod">
          <ac:chgData name="ANDRES HUMBERTO OTALORA CARMONA" userId="9f185f83-ab76-4bc7-b4dd-50fef826f155" providerId="ADAL" clId="{D5B4B709-3AC2-4099-BF85-177B55696005}" dt="2020-06-25T21:22:21.939" v="132" actId="20577"/>
          <ac:spMkLst>
            <pc:docMk/>
            <pc:sldMk cId="1064414579" sldId="332"/>
            <ac:spMk id="32" creationId="{4C4737C3-802D-41F4-A7E7-EB603B3C7063}"/>
          </ac:spMkLst>
        </pc:spChg>
        <pc:spChg chg="add mod">
          <ac:chgData name="ANDRES HUMBERTO OTALORA CARMONA" userId="9f185f83-ab76-4bc7-b4dd-50fef826f155" providerId="ADAL" clId="{D5B4B709-3AC2-4099-BF85-177B55696005}" dt="2020-06-25T21:23:50.619" v="157" actId="1076"/>
          <ac:spMkLst>
            <pc:docMk/>
            <pc:sldMk cId="1064414579" sldId="332"/>
            <ac:spMk id="34" creationId="{FC1CB97E-566D-4CA7-BC9B-399ED63513E3}"/>
          </ac:spMkLst>
        </pc:spChg>
        <pc:spChg chg="add mod">
          <ac:chgData name="ANDRES HUMBERTO OTALORA CARMONA" userId="9f185f83-ab76-4bc7-b4dd-50fef826f155" providerId="ADAL" clId="{D5B4B709-3AC2-4099-BF85-177B55696005}" dt="2020-06-25T21:28:10.667" v="251" actId="1076"/>
          <ac:spMkLst>
            <pc:docMk/>
            <pc:sldMk cId="1064414579" sldId="332"/>
            <ac:spMk id="35" creationId="{951F15A6-6DD8-4A86-BBD6-D2832F1821D9}"/>
          </ac:spMkLst>
        </pc:spChg>
        <pc:spChg chg="add mod">
          <ac:chgData name="ANDRES HUMBERTO OTALORA CARMONA" userId="9f185f83-ab76-4bc7-b4dd-50fef826f155" providerId="ADAL" clId="{D5B4B709-3AC2-4099-BF85-177B55696005}" dt="2020-06-25T21:28:39.460" v="259" actId="1076"/>
          <ac:spMkLst>
            <pc:docMk/>
            <pc:sldMk cId="1064414579" sldId="332"/>
            <ac:spMk id="36" creationId="{9666FB48-7F6A-4AC2-9F37-E4A89CA5347C}"/>
          </ac:spMkLst>
        </pc:spChg>
        <pc:spChg chg="add mod">
          <ac:chgData name="ANDRES HUMBERTO OTALORA CARMONA" userId="9f185f83-ab76-4bc7-b4dd-50fef826f155" providerId="ADAL" clId="{D5B4B709-3AC2-4099-BF85-177B55696005}" dt="2020-06-25T21:25:26.052" v="209" actId="1076"/>
          <ac:spMkLst>
            <pc:docMk/>
            <pc:sldMk cId="1064414579" sldId="332"/>
            <ac:spMk id="37" creationId="{1AE664DD-E490-4DDD-9AF2-CA1F99AD0B9D}"/>
          </ac:spMkLst>
        </pc:spChg>
        <pc:spChg chg="add mod">
          <ac:chgData name="ANDRES HUMBERTO OTALORA CARMONA" userId="9f185f83-ab76-4bc7-b4dd-50fef826f155" providerId="ADAL" clId="{D5B4B709-3AC2-4099-BF85-177B55696005}" dt="2020-06-25T21:25:33.251" v="212" actId="1076"/>
          <ac:spMkLst>
            <pc:docMk/>
            <pc:sldMk cId="1064414579" sldId="332"/>
            <ac:spMk id="38" creationId="{7A9EA315-873A-4026-A9F0-D238785EB4A9}"/>
          </ac:spMkLst>
        </pc:spChg>
        <pc:spChg chg="add mod">
          <ac:chgData name="ANDRES HUMBERTO OTALORA CARMONA" userId="9f185f83-ab76-4bc7-b4dd-50fef826f155" providerId="ADAL" clId="{D5B4B709-3AC2-4099-BF85-177B55696005}" dt="2020-06-25T21:26:43.676" v="228" actId="790"/>
          <ac:spMkLst>
            <pc:docMk/>
            <pc:sldMk cId="1064414579" sldId="332"/>
            <ac:spMk id="39" creationId="{D2218F58-C736-4FD1-84E2-DA3A74D8A936}"/>
          </ac:spMkLst>
        </pc:spChg>
        <pc:spChg chg="add mod">
          <ac:chgData name="ANDRES HUMBERTO OTALORA CARMONA" userId="9f185f83-ab76-4bc7-b4dd-50fef826f155" providerId="ADAL" clId="{D5B4B709-3AC2-4099-BF85-177B55696005}" dt="2020-06-25T21:25:39.835" v="215" actId="1076"/>
          <ac:spMkLst>
            <pc:docMk/>
            <pc:sldMk cId="1064414579" sldId="332"/>
            <ac:spMk id="40" creationId="{EF618390-39EC-4120-9DAD-C1E31489F255}"/>
          </ac:spMkLst>
        </pc:spChg>
        <pc:spChg chg="mod">
          <ac:chgData name="ANDRES HUMBERTO OTALORA CARMONA" userId="9f185f83-ab76-4bc7-b4dd-50fef826f155" providerId="ADAL" clId="{D5B4B709-3AC2-4099-BF85-177B55696005}" dt="2020-06-25T21:20:46.324" v="93"/>
          <ac:spMkLst>
            <pc:docMk/>
            <pc:sldMk cId="1064414579" sldId="332"/>
            <ac:spMk id="41" creationId="{BA4E2C08-946C-4869-9B54-C27E445D8FB7}"/>
          </ac:spMkLst>
        </pc:spChg>
        <pc:spChg chg="add mod">
          <ac:chgData name="ANDRES HUMBERTO OTALORA CARMONA" userId="9f185f83-ab76-4bc7-b4dd-50fef826f155" providerId="ADAL" clId="{D5B4B709-3AC2-4099-BF85-177B55696005}" dt="2020-06-25T21:28:10.667" v="251" actId="1076"/>
          <ac:spMkLst>
            <pc:docMk/>
            <pc:sldMk cId="1064414579" sldId="332"/>
            <ac:spMk id="47" creationId="{1A83E946-1043-4FE7-BF21-D0EC48AD53C1}"/>
          </ac:spMkLst>
        </pc:spChg>
        <pc:spChg chg="add mod">
          <ac:chgData name="ANDRES HUMBERTO OTALORA CARMONA" userId="9f185f83-ab76-4bc7-b4dd-50fef826f155" providerId="ADAL" clId="{D5B4B709-3AC2-4099-BF85-177B55696005}" dt="2020-06-25T21:30:09.667" v="422" actId="1076"/>
          <ac:spMkLst>
            <pc:docMk/>
            <pc:sldMk cId="1064414579" sldId="332"/>
            <ac:spMk id="48" creationId="{C58CC130-AB7D-4513-9414-E8E2990F0061}"/>
          </ac:spMkLst>
        </pc:spChg>
        <pc:spChg chg="add mod">
          <ac:chgData name="ANDRES HUMBERTO OTALORA CARMONA" userId="9f185f83-ab76-4bc7-b4dd-50fef826f155" providerId="ADAL" clId="{D5B4B709-3AC2-4099-BF85-177B55696005}" dt="2020-06-25T21:30:07.251" v="421" actId="1076"/>
          <ac:spMkLst>
            <pc:docMk/>
            <pc:sldMk cId="1064414579" sldId="332"/>
            <ac:spMk id="49" creationId="{15B4CF41-7A84-49EB-B5CF-8ACA71D3254E}"/>
          </ac:spMkLst>
        </pc:spChg>
        <pc:picChg chg="add mod">
          <ac:chgData name="ANDRES HUMBERTO OTALORA CARMONA" userId="9f185f83-ab76-4bc7-b4dd-50fef826f155" providerId="ADAL" clId="{D5B4B709-3AC2-4099-BF85-177B55696005}" dt="2020-06-25T21:23:55.082" v="158" actId="1440"/>
          <ac:picMkLst>
            <pc:docMk/>
            <pc:sldMk cId="1064414579" sldId="332"/>
            <ac:picMk id="6" creationId="{ACFAD3C4-46B1-4F42-8D66-2D518E2396AA}"/>
          </ac:picMkLst>
        </pc:picChg>
        <pc:picChg chg="add mod">
          <ac:chgData name="ANDRES HUMBERTO OTALORA CARMONA" userId="9f185f83-ab76-4bc7-b4dd-50fef826f155" providerId="ADAL" clId="{D5B4B709-3AC2-4099-BF85-177B55696005}" dt="2020-06-25T21:28:12.474" v="252" actId="1076"/>
          <ac:picMkLst>
            <pc:docMk/>
            <pc:sldMk cId="1064414579" sldId="332"/>
            <ac:picMk id="7" creationId="{42D4BE82-27E1-4AA7-82CC-20B336BD221C}"/>
          </ac:picMkLst>
        </pc:picChg>
        <pc:picChg chg="add mod">
          <ac:chgData name="ANDRES HUMBERTO OTALORA CARMONA" userId="9f185f83-ab76-4bc7-b4dd-50fef826f155" providerId="ADAL" clId="{D5B4B709-3AC2-4099-BF85-177B55696005}" dt="2020-06-25T21:25:53.003" v="217" actId="207"/>
          <ac:picMkLst>
            <pc:docMk/>
            <pc:sldMk cId="1064414579" sldId="332"/>
            <ac:picMk id="43" creationId="{BB01078B-4F22-4C6C-AFC2-81ACEAD42784}"/>
          </ac:picMkLst>
        </pc:picChg>
        <pc:picChg chg="add mod">
          <ac:chgData name="ANDRES HUMBERTO OTALORA CARMONA" userId="9f185f83-ab76-4bc7-b4dd-50fef826f155" providerId="ADAL" clId="{D5B4B709-3AC2-4099-BF85-177B55696005}" dt="2020-06-25T21:25:53.003" v="217" actId="207"/>
          <ac:picMkLst>
            <pc:docMk/>
            <pc:sldMk cId="1064414579" sldId="332"/>
            <ac:picMk id="45" creationId="{8C0A0063-ED4A-4AB9-A2D0-83B3542F06CA}"/>
          </ac:picMkLst>
        </pc:picChg>
        <pc:picChg chg="add mod">
          <ac:chgData name="ANDRES HUMBERTO OTALORA CARMONA" userId="9f185f83-ab76-4bc7-b4dd-50fef826f155" providerId="ADAL" clId="{D5B4B709-3AC2-4099-BF85-177B55696005}" dt="2020-06-25T21:25:53.003" v="217" actId="207"/>
          <ac:picMkLst>
            <pc:docMk/>
            <pc:sldMk cId="1064414579" sldId="332"/>
            <ac:picMk id="46" creationId="{C9F5A493-E73B-47C3-87E4-AD4809FFF49C}"/>
          </ac:picMkLst>
        </pc:picChg>
        <pc:cxnChg chg="add del mod">
          <ac:chgData name="ANDRES HUMBERTO OTALORA CARMONA" userId="9f185f83-ab76-4bc7-b4dd-50fef826f155" providerId="ADAL" clId="{D5B4B709-3AC2-4099-BF85-177B55696005}" dt="2020-06-25T21:26:52.541" v="230" actId="478"/>
          <ac:cxnSpMkLst>
            <pc:docMk/>
            <pc:sldMk cId="1064414579" sldId="332"/>
            <ac:cxnSpMk id="12" creationId="{5D254505-0484-4D15-B4B2-DC5B6E0A1707}"/>
          </ac:cxnSpMkLst>
        </pc:cxnChg>
        <pc:cxnChg chg="add del mod">
          <ac:chgData name="ANDRES HUMBERTO OTALORA CARMONA" userId="9f185f83-ab76-4bc7-b4dd-50fef826f155" providerId="ADAL" clId="{D5B4B709-3AC2-4099-BF85-177B55696005}" dt="2020-06-25T21:27:41.509" v="243" actId="478"/>
          <ac:cxnSpMkLst>
            <pc:docMk/>
            <pc:sldMk cId="1064414579" sldId="332"/>
            <ac:cxnSpMk id="13" creationId="{7506EDDA-19BA-4B18-B9FF-31FE8C891EB9}"/>
          </ac:cxnSpMkLst>
        </pc:cxnChg>
        <pc:cxnChg chg="add del mod">
          <ac:chgData name="ANDRES HUMBERTO OTALORA CARMONA" userId="9f185f83-ab76-4bc7-b4dd-50fef826f155" providerId="ADAL" clId="{D5B4B709-3AC2-4099-BF85-177B55696005}" dt="2020-06-25T21:22:00.843" v="113" actId="478"/>
          <ac:cxnSpMkLst>
            <pc:docMk/>
            <pc:sldMk cId="1064414579" sldId="332"/>
            <ac:cxnSpMk id="16" creationId="{5FC2EF9B-47EC-401C-8DAA-AF783BE91D13}"/>
          </ac:cxnSpMkLst>
        </pc:cxnChg>
        <pc:cxnChg chg="add mod">
          <ac:chgData name="ANDRES HUMBERTO OTALORA CARMONA" userId="9f185f83-ab76-4bc7-b4dd-50fef826f155" providerId="ADAL" clId="{D5B4B709-3AC2-4099-BF85-177B55696005}" dt="2020-06-25T21:21:11.135" v="99" actId="208"/>
          <ac:cxnSpMkLst>
            <pc:docMk/>
            <pc:sldMk cId="1064414579" sldId="332"/>
            <ac:cxnSpMk id="19" creationId="{E5F00A69-8E94-49E0-8657-BCD9F5143198}"/>
          </ac:cxnSpMkLst>
        </pc:cxnChg>
        <pc:cxnChg chg="add mod">
          <ac:chgData name="ANDRES HUMBERTO OTALORA CARMONA" userId="9f185f83-ab76-4bc7-b4dd-50fef826f155" providerId="ADAL" clId="{D5B4B709-3AC2-4099-BF85-177B55696005}" dt="2020-06-25T21:28:22.595" v="255" actId="1076"/>
          <ac:cxnSpMkLst>
            <pc:docMk/>
            <pc:sldMk cId="1064414579" sldId="332"/>
            <ac:cxnSpMk id="23" creationId="{D6AA744C-9D12-47AA-871A-9C481A9BDBB8}"/>
          </ac:cxnSpMkLst>
        </pc:cxnChg>
        <pc:cxnChg chg="add mod">
          <ac:chgData name="ANDRES HUMBERTO OTALORA CARMONA" userId="9f185f83-ab76-4bc7-b4dd-50fef826f155" providerId="ADAL" clId="{D5B4B709-3AC2-4099-BF85-177B55696005}" dt="2020-06-25T21:28:16.067" v="253" actId="1076"/>
          <ac:cxnSpMkLst>
            <pc:docMk/>
            <pc:sldMk cId="1064414579" sldId="332"/>
            <ac:cxnSpMk id="24" creationId="{7A03C589-C6E5-4219-B33A-7FD640B1241C}"/>
          </ac:cxnSpMkLst>
        </pc:cxnChg>
        <pc:cxnChg chg="add mod">
          <ac:chgData name="ANDRES HUMBERTO OTALORA CARMONA" userId="9f185f83-ab76-4bc7-b4dd-50fef826f155" providerId="ADAL" clId="{D5B4B709-3AC2-4099-BF85-177B55696005}" dt="2020-06-25T21:22:14.995" v="120" actId="1076"/>
          <ac:cxnSpMkLst>
            <pc:docMk/>
            <pc:sldMk cId="1064414579" sldId="332"/>
            <ac:cxnSpMk id="33" creationId="{5179E3B0-A488-4F1F-82D8-45D082F7CA1F}"/>
          </ac:cxnSpMkLst>
        </pc:cxnChg>
      </pc:sldChg>
      <pc:sldChg chg="add del setBg">
        <pc:chgData name="ANDRES HUMBERTO OTALORA CARMONA" userId="9f185f83-ab76-4bc7-b4dd-50fef826f155" providerId="ADAL" clId="{D5B4B709-3AC2-4099-BF85-177B55696005}" dt="2020-06-25T21:16:44.076" v="9" actId="47"/>
        <pc:sldMkLst>
          <pc:docMk/>
          <pc:sldMk cId="1480701471" sldId="332"/>
        </pc:sldMkLst>
      </pc:sldChg>
      <pc:sldChg chg="del">
        <pc:chgData name="ANDRES HUMBERTO OTALORA CARMONA" userId="9f185f83-ab76-4bc7-b4dd-50fef826f155" providerId="ADAL" clId="{D5B4B709-3AC2-4099-BF85-177B55696005}" dt="2020-06-25T21:15:51.637" v="0" actId="47"/>
        <pc:sldMkLst>
          <pc:docMk/>
          <pc:sldMk cId="3405879995" sldId="332"/>
        </pc:sldMkLst>
      </pc:sldChg>
      <pc:sldChg chg="addSp delSp modSp add mod modAnim">
        <pc:chgData name="ANDRES HUMBERTO OTALORA CARMONA" userId="9f185f83-ab76-4bc7-b4dd-50fef826f155" providerId="ADAL" clId="{D5B4B709-3AC2-4099-BF85-177B55696005}" dt="2020-06-25T21:36:11.683" v="548" actId="20577"/>
        <pc:sldMkLst>
          <pc:docMk/>
          <pc:sldMk cId="768236767" sldId="333"/>
        </pc:sldMkLst>
        <pc:spChg chg="add mod">
          <ac:chgData name="ANDRES HUMBERTO OTALORA CARMONA" userId="9f185f83-ab76-4bc7-b4dd-50fef826f155" providerId="ADAL" clId="{D5B4B709-3AC2-4099-BF85-177B55696005}" dt="2020-06-25T21:36:11.683" v="548" actId="20577"/>
          <ac:spMkLst>
            <pc:docMk/>
            <pc:sldMk cId="768236767" sldId="333"/>
            <ac:spMk id="5" creationId="{CA0FA5FE-8113-4DE6-9D32-0A766615DAD9}"/>
          </ac:spMkLst>
        </pc:spChg>
        <pc:spChg chg="add del mod">
          <ac:chgData name="ANDRES HUMBERTO OTALORA CARMONA" userId="9f185f83-ab76-4bc7-b4dd-50fef826f155" providerId="ADAL" clId="{D5B4B709-3AC2-4099-BF85-177B55696005}" dt="2020-06-25T21:32:18.540" v="481" actId="478"/>
          <ac:spMkLst>
            <pc:docMk/>
            <pc:sldMk cId="768236767" sldId="333"/>
            <ac:spMk id="7" creationId="{C33B9338-7F81-436F-8ABB-42BB70F01C59}"/>
          </ac:spMkLst>
        </pc:spChg>
        <pc:spChg chg="add del mod">
          <ac:chgData name="ANDRES HUMBERTO OTALORA CARMONA" userId="9f185f83-ab76-4bc7-b4dd-50fef826f155" providerId="ADAL" clId="{D5B4B709-3AC2-4099-BF85-177B55696005}" dt="2020-06-25T21:32:19.038" v="482" actId="478"/>
          <ac:spMkLst>
            <pc:docMk/>
            <pc:sldMk cId="768236767" sldId="333"/>
            <ac:spMk id="8" creationId="{E77BA9DF-746D-4812-AC4F-25627B7D07CE}"/>
          </ac:spMkLst>
        </pc:spChg>
        <pc:spChg chg="add mod">
          <ac:chgData name="ANDRES HUMBERTO OTALORA CARMONA" userId="9f185f83-ab76-4bc7-b4dd-50fef826f155" providerId="ADAL" clId="{D5B4B709-3AC2-4099-BF85-177B55696005}" dt="2020-06-25T21:34:33.521" v="517" actId="207"/>
          <ac:spMkLst>
            <pc:docMk/>
            <pc:sldMk cId="768236767" sldId="333"/>
            <ac:spMk id="9" creationId="{D40257F8-8DCD-4C07-A873-21B920FC3B5A}"/>
          </ac:spMkLst>
        </pc:spChg>
        <pc:spChg chg="add mod">
          <ac:chgData name="ANDRES HUMBERTO OTALORA CARMONA" userId="9f185f83-ab76-4bc7-b4dd-50fef826f155" providerId="ADAL" clId="{D5B4B709-3AC2-4099-BF85-177B55696005}" dt="2020-06-25T21:33:19.475" v="494" actId="1076"/>
          <ac:spMkLst>
            <pc:docMk/>
            <pc:sldMk cId="768236767" sldId="333"/>
            <ac:spMk id="11" creationId="{FA012DCC-A060-4EFD-8D1E-90A70107AA5F}"/>
          </ac:spMkLst>
        </pc:spChg>
        <pc:spChg chg="add mod">
          <ac:chgData name="ANDRES HUMBERTO OTALORA CARMONA" userId="9f185f83-ab76-4bc7-b4dd-50fef826f155" providerId="ADAL" clId="{D5B4B709-3AC2-4099-BF85-177B55696005}" dt="2020-06-25T21:34:02.083" v="508" actId="1076"/>
          <ac:spMkLst>
            <pc:docMk/>
            <pc:sldMk cId="768236767" sldId="333"/>
            <ac:spMk id="12" creationId="{DD35D380-31D5-4549-A443-D7DBA74E24B3}"/>
          </ac:spMkLst>
        </pc:spChg>
        <pc:spChg chg="add del mod">
          <ac:chgData name="ANDRES HUMBERTO OTALORA CARMONA" userId="9f185f83-ab76-4bc7-b4dd-50fef826f155" providerId="ADAL" clId="{D5B4B709-3AC2-4099-BF85-177B55696005}" dt="2020-06-25T21:33:16.758" v="492" actId="478"/>
          <ac:spMkLst>
            <pc:docMk/>
            <pc:sldMk cId="768236767" sldId="333"/>
            <ac:spMk id="13" creationId="{D23A1FC7-0B95-44CA-B604-C858184D2DC7}"/>
          </ac:spMkLst>
        </pc:spChg>
        <pc:spChg chg="add del mod">
          <ac:chgData name="ANDRES HUMBERTO OTALORA CARMONA" userId="9f185f83-ab76-4bc7-b4dd-50fef826f155" providerId="ADAL" clId="{D5B4B709-3AC2-4099-BF85-177B55696005}" dt="2020-06-25T21:33:44.425" v="501" actId="478"/>
          <ac:spMkLst>
            <pc:docMk/>
            <pc:sldMk cId="768236767" sldId="333"/>
            <ac:spMk id="14" creationId="{A3179697-A733-47C9-A677-B820BE55D7B8}"/>
          </ac:spMkLst>
        </pc:spChg>
        <pc:spChg chg="add del mod">
          <ac:chgData name="ANDRES HUMBERTO OTALORA CARMONA" userId="9f185f83-ab76-4bc7-b4dd-50fef826f155" providerId="ADAL" clId="{D5B4B709-3AC2-4099-BF85-177B55696005}" dt="2020-06-25T21:34:43.707" v="521" actId="478"/>
          <ac:spMkLst>
            <pc:docMk/>
            <pc:sldMk cId="768236767" sldId="333"/>
            <ac:spMk id="15" creationId="{0C9F54E4-49B1-43F1-9736-65379EFCAE8A}"/>
          </ac:spMkLst>
        </pc:spChg>
        <pc:spChg chg="add mod">
          <ac:chgData name="ANDRES HUMBERTO OTALORA CARMONA" userId="9f185f83-ab76-4bc7-b4dd-50fef826f155" providerId="ADAL" clId="{D5B4B709-3AC2-4099-BF85-177B55696005}" dt="2020-06-25T21:35:50.251" v="543" actId="1076"/>
          <ac:spMkLst>
            <pc:docMk/>
            <pc:sldMk cId="768236767" sldId="333"/>
            <ac:spMk id="18" creationId="{BDA98C25-B31E-43C8-8934-32BC8C04BF2E}"/>
          </ac:spMkLst>
        </pc:spChg>
        <pc:spChg chg="add del mod">
          <ac:chgData name="ANDRES HUMBERTO OTALORA CARMONA" userId="9f185f83-ab76-4bc7-b4dd-50fef826f155" providerId="ADAL" clId="{D5B4B709-3AC2-4099-BF85-177B55696005}" dt="2020-06-25T21:33:17.732" v="493" actId="478"/>
          <ac:spMkLst>
            <pc:docMk/>
            <pc:sldMk cId="768236767" sldId="333"/>
            <ac:spMk id="19" creationId="{EED7EE85-538B-4F7E-ABC9-7FFA835985A6}"/>
          </ac:spMkLst>
        </pc:spChg>
        <pc:spChg chg="mod">
          <ac:chgData name="ANDRES HUMBERTO OTALORA CARMONA" userId="9f185f83-ab76-4bc7-b4dd-50fef826f155" providerId="ADAL" clId="{D5B4B709-3AC2-4099-BF85-177B55696005}" dt="2020-06-25T21:32:17.235" v="480" actId="14100"/>
          <ac:spMkLst>
            <pc:docMk/>
            <pc:sldMk cId="768236767" sldId="333"/>
            <ac:spMk id="41" creationId="{BA4E2C08-946C-4869-9B54-C27E445D8FB7}"/>
          </ac:spMkLst>
        </pc:spChg>
        <pc:picChg chg="add mod">
          <ac:chgData name="ANDRES HUMBERTO OTALORA CARMONA" userId="9f185f83-ab76-4bc7-b4dd-50fef826f155" providerId="ADAL" clId="{D5B4B709-3AC2-4099-BF85-177B55696005}" dt="2020-06-25T21:35:20.827" v="538" actId="1076"/>
          <ac:picMkLst>
            <pc:docMk/>
            <pc:sldMk cId="768236767" sldId="333"/>
            <ac:picMk id="3" creationId="{7E7810C1-3182-4415-A0BF-A443280CDC93}"/>
          </ac:picMkLst>
        </pc:picChg>
        <pc:picChg chg="add mod">
          <ac:chgData name="ANDRES HUMBERTO OTALORA CARMONA" userId="9f185f83-ab76-4bc7-b4dd-50fef826f155" providerId="ADAL" clId="{D5B4B709-3AC2-4099-BF85-177B55696005}" dt="2020-06-25T21:35:25.371" v="540" actId="1076"/>
          <ac:picMkLst>
            <pc:docMk/>
            <pc:sldMk cId="768236767" sldId="333"/>
            <ac:picMk id="4" creationId="{D08C3B92-7C96-4C07-B2EC-E00ABC06C3CB}"/>
          </ac:picMkLst>
        </pc:picChg>
        <pc:picChg chg="add del mod">
          <ac:chgData name="ANDRES HUMBERTO OTALORA CARMONA" userId="9f185f83-ab76-4bc7-b4dd-50fef826f155" providerId="ADAL" clId="{D5B4B709-3AC2-4099-BF85-177B55696005}" dt="2020-06-25T21:33:47.672" v="502" actId="478"/>
          <ac:picMkLst>
            <pc:docMk/>
            <pc:sldMk cId="768236767" sldId="333"/>
            <ac:picMk id="10" creationId="{38B3BA43-0EA0-4E20-BE3D-CF24C686A868}"/>
          </ac:picMkLst>
        </pc:picChg>
        <pc:picChg chg="add mod">
          <ac:chgData name="ANDRES HUMBERTO OTALORA CARMONA" userId="9f185f83-ab76-4bc7-b4dd-50fef826f155" providerId="ADAL" clId="{D5B4B709-3AC2-4099-BF85-177B55696005}" dt="2020-06-25T21:35:22.107" v="539" actId="1076"/>
          <ac:picMkLst>
            <pc:docMk/>
            <pc:sldMk cId="768236767" sldId="333"/>
            <ac:picMk id="16" creationId="{9BD09B5E-24B7-490C-9F8A-3BDF51A52DB8}"/>
          </ac:picMkLst>
        </pc:picChg>
        <pc:picChg chg="add del mod">
          <ac:chgData name="ANDRES HUMBERTO OTALORA CARMONA" userId="9f185f83-ab76-4bc7-b4dd-50fef826f155" providerId="ADAL" clId="{D5B4B709-3AC2-4099-BF85-177B55696005}" dt="2020-06-25T21:32:32.074" v="485" actId="21"/>
          <ac:picMkLst>
            <pc:docMk/>
            <pc:sldMk cId="768236767" sldId="333"/>
            <ac:picMk id="17" creationId="{6D666DAE-465D-46B1-AF2B-1CC4313DE453}"/>
          </ac:picMkLst>
        </pc:picChg>
        <pc:picChg chg="add mod">
          <ac:chgData name="ANDRES HUMBERTO OTALORA CARMONA" userId="9f185f83-ab76-4bc7-b4dd-50fef826f155" providerId="ADAL" clId="{D5B4B709-3AC2-4099-BF85-177B55696005}" dt="2020-06-25T21:35:16.778" v="536" actId="1076"/>
          <ac:picMkLst>
            <pc:docMk/>
            <pc:sldMk cId="768236767" sldId="333"/>
            <ac:picMk id="21" creationId="{A3775E1B-15CD-4431-B31C-79EB91267440}"/>
          </ac:picMkLst>
        </pc:picChg>
      </pc:sldChg>
      <pc:sldChg chg="del">
        <pc:chgData name="ANDRES HUMBERTO OTALORA CARMONA" userId="9f185f83-ab76-4bc7-b4dd-50fef826f155" providerId="ADAL" clId="{D5B4B709-3AC2-4099-BF85-177B55696005}" dt="2020-06-25T21:15:51.637" v="0" actId="47"/>
        <pc:sldMkLst>
          <pc:docMk/>
          <pc:sldMk cId="4234000420" sldId="333"/>
        </pc:sldMkLst>
      </pc:sldChg>
      <pc:sldChg chg="addSp delSp modSp add mod">
        <pc:chgData name="ANDRES HUMBERTO OTALORA CARMONA" userId="9f185f83-ab76-4bc7-b4dd-50fef826f155" providerId="ADAL" clId="{D5B4B709-3AC2-4099-BF85-177B55696005}" dt="2020-06-25T21:47:34.834" v="894" actId="1076"/>
        <pc:sldMkLst>
          <pc:docMk/>
          <pc:sldMk cId="481473816" sldId="334"/>
        </pc:sldMkLst>
        <pc:spChg chg="add mod">
          <ac:chgData name="ANDRES HUMBERTO OTALORA CARMONA" userId="9f185f83-ab76-4bc7-b4dd-50fef826f155" providerId="ADAL" clId="{D5B4B709-3AC2-4099-BF85-177B55696005}" dt="2020-06-25T21:45:15.538" v="862" actId="1076"/>
          <ac:spMkLst>
            <pc:docMk/>
            <pc:sldMk cId="481473816" sldId="334"/>
            <ac:spMk id="4" creationId="{3E60D052-91EF-4F21-80FA-9F90C75BE40A}"/>
          </ac:spMkLst>
        </pc:spChg>
        <pc:spChg chg="add del mod">
          <ac:chgData name="ANDRES HUMBERTO OTALORA CARMONA" userId="9f185f83-ab76-4bc7-b4dd-50fef826f155" providerId="ADAL" clId="{D5B4B709-3AC2-4099-BF85-177B55696005}" dt="2020-06-25T21:37:31.412" v="558" actId="478"/>
          <ac:spMkLst>
            <pc:docMk/>
            <pc:sldMk cId="481473816" sldId="334"/>
            <ac:spMk id="6" creationId="{384DF48A-6D59-43ED-AC75-BC7E4E4207AD}"/>
          </ac:spMkLst>
        </pc:spChg>
        <pc:spChg chg="add del mod">
          <ac:chgData name="ANDRES HUMBERTO OTALORA CARMONA" userId="9f185f83-ab76-4bc7-b4dd-50fef826f155" providerId="ADAL" clId="{D5B4B709-3AC2-4099-BF85-177B55696005}" dt="2020-06-25T21:37:31.992" v="559" actId="478"/>
          <ac:spMkLst>
            <pc:docMk/>
            <pc:sldMk cId="481473816" sldId="334"/>
            <ac:spMk id="7" creationId="{127BA1B5-5614-4CD2-92F6-0BC3D759500F}"/>
          </ac:spMkLst>
        </pc:spChg>
        <pc:spChg chg="add mod">
          <ac:chgData name="ANDRES HUMBERTO OTALORA CARMONA" userId="9f185f83-ab76-4bc7-b4dd-50fef826f155" providerId="ADAL" clId="{D5B4B709-3AC2-4099-BF85-177B55696005}" dt="2020-06-25T21:43:29.010" v="840" actId="255"/>
          <ac:spMkLst>
            <pc:docMk/>
            <pc:sldMk cId="481473816" sldId="334"/>
            <ac:spMk id="8" creationId="{FE1835C3-F7BC-4CBD-A368-85EFD5DD88CB}"/>
          </ac:spMkLst>
        </pc:spChg>
        <pc:spChg chg="add mod">
          <ac:chgData name="ANDRES HUMBERTO OTALORA CARMONA" userId="9f185f83-ab76-4bc7-b4dd-50fef826f155" providerId="ADAL" clId="{D5B4B709-3AC2-4099-BF85-177B55696005}" dt="2020-06-25T21:40:33.019" v="616" actId="1076"/>
          <ac:spMkLst>
            <pc:docMk/>
            <pc:sldMk cId="481473816" sldId="334"/>
            <ac:spMk id="9" creationId="{B5DEE8DF-856E-48D2-94A0-5318176C5669}"/>
          </ac:spMkLst>
        </pc:spChg>
        <pc:spChg chg="add del mod">
          <ac:chgData name="ANDRES HUMBERTO OTALORA CARMONA" userId="9f185f83-ab76-4bc7-b4dd-50fef826f155" providerId="ADAL" clId="{D5B4B709-3AC2-4099-BF85-177B55696005}" dt="2020-06-25T21:38:30.903" v="586" actId="478"/>
          <ac:spMkLst>
            <pc:docMk/>
            <pc:sldMk cId="481473816" sldId="334"/>
            <ac:spMk id="10" creationId="{10EA6989-0ED6-4DD6-96C4-EF2AB0AF56CD}"/>
          </ac:spMkLst>
        </pc:spChg>
        <pc:spChg chg="add del mod">
          <ac:chgData name="ANDRES HUMBERTO OTALORA CARMONA" userId="9f185f83-ab76-4bc7-b4dd-50fef826f155" providerId="ADAL" clId="{D5B4B709-3AC2-4099-BF85-177B55696005}" dt="2020-06-25T21:40:47.407" v="623" actId="478"/>
          <ac:spMkLst>
            <pc:docMk/>
            <pc:sldMk cId="481473816" sldId="334"/>
            <ac:spMk id="11" creationId="{DFACF596-0FC6-4BE9-ADFB-FBF1B380A5AD}"/>
          </ac:spMkLst>
        </pc:spChg>
        <pc:spChg chg="add del mod">
          <ac:chgData name="ANDRES HUMBERTO OTALORA CARMONA" userId="9f185f83-ab76-4bc7-b4dd-50fef826f155" providerId="ADAL" clId="{D5B4B709-3AC2-4099-BF85-177B55696005}" dt="2020-06-25T21:38:05.327" v="568" actId="478"/>
          <ac:spMkLst>
            <pc:docMk/>
            <pc:sldMk cId="481473816" sldId="334"/>
            <ac:spMk id="12" creationId="{CB7C769E-B5A3-4A45-80DE-2B66537CC923}"/>
          </ac:spMkLst>
        </pc:spChg>
        <pc:spChg chg="add mod">
          <ac:chgData name="ANDRES HUMBERTO OTALORA CARMONA" userId="9f185f83-ab76-4bc7-b4dd-50fef826f155" providerId="ADAL" clId="{D5B4B709-3AC2-4099-BF85-177B55696005}" dt="2020-06-25T21:46:57.482" v="880" actId="1076"/>
          <ac:spMkLst>
            <pc:docMk/>
            <pc:sldMk cId="481473816" sldId="334"/>
            <ac:spMk id="13" creationId="{89A452AA-8062-4D45-B112-AEEEC58AF349}"/>
          </ac:spMkLst>
        </pc:spChg>
        <pc:spChg chg="add mod">
          <ac:chgData name="ANDRES HUMBERTO OTALORA CARMONA" userId="9f185f83-ab76-4bc7-b4dd-50fef826f155" providerId="ADAL" clId="{D5B4B709-3AC2-4099-BF85-177B55696005}" dt="2020-06-25T21:47:31.554" v="893" actId="1076"/>
          <ac:spMkLst>
            <pc:docMk/>
            <pc:sldMk cId="481473816" sldId="334"/>
            <ac:spMk id="16" creationId="{F0203D6A-D8D5-4D0B-96DB-BA78F3680000}"/>
          </ac:spMkLst>
        </pc:spChg>
        <pc:spChg chg="add mod">
          <ac:chgData name="ANDRES HUMBERTO OTALORA CARMONA" userId="9f185f83-ab76-4bc7-b4dd-50fef826f155" providerId="ADAL" clId="{D5B4B709-3AC2-4099-BF85-177B55696005}" dt="2020-06-25T21:47:34.834" v="894" actId="1076"/>
          <ac:spMkLst>
            <pc:docMk/>
            <pc:sldMk cId="481473816" sldId="334"/>
            <ac:spMk id="17" creationId="{E94B0E36-83AE-4558-8FB4-2CBA9C131A61}"/>
          </ac:spMkLst>
        </pc:spChg>
        <pc:spChg chg="add del mod">
          <ac:chgData name="ANDRES HUMBERTO OTALORA CARMONA" userId="9f185f83-ab76-4bc7-b4dd-50fef826f155" providerId="ADAL" clId="{D5B4B709-3AC2-4099-BF85-177B55696005}" dt="2020-06-25T21:37:58.530" v="564" actId="478"/>
          <ac:spMkLst>
            <pc:docMk/>
            <pc:sldMk cId="481473816" sldId="334"/>
            <ac:spMk id="18" creationId="{4ABA6701-C473-43D4-958D-E514DF8AF713}"/>
          </ac:spMkLst>
        </pc:spChg>
        <pc:spChg chg="add del mod">
          <ac:chgData name="ANDRES HUMBERTO OTALORA CARMONA" userId="9f185f83-ab76-4bc7-b4dd-50fef826f155" providerId="ADAL" clId="{D5B4B709-3AC2-4099-BF85-177B55696005}" dt="2020-06-25T21:42:00.764" v="764" actId="478"/>
          <ac:spMkLst>
            <pc:docMk/>
            <pc:sldMk cId="481473816" sldId="334"/>
            <ac:spMk id="19" creationId="{D6011492-443C-4E3A-BCD4-BEE3DBFD2401}"/>
          </ac:spMkLst>
        </pc:spChg>
        <pc:spChg chg="add del mod">
          <ac:chgData name="ANDRES HUMBERTO OTALORA CARMONA" userId="9f185f83-ab76-4bc7-b4dd-50fef826f155" providerId="ADAL" clId="{D5B4B709-3AC2-4099-BF85-177B55696005}" dt="2020-06-25T21:42:00.397" v="763" actId="478"/>
          <ac:spMkLst>
            <pc:docMk/>
            <pc:sldMk cId="481473816" sldId="334"/>
            <ac:spMk id="20" creationId="{EDF6C98E-0867-4BD9-9672-609BC32383FF}"/>
          </ac:spMkLst>
        </pc:spChg>
        <pc:spChg chg="add del mod">
          <ac:chgData name="ANDRES HUMBERTO OTALORA CARMONA" userId="9f185f83-ab76-4bc7-b4dd-50fef826f155" providerId="ADAL" clId="{D5B4B709-3AC2-4099-BF85-177B55696005}" dt="2020-06-25T21:40:30.641" v="615" actId="478"/>
          <ac:spMkLst>
            <pc:docMk/>
            <pc:sldMk cId="481473816" sldId="334"/>
            <ac:spMk id="21" creationId="{B785B564-4B37-4C50-AF8C-6D03E6CD78A0}"/>
          </ac:spMkLst>
        </pc:spChg>
        <pc:spChg chg="add mod">
          <ac:chgData name="ANDRES HUMBERTO OTALORA CARMONA" userId="9f185f83-ab76-4bc7-b4dd-50fef826f155" providerId="ADAL" clId="{D5B4B709-3AC2-4099-BF85-177B55696005}" dt="2020-06-25T21:43:25.817" v="839" actId="255"/>
          <ac:spMkLst>
            <pc:docMk/>
            <pc:sldMk cId="481473816" sldId="334"/>
            <ac:spMk id="24" creationId="{7EE09D7A-F112-4EA5-8EEC-F722B6828BEA}"/>
          </ac:spMkLst>
        </pc:spChg>
        <pc:spChg chg="add mod">
          <ac:chgData name="ANDRES HUMBERTO OTALORA CARMONA" userId="9f185f83-ab76-4bc7-b4dd-50fef826f155" providerId="ADAL" clId="{D5B4B709-3AC2-4099-BF85-177B55696005}" dt="2020-06-25T21:41:25.154" v="642" actId="1076"/>
          <ac:spMkLst>
            <pc:docMk/>
            <pc:sldMk cId="481473816" sldId="334"/>
            <ac:spMk id="26" creationId="{56724C0A-58C6-4306-8F3B-E3650D1D1B9E}"/>
          </ac:spMkLst>
        </pc:spChg>
        <pc:spChg chg="add mod">
          <ac:chgData name="ANDRES HUMBERTO OTALORA CARMONA" userId="9f185f83-ab76-4bc7-b4dd-50fef826f155" providerId="ADAL" clId="{D5B4B709-3AC2-4099-BF85-177B55696005}" dt="2020-06-25T21:41:28.618" v="643" actId="1076"/>
          <ac:spMkLst>
            <pc:docMk/>
            <pc:sldMk cId="481473816" sldId="334"/>
            <ac:spMk id="27" creationId="{3D656C4B-D5B6-4DFE-9B96-0D307D50BC0F}"/>
          </ac:spMkLst>
        </pc:spChg>
        <pc:spChg chg="add mod">
          <ac:chgData name="ANDRES HUMBERTO OTALORA CARMONA" userId="9f185f83-ab76-4bc7-b4dd-50fef826f155" providerId="ADAL" clId="{D5B4B709-3AC2-4099-BF85-177B55696005}" dt="2020-06-25T21:41:58.160" v="762" actId="20577"/>
          <ac:spMkLst>
            <pc:docMk/>
            <pc:sldMk cId="481473816" sldId="334"/>
            <ac:spMk id="31" creationId="{14BBA3C1-E39E-4BE7-9BCB-E9D924455B57}"/>
          </ac:spMkLst>
        </pc:spChg>
        <pc:spChg chg="mod">
          <ac:chgData name="ANDRES HUMBERTO OTALORA CARMONA" userId="9f185f83-ab76-4bc7-b4dd-50fef826f155" providerId="ADAL" clId="{D5B4B709-3AC2-4099-BF85-177B55696005}" dt="2020-06-25T21:43:55.189" v="851" actId="121"/>
          <ac:spMkLst>
            <pc:docMk/>
            <pc:sldMk cId="481473816" sldId="334"/>
            <ac:spMk id="41" creationId="{BA4E2C08-946C-4869-9B54-C27E445D8FB7}"/>
          </ac:spMkLst>
        </pc:spChg>
        <pc:picChg chg="add del mod">
          <ac:chgData name="ANDRES HUMBERTO OTALORA CARMONA" userId="9f185f83-ab76-4bc7-b4dd-50fef826f155" providerId="ADAL" clId="{D5B4B709-3AC2-4099-BF85-177B55696005}" dt="2020-06-25T21:38:47.416" v="594" actId="21"/>
          <ac:picMkLst>
            <pc:docMk/>
            <pc:sldMk cId="481473816" sldId="334"/>
            <ac:picMk id="23" creationId="{6B0EEBD0-82AD-451C-9ACB-2A1BD7D12A42}"/>
          </ac:picMkLst>
        </pc:picChg>
        <pc:picChg chg="add mod">
          <ac:chgData name="ANDRES HUMBERTO OTALORA CARMONA" userId="9f185f83-ab76-4bc7-b4dd-50fef826f155" providerId="ADAL" clId="{D5B4B709-3AC2-4099-BF85-177B55696005}" dt="2020-06-25T21:42:27.498" v="775" actId="1076"/>
          <ac:picMkLst>
            <pc:docMk/>
            <pc:sldMk cId="481473816" sldId="334"/>
            <ac:picMk id="25" creationId="{48294301-DFD3-4F90-9BAA-F614775F4EB1}"/>
          </ac:picMkLst>
        </pc:picChg>
        <pc:picChg chg="add mod">
          <ac:chgData name="ANDRES HUMBERTO OTALORA CARMONA" userId="9f185f83-ab76-4bc7-b4dd-50fef826f155" providerId="ADAL" clId="{D5B4B709-3AC2-4099-BF85-177B55696005}" dt="2020-06-25T21:42:18.866" v="769" actId="1076"/>
          <ac:picMkLst>
            <pc:docMk/>
            <pc:sldMk cId="481473816" sldId="334"/>
            <ac:picMk id="30" creationId="{5A691412-32AB-4B17-9699-AEF5018376CF}"/>
          </ac:picMkLst>
        </pc:picChg>
        <pc:picChg chg="add mod">
          <ac:chgData name="ANDRES HUMBERTO OTALORA CARMONA" userId="9f185f83-ab76-4bc7-b4dd-50fef826f155" providerId="ADAL" clId="{D5B4B709-3AC2-4099-BF85-177B55696005}" dt="2020-06-25T21:45:13.395" v="861" actId="1076"/>
          <ac:picMkLst>
            <pc:docMk/>
            <pc:sldMk cId="481473816" sldId="334"/>
            <ac:picMk id="32" creationId="{168F0C24-F679-4FC9-9656-9F796A11E5C5}"/>
          </ac:picMkLst>
        </pc:picChg>
        <pc:picChg chg="add mod">
          <ac:chgData name="ANDRES HUMBERTO OTALORA CARMONA" userId="9f185f83-ab76-4bc7-b4dd-50fef826f155" providerId="ADAL" clId="{D5B4B709-3AC2-4099-BF85-177B55696005}" dt="2020-06-25T21:45:45.691" v="867" actId="1076"/>
          <ac:picMkLst>
            <pc:docMk/>
            <pc:sldMk cId="481473816" sldId="334"/>
            <ac:picMk id="33" creationId="{F5FC11DF-2AE2-4755-A430-23C56CEC9E0B}"/>
          </ac:picMkLst>
        </pc:picChg>
        <pc:picChg chg="add mod">
          <ac:chgData name="ANDRES HUMBERTO OTALORA CARMONA" userId="9f185f83-ab76-4bc7-b4dd-50fef826f155" providerId="ADAL" clId="{D5B4B709-3AC2-4099-BF85-177B55696005}" dt="2020-06-25T21:42:21.668" v="771" actId="1076"/>
          <ac:picMkLst>
            <pc:docMk/>
            <pc:sldMk cId="481473816" sldId="334"/>
            <ac:picMk id="34" creationId="{E67872C4-8AB7-4101-9EE1-8920210BA9AD}"/>
          </ac:picMkLst>
        </pc:picChg>
        <pc:picChg chg="add mod">
          <ac:chgData name="ANDRES HUMBERTO OTALORA CARMONA" userId="9f185f83-ab76-4bc7-b4dd-50fef826f155" providerId="ADAL" clId="{D5B4B709-3AC2-4099-BF85-177B55696005}" dt="2020-06-25T21:42:24.459" v="773" actId="1076"/>
          <ac:picMkLst>
            <pc:docMk/>
            <pc:sldMk cId="481473816" sldId="334"/>
            <ac:picMk id="35" creationId="{82F2B43F-C5AD-4902-91B0-7F3FFDBCDBBC}"/>
          </ac:picMkLst>
        </pc:picChg>
        <pc:picChg chg="add mod">
          <ac:chgData name="ANDRES HUMBERTO OTALORA CARMONA" userId="9f185f83-ab76-4bc7-b4dd-50fef826f155" providerId="ADAL" clId="{D5B4B709-3AC2-4099-BF85-177B55696005}" dt="2020-06-25T21:47:23.721" v="891" actId="207"/>
          <ac:picMkLst>
            <pc:docMk/>
            <pc:sldMk cId="481473816" sldId="334"/>
            <ac:picMk id="37" creationId="{E1BEEBCB-41F2-4DA4-AD5E-78272A24DF30}"/>
          </ac:picMkLst>
        </pc:picChg>
        <pc:picChg chg="add mod">
          <ac:chgData name="ANDRES HUMBERTO OTALORA CARMONA" userId="9f185f83-ab76-4bc7-b4dd-50fef826f155" providerId="ADAL" clId="{D5B4B709-3AC2-4099-BF85-177B55696005}" dt="2020-06-25T21:47:27.015" v="892" actId="207"/>
          <ac:picMkLst>
            <pc:docMk/>
            <pc:sldMk cId="481473816" sldId="334"/>
            <ac:picMk id="40" creationId="{BF91D2FB-6E45-43C7-8077-9ED7C4F9D7F5}"/>
          </ac:picMkLst>
        </pc:picChg>
        <pc:picChg chg="add mod">
          <ac:chgData name="ANDRES HUMBERTO OTALORA CARMONA" userId="9f185f83-ab76-4bc7-b4dd-50fef826f155" providerId="ADAL" clId="{D5B4B709-3AC2-4099-BF85-177B55696005}" dt="2020-06-25T21:47:20.120" v="890" actId="207"/>
          <ac:picMkLst>
            <pc:docMk/>
            <pc:sldMk cId="481473816" sldId="334"/>
            <ac:picMk id="42" creationId="{DEEAFF6A-F410-41CA-AA44-7FF5035E6D77}"/>
          </ac:picMkLst>
        </pc:picChg>
        <pc:cxnChg chg="add del mod">
          <ac:chgData name="ANDRES HUMBERTO OTALORA CARMONA" userId="9f185f83-ab76-4bc7-b4dd-50fef826f155" providerId="ADAL" clId="{D5B4B709-3AC2-4099-BF85-177B55696005}" dt="2020-06-25T21:42:37.248" v="779" actId="478"/>
          <ac:cxnSpMkLst>
            <pc:docMk/>
            <pc:sldMk cId="481473816" sldId="334"/>
            <ac:cxnSpMk id="14" creationId="{0DE50D0D-1F55-4A4B-9677-1A5E27DFA41A}"/>
          </ac:cxnSpMkLst>
        </pc:cxnChg>
        <pc:cxnChg chg="add del mod">
          <ac:chgData name="ANDRES HUMBERTO OTALORA CARMONA" userId="9f185f83-ab76-4bc7-b4dd-50fef826f155" providerId="ADAL" clId="{D5B4B709-3AC2-4099-BF85-177B55696005}" dt="2020-06-25T21:42:36.689" v="778" actId="478"/>
          <ac:cxnSpMkLst>
            <pc:docMk/>
            <pc:sldMk cId="481473816" sldId="334"/>
            <ac:cxnSpMk id="15" creationId="{3846CFD3-0BD5-43C3-9A15-DC5C2B9A27BF}"/>
          </ac:cxnSpMkLst>
        </pc:cxnChg>
        <pc:cxnChg chg="add del mod">
          <ac:chgData name="ANDRES HUMBERTO OTALORA CARMONA" userId="9f185f83-ab76-4bc7-b4dd-50fef826f155" providerId="ADAL" clId="{D5B4B709-3AC2-4099-BF85-177B55696005}" dt="2020-06-25T21:38:34.101" v="588" actId="478"/>
          <ac:cxnSpMkLst>
            <pc:docMk/>
            <pc:sldMk cId="481473816" sldId="334"/>
            <ac:cxnSpMk id="22" creationId="{CD33B2E3-D71D-4746-A01B-EB7AF6DB580D}"/>
          </ac:cxnSpMkLst>
        </pc:cxnChg>
      </pc:sldChg>
      <pc:sldChg chg="del">
        <pc:chgData name="ANDRES HUMBERTO OTALORA CARMONA" userId="9f185f83-ab76-4bc7-b4dd-50fef826f155" providerId="ADAL" clId="{D5B4B709-3AC2-4099-BF85-177B55696005}" dt="2020-06-25T21:15:51.637" v="0" actId="47"/>
        <pc:sldMkLst>
          <pc:docMk/>
          <pc:sldMk cId="1973310640" sldId="334"/>
        </pc:sldMkLst>
      </pc:sldChg>
      <pc:sldChg chg="del">
        <pc:chgData name="ANDRES HUMBERTO OTALORA CARMONA" userId="9f185f83-ab76-4bc7-b4dd-50fef826f155" providerId="ADAL" clId="{D5B4B709-3AC2-4099-BF85-177B55696005}" dt="2020-06-25T21:15:51.637" v="0" actId="47"/>
        <pc:sldMkLst>
          <pc:docMk/>
          <pc:sldMk cId="940403782" sldId="335"/>
        </pc:sldMkLst>
      </pc:sldChg>
      <pc:sldChg chg="add del">
        <pc:chgData name="ANDRES HUMBERTO OTALORA CARMONA" userId="9f185f83-ab76-4bc7-b4dd-50fef826f155" providerId="ADAL" clId="{D5B4B709-3AC2-4099-BF85-177B55696005}" dt="2020-06-25T21:57:07.184" v="1277" actId="47"/>
        <pc:sldMkLst>
          <pc:docMk/>
          <pc:sldMk cId="2082886540" sldId="335"/>
        </pc:sldMkLst>
      </pc:sldChg>
      <pc:sldChg chg="del">
        <pc:chgData name="ANDRES HUMBERTO OTALORA CARMONA" userId="9f185f83-ab76-4bc7-b4dd-50fef826f155" providerId="ADAL" clId="{D5B4B709-3AC2-4099-BF85-177B55696005}" dt="2020-06-25T21:15:51.637" v="0" actId="47"/>
        <pc:sldMkLst>
          <pc:docMk/>
          <pc:sldMk cId="370563229" sldId="336"/>
        </pc:sldMkLst>
      </pc:sldChg>
      <pc:sldChg chg="add del">
        <pc:chgData name="ANDRES HUMBERTO OTALORA CARMONA" userId="9f185f83-ab76-4bc7-b4dd-50fef826f155" providerId="ADAL" clId="{D5B4B709-3AC2-4099-BF85-177B55696005}" dt="2020-06-25T21:57:08.109" v="1278" actId="47"/>
        <pc:sldMkLst>
          <pc:docMk/>
          <pc:sldMk cId="1131378417" sldId="336"/>
        </pc:sldMkLst>
      </pc:sldChg>
      <pc:sldChg chg="del">
        <pc:chgData name="ANDRES HUMBERTO OTALORA CARMONA" userId="9f185f83-ab76-4bc7-b4dd-50fef826f155" providerId="ADAL" clId="{D5B4B709-3AC2-4099-BF85-177B55696005}" dt="2020-06-25T21:15:51.637" v="0" actId="47"/>
        <pc:sldMkLst>
          <pc:docMk/>
          <pc:sldMk cId="179090824" sldId="337"/>
        </pc:sldMkLst>
      </pc:sldChg>
      <pc:sldChg chg="add del">
        <pc:chgData name="ANDRES HUMBERTO OTALORA CARMONA" userId="9f185f83-ab76-4bc7-b4dd-50fef826f155" providerId="ADAL" clId="{D5B4B709-3AC2-4099-BF85-177B55696005}" dt="2020-06-25T21:57:08.862" v="1279" actId="47"/>
        <pc:sldMkLst>
          <pc:docMk/>
          <pc:sldMk cId="1881477936" sldId="337"/>
        </pc:sldMkLst>
      </pc:sldChg>
      <pc:sldChg chg="addSp delSp modSp add mod">
        <pc:chgData name="ANDRES HUMBERTO OTALORA CARMONA" userId="9f185f83-ab76-4bc7-b4dd-50fef826f155" providerId="ADAL" clId="{D5B4B709-3AC2-4099-BF85-177B55696005}" dt="2020-06-25T21:49:26.314" v="942" actId="1076"/>
        <pc:sldMkLst>
          <pc:docMk/>
          <pc:sldMk cId="833640357" sldId="338"/>
        </pc:sldMkLst>
        <pc:spChg chg="del">
          <ac:chgData name="ANDRES HUMBERTO OTALORA CARMONA" userId="9f185f83-ab76-4bc7-b4dd-50fef826f155" providerId="ADAL" clId="{D5B4B709-3AC2-4099-BF85-177B55696005}" dt="2020-06-25T21:48:20.270" v="925" actId="478"/>
          <ac:spMkLst>
            <pc:docMk/>
            <pc:sldMk cId="833640357" sldId="338"/>
            <ac:spMk id="4" creationId="{3E60D052-91EF-4F21-80FA-9F90C75BE40A}"/>
          </ac:spMkLst>
        </pc:spChg>
        <pc:spChg chg="del">
          <ac:chgData name="ANDRES HUMBERTO OTALORA CARMONA" userId="9f185f83-ab76-4bc7-b4dd-50fef826f155" providerId="ADAL" clId="{D5B4B709-3AC2-4099-BF85-177B55696005}" dt="2020-06-25T21:48:24.565" v="929" actId="478"/>
          <ac:spMkLst>
            <pc:docMk/>
            <pc:sldMk cId="833640357" sldId="338"/>
            <ac:spMk id="8" creationId="{FE1835C3-F7BC-4CBD-A368-85EFD5DD88CB}"/>
          </ac:spMkLst>
        </pc:spChg>
        <pc:spChg chg="del">
          <ac:chgData name="ANDRES HUMBERTO OTALORA CARMONA" userId="9f185f83-ab76-4bc7-b4dd-50fef826f155" providerId="ADAL" clId="{D5B4B709-3AC2-4099-BF85-177B55696005}" dt="2020-06-25T21:48:20.270" v="925" actId="478"/>
          <ac:spMkLst>
            <pc:docMk/>
            <pc:sldMk cId="833640357" sldId="338"/>
            <ac:spMk id="9" creationId="{B5DEE8DF-856E-48D2-94A0-5318176C5669}"/>
          </ac:spMkLst>
        </pc:spChg>
        <pc:spChg chg="del">
          <ac:chgData name="ANDRES HUMBERTO OTALORA CARMONA" userId="9f185f83-ab76-4bc7-b4dd-50fef826f155" providerId="ADAL" clId="{D5B4B709-3AC2-4099-BF85-177B55696005}" dt="2020-06-25T21:48:20.270" v="925" actId="478"/>
          <ac:spMkLst>
            <pc:docMk/>
            <pc:sldMk cId="833640357" sldId="338"/>
            <ac:spMk id="13" creationId="{89A452AA-8062-4D45-B112-AEEEC58AF349}"/>
          </ac:spMkLst>
        </pc:spChg>
        <pc:spChg chg="del">
          <ac:chgData name="ANDRES HUMBERTO OTALORA CARMONA" userId="9f185f83-ab76-4bc7-b4dd-50fef826f155" providerId="ADAL" clId="{D5B4B709-3AC2-4099-BF85-177B55696005}" dt="2020-06-25T21:48:20.270" v="925" actId="478"/>
          <ac:spMkLst>
            <pc:docMk/>
            <pc:sldMk cId="833640357" sldId="338"/>
            <ac:spMk id="16" creationId="{F0203D6A-D8D5-4D0B-96DB-BA78F3680000}"/>
          </ac:spMkLst>
        </pc:spChg>
        <pc:spChg chg="del">
          <ac:chgData name="ANDRES HUMBERTO OTALORA CARMONA" userId="9f185f83-ab76-4bc7-b4dd-50fef826f155" providerId="ADAL" clId="{D5B4B709-3AC2-4099-BF85-177B55696005}" dt="2020-06-25T21:48:21.350" v="926" actId="478"/>
          <ac:spMkLst>
            <pc:docMk/>
            <pc:sldMk cId="833640357" sldId="338"/>
            <ac:spMk id="17" creationId="{E94B0E36-83AE-4558-8FB4-2CBA9C131A61}"/>
          </ac:spMkLst>
        </pc:spChg>
        <pc:spChg chg="del">
          <ac:chgData name="ANDRES HUMBERTO OTALORA CARMONA" userId="9f185f83-ab76-4bc7-b4dd-50fef826f155" providerId="ADAL" clId="{D5B4B709-3AC2-4099-BF85-177B55696005}" dt="2020-06-25T21:48:20.270" v="925" actId="478"/>
          <ac:spMkLst>
            <pc:docMk/>
            <pc:sldMk cId="833640357" sldId="338"/>
            <ac:spMk id="24" creationId="{7EE09D7A-F112-4EA5-8EEC-F722B6828BEA}"/>
          </ac:spMkLst>
        </pc:spChg>
        <pc:spChg chg="del">
          <ac:chgData name="ANDRES HUMBERTO OTALORA CARMONA" userId="9f185f83-ab76-4bc7-b4dd-50fef826f155" providerId="ADAL" clId="{D5B4B709-3AC2-4099-BF85-177B55696005}" dt="2020-06-25T21:48:20.270" v="925" actId="478"/>
          <ac:spMkLst>
            <pc:docMk/>
            <pc:sldMk cId="833640357" sldId="338"/>
            <ac:spMk id="26" creationId="{56724C0A-58C6-4306-8F3B-E3650D1D1B9E}"/>
          </ac:spMkLst>
        </pc:spChg>
        <pc:spChg chg="del">
          <ac:chgData name="ANDRES HUMBERTO OTALORA CARMONA" userId="9f185f83-ab76-4bc7-b4dd-50fef826f155" providerId="ADAL" clId="{D5B4B709-3AC2-4099-BF85-177B55696005}" dt="2020-06-25T21:48:20.270" v="925" actId="478"/>
          <ac:spMkLst>
            <pc:docMk/>
            <pc:sldMk cId="833640357" sldId="338"/>
            <ac:spMk id="27" creationId="{3D656C4B-D5B6-4DFE-9B96-0D307D50BC0F}"/>
          </ac:spMkLst>
        </pc:spChg>
        <pc:spChg chg="add mod">
          <ac:chgData name="ANDRES HUMBERTO OTALORA CARMONA" userId="9f185f83-ab76-4bc7-b4dd-50fef826f155" providerId="ADAL" clId="{D5B4B709-3AC2-4099-BF85-177B55696005}" dt="2020-06-25T21:48:48.043" v="934" actId="1076"/>
          <ac:spMkLst>
            <pc:docMk/>
            <pc:sldMk cId="833640357" sldId="338"/>
            <ac:spMk id="29" creationId="{1C10DA85-FB3B-48EC-8BF0-5F13FF558253}"/>
          </ac:spMkLst>
        </pc:spChg>
        <pc:spChg chg="del">
          <ac:chgData name="ANDRES HUMBERTO OTALORA CARMONA" userId="9f185f83-ab76-4bc7-b4dd-50fef826f155" providerId="ADAL" clId="{D5B4B709-3AC2-4099-BF85-177B55696005}" dt="2020-06-25T21:48:20.270" v="925" actId="478"/>
          <ac:spMkLst>
            <pc:docMk/>
            <pc:sldMk cId="833640357" sldId="338"/>
            <ac:spMk id="31" creationId="{14BBA3C1-E39E-4BE7-9BCB-E9D924455B57}"/>
          </ac:spMkLst>
        </pc:spChg>
        <pc:spChg chg="add mod">
          <ac:chgData name="ANDRES HUMBERTO OTALORA CARMONA" userId="9f185f83-ab76-4bc7-b4dd-50fef826f155" providerId="ADAL" clId="{D5B4B709-3AC2-4099-BF85-177B55696005}" dt="2020-06-25T21:49:11.666" v="937" actId="1076"/>
          <ac:spMkLst>
            <pc:docMk/>
            <pc:sldMk cId="833640357" sldId="338"/>
            <ac:spMk id="36" creationId="{5C0DDEFB-9E9C-4380-86DD-E415B057AAF8}"/>
          </ac:spMkLst>
        </pc:spChg>
        <pc:spChg chg="add mod">
          <ac:chgData name="ANDRES HUMBERTO OTALORA CARMONA" userId="9f185f83-ab76-4bc7-b4dd-50fef826f155" providerId="ADAL" clId="{D5B4B709-3AC2-4099-BF85-177B55696005}" dt="2020-06-25T21:48:48.043" v="934" actId="1076"/>
          <ac:spMkLst>
            <pc:docMk/>
            <pc:sldMk cId="833640357" sldId="338"/>
            <ac:spMk id="38" creationId="{5D50CA39-A448-4A4D-A34E-8F10D3F5600E}"/>
          </ac:spMkLst>
        </pc:spChg>
        <pc:spChg chg="add mod">
          <ac:chgData name="ANDRES HUMBERTO OTALORA CARMONA" userId="9f185f83-ab76-4bc7-b4dd-50fef826f155" providerId="ADAL" clId="{D5B4B709-3AC2-4099-BF85-177B55696005}" dt="2020-06-25T21:48:48.043" v="934" actId="1076"/>
          <ac:spMkLst>
            <pc:docMk/>
            <pc:sldMk cId="833640357" sldId="338"/>
            <ac:spMk id="39" creationId="{6A1457C9-8397-4D43-84AF-6CF7CD8F14F4}"/>
          </ac:spMkLst>
        </pc:spChg>
        <pc:spChg chg="mod">
          <ac:chgData name="ANDRES HUMBERTO OTALORA CARMONA" userId="9f185f83-ab76-4bc7-b4dd-50fef826f155" providerId="ADAL" clId="{D5B4B709-3AC2-4099-BF85-177B55696005}" dt="2020-06-25T21:48:05.319" v="924" actId="20577"/>
          <ac:spMkLst>
            <pc:docMk/>
            <pc:sldMk cId="833640357" sldId="338"/>
            <ac:spMk id="41" creationId="{BA4E2C08-946C-4869-9B54-C27E445D8FB7}"/>
          </ac:spMkLst>
        </pc:spChg>
        <pc:spChg chg="add mod">
          <ac:chgData name="ANDRES HUMBERTO OTALORA CARMONA" userId="9f185f83-ab76-4bc7-b4dd-50fef826f155" providerId="ADAL" clId="{D5B4B709-3AC2-4099-BF85-177B55696005}" dt="2020-06-25T21:48:48.043" v="934" actId="1076"/>
          <ac:spMkLst>
            <pc:docMk/>
            <pc:sldMk cId="833640357" sldId="338"/>
            <ac:spMk id="43" creationId="{76B13209-CBE9-42BB-8127-9E40D5C639ED}"/>
          </ac:spMkLst>
        </pc:spChg>
        <pc:spChg chg="add mod">
          <ac:chgData name="ANDRES HUMBERTO OTALORA CARMONA" userId="9f185f83-ab76-4bc7-b4dd-50fef826f155" providerId="ADAL" clId="{D5B4B709-3AC2-4099-BF85-177B55696005}" dt="2020-06-25T21:48:48.043" v="934" actId="1076"/>
          <ac:spMkLst>
            <pc:docMk/>
            <pc:sldMk cId="833640357" sldId="338"/>
            <ac:spMk id="44" creationId="{C1D996E7-9AB7-43BF-91B8-D226975B4B7E}"/>
          </ac:spMkLst>
        </pc:spChg>
        <pc:spChg chg="add mod">
          <ac:chgData name="ANDRES HUMBERTO OTALORA CARMONA" userId="9f185f83-ab76-4bc7-b4dd-50fef826f155" providerId="ADAL" clId="{D5B4B709-3AC2-4099-BF85-177B55696005}" dt="2020-06-25T21:49:26.314" v="942" actId="1076"/>
          <ac:spMkLst>
            <pc:docMk/>
            <pc:sldMk cId="833640357" sldId="338"/>
            <ac:spMk id="45" creationId="{582FEADA-4063-451F-B9EA-94E4FBF148BD}"/>
          </ac:spMkLst>
        </pc:spChg>
        <pc:spChg chg="add mod">
          <ac:chgData name="ANDRES HUMBERTO OTALORA CARMONA" userId="9f185f83-ab76-4bc7-b4dd-50fef826f155" providerId="ADAL" clId="{D5B4B709-3AC2-4099-BF85-177B55696005}" dt="2020-06-25T21:49:09.162" v="936" actId="1076"/>
          <ac:spMkLst>
            <pc:docMk/>
            <pc:sldMk cId="833640357" sldId="338"/>
            <ac:spMk id="46" creationId="{27D5198F-C0FE-4DEC-9C8D-0C762988E305}"/>
          </ac:spMkLst>
        </pc:spChg>
        <pc:spChg chg="add mod">
          <ac:chgData name="ANDRES HUMBERTO OTALORA CARMONA" userId="9f185f83-ab76-4bc7-b4dd-50fef826f155" providerId="ADAL" clId="{D5B4B709-3AC2-4099-BF85-177B55696005}" dt="2020-06-25T21:49:09.162" v="936" actId="1076"/>
          <ac:spMkLst>
            <pc:docMk/>
            <pc:sldMk cId="833640357" sldId="338"/>
            <ac:spMk id="47" creationId="{7E0C0656-3B29-47BD-B1E9-47C8FB271972}"/>
          </ac:spMkLst>
        </pc:spChg>
        <pc:spChg chg="add mod">
          <ac:chgData name="ANDRES HUMBERTO OTALORA CARMONA" userId="9f185f83-ab76-4bc7-b4dd-50fef826f155" providerId="ADAL" clId="{D5B4B709-3AC2-4099-BF85-177B55696005}" dt="2020-06-25T21:49:09.162" v="936" actId="1076"/>
          <ac:spMkLst>
            <pc:docMk/>
            <pc:sldMk cId="833640357" sldId="338"/>
            <ac:spMk id="48" creationId="{16CE7894-A671-47BE-9DA0-951A245D0A19}"/>
          </ac:spMkLst>
        </pc:spChg>
        <pc:picChg chg="del">
          <ac:chgData name="ANDRES HUMBERTO OTALORA CARMONA" userId="9f185f83-ab76-4bc7-b4dd-50fef826f155" providerId="ADAL" clId="{D5B4B709-3AC2-4099-BF85-177B55696005}" dt="2020-06-25T21:48:20.270" v="925" actId="478"/>
          <ac:picMkLst>
            <pc:docMk/>
            <pc:sldMk cId="833640357" sldId="338"/>
            <ac:picMk id="25" creationId="{48294301-DFD3-4F90-9BAA-F614775F4EB1}"/>
          </ac:picMkLst>
        </pc:picChg>
        <pc:picChg chg="del">
          <ac:chgData name="ANDRES HUMBERTO OTALORA CARMONA" userId="9f185f83-ab76-4bc7-b4dd-50fef826f155" providerId="ADAL" clId="{D5B4B709-3AC2-4099-BF85-177B55696005}" dt="2020-06-25T21:48:23.530" v="928" actId="478"/>
          <ac:picMkLst>
            <pc:docMk/>
            <pc:sldMk cId="833640357" sldId="338"/>
            <ac:picMk id="30" creationId="{5A691412-32AB-4B17-9699-AEF5018376CF}"/>
          </ac:picMkLst>
        </pc:picChg>
        <pc:picChg chg="del">
          <ac:chgData name="ANDRES HUMBERTO OTALORA CARMONA" userId="9f185f83-ab76-4bc7-b4dd-50fef826f155" providerId="ADAL" clId="{D5B4B709-3AC2-4099-BF85-177B55696005}" dt="2020-06-25T21:48:20.270" v="925" actId="478"/>
          <ac:picMkLst>
            <pc:docMk/>
            <pc:sldMk cId="833640357" sldId="338"/>
            <ac:picMk id="32" creationId="{168F0C24-F679-4FC9-9656-9F796A11E5C5}"/>
          </ac:picMkLst>
        </pc:picChg>
        <pc:picChg chg="del">
          <ac:chgData name="ANDRES HUMBERTO OTALORA CARMONA" userId="9f185f83-ab76-4bc7-b4dd-50fef826f155" providerId="ADAL" clId="{D5B4B709-3AC2-4099-BF85-177B55696005}" dt="2020-06-25T21:48:20.270" v="925" actId="478"/>
          <ac:picMkLst>
            <pc:docMk/>
            <pc:sldMk cId="833640357" sldId="338"/>
            <ac:picMk id="33" creationId="{F5FC11DF-2AE2-4755-A430-23C56CEC9E0B}"/>
          </ac:picMkLst>
        </pc:picChg>
        <pc:picChg chg="del">
          <ac:chgData name="ANDRES HUMBERTO OTALORA CARMONA" userId="9f185f83-ab76-4bc7-b4dd-50fef826f155" providerId="ADAL" clId="{D5B4B709-3AC2-4099-BF85-177B55696005}" dt="2020-06-25T21:48:20.270" v="925" actId="478"/>
          <ac:picMkLst>
            <pc:docMk/>
            <pc:sldMk cId="833640357" sldId="338"/>
            <ac:picMk id="34" creationId="{E67872C4-8AB7-4101-9EE1-8920210BA9AD}"/>
          </ac:picMkLst>
        </pc:picChg>
        <pc:picChg chg="del">
          <ac:chgData name="ANDRES HUMBERTO OTALORA CARMONA" userId="9f185f83-ab76-4bc7-b4dd-50fef826f155" providerId="ADAL" clId="{D5B4B709-3AC2-4099-BF85-177B55696005}" dt="2020-06-25T21:48:20.270" v="925" actId="478"/>
          <ac:picMkLst>
            <pc:docMk/>
            <pc:sldMk cId="833640357" sldId="338"/>
            <ac:picMk id="35" creationId="{82F2B43F-C5AD-4902-91B0-7F3FFDBCDBBC}"/>
          </ac:picMkLst>
        </pc:picChg>
        <pc:picChg chg="del">
          <ac:chgData name="ANDRES HUMBERTO OTALORA CARMONA" userId="9f185f83-ab76-4bc7-b4dd-50fef826f155" providerId="ADAL" clId="{D5B4B709-3AC2-4099-BF85-177B55696005}" dt="2020-06-25T21:48:20.270" v="925" actId="478"/>
          <ac:picMkLst>
            <pc:docMk/>
            <pc:sldMk cId="833640357" sldId="338"/>
            <ac:picMk id="37" creationId="{E1BEEBCB-41F2-4DA4-AD5E-78272A24DF30}"/>
          </ac:picMkLst>
        </pc:picChg>
        <pc:picChg chg="del">
          <ac:chgData name="ANDRES HUMBERTO OTALORA CARMONA" userId="9f185f83-ab76-4bc7-b4dd-50fef826f155" providerId="ADAL" clId="{D5B4B709-3AC2-4099-BF85-177B55696005}" dt="2020-06-25T21:48:20.270" v="925" actId="478"/>
          <ac:picMkLst>
            <pc:docMk/>
            <pc:sldMk cId="833640357" sldId="338"/>
            <ac:picMk id="40" creationId="{BF91D2FB-6E45-43C7-8077-9ED7C4F9D7F5}"/>
          </ac:picMkLst>
        </pc:picChg>
        <pc:picChg chg="del">
          <ac:chgData name="ANDRES HUMBERTO OTALORA CARMONA" userId="9f185f83-ab76-4bc7-b4dd-50fef826f155" providerId="ADAL" clId="{D5B4B709-3AC2-4099-BF85-177B55696005}" dt="2020-06-25T21:48:22.473" v="927" actId="478"/>
          <ac:picMkLst>
            <pc:docMk/>
            <pc:sldMk cId="833640357" sldId="338"/>
            <ac:picMk id="42" creationId="{DEEAFF6A-F410-41CA-AA44-7FF5035E6D77}"/>
          </ac:picMkLst>
        </pc:picChg>
        <pc:picChg chg="add mod modCrop">
          <ac:chgData name="ANDRES HUMBERTO OTALORA CARMONA" userId="9f185f83-ab76-4bc7-b4dd-50fef826f155" providerId="ADAL" clId="{D5B4B709-3AC2-4099-BF85-177B55696005}" dt="2020-06-25T21:49:23.338" v="941" actId="1076"/>
          <ac:picMkLst>
            <pc:docMk/>
            <pc:sldMk cId="833640357" sldId="338"/>
            <ac:picMk id="49" creationId="{1B75143D-8382-4505-B867-6F891E7A821C}"/>
          </ac:picMkLst>
        </pc:picChg>
        <pc:picChg chg="add mod">
          <ac:chgData name="ANDRES HUMBERTO OTALORA CARMONA" userId="9f185f83-ab76-4bc7-b4dd-50fef826f155" providerId="ADAL" clId="{D5B4B709-3AC2-4099-BF85-177B55696005}" dt="2020-06-25T21:48:48.043" v="934" actId="1076"/>
          <ac:picMkLst>
            <pc:docMk/>
            <pc:sldMk cId="833640357" sldId="338"/>
            <ac:picMk id="50" creationId="{255E94DA-F8EF-4CF0-8104-EEE6B3856D03}"/>
          </ac:picMkLst>
        </pc:picChg>
      </pc:sldChg>
      <pc:sldChg chg="addSp delSp modSp add mod">
        <pc:chgData name="ANDRES HUMBERTO OTALORA CARMONA" userId="9f185f83-ab76-4bc7-b4dd-50fef826f155" providerId="ADAL" clId="{D5B4B709-3AC2-4099-BF85-177B55696005}" dt="2020-06-25T21:56:52.969" v="1275" actId="1076"/>
        <pc:sldMkLst>
          <pc:docMk/>
          <pc:sldMk cId="4158742173" sldId="339"/>
        </pc:sldMkLst>
        <pc:spChg chg="add mod">
          <ac:chgData name="ANDRES HUMBERTO OTALORA CARMONA" userId="9f185f83-ab76-4bc7-b4dd-50fef826f155" providerId="ADAL" clId="{D5B4B709-3AC2-4099-BF85-177B55696005}" dt="2020-06-25T21:53:26.019" v="1034" actId="255"/>
          <ac:spMkLst>
            <pc:docMk/>
            <pc:sldMk cId="4158742173" sldId="339"/>
            <ac:spMk id="3" creationId="{D0824AFF-D599-4C20-9714-DF3AFB84BFAE}"/>
          </ac:spMkLst>
        </pc:spChg>
        <pc:spChg chg="add mod">
          <ac:chgData name="ANDRES HUMBERTO OTALORA CARMONA" userId="9f185f83-ab76-4bc7-b4dd-50fef826f155" providerId="ADAL" clId="{D5B4B709-3AC2-4099-BF85-177B55696005}" dt="2020-06-25T21:55:30.125" v="1249" actId="207"/>
          <ac:spMkLst>
            <pc:docMk/>
            <pc:sldMk cId="4158742173" sldId="339"/>
            <ac:spMk id="4" creationId="{22EA4B01-091C-42B0-A329-B5EB50365F7C}"/>
          </ac:spMkLst>
        </pc:spChg>
        <pc:spChg chg="add del mod">
          <ac:chgData name="ANDRES HUMBERTO OTALORA CARMONA" userId="9f185f83-ab76-4bc7-b4dd-50fef826f155" providerId="ADAL" clId="{D5B4B709-3AC2-4099-BF85-177B55696005}" dt="2020-06-25T21:52:27.547" v="956" actId="478"/>
          <ac:spMkLst>
            <pc:docMk/>
            <pc:sldMk cId="4158742173" sldId="339"/>
            <ac:spMk id="18" creationId="{CD6A64EB-386D-4572-9AAA-614AE6625320}"/>
          </ac:spMkLst>
        </pc:spChg>
        <pc:spChg chg="add del mod">
          <ac:chgData name="ANDRES HUMBERTO OTALORA CARMONA" userId="9f185f83-ab76-4bc7-b4dd-50fef826f155" providerId="ADAL" clId="{D5B4B709-3AC2-4099-BF85-177B55696005}" dt="2020-06-25T21:54:22.288" v="1201" actId="478"/>
          <ac:spMkLst>
            <pc:docMk/>
            <pc:sldMk cId="4158742173" sldId="339"/>
            <ac:spMk id="21" creationId="{DC1387FC-DD09-45BF-89A9-AA84775AC8DA}"/>
          </ac:spMkLst>
        </pc:spChg>
        <pc:spChg chg="add del mod">
          <ac:chgData name="ANDRES HUMBERTO OTALORA CARMONA" userId="9f185f83-ab76-4bc7-b4dd-50fef826f155" providerId="ADAL" clId="{D5B4B709-3AC2-4099-BF85-177B55696005}" dt="2020-06-25T21:56:02.664" v="1256" actId="478"/>
          <ac:spMkLst>
            <pc:docMk/>
            <pc:sldMk cId="4158742173" sldId="339"/>
            <ac:spMk id="22" creationId="{2F1F4B00-60CE-47A0-AD1B-00518A4CEF9F}"/>
          </ac:spMkLst>
        </pc:spChg>
        <pc:spChg chg="add mod">
          <ac:chgData name="ANDRES HUMBERTO OTALORA CARMONA" userId="9f185f83-ab76-4bc7-b4dd-50fef826f155" providerId="ADAL" clId="{D5B4B709-3AC2-4099-BF85-177B55696005}" dt="2020-06-25T21:52:04.986" v="946" actId="1076"/>
          <ac:spMkLst>
            <pc:docMk/>
            <pc:sldMk cId="4158742173" sldId="339"/>
            <ac:spMk id="23" creationId="{D61EA13C-1C62-4F24-AD3E-DE35A971FE94}"/>
          </ac:spMkLst>
        </pc:spChg>
        <pc:spChg chg="add mod">
          <ac:chgData name="ANDRES HUMBERTO OTALORA CARMONA" userId="9f185f83-ab76-4bc7-b4dd-50fef826f155" providerId="ADAL" clId="{D5B4B709-3AC2-4099-BF85-177B55696005}" dt="2020-06-25T21:52:04.986" v="946" actId="1076"/>
          <ac:spMkLst>
            <pc:docMk/>
            <pc:sldMk cId="4158742173" sldId="339"/>
            <ac:spMk id="24" creationId="{9A93B07D-6E55-4B23-894A-16994EE5DD8F}"/>
          </ac:spMkLst>
        </pc:spChg>
        <pc:spChg chg="add del mod">
          <ac:chgData name="ANDRES HUMBERTO OTALORA CARMONA" userId="9f185f83-ab76-4bc7-b4dd-50fef826f155" providerId="ADAL" clId="{D5B4B709-3AC2-4099-BF85-177B55696005}" dt="2020-06-25T21:56:05.545" v="1258" actId="21"/>
          <ac:spMkLst>
            <pc:docMk/>
            <pc:sldMk cId="4158742173" sldId="339"/>
            <ac:spMk id="25" creationId="{80522F85-06BC-458B-8476-AC2C55EA801F}"/>
          </ac:spMkLst>
        </pc:spChg>
        <pc:spChg chg="add mod">
          <ac:chgData name="ANDRES HUMBERTO OTALORA CARMONA" userId="9f185f83-ab76-4bc7-b4dd-50fef826f155" providerId="ADAL" clId="{D5B4B709-3AC2-4099-BF85-177B55696005}" dt="2020-06-25T21:56:27.497" v="1267" actId="1076"/>
          <ac:spMkLst>
            <pc:docMk/>
            <pc:sldMk cId="4158742173" sldId="339"/>
            <ac:spMk id="27" creationId="{F7634F9C-1050-4ABA-9257-B579872721DF}"/>
          </ac:spMkLst>
        </pc:spChg>
        <pc:spChg chg="del">
          <ac:chgData name="ANDRES HUMBERTO OTALORA CARMONA" userId="9f185f83-ab76-4bc7-b4dd-50fef826f155" providerId="ADAL" clId="{D5B4B709-3AC2-4099-BF85-177B55696005}" dt="2020-06-25T21:51:55.201" v="944" actId="478"/>
          <ac:spMkLst>
            <pc:docMk/>
            <pc:sldMk cId="4158742173" sldId="339"/>
            <ac:spMk id="29" creationId="{1C10DA85-FB3B-48EC-8BF0-5F13FF558253}"/>
          </ac:spMkLst>
        </pc:spChg>
        <pc:spChg chg="add mod">
          <ac:chgData name="ANDRES HUMBERTO OTALORA CARMONA" userId="9f185f83-ab76-4bc7-b4dd-50fef826f155" providerId="ADAL" clId="{D5B4B709-3AC2-4099-BF85-177B55696005}" dt="2020-06-25T21:52:04.986" v="946" actId="1076"/>
          <ac:spMkLst>
            <pc:docMk/>
            <pc:sldMk cId="4158742173" sldId="339"/>
            <ac:spMk id="30" creationId="{5E09B2BB-F23C-4A37-9875-3D0821937451}"/>
          </ac:spMkLst>
        </pc:spChg>
        <pc:spChg chg="add mod">
          <ac:chgData name="ANDRES HUMBERTO OTALORA CARMONA" userId="9f185f83-ab76-4bc7-b4dd-50fef826f155" providerId="ADAL" clId="{D5B4B709-3AC2-4099-BF85-177B55696005}" dt="2020-06-25T21:52:04.986" v="946" actId="1076"/>
          <ac:spMkLst>
            <pc:docMk/>
            <pc:sldMk cId="4158742173" sldId="339"/>
            <ac:spMk id="31" creationId="{D5549453-AF18-4FE2-8407-ED4D07A8A17C}"/>
          </ac:spMkLst>
        </pc:spChg>
        <pc:spChg chg="add mod">
          <ac:chgData name="ANDRES HUMBERTO OTALORA CARMONA" userId="9f185f83-ab76-4bc7-b4dd-50fef826f155" providerId="ADAL" clId="{D5B4B709-3AC2-4099-BF85-177B55696005}" dt="2020-06-25T21:55:05.843" v="1241" actId="20577"/>
          <ac:spMkLst>
            <pc:docMk/>
            <pc:sldMk cId="4158742173" sldId="339"/>
            <ac:spMk id="33" creationId="{A1853AD0-F720-421E-B30D-B79078C3AFCB}"/>
          </ac:spMkLst>
        </pc:spChg>
        <pc:spChg chg="add mod">
          <ac:chgData name="ANDRES HUMBERTO OTALORA CARMONA" userId="9f185f83-ab76-4bc7-b4dd-50fef826f155" providerId="ADAL" clId="{D5B4B709-3AC2-4099-BF85-177B55696005}" dt="2020-06-25T21:55:02.033" v="1236" actId="20577"/>
          <ac:spMkLst>
            <pc:docMk/>
            <pc:sldMk cId="4158742173" sldId="339"/>
            <ac:spMk id="34" creationId="{427D5623-7EA2-4549-BA31-72FA54AD48B2}"/>
          </ac:spMkLst>
        </pc:spChg>
        <pc:spChg chg="del">
          <ac:chgData name="ANDRES HUMBERTO OTALORA CARMONA" userId="9f185f83-ab76-4bc7-b4dd-50fef826f155" providerId="ADAL" clId="{D5B4B709-3AC2-4099-BF85-177B55696005}" dt="2020-06-25T21:51:55.201" v="944" actId="478"/>
          <ac:spMkLst>
            <pc:docMk/>
            <pc:sldMk cId="4158742173" sldId="339"/>
            <ac:spMk id="36" creationId="{5C0DDEFB-9E9C-4380-86DD-E415B057AAF8}"/>
          </ac:spMkLst>
        </pc:spChg>
        <pc:spChg chg="del">
          <ac:chgData name="ANDRES HUMBERTO OTALORA CARMONA" userId="9f185f83-ab76-4bc7-b4dd-50fef826f155" providerId="ADAL" clId="{D5B4B709-3AC2-4099-BF85-177B55696005}" dt="2020-06-25T21:51:55.201" v="944" actId="478"/>
          <ac:spMkLst>
            <pc:docMk/>
            <pc:sldMk cId="4158742173" sldId="339"/>
            <ac:spMk id="38" creationId="{5D50CA39-A448-4A4D-A34E-8F10D3F5600E}"/>
          </ac:spMkLst>
        </pc:spChg>
        <pc:spChg chg="del">
          <ac:chgData name="ANDRES HUMBERTO OTALORA CARMONA" userId="9f185f83-ab76-4bc7-b4dd-50fef826f155" providerId="ADAL" clId="{D5B4B709-3AC2-4099-BF85-177B55696005}" dt="2020-06-25T21:51:55.201" v="944" actId="478"/>
          <ac:spMkLst>
            <pc:docMk/>
            <pc:sldMk cId="4158742173" sldId="339"/>
            <ac:spMk id="39" creationId="{6A1457C9-8397-4D43-84AF-6CF7CD8F14F4}"/>
          </ac:spMkLst>
        </pc:spChg>
        <pc:spChg chg="add mod">
          <ac:chgData name="ANDRES HUMBERTO OTALORA CARMONA" userId="9f185f83-ab76-4bc7-b4dd-50fef826f155" providerId="ADAL" clId="{D5B4B709-3AC2-4099-BF85-177B55696005}" dt="2020-06-25T21:56:12.137" v="1262" actId="1076"/>
          <ac:spMkLst>
            <pc:docMk/>
            <pc:sldMk cId="4158742173" sldId="339"/>
            <ac:spMk id="40" creationId="{FE04BB8E-39D8-45FF-9212-26C0DEB9BCB1}"/>
          </ac:spMkLst>
        </pc:spChg>
        <pc:spChg chg="mod">
          <ac:chgData name="ANDRES HUMBERTO OTALORA CARMONA" userId="9f185f83-ab76-4bc7-b4dd-50fef826f155" providerId="ADAL" clId="{D5B4B709-3AC2-4099-BF85-177B55696005}" dt="2020-06-25T21:52:38.828" v="970" actId="20577"/>
          <ac:spMkLst>
            <pc:docMk/>
            <pc:sldMk cId="4158742173" sldId="339"/>
            <ac:spMk id="41" creationId="{BA4E2C08-946C-4869-9B54-C27E445D8FB7}"/>
          </ac:spMkLst>
        </pc:spChg>
        <pc:spChg chg="del">
          <ac:chgData name="ANDRES HUMBERTO OTALORA CARMONA" userId="9f185f83-ab76-4bc7-b4dd-50fef826f155" providerId="ADAL" clId="{D5B4B709-3AC2-4099-BF85-177B55696005}" dt="2020-06-25T21:51:55.201" v="944" actId="478"/>
          <ac:spMkLst>
            <pc:docMk/>
            <pc:sldMk cId="4158742173" sldId="339"/>
            <ac:spMk id="43" creationId="{76B13209-CBE9-42BB-8127-9E40D5C639ED}"/>
          </ac:spMkLst>
        </pc:spChg>
        <pc:spChg chg="del">
          <ac:chgData name="ANDRES HUMBERTO OTALORA CARMONA" userId="9f185f83-ab76-4bc7-b4dd-50fef826f155" providerId="ADAL" clId="{D5B4B709-3AC2-4099-BF85-177B55696005}" dt="2020-06-25T21:51:55.201" v="944" actId="478"/>
          <ac:spMkLst>
            <pc:docMk/>
            <pc:sldMk cId="4158742173" sldId="339"/>
            <ac:spMk id="44" creationId="{C1D996E7-9AB7-43BF-91B8-D226975B4B7E}"/>
          </ac:spMkLst>
        </pc:spChg>
        <pc:spChg chg="del">
          <ac:chgData name="ANDRES HUMBERTO OTALORA CARMONA" userId="9f185f83-ab76-4bc7-b4dd-50fef826f155" providerId="ADAL" clId="{D5B4B709-3AC2-4099-BF85-177B55696005}" dt="2020-06-25T21:51:55.201" v="944" actId="478"/>
          <ac:spMkLst>
            <pc:docMk/>
            <pc:sldMk cId="4158742173" sldId="339"/>
            <ac:spMk id="45" creationId="{582FEADA-4063-451F-B9EA-94E4FBF148BD}"/>
          </ac:spMkLst>
        </pc:spChg>
        <pc:spChg chg="del">
          <ac:chgData name="ANDRES HUMBERTO OTALORA CARMONA" userId="9f185f83-ab76-4bc7-b4dd-50fef826f155" providerId="ADAL" clId="{D5B4B709-3AC2-4099-BF85-177B55696005}" dt="2020-06-25T21:51:55.201" v="944" actId="478"/>
          <ac:spMkLst>
            <pc:docMk/>
            <pc:sldMk cId="4158742173" sldId="339"/>
            <ac:spMk id="46" creationId="{27D5198F-C0FE-4DEC-9C8D-0C762988E305}"/>
          </ac:spMkLst>
        </pc:spChg>
        <pc:spChg chg="del">
          <ac:chgData name="ANDRES HUMBERTO OTALORA CARMONA" userId="9f185f83-ab76-4bc7-b4dd-50fef826f155" providerId="ADAL" clId="{D5B4B709-3AC2-4099-BF85-177B55696005}" dt="2020-06-25T21:51:55.201" v="944" actId="478"/>
          <ac:spMkLst>
            <pc:docMk/>
            <pc:sldMk cId="4158742173" sldId="339"/>
            <ac:spMk id="47" creationId="{7E0C0656-3B29-47BD-B1E9-47C8FB271972}"/>
          </ac:spMkLst>
        </pc:spChg>
        <pc:spChg chg="del">
          <ac:chgData name="ANDRES HUMBERTO OTALORA CARMONA" userId="9f185f83-ab76-4bc7-b4dd-50fef826f155" providerId="ADAL" clId="{D5B4B709-3AC2-4099-BF85-177B55696005}" dt="2020-06-25T21:51:55.201" v="944" actId="478"/>
          <ac:spMkLst>
            <pc:docMk/>
            <pc:sldMk cId="4158742173" sldId="339"/>
            <ac:spMk id="48" creationId="{16CE7894-A671-47BE-9DA0-951A245D0A19}"/>
          </ac:spMkLst>
        </pc:spChg>
        <pc:picChg chg="add mod">
          <ac:chgData name="ANDRES HUMBERTO OTALORA CARMONA" userId="9f185f83-ab76-4bc7-b4dd-50fef826f155" providerId="ADAL" clId="{D5B4B709-3AC2-4099-BF85-177B55696005}" dt="2020-06-25T21:54:37.826" v="1209" actId="1076"/>
          <ac:picMkLst>
            <pc:docMk/>
            <pc:sldMk cId="4158742173" sldId="339"/>
            <ac:picMk id="19" creationId="{144FF33D-C129-443F-AFBA-DB052E81267C}"/>
          </ac:picMkLst>
        </pc:picChg>
        <pc:picChg chg="add mod">
          <ac:chgData name="ANDRES HUMBERTO OTALORA CARMONA" userId="9f185f83-ab76-4bc7-b4dd-50fef826f155" providerId="ADAL" clId="{D5B4B709-3AC2-4099-BF85-177B55696005}" dt="2020-06-25T21:56:16.778" v="1263" actId="1076"/>
          <ac:picMkLst>
            <pc:docMk/>
            <pc:sldMk cId="4158742173" sldId="339"/>
            <ac:picMk id="20" creationId="{9BD0B0C2-0BF1-46DD-9307-56852CE1C8B1}"/>
          </ac:picMkLst>
        </pc:picChg>
        <pc:picChg chg="add mod">
          <ac:chgData name="ANDRES HUMBERTO OTALORA CARMONA" userId="9f185f83-ab76-4bc7-b4dd-50fef826f155" providerId="ADAL" clId="{D5B4B709-3AC2-4099-BF85-177B55696005}" dt="2020-06-25T21:56:52.969" v="1275" actId="1076"/>
          <ac:picMkLst>
            <pc:docMk/>
            <pc:sldMk cId="4158742173" sldId="339"/>
            <ac:picMk id="26" creationId="{F3D183A5-40B8-40C3-A249-B4BCEEB035E7}"/>
          </ac:picMkLst>
        </pc:picChg>
        <pc:picChg chg="add mod modCrop">
          <ac:chgData name="ANDRES HUMBERTO OTALORA CARMONA" userId="9f185f83-ab76-4bc7-b4dd-50fef826f155" providerId="ADAL" clId="{D5B4B709-3AC2-4099-BF85-177B55696005}" dt="2020-06-25T21:52:23.986" v="954" actId="1076"/>
          <ac:picMkLst>
            <pc:docMk/>
            <pc:sldMk cId="4158742173" sldId="339"/>
            <ac:picMk id="32" creationId="{D1CA7C07-71E9-4060-A576-723050E3672C}"/>
          </ac:picMkLst>
        </pc:picChg>
        <pc:picChg chg="add mod">
          <ac:chgData name="ANDRES HUMBERTO OTALORA CARMONA" userId="9f185f83-ab76-4bc7-b4dd-50fef826f155" providerId="ADAL" clId="{D5B4B709-3AC2-4099-BF85-177B55696005}" dt="2020-06-25T21:55:49.399" v="1252" actId="207"/>
          <ac:picMkLst>
            <pc:docMk/>
            <pc:sldMk cId="4158742173" sldId="339"/>
            <ac:picMk id="35" creationId="{E970E903-7A01-47B8-AD4A-34AD7144F8DA}"/>
          </ac:picMkLst>
        </pc:picChg>
        <pc:picChg chg="add mod">
          <ac:chgData name="ANDRES HUMBERTO OTALORA CARMONA" userId="9f185f83-ab76-4bc7-b4dd-50fef826f155" providerId="ADAL" clId="{D5B4B709-3AC2-4099-BF85-177B55696005}" dt="2020-06-25T21:55:52.617" v="1253" actId="207"/>
          <ac:picMkLst>
            <pc:docMk/>
            <pc:sldMk cId="4158742173" sldId="339"/>
            <ac:picMk id="37" creationId="{4AD3939C-07BE-410A-804E-B85F73C6C59E}"/>
          </ac:picMkLst>
        </pc:picChg>
        <pc:picChg chg="del">
          <ac:chgData name="ANDRES HUMBERTO OTALORA CARMONA" userId="9f185f83-ab76-4bc7-b4dd-50fef826f155" providerId="ADAL" clId="{D5B4B709-3AC2-4099-BF85-177B55696005}" dt="2020-06-25T21:51:55.201" v="944" actId="478"/>
          <ac:picMkLst>
            <pc:docMk/>
            <pc:sldMk cId="4158742173" sldId="339"/>
            <ac:picMk id="49" creationId="{1B75143D-8382-4505-B867-6F891E7A821C}"/>
          </ac:picMkLst>
        </pc:picChg>
        <pc:picChg chg="del">
          <ac:chgData name="ANDRES HUMBERTO OTALORA CARMONA" userId="9f185f83-ab76-4bc7-b4dd-50fef826f155" providerId="ADAL" clId="{D5B4B709-3AC2-4099-BF85-177B55696005}" dt="2020-06-25T21:51:55.201" v="944" actId="478"/>
          <ac:picMkLst>
            <pc:docMk/>
            <pc:sldMk cId="4158742173" sldId="339"/>
            <ac:picMk id="50" creationId="{255E94DA-F8EF-4CF0-8104-EEE6B3856D03}"/>
          </ac:picMkLst>
        </pc:picChg>
      </pc:sldChg>
      <pc:sldChg chg="addSp delSp modSp add mod">
        <pc:chgData name="ANDRES HUMBERTO OTALORA CARMONA" userId="9f185f83-ab76-4bc7-b4dd-50fef826f155" providerId="ADAL" clId="{D5B4B709-3AC2-4099-BF85-177B55696005}" dt="2020-06-25T21:59:49.330" v="1368" actId="1076"/>
        <pc:sldMkLst>
          <pc:docMk/>
          <pc:sldMk cId="3974327330" sldId="340"/>
        </pc:sldMkLst>
        <pc:spChg chg="del">
          <ac:chgData name="ANDRES HUMBERTO OTALORA CARMONA" userId="9f185f83-ab76-4bc7-b4dd-50fef826f155" providerId="ADAL" clId="{D5B4B709-3AC2-4099-BF85-177B55696005}" dt="2020-06-25T21:57:28.800" v="1280" actId="478"/>
          <ac:spMkLst>
            <pc:docMk/>
            <pc:sldMk cId="3974327330" sldId="340"/>
            <ac:spMk id="3" creationId="{D0824AFF-D599-4C20-9714-DF3AFB84BFAE}"/>
          </ac:spMkLst>
        </pc:spChg>
        <pc:spChg chg="del">
          <ac:chgData name="ANDRES HUMBERTO OTALORA CARMONA" userId="9f185f83-ab76-4bc7-b4dd-50fef826f155" providerId="ADAL" clId="{D5B4B709-3AC2-4099-BF85-177B55696005}" dt="2020-06-25T21:57:28.800" v="1280" actId="478"/>
          <ac:spMkLst>
            <pc:docMk/>
            <pc:sldMk cId="3974327330" sldId="340"/>
            <ac:spMk id="4" creationId="{22EA4B01-091C-42B0-A329-B5EB50365F7C}"/>
          </ac:spMkLst>
        </pc:spChg>
        <pc:spChg chg="del">
          <ac:chgData name="ANDRES HUMBERTO OTALORA CARMONA" userId="9f185f83-ab76-4bc7-b4dd-50fef826f155" providerId="ADAL" clId="{D5B4B709-3AC2-4099-BF85-177B55696005}" dt="2020-06-25T21:57:28.800" v="1280" actId="478"/>
          <ac:spMkLst>
            <pc:docMk/>
            <pc:sldMk cId="3974327330" sldId="340"/>
            <ac:spMk id="23" creationId="{D61EA13C-1C62-4F24-AD3E-DE35A971FE94}"/>
          </ac:spMkLst>
        </pc:spChg>
        <pc:spChg chg="del">
          <ac:chgData name="ANDRES HUMBERTO OTALORA CARMONA" userId="9f185f83-ab76-4bc7-b4dd-50fef826f155" providerId="ADAL" clId="{D5B4B709-3AC2-4099-BF85-177B55696005}" dt="2020-06-25T21:57:28.800" v="1280" actId="478"/>
          <ac:spMkLst>
            <pc:docMk/>
            <pc:sldMk cId="3974327330" sldId="340"/>
            <ac:spMk id="24" creationId="{9A93B07D-6E55-4B23-894A-16994EE5DD8F}"/>
          </ac:spMkLst>
        </pc:spChg>
        <pc:spChg chg="del">
          <ac:chgData name="ANDRES HUMBERTO OTALORA CARMONA" userId="9f185f83-ab76-4bc7-b4dd-50fef826f155" providerId="ADAL" clId="{D5B4B709-3AC2-4099-BF85-177B55696005}" dt="2020-06-25T21:57:28.800" v="1280" actId="478"/>
          <ac:spMkLst>
            <pc:docMk/>
            <pc:sldMk cId="3974327330" sldId="340"/>
            <ac:spMk id="25" creationId="{80522F85-06BC-458B-8476-AC2C55EA801F}"/>
          </ac:spMkLst>
        </pc:spChg>
        <pc:spChg chg="del">
          <ac:chgData name="ANDRES HUMBERTO OTALORA CARMONA" userId="9f185f83-ab76-4bc7-b4dd-50fef826f155" providerId="ADAL" clId="{D5B4B709-3AC2-4099-BF85-177B55696005}" dt="2020-06-25T21:57:28.800" v="1280" actId="478"/>
          <ac:spMkLst>
            <pc:docMk/>
            <pc:sldMk cId="3974327330" sldId="340"/>
            <ac:spMk id="27" creationId="{F7634F9C-1050-4ABA-9257-B579872721DF}"/>
          </ac:spMkLst>
        </pc:spChg>
        <pc:spChg chg="del">
          <ac:chgData name="ANDRES HUMBERTO OTALORA CARMONA" userId="9f185f83-ab76-4bc7-b4dd-50fef826f155" providerId="ADAL" clId="{D5B4B709-3AC2-4099-BF85-177B55696005}" dt="2020-06-25T21:57:28.800" v="1280" actId="478"/>
          <ac:spMkLst>
            <pc:docMk/>
            <pc:sldMk cId="3974327330" sldId="340"/>
            <ac:spMk id="30" creationId="{5E09B2BB-F23C-4A37-9875-3D0821937451}"/>
          </ac:spMkLst>
        </pc:spChg>
        <pc:spChg chg="del">
          <ac:chgData name="ANDRES HUMBERTO OTALORA CARMONA" userId="9f185f83-ab76-4bc7-b4dd-50fef826f155" providerId="ADAL" clId="{D5B4B709-3AC2-4099-BF85-177B55696005}" dt="2020-06-25T21:57:28.800" v="1280" actId="478"/>
          <ac:spMkLst>
            <pc:docMk/>
            <pc:sldMk cId="3974327330" sldId="340"/>
            <ac:spMk id="31" creationId="{D5549453-AF18-4FE2-8407-ED4D07A8A17C}"/>
          </ac:spMkLst>
        </pc:spChg>
        <pc:spChg chg="del">
          <ac:chgData name="ANDRES HUMBERTO OTALORA CARMONA" userId="9f185f83-ab76-4bc7-b4dd-50fef826f155" providerId="ADAL" clId="{D5B4B709-3AC2-4099-BF85-177B55696005}" dt="2020-06-25T21:57:28.800" v="1280" actId="478"/>
          <ac:spMkLst>
            <pc:docMk/>
            <pc:sldMk cId="3974327330" sldId="340"/>
            <ac:spMk id="33" creationId="{A1853AD0-F720-421E-B30D-B79078C3AFCB}"/>
          </ac:spMkLst>
        </pc:spChg>
        <pc:spChg chg="del">
          <ac:chgData name="ANDRES HUMBERTO OTALORA CARMONA" userId="9f185f83-ab76-4bc7-b4dd-50fef826f155" providerId="ADAL" clId="{D5B4B709-3AC2-4099-BF85-177B55696005}" dt="2020-06-25T21:57:28.800" v="1280" actId="478"/>
          <ac:spMkLst>
            <pc:docMk/>
            <pc:sldMk cId="3974327330" sldId="340"/>
            <ac:spMk id="34" creationId="{427D5623-7EA2-4549-BA31-72FA54AD48B2}"/>
          </ac:spMkLst>
        </pc:spChg>
        <pc:spChg chg="add del mod">
          <ac:chgData name="ANDRES HUMBERTO OTALORA CARMONA" userId="9f185f83-ab76-4bc7-b4dd-50fef826f155" providerId="ADAL" clId="{D5B4B709-3AC2-4099-BF85-177B55696005}" dt="2020-06-25T21:57:50.995" v="1332" actId="478"/>
          <ac:spMkLst>
            <pc:docMk/>
            <pc:sldMk cId="3974327330" sldId="340"/>
            <ac:spMk id="36" creationId="{E76CA933-1924-4045-AE4D-462BA87B5BC9}"/>
          </ac:spMkLst>
        </pc:spChg>
        <pc:spChg chg="add mod">
          <ac:chgData name="ANDRES HUMBERTO OTALORA CARMONA" userId="9f185f83-ab76-4bc7-b4dd-50fef826f155" providerId="ADAL" clId="{D5B4B709-3AC2-4099-BF85-177B55696005}" dt="2020-06-25T21:59:34.385" v="1364" actId="1076"/>
          <ac:spMkLst>
            <pc:docMk/>
            <pc:sldMk cId="3974327330" sldId="340"/>
            <ac:spMk id="38" creationId="{2747F6B6-7642-487B-8723-37F280C6686E}"/>
          </ac:spMkLst>
        </pc:spChg>
        <pc:spChg chg="add mod">
          <ac:chgData name="ANDRES HUMBERTO OTALORA CARMONA" userId="9f185f83-ab76-4bc7-b4dd-50fef826f155" providerId="ADAL" clId="{D5B4B709-3AC2-4099-BF85-177B55696005}" dt="2020-06-25T21:59:34.385" v="1364" actId="1076"/>
          <ac:spMkLst>
            <pc:docMk/>
            <pc:sldMk cId="3974327330" sldId="340"/>
            <ac:spMk id="39" creationId="{0FA7B419-2F2F-4869-BBFF-ED966DAABF81}"/>
          </ac:spMkLst>
        </pc:spChg>
        <pc:spChg chg="del">
          <ac:chgData name="ANDRES HUMBERTO OTALORA CARMONA" userId="9f185f83-ab76-4bc7-b4dd-50fef826f155" providerId="ADAL" clId="{D5B4B709-3AC2-4099-BF85-177B55696005}" dt="2020-06-25T21:57:28.800" v="1280" actId="478"/>
          <ac:spMkLst>
            <pc:docMk/>
            <pc:sldMk cId="3974327330" sldId="340"/>
            <ac:spMk id="40" creationId="{FE04BB8E-39D8-45FF-9212-26C0DEB9BCB1}"/>
          </ac:spMkLst>
        </pc:spChg>
        <pc:spChg chg="mod">
          <ac:chgData name="ANDRES HUMBERTO OTALORA CARMONA" userId="9f185f83-ab76-4bc7-b4dd-50fef826f155" providerId="ADAL" clId="{D5B4B709-3AC2-4099-BF85-177B55696005}" dt="2020-06-25T21:57:45.711" v="1328" actId="20577"/>
          <ac:spMkLst>
            <pc:docMk/>
            <pc:sldMk cId="3974327330" sldId="340"/>
            <ac:spMk id="41" creationId="{BA4E2C08-946C-4869-9B54-C27E445D8FB7}"/>
          </ac:spMkLst>
        </pc:spChg>
        <pc:spChg chg="add mod">
          <ac:chgData name="ANDRES HUMBERTO OTALORA CARMONA" userId="9f185f83-ab76-4bc7-b4dd-50fef826f155" providerId="ADAL" clId="{D5B4B709-3AC2-4099-BF85-177B55696005}" dt="2020-06-25T21:59:34.385" v="1364" actId="1076"/>
          <ac:spMkLst>
            <pc:docMk/>
            <pc:sldMk cId="3974327330" sldId="340"/>
            <ac:spMk id="42" creationId="{D80DE028-FD35-48CF-B761-20EBF5BA1AE6}"/>
          </ac:spMkLst>
        </pc:spChg>
        <pc:spChg chg="add mod">
          <ac:chgData name="ANDRES HUMBERTO OTALORA CARMONA" userId="9f185f83-ab76-4bc7-b4dd-50fef826f155" providerId="ADAL" clId="{D5B4B709-3AC2-4099-BF85-177B55696005}" dt="2020-06-25T21:59:34.385" v="1364" actId="1076"/>
          <ac:spMkLst>
            <pc:docMk/>
            <pc:sldMk cId="3974327330" sldId="340"/>
            <ac:spMk id="43" creationId="{D0C22F19-876A-4919-89F2-2FF964EBF638}"/>
          </ac:spMkLst>
        </pc:spChg>
        <pc:spChg chg="add mod">
          <ac:chgData name="ANDRES HUMBERTO OTALORA CARMONA" userId="9f185f83-ab76-4bc7-b4dd-50fef826f155" providerId="ADAL" clId="{D5B4B709-3AC2-4099-BF85-177B55696005}" dt="2020-06-25T21:59:49.330" v="1368" actId="1076"/>
          <ac:spMkLst>
            <pc:docMk/>
            <pc:sldMk cId="3974327330" sldId="340"/>
            <ac:spMk id="44" creationId="{DBFAFD4C-053E-4BD2-91CF-9567B2127A72}"/>
          </ac:spMkLst>
        </pc:spChg>
        <pc:picChg chg="add del mod">
          <ac:chgData name="ANDRES HUMBERTO OTALORA CARMONA" userId="9f185f83-ab76-4bc7-b4dd-50fef826f155" providerId="ADAL" clId="{D5B4B709-3AC2-4099-BF85-177B55696005}" dt="2020-06-25T21:59:16.611" v="1360" actId="478"/>
          <ac:picMkLst>
            <pc:docMk/>
            <pc:sldMk cId="3974327330" sldId="340"/>
            <ac:picMk id="6" creationId="{DD593A89-B18F-4C43-89B1-1C68AAE87F1B}"/>
          </ac:picMkLst>
        </pc:picChg>
        <pc:picChg chg="del">
          <ac:chgData name="ANDRES HUMBERTO OTALORA CARMONA" userId="9f185f83-ab76-4bc7-b4dd-50fef826f155" providerId="ADAL" clId="{D5B4B709-3AC2-4099-BF85-177B55696005}" dt="2020-06-25T21:57:28.800" v="1280" actId="478"/>
          <ac:picMkLst>
            <pc:docMk/>
            <pc:sldMk cId="3974327330" sldId="340"/>
            <ac:picMk id="19" creationId="{144FF33D-C129-443F-AFBA-DB052E81267C}"/>
          </ac:picMkLst>
        </pc:picChg>
        <pc:picChg chg="del">
          <ac:chgData name="ANDRES HUMBERTO OTALORA CARMONA" userId="9f185f83-ab76-4bc7-b4dd-50fef826f155" providerId="ADAL" clId="{D5B4B709-3AC2-4099-BF85-177B55696005}" dt="2020-06-25T21:57:28.800" v="1280" actId="478"/>
          <ac:picMkLst>
            <pc:docMk/>
            <pc:sldMk cId="3974327330" sldId="340"/>
            <ac:picMk id="20" creationId="{9BD0B0C2-0BF1-46DD-9307-56852CE1C8B1}"/>
          </ac:picMkLst>
        </pc:picChg>
        <pc:picChg chg="del">
          <ac:chgData name="ANDRES HUMBERTO OTALORA CARMONA" userId="9f185f83-ab76-4bc7-b4dd-50fef826f155" providerId="ADAL" clId="{D5B4B709-3AC2-4099-BF85-177B55696005}" dt="2020-06-25T21:57:29.488" v="1281" actId="478"/>
          <ac:picMkLst>
            <pc:docMk/>
            <pc:sldMk cId="3974327330" sldId="340"/>
            <ac:picMk id="26" creationId="{F3D183A5-40B8-40C3-A249-B4BCEEB035E7}"/>
          </ac:picMkLst>
        </pc:picChg>
        <pc:picChg chg="add del mod">
          <ac:chgData name="ANDRES HUMBERTO OTALORA CARMONA" userId="9f185f83-ab76-4bc7-b4dd-50fef826f155" providerId="ADAL" clId="{D5B4B709-3AC2-4099-BF85-177B55696005}" dt="2020-06-25T21:57:50.327" v="1331" actId="478"/>
          <ac:picMkLst>
            <pc:docMk/>
            <pc:sldMk cId="3974327330" sldId="340"/>
            <ac:picMk id="29" creationId="{2C646215-8119-4995-B4AE-32BCF503C492}"/>
          </ac:picMkLst>
        </pc:picChg>
        <pc:picChg chg="del">
          <ac:chgData name="ANDRES HUMBERTO OTALORA CARMONA" userId="9f185f83-ab76-4bc7-b4dd-50fef826f155" providerId="ADAL" clId="{D5B4B709-3AC2-4099-BF85-177B55696005}" dt="2020-06-25T21:57:28.800" v="1280" actId="478"/>
          <ac:picMkLst>
            <pc:docMk/>
            <pc:sldMk cId="3974327330" sldId="340"/>
            <ac:picMk id="32" creationId="{D1CA7C07-71E9-4060-A576-723050E3672C}"/>
          </ac:picMkLst>
        </pc:picChg>
        <pc:picChg chg="del">
          <ac:chgData name="ANDRES HUMBERTO OTALORA CARMONA" userId="9f185f83-ab76-4bc7-b4dd-50fef826f155" providerId="ADAL" clId="{D5B4B709-3AC2-4099-BF85-177B55696005}" dt="2020-06-25T21:57:28.800" v="1280" actId="478"/>
          <ac:picMkLst>
            <pc:docMk/>
            <pc:sldMk cId="3974327330" sldId="340"/>
            <ac:picMk id="35" creationId="{E970E903-7A01-47B8-AD4A-34AD7144F8DA}"/>
          </ac:picMkLst>
        </pc:picChg>
        <pc:picChg chg="del">
          <ac:chgData name="ANDRES HUMBERTO OTALORA CARMONA" userId="9f185f83-ab76-4bc7-b4dd-50fef826f155" providerId="ADAL" clId="{D5B4B709-3AC2-4099-BF85-177B55696005}" dt="2020-06-25T21:57:28.800" v="1280" actId="478"/>
          <ac:picMkLst>
            <pc:docMk/>
            <pc:sldMk cId="3974327330" sldId="340"/>
            <ac:picMk id="37" creationId="{4AD3939C-07BE-410A-804E-B85F73C6C59E}"/>
          </ac:picMkLst>
        </pc:picChg>
        <pc:picChg chg="add mod">
          <ac:chgData name="ANDRES HUMBERTO OTALORA CARMONA" userId="9f185f83-ab76-4bc7-b4dd-50fef826f155" providerId="ADAL" clId="{D5B4B709-3AC2-4099-BF85-177B55696005}" dt="2020-06-25T21:58:25.818" v="1348" actId="1076"/>
          <ac:picMkLst>
            <pc:docMk/>
            <pc:sldMk cId="3974327330" sldId="340"/>
            <ac:picMk id="45" creationId="{4F42FDDC-8DC7-4ABA-AB9D-8007A3C447FB}"/>
          </ac:picMkLst>
        </pc:picChg>
        <pc:picChg chg="add mod">
          <ac:chgData name="ANDRES HUMBERTO OTALORA CARMONA" userId="9f185f83-ab76-4bc7-b4dd-50fef826f155" providerId="ADAL" clId="{D5B4B709-3AC2-4099-BF85-177B55696005}" dt="2020-06-25T21:58:32.070" v="1350" actId="1076"/>
          <ac:picMkLst>
            <pc:docMk/>
            <pc:sldMk cId="3974327330" sldId="340"/>
            <ac:picMk id="46" creationId="{2EF6BB7F-B7AC-445B-A6C1-51CF7FFBC2B6}"/>
          </ac:picMkLst>
        </pc:picChg>
        <pc:picChg chg="add mod modCrop">
          <ac:chgData name="ANDRES HUMBERTO OTALORA CARMONA" userId="9f185f83-ab76-4bc7-b4dd-50fef826f155" providerId="ADAL" clId="{D5B4B709-3AC2-4099-BF85-177B55696005}" dt="2020-06-25T21:58:58.009" v="1353" actId="14100"/>
          <ac:picMkLst>
            <pc:docMk/>
            <pc:sldMk cId="3974327330" sldId="340"/>
            <ac:picMk id="47" creationId="{1DF6AAED-051D-4F75-AB32-C90D1A8C5BD5}"/>
          </ac:picMkLst>
        </pc:picChg>
        <pc:picChg chg="add mod">
          <ac:chgData name="ANDRES HUMBERTO OTALORA CARMONA" userId="9f185f83-ab76-4bc7-b4dd-50fef826f155" providerId="ADAL" clId="{D5B4B709-3AC2-4099-BF85-177B55696005}" dt="2020-06-25T21:58:28.665" v="1349" actId="1076"/>
          <ac:picMkLst>
            <pc:docMk/>
            <pc:sldMk cId="3974327330" sldId="340"/>
            <ac:picMk id="48" creationId="{C8CEF835-1FCF-420F-BC72-F6E66BBDA0AA}"/>
          </ac:picMkLst>
        </pc:picChg>
        <pc:picChg chg="add mod">
          <ac:chgData name="ANDRES HUMBERTO OTALORA CARMONA" userId="9f185f83-ab76-4bc7-b4dd-50fef826f155" providerId="ADAL" clId="{D5B4B709-3AC2-4099-BF85-177B55696005}" dt="2020-06-25T21:59:14.584" v="1359" actId="208"/>
          <ac:picMkLst>
            <pc:docMk/>
            <pc:sldMk cId="3974327330" sldId="340"/>
            <ac:picMk id="49" creationId="{AD20D36E-6B93-49DF-BDC1-19C8DCC04DDC}"/>
          </ac:picMkLst>
        </pc:picChg>
        <pc:picChg chg="add mod">
          <ac:chgData name="ANDRES HUMBERTO OTALORA CARMONA" userId="9f185f83-ab76-4bc7-b4dd-50fef826f155" providerId="ADAL" clId="{D5B4B709-3AC2-4099-BF85-177B55696005}" dt="2020-06-25T21:59:30.370" v="1363" actId="1076"/>
          <ac:picMkLst>
            <pc:docMk/>
            <pc:sldMk cId="3974327330" sldId="340"/>
            <ac:picMk id="50" creationId="{213B8676-FECC-4039-9EB5-3B9CBDD41147}"/>
          </ac:picMkLst>
        </pc:picChg>
      </pc:sldChg>
    </pc:docChg>
  </pc:docChgLst>
  <pc:docChgLst>
    <pc:chgData name="ANDRES HUMBERTO OTALORA CARMONA" userId="9f185f83-ab76-4bc7-b4dd-50fef826f155" providerId="ADAL" clId="{95112CA4-66D5-40B0-80BD-A0FF55DD187C}"/>
    <pc:docChg chg="modSld">
      <pc:chgData name="ANDRES HUMBERTO OTALORA CARMONA" userId="9f185f83-ab76-4bc7-b4dd-50fef826f155" providerId="ADAL" clId="{95112CA4-66D5-40B0-80BD-A0FF55DD187C}" dt="2020-07-09T00:50:05.283" v="0"/>
      <pc:docMkLst>
        <pc:docMk/>
      </pc:docMkLst>
      <pc:sldChg chg="modSp">
        <pc:chgData name="ANDRES HUMBERTO OTALORA CARMONA" userId="9f185f83-ab76-4bc7-b4dd-50fef826f155" providerId="ADAL" clId="{95112CA4-66D5-40B0-80BD-A0FF55DD187C}" dt="2020-07-09T00:50:05.283" v="0"/>
        <pc:sldMkLst>
          <pc:docMk/>
          <pc:sldMk cId="4196082431" sldId="346"/>
        </pc:sldMkLst>
        <pc:spChg chg="mod">
          <ac:chgData name="ANDRES HUMBERTO OTALORA CARMONA" userId="9f185f83-ab76-4bc7-b4dd-50fef826f155" providerId="ADAL" clId="{95112CA4-66D5-40B0-80BD-A0FF55DD187C}" dt="2020-07-09T00:50:05.283" v="0"/>
          <ac:spMkLst>
            <pc:docMk/>
            <pc:sldMk cId="4196082431" sldId="346"/>
            <ac:spMk id="6" creationId="{2BF3E428-62EF-4E3B-B9BB-229B56F84AA1}"/>
          </ac:spMkLst>
        </pc:spChg>
      </pc:sldChg>
    </pc:docChg>
  </pc:docChgLst>
  <pc:docChgLst>
    <pc:chgData name="ANDRES HUMBERTO OTALORA CARMONA" userId="9f185f83-ab76-4bc7-b4dd-50fef826f155" providerId="ADAL" clId="{24F60A97-8B71-4115-86BE-59CB3B0C9CE8}"/>
    <pc:docChg chg="undo custSel addSld delSld modSld sldOrd">
      <pc:chgData name="ANDRES HUMBERTO OTALORA CARMONA" userId="9f185f83-ab76-4bc7-b4dd-50fef826f155" providerId="ADAL" clId="{24F60A97-8B71-4115-86BE-59CB3B0C9CE8}" dt="2020-09-30T18:11:58.553" v="1544" actId="47"/>
      <pc:docMkLst>
        <pc:docMk/>
      </pc:docMkLst>
      <pc:sldChg chg="modSp mod">
        <pc:chgData name="ANDRES HUMBERTO OTALORA CARMONA" userId="9f185f83-ab76-4bc7-b4dd-50fef826f155" providerId="ADAL" clId="{24F60A97-8B71-4115-86BE-59CB3B0C9CE8}" dt="2020-09-30T17:02:05.153" v="66" actId="6549"/>
        <pc:sldMkLst>
          <pc:docMk/>
          <pc:sldMk cId="4231383792" sldId="320"/>
        </pc:sldMkLst>
        <pc:spChg chg="mod">
          <ac:chgData name="ANDRES HUMBERTO OTALORA CARMONA" userId="9f185f83-ab76-4bc7-b4dd-50fef826f155" providerId="ADAL" clId="{24F60A97-8B71-4115-86BE-59CB3B0C9CE8}" dt="2020-09-30T17:02:05.153" v="66" actId="6549"/>
          <ac:spMkLst>
            <pc:docMk/>
            <pc:sldMk cId="4231383792" sldId="320"/>
            <ac:spMk id="12" creationId="{2A3190B4-7CE9-421D-8959-FEBD252C9280}"/>
          </ac:spMkLst>
        </pc:spChg>
      </pc:sldChg>
      <pc:sldChg chg="addSp delSp modSp mod">
        <pc:chgData name="ANDRES HUMBERTO OTALORA CARMONA" userId="9f185f83-ab76-4bc7-b4dd-50fef826f155" providerId="ADAL" clId="{24F60A97-8B71-4115-86BE-59CB3B0C9CE8}" dt="2020-09-30T17:07:18.605" v="139" actId="14100"/>
        <pc:sldMkLst>
          <pc:docMk/>
          <pc:sldMk cId="481473816" sldId="334"/>
        </pc:sldMkLst>
        <pc:spChg chg="del">
          <ac:chgData name="ANDRES HUMBERTO OTALORA CARMONA" userId="9f185f83-ab76-4bc7-b4dd-50fef826f155" providerId="ADAL" clId="{24F60A97-8B71-4115-86BE-59CB3B0C9CE8}" dt="2020-09-30T17:02:51.425" v="68" actId="478"/>
          <ac:spMkLst>
            <pc:docMk/>
            <pc:sldMk cId="481473816" sldId="334"/>
            <ac:spMk id="7" creationId="{7ACEAEB8-4AED-42EC-9EA8-AD376F69A796}"/>
          </ac:spMkLst>
        </pc:spChg>
        <pc:spChg chg="del">
          <ac:chgData name="ANDRES HUMBERTO OTALORA CARMONA" userId="9f185f83-ab76-4bc7-b4dd-50fef826f155" providerId="ADAL" clId="{24F60A97-8B71-4115-86BE-59CB3B0C9CE8}" dt="2020-09-30T17:02:51.425" v="68" actId="478"/>
          <ac:spMkLst>
            <pc:docMk/>
            <pc:sldMk cId="481473816" sldId="334"/>
            <ac:spMk id="10" creationId="{46FD8541-E804-4B17-8E11-C916FABC4F1E}"/>
          </ac:spMkLst>
        </pc:spChg>
        <pc:spChg chg="add mod">
          <ac:chgData name="ANDRES HUMBERTO OTALORA CARMONA" userId="9f185f83-ab76-4bc7-b4dd-50fef826f155" providerId="ADAL" clId="{24F60A97-8B71-4115-86BE-59CB3B0C9CE8}" dt="2020-09-30T17:05:29.635" v="123" actId="13822"/>
          <ac:spMkLst>
            <pc:docMk/>
            <pc:sldMk cId="481473816" sldId="334"/>
            <ac:spMk id="13" creationId="{A60B840F-F77C-4089-8262-5D715EB3C8DD}"/>
          </ac:spMkLst>
        </pc:spChg>
        <pc:spChg chg="add mod">
          <ac:chgData name="ANDRES HUMBERTO OTALORA CARMONA" userId="9f185f83-ab76-4bc7-b4dd-50fef826f155" providerId="ADAL" clId="{24F60A97-8B71-4115-86BE-59CB3B0C9CE8}" dt="2020-09-30T17:06:03.209" v="134" actId="207"/>
          <ac:spMkLst>
            <pc:docMk/>
            <pc:sldMk cId="481473816" sldId="334"/>
            <ac:spMk id="14" creationId="{AB6270E3-80CA-4E2B-91F6-8F81ADC64BB5}"/>
          </ac:spMkLst>
        </pc:spChg>
        <pc:spChg chg="add del mod">
          <ac:chgData name="ANDRES HUMBERTO OTALORA CARMONA" userId="9f185f83-ab76-4bc7-b4dd-50fef826f155" providerId="ADAL" clId="{24F60A97-8B71-4115-86BE-59CB3B0C9CE8}" dt="2020-09-30T17:05:05.556" v="112" actId="478"/>
          <ac:spMkLst>
            <pc:docMk/>
            <pc:sldMk cId="481473816" sldId="334"/>
            <ac:spMk id="18" creationId="{048D5CAF-9172-43B1-838F-33ABFD83BDE4}"/>
          </ac:spMkLst>
        </pc:spChg>
        <pc:spChg chg="add mod">
          <ac:chgData name="ANDRES HUMBERTO OTALORA CARMONA" userId="9f185f83-ab76-4bc7-b4dd-50fef826f155" providerId="ADAL" clId="{24F60A97-8B71-4115-86BE-59CB3B0C9CE8}" dt="2020-09-30T17:05:11.213" v="114" actId="1076"/>
          <ac:spMkLst>
            <pc:docMk/>
            <pc:sldMk cId="481473816" sldId="334"/>
            <ac:spMk id="19" creationId="{63894C33-D0AA-4A87-A9DC-7AD7BEAC92BA}"/>
          </ac:spMkLst>
        </pc:spChg>
        <pc:spChg chg="add mod">
          <ac:chgData name="ANDRES HUMBERTO OTALORA CARMONA" userId="9f185f83-ab76-4bc7-b4dd-50fef826f155" providerId="ADAL" clId="{24F60A97-8B71-4115-86BE-59CB3B0C9CE8}" dt="2020-09-30T17:05:08.709" v="113" actId="1076"/>
          <ac:spMkLst>
            <pc:docMk/>
            <pc:sldMk cId="481473816" sldId="334"/>
            <ac:spMk id="20" creationId="{C5FA2EA4-2EE7-4EE1-B1E3-039BF8E730E2}"/>
          </ac:spMkLst>
        </pc:spChg>
        <pc:spChg chg="add del mod">
          <ac:chgData name="ANDRES HUMBERTO OTALORA CARMONA" userId="9f185f83-ab76-4bc7-b4dd-50fef826f155" providerId="ADAL" clId="{24F60A97-8B71-4115-86BE-59CB3B0C9CE8}" dt="2020-09-30T17:04:44.732" v="108" actId="478"/>
          <ac:spMkLst>
            <pc:docMk/>
            <pc:sldMk cId="481473816" sldId="334"/>
            <ac:spMk id="21" creationId="{CF8284A2-4851-46F0-8353-2125ECD7CA4B}"/>
          </ac:spMkLst>
        </pc:spChg>
        <pc:spChg chg="add mod">
          <ac:chgData name="ANDRES HUMBERTO OTALORA CARMONA" userId="9f185f83-ab76-4bc7-b4dd-50fef826f155" providerId="ADAL" clId="{24F60A97-8B71-4115-86BE-59CB3B0C9CE8}" dt="2020-09-30T17:04:57.311" v="110" actId="2085"/>
          <ac:spMkLst>
            <pc:docMk/>
            <pc:sldMk cId="481473816" sldId="334"/>
            <ac:spMk id="26" creationId="{B1EA5E58-BBCB-443D-A32B-DAAA86F35B9D}"/>
          </ac:spMkLst>
        </pc:spChg>
        <pc:spChg chg="add mod">
          <ac:chgData name="ANDRES HUMBERTO OTALORA CARMONA" userId="9f185f83-ab76-4bc7-b4dd-50fef826f155" providerId="ADAL" clId="{24F60A97-8B71-4115-86BE-59CB3B0C9CE8}" dt="2020-09-30T17:04:57.311" v="110" actId="2085"/>
          <ac:spMkLst>
            <pc:docMk/>
            <pc:sldMk cId="481473816" sldId="334"/>
            <ac:spMk id="29" creationId="{9BB810C4-1D41-419A-A323-FB84946C268F}"/>
          </ac:spMkLst>
        </pc:spChg>
        <pc:spChg chg="add mod">
          <ac:chgData name="ANDRES HUMBERTO OTALORA CARMONA" userId="9f185f83-ab76-4bc7-b4dd-50fef826f155" providerId="ADAL" clId="{24F60A97-8B71-4115-86BE-59CB3B0C9CE8}" dt="2020-09-30T17:04:23.713" v="101" actId="1076"/>
          <ac:spMkLst>
            <pc:docMk/>
            <pc:sldMk cId="481473816" sldId="334"/>
            <ac:spMk id="30" creationId="{9565B8AD-D1BA-453B-815A-ADBB464468B6}"/>
          </ac:spMkLst>
        </pc:spChg>
        <pc:spChg chg="add mod">
          <ac:chgData name="ANDRES HUMBERTO OTALORA CARMONA" userId="9f185f83-ab76-4bc7-b4dd-50fef826f155" providerId="ADAL" clId="{24F60A97-8B71-4115-86BE-59CB3B0C9CE8}" dt="2020-09-30T17:05:00.699" v="111" actId="1076"/>
          <ac:spMkLst>
            <pc:docMk/>
            <pc:sldMk cId="481473816" sldId="334"/>
            <ac:spMk id="31" creationId="{F130D941-8D2F-447A-9F84-8B28DF19C343}"/>
          </ac:spMkLst>
        </pc:spChg>
        <pc:spChg chg="del">
          <ac:chgData name="ANDRES HUMBERTO OTALORA CARMONA" userId="9f185f83-ab76-4bc7-b4dd-50fef826f155" providerId="ADAL" clId="{24F60A97-8B71-4115-86BE-59CB3B0C9CE8}" dt="2020-09-30T17:02:51.425" v="68" actId="478"/>
          <ac:spMkLst>
            <pc:docMk/>
            <pc:sldMk cId="481473816" sldId="334"/>
            <ac:spMk id="33" creationId="{E9269435-3E9C-48D8-9BFD-E5C44AA748B4}"/>
          </ac:spMkLst>
        </pc:spChg>
        <pc:spChg chg="mod">
          <ac:chgData name="ANDRES HUMBERTO OTALORA CARMONA" userId="9f185f83-ab76-4bc7-b4dd-50fef826f155" providerId="ADAL" clId="{24F60A97-8B71-4115-86BE-59CB3B0C9CE8}" dt="2020-09-30T17:03:57.492" v="99" actId="20577"/>
          <ac:spMkLst>
            <pc:docMk/>
            <pc:sldMk cId="481473816" sldId="334"/>
            <ac:spMk id="41" creationId="{BA4E2C08-946C-4869-9B54-C27E445D8FB7}"/>
          </ac:spMkLst>
        </pc:spChg>
        <pc:graphicFrameChg chg="add mod modGraphic">
          <ac:chgData name="ANDRES HUMBERTO OTALORA CARMONA" userId="9f185f83-ab76-4bc7-b4dd-50fef826f155" providerId="ADAL" clId="{24F60A97-8B71-4115-86BE-59CB3B0C9CE8}" dt="2020-09-30T17:07:18.605" v="139" actId="14100"/>
          <ac:graphicFrameMkLst>
            <pc:docMk/>
            <pc:sldMk cId="481473816" sldId="334"/>
            <ac:graphicFrameMk id="11" creationId="{C133C669-AE24-4320-A9C4-1D09304D781D}"/>
          </ac:graphicFrameMkLst>
        </pc:graphicFrameChg>
        <pc:picChg chg="del">
          <ac:chgData name="ANDRES HUMBERTO OTALORA CARMONA" userId="9f185f83-ab76-4bc7-b4dd-50fef826f155" providerId="ADAL" clId="{24F60A97-8B71-4115-86BE-59CB3B0C9CE8}" dt="2020-09-30T17:02:51.425" v="68" actId="478"/>
          <ac:picMkLst>
            <pc:docMk/>
            <pc:sldMk cId="481473816" sldId="334"/>
            <ac:picMk id="3" creationId="{D057A3CF-83EA-4FFB-8B14-61B37256550D}"/>
          </ac:picMkLst>
        </pc:picChg>
        <pc:picChg chg="del">
          <ac:chgData name="ANDRES HUMBERTO OTALORA CARMONA" userId="9f185f83-ab76-4bc7-b4dd-50fef826f155" providerId="ADAL" clId="{24F60A97-8B71-4115-86BE-59CB3B0C9CE8}" dt="2020-09-30T17:02:52.116" v="69" actId="478"/>
          <ac:picMkLst>
            <pc:docMk/>
            <pc:sldMk cId="481473816" sldId="334"/>
            <ac:picMk id="8" creationId="{08335087-977A-4A57-9711-DAEE1FFA8451}"/>
          </ac:picMkLst>
        </pc:picChg>
        <pc:picChg chg="add mod">
          <ac:chgData name="ANDRES HUMBERTO OTALORA CARMONA" userId="9f185f83-ab76-4bc7-b4dd-50fef826f155" providerId="ADAL" clId="{24F60A97-8B71-4115-86BE-59CB3B0C9CE8}" dt="2020-09-30T17:05:56.126" v="132" actId="27349"/>
          <ac:picMkLst>
            <pc:docMk/>
            <pc:sldMk cId="481473816" sldId="334"/>
            <ac:picMk id="9" creationId="{D66417CD-2D09-4571-8B48-7E7370C0CBE8}"/>
          </ac:picMkLst>
        </pc:picChg>
        <pc:picChg chg="del">
          <ac:chgData name="ANDRES HUMBERTO OTALORA CARMONA" userId="9f185f83-ab76-4bc7-b4dd-50fef826f155" providerId="ADAL" clId="{24F60A97-8B71-4115-86BE-59CB3B0C9CE8}" dt="2020-09-30T17:02:51.425" v="68" actId="478"/>
          <ac:picMkLst>
            <pc:docMk/>
            <pc:sldMk cId="481473816" sldId="334"/>
            <ac:picMk id="15" creationId="{7C6E4EBD-A7DC-4DB7-AAC0-BBBE9BFEA3C9}"/>
          </ac:picMkLst>
        </pc:picChg>
        <pc:picChg chg="del">
          <ac:chgData name="ANDRES HUMBERTO OTALORA CARMONA" userId="9f185f83-ab76-4bc7-b4dd-50fef826f155" providerId="ADAL" clId="{24F60A97-8B71-4115-86BE-59CB3B0C9CE8}" dt="2020-09-30T17:02:51.425" v="68" actId="478"/>
          <ac:picMkLst>
            <pc:docMk/>
            <pc:sldMk cId="481473816" sldId="334"/>
            <ac:picMk id="16" creationId="{3CBB0952-D340-4D01-8759-836D69CAD629}"/>
          </ac:picMkLst>
        </pc:picChg>
        <pc:picChg chg="add mod">
          <ac:chgData name="ANDRES HUMBERTO OTALORA CARMONA" userId="9f185f83-ab76-4bc7-b4dd-50fef826f155" providerId="ADAL" clId="{24F60A97-8B71-4115-86BE-59CB3B0C9CE8}" dt="2020-09-30T17:04:39.508" v="107" actId="1076"/>
          <ac:picMkLst>
            <pc:docMk/>
            <pc:sldMk cId="481473816" sldId="334"/>
            <ac:picMk id="17" creationId="{68B4437E-AE13-4902-A5E9-D1FEDE5A2066}"/>
          </ac:picMkLst>
        </pc:picChg>
        <pc:picChg chg="add mod">
          <ac:chgData name="ANDRES HUMBERTO OTALORA CARMONA" userId="9f185f83-ab76-4bc7-b4dd-50fef826f155" providerId="ADAL" clId="{24F60A97-8B71-4115-86BE-59CB3B0C9CE8}" dt="2020-09-30T17:05:13.277" v="115" actId="1076"/>
          <ac:picMkLst>
            <pc:docMk/>
            <pc:sldMk cId="481473816" sldId="334"/>
            <ac:picMk id="22" creationId="{40FFDD9D-A23D-40A1-AD8E-E2D353263CEE}"/>
          </ac:picMkLst>
        </pc:picChg>
        <pc:picChg chg="add mod">
          <ac:chgData name="ANDRES HUMBERTO OTALORA CARMONA" userId="9f185f83-ab76-4bc7-b4dd-50fef826f155" providerId="ADAL" clId="{24F60A97-8B71-4115-86BE-59CB3B0C9CE8}" dt="2020-09-30T17:04:37.572" v="106" actId="1440"/>
          <ac:picMkLst>
            <pc:docMk/>
            <pc:sldMk cId="481473816" sldId="334"/>
            <ac:picMk id="23" creationId="{A84C7CBC-7460-465E-ABCD-D1D5D6DB96B5}"/>
          </ac:picMkLst>
        </pc:picChg>
        <pc:picChg chg="add mod">
          <ac:chgData name="ANDRES HUMBERTO OTALORA CARMONA" userId="9f185f83-ab76-4bc7-b4dd-50fef826f155" providerId="ADAL" clId="{24F60A97-8B71-4115-86BE-59CB3B0C9CE8}" dt="2020-09-30T17:04:23.713" v="101" actId="1076"/>
          <ac:picMkLst>
            <pc:docMk/>
            <pc:sldMk cId="481473816" sldId="334"/>
            <ac:picMk id="24" creationId="{8142AA39-6CBC-4910-B11D-F03B97FD01F7}"/>
          </ac:picMkLst>
        </pc:picChg>
        <pc:cxnChg chg="add mod">
          <ac:chgData name="ANDRES HUMBERTO OTALORA CARMONA" userId="9f185f83-ab76-4bc7-b4dd-50fef826f155" providerId="ADAL" clId="{24F60A97-8B71-4115-86BE-59CB3B0C9CE8}" dt="2020-09-30T17:04:23.713" v="101" actId="1076"/>
          <ac:cxnSpMkLst>
            <pc:docMk/>
            <pc:sldMk cId="481473816" sldId="334"/>
            <ac:cxnSpMk id="25" creationId="{A57058F6-3944-4DFB-9158-01879F488948}"/>
          </ac:cxnSpMkLst>
        </pc:cxnChg>
        <pc:cxnChg chg="add mod">
          <ac:chgData name="ANDRES HUMBERTO OTALORA CARMONA" userId="9f185f83-ab76-4bc7-b4dd-50fef826f155" providerId="ADAL" clId="{24F60A97-8B71-4115-86BE-59CB3B0C9CE8}" dt="2020-09-30T17:04:23.713" v="101" actId="1076"/>
          <ac:cxnSpMkLst>
            <pc:docMk/>
            <pc:sldMk cId="481473816" sldId="334"/>
            <ac:cxnSpMk id="27" creationId="{A9AC7952-A0AF-4854-9786-3D48A53E0051}"/>
          </ac:cxnSpMkLst>
        </pc:cxnChg>
        <pc:cxnChg chg="add mod">
          <ac:chgData name="ANDRES HUMBERTO OTALORA CARMONA" userId="9f185f83-ab76-4bc7-b4dd-50fef826f155" providerId="ADAL" clId="{24F60A97-8B71-4115-86BE-59CB3B0C9CE8}" dt="2020-09-30T17:05:20.103" v="118" actId="14100"/>
          <ac:cxnSpMkLst>
            <pc:docMk/>
            <pc:sldMk cId="481473816" sldId="334"/>
            <ac:cxnSpMk id="32" creationId="{0A9CE2E9-CBF0-4F4C-9450-477D9B6197F6}"/>
          </ac:cxnSpMkLst>
        </pc:cxnChg>
        <pc:cxnChg chg="add mod">
          <ac:chgData name="ANDRES HUMBERTO OTALORA CARMONA" userId="9f185f83-ab76-4bc7-b4dd-50fef826f155" providerId="ADAL" clId="{24F60A97-8B71-4115-86BE-59CB3B0C9CE8}" dt="2020-09-30T17:05:24.893" v="121" actId="14100"/>
          <ac:cxnSpMkLst>
            <pc:docMk/>
            <pc:sldMk cId="481473816" sldId="334"/>
            <ac:cxnSpMk id="34" creationId="{5B13959F-2C25-4903-BE31-56F6EC4220B2}"/>
          </ac:cxnSpMkLst>
        </pc:cxnChg>
      </pc:sldChg>
      <pc:sldChg chg="addSp delSp modSp mod">
        <pc:chgData name="ANDRES HUMBERTO OTALORA CARMONA" userId="9f185f83-ab76-4bc7-b4dd-50fef826f155" providerId="ADAL" clId="{24F60A97-8B71-4115-86BE-59CB3B0C9CE8}" dt="2020-09-30T17:08:51.693" v="176" actId="1076"/>
        <pc:sldMkLst>
          <pc:docMk/>
          <pc:sldMk cId="365643691" sldId="337"/>
        </pc:sldMkLst>
        <pc:spChg chg="mod">
          <ac:chgData name="ANDRES HUMBERTO OTALORA CARMONA" userId="9f185f83-ab76-4bc7-b4dd-50fef826f155" providerId="ADAL" clId="{24F60A97-8B71-4115-86BE-59CB3B0C9CE8}" dt="2020-09-30T17:08:36.309" v="168" actId="20577"/>
          <ac:spMkLst>
            <pc:docMk/>
            <pc:sldMk cId="365643691" sldId="337"/>
            <ac:spMk id="41" creationId="{BA4E2C08-946C-4869-9B54-C27E445D8FB7}"/>
          </ac:spMkLst>
        </pc:spChg>
        <pc:picChg chg="del">
          <ac:chgData name="ANDRES HUMBERTO OTALORA CARMONA" userId="9f185f83-ab76-4bc7-b4dd-50fef826f155" providerId="ADAL" clId="{24F60A97-8B71-4115-86BE-59CB3B0C9CE8}" dt="2020-09-30T17:08:43.396" v="169" actId="478"/>
          <ac:picMkLst>
            <pc:docMk/>
            <pc:sldMk cId="365643691" sldId="337"/>
            <ac:picMk id="3" creationId="{5F083EA6-3127-4B6A-AA44-3D2D723A7714}"/>
          </ac:picMkLst>
        </pc:picChg>
        <pc:picChg chg="add mod">
          <ac:chgData name="ANDRES HUMBERTO OTALORA CARMONA" userId="9f185f83-ab76-4bc7-b4dd-50fef826f155" providerId="ADAL" clId="{24F60A97-8B71-4115-86BE-59CB3B0C9CE8}" dt="2020-09-30T17:08:51.693" v="176" actId="1076"/>
          <ac:picMkLst>
            <pc:docMk/>
            <pc:sldMk cId="365643691" sldId="337"/>
            <ac:picMk id="6" creationId="{CD628010-5A7E-416C-BE6C-0AE35DB0B1D0}"/>
          </ac:picMkLst>
        </pc:picChg>
      </pc:sldChg>
      <pc:sldChg chg="addSp delSp modSp mod">
        <pc:chgData name="ANDRES HUMBERTO OTALORA CARMONA" userId="9f185f83-ab76-4bc7-b4dd-50fef826f155" providerId="ADAL" clId="{24F60A97-8B71-4115-86BE-59CB3B0C9CE8}" dt="2020-09-30T17:13:17.503" v="346" actId="207"/>
        <pc:sldMkLst>
          <pc:docMk/>
          <pc:sldMk cId="3246608794" sldId="340"/>
        </pc:sldMkLst>
        <pc:spChg chg="add mod">
          <ac:chgData name="ANDRES HUMBERTO OTALORA CARMONA" userId="9f185f83-ab76-4bc7-b4dd-50fef826f155" providerId="ADAL" clId="{24F60A97-8B71-4115-86BE-59CB3B0C9CE8}" dt="2020-09-30T17:11:44.356" v="228" actId="1076"/>
          <ac:spMkLst>
            <pc:docMk/>
            <pc:sldMk cId="3246608794" sldId="340"/>
            <ac:spMk id="5" creationId="{C80F3974-3CDF-463F-803F-94641459697F}"/>
          </ac:spMkLst>
        </pc:spChg>
        <pc:spChg chg="add mod">
          <ac:chgData name="ANDRES HUMBERTO OTALORA CARMONA" userId="9f185f83-ab76-4bc7-b4dd-50fef826f155" providerId="ADAL" clId="{24F60A97-8B71-4115-86BE-59CB3B0C9CE8}" dt="2020-09-30T17:12:43.635" v="262" actId="255"/>
          <ac:spMkLst>
            <pc:docMk/>
            <pc:sldMk cId="3246608794" sldId="340"/>
            <ac:spMk id="7" creationId="{524FD1D5-D628-4931-8F7D-EF5ED86B7033}"/>
          </ac:spMkLst>
        </pc:spChg>
        <pc:spChg chg="del">
          <ac:chgData name="ANDRES HUMBERTO OTALORA CARMONA" userId="9f185f83-ab76-4bc7-b4dd-50fef826f155" providerId="ADAL" clId="{24F60A97-8B71-4115-86BE-59CB3B0C9CE8}" dt="2020-09-30T17:09:06.685" v="178" actId="478"/>
          <ac:spMkLst>
            <pc:docMk/>
            <pc:sldMk cId="3246608794" sldId="340"/>
            <ac:spMk id="8" creationId="{D5097D9E-E3B6-4896-9D3C-49AB54C13983}"/>
          </ac:spMkLst>
        </pc:spChg>
        <pc:spChg chg="add mod">
          <ac:chgData name="ANDRES HUMBERTO OTALORA CARMONA" userId="9f185f83-ab76-4bc7-b4dd-50fef826f155" providerId="ADAL" clId="{24F60A97-8B71-4115-86BE-59CB3B0C9CE8}" dt="2020-09-30T17:12:13.544" v="241" actId="207"/>
          <ac:spMkLst>
            <pc:docMk/>
            <pc:sldMk cId="3246608794" sldId="340"/>
            <ac:spMk id="9" creationId="{87F3F83F-24DC-44AD-BD7C-DBC475C50EDD}"/>
          </ac:spMkLst>
        </pc:spChg>
        <pc:spChg chg="add del">
          <ac:chgData name="ANDRES HUMBERTO OTALORA CARMONA" userId="9f185f83-ab76-4bc7-b4dd-50fef826f155" providerId="ADAL" clId="{24F60A97-8B71-4115-86BE-59CB3B0C9CE8}" dt="2020-09-30T17:12:14.900" v="242" actId="478"/>
          <ac:spMkLst>
            <pc:docMk/>
            <pc:sldMk cId="3246608794" sldId="340"/>
            <ac:spMk id="11" creationId="{19954E53-79EA-43BA-8E93-D4D1A05B325E}"/>
          </ac:spMkLst>
        </pc:spChg>
        <pc:spChg chg="del">
          <ac:chgData name="ANDRES HUMBERTO OTALORA CARMONA" userId="9f185f83-ab76-4bc7-b4dd-50fef826f155" providerId="ADAL" clId="{24F60A97-8B71-4115-86BE-59CB3B0C9CE8}" dt="2020-09-30T17:09:06.685" v="178" actId="478"/>
          <ac:spMkLst>
            <pc:docMk/>
            <pc:sldMk cId="3246608794" sldId="340"/>
            <ac:spMk id="22" creationId="{CC9B1D7F-B3AE-4F34-946A-409B9668598C}"/>
          </ac:spMkLst>
        </pc:spChg>
        <pc:spChg chg="add mod">
          <ac:chgData name="ANDRES HUMBERTO OTALORA CARMONA" userId="9f185f83-ab76-4bc7-b4dd-50fef826f155" providerId="ADAL" clId="{24F60A97-8B71-4115-86BE-59CB3B0C9CE8}" dt="2020-09-30T17:13:17.503" v="346" actId="207"/>
          <ac:spMkLst>
            <pc:docMk/>
            <pc:sldMk cId="3246608794" sldId="340"/>
            <ac:spMk id="26" creationId="{588CC3BF-C19D-4662-84FD-2F620B3716D9}"/>
          </ac:spMkLst>
        </pc:spChg>
        <pc:spChg chg="mod">
          <ac:chgData name="ANDRES HUMBERTO OTALORA CARMONA" userId="9f185f83-ab76-4bc7-b4dd-50fef826f155" providerId="ADAL" clId="{24F60A97-8B71-4115-86BE-59CB3B0C9CE8}" dt="2020-09-30T17:11:15.749" v="221" actId="20577"/>
          <ac:spMkLst>
            <pc:docMk/>
            <pc:sldMk cId="3246608794" sldId="340"/>
            <ac:spMk id="41" creationId="{BA4E2C08-946C-4869-9B54-C27E445D8FB7}"/>
          </ac:spMkLst>
        </pc:spChg>
        <pc:picChg chg="add mod">
          <ac:chgData name="ANDRES HUMBERTO OTALORA CARMONA" userId="9f185f83-ab76-4bc7-b4dd-50fef826f155" providerId="ADAL" clId="{24F60A97-8B71-4115-86BE-59CB3B0C9CE8}" dt="2020-09-30T17:11:21.053" v="222" actId="1440"/>
          <ac:picMkLst>
            <pc:docMk/>
            <pc:sldMk cId="3246608794" sldId="340"/>
            <ac:picMk id="3" creationId="{7CF0989F-792D-4214-815E-0A7425EA65B7}"/>
          </ac:picMkLst>
        </pc:picChg>
        <pc:picChg chg="add mod">
          <ac:chgData name="ANDRES HUMBERTO OTALORA CARMONA" userId="9f185f83-ab76-4bc7-b4dd-50fef826f155" providerId="ADAL" clId="{24F60A97-8B71-4115-86BE-59CB3B0C9CE8}" dt="2020-09-30T17:12:38.517" v="260" actId="1076"/>
          <ac:picMkLst>
            <pc:docMk/>
            <pc:sldMk cId="3246608794" sldId="340"/>
            <ac:picMk id="4" creationId="{1737328D-6E88-4E57-90AF-DC222073E04F}"/>
          </ac:picMkLst>
        </pc:picChg>
        <pc:picChg chg="del">
          <ac:chgData name="ANDRES HUMBERTO OTALORA CARMONA" userId="9f185f83-ab76-4bc7-b4dd-50fef826f155" providerId="ADAL" clId="{24F60A97-8B71-4115-86BE-59CB3B0C9CE8}" dt="2020-09-30T17:09:06.685" v="178" actId="478"/>
          <ac:picMkLst>
            <pc:docMk/>
            <pc:sldMk cId="3246608794" sldId="340"/>
            <ac:picMk id="6" creationId="{2D3FFBE0-12C4-489A-8962-028F445F6F77}"/>
          </ac:picMkLst>
        </pc:picChg>
        <pc:picChg chg="del">
          <ac:chgData name="ANDRES HUMBERTO OTALORA CARMONA" userId="9f185f83-ab76-4bc7-b4dd-50fef826f155" providerId="ADAL" clId="{24F60A97-8B71-4115-86BE-59CB3B0C9CE8}" dt="2020-09-30T17:09:06.685" v="178" actId="478"/>
          <ac:picMkLst>
            <pc:docMk/>
            <pc:sldMk cId="3246608794" sldId="340"/>
            <ac:picMk id="10" creationId="{F8BA6731-04F5-41BF-A2B4-CB10BDBA3FE8}"/>
          </ac:picMkLst>
        </pc:picChg>
        <pc:picChg chg="del">
          <ac:chgData name="ANDRES HUMBERTO OTALORA CARMONA" userId="9f185f83-ab76-4bc7-b4dd-50fef826f155" providerId="ADAL" clId="{24F60A97-8B71-4115-86BE-59CB3B0C9CE8}" dt="2020-09-30T17:09:06.685" v="178" actId="478"/>
          <ac:picMkLst>
            <pc:docMk/>
            <pc:sldMk cId="3246608794" sldId="340"/>
            <ac:picMk id="12" creationId="{880C9D88-C89A-4E12-999D-92AF0666C34A}"/>
          </ac:picMkLst>
        </pc:picChg>
        <pc:picChg chg="add mod">
          <ac:chgData name="ANDRES HUMBERTO OTALORA CARMONA" userId="9f185f83-ab76-4bc7-b4dd-50fef826f155" providerId="ADAL" clId="{24F60A97-8B71-4115-86BE-59CB3B0C9CE8}" dt="2020-09-30T17:12:47.084" v="265" actId="1076"/>
          <ac:picMkLst>
            <pc:docMk/>
            <pc:sldMk cId="3246608794" sldId="340"/>
            <ac:picMk id="14" creationId="{119DB80B-95EC-4D98-A7EC-8FAA59BBFC79}"/>
          </ac:picMkLst>
        </pc:picChg>
        <pc:picChg chg="add mod">
          <ac:chgData name="ANDRES HUMBERTO OTALORA CARMONA" userId="9f185f83-ab76-4bc7-b4dd-50fef826f155" providerId="ADAL" clId="{24F60A97-8B71-4115-86BE-59CB3B0C9CE8}" dt="2020-09-30T17:11:58.564" v="233" actId="1076"/>
          <ac:picMkLst>
            <pc:docMk/>
            <pc:sldMk cId="3246608794" sldId="340"/>
            <ac:picMk id="18" creationId="{359BE849-D725-4BC5-BFCB-9B56E8D97323}"/>
          </ac:picMkLst>
        </pc:picChg>
        <pc:picChg chg="add mod">
          <ac:chgData name="ANDRES HUMBERTO OTALORA CARMONA" userId="9f185f83-ab76-4bc7-b4dd-50fef826f155" providerId="ADAL" clId="{24F60A97-8B71-4115-86BE-59CB3B0C9CE8}" dt="2020-09-30T17:12:06.506" v="238" actId="27349"/>
          <ac:picMkLst>
            <pc:docMk/>
            <pc:sldMk cId="3246608794" sldId="340"/>
            <ac:picMk id="20" creationId="{4BFFDFBC-3EDE-495D-ABCE-4839BB33258F}"/>
          </ac:picMkLst>
        </pc:picChg>
        <pc:picChg chg="del">
          <ac:chgData name="ANDRES HUMBERTO OTALORA CARMONA" userId="9f185f83-ab76-4bc7-b4dd-50fef826f155" providerId="ADAL" clId="{24F60A97-8B71-4115-86BE-59CB3B0C9CE8}" dt="2020-09-30T17:09:06.685" v="178" actId="478"/>
          <ac:picMkLst>
            <pc:docMk/>
            <pc:sldMk cId="3246608794" sldId="340"/>
            <ac:picMk id="24" creationId="{A50CA8CB-5A7B-42D8-AF74-43DB86FC7BC7}"/>
          </ac:picMkLst>
        </pc:picChg>
        <pc:cxnChg chg="del">
          <ac:chgData name="ANDRES HUMBERTO OTALORA CARMONA" userId="9f185f83-ab76-4bc7-b4dd-50fef826f155" providerId="ADAL" clId="{24F60A97-8B71-4115-86BE-59CB3B0C9CE8}" dt="2020-09-30T17:09:06.685" v="178" actId="478"/>
          <ac:cxnSpMkLst>
            <pc:docMk/>
            <pc:sldMk cId="3246608794" sldId="340"/>
            <ac:cxnSpMk id="32" creationId="{625EF371-F152-44E8-91A5-48C173EEEAFA}"/>
          </ac:cxnSpMkLst>
        </pc:cxnChg>
      </pc:sldChg>
      <pc:sldChg chg="del">
        <pc:chgData name="ANDRES HUMBERTO OTALORA CARMONA" userId="9f185f83-ab76-4bc7-b4dd-50fef826f155" providerId="ADAL" clId="{24F60A97-8B71-4115-86BE-59CB3B0C9CE8}" dt="2020-09-30T17:09:02.475" v="177" actId="47"/>
        <pc:sldMkLst>
          <pc:docMk/>
          <pc:sldMk cId="1380122094" sldId="351"/>
        </pc:sldMkLst>
      </pc:sldChg>
      <pc:sldChg chg="del">
        <pc:chgData name="ANDRES HUMBERTO OTALORA CARMONA" userId="9f185f83-ab76-4bc7-b4dd-50fef826f155" providerId="ADAL" clId="{24F60A97-8B71-4115-86BE-59CB3B0C9CE8}" dt="2020-09-30T17:09:02.475" v="177" actId="47"/>
        <pc:sldMkLst>
          <pc:docMk/>
          <pc:sldMk cId="528879802" sldId="352"/>
        </pc:sldMkLst>
      </pc:sldChg>
      <pc:sldChg chg="del">
        <pc:chgData name="ANDRES HUMBERTO OTALORA CARMONA" userId="9f185f83-ab76-4bc7-b4dd-50fef826f155" providerId="ADAL" clId="{24F60A97-8B71-4115-86BE-59CB3B0C9CE8}" dt="2020-09-30T17:09:02.475" v="177" actId="47"/>
        <pc:sldMkLst>
          <pc:docMk/>
          <pc:sldMk cId="1336566501" sldId="353"/>
        </pc:sldMkLst>
      </pc:sldChg>
      <pc:sldChg chg="del">
        <pc:chgData name="ANDRES HUMBERTO OTALORA CARMONA" userId="9f185f83-ab76-4bc7-b4dd-50fef826f155" providerId="ADAL" clId="{24F60A97-8B71-4115-86BE-59CB3B0C9CE8}" dt="2020-09-30T17:09:02.475" v="177" actId="47"/>
        <pc:sldMkLst>
          <pc:docMk/>
          <pc:sldMk cId="3130758064" sldId="354"/>
        </pc:sldMkLst>
      </pc:sldChg>
      <pc:sldChg chg="del">
        <pc:chgData name="ANDRES HUMBERTO OTALORA CARMONA" userId="9f185f83-ab76-4bc7-b4dd-50fef826f155" providerId="ADAL" clId="{24F60A97-8B71-4115-86BE-59CB3B0C9CE8}" dt="2020-09-30T17:09:02.475" v="177" actId="47"/>
        <pc:sldMkLst>
          <pc:docMk/>
          <pc:sldMk cId="2811431114" sldId="355"/>
        </pc:sldMkLst>
      </pc:sldChg>
      <pc:sldChg chg="del">
        <pc:chgData name="ANDRES HUMBERTO OTALORA CARMONA" userId="9f185f83-ab76-4bc7-b4dd-50fef826f155" providerId="ADAL" clId="{24F60A97-8B71-4115-86BE-59CB3B0C9CE8}" dt="2020-09-30T17:09:02.475" v="177" actId="47"/>
        <pc:sldMkLst>
          <pc:docMk/>
          <pc:sldMk cId="1966028926" sldId="356"/>
        </pc:sldMkLst>
      </pc:sldChg>
      <pc:sldChg chg="del">
        <pc:chgData name="ANDRES HUMBERTO OTALORA CARMONA" userId="9f185f83-ab76-4bc7-b4dd-50fef826f155" providerId="ADAL" clId="{24F60A97-8B71-4115-86BE-59CB3B0C9CE8}" dt="2020-09-30T17:09:02.475" v="177" actId="47"/>
        <pc:sldMkLst>
          <pc:docMk/>
          <pc:sldMk cId="3088946321" sldId="357"/>
        </pc:sldMkLst>
      </pc:sldChg>
      <pc:sldChg chg="del">
        <pc:chgData name="ANDRES HUMBERTO OTALORA CARMONA" userId="9f185f83-ab76-4bc7-b4dd-50fef826f155" providerId="ADAL" clId="{24F60A97-8B71-4115-86BE-59CB3B0C9CE8}" dt="2020-09-30T17:09:02.475" v="177" actId="47"/>
        <pc:sldMkLst>
          <pc:docMk/>
          <pc:sldMk cId="373486527" sldId="358"/>
        </pc:sldMkLst>
      </pc:sldChg>
      <pc:sldChg chg="del">
        <pc:chgData name="ANDRES HUMBERTO OTALORA CARMONA" userId="9f185f83-ab76-4bc7-b4dd-50fef826f155" providerId="ADAL" clId="{24F60A97-8B71-4115-86BE-59CB3B0C9CE8}" dt="2020-09-30T17:09:02.475" v="177" actId="47"/>
        <pc:sldMkLst>
          <pc:docMk/>
          <pc:sldMk cId="2899117199" sldId="359"/>
        </pc:sldMkLst>
      </pc:sldChg>
      <pc:sldChg chg="del">
        <pc:chgData name="ANDRES HUMBERTO OTALORA CARMONA" userId="9f185f83-ab76-4bc7-b4dd-50fef826f155" providerId="ADAL" clId="{24F60A97-8B71-4115-86BE-59CB3B0C9CE8}" dt="2020-09-30T17:09:02.475" v="177" actId="47"/>
        <pc:sldMkLst>
          <pc:docMk/>
          <pc:sldMk cId="2260624768" sldId="360"/>
        </pc:sldMkLst>
      </pc:sldChg>
      <pc:sldChg chg="del">
        <pc:chgData name="ANDRES HUMBERTO OTALORA CARMONA" userId="9f185f83-ab76-4bc7-b4dd-50fef826f155" providerId="ADAL" clId="{24F60A97-8B71-4115-86BE-59CB3B0C9CE8}" dt="2020-09-30T17:09:02.475" v="177" actId="47"/>
        <pc:sldMkLst>
          <pc:docMk/>
          <pc:sldMk cId="816741443" sldId="361"/>
        </pc:sldMkLst>
      </pc:sldChg>
      <pc:sldChg chg="del">
        <pc:chgData name="ANDRES HUMBERTO OTALORA CARMONA" userId="9f185f83-ab76-4bc7-b4dd-50fef826f155" providerId="ADAL" clId="{24F60A97-8B71-4115-86BE-59CB3B0C9CE8}" dt="2020-09-30T17:09:02.475" v="177" actId="47"/>
        <pc:sldMkLst>
          <pc:docMk/>
          <pc:sldMk cId="2449147197" sldId="362"/>
        </pc:sldMkLst>
      </pc:sldChg>
      <pc:sldChg chg="del">
        <pc:chgData name="ANDRES HUMBERTO OTALORA CARMONA" userId="9f185f83-ab76-4bc7-b4dd-50fef826f155" providerId="ADAL" clId="{24F60A97-8B71-4115-86BE-59CB3B0C9CE8}" dt="2020-09-30T17:09:02.475" v="177" actId="47"/>
        <pc:sldMkLst>
          <pc:docMk/>
          <pc:sldMk cId="1950172907" sldId="363"/>
        </pc:sldMkLst>
      </pc:sldChg>
      <pc:sldChg chg="del">
        <pc:chgData name="ANDRES HUMBERTO OTALORA CARMONA" userId="9f185f83-ab76-4bc7-b4dd-50fef826f155" providerId="ADAL" clId="{24F60A97-8B71-4115-86BE-59CB3B0C9CE8}" dt="2020-09-30T17:09:02.475" v="177" actId="47"/>
        <pc:sldMkLst>
          <pc:docMk/>
          <pc:sldMk cId="838929452" sldId="364"/>
        </pc:sldMkLst>
      </pc:sldChg>
      <pc:sldChg chg="add">
        <pc:chgData name="ANDRES HUMBERTO OTALORA CARMONA" userId="9f185f83-ab76-4bc7-b4dd-50fef826f155" providerId="ADAL" clId="{24F60A97-8B71-4115-86BE-59CB3B0C9CE8}" dt="2020-09-30T17:02:48.035" v="67" actId="2890"/>
        <pc:sldMkLst>
          <pc:docMk/>
          <pc:sldMk cId="466429167" sldId="365"/>
        </pc:sldMkLst>
      </pc:sldChg>
      <pc:sldChg chg="addSp delSp modSp add mod">
        <pc:chgData name="ANDRES HUMBERTO OTALORA CARMONA" userId="9f185f83-ab76-4bc7-b4dd-50fef826f155" providerId="ADAL" clId="{24F60A97-8B71-4115-86BE-59CB3B0C9CE8}" dt="2020-09-30T17:36:18.389" v="503" actId="20577"/>
        <pc:sldMkLst>
          <pc:docMk/>
          <pc:sldMk cId="2415752657" sldId="366"/>
        </pc:sldMkLst>
        <pc:spChg chg="add del mod">
          <ac:chgData name="ANDRES HUMBERTO OTALORA CARMONA" userId="9f185f83-ab76-4bc7-b4dd-50fef826f155" providerId="ADAL" clId="{24F60A97-8B71-4115-86BE-59CB3B0C9CE8}" dt="2020-09-30T17:15:40.565" v="399" actId="478"/>
          <ac:spMkLst>
            <pc:docMk/>
            <pc:sldMk cId="2415752657" sldId="366"/>
            <ac:spMk id="3" creationId="{AF4EC11B-6A28-40EB-AEFA-C96D72DBB14C}"/>
          </ac:spMkLst>
        </pc:spChg>
        <pc:spChg chg="add mod">
          <ac:chgData name="ANDRES HUMBERTO OTALORA CARMONA" userId="9f185f83-ab76-4bc7-b4dd-50fef826f155" providerId="ADAL" clId="{24F60A97-8B71-4115-86BE-59CB3B0C9CE8}" dt="2020-09-30T17:17:17.524" v="445" actId="1076"/>
          <ac:spMkLst>
            <pc:docMk/>
            <pc:sldMk cId="2415752657" sldId="366"/>
            <ac:spMk id="5" creationId="{5950C760-6DC2-449C-9F55-F58AB978CF03}"/>
          </ac:spMkLst>
        </pc:spChg>
        <pc:spChg chg="add del mod">
          <ac:chgData name="ANDRES HUMBERTO OTALORA CARMONA" userId="9f185f83-ab76-4bc7-b4dd-50fef826f155" providerId="ADAL" clId="{24F60A97-8B71-4115-86BE-59CB3B0C9CE8}" dt="2020-09-30T17:15:57.214" v="404" actId="478"/>
          <ac:spMkLst>
            <pc:docMk/>
            <pc:sldMk cId="2415752657" sldId="366"/>
            <ac:spMk id="7" creationId="{AF31C80E-CF25-4CF5-B707-C5BA6469FACE}"/>
          </ac:spMkLst>
        </pc:spChg>
        <pc:spChg chg="add mod">
          <ac:chgData name="ANDRES HUMBERTO OTALORA CARMONA" userId="9f185f83-ab76-4bc7-b4dd-50fef826f155" providerId="ADAL" clId="{24F60A97-8B71-4115-86BE-59CB3B0C9CE8}" dt="2020-09-30T17:17:16.397" v="444" actId="1076"/>
          <ac:spMkLst>
            <pc:docMk/>
            <pc:sldMk cId="2415752657" sldId="366"/>
            <ac:spMk id="9" creationId="{53578CFC-225C-40E1-82AD-122CFC5E8BC0}"/>
          </ac:spMkLst>
        </pc:spChg>
        <pc:spChg chg="add del mod">
          <ac:chgData name="ANDRES HUMBERTO OTALORA CARMONA" userId="9f185f83-ab76-4bc7-b4dd-50fef826f155" providerId="ADAL" clId="{24F60A97-8B71-4115-86BE-59CB3B0C9CE8}" dt="2020-09-30T17:16:10.006" v="410" actId="478"/>
          <ac:spMkLst>
            <pc:docMk/>
            <pc:sldMk cId="2415752657" sldId="366"/>
            <ac:spMk id="11" creationId="{EBE8B68A-3FB8-4F8F-BD7D-BC381D833D9D}"/>
          </ac:spMkLst>
        </pc:spChg>
        <pc:spChg chg="add mod">
          <ac:chgData name="ANDRES HUMBERTO OTALORA CARMONA" userId="9f185f83-ab76-4bc7-b4dd-50fef826f155" providerId="ADAL" clId="{24F60A97-8B71-4115-86BE-59CB3B0C9CE8}" dt="2020-09-30T17:17:11.101" v="442" actId="1076"/>
          <ac:spMkLst>
            <pc:docMk/>
            <pc:sldMk cId="2415752657" sldId="366"/>
            <ac:spMk id="13" creationId="{28B38446-D7D8-417A-BB19-6171173469EC}"/>
          </ac:spMkLst>
        </pc:spChg>
        <pc:spChg chg="add del mod">
          <ac:chgData name="ANDRES HUMBERTO OTALORA CARMONA" userId="9f185f83-ab76-4bc7-b4dd-50fef826f155" providerId="ADAL" clId="{24F60A97-8B71-4115-86BE-59CB3B0C9CE8}" dt="2020-09-30T17:16:20.606" v="415" actId="478"/>
          <ac:spMkLst>
            <pc:docMk/>
            <pc:sldMk cId="2415752657" sldId="366"/>
            <ac:spMk id="15" creationId="{C0C1E158-4EFA-4C46-A08B-FA31F2ED6816}"/>
          </ac:spMkLst>
        </pc:spChg>
        <pc:spChg chg="add mod">
          <ac:chgData name="ANDRES HUMBERTO OTALORA CARMONA" userId="9f185f83-ab76-4bc7-b4dd-50fef826f155" providerId="ADAL" clId="{24F60A97-8B71-4115-86BE-59CB3B0C9CE8}" dt="2020-09-30T17:17:14.892" v="443" actId="1076"/>
          <ac:spMkLst>
            <pc:docMk/>
            <pc:sldMk cId="2415752657" sldId="366"/>
            <ac:spMk id="23" creationId="{58C519B8-9663-4AFF-A11D-61B8B064E687}"/>
          </ac:spMkLst>
        </pc:spChg>
        <pc:spChg chg="mod">
          <ac:chgData name="ANDRES HUMBERTO OTALORA CARMONA" userId="9f185f83-ab76-4bc7-b4dd-50fef826f155" providerId="ADAL" clId="{24F60A97-8B71-4115-86BE-59CB3B0C9CE8}" dt="2020-09-30T17:36:18.389" v="503" actId="20577"/>
          <ac:spMkLst>
            <pc:docMk/>
            <pc:sldMk cId="2415752657" sldId="366"/>
            <ac:spMk id="41" creationId="{BA4E2C08-946C-4869-9B54-C27E445D8FB7}"/>
          </ac:spMkLst>
        </pc:spChg>
        <pc:spChg chg="add mod">
          <ac:chgData name="ANDRES HUMBERTO OTALORA CARMONA" userId="9f185f83-ab76-4bc7-b4dd-50fef826f155" providerId="ADAL" clId="{24F60A97-8B71-4115-86BE-59CB3B0C9CE8}" dt="2020-09-30T17:16:36.414" v="424" actId="1076"/>
          <ac:spMkLst>
            <pc:docMk/>
            <pc:sldMk cId="2415752657" sldId="366"/>
            <ac:spMk id="44" creationId="{4601F696-38E5-4A4D-B37A-E49A954254FA}"/>
          </ac:spMkLst>
        </pc:spChg>
        <pc:spChg chg="add mod">
          <ac:chgData name="ANDRES HUMBERTO OTALORA CARMONA" userId="9f185f83-ab76-4bc7-b4dd-50fef826f155" providerId="ADAL" clId="{24F60A97-8B71-4115-86BE-59CB3B0C9CE8}" dt="2020-09-30T17:17:07.628" v="441" actId="1076"/>
          <ac:spMkLst>
            <pc:docMk/>
            <pc:sldMk cId="2415752657" sldId="366"/>
            <ac:spMk id="46" creationId="{599ABC06-C3AE-43CA-A154-122251FE3BC1}"/>
          </ac:spMkLst>
        </pc:spChg>
        <pc:spChg chg="add mod">
          <ac:chgData name="ANDRES HUMBERTO OTALORA CARMONA" userId="9f185f83-ab76-4bc7-b4dd-50fef826f155" providerId="ADAL" clId="{24F60A97-8B71-4115-86BE-59CB3B0C9CE8}" dt="2020-09-30T17:17:11.101" v="442" actId="1076"/>
          <ac:spMkLst>
            <pc:docMk/>
            <pc:sldMk cId="2415752657" sldId="366"/>
            <ac:spMk id="48" creationId="{A38CCB94-B9ED-4C5F-B31F-8166D5A129D2}"/>
          </ac:spMkLst>
        </pc:spChg>
        <pc:spChg chg="add mod">
          <ac:chgData name="ANDRES HUMBERTO OTALORA CARMONA" userId="9f185f83-ab76-4bc7-b4dd-50fef826f155" providerId="ADAL" clId="{24F60A97-8B71-4115-86BE-59CB3B0C9CE8}" dt="2020-09-30T17:17:14.892" v="443" actId="1076"/>
          <ac:spMkLst>
            <pc:docMk/>
            <pc:sldMk cId="2415752657" sldId="366"/>
            <ac:spMk id="50" creationId="{7171728C-CC01-48AD-BC3F-7B6A3ADB3049}"/>
          </ac:spMkLst>
        </pc:spChg>
        <pc:picChg chg="add mod">
          <ac:chgData name="ANDRES HUMBERTO OTALORA CARMONA" userId="9f185f83-ab76-4bc7-b4dd-50fef826f155" providerId="ADAL" clId="{24F60A97-8B71-4115-86BE-59CB3B0C9CE8}" dt="2020-09-30T17:14:34.014" v="376" actId="1440"/>
          <ac:picMkLst>
            <pc:docMk/>
            <pc:sldMk cId="2415752657" sldId="366"/>
            <ac:picMk id="4" creationId="{C2A5967F-6708-49BE-A510-FA13886947B5}"/>
          </ac:picMkLst>
        </pc:picChg>
        <pc:picChg chg="add del mod">
          <ac:chgData name="ANDRES HUMBERTO OTALORA CARMONA" userId="9f185f83-ab76-4bc7-b4dd-50fef826f155" providerId="ADAL" clId="{24F60A97-8B71-4115-86BE-59CB3B0C9CE8}" dt="2020-09-30T17:14:39.941" v="378" actId="478"/>
          <ac:picMkLst>
            <pc:docMk/>
            <pc:sldMk cId="2415752657" sldId="366"/>
            <ac:picMk id="17" creationId="{DFFFB4A3-F272-4D3C-8D92-0B7C41F2EEED}"/>
          </ac:picMkLst>
        </pc:picChg>
        <pc:picChg chg="add mod">
          <ac:chgData name="ANDRES HUMBERTO OTALORA CARMONA" userId="9f185f83-ab76-4bc7-b4dd-50fef826f155" providerId="ADAL" clId="{24F60A97-8B71-4115-86BE-59CB3B0C9CE8}" dt="2020-09-30T17:17:07.628" v="441" actId="1076"/>
          <ac:picMkLst>
            <pc:docMk/>
            <pc:sldMk cId="2415752657" sldId="366"/>
            <ac:picMk id="19" creationId="{6185D933-60E3-453F-ADE7-3A4E3CE71BDA}"/>
          </ac:picMkLst>
        </pc:picChg>
        <pc:picChg chg="add del mod">
          <ac:chgData name="ANDRES HUMBERTO OTALORA CARMONA" userId="9f185f83-ab76-4bc7-b4dd-50fef826f155" providerId="ADAL" clId="{24F60A97-8B71-4115-86BE-59CB3B0C9CE8}" dt="2020-09-30T17:14:45.934" v="382" actId="478"/>
          <ac:picMkLst>
            <pc:docMk/>
            <pc:sldMk cId="2415752657" sldId="366"/>
            <ac:picMk id="21" creationId="{8D5459E7-1275-4501-ABA0-667833876F60}"/>
          </ac:picMkLst>
        </pc:picChg>
        <pc:picChg chg="add mod">
          <ac:chgData name="ANDRES HUMBERTO OTALORA CARMONA" userId="9f185f83-ab76-4bc7-b4dd-50fef826f155" providerId="ADAL" clId="{24F60A97-8B71-4115-86BE-59CB3B0C9CE8}" dt="2020-09-30T17:16:49.185" v="431" actId="27349"/>
          <ac:picMkLst>
            <pc:docMk/>
            <pc:sldMk cId="2415752657" sldId="366"/>
            <ac:picMk id="27" creationId="{7A1BB578-F815-462B-B78E-867704F8B0CA}"/>
          </ac:picMkLst>
        </pc:picChg>
        <pc:picChg chg="add mod">
          <ac:chgData name="ANDRES HUMBERTO OTALORA CARMONA" userId="9f185f83-ab76-4bc7-b4dd-50fef826f155" providerId="ADAL" clId="{24F60A97-8B71-4115-86BE-59CB3B0C9CE8}" dt="2020-09-30T17:17:11.101" v="442" actId="1076"/>
          <ac:picMkLst>
            <pc:docMk/>
            <pc:sldMk cId="2415752657" sldId="366"/>
            <ac:picMk id="30" creationId="{4C01EE2D-684F-4727-89A3-B8F4FC6B0414}"/>
          </ac:picMkLst>
        </pc:picChg>
        <pc:picChg chg="add mod">
          <ac:chgData name="ANDRES HUMBERTO OTALORA CARMONA" userId="9f185f83-ab76-4bc7-b4dd-50fef826f155" providerId="ADAL" clId="{24F60A97-8B71-4115-86BE-59CB3B0C9CE8}" dt="2020-09-30T17:17:14.892" v="443" actId="1076"/>
          <ac:picMkLst>
            <pc:docMk/>
            <pc:sldMk cId="2415752657" sldId="366"/>
            <ac:picMk id="31" creationId="{2FD17079-C46D-44FB-AC5A-490B20C67935}"/>
          </ac:picMkLst>
        </pc:picChg>
        <pc:picChg chg="add mod">
          <ac:chgData name="ANDRES HUMBERTO OTALORA CARMONA" userId="9f185f83-ab76-4bc7-b4dd-50fef826f155" providerId="ADAL" clId="{24F60A97-8B71-4115-86BE-59CB3B0C9CE8}" dt="2020-09-30T17:14:30.351" v="375" actId="571"/>
          <ac:picMkLst>
            <pc:docMk/>
            <pc:sldMk cId="2415752657" sldId="366"/>
            <ac:picMk id="32" creationId="{E1965774-BC79-4F7E-A009-1CB62E34A0DC}"/>
          </ac:picMkLst>
        </pc:picChg>
        <pc:picChg chg="add mod">
          <ac:chgData name="ANDRES HUMBERTO OTALORA CARMONA" userId="9f185f83-ab76-4bc7-b4dd-50fef826f155" providerId="ADAL" clId="{24F60A97-8B71-4115-86BE-59CB3B0C9CE8}" dt="2020-09-30T17:14:30.351" v="375" actId="571"/>
          <ac:picMkLst>
            <pc:docMk/>
            <pc:sldMk cId="2415752657" sldId="366"/>
            <ac:picMk id="33" creationId="{5D8B30D0-693C-4E48-89CA-5AE13EAC5D4A}"/>
          </ac:picMkLst>
        </pc:picChg>
        <pc:picChg chg="add mod">
          <ac:chgData name="ANDRES HUMBERTO OTALORA CARMONA" userId="9f185f83-ab76-4bc7-b4dd-50fef826f155" providerId="ADAL" clId="{24F60A97-8B71-4115-86BE-59CB3B0C9CE8}" dt="2020-09-30T17:14:30.351" v="375" actId="571"/>
          <ac:picMkLst>
            <pc:docMk/>
            <pc:sldMk cId="2415752657" sldId="366"/>
            <ac:picMk id="34" creationId="{C42A4A5C-47BE-4841-9EC8-02B0C2BD96E3}"/>
          </ac:picMkLst>
        </pc:picChg>
        <pc:picChg chg="add del mod">
          <ac:chgData name="ANDRES HUMBERTO OTALORA CARMONA" userId="9f185f83-ab76-4bc7-b4dd-50fef826f155" providerId="ADAL" clId="{24F60A97-8B71-4115-86BE-59CB3B0C9CE8}" dt="2020-09-30T17:16:42.803" v="427" actId="478"/>
          <ac:picMkLst>
            <pc:docMk/>
            <pc:sldMk cId="2415752657" sldId="366"/>
            <ac:picMk id="35" creationId="{37963FA0-DC7D-4C9B-A63C-18518D36EAC8}"/>
          </ac:picMkLst>
        </pc:picChg>
        <pc:picChg chg="add del mod">
          <ac:chgData name="ANDRES HUMBERTO OTALORA CARMONA" userId="9f185f83-ab76-4bc7-b4dd-50fef826f155" providerId="ADAL" clId="{24F60A97-8B71-4115-86BE-59CB3B0C9CE8}" dt="2020-09-30T17:16:53.262" v="434" actId="478"/>
          <ac:picMkLst>
            <pc:docMk/>
            <pc:sldMk cId="2415752657" sldId="366"/>
            <ac:picMk id="36" creationId="{EBCF2089-52CD-47C9-A8C3-E6BD52604B79}"/>
          </ac:picMkLst>
        </pc:picChg>
        <pc:picChg chg="add del mod">
          <ac:chgData name="ANDRES HUMBERTO OTALORA CARMONA" userId="9f185f83-ab76-4bc7-b4dd-50fef826f155" providerId="ADAL" clId="{24F60A97-8B71-4115-86BE-59CB3B0C9CE8}" dt="2020-09-30T17:16:58.775" v="438" actId="478"/>
          <ac:picMkLst>
            <pc:docMk/>
            <pc:sldMk cId="2415752657" sldId="366"/>
            <ac:picMk id="38" creationId="{3DE8CC42-AC23-4A92-BAFD-86C1C82BB71A}"/>
          </ac:picMkLst>
        </pc:picChg>
        <pc:picChg chg="add mod">
          <ac:chgData name="ANDRES HUMBERTO OTALORA CARMONA" userId="9f185f83-ab76-4bc7-b4dd-50fef826f155" providerId="ADAL" clId="{24F60A97-8B71-4115-86BE-59CB3B0C9CE8}" dt="2020-09-30T17:17:07.628" v="441" actId="1076"/>
          <ac:picMkLst>
            <pc:docMk/>
            <pc:sldMk cId="2415752657" sldId="366"/>
            <ac:picMk id="49" creationId="{B2CA7AD9-2630-425B-98C3-1BBFFAE090DB}"/>
          </ac:picMkLst>
        </pc:picChg>
        <pc:picChg chg="add mod">
          <ac:chgData name="ANDRES HUMBERTO OTALORA CARMONA" userId="9f185f83-ab76-4bc7-b4dd-50fef826f155" providerId="ADAL" clId="{24F60A97-8B71-4115-86BE-59CB3B0C9CE8}" dt="2020-09-30T17:17:11.101" v="442" actId="1076"/>
          <ac:picMkLst>
            <pc:docMk/>
            <pc:sldMk cId="2415752657" sldId="366"/>
            <ac:picMk id="54" creationId="{548D266C-01CF-4B54-970F-CB04346949F9}"/>
          </ac:picMkLst>
        </pc:picChg>
        <pc:picChg chg="add mod">
          <ac:chgData name="ANDRES HUMBERTO OTALORA CARMONA" userId="9f185f83-ab76-4bc7-b4dd-50fef826f155" providerId="ADAL" clId="{24F60A97-8B71-4115-86BE-59CB3B0C9CE8}" dt="2020-09-30T17:17:14.892" v="443" actId="1076"/>
          <ac:picMkLst>
            <pc:docMk/>
            <pc:sldMk cId="2415752657" sldId="366"/>
            <ac:picMk id="56" creationId="{267AC030-9A12-4B57-84EE-9FEE1F4C8070}"/>
          </ac:picMkLst>
        </pc:picChg>
      </pc:sldChg>
      <pc:sldChg chg="addSp delSp modSp add mod">
        <pc:chgData name="ANDRES HUMBERTO OTALORA CARMONA" userId="9f185f83-ab76-4bc7-b4dd-50fef826f155" providerId="ADAL" clId="{24F60A97-8B71-4115-86BE-59CB3B0C9CE8}" dt="2020-09-30T17:20:25.701" v="494" actId="478"/>
        <pc:sldMkLst>
          <pc:docMk/>
          <pc:sldMk cId="384792049" sldId="367"/>
        </pc:sldMkLst>
        <pc:spChg chg="add mod">
          <ac:chgData name="ANDRES HUMBERTO OTALORA CARMONA" userId="9f185f83-ab76-4bc7-b4dd-50fef826f155" providerId="ADAL" clId="{24F60A97-8B71-4115-86BE-59CB3B0C9CE8}" dt="2020-09-30T17:17:31.678" v="447" actId="1076"/>
          <ac:spMkLst>
            <pc:docMk/>
            <pc:sldMk cId="384792049" sldId="367"/>
            <ac:spMk id="8" creationId="{ED3C10DB-0170-4F23-A1CD-ABE8C080D035}"/>
          </ac:spMkLst>
        </pc:spChg>
        <pc:spChg chg="add mod">
          <ac:chgData name="ANDRES HUMBERTO OTALORA CARMONA" userId="9f185f83-ab76-4bc7-b4dd-50fef826f155" providerId="ADAL" clId="{24F60A97-8B71-4115-86BE-59CB3B0C9CE8}" dt="2020-09-30T17:18:03.143" v="453" actId="207"/>
          <ac:spMkLst>
            <pc:docMk/>
            <pc:sldMk cId="384792049" sldId="367"/>
            <ac:spMk id="11" creationId="{E506C22C-7F75-4817-8FBC-51DC2EAB418D}"/>
          </ac:spMkLst>
        </pc:spChg>
        <pc:spChg chg="add mod">
          <ac:chgData name="ANDRES HUMBERTO OTALORA CARMONA" userId="9f185f83-ab76-4bc7-b4dd-50fef826f155" providerId="ADAL" clId="{24F60A97-8B71-4115-86BE-59CB3B0C9CE8}" dt="2020-09-30T17:20:11.565" v="487" actId="1076"/>
          <ac:spMkLst>
            <pc:docMk/>
            <pc:sldMk cId="384792049" sldId="367"/>
            <ac:spMk id="12" creationId="{25F83B7E-69CE-4E81-B04D-F7F8F87C5CDE}"/>
          </ac:spMkLst>
        </pc:spChg>
        <pc:spChg chg="add mod">
          <ac:chgData name="ANDRES HUMBERTO OTALORA CARMONA" userId="9f185f83-ab76-4bc7-b4dd-50fef826f155" providerId="ADAL" clId="{24F60A97-8B71-4115-86BE-59CB3B0C9CE8}" dt="2020-09-30T17:19:59.805" v="479" actId="1076"/>
          <ac:spMkLst>
            <pc:docMk/>
            <pc:sldMk cId="384792049" sldId="367"/>
            <ac:spMk id="13" creationId="{26D8BFF2-1059-4901-902C-D8654B2AB621}"/>
          </ac:spMkLst>
        </pc:spChg>
        <pc:spChg chg="add mod">
          <ac:chgData name="ANDRES HUMBERTO OTALORA CARMONA" userId="9f185f83-ab76-4bc7-b4dd-50fef826f155" providerId="ADAL" clId="{24F60A97-8B71-4115-86BE-59CB3B0C9CE8}" dt="2020-09-30T17:17:31.678" v="447" actId="1076"/>
          <ac:spMkLst>
            <pc:docMk/>
            <pc:sldMk cId="384792049" sldId="367"/>
            <ac:spMk id="17" creationId="{734B5123-2AFF-4EC2-8AE0-209915934D25}"/>
          </ac:spMkLst>
        </pc:spChg>
        <pc:spChg chg="add mod">
          <ac:chgData name="ANDRES HUMBERTO OTALORA CARMONA" userId="9f185f83-ab76-4bc7-b4dd-50fef826f155" providerId="ADAL" clId="{24F60A97-8B71-4115-86BE-59CB3B0C9CE8}" dt="2020-09-30T17:17:31.678" v="447" actId="1076"/>
          <ac:spMkLst>
            <pc:docMk/>
            <pc:sldMk cId="384792049" sldId="367"/>
            <ac:spMk id="21" creationId="{EA3A09EC-AA21-4C4E-A8B1-AFB04E4008A3}"/>
          </ac:spMkLst>
        </pc:spChg>
        <pc:picChg chg="add mod">
          <ac:chgData name="ANDRES HUMBERTO OTALORA CARMONA" userId="9f185f83-ab76-4bc7-b4dd-50fef826f155" providerId="ADAL" clId="{24F60A97-8B71-4115-86BE-59CB3B0C9CE8}" dt="2020-09-30T17:17:38.150" v="448" actId="1440"/>
          <ac:picMkLst>
            <pc:docMk/>
            <pc:sldMk cId="384792049" sldId="367"/>
            <ac:picMk id="6" creationId="{FF666A63-3B4B-49B2-91F0-5DE20365D333}"/>
          </ac:picMkLst>
        </pc:picChg>
        <pc:picChg chg="add mod">
          <ac:chgData name="ANDRES HUMBERTO OTALORA CARMONA" userId="9f185f83-ab76-4bc7-b4dd-50fef826f155" providerId="ADAL" clId="{24F60A97-8B71-4115-86BE-59CB3B0C9CE8}" dt="2020-09-30T17:17:38.150" v="448" actId="1440"/>
          <ac:picMkLst>
            <pc:docMk/>
            <pc:sldMk cId="384792049" sldId="367"/>
            <ac:picMk id="7" creationId="{0B381BBB-663D-45BD-9DD9-485396569A2B}"/>
          </ac:picMkLst>
        </pc:picChg>
        <pc:picChg chg="add mod">
          <ac:chgData name="ANDRES HUMBERTO OTALORA CARMONA" userId="9f185f83-ab76-4bc7-b4dd-50fef826f155" providerId="ADAL" clId="{24F60A97-8B71-4115-86BE-59CB3B0C9CE8}" dt="2020-09-30T17:20:19.213" v="490" actId="1076"/>
          <ac:picMkLst>
            <pc:docMk/>
            <pc:sldMk cId="384792049" sldId="367"/>
            <ac:picMk id="15" creationId="{3ECFE8A7-724E-49D4-877A-E630A2F48993}"/>
          </ac:picMkLst>
        </pc:picChg>
        <pc:picChg chg="add del mod">
          <ac:chgData name="ANDRES HUMBERTO OTALORA CARMONA" userId="9f185f83-ab76-4bc7-b4dd-50fef826f155" providerId="ADAL" clId="{24F60A97-8B71-4115-86BE-59CB3B0C9CE8}" dt="2020-09-30T17:20:19.213" v="490" actId="1076"/>
          <ac:picMkLst>
            <pc:docMk/>
            <pc:sldMk cId="384792049" sldId="367"/>
            <ac:picMk id="16" creationId="{FB4AA095-EDB5-4B81-B24C-3412BF919248}"/>
          </ac:picMkLst>
        </pc:picChg>
        <pc:picChg chg="add mod">
          <ac:chgData name="ANDRES HUMBERTO OTALORA CARMONA" userId="9f185f83-ab76-4bc7-b4dd-50fef826f155" providerId="ADAL" clId="{24F60A97-8B71-4115-86BE-59CB3B0C9CE8}" dt="2020-09-30T17:20:24.301" v="493" actId="1076"/>
          <ac:picMkLst>
            <pc:docMk/>
            <pc:sldMk cId="384792049" sldId="367"/>
            <ac:picMk id="19" creationId="{70830BFA-5E85-4253-A04F-D4571E3B9FA0}"/>
          </ac:picMkLst>
        </pc:picChg>
        <pc:picChg chg="add mod">
          <ac:chgData name="ANDRES HUMBERTO OTALORA CARMONA" userId="9f185f83-ab76-4bc7-b4dd-50fef826f155" providerId="ADAL" clId="{24F60A97-8B71-4115-86BE-59CB3B0C9CE8}" dt="2020-09-30T17:19:51.176" v="473" actId="27349"/>
          <ac:picMkLst>
            <pc:docMk/>
            <pc:sldMk cId="384792049" sldId="367"/>
            <ac:picMk id="22" creationId="{BA0DB0E2-5E58-4049-B6AD-19B1545A9956}"/>
          </ac:picMkLst>
        </pc:picChg>
        <pc:picChg chg="add mod">
          <ac:chgData name="ANDRES HUMBERTO OTALORA CARMONA" userId="9f185f83-ab76-4bc7-b4dd-50fef826f155" providerId="ADAL" clId="{24F60A97-8B71-4115-86BE-59CB3B0C9CE8}" dt="2020-09-30T17:20:04.678" v="483" actId="1076"/>
          <ac:picMkLst>
            <pc:docMk/>
            <pc:sldMk cId="384792049" sldId="367"/>
            <ac:picMk id="23" creationId="{9BF6BB12-B010-434A-AB53-2F2064C2A4F6}"/>
          </ac:picMkLst>
        </pc:picChg>
        <pc:picChg chg="add mod">
          <ac:chgData name="ANDRES HUMBERTO OTALORA CARMONA" userId="9f185f83-ab76-4bc7-b4dd-50fef826f155" providerId="ADAL" clId="{24F60A97-8B71-4115-86BE-59CB3B0C9CE8}" dt="2020-09-30T17:20:15.448" v="489" actId="27349"/>
          <ac:picMkLst>
            <pc:docMk/>
            <pc:sldMk cId="384792049" sldId="367"/>
            <ac:picMk id="24" creationId="{05F6E98A-1961-4A79-814C-5E651826F816}"/>
          </ac:picMkLst>
        </pc:picChg>
        <pc:cxnChg chg="add mod">
          <ac:chgData name="ANDRES HUMBERTO OTALORA CARMONA" userId="9f185f83-ab76-4bc7-b4dd-50fef826f155" providerId="ADAL" clId="{24F60A97-8B71-4115-86BE-59CB3B0C9CE8}" dt="2020-09-30T17:17:52.293" v="451" actId="1076"/>
          <ac:cxnSpMkLst>
            <pc:docMk/>
            <pc:sldMk cId="384792049" sldId="367"/>
            <ac:cxnSpMk id="9" creationId="{B22531A7-5C08-4954-A96B-190EB09FB248}"/>
          </ac:cxnSpMkLst>
        </pc:cxnChg>
        <pc:cxnChg chg="add mod">
          <ac:chgData name="ANDRES HUMBERTO OTALORA CARMONA" userId="9f185f83-ab76-4bc7-b4dd-50fef826f155" providerId="ADAL" clId="{24F60A97-8B71-4115-86BE-59CB3B0C9CE8}" dt="2020-09-30T17:20:22.822" v="492" actId="14100"/>
          <ac:cxnSpMkLst>
            <pc:docMk/>
            <pc:sldMk cId="384792049" sldId="367"/>
            <ac:cxnSpMk id="10" creationId="{298E2EDB-6519-4C61-A91D-609CFC515335}"/>
          </ac:cxnSpMkLst>
        </pc:cxnChg>
        <pc:cxnChg chg="add mod">
          <ac:chgData name="ANDRES HUMBERTO OTALORA CARMONA" userId="9f185f83-ab76-4bc7-b4dd-50fef826f155" providerId="ADAL" clId="{24F60A97-8B71-4115-86BE-59CB3B0C9CE8}" dt="2020-09-30T17:20:06.397" v="484" actId="14100"/>
          <ac:cxnSpMkLst>
            <pc:docMk/>
            <pc:sldMk cId="384792049" sldId="367"/>
            <ac:cxnSpMk id="14" creationId="{DA77EDAF-B3C5-4C3D-8115-DE40F457439B}"/>
          </ac:cxnSpMkLst>
        </pc:cxnChg>
        <pc:cxnChg chg="add del mod">
          <ac:chgData name="ANDRES HUMBERTO OTALORA CARMONA" userId="9f185f83-ab76-4bc7-b4dd-50fef826f155" providerId="ADAL" clId="{24F60A97-8B71-4115-86BE-59CB3B0C9CE8}" dt="2020-09-30T17:20:25.701" v="494" actId="478"/>
          <ac:cxnSpMkLst>
            <pc:docMk/>
            <pc:sldMk cId="384792049" sldId="367"/>
            <ac:cxnSpMk id="18" creationId="{5B4B6728-82A0-495B-B401-BAC914257A4D}"/>
          </ac:cxnSpMkLst>
        </pc:cxnChg>
        <pc:cxnChg chg="add mod">
          <ac:chgData name="ANDRES HUMBERTO OTALORA CARMONA" userId="9f185f83-ab76-4bc7-b4dd-50fef826f155" providerId="ADAL" clId="{24F60A97-8B71-4115-86BE-59CB3B0C9CE8}" dt="2020-09-30T17:19:36.365" v="468" actId="1076"/>
          <ac:cxnSpMkLst>
            <pc:docMk/>
            <pc:sldMk cId="384792049" sldId="367"/>
            <ac:cxnSpMk id="20" creationId="{259C92B4-4C76-48D9-A11A-1B5417861B7D}"/>
          </ac:cxnSpMkLst>
        </pc:cxnChg>
      </pc:sldChg>
      <pc:sldChg chg="addSp delSp modSp add mod replId">
        <pc:chgData name="ANDRES HUMBERTO OTALORA CARMONA" userId="9f185f83-ab76-4bc7-b4dd-50fef826f155" providerId="ADAL" clId="{24F60A97-8B71-4115-86BE-59CB3B0C9CE8}" dt="2020-09-30T17:54:58.614" v="563" actId="11529"/>
        <pc:sldMkLst>
          <pc:docMk/>
          <pc:sldMk cId="1225278479" sldId="368"/>
        </pc:sldMkLst>
        <pc:spChg chg="add del mod">
          <ac:chgData name="ANDRES HUMBERTO OTALORA CARMONA" userId="9f185f83-ab76-4bc7-b4dd-50fef826f155" providerId="ADAL" clId="{24F60A97-8B71-4115-86BE-59CB3B0C9CE8}" dt="2020-09-30T17:52:30.998" v="511" actId="478"/>
          <ac:spMkLst>
            <pc:docMk/>
            <pc:sldMk cId="1225278479" sldId="368"/>
            <ac:spMk id="5" creationId="{475ED73B-CCB1-4CA8-AB7E-7C9E4518AABC}"/>
          </ac:spMkLst>
        </pc:spChg>
        <pc:spChg chg="add mod">
          <ac:chgData name="ANDRES HUMBERTO OTALORA CARMONA" userId="9f185f83-ab76-4bc7-b4dd-50fef826f155" providerId="ADAL" clId="{24F60A97-8B71-4115-86BE-59CB3B0C9CE8}" dt="2020-09-30T17:54:33.934" v="554" actId="207"/>
          <ac:spMkLst>
            <pc:docMk/>
            <pc:sldMk cId="1225278479" sldId="368"/>
            <ac:spMk id="11" creationId="{EC1FB403-E492-4C7C-B740-C14DAD8BF9CA}"/>
          </ac:spMkLst>
        </pc:spChg>
        <pc:spChg chg="add mod">
          <ac:chgData name="ANDRES HUMBERTO OTALORA CARMONA" userId="9f185f83-ab76-4bc7-b4dd-50fef826f155" providerId="ADAL" clId="{24F60A97-8B71-4115-86BE-59CB3B0C9CE8}" dt="2020-09-30T17:54:29.502" v="553" actId="207"/>
          <ac:spMkLst>
            <pc:docMk/>
            <pc:sldMk cId="1225278479" sldId="368"/>
            <ac:spMk id="13" creationId="{DFFC47E8-142E-4DB4-9294-D674112A0986}"/>
          </ac:spMkLst>
        </pc:spChg>
        <pc:spChg chg="add mod">
          <ac:chgData name="ANDRES HUMBERTO OTALORA CARMONA" userId="9f185f83-ab76-4bc7-b4dd-50fef826f155" providerId="ADAL" clId="{24F60A97-8B71-4115-86BE-59CB3B0C9CE8}" dt="2020-09-30T17:54:39.390" v="555" actId="207"/>
          <ac:spMkLst>
            <pc:docMk/>
            <pc:sldMk cId="1225278479" sldId="368"/>
            <ac:spMk id="17" creationId="{14DB45EB-0753-4FD5-9156-EA7F27FD5BC2}"/>
          </ac:spMkLst>
        </pc:spChg>
        <pc:spChg chg="add mod">
          <ac:chgData name="ANDRES HUMBERTO OTALORA CARMONA" userId="9f185f83-ab76-4bc7-b4dd-50fef826f155" providerId="ADAL" clId="{24F60A97-8B71-4115-86BE-59CB3B0C9CE8}" dt="2020-09-30T17:53:49.468" v="538" actId="1076"/>
          <ac:spMkLst>
            <pc:docMk/>
            <pc:sldMk cId="1225278479" sldId="368"/>
            <ac:spMk id="19" creationId="{C050ADB8-8527-4AA9-B12F-823AB2A05E08}"/>
          </ac:spMkLst>
        </pc:spChg>
        <pc:spChg chg="add mod">
          <ac:chgData name="ANDRES HUMBERTO OTALORA CARMONA" userId="9f185f83-ab76-4bc7-b4dd-50fef826f155" providerId="ADAL" clId="{24F60A97-8B71-4115-86BE-59CB3B0C9CE8}" dt="2020-09-30T17:53:48.204" v="537" actId="1076"/>
          <ac:spMkLst>
            <pc:docMk/>
            <pc:sldMk cId="1225278479" sldId="368"/>
            <ac:spMk id="21" creationId="{193C22AD-1EAB-4A6B-976C-E25A8AF63977}"/>
          </ac:spMkLst>
        </pc:spChg>
        <pc:spChg chg="add mod">
          <ac:chgData name="ANDRES HUMBERTO OTALORA CARMONA" userId="9f185f83-ab76-4bc7-b4dd-50fef826f155" providerId="ADAL" clId="{24F60A97-8B71-4115-86BE-59CB3B0C9CE8}" dt="2020-09-30T17:52:55.037" v="520" actId="1076"/>
          <ac:spMkLst>
            <pc:docMk/>
            <pc:sldMk cId="1225278479" sldId="368"/>
            <ac:spMk id="32" creationId="{8F1202B7-D71F-438A-A021-1E183B05E692}"/>
          </ac:spMkLst>
        </pc:spChg>
        <pc:spChg chg="add">
          <ac:chgData name="ANDRES HUMBERTO OTALORA CARMONA" userId="9f185f83-ab76-4bc7-b4dd-50fef826f155" providerId="ADAL" clId="{24F60A97-8B71-4115-86BE-59CB3B0C9CE8}" dt="2020-09-30T17:54:58.614" v="563" actId="11529"/>
          <ac:spMkLst>
            <pc:docMk/>
            <pc:sldMk cId="1225278479" sldId="368"/>
            <ac:spMk id="34" creationId="{76FC886C-34CF-4C4C-92C5-0944F804F426}"/>
          </ac:spMkLst>
        </pc:spChg>
        <pc:picChg chg="add mod">
          <ac:chgData name="ANDRES HUMBERTO OTALORA CARMONA" userId="9f185f83-ab76-4bc7-b4dd-50fef826f155" providerId="ADAL" clId="{24F60A97-8B71-4115-86BE-59CB3B0C9CE8}" dt="2020-09-30T17:54:50.785" v="561" actId="1076"/>
          <ac:picMkLst>
            <pc:docMk/>
            <pc:sldMk cId="1225278479" sldId="368"/>
            <ac:picMk id="3" creationId="{3E88D97A-A653-4507-9912-68F9909EE66B}"/>
          </ac:picMkLst>
        </pc:picChg>
        <pc:picChg chg="add mod">
          <ac:chgData name="ANDRES HUMBERTO OTALORA CARMONA" userId="9f185f83-ab76-4bc7-b4dd-50fef826f155" providerId="ADAL" clId="{24F60A97-8B71-4115-86BE-59CB3B0C9CE8}" dt="2020-09-30T17:52:26.614" v="509" actId="1440"/>
          <ac:picMkLst>
            <pc:docMk/>
            <pc:sldMk cId="1225278479" sldId="368"/>
            <ac:picMk id="4" creationId="{4CC59E29-E530-4BC1-9985-1A70FB08A0C0}"/>
          </ac:picMkLst>
        </pc:picChg>
        <pc:picChg chg="add mod">
          <ac:chgData name="ANDRES HUMBERTO OTALORA CARMONA" userId="9f185f83-ab76-4bc7-b4dd-50fef826f155" providerId="ADAL" clId="{24F60A97-8B71-4115-86BE-59CB3B0C9CE8}" dt="2020-09-30T17:54:20.951" v="550" actId="1076"/>
          <ac:picMkLst>
            <pc:docMk/>
            <pc:sldMk cId="1225278479" sldId="368"/>
            <ac:picMk id="7" creationId="{A2824078-CD35-4CF2-AF39-EFD8E5E8E871}"/>
          </ac:picMkLst>
        </pc:picChg>
        <pc:picChg chg="add mod">
          <ac:chgData name="ANDRES HUMBERTO OTALORA CARMONA" userId="9f185f83-ab76-4bc7-b4dd-50fef826f155" providerId="ADAL" clId="{24F60A97-8B71-4115-86BE-59CB3B0C9CE8}" dt="2020-09-30T17:54:23.869" v="551" actId="1076"/>
          <ac:picMkLst>
            <pc:docMk/>
            <pc:sldMk cId="1225278479" sldId="368"/>
            <ac:picMk id="9" creationId="{C69E28AE-64E1-404F-817A-CA8F55E44E9E}"/>
          </ac:picMkLst>
        </pc:picChg>
        <pc:picChg chg="add mod">
          <ac:chgData name="ANDRES HUMBERTO OTALORA CARMONA" userId="9f185f83-ab76-4bc7-b4dd-50fef826f155" providerId="ADAL" clId="{24F60A97-8B71-4115-86BE-59CB3B0C9CE8}" dt="2020-09-30T17:54:27.181" v="552" actId="1076"/>
          <ac:picMkLst>
            <pc:docMk/>
            <pc:sldMk cId="1225278479" sldId="368"/>
            <ac:picMk id="15" creationId="{4BE1F976-0462-4B21-9956-2D5F2C2AD79E}"/>
          </ac:picMkLst>
        </pc:picChg>
        <pc:picChg chg="add mod">
          <ac:chgData name="ANDRES HUMBERTO OTALORA CARMONA" userId="9f185f83-ab76-4bc7-b4dd-50fef826f155" providerId="ADAL" clId="{24F60A97-8B71-4115-86BE-59CB3B0C9CE8}" dt="2020-09-30T17:53:01.036" v="523" actId="1076"/>
          <ac:picMkLst>
            <pc:docMk/>
            <pc:sldMk cId="1225278479" sldId="368"/>
            <ac:picMk id="27" creationId="{90CB6DDB-31D3-448C-8E93-72657E2B3A0A}"/>
          </ac:picMkLst>
        </pc:picChg>
        <pc:picChg chg="add mod">
          <ac:chgData name="ANDRES HUMBERTO OTALORA CARMONA" userId="9f185f83-ab76-4bc7-b4dd-50fef826f155" providerId="ADAL" clId="{24F60A97-8B71-4115-86BE-59CB3B0C9CE8}" dt="2020-09-30T17:52:20.751" v="508" actId="571"/>
          <ac:picMkLst>
            <pc:docMk/>
            <pc:sldMk cId="1225278479" sldId="368"/>
            <ac:picMk id="29" creationId="{B547FD77-AD29-45AE-878D-D4E94927ACCD}"/>
          </ac:picMkLst>
        </pc:picChg>
        <pc:picChg chg="add mod">
          <ac:chgData name="ANDRES HUMBERTO OTALORA CARMONA" userId="9f185f83-ab76-4bc7-b4dd-50fef826f155" providerId="ADAL" clId="{24F60A97-8B71-4115-86BE-59CB3B0C9CE8}" dt="2020-09-30T17:52:20.751" v="508" actId="571"/>
          <ac:picMkLst>
            <pc:docMk/>
            <pc:sldMk cId="1225278479" sldId="368"/>
            <ac:picMk id="30" creationId="{BD763D49-926D-4F03-9CCA-D8AFAA162CDB}"/>
          </ac:picMkLst>
        </pc:picChg>
        <pc:picChg chg="add mod">
          <ac:chgData name="ANDRES HUMBERTO OTALORA CARMONA" userId="9f185f83-ab76-4bc7-b4dd-50fef826f155" providerId="ADAL" clId="{24F60A97-8B71-4115-86BE-59CB3B0C9CE8}" dt="2020-09-30T17:52:20.751" v="508" actId="571"/>
          <ac:picMkLst>
            <pc:docMk/>
            <pc:sldMk cId="1225278479" sldId="368"/>
            <ac:picMk id="31" creationId="{99FA9D1F-330C-4D9D-84BC-276C440A29C6}"/>
          </ac:picMkLst>
        </pc:picChg>
        <pc:picChg chg="add mod">
          <ac:chgData name="ANDRES HUMBERTO OTALORA CARMONA" userId="9f185f83-ab76-4bc7-b4dd-50fef826f155" providerId="ADAL" clId="{24F60A97-8B71-4115-86BE-59CB3B0C9CE8}" dt="2020-09-30T17:54:51.891" v="562" actId="1076"/>
          <ac:picMkLst>
            <pc:docMk/>
            <pc:sldMk cId="1225278479" sldId="368"/>
            <ac:picMk id="33" creationId="{A0E314A4-4AFF-4A17-B13F-CDBEC057A181}"/>
          </ac:picMkLst>
        </pc:picChg>
      </pc:sldChg>
      <pc:sldChg chg="addSp modSp add mod">
        <pc:chgData name="ANDRES HUMBERTO OTALORA CARMONA" userId="9f185f83-ab76-4bc7-b4dd-50fef826f155" providerId="ADAL" clId="{24F60A97-8B71-4115-86BE-59CB3B0C9CE8}" dt="2020-09-30T18:02:43.302" v="947" actId="1076"/>
        <pc:sldMkLst>
          <pc:docMk/>
          <pc:sldMk cId="1883127486" sldId="369"/>
        </pc:sldMkLst>
        <pc:spChg chg="add mod">
          <ac:chgData name="ANDRES HUMBERTO OTALORA CARMONA" userId="9f185f83-ab76-4bc7-b4dd-50fef826f155" providerId="ADAL" clId="{24F60A97-8B71-4115-86BE-59CB3B0C9CE8}" dt="2020-09-30T18:02:27.405" v="939" actId="1076"/>
          <ac:spMkLst>
            <pc:docMk/>
            <pc:sldMk cId="1883127486" sldId="369"/>
            <ac:spMk id="3" creationId="{8C06251F-66BB-4CCA-9403-43CCF7A69F37}"/>
          </ac:spMkLst>
        </pc:spChg>
        <pc:spChg chg="add mod">
          <ac:chgData name="ANDRES HUMBERTO OTALORA CARMONA" userId="9f185f83-ab76-4bc7-b4dd-50fef826f155" providerId="ADAL" clId="{24F60A97-8B71-4115-86BE-59CB3B0C9CE8}" dt="2020-09-30T18:02:43.302" v="947" actId="1076"/>
          <ac:spMkLst>
            <pc:docMk/>
            <pc:sldMk cId="1883127486" sldId="369"/>
            <ac:spMk id="4" creationId="{2C95A701-7988-466E-BD09-76D4320320A0}"/>
          </ac:spMkLst>
        </pc:spChg>
        <pc:spChg chg="add mod">
          <ac:chgData name="ANDRES HUMBERTO OTALORA CARMONA" userId="9f185f83-ab76-4bc7-b4dd-50fef826f155" providerId="ADAL" clId="{24F60A97-8B71-4115-86BE-59CB3B0C9CE8}" dt="2020-09-30T18:02:43.302" v="947" actId="1076"/>
          <ac:spMkLst>
            <pc:docMk/>
            <pc:sldMk cId="1883127486" sldId="369"/>
            <ac:spMk id="5" creationId="{52E1B381-3C18-40B0-9A95-B541829DF94D}"/>
          </ac:spMkLst>
        </pc:spChg>
        <pc:picChg chg="add mod">
          <ac:chgData name="ANDRES HUMBERTO OTALORA CARMONA" userId="9f185f83-ab76-4bc7-b4dd-50fef826f155" providerId="ADAL" clId="{24F60A97-8B71-4115-86BE-59CB3B0C9CE8}" dt="2020-09-30T18:02:40.574" v="946" actId="1076"/>
          <ac:picMkLst>
            <pc:docMk/>
            <pc:sldMk cId="1883127486" sldId="369"/>
            <ac:picMk id="7" creationId="{44F20D11-E1C5-451A-859A-F08A4903B051}"/>
          </ac:picMkLst>
        </pc:picChg>
        <pc:picChg chg="add mod">
          <ac:chgData name="ANDRES HUMBERTO OTALORA CARMONA" userId="9f185f83-ab76-4bc7-b4dd-50fef826f155" providerId="ADAL" clId="{24F60A97-8B71-4115-86BE-59CB3B0C9CE8}" dt="2020-09-30T18:02:39.485" v="945" actId="1076"/>
          <ac:picMkLst>
            <pc:docMk/>
            <pc:sldMk cId="1883127486" sldId="369"/>
            <ac:picMk id="9" creationId="{6A13561E-C815-4C1B-A172-35F1974AD667}"/>
          </ac:picMkLst>
        </pc:picChg>
      </pc:sldChg>
      <pc:sldChg chg="addSp modSp add mod replId">
        <pc:chgData name="ANDRES HUMBERTO OTALORA CARMONA" userId="9f185f83-ab76-4bc7-b4dd-50fef826f155" providerId="ADAL" clId="{24F60A97-8B71-4115-86BE-59CB3B0C9CE8}" dt="2020-09-30T18:05:21.731" v="1088" actId="207"/>
        <pc:sldMkLst>
          <pc:docMk/>
          <pc:sldMk cId="2629501020" sldId="370"/>
        </pc:sldMkLst>
        <pc:spChg chg="add mod">
          <ac:chgData name="ANDRES HUMBERTO OTALORA CARMONA" userId="9f185f83-ab76-4bc7-b4dd-50fef826f155" providerId="ADAL" clId="{24F60A97-8B71-4115-86BE-59CB3B0C9CE8}" dt="2020-09-30T18:04:17.966" v="1053" actId="1076"/>
          <ac:spMkLst>
            <pc:docMk/>
            <pc:sldMk cId="2629501020" sldId="370"/>
            <ac:spMk id="4" creationId="{4A2CA556-9D65-4030-8E7F-4A7E6595AD1B}"/>
          </ac:spMkLst>
        </pc:spChg>
        <pc:spChg chg="add mod">
          <ac:chgData name="ANDRES HUMBERTO OTALORA CARMONA" userId="9f185f83-ab76-4bc7-b4dd-50fef826f155" providerId="ADAL" clId="{24F60A97-8B71-4115-86BE-59CB3B0C9CE8}" dt="2020-09-30T18:04:26.928" v="1056" actId="13822"/>
          <ac:spMkLst>
            <pc:docMk/>
            <pc:sldMk cId="2629501020" sldId="370"/>
            <ac:spMk id="5" creationId="{66D13B2E-ED29-4EC6-9F30-CC2229A88F45}"/>
          </ac:spMkLst>
        </pc:spChg>
        <pc:spChg chg="add mod">
          <ac:chgData name="ANDRES HUMBERTO OTALORA CARMONA" userId="9f185f83-ab76-4bc7-b4dd-50fef826f155" providerId="ADAL" clId="{24F60A97-8B71-4115-86BE-59CB3B0C9CE8}" dt="2020-09-30T18:05:18.117" v="1087" actId="207"/>
          <ac:spMkLst>
            <pc:docMk/>
            <pc:sldMk cId="2629501020" sldId="370"/>
            <ac:spMk id="7" creationId="{D6380A57-C53A-48FB-B79E-7F3EF02348F4}"/>
          </ac:spMkLst>
        </pc:spChg>
        <pc:spChg chg="add mod">
          <ac:chgData name="ANDRES HUMBERTO OTALORA CARMONA" userId="9f185f83-ab76-4bc7-b4dd-50fef826f155" providerId="ADAL" clId="{24F60A97-8B71-4115-86BE-59CB3B0C9CE8}" dt="2020-09-30T18:05:21.731" v="1088" actId="207"/>
          <ac:spMkLst>
            <pc:docMk/>
            <pc:sldMk cId="2629501020" sldId="370"/>
            <ac:spMk id="9" creationId="{002667AB-FD9A-4162-8E3B-B591100E9B61}"/>
          </ac:spMkLst>
        </pc:spChg>
        <pc:spChg chg="add mod">
          <ac:chgData name="ANDRES HUMBERTO OTALORA CARMONA" userId="9f185f83-ab76-4bc7-b4dd-50fef826f155" providerId="ADAL" clId="{24F60A97-8B71-4115-86BE-59CB3B0C9CE8}" dt="2020-09-30T18:05:08.706" v="1086" actId="13822"/>
          <ac:spMkLst>
            <pc:docMk/>
            <pc:sldMk cId="2629501020" sldId="370"/>
            <ac:spMk id="10" creationId="{30848809-AF74-4FE1-B4E6-C6B3FE9C31F6}"/>
          </ac:spMkLst>
        </pc:spChg>
        <pc:spChg chg="mod">
          <ac:chgData name="ANDRES HUMBERTO OTALORA CARMONA" userId="9f185f83-ab76-4bc7-b4dd-50fef826f155" providerId="ADAL" clId="{24F60A97-8B71-4115-86BE-59CB3B0C9CE8}" dt="2020-09-30T18:03:17.008" v="996" actId="20577"/>
          <ac:spMkLst>
            <pc:docMk/>
            <pc:sldMk cId="2629501020" sldId="370"/>
            <ac:spMk id="41" creationId="{BA4E2C08-946C-4869-9B54-C27E445D8FB7}"/>
          </ac:spMkLst>
        </pc:spChg>
        <pc:picChg chg="add mod">
          <ac:chgData name="ANDRES HUMBERTO OTALORA CARMONA" userId="9f185f83-ab76-4bc7-b4dd-50fef826f155" providerId="ADAL" clId="{24F60A97-8B71-4115-86BE-59CB3B0C9CE8}" dt="2020-09-30T18:03:33.132" v="1000" actId="1076"/>
          <ac:picMkLst>
            <pc:docMk/>
            <pc:sldMk cId="2629501020" sldId="370"/>
            <ac:picMk id="3" creationId="{3EFF377A-782E-458A-9C70-865BC30EC5D3}"/>
          </ac:picMkLst>
        </pc:picChg>
      </pc:sldChg>
      <pc:sldChg chg="addSp delSp modSp add mod replId">
        <pc:chgData name="ANDRES HUMBERTO OTALORA CARMONA" userId="9f185f83-ab76-4bc7-b4dd-50fef826f155" providerId="ADAL" clId="{24F60A97-8B71-4115-86BE-59CB3B0C9CE8}" dt="2020-09-30T18:08:36.773" v="1490" actId="1076"/>
        <pc:sldMkLst>
          <pc:docMk/>
          <pc:sldMk cId="1576177774" sldId="371"/>
        </pc:sldMkLst>
        <pc:spChg chg="add mod">
          <ac:chgData name="ANDRES HUMBERTO OTALORA CARMONA" userId="9f185f83-ab76-4bc7-b4dd-50fef826f155" providerId="ADAL" clId="{24F60A97-8B71-4115-86BE-59CB3B0C9CE8}" dt="2020-09-30T18:08:36.773" v="1490" actId="1076"/>
          <ac:spMkLst>
            <pc:docMk/>
            <pc:sldMk cId="1576177774" sldId="371"/>
            <ac:spMk id="7" creationId="{9E496385-11E1-49B0-B00C-5FCA4CAAAF2F}"/>
          </ac:spMkLst>
        </pc:spChg>
        <pc:picChg chg="add del mod">
          <ac:chgData name="ANDRES HUMBERTO OTALORA CARMONA" userId="9f185f83-ab76-4bc7-b4dd-50fef826f155" providerId="ADAL" clId="{24F60A97-8B71-4115-86BE-59CB3B0C9CE8}" dt="2020-09-30T18:06:39.037" v="1137" actId="478"/>
          <ac:picMkLst>
            <pc:docMk/>
            <pc:sldMk cId="1576177774" sldId="371"/>
            <ac:picMk id="3" creationId="{0A748440-3E87-42BE-AA42-9DC62F93281A}"/>
          </ac:picMkLst>
        </pc:picChg>
        <pc:picChg chg="add mod">
          <ac:chgData name="ANDRES HUMBERTO OTALORA CARMONA" userId="9f185f83-ab76-4bc7-b4dd-50fef826f155" providerId="ADAL" clId="{24F60A97-8B71-4115-86BE-59CB3B0C9CE8}" dt="2020-09-30T18:06:50.796" v="1142" actId="1076"/>
          <ac:picMkLst>
            <pc:docMk/>
            <pc:sldMk cId="1576177774" sldId="371"/>
            <ac:picMk id="5" creationId="{20D2F356-5539-4B96-84DD-2B95E5DA3E20}"/>
          </ac:picMkLst>
        </pc:picChg>
      </pc:sldChg>
      <pc:sldChg chg="add del replId">
        <pc:chgData name="ANDRES HUMBERTO OTALORA CARMONA" userId="9f185f83-ab76-4bc7-b4dd-50fef826f155" providerId="ADAL" clId="{24F60A97-8B71-4115-86BE-59CB3B0C9CE8}" dt="2020-09-30T18:11:58.553" v="1544" actId="47"/>
        <pc:sldMkLst>
          <pc:docMk/>
          <pc:sldMk cId="1704794522" sldId="372"/>
        </pc:sldMkLst>
      </pc:sldChg>
      <pc:sldChg chg="addSp delSp modSp add mod">
        <pc:chgData name="ANDRES HUMBERTO OTALORA CARMONA" userId="9f185f83-ab76-4bc7-b4dd-50fef826f155" providerId="ADAL" clId="{24F60A97-8B71-4115-86BE-59CB3B0C9CE8}" dt="2020-09-30T17:56:25.398" v="607" actId="1076"/>
        <pc:sldMkLst>
          <pc:docMk/>
          <pc:sldMk cId="813880799" sldId="373"/>
        </pc:sldMkLst>
        <pc:spChg chg="add mod">
          <ac:chgData name="ANDRES HUMBERTO OTALORA CARMONA" userId="9f185f83-ab76-4bc7-b4dd-50fef826f155" providerId="ADAL" clId="{24F60A97-8B71-4115-86BE-59CB3B0C9CE8}" dt="2020-09-30T17:55:42.077" v="568" actId="1076"/>
          <ac:spMkLst>
            <pc:docMk/>
            <pc:sldMk cId="813880799" sldId="373"/>
            <ac:spMk id="6" creationId="{119FD243-F3B1-4B5E-A3D1-D10D0810F97C}"/>
          </ac:spMkLst>
        </pc:spChg>
        <pc:spChg chg="add mod">
          <ac:chgData name="ANDRES HUMBERTO OTALORA CARMONA" userId="9f185f83-ab76-4bc7-b4dd-50fef826f155" providerId="ADAL" clId="{24F60A97-8B71-4115-86BE-59CB3B0C9CE8}" dt="2020-09-30T17:56:21.188" v="605" actId="2085"/>
          <ac:spMkLst>
            <pc:docMk/>
            <pc:sldMk cId="813880799" sldId="373"/>
            <ac:spMk id="7" creationId="{78061250-71D3-44CE-A403-93FA130D94A3}"/>
          </ac:spMkLst>
        </pc:spChg>
        <pc:spChg chg="add mod">
          <ac:chgData name="ANDRES HUMBERTO OTALORA CARMONA" userId="9f185f83-ab76-4bc7-b4dd-50fef826f155" providerId="ADAL" clId="{24F60A97-8B71-4115-86BE-59CB3B0C9CE8}" dt="2020-09-30T17:56:24.221" v="606" actId="1076"/>
          <ac:spMkLst>
            <pc:docMk/>
            <pc:sldMk cId="813880799" sldId="373"/>
            <ac:spMk id="8" creationId="{55348B43-6AAC-40BB-9F9D-89AAB6D411FB}"/>
          </ac:spMkLst>
        </pc:spChg>
        <pc:spChg chg="add mod">
          <ac:chgData name="ANDRES HUMBERTO OTALORA CARMONA" userId="9f185f83-ab76-4bc7-b4dd-50fef826f155" providerId="ADAL" clId="{24F60A97-8B71-4115-86BE-59CB3B0C9CE8}" dt="2020-09-30T17:56:25.398" v="607" actId="1076"/>
          <ac:spMkLst>
            <pc:docMk/>
            <pc:sldMk cId="813880799" sldId="373"/>
            <ac:spMk id="9" creationId="{BA59C33A-986C-48C8-B217-00BC75276751}"/>
          </ac:spMkLst>
        </pc:spChg>
        <pc:spChg chg="add mod">
          <ac:chgData name="ANDRES HUMBERTO OTALORA CARMONA" userId="9f185f83-ab76-4bc7-b4dd-50fef826f155" providerId="ADAL" clId="{24F60A97-8B71-4115-86BE-59CB3B0C9CE8}" dt="2020-09-30T17:56:16.853" v="604" actId="1076"/>
          <ac:spMkLst>
            <pc:docMk/>
            <pc:sldMk cId="813880799" sldId="373"/>
            <ac:spMk id="17" creationId="{349B24B0-F66A-4FB0-8DFC-C9000E4AC4D0}"/>
          </ac:spMkLst>
        </pc:spChg>
        <pc:spChg chg="add del mod">
          <ac:chgData name="ANDRES HUMBERTO OTALORA CARMONA" userId="9f185f83-ab76-4bc7-b4dd-50fef826f155" providerId="ADAL" clId="{24F60A97-8B71-4115-86BE-59CB3B0C9CE8}" dt="2020-09-30T17:56:06.039" v="601" actId="478"/>
          <ac:spMkLst>
            <pc:docMk/>
            <pc:sldMk cId="813880799" sldId="373"/>
            <ac:spMk id="18" creationId="{6D0EA46D-861E-4A4F-B118-61DFFD1541EE}"/>
          </ac:spMkLst>
        </pc:spChg>
        <pc:spChg chg="add mod">
          <ac:chgData name="ANDRES HUMBERTO OTALORA CARMONA" userId="9f185f83-ab76-4bc7-b4dd-50fef826f155" providerId="ADAL" clId="{24F60A97-8B71-4115-86BE-59CB3B0C9CE8}" dt="2020-09-30T17:56:04.181" v="600" actId="1076"/>
          <ac:spMkLst>
            <pc:docMk/>
            <pc:sldMk cId="813880799" sldId="373"/>
            <ac:spMk id="19" creationId="{4714B6D1-6660-467F-874A-50C5AABD80CF}"/>
          </ac:spMkLst>
        </pc:spChg>
        <pc:spChg chg="mod">
          <ac:chgData name="ANDRES HUMBERTO OTALORA CARMONA" userId="9f185f83-ab76-4bc7-b4dd-50fef826f155" providerId="ADAL" clId="{24F60A97-8B71-4115-86BE-59CB3B0C9CE8}" dt="2020-09-30T17:55:53.021" v="597" actId="20577"/>
          <ac:spMkLst>
            <pc:docMk/>
            <pc:sldMk cId="813880799" sldId="373"/>
            <ac:spMk id="41" creationId="{BA4E2C08-946C-4869-9B54-C27E445D8FB7}"/>
          </ac:spMkLst>
        </pc:spChg>
        <pc:picChg chg="add mod">
          <ac:chgData name="ANDRES HUMBERTO OTALORA CARMONA" userId="9f185f83-ab76-4bc7-b4dd-50fef826f155" providerId="ADAL" clId="{24F60A97-8B71-4115-86BE-59CB3B0C9CE8}" dt="2020-09-30T17:55:57.238" v="598" actId="1440"/>
          <ac:picMkLst>
            <pc:docMk/>
            <pc:sldMk cId="813880799" sldId="373"/>
            <ac:picMk id="10" creationId="{2B186863-E442-441D-AF6B-DFD662A4D1D1}"/>
          </ac:picMkLst>
        </pc:picChg>
        <pc:picChg chg="add mod">
          <ac:chgData name="ANDRES HUMBERTO OTALORA CARMONA" userId="9f185f83-ab76-4bc7-b4dd-50fef826f155" providerId="ADAL" clId="{24F60A97-8B71-4115-86BE-59CB3B0C9CE8}" dt="2020-09-30T17:56:00.301" v="599" actId="1440"/>
          <ac:picMkLst>
            <pc:docMk/>
            <pc:sldMk cId="813880799" sldId="373"/>
            <ac:picMk id="16" creationId="{8EA8A75B-8638-427C-805C-1BA36B7511F4}"/>
          </ac:picMkLst>
        </pc:picChg>
        <pc:cxnChg chg="add mod">
          <ac:chgData name="ANDRES HUMBERTO OTALORA CARMONA" userId="9f185f83-ab76-4bc7-b4dd-50fef826f155" providerId="ADAL" clId="{24F60A97-8B71-4115-86BE-59CB3B0C9CE8}" dt="2020-09-30T17:55:19.034" v="564"/>
          <ac:cxnSpMkLst>
            <pc:docMk/>
            <pc:sldMk cId="813880799" sldId="373"/>
            <ac:cxnSpMk id="11" creationId="{A3E2BDCB-1CD0-4950-8DB1-C5B97FCF7D4D}"/>
          </ac:cxnSpMkLst>
        </pc:cxnChg>
        <pc:cxnChg chg="add mod">
          <ac:chgData name="ANDRES HUMBERTO OTALORA CARMONA" userId="9f185f83-ab76-4bc7-b4dd-50fef826f155" providerId="ADAL" clId="{24F60A97-8B71-4115-86BE-59CB3B0C9CE8}" dt="2020-09-30T17:55:19.034" v="564"/>
          <ac:cxnSpMkLst>
            <pc:docMk/>
            <pc:sldMk cId="813880799" sldId="373"/>
            <ac:cxnSpMk id="12" creationId="{80CE3DBC-3D4D-40C5-B603-15FB77EFB809}"/>
          </ac:cxnSpMkLst>
        </pc:cxnChg>
        <pc:cxnChg chg="add mod">
          <ac:chgData name="ANDRES HUMBERTO OTALORA CARMONA" userId="9f185f83-ab76-4bc7-b4dd-50fef826f155" providerId="ADAL" clId="{24F60A97-8B71-4115-86BE-59CB3B0C9CE8}" dt="2020-09-30T17:55:19.034" v="564"/>
          <ac:cxnSpMkLst>
            <pc:docMk/>
            <pc:sldMk cId="813880799" sldId="373"/>
            <ac:cxnSpMk id="13" creationId="{D10BFFDB-5FFF-4091-8DB4-5B4873A95C9C}"/>
          </ac:cxnSpMkLst>
        </pc:cxnChg>
        <pc:cxnChg chg="add mod">
          <ac:chgData name="ANDRES HUMBERTO OTALORA CARMONA" userId="9f185f83-ab76-4bc7-b4dd-50fef826f155" providerId="ADAL" clId="{24F60A97-8B71-4115-86BE-59CB3B0C9CE8}" dt="2020-09-30T17:55:19.034" v="564"/>
          <ac:cxnSpMkLst>
            <pc:docMk/>
            <pc:sldMk cId="813880799" sldId="373"/>
            <ac:cxnSpMk id="14" creationId="{927CAFAA-9EC5-4588-8BD7-F57DD0856DD1}"/>
          </ac:cxnSpMkLst>
        </pc:cxnChg>
        <pc:cxnChg chg="add mod">
          <ac:chgData name="ANDRES HUMBERTO OTALORA CARMONA" userId="9f185f83-ab76-4bc7-b4dd-50fef826f155" providerId="ADAL" clId="{24F60A97-8B71-4115-86BE-59CB3B0C9CE8}" dt="2020-09-30T17:55:19.034" v="564"/>
          <ac:cxnSpMkLst>
            <pc:docMk/>
            <pc:sldMk cId="813880799" sldId="373"/>
            <ac:cxnSpMk id="15" creationId="{E2663110-2E45-46B4-9A14-C16993FEAC04}"/>
          </ac:cxnSpMkLst>
        </pc:cxnChg>
      </pc:sldChg>
      <pc:sldChg chg="addSp delSp modSp add mod replId">
        <pc:chgData name="ANDRES HUMBERTO OTALORA CARMONA" userId="9f185f83-ab76-4bc7-b4dd-50fef826f155" providerId="ADAL" clId="{24F60A97-8B71-4115-86BE-59CB3B0C9CE8}" dt="2020-09-30T17:59:22.244" v="721" actId="27349"/>
        <pc:sldMkLst>
          <pc:docMk/>
          <pc:sldMk cId="1114420773" sldId="374"/>
        </pc:sldMkLst>
        <pc:spChg chg="add del mod">
          <ac:chgData name="ANDRES HUMBERTO OTALORA CARMONA" userId="9f185f83-ab76-4bc7-b4dd-50fef826f155" providerId="ADAL" clId="{24F60A97-8B71-4115-86BE-59CB3B0C9CE8}" dt="2020-09-30T17:57:00.725" v="612" actId="478"/>
          <ac:spMkLst>
            <pc:docMk/>
            <pc:sldMk cId="1114420773" sldId="374"/>
            <ac:spMk id="6" creationId="{1B164444-FC7A-4AD8-9121-A9703FCF3A71}"/>
          </ac:spMkLst>
        </pc:spChg>
        <pc:spChg chg="add mod">
          <ac:chgData name="ANDRES HUMBERTO OTALORA CARMONA" userId="9f185f83-ab76-4bc7-b4dd-50fef826f155" providerId="ADAL" clId="{24F60A97-8B71-4115-86BE-59CB3B0C9CE8}" dt="2020-09-30T17:57:51.724" v="695" actId="1076"/>
          <ac:spMkLst>
            <pc:docMk/>
            <pc:sldMk cId="1114420773" sldId="374"/>
            <ac:spMk id="10" creationId="{03C3AA63-C61F-43DD-8CFE-5E56E915E6CB}"/>
          </ac:spMkLst>
        </pc:spChg>
        <pc:spChg chg="add mod">
          <ac:chgData name="ANDRES HUMBERTO OTALORA CARMONA" userId="9f185f83-ab76-4bc7-b4dd-50fef826f155" providerId="ADAL" clId="{24F60A97-8B71-4115-86BE-59CB3B0C9CE8}" dt="2020-09-30T17:57:34.390" v="688" actId="13822"/>
          <ac:spMkLst>
            <pc:docMk/>
            <pc:sldMk cId="1114420773" sldId="374"/>
            <ac:spMk id="11" creationId="{28F325CC-FBBC-4BBA-80DA-83C258A05903}"/>
          </ac:spMkLst>
        </pc:spChg>
        <pc:spChg chg="add mod">
          <ac:chgData name="ANDRES HUMBERTO OTALORA CARMONA" userId="9f185f83-ab76-4bc7-b4dd-50fef826f155" providerId="ADAL" clId="{24F60A97-8B71-4115-86BE-59CB3B0C9CE8}" dt="2020-09-30T17:57:45.949" v="693" actId="1076"/>
          <ac:spMkLst>
            <pc:docMk/>
            <pc:sldMk cId="1114420773" sldId="374"/>
            <ac:spMk id="15" creationId="{5EE7264D-FC55-43CC-8A8A-909890FAB330}"/>
          </ac:spMkLst>
        </pc:spChg>
        <pc:spChg chg="add del mod">
          <ac:chgData name="ANDRES HUMBERTO OTALORA CARMONA" userId="9f185f83-ab76-4bc7-b4dd-50fef826f155" providerId="ADAL" clId="{24F60A97-8B71-4115-86BE-59CB3B0C9CE8}" dt="2020-09-30T17:57:03.550" v="613" actId="478"/>
          <ac:spMkLst>
            <pc:docMk/>
            <pc:sldMk cId="1114420773" sldId="374"/>
            <ac:spMk id="17" creationId="{01595367-32F7-4217-A0D8-C93E27D8EA7A}"/>
          </ac:spMkLst>
        </pc:spChg>
        <pc:spChg chg="mod">
          <ac:chgData name="ANDRES HUMBERTO OTALORA CARMONA" userId="9f185f83-ab76-4bc7-b4dd-50fef826f155" providerId="ADAL" clId="{24F60A97-8B71-4115-86BE-59CB3B0C9CE8}" dt="2020-09-30T17:57:25.941" v="685" actId="20577"/>
          <ac:spMkLst>
            <pc:docMk/>
            <pc:sldMk cId="1114420773" sldId="374"/>
            <ac:spMk id="41" creationId="{BA4E2C08-946C-4869-9B54-C27E445D8FB7}"/>
          </ac:spMkLst>
        </pc:spChg>
        <pc:picChg chg="add mod">
          <ac:chgData name="ANDRES HUMBERTO OTALORA CARMONA" userId="9f185f83-ab76-4bc7-b4dd-50fef826f155" providerId="ADAL" clId="{24F60A97-8B71-4115-86BE-59CB3B0C9CE8}" dt="2020-09-30T17:59:22.244" v="721" actId="27349"/>
          <ac:picMkLst>
            <pc:docMk/>
            <pc:sldMk cId="1114420773" sldId="374"/>
            <ac:picMk id="4" creationId="{1F9C98A7-A948-4B36-9C52-7E825CFEFC6D}"/>
          </ac:picMkLst>
        </pc:picChg>
        <pc:picChg chg="add mod">
          <ac:chgData name="ANDRES HUMBERTO OTALORA CARMONA" userId="9f185f83-ab76-4bc7-b4dd-50fef826f155" providerId="ADAL" clId="{24F60A97-8B71-4115-86BE-59CB3B0C9CE8}" dt="2020-09-30T17:57:49.006" v="694" actId="1440"/>
          <ac:picMkLst>
            <pc:docMk/>
            <pc:sldMk cId="1114420773" sldId="374"/>
            <ac:picMk id="7" creationId="{74DD6193-F820-4B49-BD62-AFF96F81E948}"/>
          </ac:picMkLst>
        </pc:picChg>
        <pc:picChg chg="add mod">
          <ac:chgData name="ANDRES HUMBERTO OTALORA CARMONA" userId="9f185f83-ab76-4bc7-b4dd-50fef826f155" providerId="ADAL" clId="{24F60A97-8B71-4115-86BE-59CB3B0C9CE8}" dt="2020-09-30T17:57:53.916" v="696" actId="14100"/>
          <ac:picMkLst>
            <pc:docMk/>
            <pc:sldMk cId="1114420773" sldId="374"/>
            <ac:picMk id="8" creationId="{114FAC30-DC78-4FE8-BAB7-A38FC5418983}"/>
          </ac:picMkLst>
        </pc:picChg>
        <pc:picChg chg="add mod">
          <ac:chgData name="ANDRES HUMBERTO OTALORA CARMONA" userId="9f185f83-ab76-4bc7-b4dd-50fef826f155" providerId="ADAL" clId="{24F60A97-8B71-4115-86BE-59CB3B0C9CE8}" dt="2020-09-30T17:56:57.765" v="611" actId="1440"/>
          <ac:picMkLst>
            <pc:docMk/>
            <pc:sldMk cId="1114420773" sldId="374"/>
            <ac:picMk id="9" creationId="{F33AF4DF-1C7D-420E-AD64-D74EF3139A89}"/>
          </ac:picMkLst>
        </pc:picChg>
        <pc:picChg chg="add mod">
          <ac:chgData name="ANDRES HUMBERTO OTALORA CARMONA" userId="9f185f83-ab76-4bc7-b4dd-50fef826f155" providerId="ADAL" clId="{24F60A97-8B71-4115-86BE-59CB3B0C9CE8}" dt="2020-09-30T17:57:41.517" v="691" actId="1440"/>
          <ac:picMkLst>
            <pc:docMk/>
            <pc:sldMk cId="1114420773" sldId="374"/>
            <ac:picMk id="13" creationId="{6D5CC4C0-2F4E-41F3-B068-0B6AD1F96EB2}"/>
          </ac:picMkLst>
        </pc:picChg>
        <pc:picChg chg="add mod">
          <ac:chgData name="ANDRES HUMBERTO OTALORA CARMONA" userId="9f185f83-ab76-4bc7-b4dd-50fef826f155" providerId="ADAL" clId="{24F60A97-8B71-4115-86BE-59CB3B0C9CE8}" dt="2020-09-30T17:57:43.493" v="692" actId="1076"/>
          <ac:picMkLst>
            <pc:docMk/>
            <pc:sldMk cId="1114420773" sldId="374"/>
            <ac:picMk id="14" creationId="{D696A3A7-14E0-450E-AEE4-23A868207034}"/>
          </ac:picMkLst>
        </pc:picChg>
        <pc:picChg chg="add mod">
          <ac:chgData name="ANDRES HUMBERTO OTALORA CARMONA" userId="9f185f83-ab76-4bc7-b4dd-50fef826f155" providerId="ADAL" clId="{24F60A97-8B71-4115-86BE-59CB3B0C9CE8}" dt="2020-09-30T17:58:22.245" v="704" actId="1076"/>
          <ac:picMkLst>
            <pc:docMk/>
            <pc:sldMk cId="1114420773" sldId="374"/>
            <ac:picMk id="16" creationId="{52A2E402-C08D-4525-AA31-B9467F780F5D}"/>
          </ac:picMkLst>
        </pc:picChg>
        <pc:cxnChg chg="add mod">
          <ac:chgData name="ANDRES HUMBERTO OTALORA CARMONA" userId="9f185f83-ab76-4bc7-b4dd-50fef826f155" providerId="ADAL" clId="{24F60A97-8B71-4115-86BE-59CB3B0C9CE8}" dt="2020-09-30T17:57:37.470" v="690" actId="1076"/>
          <ac:cxnSpMkLst>
            <pc:docMk/>
            <pc:sldMk cId="1114420773" sldId="374"/>
            <ac:cxnSpMk id="12" creationId="{C6EA0F96-F643-4D7B-829E-BE64612F06D4}"/>
          </ac:cxnSpMkLst>
        </pc:cxnChg>
      </pc:sldChg>
      <pc:sldChg chg="addSp delSp modSp add mod replId">
        <pc:chgData name="ANDRES HUMBERTO OTALORA CARMONA" userId="9f185f83-ab76-4bc7-b4dd-50fef826f155" providerId="ADAL" clId="{24F60A97-8B71-4115-86BE-59CB3B0C9CE8}" dt="2020-09-30T18:00:45.269" v="919" actId="1076"/>
        <pc:sldMkLst>
          <pc:docMk/>
          <pc:sldMk cId="1716469716" sldId="375"/>
        </pc:sldMkLst>
        <pc:spChg chg="add mod">
          <ac:chgData name="ANDRES HUMBERTO OTALORA CARMONA" userId="9f185f83-ab76-4bc7-b4dd-50fef826f155" providerId="ADAL" clId="{24F60A97-8B71-4115-86BE-59CB3B0C9CE8}" dt="2020-09-30T18:00:42.758" v="918" actId="1076"/>
          <ac:spMkLst>
            <pc:docMk/>
            <pc:sldMk cId="1716469716" sldId="375"/>
            <ac:spMk id="6" creationId="{7B7300A0-7585-446E-8FD0-753339D33069}"/>
          </ac:spMkLst>
        </pc:spChg>
        <pc:spChg chg="add mod">
          <ac:chgData name="ANDRES HUMBERTO OTALORA CARMONA" userId="9f185f83-ab76-4bc7-b4dd-50fef826f155" providerId="ADAL" clId="{24F60A97-8B71-4115-86BE-59CB3B0C9CE8}" dt="2020-09-30T17:58:37.982" v="706" actId="1076"/>
          <ac:spMkLst>
            <pc:docMk/>
            <pc:sldMk cId="1716469716" sldId="375"/>
            <ac:spMk id="11" creationId="{9E0A07E3-E04C-45AF-A529-D02809600544}"/>
          </ac:spMkLst>
        </pc:spChg>
        <pc:spChg chg="add mod">
          <ac:chgData name="ANDRES HUMBERTO OTALORA CARMONA" userId="9f185f83-ab76-4bc7-b4dd-50fef826f155" providerId="ADAL" clId="{24F60A97-8B71-4115-86BE-59CB3B0C9CE8}" dt="2020-09-30T17:58:37.982" v="706" actId="1076"/>
          <ac:spMkLst>
            <pc:docMk/>
            <pc:sldMk cId="1716469716" sldId="375"/>
            <ac:spMk id="12" creationId="{DB3785C0-B86B-44F0-A879-14500DD06A2D}"/>
          </ac:spMkLst>
        </pc:spChg>
        <pc:spChg chg="add mod">
          <ac:chgData name="ANDRES HUMBERTO OTALORA CARMONA" userId="9f185f83-ab76-4bc7-b4dd-50fef826f155" providerId="ADAL" clId="{24F60A97-8B71-4115-86BE-59CB3B0C9CE8}" dt="2020-09-30T17:58:37.982" v="706" actId="1076"/>
          <ac:spMkLst>
            <pc:docMk/>
            <pc:sldMk cId="1716469716" sldId="375"/>
            <ac:spMk id="13" creationId="{8E1487AF-E438-4CD9-9A8C-4382A8AA701B}"/>
          </ac:spMkLst>
        </pc:spChg>
        <pc:spChg chg="add del mod">
          <ac:chgData name="ANDRES HUMBERTO OTALORA CARMONA" userId="9f185f83-ab76-4bc7-b4dd-50fef826f155" providerId="ADAL" clId="{24F60A97-8B71-4115-86BE-59CB3B0C9CE8}" dt="2020-09-30T17:59:08.197" v="715" actId="478"/>
          <ac:spMkLst>
            <pc:docMk/>
            <pc:sldMk cId="1716469716" sldId="375"/>
            <ac:spMk id="14" creationId="{A7CE7455-7D7A-4BE4-93A1-C58657E7467C}"/>
          </ac:spMkLst>
        </pc:spChg>
        <pc:spChg chg="add mod">
          <ac:chgData name="ANDRES HUMBERTO OTALORA CARMONA" userId="9f185f83-ab76-4bc7-b4dd-50fef826f155" providerId="ADAL" clId="{24F60A97-8B71-4115-86BE-59CB3B0C9CE8}" dt="2020-09-30T18:00:27.713" v="914" actId="207"/>
          <ac:spMkLst>
            <pc:docMk/>
            <pc:sldMk cId="1716469716" sldId="375"/>
            <ac:spMk id="19" creationId="{C7F71D06-5971-484A-A4A5-9C577575E042}"/>
          </ac:spMkLst>
        </pc:spChg>
        <pc:spChg chg="add mod">
          <ac:chgData name="ANDRES HUMBERTO OTALORA CARMONA" userId="9f185f83-ab76-4bc7-b4dd-50fef826f155" providerId="ADAL" clId="{24F60A97-8B71-4115-86BE-59CB3B0C9CE8}" dt="2020-09-30T17:59:28.969" v="725" actId="207"/>
          <ac:spMkLst>
            <pc:docMk/>
            <pc:sldMk cId="1716469716" sldId="375"/>
            <ac:spMk id="20" creationId="{3668C083-E9C3-4324-B432-31241140F996}"/>
          </ac:spMkLst>
        </pc:spChg>
        <pc:spChg chg="mod">
          <ac:chgData name="ANDRES HUMBERTO OTALORA CARMONA" userId="9f185f83-ab76-4bc7-b4dd-50fef826f155" providerId="ADAL" clId="{24F60A97-8B71-4115-86BE-59CB3B0C9CE8}" dt="2020-09-30T17:58:45.314" v="707"/>
          <ac:spMkLst>
            <pc:docMk/>
            <pc:sldMk cId="1716469716" sldId="375"/>
            <ac:spMk id="41" creationId="{BA4E2C08-946C-4869-9B54-C27E445D8FB7}"/>
          </ac:spMkLst>
        </pc:spChg>
        <pc:picChg chg="add mod">
          <ac:chgData name="ANDRES HUMBERTO OTALORA CARMONA" userId="9f185f83-ab76-4bc7-b4dd-50fef826f155" providerId="ADAL" clId="{24F60A97-8B71-4115-86BE-59CB3B0C9CE8}" dt="2020-09-30T17:59:26.061" v="723" actId="1076"/>
          <ac:picMkLst>
            <pc:docMk/>
            <pc:sldMk cId="1716469716" sldId="375"/>
            <ac:picMk id="4" creationId="{153B701B-328C-4C7D-B147-55660235FD89}"/>
          </ac:picMkLst>
        </pc:picChg>
        <pc:picChg chg="add mod">
          <ac:chgData name="ANDRES HUMBERTO OTALORA CARMONA" userId="9f185f83-ab76-4bc7-b4dd-50fef826f155" providerId="ADAL" clId="{24F60A97-8B71-4115-86BE-59CB3B0C9CE8}" dt="2020-09-30T18:00:30.371" v="915" actId="27349"/>
          <ac:picMkLst>
            <pc:docMk/>
            <pc:sldMk cId="1716469716" sldId="375"/>
            <ac:picMk id="5" creationId="{06F39AF8-C287-4D7D-B917-C35C50AADF9D}"/>
          </ac:picMkLst>
        </pc:picChg>
        <pc:picChg chg="add mod">
          <ac:chgData name="ANDRES HUMBERTO OTALORA CARMONA" userId="9f185f83-ab76-4bc7-b4dd-50fef826f155" providerId="ADAL" clId="{24F60A97-8B71-4115-86BE-59CB3B0C9CE8}" dt="2020-09-30T18:00:45.269" v="919" actId="1076"/>
          <ac:picMkLst>
            <pc:docMk/>
            <pc:sldMk cId="1716469716" sldId="375"/>
            <ac:picMk id="7" creationId="{255B860C-91E8-44D7-B5EE-569B1C9DDAF5}"/>
          </ac:picMkLst>
        </pc:picChg>
        <pc:picChg chg="add mod">
          <ac:chgData name="ANDRES HUMBERTO OTALORA CARMONA" userId="9f185f83-ab76-4bc7-b4dd-50fef826f155" providerId="ADAL" clId="{24F60A97-8B71-4115-86BE-59CB3B0C9CE8}" dt="2020-09-30T17:59:04.678" v="713" actId="1440"/>
          <ac:picMkLst>
            <pc:docMk/>
            <pc:sldMk cId="1716469716" sldId="375"/>
            <ac:picMk id="8" creationId="{E0999536-6617-40ED-A9E5-7BA92A043222}"/>
          </ac:picMkLst>
        </pc:picChg>
        <pc:picChg chg="add mod">
          <ac:chgData name="ANDRES HUMBERTO OTALORA CARMONA" userId="9f185f83-ab76-4bc7-b4dd-50fef826f155" providerId="ADAL" clId="{24F60A97-8B71-4115-86BE-59CB3B0C9CE8}" dt="2020-09-30T17:59:04.678" v="713" actId="1440"/>
          <ac:picMkLst>
            <pc:docMk/>
            <pc:sldMk cId="1716469716" sldId="375"/>
            <ac:picMk id="9" creationId="{32F44036-F9B8-4485-8FDD-D6E654CFD983}"/>
          </ac:picMkLst>
        </pc:picChg>
        <pc:picChg chg="add mod">
          <ac:chgData name="ANDRES HUMBERTO OTALORA CARMONA" userId="9f185f83-ab76-4bc7-b4dd-50fef826f155" providerId="ADAL" clId="{24F60A97-8B71-4115-86BE-59CB3B0C9CE8}" dt="2020-09-30T17:59:04.678" v="713" actId="1440"/>
          <ac:picMkLst>
            <pc:docMk/>
            <pc:sldMk cId="1716469716" sldId="375"/>
            <ac:picMk id="10" creationId="{9EF5764E-5927-4441-9999-1EE289859308}"/>
          </ac:picMkLst>
        </pc:picChg>
        <pc:picChg chg="add mod">
          <ac:chgData name="ANDRES HUMBERTO OTALORA CARMONA" userId="9f185f83-ab76-4bc7-b4dd-50fef826f155" providerId="ADAL" clId="{24F60A97-8B71-4115-86BE-59CB3B0C9CE8}" dt="2020-09-30T17:59:01.476" v="712" actId="571"/>
          <ac:picMkLst>
            <pc:docMk/>
            <pc:sldMk cId="1716469716" sldId="375"/>
            <ac:picMk id="16" creationId="{E43A3AE4-A740-4FCE-80B2-7B951A1AEDD0}"/>
          </ac:picMkLst>
        </pc:picChg>
        <pc:picChg chg="add mod">
          <ac:chgData name="ANDRES HUMBERTO OTALORA CARMONA" userId="9f185f83-ab76-4bc7-b4dd-50fef826f155" providerId="ADAL" clId="{24F60A97-8B71-4115-86BE-59CB3B0C9CE8}" dt="2020-09-30T17:59:01.476" v="712" actId="571"/>
          <ac:picMkLst>
            <pc:docMk/>
            <pc:sldMk cId="1716469716" sldId="375"/>
            <ac:picMk id="17" creationId="{9E7CDA97-7501-4809-855C-0226B6270477}"/>
          </ac:picMkLst>
        </pc:picChg>
        <pc:picChg chg="add mod">
          <ac:chgData name="ANDRES HUMBERTO OTALORA CARMONA" userId="9f185f83-ab76-4bc7-b4dd-50fef826f155" providerId="ADAL" clId="{24F60A97-8B71-4115-86BE-59CB3B0C9CE8}" dt="2020-09-30T17:59:01.476" v="712" actId="571"/>
          <ac:picMkLst>
            <pc:docMk/>
            <pc:sldMk cId="1716469716" sldId="375"/>
            <ac:picMk id="18" creationId="{B5E7F98F-A2CC-45A6-ABE5-2F7402500B2F}"/>
          </ac:picMkLst>
        </pc:picChg>
        <pc:cxnChg chg="add del mod">
          <ac:chgData name="ANDRES HUMBERTO OTALORA CARMONA" userId="9f185f83-ab76-4bc7-b4dd-50fef826f155" providerId="ADAL" clId="{24F60A97-8B71-4115-86BE-59CB3B0C9CE8}" dt="2020-09-30T17:59:30.325" v="726" actId="478"/>
          <ac:cxnSpMkLst>
            <pc:docMk/>
            <pc:sldMk cId="1716469716" sldId="375"/>
            <ac:cxnSpMk id="15" creationId="{20815EF7-FFE0-461C-ABB1-E5069AA52C5D}"/>
          </ac:cxnSpMkLst>
        </pc:cxnChg>
      </pc:sldChg>
      <pc:sldChg chg="addSp modSp add mod replId">
        <pc:chgData name="ANDRES HUMBERTO OTALORA CARMONA" userId="9f185f83-ab76-4bc7-b4dd-50fef826f155" providerId="ADAL" clId="{24F60A97-8B71-4115-86BE-59CB3B0C9CE8}" dt="2020-09-30T18:01:55.765" v="935" actId="1076"/>
        <pc:sldMkLst>
          <pc:docMk/>
          <pc:sldMk cId="1670804603" sldId="376"/>
        </pc:sldMkLst>
        <pc:spChg chg="add mod">
          <ac:chgData name="ANDRES HUMBERTO OTALORA CARMONA" userId="9f185f83-ab76-4bc7-b4dd-50fef826f155" providerId="ADAL" clId="{24F60A97-8B71-4115-86BE-59CB3B0C9CE8}" dt="2020-09-30T18:01:11.501" v="926" actId="1076"/>
          <ac:spMkLst>
            <pc:docMk/>
            <pc:sldMk cId="1670804603" sldId="376"/>
            <ac:spMk id="3" creationId="{3A5A994E-1C57-422B-9552-B247564E237F}"/>
          </ac:spMkLst>
        </pc:spChg>
        <pc:spChg chg="add mod">
          <ac:chgData name="ANDRES HUMBERTO OTALORA CARMONA" userId="9f185f83-ab76-4bc7-b4dd-50fef826f155" providerId="ADAL" clId="{24F60A97-8B71-4115-86BE-59CB3B0C9CE8}" dt="2020-09-30T18:01:01.896" v="921" actId="1076"/>
          <ac:spMkLst>
            <pc:docMk/>
            <pc:sldMk cId="1670804603" sldId="376"/>
            <ac:spMk id="4" creationId="{34D23CA8-A749-4066-BE3C-1EAF055C4C93}"/>
          </ac:spMkLst>
        </pc:spChg>
        <pc:spChg chg="add mod">
          <ac:chgData name="ANDRES HUMBERTO OTALORA CARMONA" userId="9f185f83-ab76-4bc7-b4dd-50fef826f155" providerId="ADAL" clId="{24F60A97-8B71-4115-86BE-59CB3B0C9CE8}" dt="2020-09-30T18:01:01.896" v="921" actId="1076"/>
          <ac:spMkLst>
            <pc:docMk/>
            <pc:sldMk cId="1670804603" sldId="376"/>
            <ac:spMk id="5" creationId="{1292FD68-0F33-4B18-B7EF-4649ACC7FE5E}"/>
          </ac:spMkLst>
        </pc:spChg>
        <pc:spChg chg="add mod">
          <ac:chgData name="ANDRES HUMBERTO OTALORA CARMONA" userId="9f185f83-ab76-4bc7-b4dd-50fef826f155" providerId="ADAL" clId="{24F60A97-8B71-4115-86BE-59CB3B0C9CE8}" dt="2020-09-30T18:01:01.896" v="921" actId="1076"/>
          <ac:spMkLst>
            <pc:docMk/>
            <pc:sldMk cId="1670804603" sldId="376"/>
            <ac:spMk id="7" creationId="{4C3151E3-9A35-4707-A558-15D82FC38E55}"/>
          </ac:spMkLst>
        </pc:spChg>
        <pc:spChg chg="add mod">
          <ac:chgData name="ANDRES HUMBERTO OTALORA CARMONA" userId="9f185f83-ab76-4bc7-b4dd-50fef826f155" providerId="ADAL" clId="{24F60A97-8B71-4115-86BE-59CB3B0C9CE8}" dt="2020-09-30T18:01:34.100" v="930" actId="207"/>
          <ac:spMkLst>
            <pc:docMk/>
            <pc:sldMk cId="1670804603" sldId="376"/>
            <ac:spMk id="9" creationId="{C84C0EA0-4132-469A-B7CC-1205941D06A6}"/>
          </ac:spMkLst>
        </pc:spChg>
        <pc:spChg chg="add mod">
          <ac:chgData name="ANDRES HUMBERTO OTALORA CARMONA" userId="9f185f83-ab76-4bc7-b4dd-50fef826f155" providerId="ADAL" clId="{24F60A97-8B71-4115-86BE-59CB3B0C9CE8}" dt="2020-09-30T18:01:34.100" v="930" actId="207"/>
          <ac:spMkLst>
            <pc:docMk/>
            <pc:sldMk cId="1670804603" sldId="376"/>
            <ac:spMk id="11" creationId="{F3DA77B0-B0E8-49EA-9479-E19F9DDA8A10}"/>
          </ac:spMkLst>
        </pc:spChg>
        <pc:spChg chg="add mod">
          <ac:chgData name="ANDRES HUMBERTO OTALORA CARMONA" userId="9f185f83-ab76-4bc7-b4dd-50fef826f155" providerId="ADAL" clId="{24F60A97-8B71-4115-86BE-59CB3B0C9CE8}" dt="2020-09-30T18:01:49.215" v="934" actId="1076"/>
          <ac:spMkLst>
            <pc:docMk/>
            <pc:sldMk cId="1670804603" sldId="376"/>
            <ac:spMk id="13" creationId="{0F82214F-3392-438C-8E86-5057D69C2AE0}"/>
          </ac:spMkLst>
        </pc:spChg>
        <pc:spChg chg="add mod">
          <ac:chgData name="ANDRES HUMBERTO OTALORA CARMONA" userId="9f185f83-ab76-4bc7-b4dd-50fef826f155" providerId="ADAL" clId="{24F60A97-8B71-4115-86BE-59CB3B0C9CE8}" dt="2020-09-30T18:01:46.532" v="932" actId="13822"/>
          <ac:spMkLst>
            <pc:docMk/>
            <pc:sldMk cId="1670804603" sldId="376"/>
            <ac:spMk id="15" creationId="{B22A2118-39B5-41F0-8038-BDC93A50AC63}"/>
          </ac:spMkLst>
        </pc:spChg>
        <pc:spChg chg="add mod">
          <ac:chgData name="ANDRES HUMBERTO OTALORA CARMONA" userId="9f185f83-ab76-4bc7-b4dd-50fef826f155" providerId="ADAL" clId="{24F60A97-8B71-4115-86BE-59CB3B0C9CE8}" dt="2020-09-30T18:01:01.896" v="921" actId="1076"/>
          <ac:spMkLst>
            <pc:docMk/>
            <pc:sldMk cId="1670804603" sldId="376"/>
            <ac:spMk id="17" creationId="{7C3BA8DA-5F1C-427C-AC6D-52116EEFA733}"/>
          </ac:spMkLst>
        </pc:spChg>
        <pc:spChg chg="add mod">
          <ac:chgData name="ANDRES HUMBERTO OTALORA CARMONA" userId="9f185f83-ab76-4bc7-b4dd-50fef826f155" providerId="ADAL" clId="{24F60A97-8B71-4115-86BE-59CB3B0C9CE8}" dt="2020-09-30T18:01:01.896" v="921" actId="1076"/>
          <ac:spMkLst>
            <pc:docMk/>
            <pc:sldMk cId="1670804603" sldId="376"/>
            <ac:spMk id="19" creationId="{4595BAA2-0C4A-4737-A05A-B2C8F30ED1A2}"/>
          </ac:spMkLst>
        </pc:spChg>
        <pc:spChg chg="add mod">
          <ac:chgData name="ANDRES HUMBERTO OTALORA CARMONA" userId="9f185f83-ab76-4bc7-b4dd-50fef826f155" providerId="ADAL" clId="{24F60A97-8B71-4115-86BE-59CB3B0C9CE8}" dt="2020-09-30T18:01:48.553" v="933" actId="13822"/>
          <ac:spMkLst>
            <pc:docMk/>
            <pc:sldMk cId="1670804603" sldId="376"/>
            <ac:spMk id="23" creationId="{09C51572-D0BF-4308-A316-512368920A3D}"/>
          </ac:spMkLst>
        </pc:spChg>
        <pc:spChg chg="add mod">
          <ac:chgData name="ANDRES HUMBERTO OTALORA CARMONA" userId="9f185f83-ab76-4bc7-b4dd-50fef826f155" providerId="ADAL" clId="{24F60A97-8B71-4115-86BE-59CB3B0C9CE8}" dt="2020-09-30T18:01:01.896" v="921" actId="1076"/>
          <ac:spMkLst>
            <pc:docMk/>
            <pc:sldMk cId="1670804603" sldId="376"/>
            <ac:spMk id="25" creationId="{8F18F319-D79A-4C3B-827C-7C68CCB5C875}"/>
          </ac:spMkLst>
        </pc:spChg>
        <pc:spChg chg="add mod">
          <ac:chgData name="ANDRES HUMBERTO OTALORA CARMONA" userId="9f185f83-ab76-4bc7-b4dd-50fef826f155" providerId="ADAL" clId="{24F60A97-8B71-4115-86BE-59CB3B0C9CE8}" dt="2020-09-30T18:01:55.765" v="935" actId="1076"/>
          <ac:spMkLst>
            <pc:docMk/>
            <pc:sldMk cId="1670804603" sldId="376"/>
            <ac:spMk id="27" creationId="{772C6763-4524-4564-BFA6-03867E7B5C7F}"/>
          </ac:spMkLst>
        </pc:spChg>
        <pc:spChg chg="add mod">
          <ac:chgData name="ANDRES HUMBERTO OTALORA CARMONA" userId="9f185f83-ab76-4bc7-b4dd-50fef826f155" providerId="ADAL" clId="{24F60A97-8B71-4115-86BE-59CB3B0C9CE8}" dt="2020-09-30T18:01:01.896" v="921" actId="1076"/>
          <ac:spMkLst>
            <pc:docMk/>
            <pc:sldMk cId="1670804603" sldId="376"/>
            <ac:spMk id="31" creationId="{842D5F19-AE15-4ADD-8E97-A9A1BE37857A}"/>
          </ac:spMkLst>
        </pc:spChg>
        <pc:spChg chg="mod">
          <ac:chgData name="ANDRES HUMBERTO OTALORA CARMONA" userId="9f185f83-ab76-4bc7-b4dd-50fef826f155" providerId="ADAL" clId="{24F60A97-8B71-4115-86BE-59CB3B0C9CE8}" dt="2020-09-30T18:01:08.906" v="925" actId="1076"/>
          <ac:spMkLst>
            <pc:docMk/>
            <pc:sldMk cId="1670804603" sldId="376"/>
            <ac:spMk id="41" creationId="{BA4E2C08-946C-4869-9B54-C27E445D8FB7}"/>
          </ac:spMkLst>
        </pc:spChg>
        <pc:picChg chg="add mod">
          <ac:chgData name="ANDRES HUMBERTO OTALORA CARMONA" userId="9f185f83-ab76-4bc7-b4dd-50fef826f155" providerId="ADAL" clId="{24F60A97-8B71-4115-86BE-59CB3B0C9CE8}" dt="2020-09-30T18:01:24.934" v="927" actId="1440"/>
          <ac:picMkLst>
            <pc:docMk/>
            <pc:sldMk cId="1670804603" sldId="376"/>
            <ac:picMk id="21" creationId="{21C5C99C-7476-4EAA-B428-357BF83497EB}"/>
          </ac:picMkLst>
        </pc:picChg>
      </pc:sldChg>
      <pc:sldChg chg="addSp modSp add mod">
        <pc:chgData name="ANDRES HUMBERTO OTALORA CARMONA" userId="9f185f83-ab76-4bc7-b4dd-50fef826f155" providerId="ADAL" clId="{24F60A97-8B71-4115-86BE-59CB3B0C9CE8}" dt="2020-09-30T18:10:24.221" v="1518" actId="571"/>
        <pc:sldMkLst>
          <pc:docMk/>
          <pc:sldMk cId="3573706689" sldId="377"/>
        </pc:sldMkLst>
        <pc:spChg chg="add mod">
          <ac:chgData name="ANDRES HUMBERTO OTALORA CARMONA" userId="9f185f83-ab76-4bc7-b4dd-50fef826f155" providerId="ADAL" clId="{24F60A97-8B71-4115-86BE-59CB3B0C9CE8}" dt="2020-09-30T18:09:48.196" v="1513" actId="1076"/>
          <ac:spMkLst>
            <pc:docMk/>
            <pc:sldMk cId="3573706689" sldId="377"/>
            <ac:spMk id="4" creationId="{BA504710-3D5A-4667-9A69-8086D4D24125}"/>
          </ac:spMkLst>
        </pc:spChg>
        <pc:spChg chg="add mod">
          <ac:chgData name="ANDRES HUMBERTO OTALORA CARMONA" userId="9f185f83-ab76-4bc7-b4dd-50fef826f155" providerId="ADAL" clId="{24F60A97-8B71-4115-86BE-59CB3B0C9CE8}" dt="2020-09-30T18:09:45.733" v="1511" actId="1076"/>
          <ac:spMkLst>
            <pc:docMk/>
            <pc:sldMk cId="3573706689" sldId="377"/>
            <ac:spMk id="5" creationId="{9D42F0BA-79D3-4061-A78F-F91A6502803A}"/>
          </ac:spMkLst>
        </pc:spChg>
        <pc:spChg chg="add mod">
          <ac:chgData name="ANDRES HUMBERTO OTALORA CARMONA" userId="9f185f83-ab76-4bc7-b4dd-50fef826f155" providerId="ADAL" clId="{24F60A97-8B71-4115-86BE-59CB3B0C9CE8}" dt="2020-09-30T18:09:43.589" v="1510" actId="1076"/>
          <ac:spMkLst>
            <pc:docMk/>
            <pc:sldMk cId="3573706689" sldId="377"/>
            <ac:spMk id="7" creationId="{C5322DC5-F3A0-481B-B2A2-EACB5A5F58AA}"/>
          </ac:spMkLst>
        </pc:spChg>
        <pc:spChg chg="mod">
          <ac:chgData name="ANDRES HUMBERTO OTALORA CARMONA" userId="9f185f83-ab76-4bc7-b4dd-50fef826f155" providerId="ADAL" clId="{24F60A97-8B71-4115-86BE-59CB3B0C9CE8}" dt="2020-09-30T18:09:19.921" v="1501" actId="1076"/>
          <ac:spMkLst>
            <pc:docMk/>
            <pc:sldMk cId="3573706689" sldId="377"/>
            <ac:spMk id="41" creationId="{BA4E2C08-946C-4869-9B54-C27E445D8FB7}"/>
          </ac:spMkLst>
        </pc:spChg>
        <pc:picChg chg="add mod">
          <ac:chgData name="ANDRES HUMBERTO OTALORA CARMONA" userId="9f185f83-ab76-4bc7-b4dd-50fef826f155" providerId="ADAL" clId="{24F60A97-8B71-4115-86BE-59CB3B0C9CE8}" dt="2020-09-30T18:09:49.668" v="1515" actId="1076"/>
          <ac:picMkLst>
            <pc:docMk/>
            <pc:sldMk cId="3573706689" sldId="377"/>
            <ac:picMk id="3" creationId="{E021C1C8-C57C-45D1-9DB8-8C67C2D5E97F}"/>
          </ac:picMkLst>
        </pc:picChg>
        <pc:picChg chg="add mod">
          <ac:chgData name="ANDRES HUMBERTO OTALORA CARMONA" userId="9f185f83-ab76-4bc7-b4dd-50fef826f155" providerId="ADAL" clId="{24F60A97-8B71-4115-86BE-59CB3B0C9CE8}" dt="2020-09-30T18:09:48.996" v="1514" actId="1076"/>
          <ac:picMkLst>
            <pc:docMk/>
            <pc:sldMk cId="3573706689" sldId="377"/>
            <ac:picMk id="9" creationId="{9A627462-8490-4940-BD64-B0F6B4B5DB12}"/>
          </ac:picMkLst>
        </pc:picChg>
        <pc:picChg chg="add mod">
          <ac:chgData name="ANDRES HUMBERTO OTALORA CARMONA" userId="9f185f83-ab76-4bc7-b4dd-50fef826f155" providerId="ADAL" clId="{24F60A97-8B71-4115-86BE-59CB3B0C9CE8}" dt="2020-09-30T18:09:46.669" v="1512" actId="1076"/>
          <ac:picMkLst>
            <pc:docMk/>
            <pc:sldMk cId="3573706689" sldId="377"/>
            <ac:picMk id="11" creationId="{E0E65351-B32C-4C0E-A545-47EC53C75E7B}"/>
          </ac:picMkLst>
        </pc:picChg>
        <pc:picChg chg="add mod">
          <ac:chgData name="ANDRES HUMBERTO OTALORA CARMONA" userId="9f185f83-ab76-4bc7-b4dd-50fef826f155" providerId="ADAL" clId="{24F60A97-8B71-4115-86BE-59CB3B0C9CE8}" dt="2020-09-30T18:09:41.836" v="1509" actId="1076"/>
          <ac:picMkLst>
            <pc:docMk/>
            <pc:sldMk cId="3573706689" sldId="377"/>
            <ac:picMk id="13" creationId="{26967731-3715-419E-94FB-CDBEFCCDC7F5}"/>
          </ac:picMkLst>
        </pc:picChg>
        <pc:picChg chg="add mod">
          <ac:chgData name="ANDRES HUMBERTO OTALORA CARMONA" userId="9f185f83-ab76-4bc7-b4dd-50fef826f155" providerId="ADAL" clId="{24F60A97-8B71-4115-86BE-59CB3B0C9CE8}" dt="2020-09-30T18:10:24.221" v="1518" actId="571"/>
          <ac:picMkLst>
            <pc:docMk/>
            <pc:sldMk cId="3573706689" sldId="377"/>
            <ac:picMk id="20" creationId="{3F151556-F791-41B4-85C9-4F1DCC1C6EFC}"/>
          </ac:picMkLst>
        </pc:picChg>
        <pc:picChg chg="add mod">
          <ac:chgData name="ANDRES HUMBERTO OTALORA CARMONA" userId="9f185f83-ab76-4bc7-b4dd-50fef826f155" providerId="ADAL" clId="{24F60A97-8B71-4115-86BE-59CB3B0C9CE8}" dt="2020-09-30T18:10:24.221" v="1518" actId="571"/>
          <ac:picMkLst>
            <pc:docMk/>
            <pc:sldMk cId="3573706689" sldId="377"/>
            <ac:picMk id="21" creationId="{EB574F05-BE52-44BF-B5DA-45CAED47C481}"/>
          </ac:picMkLst>
        </pc:picChg>
        <pc:picChg chg="add mod">
          <ac:chgData name="ANDRES HUMBERTO OTALORA CARMONA" userId="9f185f83-ab76-4bc7-b4dd-50fef826f155" providerId="ADAL" clId="{24F60A97-8B71-4115-86BE-59CB3B0C9CE8}" dt="2020-09-30T18:10:24.221" v="1518" actId="571"/>
          <ac:picMkLst>
            <pc:docMk/>
            <pc:sldMk cId="3573706689" sldId="377"/>
            <ac:picMk id="22" creationId="{7C597BE5-7687-4A16-BB32-5B68E176741D}"/>
          </ac:picMkLst>
        </pc:picChg>
      </pc:sldChg>
      <pc:sldChg chg="addSp delSp modSp add mod replId">
        <pc:chgData name="ANDRES HUMBERTO OTALORA CARMONA" userId="9f185f83-ab76-4bc7-b4dd-50fef826f155" providerId="ADAL" clId="{24F60A97-8B71-4115-86BE-59CB3B0C9CE8}" dt="2020-09-30T18:11:48.423" v="1543" actId="27349"/>
        <pc:sldMkLst>
          <pc:docMk/>
          <pc:sldMk cId="1515937855" sldId="378"/>
        </pc:sldMkLst>
        <pc:spChg chg="add mod">
          <ac:chgData name="ANDRES HUMBERTO OTALORA CARMONA" userId="9f185f83-ab76-4bc7-b4dd-50fef826f155" providerId="ADAL" clId="{24F60A97-8B71-4115-86BE-59CB3B0C9CE8}" dt="2020-09-30T18:10:49.429" v="1523" actId="1076"/>
          <ac:spMkLst>
            <pc:docMk/>
            <pc:sldMk cId="1515937855" sldId="378"/>
            <ac:spMk id="3" creationId="{00D51BBE-4D21-4FF9-BA3B-4703FD60BF76}"/>
          </ac:spMkLst>
        </pc:spChg>
        <pc:spChg chg="add mod">
          <ac:chgData name="ANDRES HUMBERTO OTALORA CARMONA" userId="9f185f83-ab76-4bc7-b4dd-50fef826f155" providerId="ADAL" clId="{24F60A97-8B71-4115-86BE-59CB3B0C9CE8}" dt="2020-09-30T18:10:49.429" v="1523" actId="1076"/>
          <ac:spMkLst>
            <pc:docMk/>
            <pc:sldMk cId="1515937855" sldId="378"/>
            <ac:spMk id="4" creationId="{38103533-856B-4B4B-BD37-D8E4BDF56501}"/>
          </ac:spMkLst>
        </pc:spChg>
        <pc:spChg chg="add mod">
          <ac:chgData name="ANDRES HUMBERTO OTALORA CARMONA" userId="9f185f83-ab76-4bc7-b4dd-50fef826f155" providerId="ADAL" clId="{24F60A97-8B71-4115-86BE-59CB3B0C9CE8}" dt="2020-09-30T18:10:49.429" v="1523" actId="1076"/>
          <ac:spMkLst>
            <pc:docMk/>
            <pc:sldMk cId="1515937855" sldId="378"/>
            <ac:spMk id="5" creationId="{DF574AF3-ABF6-41A8-AEDE-AFD5A88F129B}"/>
          </ac:spMkLst>
        </pc:spChg>
        <pc:spChg chg="add del mod">
          <ac:chgData name="ANDRES HUMBERTO OTALORA CARMONA" userId="9f185f83-ab76-4bc7-b4dd-50fef826f155" providerId="ADAL" clId="{24F60A97-8B71-4115-86BE-59CB3B0C9CE8}" dt="2020-09-30T18:10:32.277" v="1519" actId="478"/>
          <ac:spMkLst>
            <pc:docMk/>
            <pc:sldMk cId="1515937855" sldId="378"/>
            <ac:spMk id="7" creationId="{A02F01A9-C1C4-4B96-AEF7-EABED68D0FBE}"/>
          </ac:spMkLst>
        </pc:spChg>
        <pc:spChg chg="add del mod">
          <ac:chgData name="ANDRES HUMBERTO OTALORA CARMONA" userId="9f185f83-ab76-4bc7-b4dd-50fef826f155" providerId="ADAL" clId="{24F60A97-8B71-4115-86BE-59CB3B0C9CE8}" dt="2020-09-30T18:10:32.277" v="1519" actId="478"/>
          <ac:spMkLst>
            <pc:docMk/>
            <pc:sldMk cId="1515937855" sldId="378"/>
            <ac:spMk id="8" creationId="{E4C05869-69BD-4C18-A4B6-769B6BF8AF8F}"/>
          </ac:spMkLst>
        </pc:spChg>
        <pc:spChg chg="add del mod">
          <ac:chgData name="ANDRES HUMBERTO OTALORA CARMONA" userId="9f185f83-ab76-4bc7-b4dd-50fef826f155" providerId="ADAL" clId="{24F60A97-8B71-4115-86BE-59CB3B0C9CE8}" dt="2020-09-30T18:10:32.277" v="1519" actId="478"/>
          <ac:spMkLst>
            <pc:docMk/>
            <pc:sldMk cId="1515937855" sldId="378"/>
            <ac:spMk id="9" creationId="{F2E5050E-729D-4453-ADC9-FFC621F8607B}"/>
          </ac:spMkLst>
        </pc:spChg>
        <pc:spChg chg="add mod">
          <ac:chgData name="ANDRES HUMBERTO OTALORA CARMONA" userId="9f185f83-ab76-4bc7-b4dd-50fef826f155" providerId="ADAL" clId="{24F60A97-8B71-4115-86BE-59CB3B0C9CE8}" dt="2020-09-30T18:10:00.223" v="1517" actId="1076"/>
          <ac:spMkLst>
            <pc:docMk/>
            <pc:sldMk cId="1515937855" sldId="378"/>
            <ac:spMk id="11" creationId="{77B2C442-3EDA-4540-A79A-CBBF3C53903D}"/>
          </ac:spMkLst>
        </pc:spChg>
        <pc:spChg chg="add mod">
          <ac:chgData name="ANDRES HUMBERTO OTALORA CARMONA" userId="9f185f83-ab76-4bc7-b4dd-50fef826f155" providerId="ADAL" clId="{24F60A97-8B71-4115-86BE-59CB3B0C9CE8}" dt="2020-09-30T18:10:00.223" v="1517" actId="1076"/>
          <ac:spMkLst>
            <pc:docMk/>
            <pc:sldMk cId="1515937855" sldId="378"/>
            <ac:spMk id="12" creationId="{5839D5A1-8DDF-496C-9D83-3F6ACACCBD31}"/>
          </ac:spMkLst>
        </pc:spChg>
        <pc:spChg chg="add mod">
          <ac:chgData name="ANDRES HUMBERTO OTALORA CARMONA" userId="9f185f83-ab76-4bc7-b4dd-50fef826f155" providerId="ADAL" clId="{24F60A97-8B71-4115-86BE-59CB3B0C9CE8}" dt="2020-09-30T18:10:00.223" v="1517" actId="1076"/>
          <ac:spMkLst>
            <pc:docMk/>
            <pc:sldMk cId="1515937855" sldId="378"/>
            <ac:spMk id="13" creationId="{16D114D5-CCF1-4D93-BE78-D79DD777B4FE}"/>
          </ac:spMkLst>
        </pc:spChg>
        <pc:spChg chg="add mod">
          <ac:chgData name="ANDRES HUMBERTO OTALORA CARMONA" userId="9f185f83-ab76-4bc7-b4dd-50fef826f155" providerId="ADAL" clId="{24F60A97-8B71-4115-86BE-59CB3B0C9CE8}" dt="2020-09-30T18:10:00.223" v="1517" actId="1076"/>
          <ac:spMkLst>
            <pc:docMk/>
            <pc:sldMk cId="1515937855" sldId="378"/>
            <ac:spMk id="14" creationId="{13A8A7E0-2838-43E2-8E89-8AEA05FBCC56}"/>
          </ac:spMkLst>
        </pc:spChg>
        <pc:spChg chg="add mod">
          <ac:chgData name="ANDRES HUMBERTO OTALORA CARMONA" userId="9f185f83-ab76-4bc7-b4dd-50fef826f155" providerId="ADAL" clId="{24F60A97-8B71-4115-86BE-59CB3B0C9CE8}" dt="2020-09-30T18:10:00.223" v="1517" actId="1076"/>
          <ac:spMkLst>
            <pc:docMk/>
            <pc:sldMk cId="1515937855" sldId="378"/>
            <ac:spMk id="17" creationId="{C7A6C649-F8F7-49F0-8F13-B6CECFBC6D02}"/>
          </ac:spMkLst>
        </pc:spChg>
        <pc:spChg chg="add mod">
          <ac:chgData name="ANDRES HUMBERTO OTALORA CARMONA" userId="9f185f83-ab76-4bc7-b4dd-50fef826f155" providerId="ADAL" clId="{24F60A97-8B71-4115-86BE-59CB3B0C9CE8}" dt="2020-09-30T18:11:46.061" v="1542" actId="1076"/>
          <ac:spMkLst>
            <pc:docMk/>
            <pc:sldMk cId="1515937855" sldId="378"/>
            <ac:spMk id="18" creationId="{182D0C27-DFB1-418D-8EEB-7222161F695B}"/>
          </ac:spMkLst>
        </pc:spChg>
        <pc:spChg chg="add mod">
          <ac:chgData name="ANDRES HUMBERTO OTALORA CARMONA" userId="9f185f83-ab76-4bc7-b4dd-50fef826f155" providerId="ADAL" clId="{24F60A97-8B71-4115-86BE-59CB3B0C9CE8}" dt="2020-09-30T18:11:20.860" v="1534" actId="1076"/>
          <ac:spMkLst>
            <pc:docMk/>
            <pc:sldMk cId="1515937855" sldId="378"/>
            <ac:spMk id="19" creationId="{04D08A5E-0D53-46D8-A785-B55522CD61DF}"/>
          </ac:spMkLst>
        </pc:spChg>
        <pc:spChg chg="add del mod">
          <ac:chgData name="ANDRES HUMBERTO OTALORA CARMONA" userId="9f185f83-ab76-4bc7-b4dd-50fef826f155" providerId="ADAL" clId="{24F60A97-8B71-4115-86BE-59CB3B0C9CE8}" dt="2020-09-30T18:10:55.733" v="1525" actId="478"/>
          <ac:spMkLst>
            <pc:docMk/>
            <pc:sldMk cId="1515937855" sldId="378"/>
            <ac:spMk id="20" creationId="{98541993-BBD0-455F-AE1A-0C848038266B}"/>
          </ac:spMkLst>
        </pc:spChg>
        <pc:picChg chg="add mod">
          <ac:chgData name="ANDRES HUMBERTO OTALORA CARMONA" userId="9f185f83-ab76-4bc7-b4dd-50fef826f155" providerId="ADAL" clId="{24F60A97-8B71-4115-86BE-59CB3B0C9CE8}" dt="2020-09-30T18:10:40.738" v="1522" actId="1076"/>
          <ac:picMkLst>
            <pc:docMk/>
            <pc:sldMk cId="1515937855" sldId="378"/>
            <ac:picMk id="6" creationId="{E350365A-9D3A-4906-B684-28F41F0B1FA1}"/>
          </ac:picMkLst>
        </pc:picChg>
        <pc:picChg chg="add mod">
          <ac:chgData name="ANDRES HUMBERTO OTALORA CARMONA" userId="9f185f83-ab76-4bc7-b4dd-50fef826f155" providerId="ADAL" clId="{24F60A97-8B71-4115-86BE-59CB3B0C9CE8}" dt="2020-09-30T18:10:49.429" v="1523" actId="1076"/>
          <ac:picMkLst>
            <pc:docMk/>
            <pc:sldMk cId="1515937855" sldId="378"/>
            <ac:picMk id="22" creationId="{C4C02737-96EC-4AA9-A9DD-4F7A97491503}"/>
          </ac:picMkLst>
        </pc:picChg>
        <pc:picChg chg="add mod">
          <ac:chgData name="ANDRES HUMBERTO OTALORA CARMONA" userId="9f185f83-ab76-4bc7-b4dd-50fef826f155" providerId="ADAL" clId="{24F60A97-8B71-4115-86BE-59CB3B0C9CE8}" dt="2020-09-30T18:10:49.429" v="1523" actId="1076"/>
          <ac:picMkLst>
            <pc:docMk/>
            <pc:sldMk cId="1515937855" sldId="378"/>
            <ac:picMk id="24" creationId="{1C31F6E6-C56F-40EA-A2B5-5E651658B659}"/>
          </ac:picMkLst>
        </pc:picChg>
        <pc:picChg chg="add mod">
          <ac:chgData name="ANDRES HUMBERTO OTALORA CARMONA" userId="9f185f83-ab76-4bc7-b4dd-50fef826f155" providerId="ADAL" clId="{24F60A97-8B71-4115-86BE-59CB3B0C9CE8}" dt="2020-09-30T18:10:49.429" v="1523" actId="1076"/>
          <ac:picMkLst>
            <pc:docMk/>
            <pc:sldMk cId="1515937855" sldId="378"/>
            <ac:picMk id="26" creationId="{727AA483-C57B-4174-8560-E55206FE4F81}"/>
          </ac:picMkLst>
        </pc:picChg>
        <pc:picChg chg="add mod">
          <ac:chgData name="ANDRES HUMBERTO OTALORA CARMONA" userId="9f185f83-ab76-4bc7-b4dd-50fef826f155" providerId="ADAL" clId="{24F60A97-8B71-4115-86BE-59CB3B0C9CE8}" dt="2020-09-30T18:11:41.071" v="1539" actId="27349"/>
          <ac:picMkLst>
            <pc:docMk/>
            <pc:sldMk cId="1515937855" sldId="378"/>
            <ac:picMk id="32" creationId="{8FE0B23F-A311-44C3-89FC-4DA409EC895B}"/>
          </ac:picMkLst>
        </pc:picChg>
        <pc:picChg chg="add mod">
          <ac:chgData name="ANDRES HUMBERTO OTALORA CARMONA" userId="9f185f83-ab76-4bc7-b4dd-50fef826f155" providerId="ADAL" clId="{24F60A97-8B71-4115-86BE-59CB3B0C9CE8}" dt="2020-09-30T18:11:48.423" v="1543" actId="27349"/>
          <ac:picMkLst>
            <pc:docMk/>
            <pc:sldMk cId="1515937855" sldId="378"/>
            <ac:picMk id="33" creationId="{8B658EA0-1667-4E59-B713-7ABA53BF4839}"/>
          </ac:picMkLst>
        </pc:picChg>
        <pc:cxnChg chg="add mod">
          <ac:chgData name="ANDRES HUMBERTO OTALORA CARMONA" userId="9f185f83-ab76-4bc7-b4dd-50fef826f155" providerId="ADAL" clId="{24F60A97-8B71-4115-86BE-59CB3B0C9CE8}" dt="2020-09-30T18:10:00.223" v="1517" actId="1076"/>
          <ac:cxnSpMkLst>
            <pc:docMk/>
            <pc:sldMk cId="1515937855" sldId="378"/>
            <ac:cxnSpMk id="10" creationId="{EFD7A330-618D-4DE1-91C3-18D4F2B1A819}"/>
          </ac:cxnSpMkLst>
        </pc:cxnChg>
        <pc:cxnChg chg="add mod">
          <ac:chgData name="ANDRES HUMBERTO OTALORA CARMONA" userId="9f185f83-ab76-4bc7-b4dd-50fef826f155" providerId="ADAL" clId="{24F60A97-8B71-4115-86BE-59CB3B0C9CE8}" dt="2020-09-30T18:10:00.223" v="1517" actId="1076"/>
          <ac:cxnSpMkLst>
            <pc:docMk/>
            <pc:sldMk cId="1515937855" sldId="378"/>
            <ac:cxnSpMk id="15" creationId="{B1414684-444A-443E-96BA-A37E5DB5E301}"/>
          </ac:cxnSpMkLst>
        </pc:cxnChg>
        <pc:cxnChg chg="add mod">
          <ac:chgData name="ANDRES HUMBERTO OTALORA CARMONA" userId="9f185f83-ab76-4bc7-b4dd-50fef826f155" providerId="ADAL" clId="{24F60A97-8B71-4115-86BE-59CB3B0C9CE8}" dt="2020-09-30T18:10:00.223" v="1517" actId="1076"/>
          <ac:cxnSpMkLst>
            <pc:docMk/>
            <pc:sldMk cId="1515937855" sldId="378"/>
            <ac:cxnSpMk id="16" creationId="{5DCDFFDC-472B-4140-AB32-A5E1214E6BC7}"/>
          </ac:cxnSpMkLst>
        </pc:cxnChg>
      </pc:sldChg>
      <pc:sldChg chg="modSp add mod ord">
        <pc:chgData name="ANDRES HUMBERTO OTALORA CARMONA" userId="9f185f83-ab76-4bc7-b4dd-50fef826f155" providerId="ADAL" clId="{24F60A97-8B71-4115-86BE-59CB3B0C9CE8}" dt="2020-09-30T18:06:46.117" v="1140" actId="1076"/>
        <pc:sldMkLst>
          <pc:docMk/>
          <pc:sldMk cId="2134637532" sldId="379"/>
        </pc:sldMkLst>
        <pc:spChg chg="mod">
          <ac:chgData name="ANDRES HUMBERTO OTALORA CARMONA" userId="9f185f83-ab76-4bc7-b4dd-50fef826f155" providerId="ADAL" clId="{24F60A97-8B71-4115-86BE-59CB3B0C9CE8}" dt="2020-09-30T18:06:06.630" v="1131" actId="20577"/>
          <ac:spMkLst>
            <pc:docMk/>
            <pc:sldMk cId="2134637532" sldId="379"/>
            <ac:spMk id="41" creationId="{BA4E2C08-946C-4869-9B54-C27E445D8FB7}"/>
          </ac:spMkLst>
        </pc:spChg>
        <pc:picChg chg="mod">
          <ac:chgData name="ANDRES HUMBERTO OTALORA CARMONA" userId="9f185f83-ab76-4bc7-b4dd-50fef826f155" providerId="ADAL" clId="{24F60A97-8B71-4115-86BE-59CB3B0C9CE8}" dt="2020-09-30T18:06:46.117" v="1140" actId="1076"/>
          <ac:picMkLst>
            <pc:docMk/>
            <pc:sldMk cId="2134637532" sldId="379"/>
            <ac:picMk id="6" creationId="{CD628010-5A7E-416C-BE6C-0AE35DB0B1D0}"/>
          </ac:picMkLst>
        </pc:picChg>
      </pc:sldChg>
      <pc:sldChg chg="add del setBg">
        <pc:chgData name="ANDRES HUMBERTO OTALORA CARMONA" userId="9f185f83-ab76-4bc7-b4dd-50fef826f155" providerId="ADAL" clId="{24F60A97-8B71-4115-86BE-59CB3B0C9CE8}" dt="2020-09-30T18:05:44.747" v="1090"/>
        <pc:sldMkLst>
          <pc:docMk/>
          <pc:sldMk cId="4076370006" sldId="379"/>
        </pc:sldMkLst>
      </pc:sldChg>
    </pc:docChg>
  </pc:docChgLst>
  <pc:docChgLst>
    <pc:chgData name="ANDRES HUMBERTO OTALORA CARMONA" userId="9f185f83-ab76-4bc7-b4dd-50fef826f155" providerId="ADAL" clId="{F35EFB22-6056-423B-8A08-F79F28F35935}"/>
    <pc:docChg chg="undo custSel addSld delSld modSld">
      <pc:chgData name="ANDRES HUMBERTO OTALORA CARMONA" userId="9f185f83-ab76-4bc7-b4dd-50fef826f155" providerId="ADAL" clId="{F35EFB22-6056-423B-8A08-F79F28F35935}" dt="2020-07-20T23:11:57.664" v="3853" actId="13822"/>
      <pc:docMkLst>
        <pc:docMk/>
      </pc:docMkLst>
      <pc:sldChg chg="modSp mod">
        <pc:chgData name="ANDRES HUMBERTO OTALORA CARMONA" userId="9f185f83-ab76-4bc7-b4dd-50fef826f155" providerId="ADAL" clId="{F35EFB22-6056-423B-8A08-F79F28F35935}" dt="2020-07-15T20:54:30.910" v="37" actId="20577"/>
        <pc:sldMkLst>
          <pc:docMk/>
          <pc:sldMk cId="4231383792" sldId="320"/>
        </pc:sldMkLst>
        <pc:spChg chg="mod">
          <ac:chgData name="ANDRES HUMBERTO OTALORA CARMONA" userId="9f185f83-ab76-4bc7-b4dd-50fef826f155" providerId="ADAL" clId="{F35EFB22-6056-423B-8A08-F79F28F35935}" dt="2020-07-15T20:54:30.910" v="37" actId="20577"/>
          <ac:spMkLst>
            <pc:docMk/>
            <pc:sldMk cId="4231383792" sldId="320"/>
            <ac:spMk id="12" creationId="{2A3190B4-7CE9-421D-8959-FEBD252C9280}"/>
          </ac:spMkLst>
        </pc:spChg>
      </pc:sldChg>
      <pc:sldChg chg="addSp delSp modSp mod modAnim">
        <pc:chgData name="ANDRES HUMBERTO OTALORA CARMONA" userId="9f185f83-ab76-4bc7-b4dd-50fef826f155" providerId="ADAL" clId="{F35EFB22-6056-423B-8A08-F79F28F35935}" dt="2020-07-15T21:01:36.892" v="439" actId="1076"/>
        <pc:sldMkLst>
          <pc:docMk/>
          <pc:sldMk cId="481473816" sldId="334"/>
        </pc:sldMkLst>
        <pc:spChg chg="del">
          <ac:chgData name="ANDRES HUMBERTO OTALORA CARMONA" userId="9f185f83-ab76-4bc7-b4dd-50fef826f155" providerId="ADAL" clId="{F35EFB22-6056-423B-8A08-F79F28F35935}" dt="2020-07-15T20:54:01.110" v="0" actId="478"/>
          <ac:spMkLst>
            <pc:docMk/>
            <pc:sldMk cId="481473816" sldId="334"/>
            <ac:spMk id="3" creationId="{F4D6A83A-64C5-42E5-BCAD-E44A0285A5E5}"/>
          </ac:spMkLst>
        </pc:spChg>
        <pc:spChg chg="add mod">
          <ac:chgData name="ANDRES HUMBERTO OTALORA CARMONA" userId="9f185f83-ab76-4bc7-b4dd-50fef826f155" providerId="ADAL" clId="{F35EFB22-6056-423B-8A08-F79F28F35935}" dt="2020-07-15T21:01:26.267" v="435" actId="1076"/>
          <ac:spMkLst>
            <pc:docMk/>
            <pc:sldMk cId="481473816" sldId="334"/>
            <ac:spMk id="4" creationId="{26E4B6E6-DA62-4384-B82F-C9495CB2323F}"/>
          </ac:spMkLst>
        </pc:spChg>
        <pc:spChg chg="del">
          <ac:chgData name="ANDRES HUMBERTO OTALORA CARMONA" userId="9f185f83-ab76-4bc7-b4dd-50fef826f155" providerId="ADAL" clId="{F35EFB22-6056-423B-8A08-F79F28F35935}" dt="2020-07-15T20:54:01.110" v="0" actId="478"/>
          <ac:spMkLst>
            <pc:docMk/>
            <pc:sldMk cId="481473816" sldId="334"/>
            <ac:spMk id="17" creationId="{00B2B4E8-9E53-4603-88BB-3AAC0DEE90D6}"/>
          </ac:spMkLst>
        </pc:spChg>
        <pc:spChg chg="del">
          <ac:chgData name="ANDRES HUMBERTO OTALORA CARMONA" userId="9f185f83-ab76-4bc7-b4dd-50fef826f155" providerId="ADAL" clId="{F35EFB22-6056-423B-8A08-F79F28F35935}" dt="2020-07-15T20:54:01.110" v="0" actId="478"/>
          <ac:spMkLst>
            <pc:docMk/>
            <pc:sldMk cId="481473816" sldId="334"/>
            <ac:spMk id="18" creationId="{54CFA683-674D-47E2-AC33-EF2914D20B10}"/>
          </ac:spMkLst>
        </pc:spChg>
        <pc:spChg chg="add mod">
          <ac:chgData name="ANDRES HUMBERTO OTALORA CARMONA" userId="9f185f83-ab76-4bc7-b4dd-50fef826f155" providerId="ADAL" clId="{F35EFB22-6056-423B-8A08-F79F28F35935}" dt="2020-07-15T21:01:34.860" v="438" actId="1076"/>
          <ac:spMkLst>
            <pc:docMk/>
            <pc:sldMk cId="481473816" sldId="334"/>
            <ac:spMk id="19" creationId="{B2E1A2E5-529C-425A-B41F-CC982A4A67E1}"/>
          </ac:spMkLst>
        </pc:spChg>
        <pc:spChg chg="add mod">
          <ac:chgData name="ANDRES HUMBERTO OTALORA CARMONA" userId="9f185f83-ab76-4bc7-b4dd-50fef826f155" providerId="ADAL" clId="{F35EFB22-6056-423B-8A08-F79F28F35935}" dt="2020-07-15T21:01:34.860" v="438" actId="1076"/>
          <ac:spMkLst>
            <pc:docMk/>
            <pc:sldMk cId="481473816" sldId="334"/>
            <ac:spMk id="20" creationId="{388ACD96-BFD4-4175-B38D-AAB46462326A}"/>
          </ac:spMkLst>
        </pc:spChg>
        <pc:spChg chg="add mod">
          <ac:chgData name="ANDRES HUMBERTO OTALORA CARMONA" userId="9f185f83-ab76-4bc7-b4dd-50fef826f155" providerId="ADAL" clId="{F35EFB22-6056-423B-8A08-F79F28F35935}" dt="2020-07-15T21:01:34.860" v="438" actId="1076"/>
          <ac:spMkLst>
            <pc:docMk/>
            <pc:sldMk cId="481473816" sldId="334"/>
            <ac:spMk id="21" creationId="{EC30644B-73BB-40C4-BDD3-F1649F3616CD}"/>
          </ac:spMkLst>
        </pc:spChg>
        <pc:spChg chg="add mod">
          <ac:chgData name="ANDRES HUMBERTO OTALORA CARMONA" userId="9f185f83-ab76-4bc7-b4dd-50fef826f155" providerId="ADAL" clId="{F35EFB22-6056-423B-8A08-F79F28F35935}" dt="2020-07-15T21:01:34.860" v="438" actId="1076"/>
          <ac:spMkLst>
            <pc:docMk/>
            <pc:sldMk cId="481473816" sldId="334"/>
            <ac:spMk id="22" creationId="{7BE37B99-C168-48BC-B186-4DFEE12DDF5A}"/>
          </ac:spMkLst>
        </pc:spChg>
        <pc:spChg chg="add mod">
          <ac:chgData name="ANDRES HUMBERTO OTALORA CARMONA" userId="9f185f83-ab76-4bc7-b4dd-50fef826f155" providerId="ADAL" clId="{F35EFB22-6056-423B-8A08-F79F28F35935}" dt="2020-07-15T21:01:12.619" v="429" actId="1076"/>
          <ac:spMkLst>
            <pc:docMk/>
            <pc:sldMk cId="481473816" sldId="334"/>
            <ac:spMk id="23" creationId="{E01F7B19-D96E-45AE-B28F-DB21E5E1789F}"/>
          </ac:spMkLst>
        </pc:spChg>
        <pc:spChg chg="add del mod">
          <ac:chgData name="ANDRES HUMBERTO OTALORA CARMONA" userId="9f185f83-ab76-4bc7-b4dd-50fef826f155" providerId="ADAL" clId="{F35EFB22-6056-423B-8A08-F79F28F35935}" dt="2020-07-15T20:56:37.389" v="111" actId="478"/>
          <ac:spMkLst>
            <pc:docMk/>
            <pc:sldMk cId="481473816" sldId="334"/>
            <ac:spMk id="26" creationId="{A7924A98-EDDF-46D7-8334-CBCD8ADA086F}"/>
          </ac:spMkLst>
        </pc:spChg>
        <pc:spChg chg="add del mod">
          <ac:chgData name="ANDRES HUMBERTO OTALORA CARMONA" userId="9f185f83-ab76-4bc7-b4dd-50fef826f155" providerId="ADAL" clId="{F35EFB22-6056-423B-8A08-F79F28F35935}" dt="2020-07-15T20:57:29.284" v="139" actId="478"/>
          <ac:spMkLst>
            <pc:docMk/>
            <pc:sldMk cId="481473816" sldId="334"/>
            <ac:spMk id="27" creationId="{F0E086C3-F8B2-4EFC-829F-721A29373DD4}"/>
          </ac:spMkLst>
        </pc:spChg>
        <pc:spChg chg="add del mod">
          <ac:chgData name="ANDRES HUMBERTO OTALORA CARMONA" userId="9f185f83-ab76-4bc7-b4dd-50fef826f155" providerId="ADAL" clId="{F35EFB22-6056-423B-8A08-F79F28F35935}" dt="2020-07-15T20:57:13.101" v="125" actId="478"/>
          <ac:spMkLst>
            <pc:docMk/>
            <pc:sldMk cId="481473816" sldId="334"/>
            <ac:spMk id="29" creationId="{2A0E27F9-635F-414B-89CC-257AF386F572}"/>
          </ac:spMkLst>
        </pc:spChg>
        <pc:spChg chg="add mod">
          <ac:chgData name="ANDRES HUMBERTO OTALORA CARMONA" userId="9f185f83-ab76-4bc7-b4dd-50fef826f155" providerId="ADAL" clId="{F35EFB22-6056-423B-8A08-F79F28F35935}" dt="2020-07-15T21:01:18.763" v="431" actId="1076"/>
          <ac:spMkLst>
            <pc:docMk/>
            <pc:sldMk cId="481473816" sldId="334"/>
            <ac:spMk id="30" creationId="{A8D13B85-9E0A-45C1-B3ED-8C49C8CEA98F}"/>
          </ac:spMkLst>
        </pc:spChg>
        <pc:spChg chg="mod">
          <ac:chgData name="ANDRES HUMBERTO OTALORA CARMONA" userId="9f185f83-ab76-4bc7-b4dd-50fef826f155" providerId="ADAL" clId="{F35EFB22-6056-423B-8A08-F79F28F35935}" dt="2020-07-15T20:56:09.004" v="102" actId="20577"/>
          <ac:spMkLst>
            <pc:docMk/>
            <pc:sldMk cId="481473816" sldId="334"/>
            <ac:spMk id="41" creationId="{BA4E2C08-946C-4869-9B54-C27E445D8FB7}"/>
          </ac:spMkLst>
        </pc:spChg>
        <pc:picChg chg="add mod">
          <ac:chgData name="ANDRES HUMBERTO OTALORA CARMONA" userId="9f185f83-ab76-4bc7-b4dd-50fef826f155" providerId="ADAL" clId="{F35EFB22-6056-423B-8A08-F79F28F35935}" dt="2020-07-15T21:01:02.753" v="428" actId="27349"/>
          <ac:picMkLst>
            <pc:docMk/>
            <pc:sldMk cId="481473816" sldId="334"/>
            <ac:picMk id="6" creationId="{819562C5-7D91-42F2-AF1B-E48E48D8204A}"/>
          </ac:picMkLst>
        </pc:picChg>
        <pc:picChg chg="add mod">
          <ac:chgData name="ANDRES HUMBERTO OTALORA CARMONA" userId="9f185f83-ab76-4bc7-b4dd-50fef826f155" providerId="ADAL" clId="{F35EFB22-6056-423B-8A08-F79F28F35935}" dt="2020-07-15T21:01:27.628" v="436" actId="1076"/>
          <ac:picMkLst>
            <pc:docMk/>
            <pc:sldMk cId="481473816" sldId="334"/>
            <ac:picMk id="12" creationId="{4DDEADDF-F21D-433A-95C3-7DCB52CB6CC6}"/>
          </ac:picMkLst>
        </pc:picChg>
        <pc:picChg chg="add mod">
          <ac:chgData name="ANDRES HUMBERTO OTALORA CARMONA" userId="9f185f83-ab76-4bc7-b4dd-50fef826f155" providerId="ADAL" clId="{F35EFB22-6056-423B-8A08-F79F28F35935}" dt="2020-07-15T21:01:31.363" v="437" actId="1076"/>
          <ac:picMkLst>
            <pc:docMk/>
            <pc:sldMk cId="481473816" sldId="334"/>
            <ac:picMk id="13" creationId="{BFE0CD57-67C8-497E-A765-29F19E3383CC}"/>
          </ac:picMkLst>
        </pc:picChg>
        <pc:picChg chg="del">
          <ac:chgData name="ANDRES HUMBERTO OTALORA CARMONA" userId="9f185f83-ab76-4bc7-b4dd-50fef826f155" providerId="ADAL" clId="{F35EFB22-6056-423B-8A08-F79F28F35935}" dt="2020-07-15T20:54:01.110" v="0" actId="478"/>
          <ac:picMkLst>
            <pc:docMk/>
            <pc:sldMk cId="481473816" sldId="334"/>
            <ac:picMk id="14" creationId="{AC186454-CAD5-45F2-B267-829515A7262A}"/>
          </ac:picMkLst>
        </pc:picChg>
        <pc:picChg chg="del">
          <ac:chgData name="ANDRES HUMBERTO OTALORA CARMONA" userId="9f185f83-ab76-4bc7-b4dd-50fef826f155" providerId="ADAL" clId="{F35EFB22-6056-423B-8A08-F79F28F35935}" dt="2020-07-15T20:54:01.110" v="0" actId="478"/>
          <ac:picMkLst>
            <pc:docMk/>
            <pc:sldMk cId="481473816" sldId="334"/>
            <ac:picMk id="15" creationId="{82C350C3-BA3B-411C-9889-24B483CBB349}"/>
          </ac:picMkLst>
        </pc:picChg>
        <pc:picChg chg="del">
          <ac:chgData name="ANDRES HUMBERTO OTALORA CARMONA" userId="9f185f83-ab76-4bc7-b4dd-50fef826f155" providerId="ADAL" clId="{F35EFB22-6056-423B-8A08-F79F28F35935}" dt="2020-07-15T20:54:01.110" v="0" actId="478"/>
          <ac:picMkLst>
            <pc:docMk/>
            <pc:sldMk cId="481473816" sldId="334"/>
            <ac:picMk id="16" creationId="{CDF7070D-463C-47DB-8BE8-043CCCF49820}"/>
          </ac:picMkLst>
        </pc:picChg>
        <pc:picChg chg="add del mod">
          <ac:chgData name="ANDRES HUMBERTO OTALORA CARMONA" userId="9f185f83-ab76-4bc7-b4dd-50fef826f155" providerId="ADAL" clId="{F35EFB22-6056-423B-8A08-F79F28F35935}" dt="2020-07-15T20:55:49.541" v="42" actId="478"/>
          <ac:picMkLst>
            <pc:docMk/>
            <pc:sldMk cId="481473816" sldId="334"/>
            <ac:picMk id="24" creationId="{2453FBEA-B736-4064-A42A-9E473D3C73B6}"/>
          </ac:picMkLst>
        </pc:picChg>
        <pc:picChg chg="add mod">
          <ac:chgData name="ANDRES HUMBERTO OTALORA CARMONA" userId="9f185f83-ab76-4bc7-b4dd-50fef826f155" providerId="ADAL" clId="{F35EFB22-6056-423B-8A08-F79F28F35935}" dt="2020-07-15T21:01:36.892" v="439" actId="1076"/>
          <ac:picMkLst>
            <pc:docMk/>
            <pc:sldMk cId="481473816" sldId="334"/>
            <ac:picMk id="25" creationId="{24C8ACAF-7809-4B93-B505-6221573A9C88}"/>
          </ac:picMkLst>
        </pc:picChg>
        <pc:picChg chg="add mod">
          <ac:chgData name="ANDRES HUMBERTO OTALORA CARMONA" userId="9f185f83-ab76-4bc7-b4dd-50fef826f155" providerId="ADAL" clId="{F35EFB22-6056-423B-8A08-F79F28F35935}" dt="2020-07-15T21:01:20.387" v="432" actId="1076"/>
          <ac:picMkLst>
            <pc:docMk/>
            <pc:sldMk cId="481473816" sldId="334"/>
            <ac:picMk id="31" creationId="{9F006A11-80A8-43EC-ADBC-2D0BCF90EF49}"/>
          </ac:picMkLst>
        </pc:picChg>
      </pc:sldChg>
      <pc:sldChg chg="addSp delSp modSp add mod">
        <pc:chgData name="ANDRES HUMBERTO OTALORA CARMONA" userId="9f185f83-ab76-4bc7-b4dd-50fef826f155" providerId="ADAL" clId="{F35EFB22-6056-423B-8A08-F79F28F35935}" dt="2020-07-15T21:23:24.057" v="651" actId="1076"/>
        <pc:sldMkLst>
          <pc:docMk/>
          <pc:sldMk cId="1313200293" sldId="335"/>
        </pc:sldMkLst>
        <pc:spChg chg="add del mod">
          <ac:chgData name="ANDRES HUMBERTO OTALORA CARMONA" userId="9f185f83-ab76-4bc7-b4dd-50fef826f155" providerId="ADAL" clId="{F35EFB22-6056-423B-8A08-F79F28F35935}" dt="2020-07-15T21:23:16.242" v="650" actId="478"/>
          <ac:spMkLst>
            <pc:docMk/>
            <pc:sldMk cId="1313200293" sldId="335"/>
            <ac:spMk id="3" creationId="{58EBD096-5E26-4E69-A90E-265A5367B009}"/>
          </ac:spMkLst>
        </pc:spChg>
        <pc:spChg chg="add del mod">
          <ac:chgData name="ANDRES HUMBERTO OTALORA CARMONA" userId="9f185f83-ab76-4bc7-b4dd-50fef826f155" providerId="ADAL" clId="{F35EFB22-6056-423B-8A08-F79F28F35935}" dt="2020-07-15T21:22:47.809" v="640" actId="478"/>
          <ac:spMkLst>
            <pc:docMk/>
            <pc:sldMk cId="1313200293" sldId="335"/>
            <ac:spMk id="7" creationId="{7D0F7873-9698-440B-AC29-490117AAEEA4}"/>
          </ac:spMkLst>
        </pc:spChg>
        <pc:spChg chg="add del mod">
          <ac:chgData name="ANDRES HUMBERTO OTALORA CARMONA" userId="9f185f83-ab76-4bc7-b4dd-50fef826f155" providerId="ADAL" clId="{F35EFB22-6056-423B-8A08-F79F28F35935}" dt="2020-07-15T21:23:16.242" v="650" actId="478"/>
          <ac:spMkLst>
            <pc:docMk/>
            <pc:sldMk cId="1313200293" sldId="335"/>
            <ac:spMk id="8" creationId="{FCA7A6B0-7562-4062-9B93-E313C9B48B36}"/>
          </ac:spMkLst>
        </pc:spChg>
        <pc:spChg chg="add del mod">
          <ac:chgData name="ANDRES HUMBERTO OTALORA CARMONA" userId="9f185f83-ab76-4bc7-b4dd-50fef826f155" providerId="ADAL" clId="{F35EFB22-6056-423B-8A08-F79F28F35935}" dt="2020-07-15T21:23:16.242" v="650" actId="478"/>
          <ac:spMkLst>
            <pc:docMk/>
            <pc:sldMk cId="1313200293" sldId="335"/>
            <ac:spMk id="9" creationId="{140A7532-DB02-409B-BFDE-929038212D78}"/>
          </ac:spMkLst>
        </pc:spChg>
        <pc:spChg chg="add del mod">
          <ac:chgData name="ANDRES HUMBERTO OTALORA CARMONA" userId="9f185f83-ab76-4bc7-b4dd-50fef826f155" providerId="ADAL" clId="{F35EFB22-6056-423B-8A08-F79F28F35935}" dt="2020-07-15T21:23:16.242" v="650" actId="478"/>
          <ac:spMkLst>
            <pc:docMk/>
            <pc:sldMk cId="1313200293" sldId="335"/>
            <ac:spMk id="10" creationId="{B086A3B8-E337-454F-85EF-9ADDC33AFF08}"/>
          </ac:spMkLst>
        </pc:spChg>
        <pc:spChg chg="mod">
          <ac:chgData name="ANDRES HUMBERTO OTALORA CARMONA" userId="9f185f83-ab76-4bc7-b4dd-50fef826f155" providerId="ADAL" clId="{F35EFB22-6056-423B-8A08-F79F28F35935}" dt="2020-07-15T21:22:21.250" v="631" actId="20577"/>
          <ac:spMkLst>
            <pc:docMk/>
            <pc:sldMk cId="1313200293" sldId="335"/>
            <ac:spMk id="41" creationId="{BA4E2C08-946C-4869-9B54-C27E445D8FB7}"/>
          </ac:spMkLst>
        </pc:spChg>
        <pc:picChg chg="add mod">
          <ac:chgData name="ANDRES HUMBERTO OTALORA CARMONA" userId="9f185f83-ab76-4bc7-b4dd-50fef826f155" providerId="ADAL" clId="{F35EFB22-6056-423B-8A08-F79F28F35935}" dt="2020-07-15T21:23:24.057" v="651" actId="1076"/>
          <ac:picMkLst>
            <pc:docMk/>
            <pc:sldMk cId="1313200293" sldId="335"/>
            <ac:picMk id="6" creationId="{D0F27F9F-0394-4199-8BDA-1DB54549BCDB}"/>
          </ac:picMkLst>
        </pc:picChg>
      </pc:sldChg>
      <pc:sldChg chg="del">
        <pc:chgData name="ANDRES HUMBERTO OTALORA CARMONA" userId="9f185f83-ab76-4bc7-b4dd-50fef826f155" providerId="ADAL" clId="{F35EFB22-6056-423B-8A08-F79F28F35935}" dt="2020-07-15T20:54:05.123" v="1" actId="47"/>
        <pc:sldMkLst>
          <pc:docMk/>
          <pc:sldMk cId="1365851129" sldId="335"/>
        </pc:sldMkLst>
      </pc:sldChg>
      <pc:sldChg chg="add del setBg">
        <pc:chgData name="ANDRES HUMBERTO OTALORA CARMONA" userId="9f185f83-ab76-4bc7-b4dd-50fef826f155" providerId="ADAL" clId="{F35EFB22-6056-423B-8A08-F79F28F35935}" dt="2020-07-15T20:54:15.852" v="4"/>
        <pc:sldMkLst>
          <pc:docMk/>
          <pc:sldMk cId="4242108253" sldId="335"/>
        </pc:sldMkLst>
      </pc:sldChg>
      <pc:sldChg chg="del">
        <pc:chgData name="ANDRES HUMBERTO OTALORA CARMONA" userId="9f185f83-ab76-4bc7-b4dd-50fef826f155" providerId="ADAL" clId="{F35EFB22-6056-423B-8A08-F79F28F35935}" dt="2020-07-15T20:54:05.123" v="1" actId="47"/>
        <pc:sldMkLst>
          <pc:docMk/>
          <pc:sldMk cId="61982336" sldId="336"/>
        </pc:sldMkLst>
      </pc:sldChg>
      <pc:sldChg chg="addSp delSp modSp add mod">
        <pc:chgData name="ANDRES HUMBERTO OTALORA CARMONA" userId="9f185f83-ab76-4bc7-b4dd-50fef826f155" providerId="ADAL" clId="{F35EFB22-6056-423B-8A08-F79F28F35935}" dt="2020-07-15T21:38:18.729" v="1631" actId="20577"/>
        <pc:sldMkLst>
          <pc:docMk/>
          <pc:sldMk cId="3369923450" sldId="336"/>
        </pc:sldMkLst>
        <pc:spChg chg="add mod">
          <ac:chgData name="ANDRES HUMBERTO OTALORA CARMONA" userId="9f185f83-ab76-4bc7-b4dd-50fef826f155" providerId="ADAL" clId="{F35EFB22-6056-423B-8A08-F79F28F35935}" dt="2020-07-15T21:28:11.237" v="809" actId="2711"/>
          <ac:spMkLst>
            <pc:docMk/>
            <pc:sldMk cId="3369923450" sldId="336"/>
            <ac:spMk id="3" creationId="{B81B43BC-F68F-4A5E-9B92-27B0CDCDC20C}"/>
          </ac:spMkLst>
        </pc:spChg>
        <pc:spChg chg="add mod">
          <ac:chgData name="ANDRES HUMBERTO OTALORA CARMONA" userId="9f185f83-ab76-4bc7-b4dd-50fef826f155" providerId="ADAL" clId="{F35EFB22-6056-423B-8A08-F79F28F35935}" dt="2020-07-15T21:31:27.610" v="1061" actId="207"/>
          <ac:spMkLst>
            <pc:docMk/>
            <pc:sldMk cId="3369923450" sldId="336"/>
            <ac:spMk id="4" creationId="{22474D4A-A8DA-4E34-B685-2F1855727D3F}"/>
          </ac:spMkLst>
        </pc:spChg>
        <pc:spChg chg="add mod">
          <ac:chgData name="ANDRES HUMBERTO OTALORA CARMONA" userId="9f185f83-ab76-4bc7-b4dd-50fef826f155" providerId="ADAL" clId="{F35EFB22-6056-423B-8A08-F79F28F35935}" dt="2020-07-15T21:31:47.467" v="1066" actId="255"/>
          <ac:spMkLst>
            <pc:docMk/>
            <pc:sldMk cId="3369923450" sldId="336"/>
            <ac:spMk id="5" creationId="{C09B014C-A807-482D-9FA4-E8A6DAA3492E}"/>
          </ac:spMkLst>
        </pc:spChg>
        <pc:spChg chg="add del mod">
          <ac:chgData name="ANDRES HUMBERTO OTALORA CARMONA" userId="9f185f83-ab76-4bc7-b4dd-50fef826f155" providerId="ADAL" clId="{F35EFB22-6056-423B-8A08-F79F28F35935}" dt="2020-07-15T21:24:44.321" v="715" actId="478"/>
          <ac:spMkLst>
            <pc:docMk/>
            <pc:sldMk cId="3369923450" sldId="336"/>
            <ac:spMk id="7" creationId="{5AFDBB25-857B-4DFF-A2CE-E933E1BC37C8}"/>
          </ac:spMkLst>
        </pc:spChg>
        <pc:spChg chg="add mod">
          <ac:chgData name="ANDRES HUMBERTO OTALORA CARMONA" userId="9f185f83-ab76-4bc7-b4dd-50fef826f155" providerId="ADAL" clId="{F35EFB22-6056-423B-8A08-F79F28F35935}" dt="2020-07-15T21:24:33.740" v="711" actId="1076"/>
          <ac:spMkLst>
            <pc:docMk/>
            <pc:sldMk cId="3369923450" sldId="336"/>
            <ac:spMk id="8" creationId="{F046DF01-D5AA-4015-926F-AECD2EA4A1C2}"/>
          </ac:spMkLst>
        </pc:spChg>
        <pc:spChg chg="add mod">
          <ac:chgData name="ANDRES HUMBERTO OTALORA CARMONA" userId="9f185f83-ab76-4bc7-b4dd-50fef826f155" providerId="ADAL" clId="{F35EFB22-6056-423B-8A08-F79F28F35935}" dt="2020-07-15T21:24:33.740" v="711" actId="1076"/>
          <ac:spMkLst>
            <pc:docMk/>
            <pc:sldMk cId="3369923450" sldId="336"/>
            <ac:spMk id="9" creationId="{A9A4ABB7-7D3A-4CDC-A2AF-CC61094D61A8}"/>
          </ac:spMkLst>
        </pc:spChg>
        <pc:spChg chg="add mod">
          <ac:chgData name="ANDRES HUMBERTO OTALORA CARMONA" userId="9f185f83-ab76-4bc7-b4dd-50fef826f155" providerId="ADAL" clId="{F35EFB22-6056-423B-8A08-F79F28F35935}" dt="2020-07-15T21:24:33.740" v="711" actId="1076"/>
          <ac:spMkLst>
            <pc:docMk/>
            <pc:sldMk cId="3369923450" sldId="336"/>
            <ac:spMk id="10" creationId="{A114EE8E-1D41-476B-BCB9-95A9F5ECF7DB}"/>
          </ac:spMkLst>
        </pc:spChg>
        <pc:spChg chg="add mod">
          <ac:chgData name="ANDRES HUMBERTO OTALORA CARMONA" userId="9f185f83-ab76-4bc7-b4dd-50fef826f155" providerId="ADAL" clId="{F35EFB22-6056-423B-8A08-F79F28F35935}" dt="2020-07-15T21:31:56.489" v="1069" actId="14100"/>
          <ac:spMkLst>
            <pc:docMk/>
            <pc:sldMk cId="3369923450" sldId="336"/>
            <ac:spMk id="11" creationId="{19E3BD0C-F3D9-4BE3-B413-08272EAD9613}"/>
          </ac:spMkLst>
        </pc:spChg>
        <pc:spChg chg="add del mod">
          <ac:chgData name="ANDRES HUMBERTO OTALORA CARMONA" userId="9f185f83-ab76-4bc7-b4dd-50fef826f155" providerId="ADAL" clId="{F35EFB22-6056-423B-8A08-F79F28F35935}" dt="2020-07-15T21:28:16.849" v="812" actId="478"/>
          <ac:spMkLst>
            <pc:docMk/>
            <pc:sldMk cId="3369923450" sldId="336"/>
            <ac:spMk id="12" creationId="{8B613C18-BFB7-4F4C-9C58-167A29CA1687}"/>
          </ac:spMkLst>
        </pc:spChg>
        <pc:spChg chg="add del mod">
          <ac:chgData name="ANDRES HUMBERTO OTALORA CARMONA" userId="9f185f83-ab76-4bc7-b4dd-50fef826f155" providerId="ADAL" clId="{F35EFB22-6056-423B-8A08-F79F28F35935}" dt="2020-07-15T21:27:49.810" v="798" actId="478"/>
          <ac:spMkLst>
            <pc:docMk/>
            <pc:sldMk cId="3369923450" sldId="336"/>
            <ac:spMk id="13" creationId="{6EBF9B3C-BCBE-4A6B-992A-F14A045B6970}"/>
          </ac:spMkLst>
        </pc:spChg>
        <pc:spChg chg="add mod">
          <ac:chgData name="ANDRES HUMBERTO OTALORA CARMONA" userId="9f185f83-ab76-4bc7-b4dd-50fef826f155" providerId="ADAL" clId="{F35EFB22-6056-423B-8A08-F79F28F35935}" dt="2020-07-15T21:27:09.593" v="762" actId="20577"/>
          <ac:spMkLst>
            <pc:docMk/>
            <pc:sldMk cId="3369923450" sldId="336"/>
            <ac:spMk id="15" creationId="{BF28FBAC-8423-4389-94CC-8D5AC7AB70FD}"/>
          </ac:spMkLst>
        </pc:spChg>
        <pc:spChg chg="add mod">
          <ac:chgData name="ANDRES HUMBERTO OTALORA CARMONA" userId="9f185f83-ab76-4bc7-b4dd-50fef826f155" providerId="ADAL" clId="{F35EFB22-6056-423B-8A08-F79F28F35935}" dt="2020-07-15T21:30:07.915" v="1039" actId="207"/>
          <ac:spMkLst>
            <pc:docMk/>
            <pc:sldMk cId="3369923450" sldId="336"/>
            <ac:spMk id="20" creationId="{7B7E11D9-9A65-4A3B-8BE5-F02BD698276D}"/>
          </ac:spMkLst>
        </pc:spChg>
        <pc:spChg chg="add mod">
          <ac:chgData name="ANDRES HUMBERTO OTALORA CARMONA" userId="9f185f83-ab76-4bc7-b4dd-50fef826f155" providerId="ADAL" clId="{F35EFB22-6056-423B-8A08-F79F28F35935}" dt="2020-07-15T21:38:18.729" v="1631" actId="20577"/>
          <ac:spMkLst>
            <pc:docMk/>
            <pc:sldMk cId="3369923450" sldId="336"/>
            <ac:spMk id="24" creationId="{04E89F2A-297C-4FCE-888A-2CCB5DCAD249}"/>
          </ac:spMkLst>
        </pc:spChg>
        <pc:spChg chg="mod">
          <ac:chgData name="ANDRES HUMBERTO OTALORA CARMONA" userId="9f185f83-ab76-4bc7-b4dd-50fef826f155" providerId="ADAL" clId="{F35EFB22-6056-423B-8A08-F79F28F35935}" dt="2020-07-15T21:24:22.362" v="709" actId="20577"/>
          <ac:spMkLst>
            <pc:docMk/>
            <pc:sldMk cId="3369923450" sldId="336"/>
            <ac:spMk id="41" creationId="{BA4E2C08-946C-4869-9B54-C27E445D8FB7}"/>
          </ac:spMkLst>
        </pc:spChg>
        <pc:picChg chg="add mod">
          <ac:chgData name="ANDRES HUMBERTO OTALORA CARMONA" userId="9f185f83-ab76-4bc7-b4dd-50fef826f155" providerId="ADAL" clId="{F35EFB22-6056-423B-8A08-F79F28F35935}" dt="2020-07-15T21:31:59.944" v="1070" actId="1076"/>
          <ac:picMkLst>
            <pc:docMk/>
            <pc:sldMk cId="3369923450" sldId="336"/>
            <ac:picMk id="6" creationId="{C9F1A046-9B78-44A4-8F7E-9973F283246C}"/>
          </ac:picMkLst>
        </pc:picChg>
        <pc:picChg chg="add mod">
          <ac:chgData name="ANDRES HUMBERTO OTALORA CARMONA" userId="9f185f83-ab76-4bc7-b4dd-50fef826f155" providerId="ADAL" clId="{F35EFB22-6056-423B-8A08-F79F28F35935}" dt="2020-07-15T21:29:03.448" v="824" actId="1076"/>
          <ac:picMkLst>
            <pc:docMk/>
            <pc:sldMk cId="3369923450" sldId="336"/>
            <ac:picMk id="16" creationId="{AC07AF6E-4D3D-4F6E-8578-7A5D9791AB2B}"/>
          </ac:picMkLst>
        </pc:picChg>
        <pc:picChg chg="add mod">
          <ac:chgData name="ANDRES HUMBERTO OTALORA CARMONA" userId="9f185f83-ab76-4bc7-b4dd-50fef826f155" providerId="ADAL" clId="{F35EFB22-6056-423B-8A08-F79F28F35935}" dt="2020-07-15T21:30:52.773" v="1049" actId="27349"/>
          <ac:picMkLst>
            <pc:docMk/>
            <pc:sldMk cId="3369923450" sldId="336"/>
            <ac:picMk id="18" creationId="{76FF9FE5-D06C-4CB7-97C5-0587EE751F74}"/>
          </ac:picMkLst>
        </pc:picChg>
        <pc:picChg chg="add mod">
          <ac:chgData name="ANDRES HUMBERTO OTALORA CARMONA" userId="9f185f83-ab76-4bc7-b4dd-50fef826f155" providerId="ADAL" clId="{F35EFB22-6056-423B-8A08-F79F28F35935}" dt="2020-07-15T21:31:39.862" v="1064" actId="208"/>
          <ac:picMkLst>
            <pc:docMk/>
            <pc:sldMk cId="3369923450" sldId="336"/>
            <ac:picMk id="23" creationId="{9590CEFD-8D16-42F2-8F22-CFE9F3BF93D7}"/>
          </ac:picMkLst>
        </pc:picChg>
      </pc:sldChg>
      <pc:sldChg chg="del">
        <pc:chgData name="ANDRES HUMBERTO OTALORA CARMONA" userId="9f185f83-ab76-4bc7-b4dd-50fef826f155" providerId="ADAL" clId="{F35EFB22-6056-423B-8A08-F79F28F35935}" dt="2020-07-15T20:54:05.123" v="1" actId="47"/>
        <pc:sldMkLst>
          <pc:docMk/>
          <pc:sldMk cId="121789089" sldId="337"/>
        </pc:sldMkLst>
      </pc:sldChg>
      <pc:sldChg chg="addSp delSp modSp add mod modAnim">
        <pc:chgData name="ANDRES HUMBERTO OTALORA CARMONA" userId="9f185f83-ab76-4bc7-b4dd-50fef826f155" providerId="ADAL" clId="{F35EFB22-6056-423B-8A08-F79F28F35935}" dt="2020-07-20T23:00:12.771" v="3179" actId="20577"/>
        <pc:sldMkLst>
          <pc:docMk/>
          <pc:sldMk cId="1208453524" sldId="337"/>
        </pc:sldMkLst>
        <pc:spChg chg="add mod">
          <ac:chgData name="ANDRES HUMBERTO OTALORA CARMONA" userId="9f185f83-ab76-4bc7-b4dd-50fef826f155" providerId="ADAL" clId="{F35EFB22-6056-423B-8A08-F79F28F35935}" dt="2020-07-20T22:52:41.213" v="3143" actId="207"/>
          <ac:spMkLst>
            <pc:docMk/>
            <pc:sldMk cId="1208453524" sldId="337"/>
            <ac:spMk id="3" creationId="{5A5DC6FA-5476-4666-A73A-A25B00643594}"/>
          </ac:spMkLst>
        </pc:spChg>
        <pc:spChg chg="add mod">
          <ac:chgData name="ANDRES HUMBERTO OTALORA CARMONA" userId="9f185f83-ab76-4bc7-b4dd-50fef826f155" providerId="ADAL" clId="{F35EFB22-6056-423B-8A08-F79F28F35935}" dt="2020-07-20T22:52:53.933" v="3146" actId="207"/>
          <ac:spMkLst>
            <pc:docMk/>
            <pc:sldMk cId="1208453524" sldId="337"/>
            <ac:spMk id="4" creationId="{6D355F2D-426D-4053-B954-3F560E1CEE52}"/>
          </ac:spMkLst>
        </pc:spChg>
        <pc:spChg chg="add del mod">
          <ac:chgData name="ANDRES HUMBERTO OTALORA CARMONA" userId="9f185f83-ab76-4bc7-b4dd-50fef826f155" providerId="ADAL" clId="{F35EFB22-6056-423B-8A08-F79F28F35935}" dt="2020-07-20T22:00:14.136" v="2581" actId="478"/>
          <ac:spMkLst>
            <pc:docMk/>
            <pc:sldMk cId="1208453524" sldId="337"/>
            <ac:spMk id="7" creationId="{1D786574-2DB5-4DF4-986D-9F00CE86B8C9}"/>
          </ac:spMkLst>
        </pc:spChg>
        <pc:spChg chg="add mod">
          <ac:chgData name="ANDRES HUMBERTO OTALORA CARMONA" userId="9f185f83-ab76-4bc7-b4dd-50fef826f155" providerId="ADAL" clId="{F35EFB22-6056-423B-8A08-F79F28F35935}" dt="2020-07-20T22:52:52.501" v="3145" actId="207"/>
          <ac:spMkLst>
            <pc:docMk/>
            <pc:sldMk cId="1208453524" sldId="337"/>
            <ac:spMk id="8" creationId="{1118E9AF-7C8D-4848-B2AD-DB86F04F0D71}"/>
          </ac:spMkLst>
        </pc:spChg>
        <pc:spChg chg="add del mod">
          <ac:chgData name="ANDRES HUMBERTO OTALORA CARMONA" userId="9f185f83-ab76-4bc7-b4dd-50fef826f155" providerId="ADAL" clId="{F35EFB22-6056-423B-8A08-F79F28F35935}" dt="2020-07-20T21:55:18.013" v="2551" actId="478"/>
          <ac:spMkLst>
            <pc:docMk/>
            <pc:sldMk cId="1208453524" sldId="337"/>
            <ac:spMk id="9" creationId="{C3B2715B-0F92-4AD5-8ED0-C4D6D2BB208D}"/>
          </ac:spMkLst>
        </pc:spChg>
        <pc:spChg chg="add del mod">
          <ac:chgData name="ANDRES HUMBERTO OTALORA CARMONA" userId="9f185f83-ab76-4bc7-b4dd-50fef826f155" providerId="ADAL" clId="{F35EFB22-6056-423B-8A08-F79F28F35935}" dt="2020-07-20T22:02:00.584" v="2621" actId="478"/>
          <ac:spMkLst>
            <pc:docMk/>
            <pc:sldMk cId="1208453524" sldId="337"/>
            <ac:spMk id="10" creationId="{55F4DF14-691D-4B5E-A348-BBAD6DC9CD84}"/>
          </ac:spMkLst>
        </pc:spChg>
        <pc:spChg chg="add mod">
          <ac:chgData name="ANDRES HUMBERTO OTALORA CARMONA" userId="9f185f83-ab76-4bc7-b4dd-50fef826f155" providerId="ADAL" clId="{F35EFB22-6056-423B-8A08-F79F28F35935}" dt="2020-07-20T22:58:15.891" v="3158" actId="14100"/>
          <ac:spMkLst>
            <pc:docMk/>
            <pc:sldMk cId="1208453524" sldId="337"/>
            <ac:spMk id="11" creationId="{FFCBEC8B-7295-47F9-BB55-2065BB3FF637}"/>
          </ac:spMkLst>
        </pc:spChg>
        <pc:spChg chg="add mod">
          <ac:chgData name="ANDRES HUMBERTO OTALORA CARMONA" userId="9f185f83-ab76-4bc7-b4dd-50fef826f155" providerId="ADAL" clId="{F35EFB22-6056-423B-8A08-F79F28F35935}" dt="2020-07-20T22:58:18.787" v="3159" actId="14100"/>
          <ac:spMkLst>
            <pc:docMk/>
            <pc:sldMk cId="1208453524" sldId="337"/>
            <ac:spMk id="12" creationId="{D0E7F5F4-02BC-4484-91E9-ACD9994D48C4}"/>
          </ac:spMkLst>
        </pc:spChg>
        <pc:spChg chg="add del mod">
          <ac:chgData name="ANDRES HUMBERTO OTALORA CARMONA" userId="9f185f83-ab76-4bc7-b4dd-50fef826f155" providerId="ADAL" clId="{F35EFB22-6056-423B-8A08-F79F28F35935}" dt="2020-07-20T22:03:07.847" v="2633" actId="478"/>
          <ac:spMkLst>
            <pc:docMk/>
            <pc:sldMk cId="1208453524" sldId="337"/>
            <ac:spMk id="13" creationId="{AB8680BC-0FAA-41D4-BB7D-3A70F29FF178}"/>
          </ac:spMkLst>
        </pc:spChg>
        <pc:spChg chg="add mod">
          <ac:chgData name="ANDRES HUMBERTO OTALORA CARMONA" userId="9f185f83-ab76-4bc7-b4dd-50fef826f155" providerId="ADAL" clId="{F35EFB22-6056-423B-8A08-F79F28F35935}" dt="2020-07-20T22:53:07.306" v="3150" actId="1076"/>
          <ac:spMkLst>
            <pc:docMk/>
            <pc:sldMk cId="1208453524" sldId="337"/>
            <ac:spMk id="14" creationId="{8AB5F937-800F-4F76-B1A8-ECE2438CE69A}"/>
          </ac:spMkLst>
        </pc:spChg>
        <pc:spChg chg="add del mod">
          <ac:chgData name="ANDRES HUMBERTO OTALORA CARMONA" userId="9f185f83-ab76-4bc7-b4dd-50fef826f155" providerId="ADAL" clId="{F35EFB22-6056-423B-8A08-F79F28F35935}" dt="2020-07-20T22:02:55.630" v="2631" actId="478"/>
          <ac:spMkLst>
            <pc:docMk/>
            <pc:sldMk cId="1208453524" sldId="337"/>
            <ac:spMk id="15" creationId="{DAC4B03F-2863-4CC5-B130-E34FD593F1BB}"/>
          </ac:spMkLst>
        </pc:spChg>
        <pc:spChg chg="add del mod">
          <ac:chgData name="ANDRES HUMBERTO OTALORA CARMONA" userId="9f185f83-ab76-4bc7-b4dd-50fef826f155" providerId="ADAL" clId="{F35EFB22-6056-423B-8A08-F79F28F35935}" dt="2020-07-20T22:03:31.015" v="2641" actId="478"/>
          <ac:spMkLst>
            <pc:docMk/>
            <pc:sldMk cId="1208453524" sldId="337"/>
            <ac:spMk id="16" creationId="{7A60E04A-F9AB-44C6-A758-4F36F6257B62}"/>
          </ac:spMkLst>
        </pc:spChg>
        <pc:spChg chg="add del mod">
          <ac:chgData name="ANDRES HUMBERTO OTALORA CARMONA" userId="9f185f83-ab76-4bc7-b4dd-50fef826f155" providerId="ADAL" clId="{F35EFB22-6056-423B-8A08-F79F28F35935}" dt="2020-07-20T22:04:43.703" v="2648" actId="478"/>
          <ac:spMkLst>
            <pc:docMk/>
            <pc:sldMk cId="1208453524" sldId="337"/>
            <ac:spMk id="17" creationId="{C4399D8E-1E3B-4691-916C-8EA2515D41B2}"/>
          </ac:spMkLst>
        </pc:spChg>
        <pc:spChg chg="add mod">
          <ac:chgData name="ANDRES HUMBERTO OTALORA CARMONA" userId="9f185f83-ab76-4bc7-b4dd-50fef826f155" providerId="ADAL" clId="{F35EFB22-6056-423B-8A08-F79F28F35935}" dt="2020-07-20T22:51:04.227" v="3127" actId="20577"/>
          <ac:spMkLst>
            <pc:docMk/>
            <pc:sldMk cId="1208453524" sldId="337"/>
            <ac:spMk id="18" creationId="{ACE2E7D4-FDD3-4900-A424-7885A0919363}"/>
          </ac:spMkLst>
        </pc:spChg>
        <pc:spChg chg="add mod">
          <ac:chgData name="ANDRES HUMBERTO OTALORA CARMONA" userId="9f185f83-ab76-4bc7-b4dd-50fef826f155" providerId="ADAL" clId="{F35EFB22-6056-423B-8A08-F79F28F35935}" dt="2020-07-20T23:00:12.771" v="3179" actId="20577"/>
          <ac:spMkLst>
            <pc:docMk/>
            <pc:sldMk cId="1208453524" sldId="337"/>
            <ac:spMk id="20" creationId="{DD51B692-2398-4239-BD1C-10B5F76AC50B}"/>
          </ac:spMkLst>
        </pc:spChg>
        <pc:spChg chg="add mod">
          <ac:chgData name="ANDRES HUMBERTO OTALORA CARMONA" userId="9f185f83-ab76-4bc7-b4dd-50fef826f155" providerId="ADAL" clId="{F35EFB22-6056-423B-8A08-F79F28F35935}" dt="2020-07-20T22:47:30.946" v="2828" actId="1076"/>
          <ac:spMkLst>
            <pc:docMk/>
            <pc:sldMk cId="1208453524" sldId="337"/>
            <ac:spMk id="21" creationId="{E63DCF7F-A292-4447-8439-2D60BD1D467D}"/>
          </ac:spMkLst>
        </pc:spChg>
        <pc:spChg chg="mod">
          <ac:chgData name="ANDRES HUMBERTO OTALORA CARMONA" userId="9f185f83-ab76-4bc7-b4dd-50fef826f155" providerId="ADAL" clId="{F35EFB22-6056-423B-8A08-F79F28F35935}" dt="2020-07-20T21:54:37.941" v="2541" actId="207"/>
          <ac:spMkLst>
            <pc:docMk/>
            <pc:sldMk cId="1208453524" sldId="337"/>
            <ac:spMk id="41" creationId="{BA4E2C08-946C-4869-9B54-C27E445D8FB7}"/>
          </ac:spMkLst>
        </pc:spChg>
        <pc:picChg chg="add mod">
          <ac:chgData name="ANDRES HUMBERTO OTALORA CARMONA" userId="9f185f83-ab76-4bc7-b4dd-50fef826f155" providerId="ADAL" clId="{F35EFB22-6056-423B-8A08-F79F28F35935}" dt="2020-07-20T22:36:45.012" v="2681" actId="14100"/>
          <ac:picMkLst>
            <pc:docMk/>
            <pc:sldMk cId="1208453524" sldId="337"/>
            <ac:picMk id="5" creationId="{D5325210-FC91-4A46-BF81-517B36E302E9}"/>
          </ac:picMkLst>
        </pc:picChg>
        <pc:picChg chg="add mod">
          <ac:chgData name="ANDRES HUMBERTO OTALORA CARMONA" userId="9f185f83-ab76-4bc7-b4dd-50fef826f155" providerId="ADAL" clId="{F35EFB22-6056-423B-8A08-F79F28F35935}" dt="2020-07-20T22:35:10.459" v="2662" actId="1076"/>
          <ac:picMkLst>
            <pc:docMk/>
            <pc:sldMk cId="1208453524" sldId="337"/>
            <ac:picMk id="6" creationId="{AD142188-2EFE-4BD6-97E6-66E272141AC5}"/>
          </ac:picMkLst>
        </pc:picChg>
        <pc:picChg chg="add mod">
          <ac:chgData name="ANDRES HUMBERTO OTALORA CARMONA" userId="9f185f83-ab76-4bc7-b4dd-50fef826f155" providerId="ADAL" clId="{F35EFB22-6056-423B-8A08-F79F28F35935}" dt="2020-07-20T22:59:51.842" v="3164" actId="27349"/>
          <ac:picMkLst>
            <pc:docMk/>
            <pc:sldMk cId="1208453524" sldId="337"/>
            <ac:picMk id="22" creationId="{704F398A-B7B5-4010-BCD9-791C4D848592}"/>
          </ac:picMkLst>
        </pc:picChg>
        <pc:picChg chg="add mod">
          <ac:chgData name="ANDRES HUMBERTO OTALORA CARMONA" userId="9f185f83-ab76-4bc7-b4dd-50fef826f155" providerId="ADAL" clId="{F35EFB22-6056-423B-8A08-F79F28F35935}" dt="2020-07-20T22:58:22.698" v="3161" actId="14100"/>
          <ac:picMkLst>
            <pc:docMk/>
            <pc:sldMk cId="1208453524" sldId="337"/>
            <ac:picMk id="23" creationId="{CECCB4F1-778F-48E0-833D-AB621D743469}"/>
          </ac:picMkLst>
        </pc:picChg>
        <pc:picChg chg="add mod">
          <ac:chgData name="ANDRES HUMBERTO OTALORA CARMONA" userId="9f185f83-ab76-4bc7-b4dd-50fef826f155" providerId="ADAL" clId="{F35EFB22-6056-423B-8A08-F79F28F35935}" dt="2020-07-20T22:59:54.477" v="3165" actId="27349"/>
          <ac:picMkLst>
            <pc:docMk/>
            <pc:sldMk cId="1208453524" sldId="337"/>
            <ac:picMk id="26" creationId="{839D25B7-BD98-47DE-8B94-C8791211C273}"/>
          </ac:picMkLst>
        </pc:picChg>
      </pc:sldChg>
      <pc:sldChg chg="addSp delSp modSp add mod delAnim">
        <pc:chgData name="ANDRES HUMBERTO OTALORA CARMONA" userId="9f185f83-ab76-4bc7-b4dd-50fef826f155" providerId="ADAL" clId="{F35EFB22-6056-423B-8A08-F79F28F35935}" dt="2020-07-15T21:09:31.746" v="592" actId="1076"/>
        <pc:sldMkLst>
          <pc:docMk/>
          <pc:sldMk cId="2381799996" sldId="338"/>
        </pc:sldMkLst>
        <pc:spChg chg="add mod">
          <ac:chgData name="ANDRES HUMBERTO OTALORA CARMONA" userId="9f185f83-ab76-4bc7-b4dd-50fef826f155" providerId="ADAL" clId="{F35EFB22-6056-423B-8A08-F79F28F35935}" dt="2020-07-15T21:03:03.147" v="467" actId="1076"/>
          <ac:spMkLst>
            <pc:docMk/>
            <pc:sldMk cId="2381799996" sldId="338"/>
            <ac:spMk id="3" creationId="{76821549-1EBB-4FA0-BB3A-1724DA98CE19}"/>
          </ac:spMkLst>
        </pc:spChg>
        <pc:spChg chg="del">
          <ac:chgData name="ANDRES HUMBERTO OTALORA CARMONA" userId="9f185f83-ab76-4bc7-b4dd-50fef826f155" providerId="ADAL" clId="{F35EFB22-6056-423B-8A08-F79F28F35935}" dt="2020-07-15T21:01:51.457" v="441" actId="478"/>
          <ac:spMkLst>
            <pc:docMk/>
            <pc:sldMk cId="2381799996" sldId="338"/>
            <ac:spMk id="4" creationId="{26E4B6E6-DA62-4384-B82F-C9495CB2323F}"/>
          </ac:spMkLst>
        </pc:spChg>
        <pc:spChg chg="del">
          <ac:chgData name="ANDRES HUMBERTO OTALORA CARMONA" userId="9f185f83-ab76-4bc7-b4dd-50fef826f155" providerId="ADAL" clId="{F35EFB22-6056-423B-8A08-F79F28F35935}" dt="2020-07-15T21:01:51.457" v="441" actId="478"/>
          <ac:spMkLst>
            <pc:docMk/>
            <pc:sldMk cId="2381799996" sldId="338"/>
            <ac:spMk id="19" creationId="{B2E1A2E5-529C-425A-B41F-CC982A4A67E1}"/>
          </ac:spMkLst>
        </pc:spChg>
        <pc:spChg chg="del">
          <ac:chgData name="ANDRES HUMBERTO OTALORA CARMONA" userId="9f185f83-ab76-4bc7-b4dd-50fef826f155" providerId="ADAL" clId="{F35EFB22-6056-423B-8A08-F79F28F35935}" dt="2020-07-15T21:01:51.457" v="441" actId="478"/>
          <ac:spMkLst>
            <pc:docMk/>
            <pc:sldMk cId="2381799996" sldId="338"/>
            <ac:spMk id="20" creationId="{388ACD96-BFD4-4175-B38D-AAB46462326A}"/>
          </ac:spMkLst>
        </pc:spChg>
        <pc:spChg chg="del">
          <ac:chgData name="ANDRES HUMBERTO OTALORA CARMONA" userId="9f185f83-ab76-4bc7-b4dd-50fef826f155" providerId="ADAL" clId="{F35EFB22-6056-423B-8A08-F79F28F35935}" dt="2020-07-15T21:01:51.457" v="441" actId="478"/>
          <ac:spMkLst>
            <pc:docMk/>
            <pc:sldMk cId="2381799996" sldId="338"/>
            <ac:spMk id="21" creationId="{EC30644B-73BB-40C4-BDD3-F1649F3616CD}"/>
          </ac:spMkLst>
        </pc:spChg>
        <pc:spChg chg="del">
          <ac:chgData name="ANDRES HUMBERTO OTALORA CARMONA" userId="9f185f83-ab76-4bc7-b4dd-50fef826f155" providerId="ADAL" clId="{F35EFB22-6056-423B-8A08-F79F28F35935}" dt="2020-07-15T21:01:51.457" v="441" actId="478"/>
          <ac:spMkLst>
            <pc:docMk/>
            <pc:sldMk cId="2381799996" sldId="338"/>
            <ac:spMk id="22" creationId="{7BE37B99-C168-48BC-B186-4DFEE12DDF5A}"/>
          </ac:spMkLst>
        </pc:spChg>
        <pc:spChg chg="del">
          <ac:chgData name="ANDRES HUMBERTO OTALORA CARMONA" userId="9f185f83-ab76-4bc7-b4dd-50fef826f155" providerId="ADAL" clId="{F35EFB22-6056-423B-8A08-F79F28F35935}" dt="2020-07-15T21:01:51.457" v="441" actId="478"/>
          <ac:spMkLst>
            <pc:docMk/>
            <pc:sldMk cId="2381799996" sldId="338"/>
            <ac:spMk id="23" creationId="{E01F7B19-D96E-45AE-B28F-DB21E5E1789F}"/>
          </ac:spMkLst>
        </pc:spChg>
        <pc:spChg chg="add del mod">
          <ac:chgData name="ANDRES HUMBERTO OTALORA CARMONA" userId="9f185f83-ab76-4bc7-b4dd-50fef826f155" providerId="ADAL" clId="{F35EFB22-6056-423B-8A08-F79F28F35935}" dt="2020-07-15T21:02:18.444" v="449" actId="478"/>
          <ac:spMkLst>
            <pc:docMk/>
            <pc:sldMk cId="2381799996" sldId="338"/>
            <ac:spMk id="24" creationId="{78F98FB6-F30E-4C08-AAE1-B017B98FC3D0}"/>
          </ac:spMkLst>
        </pc:spChg>
        <pc:spChg chg="add mod">
          <ac:chgData name="ANDRES HUMBERTO OTALORA CARMONA" userId="9f185f83-ab76-4bc7-b4dd-50fef826f155" providerId="ADAL" clId="{F35EFB22-6056-423B-8A08-F79F28F35935}" dt="2020-07-15T21:09:29.387" v="591" actId="1076"/>
          <ac:spMkLst>
            <pc:docMk/>
            <pc:sldMk cId="2381799996" sldId="338"/>
            <ac:spMk id="26" creationId="{794CC43A-8DF0-429D-A60A-78410C8935C2}"/>
          </ac:spMkLst>
        </pc:spChg>
        <pc:spChg chg="add mod">
          <ac:chgData name="ANDRES HUMBERTO OTALORA CARMONA" userId="9f185f83-ab76-4bc7-b4dd-50fef826f155" providerId="ADAL" clId="{F35EFB22-6056-423B-8A08-F79F28F35935}" dt="2020-07-15T21:09:29.387" v="591" actId="1076"/>
          <ac:spMkLst>
            <pc:docMk/>
            <pc:sldMk cId="2381799996" sldId="338"/>
            <ac:spMk id="27" creationId="{FEAFB58C-9715-48CE-9668-4A466094A280}"/>
          </ac:spMkLst>
        </pc:spChg>
        <pc:spChg chg="add mod">
          <ac:chgData name="ANDRES HUMBERTO OTALORA CARMONA" userId="9f185f83-ab76-4bc7-b4dd-50fef826f155" providerId="ADAL" clId="{F35EFB22-6056-423B-8A08-F79F28F35935}" dt="2020-07-15T21:09:29.387" v="591" actId="1076"/>
          <ac:spMkLst>
            <pc:docMk/>
            <pc:sldMk cId="2381799996" sldId="338"/>
            <ac:spMk id="29" creationId="{9342E54A-CE55-46EE-A891-EA0398CB03D3}"/>
          </ac:spMkLst>
        </pc:spChg>
        <pc:spChg chg="del">
          <ac:chgData name="ANDRES HUMBERTO OTALORA CARMONA" userId="9f185f83-ab76-4bc7-b4dd-50fef826f155" providerId="ADAL" clId="{F35EFB22-6056-423B-8A08-F79F28F35935}" dt="2020-07-15T21:01:51.457" v="441" actId="478"/>
          <ac:spMkLst>
            <pc:docMk/>
            <pc:sldMk cId="2381799996" sldId="338"/>
            <ac:spMk id="30" creationId="{A8D13B85-9E0A-45C1-B3ED-8C49C8CEA98F}"/>
          </ac:spMkLst>
        </pc:spChg>
        <pc:spChg chg="add mod">
          <ac:chgData name="ANDRES HUMBERTO OTALORA CARMONA" userId="9f185f83-ab76-4bc7-b4dd-50fef826f155" providerId="ADAL" clId="{F35EFB22-6056-423B-8A08-F79F28F35935}" dt="2020-07-15T21:03:26.987" v="474" actId="1076"/>
          <ac:spMkLst>
            <pc:docMk/>
            <pc:sldMk cId="2381799996" sldId="338"/>
            <ac:spMk id="32" creationId="{4E4D7CD1-0774-48C3-9F37-E41393F7475F}"/>
          </ac:spMkLst>
        </pc:spChg>
        <pc:spChg chg="add del mod">
          <ac:chgData name="ANDRES HUMBERTO OTALORA CARMONA" userId="9f185f83-ab76-4bc7-b4dd-50fef826f155" providerId="ADAL" clId="{F35EFB22-6056-423B-8A08-F79F28F35935}" dt="2020-07-15T21:02:53.444" v="464" actId="478"/>
          <ac:spMkLst>
            <pc:docMk/>
            <pc:sldMk cId="2381799996" sldId="338"/>
            <ac:spMk id="34" creationId="{D25B2324-D3D9-4A48-8B9B-964A33C3DF10}"/>
          </ac:spMkLst>
        </pc:spChg>
        <pc:spChg chg="add mod">
          <ac:chgData name="ANDRES HUMBERTO OTALORA CARMONA" userId="9f185f83-ab76-4bc7-b4dd-50fef826f155" providerId="ADAL" clId="{F35EFB22-6056-423B-8A08-F79F28F35935}" dt="2020-07-15T21:09:29.387" v="591" actId="1076"/>
          <ac:spMkLst>
            <pc:docMk/>
            <pc:sldMk cId="2381799996" sldId="338"/>
            <ac:spMk id="35" creationId="{07D34F4C-14EB-44A3-BD9F-627F8AA968AA}"/>
          </ac:spMkLst>
        </pc:spChg>
        <pc:spChg chg="add mod">
          <ac:chgData name="ANDRES HUMBERTO OTALORA CARMONA" userId="9f185f83-ab76-4bc7-b4dd-50fef826f155" providerId="ADAL" clId="{F35EFB22-6056-423B-8A08-F79F28F35935}" dt="2020-07-15T21:04:08.422" v="570" actId="1076"/>
          <ac:spMkLst>
            <pc:docMk/>
            <pc:sldMk cId="2381799996" sldId="338"/>
            <ac:spMk id="37" creationId="{7DDFED90-4FFF-477A-A794-BA4F69865A60}"/>
          </ac:spMkLst>
        </pc:spChg>
        <pc:spChg chg="del">
          <ac:chgData name="ANDRES HUMBERTO OTALORA CARMONA" userId="9f185f83-ab76-4bc7-b4dd-50fef826f155" providerId="ADAL" clId="{F35EFB22-6056-423B-8A08-F79F28F35935}" dt="2020-07-15T21:01:51.457" v="441" actId="478"/>
          <ac:spMkLst>
            <pc:docMk/>
            <pc:sldMk cId="2381799996" sldId="338"/>
            <ac:spMk id="51" creationId="{54A38780-DBB7-4DA8-9FEA-B242568D77FF}"/>
          </ac:spMkLst>
        </pc:spChg>
        <pc:picChg chg="del">
          <ac:chgData name="ANDRES HUMBERTO OTALORA CARMONA" userId="9f185f83-ab76-4bc7-b4dd-50fef826f155" providerId="ADAL" clId="{F35EFB22-6056-423B-8A08-F79F28F35935}" dt="2020-07-15T21:01:51.457" v="441" actId="478"/>
          <ac:picMkLst>
            <pc:docMk/>
            <pc:sldMk cId="2381799996" sldId="338"/>
            <ac:picMk id="6" creationId="{819562C5-7D91-42F2-AF1B-E48E48D8204A}"/>
          </ac:picMkLst>
        </pc:picChg>
        <pc:picChg chg="add mod">
          <ac:chgData name="ANDRES HUMBERTO OTALORA CARMONA" userId="9f185f83-ab76-4bc7-b4dd-50fef826f155" providerId="ADAL" clId="{F35EFB22-6056-423B-8A08-F79F28F35935}" dt="2020-07-15T21:09:29.387" v="591" actId="1076"/>
          <ac:picMkLst>
            <pc:docMk/>
            <pc:sldMk cId="2381799996" sldId="338"/>
            <ac:picMk id="9" creationId="{807F89EC-5580-4995-8175-C94971FF65AD}"/>
          </ac:picMkLst>
        </pc:picChg>
        <pc:picChg chg="add mod">
          <ac:chgData name="ANDRES HUMBERTO OTALORA CARMONA" userId="9f185f83-ab76-4bc7-b4dd-50fef826f155" providerId="ADAL" clId="{F35EFB22-6056-423B-8A08-F79F28F35935}" dt="2020-07-15T21:09:31.746" v="592" actId="1076"/>
          <ac:picMkLst>
            <pc:docMk/>
            <pc:sldMk cId="2381799996" sldId="338"/>
            <ac:picMk id="11" creationId="{A7150A03-D764-4F08-A918-D5920003B497}"/>
          </ac:picMkLst>
        </pc:picChg>
        <pc:picChg chg="del">
          <ac:chgData name="ANDRES HUMBERTO OTALORA CARMONA" userId="9f185f83-ab76-4bc7-b4dd-50fef826f155" providerId="ADAL" clId="{F35EFB22-6056-423B-8A08-F79F28F35935}" dt="2020-07-15T21:01:51.457" v="441" actId="478"/>
          <ac:picMkLst>
            <pc:docMk/>
            <pc:sldMk cId="2381799996" sldId="338"/>
            <ac:picMk id="12" creationId="{4DDEADDF-F21D-433A-95C3-7DCB52CB6CC6}"/>
          </ac:picMkLst>
        </pc:picChg>
        <pc:picChg chg="del">
          <ac:chgData name="ANDRES HUMBERTO OTALORA CARMONA" userId="9f185f83-ab76-4bc7-b4dd-50fef826f155" providerId="ADAL" clId="{F35EFB22-6056-423B-8A08-F79F28F35935}" dt="2020-07-15T21:01:51.457" v="441" actId="478"/>
          <ac:picMkLst>
            <pc:docMk/>
            <pc:sldMk cId="2381799996" sldId="338"/>
            <ac:picMk id="13" creationId="{BFE0CD57-67C8-497E-A765-29F19E3383CC}"/>
          </ac:picMkLst>
        </pc:picChg>
        <pc:picChg chg="add mod">
          <ac:chgData name="ANDRES HUMBERTO OTALORA CARMONA" userId="9f185f83-ab76-4bc7-b4dd-50fef826f155" providerId="ADAL" clId="{F35EFB22-6056-423B-8A08-F79F28F35935}" dt="2020-07-15T21:05:27.811" v="586" actId="1076"/>
          <ac:picMkLst>
            <pc:docMk/>
            <pc:sldMk cId="2381799996" sldId="338"/>
            <ac:picMk id="18" creationId="{6511C71C-84C9-47EA-B817-10A3754FE743}"/>
          </ac:picMkLst>
        </pc:picChg>
        <pc:picChg chg="del">
          <ac:chgData name="ANDRES HUMBERTO OTALORA CARMONA" userId="9f185f83-ab76-4bc7-b4dd-50fef826f155" providerId="ADAL" clId="{F35EFB22-6056-423B-8A08-F79F28F35935}" dt="2020-07-15T21:01:51.457" v="441" actId="478"/>
          <ac:picMkLst>
            <pc:docMk/>
            <pc:sldMk cId="2381799996" sldId="338"/>
            <ac:picMk id="25" creationId="{24C8ACAF-7809-4B93-B505-6221573A9C88}"/>
          </ac:picMkLst>
        </pc:picChg>
        <pc:picChg chg="del">
          <ac:chgData name="ANDRES HUMBERTO OTALORA CARMONA" userId="9f185f83-ab76-4bc7-b4dd-50fef826f155" providerId="ADAL" clId="{F35EFB22-6056-423B-8A08-F79F28F35935}" dt="2020-07-15T21:01:51.457" v="441" actId="478"/>
          <ac:picMkLst>
            <pc:docMk/>
            <pc:sldMk cId="2381799996" sldId="338"/>
            <ac:picMk id="31" creationId="{9F006A11-80A8-43EC-ADBC-2D0BCF90EF49}"/>
          </ac:picMkLst>
        </pc:picChg>
        <pc:picChg chg="add mod">
          <ac:chgData name="ANDRES HUMBERTO OTALORA CARMONA" userId="9f185f83-ab76-4bc7-b4dd-50fef826f155" providerId="ADAL" clId="{F35EFB22-6056-423B-8A08-F79F28F35935}" dt="2020-07-15T21:09:29.387" v="591" actId="1076"/>
          <ac:picMkLst>
            <pc:docMk/>
            <pc:sldMk cId="2381799996" sldId="338"/>
            <ac:picMk id="38" creationId="{FE0D5514-2E64-41F4-ABC3-76B2321C09BF}"/>
          </ac:picMkLst>
        </pc:picChg>
        <pc:picChg chg="add mod">
          <ac:chgData name="ANDRES HUMBERTO OTALORA CARMONA" userId="9f185f83-ab76-4bc7-b4dd-50fef826f155" providerId="ADAL" clId="{F35EFB22-6056-423B-8A08-F79F28F35935}" dt="2020-07-15T21:09:29.387" v="591" actId="1076"/>
          <ac:picMkLst>
            <pc:docMk/>
            <pc:sldMk cId="2381799996" sldId="338"/>
            <ac:picMk id="39" creationId="{F0073CF6-5757-4545-891F-F59DBADBD498}"/>
          </ac:picMkLst>
        </pc:picChg>
        <pc:cxnChg chg="add mod">
          <ac:chgData name="ANDRES HUMBERTO OTALORA CARMONA" userId="9f185f83-ab76-4bc7-b4dd-50fef826f155" providerId="ADAL" clId="{F35EFB22-6056-423B-8A08-F79F28F35935}" dt="2020-07-15T21:03:30.075" v="475" actId="1076"/>
          <ac:cxnSpMkLst>
            <pc:docMk/>
            <pc:sldMk cId="2381799996" sldId="338"/>
            <ac:cxnSpMk id="7" creationId="{8ABF538F-5D06-44DC-9117-4F146D020D4A}"/>
          </ac:cxnSpMkLst>
        </pc:cxnChg>
        <pc:cxnChg chg="add del mod">
          <ac:chgData name="ANDRES HUMBERTO OTALORA CARMONA" userId="9f185f83-ab76-4bc7-b4dd-50fef826f155" providerId="ADAL" clId="{F35EFB22-6056-423B-8A08-F79F28F35935}" dt="2020-07-15T21:02:54.532" v="465" actId="478"/>
          <ac:cxnSpMkLst>
            <pc:docMk/>
            <pc:sldMk cId="2381799996" sldId="338"/>
            <ac:cxnSpMk id="33" creationId="{555AB7FD-CA2E-4DC0-B884-53FFA8C9DD3B}"/>
          </ac:cxnSpMkLst>
        </pc:cxnChg>
        <pc:cxnChg chg="add mod">
          <ac:chgData name="ANDRES HUMBERTO OTALORA CARMONA" userId="9f185f83-ab76-4bc7-b4dd-50fef826f155" providerId="ADAL" clId="{F35EFB22-6056-423B-8A08-F79F28F35935}" dt="2020-07-15T21:03:24.675" v="473" actId="1076"/>
          <ac:cxnSpMkLst>
            <pc:docMk/>
            <pc:sldMk cId="2381799996" sldId="338"/>
            <ac:cxnSpMk id="36" creationId="{8EB9D8C6-FFBE-4692-A164-6BBC84942DA9}"/>
          </ac:cxnSpMkLst>
        </pc:cxnChg>
      </pc:sldChg>
      <pc:sldChg chg="del">
        <pc:chgData name="ANDRES HUMBERTO OTALORA CARMONA" userId="9f185f83-ab76-4bc7-b4dd-50fef826f155" providerId="ADAL" clId="{F35EFB22-6056-423B-8A08-F79F28F35935}" dt="2020-07-15T20:54:05.123" v="1" actId="47"/>
        <pc:sldMkLst>
          <pc:docMk/>
          <pc:sldMk cId="2431661003" sldId="339"/>
        </pc:sldMkLst>
      </pc:sldChg>
      <pc:sldChg chg="addSp delSp modSp add mod">
        <pc:chgData name="ANDRES HUMBERTO OTALORA CARMONA" userId="9f185f83-ab76-4bc7-b4dd-50fef826f155" providerId="ADAL" clId="{F35EFB22-6056-423B-8A08-F79F28F35935}" dt="2020-07-15T21:54:18.670" v="1990" actId="1076"/>
        <pc:sldMkLst>
          <pc:docMk/>
          <pc:sldMk cId="4290304786" sldId="339"/>
        </pc:sldMkLst>
        <pc:spChg chg="del">
          <ac:chgData name="ANDRES HUMBERTO OTALORA CARMONA" userId="9f185f83-ab76-4bc7-b4dd-50fef826f155" providerId="ADAL" clId="{F35EFB22-6056-423B-8A08-F79F28F35935}" dt="2020-07-15T21:32:11.089" v="1072" actId="478"/>
          <ac:spMkLst>
            <pc:docMk/>
            <pc:sldMk cId="4290304786" sldId="339"/>
            <ac:spMk id="3" creationId="{B81B43BC-F68F-4A5E-9B92-27B0CDCDC20C}"/>
          </ac:spMkLst>
        </pc:spChg>
        <pc:spChg chg="del">
          <ac:chgData name="ANDRES HUMBERTO OTALORA CARMONA" userId="9f185f83-ab76-4bc7-b4dd-50fef826f155" providerId="ADAL" clId="{F35EFB22-6056-423B-8A08-F79F28F35935}" dt="2020-07-15T21:32:11.089" v="1072" actId="478"/>
          <ac:spMkLst>
            <pc:docMk/>
            <pc:sldMk cId="4290304786" sldId="339"/>
            <ac:spMk id="4" creationId="{22474D4A-A8DA-4E34-B685-2F1855727D3F}"/>
          </ac:spMkLst>
        </pc:spChg>
        <pc:spChg chg="del">
          <ac:chgData name="ANDRES HUMBERTO OTALORA CARMONA" userId="9f185f83-ab76-4bc7-b4dd-50fef826f155" providerId="ADAL" clId="{F35EFB22-6056-423B-8A08-F79F28F35935}" dt="2020-07-15T21:32:11.089" v="1072" actId="478"/>
          <ac:spMkLst>
            <pc:docMk/>
            <pc:sldMk cId="4290304786" sldId="339"/>
            <ac:spMk id="5" creationId="{C09B014C-A807-482D-9FA4-E8A6DAA3492E}"/>
          </ac:spMkLst>
        </pc:spChg>
        <pc:spChg chg="del">
          <ac:chgData name="ANDRES HUMBERTO OTALORA CARMONA" userId="9f185f83-ab76-4bc7-b4dd-50fef826f155" providerId="ADAL" clId="{F35EFB22-6056-423B-8A08-F79F28F35935}" dt="2020-07-15T21:32:11.089" v="1072" actId="478"/>
          <ac:spMkLst>
            <pc:docMk/>
            <pc:sldMk cId="4290304786" sldId="339"/>
            <ac:spMk id="8" creationId="{F046DF01-D5AA-4015-926F-AECD2EA4A1C2}"/>
          </ac:spMkLst>
        </pc:spChg>
        <pc:spChg chg="del">
          <ac:chgData name="ANDRES HUMBERTO OTALORA CARMONA" userId="9f185f83-ab76-4bc7-b4dd-50fef826f155" providerId="ADAL" clId="{F35EFB22-6056-423B-8A08-F79F28F35935}" dt="2020-07-15T21:32:11.089" v="1072" actId="478"/>
          <ac:spMkLst>
            <pc:docMk/>
            <pc:sldMk cId="4290304786" sldId="339"/>
            <ac:spMk id="9" creationId="{A9A4ABB7-7D3A-4CDC-A2AF-CC61094D61A8}"/>
          </ac:spMkLst>
        </pc:spChg>
        <pc:spChg chg="del">
          <ac:chgData name="ANDRES HUMBERTO OTALORA CARMONA" userId="9f185f83-ab76-4bc7-b4dd-50fef826f155" providerId="ADAL" clId="{F35EFB22-6056-423B-8A08-F79F28F35935}" dt="2020-07-15T21:32:11.089" v="1072" actId="478"/>
          <ac:spMkLst>
            <pc:docMk/>
            <pc:sldMk cId="4290304786" sldId="339"/>
            <ac:spMk id="10" creationId="{A114EE8E-1D41-476B-BCB9-95A9F5ECF7DB}"/>
          </ac:spMkLst>
        </pc:spChg>
        <pc:spChg chg="del">
          <ac:chgData name="ANDRES HUMBERTO OTALORA CARMONA" userId="9f185f83-ab76-4bc7-b4dd-50fef826f155" providerId="ADAL" clId="{F35EFB22-6056-423B-8A08-F79F28F35935}" dt="2020-07-15T21:32:11.089" v="1072" actId="478"/>
          <ac:spMkLst>
            <pc:docMk/>
            <pc:sldMk cId="4290304786" sldId="339"/>
            <ac:spMk id="11" creationId="{19E3BD0C-F3D9-4BE3-B413-08272EAD9613}"/>
          </ac:spMkLst>
        </pc:spChg>
        <pc:spChg chg="add mod">
          <ac:chgData name="ANDRES HUMBERTO OTALORA CARMONA" userId="9f185f83-ab76-4bc7-b4dd-50fef826f155" providerId="ADAL" clId="{F35EFB22-6056-423B-8A08-F79F28F35935}" dt="2020-07-15T21:35:04.389" v="1279" actId="313"/>
          <ac:spMkLst>
            <pc:docMk/>
            <pc:sldMk cId="4290304786" sldId="339"/>
            <ac:spMk id="12" creationId="{A19802C6-651C-423C-803A-0A1A997C87CF}"/>
          </ac:spMkLst>
        </pc:spChg>
        <pc:spChg chg="add mod">
          <ac:chgData name="ANDRES HUMBERTO OTALORA CARMONA" userId="9f185f83-ab76-4bc7-b4dd-50fef826f155" providerId="ADAL" clId="{F35EFB22-6056-423B-8A08-F79F28F35935}" dt="2020-07-15T21:36:43.100" v="1344" actId="208"/>
          <ac:spMkLst>
            <pc:docMk/>
            <pc:sldMk cId="4290304786" sldId="339"/>
            <ac:spMk id="13" creationId="{DBF9BDB5-415C-4174-9555-86581C627260}"/>
          </ac:spMkLst>
        </pc:spChg>
        <pc:spChg chg="del">
          <ac:chgData name="ANDRES HUMBERTO OTALORA CARMONA" userId="9f185f83-ab76-4bc7-b4dd-50fef826f155" providerId="ADAL" clId="{F35EFB22-6056-423B-8A08-F79F28F35935}" dt="2020-07-15T21:32:11.089" v="1072" actId="478"/>
          <ac:spMkLst>
            <pc:docMk/>
            <pc:sldMk cId="4290304786" sldId="339"/>
            <ac:spMk id="15" creationId="{BF28FBAC-8423-4389-94CC-8D5AC7AB70FD}"/>
          </ac:spMkLst>
        </pc:spChg>
        <pc:spChg chg="del">
          <ac:chgData name="ANDRES HUMBERTO OTALORA CARMONA" userId="9f185f83-ab76-4bc7-b4dd-50fef826f155" providerId="ADAL" clId="{F35EFB22-6056-423B-8A08-F79F28F35935}" dt="2020-07-15T21:32:13.320" v="1073" actId="478"/>
          <ac:spMkLst>
            <pc:docMk/>
            <pc:sldMk cId="4290304786" sldId="339"/>
            <ac:spMk id="20" creationId="{7B7E11D9-9A65-4A3B-8BE5-F02BD698276D}"/>
          </ac:spMkLst>
        </pc:spChg>
        <pc:spChg chg="add del mod">
          <ac:chgData name="ANDRES HUMBERTO OTALORA CARMONA" userId="9f185f83-ab76-4bc7-b4dd-50fef826f155" providerId="ADAL" clId="{F35EFB22-6056-423B-8A08-F79F28F35935}" dt="2020-07-15T21:33:47.265" v="1088" actId="478"/>
          <ac:spMkLst>
            <pc:docMk/>
            <pc:sldMk cId="4290304786" sldId="339"/>
            <ac:spMk id="21" creationId="{8F585843-3741-4E8A-966B-97A48D6DE02C}"/>
          </ac:spMkLst>
        </pc:spChg>
        <pc:spChg chg="add mod">
          <ac:chgData name="ANDRES HUMBERTO OTALORA CARMONA" userId="9f185f83-ab76-4bc7-b4dd-50fef826f155" providerId="ADAL" clId="{F35EFB22-6056-423B-8A08-F79F28F35935}" dt="2020-07-15T21:36:25.551" v="1340" actId="207"/>
          <ac:spMkLst>
            <pc:docMk/>
            <pc:sldMk cId="4290304786" sldId="339"/>
            <ac:spMk id="22" creationId="{04B04A9A-0927-48D8-A3B1-AE9170BCA6AC}"/>
          </ac:spMkLst>
        </pc:spChg>
        <pc:spChg chg="add del mod">
          <ac:chgData name="ANDRES HUMBERTO OTALORA CARMONA" userId="9f185f83-ab76-4bc7-b4dd-50fef826f155" providerId="ADAL" clId="{F35EFB22-6056-423B-8A08-F79F28F35935}" dt="2020-07-15T21:35:11.225" v="1282" actId="478"/>
          <ac:spMkLst>
            <pc:docMk/>
            <pc:sldMk cId="4290304786" sldId="339"/>
            <ac:spMk id="24" creationId="{1F3CFD03-ADCF-4A23-B6E3-7F71C03B8A42}"/>
          </ac:spMkLst>
        </pc:spChg>
        <pc:spChg chg="add del mod">
          <ac:chgData name="ANDRES HUMBERTO OTALORA CARMONA" userId="9f185f83-ab76-4bc7-b4dd-50fef826f155" providerId="ADAL" clId="{F35EFB22-6056-423B-8A08-F79F28F35935}" dt="2020-07-15T21:36:47.520" v="1345" actId="478"/>
          <ac:spMkLst>
            <pc:docMk/>
            <pc:sldMk cId="4290304786" sldId="339"/>
            <ac:spMk id="25" creationId="{35115044-CC64-4B3E-9833-1553A017427B}"/>
          </ac:spMkLst>
        </pc:spChg>
        <pc:spChg chg="add mod">
          <ac:chgData name="ANDRES HUMBERTO OTALORA CARMONA" userId="9f185f83-ab76-4bc7-b4dd-50fef826f155" providerId="ADAL" clId="{F35EFB22-6056-423B-8A08-F79F28F35935}" dt="2020-07-15T21:39:27.439" v="1766" actId="1076"/>
          <ac:spMkLst>
            <pc:docMk/>
            <pc:sldMk cId="4290304786" sldId="339"/>
            <ac:spMk id="26" creationId="{922A27D3-02BB-4249-8798-9ECAC9DEFC41}"/>
          </ac:spMkLst>
        </pc:spChg>
        <pc:spChg chg="add del mod">
          <ac:chgData name="ANDRES HUMBERTO OTALORA CARMONA" userId="9f185f83-ab76-4bc7-b4dd-50fef826f155" providerId="ADAL" clId="{F35EFB22-6056-423B-8A08-F79F28F35935}" dt="2020-07-15T21:35:16.632" v="1284" actId="478"/>
          <ac:spMkLst>
            <pc:docMk/>
            <pc:sldMk cId="4290304786" sldId="339"/>
            <ac:spMk id="27" creationId="{0CCD2DA4-4331-44C7-AA20-0F86ADFDFA06}"/>
          </ac:spMkLst>
        </pc:spChg>
        <pc:spChg chg="add del mod">
          <ac:chgData name="ANDRES HUMBERTO OTALORA CARMONA" userId="9f185f83-ab76-4bc7-b4dd-50fef826f155" providerId="ADAL" clId="{F35EFB22-6056-423B-8A08-F79F28F35935}" dt="2020-07-15T21:38:28.784" v="1633" actId="478"/>
          <ac:spMkLst>
            <pc:docMk/>
            <pc:sldMk cId="4290304786" sldId="339"/>
            <ac:spMk id="29" creationId="{4E9E0EAC-5638-49E0-8355-38B716E339F7}"/>
          </ac:spMkLst>
        </pc:spChg>
        <pc:spChg chg="add del mod">
          <ac:chgData name="ANDRES HUMBERTO OTALORA CARMONA" userId="9f185f83-ab76-4bc7-b4dd-50fef826f155" providerId="ADAL" clId="{F35EFB22-6056-423B-8A08-F79F28F35935}" dt="2020-07-15T21:38:29.503" v="1634" actId="478"/>
          <ac:spMkLst>
            <pc:docMk/>
            <pc:sldMk cId="4290304786" sldId="339"/>
            <ac:spMk id="30" creationId="{EA9B856C-A848-44B2-BF69-93424E00C1A8}"/>
          </ac:spMkLst>
        </pc:spChg>
        <pc:spChg chg="add mod">
          <ac:chgData name="ANDRES HUMBERTO OTALORA CARMONA" userId="9f185f83-ab76-4bc7-b4dd-50fef826f155" providerId="ADAL" clId="{F35EFB22-6056-423B-8A08-F79F28F35935}" dt="2020-07-15T21:35:35.832" v="1291" actId="1076"/>
          <ac:spMkLst>
            <pc:docMk/>
            <pc:sldMk cId="4290304786" sldId="339"/>
            <ac:spMk id="31" creationId="{2BF25E83-EE37-47D2-92D1-6F78153A9C2F}"/>
          </ac:spMkLst>
        </pc:spChg>
        <pc:spChg chg="add mod">
          <ac:chgData name="ANDRES HUMBERTO OTALORA CARMONA" userId="9f185f83-ab76-4bc7-b4dd-50fef826f155" providerId="ADAL" clId="{F35EFB22-6056-423B-8A08-F79F28F35935}" dt="2020-07-15T21:36:29.272" v="1341" actId="207"/>
          <ac:spMkLst>
            <pc:docMk/>
            <pc:sldMk cId="4290304786" sldId="339"/>
            <ac:spMk id="32" creationId="{9B05DFE6-E0C7-4DF6-89A7-DA1A375E183C}"/>
          </ac:spMkLst>
        </pc:spChg>
        <pc:spChg chg="add mod">
          <ac:chgData name="ANDRES HUMBERTO OTALORA CARMONA" userId="9f185f83-ab76-4bc7-b4dd-50fef826f155" providerId="ADAL" clId="{F35EFB22-6056-423B-8A08-F79F28F35935}" dt="2020-07-15T21:36:15.708" v="1337" actId="207"/>
          <ac:spMkLst>
            <pc:docMk/>
            <pc:sldMk cId="4290304786" sldId="339"/>
            <ac:spMk id="33" creationId="{8A00659F-90C0-4272-988E-7DE880ACABEF}"/>
          </ac:spMkLst>
        </pc:spChg>
        <pc:spChg chg="add mod">
          <ac:chgData name="ANDRES HUMBERTO OTALORA CARMONA" userId="9f185f83-ab76-4bc7-b4dd-50fef826f155" providerId="ADAL" clId="{F35EFB22-6056-423B-8A08-F79F28F35935}" dt="2020-07-15T21:37:37.689" v="1573" actId="20577"/>
          <ac:spMkLst>
            <pc:docMk/>
            <pc:sldMk cId="4290304786" sldId="339"/>
            <ac:spMk id="34" creationId="{52E47B4F-83B8-43F4-8400-28E2AF69F279}"/>
          </ac:spMkLst>
        </pc:spChg>
        <pc:spChg chg="add mod">
          <ac:chgData name="ANDRES HUMBERTO OTALORA CARMONA" userId="9f185f83-ab76-4bc7-b4dd-50fef826f155" providerId="ADAL" clId="{F35EFB22-6056-423B-8A08-F79F28F35935}" dt="2020-07-15T21:40:15.321" v="1898" actId="20577"/>
          <ac:spMkLst>
            <pc:docMk/>
            <pc:sldMk cId="4290304786" sldId="339"/>
            <ac:spMk id="36" creationId="{1D1BAE80-0DF1-4B41-863B-831BC323161F}"/>
          </ac:spMkLst>
        </pc:spChg>
        <pc:spChg chg="add mod">
          <ac:chgData name="ANDRES HUMBERTO OTALORA CARMONA" userId="9f185f83-ab76-4bc7-b4dd-50fef826f155" providerId="ADAL" clId="{F35EFB22-6056-423B-8A08-F79F28F35935}" dt="2020-07-15T21:38:33.592" v="1637" actId="1076"/>
          <ac:spMkLst>
            <pc:docMk/>
            <pc:sldMk cId="4290304786" sldId="339"/>
            <ac:spMk id="37" creationId="{B16C8F7B-5B6F-42EF-A773-8AFB06E4CC6B}"/>
          </ac:spMkLst>
        </pc:spChg>
        <pc:spChg chg="add mod">
          <ac:chgData name="ANDRES HUMBERTO OTALORA CARMONA" userId="9f185f83-ab76-4bc7-b4dd-50fef826f155" providerId="ADAL" clId="{F35EFB22-6056-423B-8A08-F79F28F35935}" dt="2020-07-15T21:39:29.905" v="1768" actId="1076"/>
          <ac:spMkLst>
            <pc:docMk/>
            <pc:sldMk cId="4290304786" sldId="339"/>
            <ac:spMk id="38" creationId="{6F476C3E-2350-4D49-B3E8-F9AC763CBDC9}"/>
          </ac:spMkLst>
        </pc:spChg>
        <pc:spChg chg="mod">
          <ac:chgData name="ANDRES HUMBERTO OTALORA CARMONA" userId="9f185f83-ab76-4bc7-b4dd-50fef826f155" providerId="ADAL" clId="{F35EFB22-6056-423B-8A08-F79F28F35935}" dt="2020-07-15T21:40:33.894" v="1958" actId="20577"/>
          <ac:spMkLst>
            <pc:docMk/>
            <pc:sldMk cId="4290304786" sldId="339"/>
            <ac:spMk id="41" creationId="{BA4E2C08-946C-4869-9B54-C27E445D8FB7}"/>
          </ac:spMkLst>
        </pc:spChg>
        <pc:picChg chg="del">
          <ac:chgData name="ANDRES HUMBERTO OTALORA CARMONA" userId="9f185f83-ab76-4bc7-b4dd-50fef826f155" providerId="ADAL" clId="{F35EFB22-6056-423B-8A08-F79F28F35935}" dt="2020-07-15T21:32:14.025" v="1074" actId="478"/>
          <ac:picMkLst>
            <pc:docMk/>
            <pc:sldMk cId="4290304786" sldId="339"/>
            <ac:picMk id="6" creationId="{C9F1A046-9B78-44A4-8F7E-9973F283246C}"/>
          </ac:picMkLst>
        </pc:picChg>
        <pc:picChg chg="add del mod">
          <ac:chgData name="ANDRES HUMBERTO OTALORA CARMONA" userId="9f185f83-ab76-4bc7-b4dd-50fef826f155" providerId="ADAL" clId="{F35EFB22-6056-423B-8A08-F79F28F35935}" dt="2020-07-15T21:44:51" v="1983" actId="478"/>
          <ac:picMkLst>
            <pc:docMk/>
            <pc:sldMk cId="4290304786" sldId="339"/>
            <ac:picMk id="7" creationId="{6DF6C86D-99CD-475B-93CD-A1101235DE69}"/>
          </ac:picMkLst>
        </pc:picChg>
        <pc:picChg chg="del">
          <ac:chgData name="ANDRES HUMBERTO OTALORA CARMONA" userId="9f185f83-ab76-4bc7-b4dd-50fef826f155" providerId="ADAL" clId="{F35EFB22-6056-423B-8A08-F79F28F35935}" dt="2020-07-15T21:32:11.089" v="1072" actId="478"/>
          <ac:picMkLst>
            <pc:docMk/>
            <pc:sldMk cId="4290304786" sldId="339"/>
            <ac:picMk id="16" creationId="{AC07AF6E-4D3D-4F6E-8578-7A5D9791AB2B}"/>
          </ac:picMkLst>
        </pc:picChg>
        <pc:picChg chg="add mod">
          <ac:chgData name="ANDRES HUMBERTO OTALORA CARMONA" userId="9f185f83-ab76-4bc7-b4dd-50fef826f155" providerId="ADAL" clId="{F35EFB22-6056-423B-8A08-F79F28F35935}" dt="2020-07-15T21:54:18.670" v="1990" actId="1076"/>
          <ac:picMkLst>
            <pc:docMk/>
            <pc:sldMk cId="4290304786" sldId="339"/>
            <ac:picMk id="17" creationId="{03E5BEE5-9C3A-4F0B-87DB-61E98CA1280B}"/>
          </ac:picMkLst>
        </pc:picChg>
        <pc:picChg chg="del">
          <ac:chgData name="ANDRES HUMBERTO OTALORA CARMONA" userId="9f185f83-ab76-4bc7-b4dd-50fef826f155" providerId="ADAL" clId="{F35EFB22-6056-423B-8A08-F79F28F35935}" dt="2020-07-15T21:32:11.089" v="1072" actId="478"/>
          <ac:picMkLst>
            <pc:docMk/>
            <pc:sldMk cId="4290304786" sldId="339"/>
            <ac:picMk id="18" creationId="{76FF9FE5-D06C-4CB7-97C5-0587EE751F74}"/>
          </ac:picMkLst>
        </pc:picChg>
        <pc:picChg chg="add mod">
          <ac:chgData name="ANDRES HUMBERTO OTALORA CARMONA" userId="9f185f83-ab76-4bc7-b4dd-50fef826f155" providerId="ADAL" clId="{F35EFB22-6056-423B-8A08-F79F28F35935}" dt="2020-07-15T21:32:39.272" v="1081" actId="1076"/>
          <ac:picMkLst>
            <pc:docMk/>
            <pc:sldMk cId="4290304786" sldId="339"/>
            <ac:picMk id="19" creationId="{1DB6019D-992A-400B-87C0-8ECAFC86B188}"/>
          </ac:picMkLst>
        </pc:picChg>
        <pc:picChg chg="del">
          <ac:chgData name="ANDRES HUMBERTO OTALORA CARMONA" userId="9f185f83-ab76-4bc7-b4dd-50fef826f155" providerId="ADAL" clId="{F35EFB22-6056-423B-8A08-F79F28F35935}" dt="2020-07-15T21:32:11.089" v="1072" actId="478"/>
          <ac:picMkLst>
            <pc:docMk/>
            <pc:sldMk cId="4290304786" sldId="339"/>
            <ac:picMk id="23" creationId="{9590CEFD-8D16-42F2-8F22-CFE9F3BF93D7}"/>
          </ac:picMkLst>
        </pc:picChg>
        <pc:picChg chg="add mod">
          <ac:chgData name="ANDRES HUMBERTO OTALORA CARMONA" userId="9f185f83-ab76-4bc7-b4dd-50fef826f155" providerId="ADAL" clId="{F35EFB22-6056-423B-8A08-F79F28F35935}" dt="2020-07-15T21:40:37.151" v="1959" actId="1076"/>
          <ac:picMkLst>
            <pc:docMk/>
            <pc:sldMk cId="4290304786" sldId="339"/>
            <ac:picMk id="35" creationId="{719E5D37-5944-4F19-9E68-C94DAA65C339}"/>
          </ac:picMkLst>
        </pc:picChg>
      </pc:sldChg>
      <pc:sldChg chg="del">
        <pc:chgData name="ANDRES HUMBERTO OTALORA CARMONA" userId="9f185f83-ab76-4bc7-b4dd-50fef826f155" providerId="ADAL" clId="{F35EFB22-6056-423B-8A08-F79F28F35935}" dt="2020-07-15T20:54:05.123" v="1" actId="47"/>
        <pc:sldMkLst>
          <pc:docMk/>
          <pc:sldMk cId="379965580" sldId="340"/>
        </pc:sldMkLst>
      </pc:sldChg>
      <pc:sldChg chg="addSp modSp add mod">
        <pc:chgData name="ANDRES HUMBERTO OTALORA CARMONA" userId="9f185f83-ab76-4bc7-b4dd-50fef826f155" providerId="ADAL" clId="{F35EFB22-6056-423B-8A08-F79F28F35935}" dt="2020-07-15T21:43:53.519" v="1982" actId="1076"/>
        <pc:sldMkLst>
          <pc:docMk/>
          <pc:sldMk cId="3197657004" sldId="340"/>
        </pc:sldMkLst>
        <pc:spChg chg="add mod">
          <ac:chgData name="ANDRES HUMBERTO OTALORA CARMONA" userId="9f185f83-ab76-4bc7-b4dd-50fef826f155" providerId="ADAL" clId="{F35EFB22-6056-423B-8A08-F79F28F35935}" dt="2020-07-15T21:43:53.519" v="1982" actId="1076"/>
          <ac:spMkLst>
            <pc:docMk/>
            <pc:sldMk cId="3197657004" sldId="340"/>
            <ac:spMk id="8" creationId="{6522F938-1EE2-426E-9106-D2262643E6E2}"/>
          </ac:spMkLst>
        </pc:spChg>
        <pc:spChg chg="add mod">
          <ac:chgData name="ANDRES HUMBERTO OTALORA CARMONA" userId="9f185f83-ab76-4bc7-b4dd-50fef826f155" providerId="ADAL" clId="{F35EFB22-6056-423B-8A08-F79F28F35935}" dt="2020-07-15T21:43:53.519" v="1982" actId="1076"/>
          <ac:spMkLst>
            <pc:docMk/>
            <pc:sldMk cId="3197657004" sldId="340"/>
            <ac:spMk id="10" creationId="{8D32FB8D-DB00-4485-AC86-43D5C9F13437}"/>
          </ac:spMkLst>
        </pc:spChg>
        <pc:picChg chg="add mod">
          <ac:chgData name="ANDRES HUMBERTO OTALORA CARMONA" userId="9f185f83-ab76-4bc7-b4dd-50fef826f155" providerId="ADAL" clId="{F35EFB22-6056-423B-8A08-F79F28F35935}" dt="2020-07-15T21:43:29.143" v="1976" actId="14100"/>
          <ac:picMkLst>
            <pc:docMk/>
            <pc:sldMk cId="3197657004" sldId="340"/>
            <ac:picMk id="5" creationId="{5292AE62-9723-4BB8-90A1-7825C42B4ADF}"/>
          </ac:picMkLst>
        </pc:picChg>
        <pc:picChg chg="add mod">
          <ac:chgData name="ANDRES HUMBERTO OTALORA CARMONA" userId="9f185f83-ab76-4bc7-b4dd-50fef826f155" providerId="ADAL" clId="{F35EFB22-6056-423B-8A08-F79F28F35935}" dt="2020-07-15T21:43:53.519" v="1982" actId="1076"/>
          <ac:picMkLst>
            <pc:docMk/>
            <pc:sldMk cId="3197657004" sldId="340"/>
            <ac:picMk id="6" creationId="{6049C9AC-AD26-41A2-83F9-3983380EAF6A}"/>
          </ac:picMkLst>
        </pc:picChg>
        <pc:picChg chg="add mod">
          <ac:chgData name="ANDRES HUMBERTO OTALORA CARMONA" userId="9f185f83-ab76-4bc7-b4dd-50fef826f155" providerId="ADAL" clId="{F35EFB22-6056-423B-8A08-F79F28F35935}" dt="2020-07-15T21:43:49.303" v="1981" actId="1076"/>
          <ac:picMkLst>
            <pc:docMk/>
            <pc:sldMk cId="3197657004" sldId="340"/>
            <ac:picMk id="12" creationId="{5203360B-005A-400D-913A-66FAF3B17EF9}"/>
          </ac:picMkLst>
        </pc:picChg>
        <pc:cxnChg chg="add mod">
          <ac:chgData name="ANDRES HUMBERTO OTALORA CARMONA" userId="9f185f83-ab76-4bc7-b4dd-50fef826f155" providerId="ADAL" clId="{F35EFB22-6056-423B-8A08-F79F28F35935}" dt="2020-07-15T21:43:53.519" v="1982" actId="1076"/>
          <ac:cxnSpMkLst>
            <pc:docMk/>
            <pc:sldMk cId="3197657004" sldId="340"/>
            <ac:cxnSpMk id="7" creationId="{B6274DF5-E487-493B-808A-2FEDF134FBBE}"/>
          </ac:cxnSpMkLst>
        </pc:cxnChg>
        <pc:cxnChg chg="add mod">
          <ac:chgData name="ANDRES HUMBERTO OTALORA CARMONA" userId="9f185f83-ab76-4bc7-b4dd-50fef826f155" providerId="ADAL" clId="{F35EFB22-6056-423B-8A08-F79F28F35935}" dt="2020-07-15T21:43:53.519" v="1982" actId="1076"/>
          <ac:cxnSpMkLst>
            <pc:docMk/>
            <pc:sldMk cId="3197657004" sldId="340"/>
            <ac:cxnSpMk id="9" creationId="{3AE0CB1A-3AC0-4212-8BF1-C4C58B809921}"/>
          </ac:cxnSpMkLst>
        </pc:cxnChg>
      </pc:sldChg>
      <pc:sldChg chg="del">
        <pc:chgData name="ANDRES HUMBERTO OTALORA CARMONA" userId="9f185f83-ab76-4bc7-b4dd-50fef826f155" providerId="ADAL" clId="{F35EFB22-6056-423B-8A08-F79F28F35935}" dt="2020-07-15T20:54:05.123" v="1" actId="47"/>
        <pc:sldMkLst>
          <pc:docMk/>
          <pc:sldMk cId="1424109489" sldId="341"/>
        </pc:sldMkLst>
      </pc:sldChg>
      <pc:sldChg chg="addSp delSp modSp add mod">
        <pc:chgData name="ANDRES HUMBERTO OTALORA CARMONA" userId="9f185f83-ab76-4bc7-b4dd-50fef826f155" providerId="ADAL" clId="{F35EFB22-6056-423B-8A08-F79F28F35935}" dt="2020-07-15T23:39:09.260" v="2269" actId="1076"/>
        <pc:sldMkLst>
          <pc:docMk/>
          <pc:sldMk cId="3324056632" sldId="341"/>
        </pc:sldMkLst>
        <pc:spChg chg="add mod">
          <ac:chgData name="ANDRES HUMBERTO OTALORA CARMONA" userId="9f185f83-ab76-4bc7-b4dd-50fef826f155" providerId="ADAL" clId="{F35EFB22-6056-423B-8A08-F79F28F35935}" dt="2020-07-15T22:07:04.983" v="2217" actId="122"/>
          <ac:spMkLst>
            <pc:docMk/>
            <pc:sldMk cId="3324056632" sldId="341"/>
            <ac:spMk id="3" creationId="{671B95DA-4C69-4822-ACEE-54739909301B}"/>
          </ac:spMkLst>
        </pc:spChg>
        <pc:spChg chg="add del mod">
          <ac:chgData name="ANDRES HUMBERTO OTALORA CARMONA" userId="9f185f83-ab76-4bc7-b4dd-50fef826f155" providerId="ADAL" clId="{F35EFB22-6056-423B-8A08-F79F28F35935}" dt="2020-07-15T22:03:03.398" v="2013" actId="478"/>
          <ac:spMkLst>
            <pc:docMk/>
            <pc:sldMk cId="3324056632" sldId="341"/>
            <ac:spMk id="6" creationId="{E1B854CD-3D93-45B1-A4C9-BE6FCD0DC513}"/>
          </ac:spMkLst>
        </pc:spChg>
        <pc:spChg chg="add del mod">
          <ac:chgData name="ANDRES HUMBERTO OTALORA CARMONA" userId="9f185f83-ab76-4bc7-b4dd-50fef826f155" providerId="ADAL" clId="{F35EFB22-6056-423B-8A08-F79F28F35935}" dt="2020-07-15T22:08:41.598" v="2241" actId="478"/>
          <ac:spMkLst>
            <pc:docMk/>
            <pc:sldMk cId="3324056632" sldId="341"/>
            <ac:spMk id="9" creationId="{3AD96A05-8116-43F5-8588-F4307A05E2F9}"/>
          </ac:spMkLst>
        </pc:spChg>
        <pc:spChg chg="add del mod">
          <ac:chgData name="ANDRES HUMBERTO OTALORA CARMONA" userId="9f185f83-ab76-4bc7-b4dd-50fef826f155" providerId="ADAL" clId="{F35EFB22-6056-423B-8A08-F79F28F35935}" dt="2020-07-15T22:08:36.334" v="2238" actId="478"/>
          <ac:spMkLst>
            <pc:docMk/>
            <pc:sldMk cId="3324056632" sldId="341"/>
            <ac:spMk id="10" creationId="{29E98739-A902-4A6F-B4FA-F88095B37B9C}"/>
          </ac:spMkLst>
        </pc:spChg>
        <pc:spChg chg="add mod">
          <ac:chgData name="ANDRES HUMBERTO OTALORA CARMONA" userId="9f185f83-ab76-4bc7-b4dd-50fef826f155" providerId="ADAL" clId="{F35EFB22-6056-423B-8A08-F79F28F35935}" dt="2020-07-15T22:08:30.260" v="2236" actId="1076"/>
          <ac:spMkLst>
            <pc:docMk/>
            <pc:sldMk cId="3324056632" sldId="341"/>
            <ac:spMk id="11" creationId="{2CC834A0-9A6D-467C-A9D9-E23C956BDBDF}"/>
          </ac:spMkLst>
        </pc:spChg>
        <pc:spChg chg="add mod">
          <ac:chgData name="ANDRES HUMBERTO OTALORA CARMONA" userId="9f185f83-ab76-4bc7-b4dd-50fef826f155" providerId="ADAL" clId="{F35EFB22-6056-423B-8A08-F79F28F35935}" dt="2020-07-15T22:07:16.627" v="2222" actId="14100"/>
          <ac:spMkLst>
            <pc:docMk/>
            <pc:sldMk cId="3324056632" sldId="341"/>
            <ac:spMk id="12" creationId="{72E407CE-C58A-4E28-8D87-5F8AD265685A}"/>
          </ac:spMkLst>
        </pc:spChg>
        <pc:spChg chg="add mod">
          <ac:chgData name="ANDRES HUMBERTO OTALORA CARMONA" userId="9f185f83-ab76-4bc7-b4dd-50fef826f155" providerId="ADAL" clId="{F35EFB22-6056-423B-8A08-F79F28F35935}" dt="2020-07-15T23:39:07.475" v="2268" actId="1076"/>
          <ac:spMkLst>
            <pc:docMk/>
            <pc:sldMk cId="3324056632" sldId="341"/>
            <ac:spMk id="13" creationId="{A497E38C-5B32-4223-963C-A4FEA78BA29B}"/>
          </ac:spMkLst>
        </pc:spChg>
        <pc:spChg chg="mod">
          <ac:chgData name="ANDRES HUMBERTO OTALORA CARMONA" userId="9f185f83-ab76-4bc7-b4dd-50fef826f155" providerId="ADAL" clId="{F35EFB22-6056-423B-8A08-F79F28F35935}" dt="2020-07-15T21:55:11.957" v="2005" actId="20577"/>
          <ac:spMkLst>
            <pc:docMk/>
            <pc:sldMk cId="3324056632" sldId="341"/>
            <ac:spMk id="41" creationId="{BA4E2C08-946C-4869-9B54-C27E445D8FB7}"/>
          </ac:spMkLst>
        </pc:spChg>
        <pc:picChg chg="add mod">
          <ac:chgData name="ANDRES HUMBERTO OTALORA CARMONA" userId="9f185f83-ab76-4bc7-b4dd-50fef826f155" providerId="ADAL" clId="{F35EFB22-6056-423B-8A08-F79F28F35935}" dt="2020-07-15T23:31:44.492" v="2260" actId="1076"/>
          <ac:picMkLst>
            <pc:docMk/>
            <pc:sldMk cId="3324056632" sldId="341"/>
            <ac:picMk id="5" creationId="{B6B4FCF0-89DE-46E9-9EA3-38F8465A64F7}"/>
          </ac:picMkLst>
        </pc:picChg>
        <pc:picChg chg="add mod">
          <ac:chgData name="ANDRES HUMBERTO OTALORA CARMONA" userId="9f185f83-ab76-4bc7-b4dd-50fef826f155" providerId="ADAL" clId="{F35EFB22-6056-423B-8A08-F79F28F35935}" dt="2020-07-15T23:39:02.908" v="2265" actId="14100"/>
          <ac:picMkLst>
            <pc:docMk/>
            <pc:sldMk cId="3324056632" sldId="341"/>
            <ac:picMk id="7" creationId="{EDE400BC-9537-42CF-B58E-92A08C84531A}"/>
          </ac:picMkLst>
        </pc:picChg>
        <pc:picChg chg="add mod">
          <ac:chgData name="ANDRES HUMBERTO OTALORA CARMONA" userId="9f185f83-ab76-4bc7-b4dd-50fef826f155" providerId="ADAL" clId="{F35EFB22-6056-423B-8A08-F79F28F35935}" dt="2020-07-15T23:29:37.133" v="2257" actId="1076"/>
          <ac:picMkLst>
            <pc:docMk/>
            <pc:sldMk cId="3324056632" sldId="341"/>
            <ac:picMk id="8" creationId="{3D0170C7-48C8-4311-AAE1-B11447B5BB42}"/>
          </ac:picMkLst>
        </pc:picChg>
        <pc:picChg chg="add mod">
          <ac:chgData name="ANDRES HUMBERTO OTALORA CARMONA" userId="9f185f83-ab76-4bc7-b4dd-50fef826f155" providerId="ADAL" clId="{F35EFB22-6056-423B-8A08-F79F28F35935}" dt="2020-07-15T23:31:41.916" v="2259" actId="1076"/>
          <ac:picMkLst>
            <pc:docMk/>
            <pc:sldMk cId="3324056632" sldId="341"/>
            <ac:picMk id="15" creationId="{3CEE64AF-D7F2-416F-ACC6-119F5C29BB29}"/>
          </ac:picMkLst>
        </pc:picChg>
        <pc:picChg chg="add mod">
          <ac:chgData name="ANDRES HUMBERTO OTALORA CARMONA" userId="9f185f83-ab76-4bc7-b4dd-50fef826f155" providerId="ADAL" clId="{F35EFB22-6056-423B-8A08-F79F28F35935}" dt="2020-07-15T23:39:09.260" v="2269" actId="1076"/>
          <ac:picMkLst>
            <pc:docMk/>
            <pc:sldMk cId="3324056632" sldId="341"/>
            <ac:picMk id="18" creationId="{12260598-430D-4E2B-A952-E2705860C02F}"/>
          </ac:picMkLst>
        </pc:picChg>
      </pc:sldChg>
      <pc:sldChg chg="addSp delSp modSp add mod">
        <pc:chgData name="ANDRES HUMBERTO OTALORA CARMONA" userId="9f185f83-ab76-4bc7-b4dd-50fef826f155" providerId="ADAL" clId="{F35EFB22-6056-423B-8A08-F79F28F35935}" dt="2020-07-16T00:13:02.760" v="2452" actId="1076"/>
        <pc:sldMkLst>
          <pc:docMk/>
          <pc:sldMk cId="3497325473" sldId="342"/>
        </pc:sldMkLst>
        <pc:spChg chg="add mod">
          <ac:chgData name="ANDRES HUMBERTO OTALORA CARMONA" userId="9f185f83-ab76-4bc7-b4dd-50fef826f155" providerId="ADAL" clId="{F35EFB22-6056-423B-8A08-F79F28F35935}" dt="2020-07-16T00:11:56.282" v="2436" actId="14100"/>
          <ac:spMkLst>
            <pc:docMk/>
            <pc:sldMk cId="3497325473" sldId="342"/>
            <ac:spMk id="3" creationId="{B43CE4C7-C502-44C1-AAF6-434B5CBD4986}"/>
          </ac:spMkLst>
        </pc:spChg>
        <pc:spChg chg="add mod">
          <ac:chgData name="ANDRES HUMBERTO OTALORA CARMONA" userId="9f185f83-ab76-4bc7-b4dd-50fef826f155" providerId="ADAL" clId="{F35EFB22-6056-423B-8A08-F79F28F35935}" dt="2020-07-16T00:13:02.760" v="2452" actId="1076"/>
          <ac:spMkLst>
            <pc:docMk/>
            <pc:sldMk cId="3497325473" sldId="342"/>
            <ac:spMk id="4" creationId="{E8A9B4C3-3E6C-412E-A815-80A05237FD54}"/>
          </ac:spMkLst>
        </pc:spChg>
        <pc:spChg chg="add mod">
          <ac:chgData name="ANDRES HUMBERTO OTALORA CARMONA" userId="9f185f83-ab76-4bc7-b4dd-50fef826f155" providerId="ADAL" clId="{F35EFB22-6056-423B-8A08-F79F28F35935}" dt="2020-07-16T00:12:27.545" v="2444" actId="1076"/>
          <ac:spMkLst>
            <pc:docMk/>
            <pc:sldMk cId="3497325473" sldId="342"/>
            <ac:spMk id="5" creationId="{BFFC40BA-413E-4F45-A0FC-15C15B9FF2CB}"/>
          </ac:spMkLst>
        </pc:spChg>
        <pc:spChg chg="add del mod">
          <ac:chgData name="ANDRES HUMBERTO OTALORA CARMONA" userId="9f185f83-ab76-4bc7-b4dd-50fef826f155" providerId="ADAL" clId="{F35EFB22-6056-423B-8A08-F79F28F35935}" dt="2020-07-15T23:52:22.651" v="2272" actId="478"/>
          <ac:spMkLst>
            <pc:docMk/>
            <pc:sldMk cId="3497325473" sldId="342"/>
            <ac:spMk id="6" creationId="{1084D571-6126-4249-AC6F-433B92133EA1}"/>
          </ac:spMkLst>
        </pc:spChg>
        <pc:spChg chg="add mod">
          <ac:chgData name="ANDRES HUMBERTO OTALORA CARMONA" userId="9f185f83-ab76-4bc7-b4dd-50fef826f155" providerId="ADAL" clId="{F35EFB22-6056-423B-8A08-F79F28F35935}" dt="2020-07-16T00:11:09.368" v="2427" actId="1076"/>
          <ac:spMkLst>
            <pc:docMk/>
            <pc:sldMk cId="3497325473" sldId="342"/>
            <ac:spMk id="7" creationId="{42C0F868-F57D-450C-87A1-5198B7C632FD}"/>
          </ac:spMkLst>
        </pc:spChg>
        <pc:spChg chg="add del mod">
          <ac:chgData name="ANDRES HUMBERTO OTALORA CARMONA" userId="9f185f83-ab76-4bc7-b4dd-50fef826f155" providerId="ADAL" clId="{F35EFB22-6056-423B-8A08-F79F28F35935}" dt="2020-07-16T00:00:12.570" v="2296" actId="478"/>
          <ac:spMkLst>
            <pc:docMk/>
            <pc:sldMk cId="3497325473" sldId="342"/>
            <ac:spMk id="8" creationId="{1C9ACACC-F8D2-4702-ABBC-E611DC059310}"/>
          </ac:spMkLst>
        </pc:spChg>
        <pc:spChg chg="add del mod">
          <ac:chgData name="ANDRES HUMBERTO OTALORA CARMONA" userId="9f185f83-ab76-4bc7-b4dd-50fef826f155" providerId="ADAL" clId="{F35EFB22-6056-423B-8A08-F79F28F35935}" dt="2020-07-16T00:00:09.746" v="2294" actId="478"/>
          <ac:spMkLst>
            <pc:docMk/>
            <pc:sldMk cId="3497325473" sldId="342"/>
            <ac:spMk id="9" creationId="{0751DDA3-92C3-494C-BAE9-BEC201684FFC}"/>
          </ac:spMkLst>
        </pc:spChg>
        <pc:spChg chg="add del mod">
          <ac:chgData name="ANDRES HUMBERTO OTALORA CARMONA" userId="9f185f83-ab76-4bc7-b4dd-50fef826f155" providerId="ADAL" clId="{F35EFB22-6056-423B-8A08-F79F28F35935}" dt="2020-07-16T00:00:29.643" v="2308" actId="478"/>
          <ac:spMkLst>
            <pc:docMk/>
            <pc:sldMk cId="3497325473" sldId="342"/>
            <ac:spMk id="10" creationId="{834329EF-13A2-45EF-874E-2502547C08A2}"/>
          </ac:spMkLst>
        </pc:spChg>
        <pc:spChg chg="add del mod">
          <ac:chgData name="ANDRES HUMBERTO OTALORA CARMONA" userId="9f185f83-ab76-4bc7-b4dd-50fef826f155" providerId="ADAL" clId="{F35EFB22-6056-423B-8A08-F79F28F35935}" dt="2020-07-16T00:00:49.194" v="2324" actId="478"/>
          <ac:spMkLst>
            <pc:docMk/>
            <pc:sldMk cId="3497325473" sldId="342"/>
            <ac:spMk id="11" creationId="{7B5C01D1-358D-477F-BCA3-A3F88A1E6436}"/>
          </ac:spMkLst>
        </pc:spChg>
        <pc:spChg chg="add del mod">
          <ac:chgData name="ANDRES HUMBERTO OTALORA CARMONA" userId="9f185f83-ab76-4bc7-b4dd-50fef826f155" providerId="ADAL" clId="{F35EFB22-6056-423B-8A08-F79F28F35935}" dt="2020-07-16T00:01:07.522" v="2334" actId="478"/>
          <ac:spMkLst>
            <pc:docMk/>
            <pc:sldMk cId="3497325473" sldId="342"/>
            <ac:spMk id="12" creationId="{65EB1238-E645-4DD1-A68B-F93E97A4C272}"/>
          </ac:spMkLst>
        </pc:spChg>
        <pc:spChg chg="add mod">
          <ac:chgData name="ANDRES HUMBERTO OTALORA CARMONA" userId="9f185f83-ab76-4bc7-b4dd-50fef826f155" providerId="ADAL" clId="{F35EFB22-6056-423B-8A08-F79F28F35935}" dt="2020-07-16T00:11:12.177" v="2429" actId="1076"/>
          <ac:spMkLst>
            <pc:docMk/>
            <pc:sldMk cId="3497325473" sldId="342"/>
            <ac:spMk id="13" creationId="{D37DF33B-6FC0-4497-A5D1-4CAA3E867389}"/>
          </ac:spMkLst>
        </pc:spChg>
        <pc:spChg chg="add mod">
          <ac:chgData name="ANDRES HUMBERTO OTALORA CARMONA" userId="9f185f83-ab76-4bc7-b4dd-50fef826f155" providerId="ADAL" clId="{F35EFB22-6056-423B-8A08-F79F28F35935}" dt="2020-07-16T00:12:33.384" v="2446" actId="1076"/>
          <ac:spMkLst>
            <pc:docMk/>
            <pc:sldMk cId="3497325473" sldId="342"/>
            <ac:spMk id="14" creationId="{79727C3F-15DD-4477-9E20-D5EBA5743871}"/>
          </ac:spMkLst>
        </pc:spChg>
        <pc:spChg chg="add del mod">
          <ac:chgData name="ANDRES HUMBERTO OTALORA CARMONA" userId="9f185f83-ab76-4bc7-b4dd-50fef826f155" providerId="ADAL" clId="{F35EFB22-6056-423B-8A08-F79F28F35935}" dt="2020-07-16T00:01:28.930" v="2343" actId="478"/>
          <ac:spMkLst>
            <pc:docMk/>
            <pc:sldMk cId="3497325473" sldId="342"/>
            <ac:spMk id="15" creationId="{9C2A6229-9757-4B3E-8EE7-8E256524F162}"/>
          </ac:spMkLst>
        </pc:spChg>
        <pc:spChg chg="add mod">
          <ac:chgData name="ANDRES HUMBERTO OTALORA CARMONA" userId="9f185f83-ab76-4bc7-b4dd-50fef826f155" providerId="ADAL" clId="{F35EFB22-6056-423B-8A08-F79F28F35935}" dt="2020-07-16T00:12:35.656" v="2447" actId="1076"/>
          <ac:spMkLst>
            <pc:docMk/>
            <pc:sldMk cId="3497325473" sldId="342"/>
            <ac:spMk id="16" creationId="{041D5BBF-573D-428C-B329-BEF3F7A7A6AA}"/>
          </ac:spMkLst>
        </pc:spChg>
        <pc:spChg chg="add mod">
          <ac:chgData name="ANDRES HUMBERTO OTALORA CARMONA" userId="9f185f83-ab76-4bc7-b4dd-50fef826f155" providerId="ADAL" clId="{F35EFB22-6056-423B-8A08-F79F28F35935}" dt="2020-07-16T00:12:38.121" v="2448" actId="1076"/>
          <ac:spMkLst>
            <pc:docMk/>
            <pc:sldMk cId="3497325473" sldId="342"/>
            <ac:spMk id="17" creationId="{2DB6D5AE-6F15-4087-8B2A-FB62B10C7E62}"/>
          </ac:spMkLst>
        </pc:spChg>
        <pc:spChg chg="add mod">
          <ac:chgData name="ANDRES HUMBERTO OTALORA CARMONA" userId="9f185f83-ab76-4bc7-b4dd-50fef826f155" providerId="ADAL" clId="{F35EFB22-6056-423B-8A08-F79F28F35935}" dt="2020-07-16T00:12:45.304" v="2451" actId="1076"/>
          <ac:spMkLst>
            <pc:docMk/>
            <pc:sldMk cId="3497325473" sldId="342"/>
            <ac:spMk id="18" creationId="{4C92C97B-97D4-4339-88C8-95F4DC59D660}"/>
          </ac:spMkLst>
        </pc:spChg>
        <pc:spChg chg="add mod">
          <ac:chgData name="ANDRES HUMBERTO OTALORA CARMONA" userId="9f185f83-ab76-4bc7-b4dd-50fef826f155" providerId="ADAL" clId="{F35EFB22-6056-423B-8A08-F79F28F35935}" dt="2020-07-16T00:12:15.413" v="2441" actId="207"/>
          <ac:spMkLst>
            <pc:docMk/>
            <pc:sldMk cId="3497325473" sldId="342"/>
            <ac:spMk id="19" creationId="{E5F608A9-C424-4025-A595-B33AD9368120}"/>
          </ac:spMkLst>
        </pc:spChg>
        <pc:picChg chg="add mod">
          <ac:chgData name="ANDRES HUMBERTO OTALORA CARMONA" userId="9f185f83-ab76-4bc7-b4dd-50fef826f155" providerId="ADAL" clId="{F35EFB22-6056-423B-8A08-F79F28F35935}" dt="2020-07-16T00:10:57.057" v="2419" actId="1076"/>
          <ac:picMkLst>
            <pc:docMk/>
            <pc:sldMk cId="3497325473" sldId="342"/>
            <ac:picMk id="20" creationId="{E5BD43D3-FD3E-4118-95D6-16F5B78B40FA}"/>
          </ac:picMkLst>
        </pc:picChg>
        <pc:picChg chg="add del mod">
          <ac:chgData name="ANDRES HUMBERTO OTALORA CARMONA" userId="9f185f83-ab76-4bc7-b4dd-50fef826f155" providerId="ADAL" clId="{F35EFB22-6056-423B-8A08-F79F28F35935}" dt="2020-07-16T00:09:09.194" v="2393" actId="478"/>
          <ac:picMkLst>
            <pc:docMk/>
            <pc:sldMk cId="3497325473" sldId="342"/>
            <ac:picMk id="21" creationId="{1849AB15-9627-409D-8A33-BAC26252557F}"/>
          </ac:picMkLst>
        </pc:picChg>
        <pc:picChg chg="add del mod">
          <ac:chgData name="ANDRES HUMBERTO OTALORA CARMONA" userId="9f185f83-ab76-4bc7-b4dd-50fef826f155" providerId="ADAL" clId="{F35EFB22-6056-423B-8A08-F79F28F35935}" dt="2020-07-16T00:09:18.273" v="2396" actId="478"/>
          <ac:picMkLst>
            <pc:docMk/>
            <pc:sldMk cId="3497325473" sldId="342"/>
            <ac:picMk id="22" creationId="{2AE3E9D8-6497-474D-9D14-F6CABBD3D50B}"/>
          </ac:picMkLst>
        </pc:picChg>
        <pc:picChg chg="add mod">
          <ac:chgData name="ANDRES HUMBERTO OTALORA CARMONA" userId="9f185f83-ab76-4bc7-b4dd-50fef826f155" providerId="ADAL" clId="{F35EFB22-6056-423B-8A08-F79F28F35935}" dt="2020-07-16T00:12:42.440" v="2450" actId="14100"/>
          <ac:picMkLst>
            <pc:docMk/>
            <pc:sldMk cId="3497325473" sldId="342"/>
            <ac:picMk id="23" creationId="{695BC02B-048C-4978-BAA2-E25A57772C34}"/>
          </ac:picMkLst>
        </pc:picChg>
        <pc:picChg chg="add mod">
          <ac:chgData name="ANDRES HUMBERTO OTALORA CARMONA" userId="9f185f83-ab76-4bc7-b4dd-50fef826f155" providerId="ADAL" clId="{F35EFB22-6056-423B-8A08-F79F28F35935}" dt="2020-07-16T00:10:54.385" v="2418" actId="1440"/>
          <ac:picMkLst>
            <pc:docMk/>
            <pc:sldMk cId="3497325473" sldId="342"/>
            <ac:picMk id="24" creationId="{F2DB1F03-0AA3-4A20-8149-81460847867D}"/>
          </ac:picMkLst>
        </pc:picChg>
        <pc:picChg chg="add mod">
          <ac:chgData name="ANDRES HUMBERTO OTALORA CARMONA" userId="9f185f83-ab76-4bc7-b4dd-50fef826f155" providerId="ADAL" clId="{F35EFB22-6056-423B-8A08-F79F28F35935}" dt="2020-07-16T00:12:00.192" v="2439" actId="1076"/>
          <ac:picMkLst>
            <pc:docMk/>
            <pc:sldMk cId="3497325473" sldId="342"/>
            <ac:picMk id="26" creationId="{BC47F40E-0511-459E-A93E-58BBD409564D}"/>
          </ac:picMkLst>
        </pc:picChg>
      </pc:sldChg>
      <pc:sldChg chg="del">
        <pc:chgData name="ANDRES HUMBERTO OTALORA CARMONA" userId="9f185f83-ab76-4bc7-b4dd-50fef826f155" providerId="ADAL" clId="{F35EFB22-6056-423B-8A08-F79F28F35935}" dt="2020-07-15T20:54:05.123" v="1" actId="47"/>
        <pc:sldMkLst>
          <pc:docMk/>
          <pc:sldMk cId="263156315" sldId="343"/>
        </pc:sldMkLst>
      </pc:sldChg>
      <pc:sldChg chg="addSp delSp modSp add mod">
        <pc:chgData name="ANDRES HUMBERTO OTALORA CARMONA" userId="9f185f83-ab76-4bc7-b4dd-50fef826f155" providerId="ADAL" clId="{F35EFB22-6056-423B-8A08-F79F28F35935}" dt="2020-07-20T23:00:44.090" v="3221"/>
        <pc:sldMkLst>
          <pc:docMk/>
          <pc:sldMk cId="741504959" sldId="343"/>
        </pc:sldMkLst>
        <pc:spChg chg="del">
          <ac:chgData name="ANDRES HUMBERTO OTALORA CARMONA" userId="9f185f83-ab76-4bc7-b4dd-50fef826f155" providerId="ADAL" clId="{F35EFB22-6056-423B-8A08-F79F28F35935}" dt="2020-07-16T00:13:16.945" v="2454" actId="478"/>
          <ac:spMkLst>
            <pc:docMk/>
            <pc:sldMk cId="741504959" sldId="343"/>
            <ac:spMk id="3" creationId="{B43CE4C7-C502-44C1-AAF6-434B5CBD4986}"/>
          </ac:spMkLst>
        </pc:spChg>
        <pc:spChg chg="del">
          <ac:chgData name="ANDRES HUMBERTO OTALORA CARMONA" userId="9f185f83-ab76-4bc7-b4dd-50fef826f155" providerId="ADAL" clId="{F35EFB22-6056-423B-8A08-F79F28F35935}" dt="2020-07-16T00:13:16.945" v="2454" actId="478"/>
          <ac:spMkLst>
            <pc:docMk/>
            <pc:sldMk cId="741504959" sldId="343"/>
            <ac:spMk id="4" creationId="{E8A9B4C3-3E6C-412E-A815-80A05237FD54}"/>
          </ac:spMkLst>
        </pc:spChg>
        <pc:spChg chg="del">
          <ac:chgData name="ANDRES HUMBERTO OTALORA CARMONA" userId="9f185f83-ab76-4bc7-b4dd-50fef826f155" providerId="ADAL" clId="{F35EFB22-6056-423B-8A08-F79F28F35935}" dt="2020-07-16T00:13:16.945" v="2454" actId="478"/>
          <ac:spMkLst>
            <pc:docMk/>
            <pc:sldMk cId="741504959" sldId="343"/>
            <ac:spMk id="5" creationId="{BFFC40BA-413E-4F45-A0FC-15C15B9FF2CB}"/>
          </ac:spMkLst>
        </pc:spChg>
        <pc:spChg chg="add mod">
          <ac:chgData name="ANDRES HUMBERTO OTALORA CARMONA" userId="9f185f83-ab76-4bc7-b4dd-50fef826f155" providerId="ADAL" clId="{F35EFB22-6056-423B-8A08-F79F28F35935}" dt="2020-07-16T00:16:34.864" v="2525" actId="1076"/>
          <ac:spMkLst>
            <pc:docMk/>
            <pc:sldMk cId="741504959" sldId="343"/>
            <ac:spMk id="6" creationId="{028C3F5A-3DC8-4598-8461-EC128865A794}"/>
          </ac:spMkLst>
        </pc:spChg>
        <pc:spChg chg="del">
          <ac:chgData name="ANDRES HUMBERTO OTALORA CARMONA" userId="9f185f83-ab76-4bc7-b4dd-50fef826f155" providerId="ADAL" clId="{F35EFB22-6056-423B-8A08-F79F28F35935}" dt="2020-07-16T00:13:16.945" v="2454" actId="478"/>
          <ac:spMkLst>
            <pc:docMk/>
            <pc:sldMk cId="741504959" sldId="343"/>
            <ac:spMk id="7" creationId="{42C0F868-F57D-450C-87A1-5198B7C632FD}"/>
          </ac:spMkLst>
        </pc:spChg>
        <pc:spChg chg="add mod">
          <ac:chgData name="ANDRES HUMBERTO OTALORA CARMONA" userId="9f185f83-ab76-4bc7-b4dd-50fef826f155" providerId="ADAL" clId="{F35EFB22-6056-423B-8A08-F79F28F35935}" dt="2020-07-20T21:52:31.173" v="2527" actId="1076"/>
          <ac:spMkLst>
            <pc:docMk/>
            <pc:sldMk cId="741504959" sldId="343"/>
            <ac:spMk id="8" creationId="{93F4DB56-3701-4908-8BBE-8B0C702A023D}"/>
          </ac:spMkLst>
        </pc:spChg>
        <pc:spChg chg="add mod">
          <ac:chgData name="ANDRES HUMBERTO OTALORA CARMONA" userId="9f185f83-ab76-4bc7-b4dd-50fef826f155" providerId="ADAL" clId="{F35EFB22-6056-423B-8A08-F79F28F35935}" dt="2020-07-20T21:52:31.173" v="2527" actId="1076"/>
          <ac:spMkLst>
            <pc:docMk/>
            <pc:sldMk cId="741504959" sldId="343"/>
            <ac:spMk id="9" creationId="{7E964601-E3A5-4770-9A84-6F80544885E5}"/>
          </ac:spMkLst>
        </pc:spChg>
        <pc:spChg chg="add mod">
          <ac:chgData name="ANDRES HUMBERTO OTALORA CARMONA" userId="9f185f83-ab76-4bc7-b4dd-50fef826f155" providerId="ADAL" clId="{F35EFB22-6056-423B-8A08-F79F28F35935}" dt="2020-07-16T00:15:12.516" v="2499" actId="207"/>
          <ac:spMkLst>
            <pc:docMk/>
            <pc:sldMk cId="741504959" sldId="343"/>
            <ac:spMk id="10" creationId="{15954594-D2B0-4D62-8EB7-6F46A3FEA674}"/>
          </ac:spMkLst>
        </pc:spChg>
        <pc:spChg chg="del">
          <ac:chgData name="ANDRES HUMBERTO OTALORA CARMONA" userId="9f185f83-ab76-4bc7-b4dd-50fef826f155" providerId="ADAL" clId="{F35EFB22-6056-423B-8A08-F79F28F35935}" dt="2020-07-16T00:13:16.945" v="2454" actId="478"/>
          <ac:spMkLst>
            <pc:docMk/>
            <pc:sldMk cId="741504959" sldId="343"/>
            <ac:spMk id="13" creationId="{D37DF33B-6FC0-4497-A5D1-4CAA3E867389}"/>
          </ac:spMkLst>
        </pc:spChg>
        <pc:spChg chg="del">
          <ac:chgData name="ANDRES HUMBERTO OTALORA CARMONA" userId="9f185f83-ab76-4bc7-b4dd-50fef826f155" providerId="ADAL" clId="{F35EFB22-6056-423B-8A08-F79F28F35935}" dt="2020-07-16T00:13:16.945" v="2454" actId="478"/>
          <ac:spMkLst>
            <pc:docMk/>
            <pc:sldMk cId="741504959" sldId="343"/>
            <ac:spMk id="14" creationId="{79727C3F-15DD-4477-9E20-D5EBA5743871}"/>
          </ac:spMkLst>
        </pc:spChg>
        <pc:spChg chg="add del mod">
          <ac:chgData name="ANDRES HUMBERTO OTALORA CARMONA" userId="9f185f83-ab76-4bc7-b4dd-50fef826f155" providerId="ADAL" clId="{F35EFB22-6056-423B-8A08-F79F28F35935}" dt="2020-07-20T23:00:44.090" v="3221"/>
          <ac:spMkLst>
            <pc:docMk/>
            <pc:sldMk cId="741504959" sldId="343"/>
            <ac:spMk id="14" creationId="{EE6D9E95-7510-45EF-9BA3-7A4646A10957}"/>
          </ac:spMkLst>
        </pc:spChg>
        <pc:spChg chg="add del mod">
          <ac:chgData name="ANDRES HUMBERTO OTALORA CARMONA" userId="9f185f83-ab76-4bc7-b4dd-50fef826f155" providerId="ADAL" clId="{F35EFB22-6056-423B-8A08-F79F28F35935}" dt="2020-07-20T23:00:44.090" v="3221"/>
          <ac:spMkLst>
            <pc:docMk/>
            <pc:sldMk cId="741504959" sldId="343"/>
            <ac:spMk id="15" creationId="{BAC2C88D-B0A1-40AC-ADB4-578CDEAB2DA8}"/>
          </ac:spMkLst>
        </pc:spChg>
        <pc:spChg chg="del">
          <ac:chgData name="ANDRES HUMBERTO OTALORA CARMONA" userId="9f185f83-ab76-4bc7-b4dd-50fef826f155" providerId="ADAL" clId="{F35EFB22-6056-423B-8A08-F79F28F35935}" dt="2020-07-16T00:13:20.257" v="2455" actId="478"/>
          <ac:spMkLst>
            <pc:docMk/>
            <pc:sldMk cId="741504959" sldId="343"/>
            <ac:spMk id="16" creationId="{041D5BBF-573D-428C-B329-BEF3F7A7A6AA}"/>
          </ac:spMkLst>
        </pc:spChg>
        <pc:spChg chg="del">
          <ac:chgData name="ANDRES HUMBERTO OTALORA CARMONA" userId="9f185f83-ab76-4bc7-b4dd-50fef826f155" providerId="ADAL" clId="{F35EFB22-6056-423B-8A08-F79F28F35935}" dt="2020-07-16T00:13:16.945" v="2454" actId="478"/>
          <ac:spMkLst>
            <pc:docMk/>
            <pc:sldMk cId="741504959" sldId="343"/>
            <ac:spMk id="17" creationId="{2DB6D5AE-6F15-4087-8B2A-FB62B10C7E62}"/>
          </ac:spMkLst>
        </pc:spChg>
        <pc:spChg chg="del">
          <ac:chgData name="ANDRES HUMBERTO OTALORA CARMONA" userId="9f185f83-ab76-4bc7-b4dd-50fef826f155" providerId="ADAL" clId="{F35EFB22-6056-423B-8A08-F79F28F35935}" dt="2020-07-16T00:13:16.945" v="2454" actId="478"/>
          <ac:spMkLst>
            <pc:docMk/>
            <pc:sldMk cId="741504959" sldId="343"/>
            <ac:spMk id="18" creationId="{4C92C97B-97D4-4339-88C8-95F4DC59D660}"/>
          </ac:spMkLst>
        </pc:spChg>
        <pc:spChg chg="del">
          <ac:chgData name="ANDRES HUMBERTO OTALORA CARMONA" userId="9f185f83-ab76-4bc7-b4dd-50fef826f155" providerId="ADAL" clId="{F35EFB22-6056-423B-8A08-F79F28F35935}" dt="2020-07-16T00:13:16.945" v="2454" actId="478"/>
          <ac:spMkLst>
            <pc:docMk/>
            <pc:sldMk cId="741504959" sldId="343"/>
            <ac:spMk id="19" creationId="{E5F608A9-C424-4025-A595-B33AD9368120}"/>
          </ac:spMkLst>
        </pc:spChg>
        <pc:spChg chg="add del mod">
          <ac:chgData name="ANDRES HUMBERTO OTALORA CARMONA" userId="9f185f83-ab76-4bc7-b4dd-50fef826f155" providerId="ADAL" clId="{F35EFB22-6056-423B-8A08-F79F28F35935}" dt="2020-07-16T00:14:43.456" v="2490" actId="478"/>
          <ac:spMkLst>
            <pc:docMk/>
            <pc:sldMk cId="741504959" sldId="343"/>
            <ac:spMk id="25" creationId="{F7C6EF58-58C3-48DA-BCAC-37F7F5A46696}"/>
          </ac:spMkLst>
        </pc:spChg>
        <pc:spChg chg="add del mod">
          <ac:chgData name="ANDRES HUMBERTO OTALORA CARMONA" userId="9f185f83-ab76-4bc7-b4dd-50fef826f155" providerId="ADAL" clId="{F35EFB22-6056-423B-8A08-F79F28F35935}" dt="2020-07-16T00:16:30.416" v="2523" actId="478"/>
          <ac:spMkLst>
            <pc:docMk/>
            <pc:sldMk cId="741504959" sldId="343"/>
            <ac:spMk id="27" creationId="{6E596752-1C9C-4EBC-8E58-C3EBC092F329}"/>
          </ac:spMkLst>
        </pc:spChg>
        <pc:spChg chg="add del mod">
          <ac:chgData name="ANDRES HUMBERTO OTALORA CARMONA" userId="9f185f83-ab76-4bc7-b4dd-50fef826f155" providerId="ADAL" clId="{F35EFB22-6056-423B-8A08-F79F28F35935}" dt="2020-07-16T00:14:34.610" v="2484" actId="478"/>
          <ac:spMkLst>
            <pc:docMk/>
            <pc:sldMk cId="741504959" sldId="343"/>
            <ac:spMk id="29" creationId="{A2C6B770-0CD3-4388-8A6A-56E5F0EA8B18}"/>
          </ac:spMkLst>
        </pc:spChg>
        <pc:spChg chg="add del mod">
          <ac:chgData name="ANDRES HUMBERTO OTALORA CARMONA" userId="9f185f83-ab76-4bc7-b4dd-50fef826f155" providerId="ADAL" clId="{F35EFB22-6056-423B-8A08-F79F28F35935}" dt="2020-07-16T00:13:54.681" v="2468" actId="478"/>
          <ac:spMkLst>
            <pc:docMk/>
            <pc:sldMk cId="741504959" sldId="343"/>
            <ac:spMk id="30" creationId="{F05C14DE-0D24-4ADA-9A8C-2337B443031A}"/>
          </ac:spMkLst>
        </pc:spChg>
        <pc:spChg chg="add del mod">
          <ac:chgData name="ANDRES HUMBERTO OTALORA CARMONA" userId="9f185f83-ab76-4bc7-b4dd-50fef826f155" providerId="ADAL" clId="{F35EFB22-6056-423B-8A08-F79F28F35935}" dt="2020-07-16T00:15:03.289" v="2496" actId="478"/>
          <ac:spMkLst>
            <pc:docMk/>
            <pc:sldMk cId="741504959" sldId="343"/>
            <ac:spMk id="31" creationId="{E1554DBA-100B-42B0-B0EC-6BE99E8548C9}"/>
          </ac:spMkLst>
        </pc:spChg>
        <pc:spChg chg="add del mod">
          <ac:chgData name="ANDRES HUMBERTO OTALORA CARMONA" userId="9f185f83-ab76-4bc7-b4dd-50fef826f155" providerId="ADAL" clId="{F35EFB22-6056-423B-8A08-F79F28F35935}" dt="2020-07-16T00:14:29.265" v="2482" actId="478"/>
          <ac:spMkLst>
            <pc:docMk/>
            <pc:sldMk cId="741504959" sldId="343"/>
            <ac:spMk id="32" creationId="{3CD46BB7-BCF1-4902-8544-ED0975CCAAEC}"/>
          </ac:spMkLst>
        </pc:spChg>
        <pc:picChg chg="add mod">
          <ac:chgData name="ANDRES HUMBERTO OTALORA CARMONA" userId="9f185f83-ab76-4bc7-b4dd-50fef826f155" providerId="ADAL" clId="{F35EFB22-6056-423B-8A08-F79F28F35935}" dt="2020-07-20T21:52:31.173" v="2527" actId="1076"/>
          <ac:picMkLst>
            <pc:docMk/>
            <pc:sldMk cId="741504959" sldId="343"/>
            <ac:picMk id="12" creationId="{AD7A96E2-D292-4DEA-AF2D-E096C701C116}"/>
          </ac:picMkLst>
        </pc:picChg>
        <pc:picChg chg="del">
          <ac:chgData name="ANDRES HUMBERTO OTALORA CARMONA" userId="9f185f83-ab76-4bc7-b4dd-50fef826f155" providerId="ADAL" clId="{F35EFB22-6056-423B-8A08-F79F28F35935}" dt="2020-07-16T00:13:16.945" v="2454" actId="478"/>
          <ac:picMkLst>
            <pc:docMk/>
            <pc:sldMk cId="741504959" sldId="343"/>
            <ac:picMk id="20" creationId="{E5BD43D3-FD3E-4118-95D6-16F5B78B40FA}"/>
          </ac:picMkLst>
        </pc:picChg>
        <pc:picChg chg="add mod">
          <ac:chgData name="ANDRES HUMBERTO OTALORA CARMONA" userId="9f185f83-ab76-4bc7-b4dd-50fef826f155" providerId="ADAL" clId="{F35EFB22-6056-423B-8A08-F79F28F35935}" dt="2020-07-20T21:52:31.173" v="2527" actId="1076"/>
          <ac:picMkLst>
            <pc:docMk/>
            <pc:sldMk cId="741504959" sldId="343"/>
            <ac:picMk id="21" creationId="{95F5DAB2-6CFA-4474-B1ED-EF4588FB0C8E}"/>
          </ac:picMkLst>
        </pc:picChg>
        <pc:picChg chg="add mod">
          <ac:chgData name="ANDRES HUMBERTO OTALORA CARMONA" userId="9f185f83-ab76-4bc7-b4dd-50fef826f155" providerId="ADAL" clId="{F35EFB22-6056-423B-8A08-F79F28F35935}" dt="2020-07-16T00:16:27.568" v="2521" actId="1076"/>
          <ac:picMkLst>
            <pc:docMk/>
            <pc:sldMk cId="741504959" sldId="343"/>
            <ac:picMk id="22" creationId="{A077D469-4DEB-46DB-8FE6-AB4E463C7CA4}"/>
          </ac:picMkLst>
        </pc:picChg>
        <pc:picChg chg="del">
          <ac:chgData name="ANDRES HUMBERTO OTALORA CARMONA" userId="9f185f83-ab76-4bc7-b4dd-50fef826f155" providerId="ADAL" clId="{F35EFB22-6056-423B-8A08-F79F28F35935}" dt="2020-07-16T00:13:16.945" v="2454" actId="478"/>
          <ac:picMkLst>
            <pc:docMk/>
            <pc:sldMk cId="741504959" sldId="343"/>
            <ac:picMk id="23" creationId="{695BC02B-048C-4978-BAA2-E25A57772C34}"/>
          </ac:picMkLst>
        </pc:picChg>
        <pc:picChg chg="del">
          <ac:chgData name="ANDRES HUMBERTO OTALORA CARMONA" userId="9f185f83-ab76-4bc7-b4dd-50fef826f155" providerId="ADAL" clId="{F35EFB22-6056-423B-8A08-F79F28F35935}" dt="2020-07-16T00:13:16.945" v="2454" actId="478"/>
          <ac:picMkLst>
            <pc:docMk/>
            <pc:sldMk cId="741504959" sldId="343"/>
            <ac:picMk id="24" creationId="{F2DB1F03-0AA3-4A20-8149-81460847867D}"/>
          </ac:picMkLst>
        </pc:picChg>
        <pc:picChg chg="del">
          <ac:chgData name="ANDRES HUMBERTO OTALORA CARMONA" userId="9f185f83-ab76-4bc7-b4dd-50fef826f155" providerId="ADAL" clId="{F35EFB22-6056-423B-8A08-F79F28F35935}" dt="2020-07-16T00:13:16.945" v="2454" actId="478"/>
          <ac:picMkLst>
            <pc:docMk/>
            <pc:sldMk cId="741504959" sldId="343"/>
            <ac:picMk id="26" creationId="{BC47F40E-0511-459E-A93E-58BBD409564D}"/>
          </ac:picMkLst>
        </pc:picChg>
        <pc:picChg chg="add mod">
          <ac:chgData name="ANDRES HUMBERTO OTALORA CARMONA" userId="9f185f83-ab76-4bc7-b4dd-50fef826f155" providerId="ADAL" clId="{F35EFB22-6056-423B-8A08-F79F28F35935}" dt="2020-07-16T00:16:22.064" v="2518" actId="1076"/>
          <ac:picMkLst>
            <pc:docMk/>
            <pc:sldMk cId="741504959" sldId="343"/>
            <ac:picMk id="34" creationId="{8DF504A5-95AD-40B9-9D80-83093116AE5F}"/>
          </ac:picMkLst>
        </pc:picChg>
      </pc:sldChg>
      <pc:sldChg chg="del">
        <pc:chgData name="ANDRES HUMBERTO OTALORA CARMONA" userId="9f185f83-ab76-4bc7-b4dd-50fef826f155" providerId="ADAL" clId="{F35EFB22-6056-423B-8A08-F79F28F35935}" dt="2020-07-15T20:54:05.123" v="1" actId="47"/>
        <pc:sldMkLst>
          <pc:docMk/>
          <pc:sldMk cId="2713726132" sldId="344"/>
        </pc:sldMkLst>
      </pc:sldChg>
      <pc:sldChg chg="addSp delSp modSp add mod modAnim">
        <pc:chgData name="ANDRES HUMBERTO OTALORA CARMONA" userId="9f185f83-ab76-4bc7-b4dd-50fef826f155" providerId="ADAL" clId="{F35EFB22-6056-423B-8A08-F79F28F35935}" dt="2020-07-20T23:07:55.089" v="3689" actId="20577"/>
        <pc:sldMkLst>
          <pc:docMk/>
          <pc:sldMk cId="2789244343" sldId="344"/>
        </pc:sldMkLst>
        <pc:spChg chg="add del mod">
          <ac:chgData name="ANDRES HUMBERTO OTALORA CARMONA" userId="9f185f83-ab76-4bc7-b4dd-50fef826f155" providerId="ADAL" clId="{F35EFB22-6056-423B-8A08-F79F28F35935}" dt="2020-07-20T23:02:37.266" v="3360" actId="478"/>
          <ac:spMkLst>
            <pc:docMk/>
            <pc:sldMk cId="2789244343" sldId="344"/>
            <ac:spMk id="6" creationId="{E2BE6E2E-843F-4CC4-AD2A-E2AA184D16A3}"/>
          </ac:spMkLst>
        </pc:spChg>
        <pc:spChg chg="add del mod">
          <ac:chgData name="ANDRES HUMBERTO OTALORA CARMONA" userId="9f185f83-ab76-4bc7-b4dd-50fef826f155" providerId="ADAL" clId="{F35EFB22-6056-423B-8A08-F79F28F35935}" dt="2020-07-20T23:00:00.890" v="3167" actId="478"/>
          <ac:spMkLst>
            <pc:docMk/>
            <pc:sldMk cId="2789244343" sldId="344"/>
            <ac:spMk id="7" creationId="{6DF58361-C016-49CA-B49B-8DC6A192C877}"/>
          </ac:spMkLst>
        </pc:spChg>
        <pc:spChg chg="add del mod">
          <ac:chgData name="ANDRES HUMBERTO OTALORA CARMONA" userId="9f185f83-ab76-4bc7-b4dd-50fef826f155" providerId="ADAL" clId="{F35EFB22-6056-423B-8A08-F79F28F35935}" dt="2020-07-20T23:00:01.434" v="3168" actId="478"/>
          <ac:spMkLst>
            <pc:docMk/>
            <pc:sldMk cId="2789244343" sldId="344"/>
            <ac:spMk id="8" creationId="{CF4665D0-15FE-4104-93AB-B7B473B18C59}"/>
          </ac:spMkLst>
        </pc:spChg>
        <pc:spChg chg="add del mod">
          <ac:chgData name="ANDRES HUMBERTO OTALORA CARMONA" userId="9f185f83-ab76-4bc7-b4dd-50fef826f155" providerId="ADAL" clId="{F35EFB22-6056-423B-8A08-F79F28F35935}" dt="2020-07-20T23:00:48.435" v="3223" actId="478"/>
          <ac:spMkLst>
            <pc:docMk/>
            <pc:sldMk cId="2789244343" sldId="344"/>
            <ac:spMk id="9" creationId="{6A23AE0D-A832-408F-B260-126CE9BBA3FC}"/>
          </ac:spMkLst>
        </pc:spChg>
        <pc:spChg chg="add del mod">
          <ac:chgData name="ANDRES HUMBERTO OTALORA CARMONA" userId="9f185f83-ab76-4bc7-b4dd-50fef826f155" providerId="ADAL" clId="{F35EFB22-6056-423B-8A08-F79F28F35935}" dt="2020-07-20T23:00:49.514" v="3224" actId="478"/>
          <ac:spMkLst>
            <pc:docMk/>
            <pc:sldMk cId="2789244343" sldId="344"/>
            <ac:spMk id="10" creationId="{B0D4A2CE-11F6-4B82-A169-B74A01174548}"/>
          </ac:spMkLst>
        </pc:spChg>
        <pc:spChg chg="add del mod">
          <ac:chgData name="ANDRES HUMBERTO OTALORA CARMONA" userId="9f185f83-ab76-4bc7-b4dd-50fef826f155" providerId="ADAL" clId="{F35EFB22-6056-423B-8A08-F79F28F35935}" dt="2020-07-20T23:04:10.291" v="3471" actId="478"/>
          <ac:spMkLst>
            <pc:docMk/>
            <pc:sldMk cId="2789244343" sldId="344"/>
            <ac:spMk id="11" creationId="{7BF6BE79-38CB-4011-8718-AFBDC495B355}"/>
          </ac:spMkLst>
        </pc:spChg>
        <pc:spChg chg="add del mod">
          <ac:chgData name="ANDRES HUMBERTO OTALORA CARMONA" userId="9f185f83-ab76-4bc7-b4dd-50fef826f155" providerId="ADAL" clId="{F35EFB22-6056-423B-8A08-F79F28F35935}" dt="2020-07-20T23:03:15.851" v="3425" actId="478"/>
          <ac:spMkLst>
            <pc:docMk/>
            <pc:sldMk cId="2789244343" sldId="344"/>
            <ac:spMk id="12" creationId="{E392DABB-FB4B-44C0-B13E-C1C2C65F605F}"/>
          </ac:spMkLst>
        </pc:spChg>
        <pc:spChg chg="add del mod">
          <ac:chgData name="ANDRES HUMBERTO OTALORA CARMONA" userId="9f185f83-ab76-4bc7-b4dd-50fef826f155" providerId="ADAL" clId="{F35EFB22-6056-423B-8A08-F79F28F35935}" dt="2020-07-20T23:04:12.321" v="3473" actId="478"/>
          <ac:spMkLst>
            <pc:docMk/>
            <pc:sldMk cId="2789244343" sldId="344"/>
            <ac:spMk id="13" creationId="{57FDD610-285A-44EA-B3CC-0D05F03A09CC}"/>
          </ac:spMkLst>
        </pc:spChg>
        <pc:spChg chg="add mod">
          <ac:chgData name="ANDRES HUMBERTO OTALORA CARMONA" userId="9f185f83-ab76-4bc7-b4dd-50fef826f155" providerId="ADAL" clId="{F35EFB22-6056-423B-8A08-F79F28F35935}" dt="2020-07-20T23:04:16.788" v="3475" actId="207"/>
          <ac:spMkLst>
            <pc:docMk/>
            <pc:sldMk cId="2789244343" sldId="344"/>
            <ac:spMk id="14" creationId="{8216D950-C090-480C-8E3B-0912B28BB687}"/>
          </ac:spMkLst>
        </pc:spChg>
        <pc:spChg chg="add mod">
          <ac:chgData name="ANDRES HUMBERTO OTALORA CARMONA" userId="9f185f83-ab76-4bc7-b4dd-50fef826f155" providerId="ADAL" clId="{F35EFB22-6056-423B-8A08-F79F28F35935}" dt="2020-07-20T23:00:20.380" v="3193" actId="20577"/>
          <ac:spMkLst>
            <pc:docMk/>
            <pc:sldMk cId="2789244343" sldId="344"/>
            <ac:spMk id="15" creationId="{C9C81EC4-EBD0-49A8-820A-BF5C667B9680}"/>
          </ac:spMkLst>
        </pc:spChg>
        <pc:spChg chg="add mod">
          <ac:chgData name="ANDRES HUMBERTO OTALORA CARMONA" userId="9f185f83-ab76-4bc7-b4dd-50fef826f155" providerId="ADAL" clId="{F35EFB22-6056-423B-8A08-F79F28F35935}" dt="2020-07-20T23:00:26.930" v="3219" actId="20577"/>
          <ac:spMkLst>
            <pc:docMk/>
            <pc:sldMk cId="2789244343" sldId="344"/>
            <ac:spMk id="16" creationId="{16CEF27E-C6F3-4A62-87DC-46E92EA40CDB}"/>
          </ac:spMkLst>
        </pc:spChg>
        <pc:spChg chg="add mod">
          <ac:chgData name="ANDRES HUMBERTO OTALORA CARMONA" userId="9f185f83-ab76-4bc7-b4dd-50fef826f155" providerId="ADAL" clId="{F35EFB22-6056-423B-8A08-F79F28F35935}" dt="2020-07-20T23:00:44.880" v="3222"/>
          <ac:spMkLst>
            <pc:docMk/>
            <pc:sldMk cId="2789244343" sldId="344"/>
            <ac:spMk id="19" creationId="{DBAF900A-37DD-4EAA-ACB7-DE2CD5C3ECA0}"/>
          </ac:spMkLst>
        </pc:spChg>
        <pc:spChg chg="add mod">
          <ac:chgData name="ANDRES HUMBERTO OTALORA CARMONA" userId="9f185f83-ab76-4bc7-b4dd-50fef826f155" providerId="ADAL" clId="{F35EFB22-6056-423B-8A08-F79F28F35935}" dt="2020-07-20T23:00:44.880" v="3222"/>
          <ac:spMkLst>
            <pc:docMk/>
            <pc:sldMk cId="2789244343" sldId="344"/>
            <ac:spMk id="20" creationId="{418CFC26-75F6-472F-B1EF-132FA32DC8D4}"/>
          </ac:spMkLst>
        </pc:spChg>
        <pc:spChg chg="add mod">
          <ac:chgData name="ANDRES HUMBERTO OTALORA CARMONA" userId="9f185f83-ab76-4bc7-b4dd-50fef826f155" providerId="ADAL" clId="{F35EFB22-6056-423B-8A08-F79F28F35935}" dt="2020-07-20T23:03:25.802" v="3442" actId="20577"/>
          <ac:spMkLst>
            <pc:docMk/>
            <pc:sldMk cId="2789244343" sldId="344"/>
            <ac:spMk id="21" creationId="{AC5C9F7B-0BAE-4089-ACF7-1DC683AA55FA}"/>
          </ac:spMkLst>
        </pc:spChg>
        <pc:spChg chg="add mod">
          <ac:chgData name="ANDRES HUMBERTO OTALORA CARMONA" userId="9f185f83-ab76-4bc7-b4dd-50fef826f155" providerId="ADAL" clId="{F35EFB22-6056-423B-8A08-F79F28F35935}" dt="2020-07-20T23:03:12.489" v="3424" actId="1076"/>
          <ac:spMkLst>
            <pc:docMk/>
            <pc:sldMk cId="2789244343" sldId="344"/>
            <ac:spMk id="23" creationId="{110430F2-11D8-421C-ACF4-B966305A5AB7}"/>
          </ac:spMkLst>
        </pc:spChg>
        <pc:spChg chg="add mod">
          <ac:chgData name="ANDRES HUMBERTO OTALORA CARMONA" userId="9f185f83-ab76-4bc7-b4dd-50fef826f155" providerId="ADAL" clId="{F35EFB22-6056-423B-8A08-F79F28F35935}" dt="2020-07-20T23:03:50.521" v="3446" actId="1076"/>
          <ac:spMkLst>
            <pc:docMk/>
            <pc:sldMk cId="2789244343" sldId="344"/>
            <ac:spMk id="24" creationId="{45A80606-DFED-453B-B847-5F8B184602CC}"/>
          </ac:spMkLst>
        </pc:spChg>
        <pc:spChg chg="add mod">
          <ac:chgData name="ANDRES HUMBERTO OTALORA CARMONA" userId="9f185f83-ab76-4bc7-b4dd-50fef826f155" providerId="ADAL" clId="{F35EFB22-6056-423B-8A08-F79F28F35935}" dt="2020-07-20T23:04:19.993" v="3476" actId="1076"/>
          <ac:spMkLst>
            <pc:docMk/>
            <pc:sldMk cId="2789244343" sldId="344"/>
            <ac:spMk id="25" creationId="{D85D953D-9411-465B-9E8B-4C5058DC0154}"/>
          </ac:spMkLst>
        </pc:spChg>
        <pc:spChg chg="add mod">
          <ac:chgData name="ANDRES HUMBERTO OTALORA CARMONA" userId="9f185f83-ab76-4bc7-b4dd-50fef826f155" providerId="ADAL" clId="{F35EFB22-6056-423B-8A08-F79F28F35935}" dt="2020-07-20T23:07:30.225" v="3666" actId="1076"/>
          <ac:spMkLst>
            <pc:docMk/>
            <pc:sldMk cId="2789244343" sldId="344"/>
            <ac:spMk id="27" creationId="{0DF95F3B-46FB-4180-870E-CC5FD0BC59D5}"/>
          </ac:spMkLst>
        </pc:spChg>
        <pc:spChg chg="mod">
          <ac:chgData name="ANDRES HUMBERTO OTALORA CARMONA" userId="9f185f83-ab76-4bc7-b4dd-50fef826f155" providerId="ADAL" clId="{F35EFB22-6056-423B-8A08-F79F28F35935}" dt="2020-07-20T23:07:55.089" v="3689" actId="20577"/>
          <ac:spMkLst>
            <pc:docMk/>
            <pc:sldMk cId="2789244343" sldId="344"/>
            <ac:spMk id="41" creationId="{BA4E2C08-946C-4869-9B54-C27E445D8FB7}"/>
          </ac:spMkLst>
        </pc:spChg>
        <pc:picChg chg="add mod">
          <ac:chgData name="ANDRES HUMBERTO OTALORA CARMONA" userId="9f185f83-ab76-4bc7-b4dd-50fef826f155" providerId="ADAL" clId="{F35EFB22-6056-423B-8A08-F79F28F35935}" dt="2020-07-20T23:02:33.733" v="3358" actId="1440"/>
          <ac:picMkLst>
            <pc:docMk/>
            <pc:sldMk cId="2789244343" sldId="344"/>
            <ac:picMk id="3" creationId="{6DD81E5C-F8F9-418F-8A44-DBBF91F1F42D}"/>
          </ac:picMkLst>
        </pc:picChg>
        <pc:picChg chg="add mod">
          <ac:chgData name="ANDRES HUMBERTO OTALORA CARMONA" userId="9f185f83-ab76-4bc7-b4dd-50fef826f155" providerId="ADAL" clId="{F35EFB22-6056-423B-8A08-F79F28F35935}" dt="2020-07-20T23:06:49.017" v="3479" actId="1076"/>
          <ac:picMkLst>
            <pc:docMk/>
            <pc:sldMk cId="2789244343" sldId="344"/>
            <ac:picMk id="4" creationId="{7AD34644-4C09-40E3-8D02-1AAE39C68D20}"/>
          </ac:picMkLst>
        </pc:picChg>
        <pc:picChg chg="add mod">
          <ac:chgData name="ANDRES HUMBERTO OTALORA CARMONA" userId="9f185f83-ab76-4bc7-b4dd-50fef826f155" providerId="ADAL" clId="{F35EFB22-6056-423B-8A08-F79F28F35935}" dt="2020-07-20T23:00:07.451" v="3169"/>
          <ac:picMkLst>
            <pc:docMk/>
            <pc:sldMk cId="2789244343" sldId="344"/>
            <ac:picMk id="17" creationId="{C0C71EC7-BB60-49F8-B372-3754D1389CC6}"/>
          </ac:picMkLst>
        </pc:picChg>
        <pc:picChg chg="add mod">
          <ac:chgData name="ANDRES HUMBERTO OTALORA CARMONA" userId="9f185f83-ab76-4bc7-b4dd-50fef826f155" providerId="ADAL" clId="{F35EFB22-6056-423B-8A08-F79F28F35935}" dt="2020-07-20T23:00:07.451" v="3169"/>
          <ac:picMkLst>
            <pc:docMk/>
            <pc:sldMk cId="2789244343" sldId="344"/>
            <ac:picMk id="18" creationId="{78ABF39E-3C30-4C8F-8CE7-AE923C03258F}"/>
          </ac:picMkLst>
        </pc:picChg>
      </pc:sldChg>
      <pc:sldChg chg="addSp delSp modSp add mod modAnim">
        <pc:chgData name="ANDRES HUMBERTO OTALORA CARMONA" userId="9f185f83-ab76-4bc7-b4dd-50fef826f155" providerId="ADAL" clId="{F35EFB22-6056-423B-8A08-F79F28F35935}" dt="2020-07-20T23:11:57.664" v="3853" actId="13822"/>
        <pc:sldMkLst>
          <pc:docMk/>
          <pc:sldMk cId="1631712386" sldId="345"/>
        </pc:sldMkLst>
        <pc:spChg chg="add del mod">
          <ac:chgData name="ANDRES HUMBERTO OTALORA CARMONA" userId="9f185f83-ab76-4bc7-b4dd-50fef826f155" providerId="ADAL" clId="{F35EFB22-6056-423B-8A08-F79F28F35935}" dt="2020-07-20T23:10:07.610" v="3767" actId="478"/>
          <ac:spMkLst>
            <pc:docMk/>
            <pc:sldMk cId="1631712386" sldId="345"/>
            <ac:spMk id="3" creationId="{250AA87F-F356-48AA-8893-63E5ACE7E958}"/>
          </ac:spMkLst>
        </pc:spChg>
        <pc:spChg chg="add mod">
          <ac:chgData name="ANDRES HUMBERTO OTALORA CARMONA" userId="9f185f83-ab76-4bc7-b4dd-50fef826f155" providerId="ADAL" clId="{F35EFB22-6056-423B-8A08-F79F28F35935}" dt="2020-07-20T23:11:57.664" v="3853" actId="13822"/>
          <ac:spMkLst>
            <pc:docMk/>
            <pc:sldMk cId="1631712386" sldId="345"/>
            <ac:spMk id="5" creationId="{5D38C594-288D-43EC-A81E-996E2202FA12}"/>
          </ac:spMkLst>
        </pc:spChg>
        <pc:spChg chg="add mod">
          <ac:chgData name="ANDRES HUMBERTO OTALORA CARMONA" userId="9f185f83-ab76-4bc7-b4dd-50fef826f155" providerId="ADAL" clId="{F35EFB22-6056-423B-8A08-F79F28F35935}" dt="2020-07-20T23:08:45.536" v="3749" actId="1076"/>
          <ac:spMkLst>
            <pc:docMk/>
            <pc:sldMk cId="1631712386" sldId="345"/>
            <ac:spMk id="6" creationId="{A281DA60-386B-4BFC-A169-0C80D4826080}"/>
          </ac:spMkLst>
        </pc:spChg>
        <pc:spChg chg="add mod">
          <ac:chgData name="ANDRES HUMBERTO OTALORA CARMONA" userId="9f185f83-ab76-4bc7-b4dd-50fef826f155" providerId="ADAL" clId="{F35EFB22-6056-423B-8A08-F79F28F35935}" dt="2020-07-20T23:09:05.024" v="3757" actId="1076"/>
          <ac:spMkLst>
            <pc:docMk/>
            <pc:sldMk cId="1631712386" sldId="345"/>
            <ac:spMk id="7" creationId="{0EE52758-460D-4A2F-99F0-4057C02BD457}"/>
          </ac:spMkLst>
        </pc:spChg>
        <pc:spChg chg="add mod">
          <ac:chgData name="ANDRES HUMBERTO OTALORA CARMONA" userId="9f185f83-ab76-4bc7-b4dd-50fef826f155" providerId="ADAL" clId="{F35EFB22-6056-423B-8A08-F79F28F35935}" dt="2020-07-20T23:09:07.986" v="3758" actId="1076"/>
          <ac:spMkLst>
            <pc:docMk/>
            <pc:sldMk cId="1631712386" sldId="345"/>
            <ac:spMk id="8" creationId="{F97FE8E9-0B24-410E-915A-98747CD90082}"/>
          </ac:spMkLst>
        </pc:spChg>
        <pc:spChg chg="add mod">
          <ac:chgData name="ANDRES HUMBERTO OTALORA CARMONA" userId="9f185f83-ab76-4bc7-b4dd-50fef826f155" providerId="ADAL" clId="{F35EFB22-6056-423B-8A08-F79F28F35935}" dt="2020-07-20T23:09:16.119" v="3761" actId="207"/>
          <ac:spMkLst>
            <pc:docMk/>
            <pc:sldMk cId="1631712386" sldId="345"/>
            <ac:spMk id="9" creationId="{29FD64E1-4D35-4CA5-BCC7-E14516B034F7}"/>
          </ac:spMkLst>
        </pc:spChg>
        <pc:spChg chg="add mod">
          <ac:chgData name="ANDRES HUMBERTO OTALORA CARMONA" userId="9f185f83-ab76-4bc7-b4dd-50fef826f155" providerId="ADAL" clId="{F35EFB22-6056-423B-8A08-F79F28F35935}" dt="2020-07-20T23:08:52.128" v="3751" actId="1076"/>
          <ac:spMkLst>
            <pc:docMk/>
            <pc:sldMk cId="1631712386" sldId="345"/>
            <ac:spMk id="10" creationId="{8B28881B-0AF9-40C7-9F5E-655C625428FC}"/>
          </ac:spMkLst>
        </pc:spChg>
        <pc:spChg chg="add mod">
          <ac:chgData name="ANDRES HUMBERTO OTALORA CARMONA" userId="9f185f83-ab76-4bc7-b4dd-50fef826f155" providerId="ADAL" clId="{F35EFB22-6056-423B-8A08-F79F28F35935}" dt="2020-07-20T23:09:02.369" v="3756" actId="14100"/>
          <ac:spMkLst>
            <pc:docMk/>
            <pc:sldMk cId="1631712386" sldId="345"/>
            <ac:spMk id="11" creationId="{85E6B891-9809-4B45-8145-38F5A16A4BFB}"/>
          </ac:spMkLst>
        </pc:spChg>
        <pc:spChg chg="add mod">
          <ac:chgData name="ANDRES HUMBERTO OTALORA CARMONA" userId="9f185f83-ab76-4bc7-b4dd-50fef826f155" providerId="ADAL" clId="{F35EFB22-6056-423B-8A08-F79F28F35935}" dt="2020-07-20T23:09:08.873" v="3759" actId="1076"/>
          <ac:spMkLst>
            <pc:docMk/>
            <pc:sldMk cId="1631712386" sldId="345"/>
            <ac:spMk id="12" creationId="{752E1996-66A6-4549-A3CD-A90416DC4BCF}"/>
          </ac:spMkLst>
        </pc:spChg>
        <pc:spChg chg="add mod">
          <ac:chgData name="ANDRES HUMBERTO OTALORA CARMONA" userId="9f185f83-ab76-4bc7-b4dd-50fef826f155" providerId="ADAL" clId="{F35EFB22-6056-423B-8A08-F79F28F35935}" dt="2020-07-20T23:08:58.617" v="3754" actId="1076"/>
          <ac:spMkLst>
            <pc:docMk/>
            <pc:sldMk cId="1631712386" sldId="345"/>
            <ac:spMk id="13" creationId="{A8329342-8B2D-4A9C-9A0C-A84A5C2EA803}"/>
          </ac:spMkLst>
        </pc:spChg>
        <pc:spChg chg="add mod">
          <ac:chgData name="ANDRES HUMBERTO OTALORA CARMONA" userId="9f185f83-ab76-4bc7-b4dd-50fef826f155" providerId="ADAL" clId="{F35EFB22-6056-423B-8A08-F79F28F35935}" dt="2020-07-20T23:10:32.145" v="3776" actId="1076"/>
          <ac:spMkLst>
            <pc:docMk/>
            <pc:sldMk cId="1631712386" sldId="345"/>
            <ac:spMk id="14" creationId="{2F74D93E-B813-4BAC-868E-634542B8C390}"/>
          </ac:spMkLst>
        </pc:spChg>
        <pc:spChg chg="add mod">
          <ac:chgData name="ANDRES HUMBERTO OTALORA CARMONA" userId="9f185f83-ab76-4bc7-b4dd-50fef826f155" providerId="ADAL" clId="{F35EFB22-6056-423B-8A08-F79F28F35935}" dt="2020-07-20T23:11:51.832" v="3852" actId="1076"/>
          <ac:spMkLst>
            <pc:docMk/>
            <pc:sldMk cId="1631712386" sldId="345"/>
            <ac:spMk id="17" creationId="{E2B08EF9-2149-4F65-8248-6A5909A2356E}"/>
          </ac:spMkLst>
        </pc:spChg>
        <pc:spChg chg="mod">
          <ac:chgData name="ANDRES HUMBERTO OTALORA CARMONA" userId="9f185f83-ab76-4bc7-b4dd-50fef826f155" providerId="ADAL" clId="{F35EFB22-6056-423B-8A08-F79F28F35935}" dt="2020-07-20T23:08:12.557" v="3738" actId="20577"/>
          <ac:spMkLst>
            <pc:docMk/>
            <pc:sldMk cId="1631712386" sldId="345"/>
            <ac:spMk id="41" creationId="{BA4E2C08-946C-4869-9B54-C27E445D8FB7}"/>
          </ac:spMkLst>
        </pc:spChg>
        <pc:picChg chg="add mod">
          <ac:chgData name="ANDRES HUMBERTO OTALORA CARMONA" userId="9f185f83-ab76-4bc7-b4dd-50fef826f155" providerId="ADAL" clId="{F35EFB22-6056-423B-8A08-F79F28F35935}" dt="2020-07-20T23:10:23.321" v="3770" actId="1076"/>
          <ac:picMkLst>
            <pc:docMk/>
            <pc:sldMk cId="1631712386" sldId="345"/>
            <ac:picMk id="4" creationId="{4F6142DC-60EE-4265-896D-CB4613A52CEB}"/>
          </ac:picMkLst>
        </pc:picChg>
        <pc:picChg chg="add mod">
          <ac:chgData name="ANDRES HUMBERTO OTALORA CARMONA" userId="9f185f83-ab76-4bc7-b4dd-50fef826f155" providerId="ADAL" clId="{F35EFB22-6056-423B-8A08-F79F28F35935}" dt="2020-07-20T23:10:24.353" v="3771" actId="1076"/>
          <ac:picMkLst>
            <pc:docMk/>
            <pc:sldMk cId="1631712386" sldId="345"/>
            <ac:picMk id="15" creationId="{2D047701-7769-4584-8828-488CCA361176}"/>
          </ac:picMkLst>
        </pc:picChg>
        <pc:picChg chg="add mod">
          <ac:chgData name="ANDRES HUMBERTO OTALORA CARMONA" userId="9f185f83-ab76-4bc7-b4dd-50fef826f155" providerId="ADAL" clId="{F35EFB22-6056-423B-8A08-F79F28F35935}" dt="2020-07-20T23:10:28.449" v="3773" actId="1076"/>
          <ac:picMkLst>
            <pc:docMk/>
            <pc:sldMk cId="1631712386" sldId="345"/>
            <ac:picMk id="16" creationId="{296868EB-F65F-4CB1-BAAB-A25B2156E0CF}"/>
          </ac:picMkLst>
        </pc:picChg>
      </pc:sldChg>
      <pc:sldChg chg="addSp modSp add mod">
        <pc:chgData name="ANDRES HUMBERTO OTALORA CARMONA" userId="9f185f83-ab76-4bc7-b4dd-50fef826f155" providerId="ADAL" clId="{F35EFB22-6056-423B-8A08-F79F28F35935}" dt="2020-07-20T23:11:18.386" v="3848" actId="20577"/>
        <pc:sldMkLst>
          <pc:docMk/>
          <pc:sldMk cId="3365867476" sldId="346"/>
        </pc:sldMkLst>
        <pc:spChg chg="mod">
          <ac:chgData name="ANDRES HUMBERTO OTALORA CARMONA" userId="9f185f83-ab76-4bc7-b4dd-50fef826f155" providerId="ADAL" clId="{F35EFB22-6056-423B-8A08-F79F28F35935}" dt="2020-07-20T23:11:18.386" v="3848" actId="20577"/>
          <ac:spMkLst>
            <pc:docMk/>
            <pc:sldMk cId="3365867476" sldId="346"/>
            <ac:spMk id="41" creationId="{BA4E2C08-946C-4869-9B54-C27E445D8FB7}"/>
          </ac:spMkLst>
        </pc:spChg>
        <pc:picChg chg="add mod">
          <ac:chgData name="ANDRES HUMBERTO OTALORA CARMONA" userId="9f185f83-ab76-4bc7-b4dd-50fef826f155" providerId="ADAL" clId="{F35EFB22-6056-423B-8A08-F79F28F35935}" dt="2020-07-20T23:11:07.290" v="3787" actId="1076"/>
          <ac:picMkLst>
            <pc:docMk/>
            <pc:sldMk cId="3365867476" sldId="346"/>
            <ac:picMk id="6" creationId="{16B1CC3D-F311-49A9-8471-5EF2DBCED237}"/>
          </ac:picMkLst>
        </pc:picChg>
      </pc:sldChg>
      <pc:sldChg chg="del">
        <pc:chgData name="ANDRES HUMBERTO OTALORA CARMONA" userId="9f185f83-ab76-4bc7-b4dd-50fef826f155" providerId="ADAL" clId="{F35EFB22-6056-423B-8A08-F79F28F35935}" dt="2020-07-15T20:54:05.123" v="1" actId="47"/>
        <pc:sldMkLst>
          <pc:docMk/>
          <pc:sldMk cId="4196082431" sldId="346"/>
        </pc:sldMkLst>
      </pc:sldChg>
      <pc:sldChg chg="del">
        <pc:chgData name="ANDRES HUMBERTO OTALORA CARMONA" userId="9f185f83-ab76-4bc7-b4dd-50fef826f155" providerId="ADAL" clId="{F35EFB22-6056-423B-8A08-F79F28F35935}" dt="2020-07-15T20:54:06.238" v="2" actId="47"/>
        <pc:sldMkLst>
          <pc:docMk/>
          <pc:sldMk cId="1323754342" sldId="347"/>
        </pc:sldMkLst>
      </pc:sldChg>
    </pc:docChg>
  </pc:docChgLst>
  <pc:docChgLst>
    <pc:chgData name="ANDRES HUMBERTO OTALORA CARMONA" userId="9f185f83-ab76-4bc7-b4dd-50fef826f155" providerId="ADAL" clId="{6F9F9C3B-5062-4D75-BA08-3B8013896758}"/>
    <pc:docChg chg="undo custSel addSld delSld modSld sldOrd">
      <pc:chgData name="ANDRES HUMBERTO OTALORA CARMONA" userId="9f185f83-ab76-4bc7-b4dd-50fef826f155" providerId="ADAL" clId="{6F9F9C3B-5062-4D75-BA08-3B8013896758}" dt="2020-09-22T01:03:53.776" v="2520" actId="1440"/>
      <pc:docMkLst>
        <pc:docMk/>
      </pc:docMkLst>
      <pc:sldChg chg="modSp mod">
        <pc:chgData name="ANDRES HUMBERTO OTALORA CARMONA" userId="9f185f83-ab76-4bc7-b4dd-50fef826f155" providerId="ADAL" clId="{6F9F9C3B-5062-4D75-BA08-3B8013896758}" dt="2020-09-21T20:47:22.600" v="36" actId="20577"/>
        <pc:sldMkLst>
          <pc:docMk/>
          <pc:sldMk cId="4231383792" sldId="320"/>
        </pc:sldMkLst>
        <pc:spChg chg="mod">
          <ac:chgData name="ANDRES HUMBERTO OTALORA CARMONA" userId="9f185f83-ab76-4bc7-b4dd-50fef826f155" providerId="ADAL" clId="{6F9F9C3B-5062-4D75-BA08-3B8013896758}" dt="2020-09-21T20:47:22.600" v="36" actId="20577"/>
          <ac:spMkLst>
            <pc:docMk/>
            <pc:sldMk cId="4231383792" sldId="320"/>
            <ac:spMk id="12" creationId="{2A3190B4-7CE9-421D-8959-FEBD252C9280}"/>
          </ac:spMkLst>
        </pc:spChg>
      </pc:sldChg>
      <pc:sldChg chg="modSp mod">
        <pc:chgData name="ANDRES HUMBERTO OTALORA CARMONA" userId="9f185f83-ab76-4bc7-b4dd-50fef826f155" providerId="ADAL" clId="{6F9F9C3B-5062-4D75-BA08-3B8013896758}" dt="2020-09-22T00:13:10.922" v="42" actId="255"/>
        <pc:sldMkLst>
          <pc:docMk/>
          <pc:sldMk cId="3123196521" sldId="331"/>
        </pc:sldMkLst>
        <pc:spChg chg="mod">
          <ac:chgData name="ANDRES HUMBERTO OTALORA CARMONA" userId="9f185f83-ab76-4bc7-b4dd-50fef826f155" providerId="ADAL" clId="{6F9F9C3B-5062-4D75-BA08-3B8013896758}" dt="2020-09-22T00:13:10.922" v="42" actId="255"/>
          <ac:spMkLst>
            <pc:docMk/>
            <pc:sldMk cId="3123196521" sldId="331"/>
            <ac:spMk id="3" creationId="{789EB3CD-3F8C-44CD-8264-A96E85C06BF5}"/>
          </ac:spMkLst>
        </pc:spChg>
      </pc:sldChg>
      <pc:sldChg chg="addSp delSp modSp mod delAnim">
        <pc:chgData name="ANDRES HUMBERTO OTALORA CARMONA" userId="9f185f83-ab76-4bc7-b4dd-50fef826f155" providerId="ADAL" clId="{6F9F9C3B-5062-4D75-BA08-3B8013896758}" dt="2020-09-22T00:22:26.655" v="378" actId="1076"/>
        <pc:sldMkLst>
          <pc:docMk/>
          <pc:sldMk cId="481473816" sldId="334"/>
        </pc:sldMkLst>
        <pc:spChg chg="del">
          <ac:chgData name="ANDRES HUMBERTO OTALORA CARMONA" userId="9f185f83-ab76-4bc7-b4dd-50fef826f155" providerId="ADAL" clId="{6F9F9C3B-5062-4D75-BA08-3B8013896758}" dt="2020-09-22T00:15:05.538" v="94" actId="478"/>
          <ac:spMkLst>
            <pc:docMk/>
            <pc:sldMk cId="481473816" sldId="334"/>
            <ac:spMk id="4" creationId="{26E4B6E6-DA62-4384-B82F-C9495CB2323F}"/>
          </ac:spMkLst>
        </pc:spChg>
        <pc:spChg chg="add del mod">
          <ac:chgData name="ANDRES HUMBERTO OTALORA CARMONA" userId="9f185f83-ab76-4bc7-b4dd-50fef826f155" providerId="ADAL" clId="{6F9F9C3B-5062-4D75-BA08-3B8013896758}" dt="2020-09-22T00:15:44.142" v="106" actId="478"/>
          <ac:spMkLst>
            <pc:docMk/>
            <pc:sldMk cId="481473816" sldId="334"/>
            <ac:spMk id="5" creationId="{C2CDBDCF-79D1-495B-B535-DA3673AC15C6}"/>
          </ac:spMkLst>
        </pc:spChg>
        <pc:spChg chg="add mod">
          <ac:chgData name="ANDRES HUMBERTO OTALORA CARMONA" userId="9f185f83-ab76-4bc7-b4dd-50fef826f155" providerId="ADAL" clId="{6F9F9C3B-5062-4D75-BA08-3B8013896758}" dt="2020-09-22T00:21:43.361" v="278" actId="6549"/>
          <ac:spMkLst>
            <pc:docMk/>
            <pc:sldMk cId="481473816" sldId="334"/>
            <ac:spMk id="7" creationId="{7ACEAEB8-4AED-42EC-9EA8-AD376F69A796}"/>
          </ac:spMkLst>
        </pc:spChg>
        <pc:spChg chg="add del mod">
          <ac:chgData name="ANDRES HUMBERTO OTALORA CARMONA" userId="9f185f83-ab76-4bc7-b4dd-50fef826f155" providerId="ADAL" clId="{6F9F9C3B-5062-4D75-BA08-3B8013896758}" dt="2020-09-22T00:19:38.558" v="128" actId="478"/>
          <ac:spMkLst>
            <pc:docMk/>
            <pc:sldMk cId="481473816" sldId="334"/>
            <ac:spMk id="9" creationId="{F127D47B-38DD-485B-B097-65C5D95722DE}"/>
          </ac:spMkLst>
        </pc:spChg>
        <pc:spChg chg="add mod">
          <ac:chgData name="ANDRES HUMBERTO OTALORA CARMONA" userId="9f185f83-ab76-4bc7-b4dd-50fef826f155" providerId="ADAL" clId="{6F9F9C3B-5062-4D75-BA08-3B8013896758}" dt="2020-09-22T00:22:26.655" v="378" actId="1076"/>
          <ac:spMkLst>
            <pc:docMk/>
            <pc:sldMk cId="481473816" sldId="334"/>
            <ac:spMk id="10" creationId="{46FD8541-E804-4B17-8E11-C916FABC4F1E}"/>
          </ac:spMkLst>
        </pc:spChg>
        <pc:spChg chg="del">
          <ac:chgData name="ANDRES HUMBERTO OTALORA CARMONA" userId="9f185f83-ab76-4bc7-b4dd-50fef826f155" providerId="ADAL" clId="{6F9F9C3B-5062-4D75-BA08-3B8013896758}" dt="2020-09-22T00:15:05.538" v="94" actId="478"/>
          <ac:spMkLst>
            <pc:docMk/>
            <pc:sldMk cId="481473816" sldId="334"/>
            <ac:spMk id="19" creationId="{B2E1A2E5-529C-425A-B41F-CC982A4A67E1}"/>
          </ac:spMkLst>
        </pc:spChg>
        <pc:spChg chg="del">
          <ac:chgData name="ANDRES HUMBERTO OTALORA CARMONA" userId="9f185f83-ab76-4bc7-b4dd-50fef826f155" providerId="ADAL" clId="{6F9F9C3B-5062-4D75-BA08-3B8013896758}" dt="2020-09-22T00:15:05.538" v="94" actId="478"/>
          <ac:spMkLst>
            <pc:docMk/>
            <pc:sldMk cId="481473816" sldId="334"/>
            <ac:spMk id="20" creationId="{388ACD96-BFD4-4175-B38D-AAB46462326A}"/>
          </ac:spMkLst>
        </pc:spChg>
        <pc:spChg chg="del">
          <ac:chgData name="ANDRES HUMBERTO OTALORA CARMONA" userId="9f185f83-ab76-4bc7-b4dd-50fef826f155" providerId="ADAL" clId="{6F9F9C3B-5062-4D75-BA08-3B8013896758}" dt="2020-09-22T00:15:05.538" v="94" actId="478"/>
          <ac:spMkLst>
            <pc:docMk/>
            <pc:sldMk cId="481473816" sldId="334"/>
            <ac:spMk id="21" creationId="{EC30644B-73BB-40C4-BDD3-F1649F3616CD}"/>
          </ac:spMkLst>
        </pc:spChg>
        <pc:spChg chg="del">
          <ac:chgData name="ANDRES HUMBERTO OTALORA CARMONA" userId="9f185f83-ab76-4bc7-b4dd-50fef826f155" providerId="ADAL" clId="{6F9F9C3B-5062-4D75-BA08-3B8013896758}" dt="2020-09-22T00:15:07.104" v="95" actId="478"/>
          <ac:spMkLst>
            <pc:docMk/>
            <pc:sldMk cId="481473816" sldId="334"/>
            <ac:spMk id="22" creationId="{7BE37B99-C168-48BC-B186-4DFEE12DDF5A}"/>
          </ac:spMkLst>
        </pc:spChg>
        <pc:spChg chg="del">
          <ac:chgData name="ANDRES HUMBERTO OTALORA CARMONA" userId="9f185f83-ab76-4bc7-b4dd-50fef826f155" providerId="ADAL" clId="{6F9F9C3B-5062-4D75-BA08-3B8013896758}" dt="2020-09-22T00:15:05.538" v="94" actId="478"/>
          <ac:spMkLst>
            <pc:docMk/>
            <pc:sldMk cId="481473816" sldId="334"/>
            <ac:spMk id="23" creationId="{E01F7B19-D96E-45AE-B28F-DB21E5E1789F}"/>
          </ac:spMkLst>
        </pc:spChg>
        <pc:spChg chg="del">
          <ac:chgData name="ANDRES HUMBERTO OTALORA CARMONA" userId="9f185f83-ab76-4bc7-b4dd-50fef826f155" providerId="ADAL" clId="{6F9F9C3B-5062-4D75-BA08-3B8013896758}" dt="2020-09-22T00:15:05.538" v="94" actId="478"/>
          <ac:spMkLst>
            <pc:docMk/>
            <pc:sldMk cId="481473816" sldId="334"/>
            <ac:spMk id="30" creationId="{A8D13B85-9E0A-45C1-B3ED-8C49C8CEA98F}"/>
          </ac:spMkLst>
        </pc:spChg>
        <pc:spChg chg="add mod">
          <ac:chgData name="ANDRES HUMBERTO OTALORA CARMONA" userId="9f185f83-ab76-4bc7-b4dd-50fef826f155" providerId="ADAL" clId="{6F9F9C3B-5062-4D75-BA08-3B8013896758}" dt="2020-09-22T00:21:55.583" v="280" actId="108"/>
          <ac:spMkLst>
            <pc:docMk/>
            <pc:sldMk cId="481473816" sldId="334"/>
            <ac:spMk id="33" creationId="{E9269435-3E9C-48D8-9BFD-E5C44AA748B4}"/>
          </ac:spMkLst>
        </pc:spChg>
        <pc:spChg chg="mod">
          <ac:chgData name="ANDRES HUMBERTO OTALORA CARMONA" userId="9f185f83-ab76-4bc7-b4dd-50fef826f155" providerId="ADAL" clId="{6F9F9C3B-5062-4D75-BA08-3B8013896758}" dt="2020-09-22T00:14:00.974" v="93" actId="20577"/>
          <ac:spMkLst>
            <pc:docMk/>
            <pc:sldMk cId="481473816" sldId="334"/>
            <ac:spMk id="41" creationId="{BA4E2C08-946C-4869-9B54-C27E445D8FB7}"/>
          </ac:spMkLst>
        </pc:spChg>
        <pc:picChg chg="add mod">
          <ac:chgData name="ANDRES HUMBERTO OTALORA CARMONA" userId="9f185f83-ab76-4bc7-b4dd-50fef826f155" providerId="ADAL" clId="{6F9F9C3B-5062-4D75-BA08-3B8013896758}" dt="2020-09-22T00:16:32.798" v="118" actId="1076"/>
          <ac:picMkLst>
            <pc:docMk/>
            <pc:sldMk cId="481473816" sldId="334"/>
            <ac:picMk id="3" creationId="{D057A3CF-83EA-4FFB-8B14-61B37256550D}"/>
          </ac:picMkLst>
        </pc:picChg>
        <pc:picChg chg="del">
          <ac:chgData name="ANDRES HUMBERTO OTALORA CARMONA" userId="9f185f83-ab76-4bc7-b4dd-50fef826f155" providerId="ADAL" clId="{6F9F9C3B-5062-4D75-BA08-3B8013896758}" dt="2020-09-22T00:15:05.538" v="94" actId="478"/>
          <ac:picMkLst>
            <pc:docMk/>
            <pc:sldMk cId="481473816" sldId="334"/>
            <ac:picMk id="6" creationId="{819562C5-7D91-42F2-AF1B-E48E48D8204A}"/>
          </ac:picMkLst>
        </pc:picChg>
        <pc:picChg chg="add mod">
          <ac:chgData name="ANDRES HUMBERTO OTALORA CARMONA" userId="9f185f83-ab76-4bc7-b4dd-50fef826f155" providerId="ADAL" clId="{6F9F9C3B-5062-4D75-BA08-3B8013896758}" dt="2020-09-22T00:20:42.686" v="132" actId="1076"/>
          <ac:picMkLst>
            <pc:docMk/>
            <pc:sldMk cId="481473816" sldId="334"/>
            <ac:picMk id="8" creationId="{08335087-977A-4A57-9711-DAEE1FFA8451}"/>
          </ac:picMkLst>
        </pc:picChg>
        <pc:picChg chg="del">
          <ac:chgData name="ANDRES HUMBERTO OTALORA CARMONA" userId="9f185f83-ab76-4bc7-b4dd-50fef826f155" providerId="ADAL" clId="{6F9F9C3B-5062-4D75-BA08-3B8013896758}" dt="2020-09-22T00:15:05.538" v="94" actId="478"/>
          <ac:picMkLst>
            <pc:docMk/>
            <pc:sldMk cId="481473816" sldId="334"/>
            <ac:picMk id="12" creationId="{4DDEADDF-F21D-433A-95C3-7DCB52CB6CC6}"/>
          </ac:picMkLst>
        </pc:picChg>
        <pc:picChg chg="del">
          <ac:chgData name="ANDRES HUMBERTO OTALORA CARMONA" userId="9f185f83-ab76-4bc7-b4dd-50fef826f155" providerId="ADAL" clId="{6F9F9C3B-5062-4D75-BA08-3B8013896758}" dt="2020-09-22T00:15:05.538" v="94" actId="478"/>
          <ac:picMkLst>
            <pc:docMk/>
            <pc:sldMk cId="481473816" sldId="334"/>
            <ac:picMk id="13" creationId="{BFE0CD57-67C8-497E-A765-29F19E3383CC}"/>
          </ac:picMkLst>
        </pc:picChg>
        <pc:picChg chg="add mod">
          <ac:chgData name="ANDRES HUMBERTO OTALORA CARMONA" userId="9f185f83-ab76-4bc7-b4dd-50fef826f155" providerId="ADAL" clId="{6F9F9C3B-5062-4D75-BA08-3B8013896758}" dt="2020-09-22T00:16:22.998" v="116" actId="1076"/>
          <ac:picMkLst>
            <pc:docMk/>
            <pc:sldMk cId="481473816" sldId="334"/>
            <ac:picMk id="15" creationId="{7C6E4EBD-A7DC-4DB7-AAC0-BBBE9BFEA3C9}"/>
          </ac:picMkLst>
        </pc:picChg>
        <pc:picChg chg="add mod">
          <ac:chgData name="ANDRES HUMBERTO OTALORA CARMONA" userId="9f185f83-ab76-4bc7-b4dd-50fef826f155" providerId="ADAL" clId="{6F9F9C3B-5062-4D75-BA08-3B8013896758}" dt="2020-09-22T00:16:56.630" v="126" actId="27349"/>
          <ac:picMkLst>
            <pc:docMk/>
            <pc:sldMk cId="481473816" sldId="334"/>
            <ac:picMk id="16" creationId="{3CBB0952-D340-4D01-8759-836D69CAD629}"/>
          </ac:picMkLst>
        </pc:picChg>
        <pc:picChg chg="del">
          <ac:chgData name="ANDRES HUMBERTO OTALORA CARMONA" userId="9f185f83-ab76-4bc7-b4dd-50fef826f155" providerId="ADAL" clId="{6F9F9C3B-5062-4D75-BA08-3B8013896758}" dt="2020-09-22T00:15:05.538" v="94" actId="478"/>
          <ac:picMkLst>
            <pc:docMk/>
            <pc:sldMk cId="481473816" sldId="334"/>
            <ac:picMk id="25" creationId="{24C8ACAF-7809-4B93-B505-6221573A9C88}"/>
          </ac:picMkLst>
        </pc:picChg>
        <pc:picChg chg="del">
          <ac:chgData name="ANDRES HUMBERTO OTALORA CARMONA" userId="9f185f83-ab76-4bc7-b4dd-50fef826f155" providerId="ADAL" clId="{6F9F9C3B-5062-4D75-BA08-3B8013896758}" dt="2020-09-22T00:15:05.538" v="94" actId="478"/>
          <ac:picMkLst>
            <pc:docMk/>
            <pc:sldMk cId="481473816" sldId="334"/>
            <ac:picMk id="31" creationId="{9F006A11-80A8-43EC-ADBC-2D0BCF90EF49}"/>
          </ac:picMkLst>
        </pc:picChg>
      </pc:sldChg>
      <pc:sldChg chg="del">
        <pc:chgData name="ANDRES HUMBERTO OTALORA CARMONA" userId="9f185f83-ab76-4bc7-b4dd-50fef826f155" providerId="ADAL" clId="{6F9F9C3B-5062-4D75-BA08-3B8013896758}" dt="2020-09-22T00:12:52.808" v="37" actId="47"/>
        <pc:sldMkLst>
          <pc:docMk/>
          <pc:sldMk cId="1313200293" sldId="335"/>
        </pc:sldMkLst>
      </pc:sldChg>
      <pc:sldChg chg="addSp delSp modSp add mod">
        <pc:chgData name="ANDRES HUMBERTO OTALORA CARMONA" userId="9f185f83-ab76-4bc7-b4dd-50fef826f155" providerId="ADAL" clId="{6F9F9C3B-5062-4D75-BA08-3B8013896758}" dt="2020-09-22T00:24:22.246" v="546" actId="20577"/>
        <pc:sldMkLst>
          <pc:docMk/>
          <pc:sldMk cId="3442668252" sldId="335"/>
        </pc:sldMkLst>
        <pc:spChg chg="add mod">
          <ac:chgData name="ANDRES HUMBERTO OTALORA CARMONA" userId="9f185f83-ab76-4bc7-b4dd-50fef826f155" providerId="ADAL" clId="{6F9F9C3B-5062-4D75-BA08-3B8013896758}" dt="2020-09-22T00:23:33.961" v="398" actId="1582"/>
          <ac:spMkLst>
            <pc:docMk/>
            <pc:sldMk cId="3442668252" sldId="335"/>
            <ac:spMk id="3" creationId="{DF586A52-2C26-4CCB-BC24-CB73CE8FA355}"/>
          </ac:spMkLst>
        </pc:spChg>
        <pc:spChg chg="add mod">
          <ac:chgData name="ANDRES HUMBERTO OTALORA CARMONA" userId="9f185f83-ab76-4bc7-b4dd-50fef826f155" providerId="ADAL" clId="{6F9F9C3B-5062-4D75-BA08-3B8013896758}" dt="2020-09-22T00:23:07.947" v="383" actId="20577"/>
          <ac:spMkLst>
            <pc:docMk/>
            <pc:sldMk cId="3442668252" sldId="335"/>
            <ac:spMk id="9" creationId="{8D326108-A7EA-4A73-8A49-E42FC6F72A53}"/>
          </ac:spMkLst>
        </pc:spChg>
        <pc:spChg chg="add mod">
          <ac:chgData name="ANDRES HUMBERTO OTALORA CARMONA" userId="9f185f83-ab76-4bc7-b4dd-50fef826f155" providerId="ADAL" clId="{6F9F9C3B-5062-4D75-BA08-3B8013896758}" dt="2020-09-22T00:22:53.835" v="379"/>
          <ac:spMkLst>
            <pc:docMk/>
            <pc:sldMk cId="3442668252" sldId="335"/>
            <ac:spMk id="10" creationId="{EA74A3D1-0D83-41AF-A99F-BC04EB8D324C}"/>
          </ac:spMkLst>
        </pc:spChg>
        <pc:spChg chg="add mod">
          <ac:chgData name="ANDRES HUMBERTO OTALORA CARMONA" userId="9f185f83-ab76-4bc7-b4dd-50fef826f155" providerId="ADAL" clId="{6F9F9C3B-5062-4D75-BA08-3B8013896758}" dt="2020-09-22T00:24:22.246" v="546" actId="20577"/>
          <ac:spMkLst>
            <pc:docMk/>
            <pc:sldMk cId="3442668252" sldId="335"/>
            <ac:spMk id="11" creationId="{D1DA343B-EEDC-4432-B4CC-FF9EBED68F19}"/>
          </ac:spMkLst>
        </pc:spChg>
        <pc:spChg chg="add mod">
          <ac:chgData name="ANDRES HUMBERTO OTALORA CARMONA" userId="9f185f83-ab76-4bc7-b4dd-50fef826f155" providerId="ADAL" clId="{6F9F9C3B-5062-4D75-BA08-3B8013896758}" dt="2020-09-22T00:22:53.835" v="379"/>
          <ac:spMkLst>
            <pc:docMk/>
            <pc:sldMk cId="3442668252" sldId="335"/>
            <ac:spMk id="12" creationId="{118E10C4-FAAA-4347-8E6D-1D93C01B9765}"/>
          </ac:spMkLst>
        </pc:spChg>
        <pc:spChg chg="add mod">
          <ac:chgData name="ANDRES HUMBERTO OTALORA CARMONA" userId="9f185f83-ab76-4bc7-b4dd-50fef826f155" providerId="ADAL" clId="{6F9F9C3B-5062-4D75-BA08-3B8013896758}" dt="2020-09-22T00:22:53.835" v="379"/>
          <ac:spMkLst>
            <pc:docMk/>
            <pc:sldMk cId="3442668252" sldId="335"/>
            <ac:spMk id="13" creationId="{B253764C-3B92-41DD-9BD4-1DBAD8A19886}"/>
          </ac:spMkLst>
        </pc:spChg>
        <pc:picChg chg="add mod">
          <ac:chgData name="ANDRES HUMBERTO OTALORA CARMONA" userId="9f185f83-ab76-4bc7-b4dd-50fef826f155" providerId="ADAL" clId="{6F9F9C3B-5062-4D75-BA08-3B8013896758}" dt="2020-09-22T00:22:59.814" v="382" actId="1440"/>
          <ac:picMkLst>
            <pc:docMk/>
            <pc:sldMk cId="3442668252" sldId="335"/>
            <ac:picMk id="6" creationId="{3413B290-6F59-4405-8956-8BD2239CA0F0}"/>
          </ac:picMkLst>
        </pc:picChg>
        <pc:picChg chg="add mod">
          <ac:chgData name="ANDRES HUMBERTO OTALORA CARMONA" userId="9f185f83-ab76-4bc7-b4dd-50fef826f155" providerId="ADAL" clId="{6F9F9C3B-5062-4D75-BA08-3B8013896758}" dt="2020-09-22T00:22:53.835" v="379"/>
          <ac:picMkLst>
            <pc:docMk/>
            <pc:sldMk cId="3442668252" sldId="335"/>
            <ac:picMk id="7" creationId="{3ACB8B46-5892-43ED-9830-1DCF006FD1BC}"/>
          </ac:picMkLst>
        </pc:picChg>
        <pc:cxnChg chg="add mod">
          <ac:chgData name="ANDRES HUMBERTO OTALORA CARMONA" userId="9f185f83-ab76-4bc7-b4dd-50fef826f155" providerId="ADAL" clId="{6F9F9C3B-5062-4D75-BA08-3B8013896758}" dt="2020-09-22T00:23:42.873" v="402" actId="13822"/>
          <ac:cxnSpMkLst>
            <pc:docMk/>
            <pc:sldMk cId="3442668252" sldId="335"/>
            <ac:cxnSpMk id="5" creationId="{9982AFD2-0B50-47D3-87C2-A8E1CBF4F426}"/>
          </ac:cxnSpMkLst>
        </pc:cxnChg>
        <pc:cxnChg chg="add del mod">
          <ac:chgData name="ANDRES HUMBERTO OTALORA CARMONA" userId="9f185f83-ab76-4bc7-b4dd-50fef826f155" providerId="ADAL" clId="{6F9F9C3B-5062-4D75-BA08-3B8013896758}" dt="2020-09-22T00:23:11.616" v="385" actId="478"/>
          <ac:cxnSpMkLst>
            <pc:docMk/>
            <pc:sldMk cId="3442668252" sldId="335"/>
            <ac:cxnSpMk id="8" creationId="{DEEF5CAE-BE25-4AE6-B034-C48480D4DF50}"/>
          </ac:cxnSpMkLst>
        </pc:cxnChg>
      </pc:sldChg>
      <pc:sldChg chg="addSp modSp add mod">
        <pc:chgData name="ANDRES HUMBERTO OTALORA CARMONA" userId="9f185f83-ab76-4bc7-b4dd-50fef826f155" providerId="ADAL" clId="{6F9F9C3B-5062-4D75-BA08-3B8013896758}" dt="2020-09-22T00:26:55.975" v="780" actId="20577"/>
        <pc:sldMkLst>
          <pc:docMk/>
          <pc:sldMk cId="3255900894" sldId="336"/>
        </pc:sldMkLst>
        <pc:spChg chg="add mod">
          <ac:chgData name="ANDRES HUMBERTO OTALORA CARMONA" userId="9f185f83-ab76-4bc7-b4dd-50fef826f155" providerId="ADAL" clId="{6F9F9C3B-5062-4D75-BA08-3B8013896758}" dt="2020-09-22T00:26:16.455" v="711" actId="313"/>
          <ac:spMkLst>
            <pc:docMk/>
            <pc:sldMk cId="3255900894" sldId="336"/>
            <ac:spMk id="13" creationId="{F78007B8-81C6-4D45-8C60-3F4FD148CC63}"/>
          </ac:spMkLst>
        </pc:spChg>
        <pc:spChg chg="add mod">
          <ac:chgData name="ANDRES HUMBERTO OTALORA CARMONA" userId="9f185f83-ab76-4bc7-b4dd-50fef826f155" providerId="ADAL" clId="{6F9F9C3B-5062-4D75-BA08-3B8013896758}" dt="2020-09-22T00:26:55.975" v="780" actId="20577"/>
          <ac:spMkLst>
            <pc:docMk/>
            <pc:sldMk cId="3255900894" sldId="336"/>
            <ac:spMk id="16" creationId="{A9E37C16-94B7-43C1-96B2-AE924FE8CFC1}"/>
          </ac:spMkLst>
        </pc:spChg>
        <pc:picChg chg="add mod">
          <ac:chgData name="ANDRES HUMBERTO OTALORA CARMONA" userId="9f185f83-ab76-4bc7-b4dd-50fef826f155" providerId="ADAL" clId="{6F9F9C3B-5062-4D75-BA08-3B8013896758}" dt="2020-09-22T00:26:13.734" v="709" actId="1076"/>
          <ac:picMkLst>
            <pc:docMk/>
            <pc:sldMk cId="3255900894" sldId="336"/>
            <ac:picMk id="3" creationId="{2B0FE55A-73E0-4661-93FB-C02BB7535AEA}"/>
          </ac:picMkLst>
        </pc:picChg>
        <pc:picChg chg="add mod">
          <ac:chgData name="ANDRES HUMBERTO OTALORA CARMONA" userId="9f185f83-ab76-4bc7-b4dd-50fef826f155" providerId="ADAL" clId="{6F9F9C3B-5062-4D75-BA08-3B8013896758}" dt="2020-09-22T00:26:04.015" v="702" actId="1076"/>
          <ac:picMkLst>
            <pc:docMk/>
            <pc:sldMk cId="3255900894" sldId="336"/>
            <ac:picMk id="4" creationId="{DFD34B84-7A50-402D-8847-57E6E35DD996}"/>
          </ac:picMkLst>
        </pc:picChg>
        <pc:picChg chg="add mod">
          <ac:chgData name="ANDRES HUMBERTO OTALORA CARMONA" userId="9f185f83-ab76-4bc7-b4dd-50fef826f155" providerId="ADAL" clId="{6F9F9C3B-5062-4D75-BA08-3B8013896758}" dt="2020-09-22T00:26:14.470" v="710" actId="1076"/>
          <ac:picMkLst>
            <pc:docMk/>
            <pc:sldMk cId="3255900894" sldId="336"/>
            <ac:picMk id="5" creationId="{9D99538E-D546-41F1-AAC4-73BFA25AAF6E}"/>
          </ac:picMkLst>
        </pc:picChg>
        <pc:picChg chg="add mod">
          <ac:chgData name="ANDRES HUMBERTO OTALORA CARMONA" userId="9f185f83-ab76-4bc7-b4dd-50fef826f155" providerId="ADAL" clId="{6F9F9C3B-5062-4D75-BA08-3B8013896758}" dt="2020-09-22T00:26:08.334" v="705" actId="1076"/>
          <ac:picMkLst>
            <pc:docMk/>
            <pc:sldMk cId="3255900894" sldId="336"/>
            <ac:picMk id="7" creationId="{C7326D82-5490-4723-879E-E7256F41476B}"/>
          </ac:picMkLst>
        </pc:picChg>
        <pc:picChg chg="add mod">
          <ac:chgData name="ANDRES HUMBERTO OTALORA CARMONA" userId="9f185f83-ab76-4bc7-b4dd-50fef826f155" providerId="ADAL" clId="{6F9F9C3B-5062-4D75-BA08-3B8013896758}" dt="2020-09-22T00:25:16.409" v="558" actId="27349"/>
          <ac:picMkLst>
            <pc:docMk/>
            <pc:sldMk cId="3255900894" sldId="336"/>
            <ac:picMk id="11" creationId="{369EA33B-F812-4927-96F0-0C84017236D4}"/>
          </ac:picMkLst>
        </pc:picChg>
        <pc:cxnChg chg="add mod">
          <ac:chgData name="ANDRES HUMBERTO OTALORA CARMONA" userId="9f185f83-ab76-4bc7-b4dd-50fef826f155" providerId="ADAL" clId="{6F9F9C3B-5062-4D75-BA08-3B8013896758}" dt="2020-09-22T00:26:41.296" v="738" actId="13822"/>
          <ac:cxnSpMkLst>
            <pc:docMk/>
            <pc:sldMk cId="3255900894" sldId="336"/>
            <ac:cxnSpMk id="15" creationId="{B5460EA8-0BE5-4C1B-B2B0-755599EB559B}"/>
          </ac:cxnSpMkLst>
        </pc:cxnChg>
      </pc:sldChg>
      <pc:sldChg chg="del">
        <pc:chgData name="ANDRES HUMBERTO OTALORA CARMONA" userId="9f185f83-ab76-4bc7-b4dd-50fef826f155" providerId="ADAL" clId="{6F9F9C3B-5062-4D75-BA08-3B8013896758}" dt="2020-09-22T00:12:52.808" v="37" actId="47"/>
        <pc:sldMkLst>
          <pc:docMk/>
          <pc:sldMk cId="3369923450" sldId="336"/>
        </pc:sldMkLst>
      </pc:sldChg>
      <pc:sldChg chg="addSp delSp modSp add mod replId">
        <pc:chgData name="ANDRES HUMBERTO OTALORA CARMONA" userId="9f185f83-ab76-4bc7-b4dd-50fef826f155" providerId="ADAL" clId="{6F9F9C3B-5062-4D75-BA08-3B8013896758}" dt="2020-09-22T00:43:47.115" v="1527" actId="1076"/>
        <pc:sldMkLst>
          <pc:docMk/>
          <pc:sldMk cId="365643691" sldId="337"/>
        </pc:sldMkLst>
        <pc:spChg chg="mod">
          <ac:chgData name="ANDRES HUMBERTO OTALORA CARMONA" userId="9f185f83-ab76-4bc7-b4dd-50fef826f155" providerId="ADAL" clId="{6F9F9C3B-5062-4D75-BA08-3B8013896758}" dt="2020-09-22T00:27:16.523" v="802" actId="1076"/>
          <ac:spMkLst>
            <pc:docMk/>
            <pc:sldMk cId="365643691" sldId="337"/>
            <ac:spMk id="2" creationId="{00000000-0000-0000-0000-000000000000}"/>
          </ac:spMkLst>
        </pc:spChg>
        <pc:spChg chg="mod">
          <ac:chgData name="ANDRES HUMBERTO OTALORA CARMONA" userId="9f185f83-ab76-4bc7-b4dd-50fef826f155" providerId="ADAL" clId="{6F9F9C3B-5062-4D75-BA08-3B8013896758}" dt="2020-09-22T00:42:57.715" v="1519" actId="1076"/>
          <ac:spMkLst>
            <pc:docMk/>
            <pc:sldMk cId="365643691" sldId="337"/>
            <ac:spMk id="41" creationId="{BA4E2C08-946C-4869-9B54-C27E445D8FB7}"/>
          </ac:spMkLst>
        </pc:spChg>
        <pc:picChg chg="add mod">
          <ac:chgData name="ANDRES HUMBERTO OTALORA CARMONA" userId="9f185f83-ab76-4bc7-b4dd-50fef826f155" providerId="ADAL" clId="{6F9F9C3B-5062-4D75-BA08-3B8013896758}" dt="2020-09-22T00:42:50.266" v="1515" actId="1076"/>
          <ac:picMkLst>
            <pc:docMk/>
            <pc:sldMk cId="365643691" sldId="337"/>
            <ac:picMk id="4" creationId="{528AB948-E33F-4CD4-9913-82323577097B}"/>
          </ac:picMkLst>
        </pc:picChg>
        <pc:picChg chg="add del">
          <ac:chgData name="ANDRES HUMBERTO OTALORA CARMONA" userId="9f185f83-ab76-4bc7-b4dd-50fef826f155" providerId="ADAL" clId="{6F9F9C3B-5062-4D75-BA08-3B8013896758}" dt="2020-09-22T00:28:03.792" v="834" actId="478"/>
          <ac:picMkLst>
            <pc:docMk/>
            <pc:sldMk cId="365643691" sldId="337"/>
            <ac:picMk id="5" creationId="{9A1C5823-4F2E-4158-963C-1C80D2C55CB7}"/>
          </ac:picMkLst>
        </pc:picChg>
        <pc:picChg chg="add mod modCrop">
          <ac:chgData name="ANDRES HUMBERTO OTALORA CARMONA" userId="9f185f83-ab76-4bc7-b4dd-50fef826f155" providerId="ADAL" clId="{6F9F9C3B-5062-4D75-BA08-3B8013896758}" dt="2020-09-22T00:43:43.912" v="1526" actId="732"/>
          <ac:picMkLst>
            <pc:docMk/>
            <pc:sldMk cId="365643691" sldId="337"/>
            <ac:picMk id="6" creationId="{051F538F-8156-4F9C-A5CA-CF8FFBC8C4A4}"/>
          </ac:picMkLst>
        </pc:picChg>
        <pc:picChg chg="add mod">
          <ac:chgData name="ANDRES HUMBERTO OTALORA CARMONA" userId="9f185f83-ab76-4bc7-b4dd-50fef826f155" providerId="ADAL" clId="{6F9F9C3B-5062-4D75-BA08-3B8013896758}" dt="2020-09-22T00:43:47.115" v="1527" actId="1076"/>
          <ac:picMkLst>
            <pc:docMk/>
            <pc:sldMk cId="365643691" sldId="337"/>
            <ac:picMk id="7" creationId="{CB1EBCE5-F931-4E84-9904-2626CC618264}"/>
          </ac:picMkLst>
        </pc:picChg>
      </pc:sldChg>
      <pc:sldChg chg="del">
        <pc:chgData name="ANDRES HUMBERTO OTALORA CARMONA" userId="9f185f83-ab76-4bc7-b4dd-50fef826f155" providerId="ADAL" clId="{6F9F9C3B-5062-4D75-BA08-3B8013896758}" dt="2020-09-22T00:12:52.808" v="37" actId="47"/>
        <pc:sldMkLst>
          <pc:docMk/>
          <pc:sldMk cId="1208453524" sldId="337"/>
        </pc:sldMkLst>
      </pc:sldChg>
      <pc:sldChg chg="addSp delSp modSp add del mod">
        <pc:chgData name="ANDRES HUMBERTO OTALORA CARMONA" userId="9f185f83-ab76-4bc7-b4dd-50fef826f155" providerId="ADAL" clId="{6F9F9C3B-5062-4D75-BA08-3B8013896758}" dt="2020-09-22T00:35:42.525" v="1057" actId="47"/>
        <pc:sldMkLst>
          <pc:docMk/>
          <pc:sldMk cId="1194284736" sldId="338"/>
        </pc:sldMkLst>
        <pc:spChg chg="add mod">
          <ac:chgData name="ANDRES HUMBERTO OTALORA CARMONA" userId="9f185f83-ab76-4bc7-b4dd-50fef826f155" providerId="ADAL" clId="{6F9F9C3B-5062-4D75-BA08-3B8013896758}" dt="2020-09-22T00:31:39.327" v="971" actId="1076"/>
          <ac:spMkLst>
            <pc:docMk/>
            <pc:sldMk cId="1194284736" sldId="338"/>
            <ac:spMk id="3" creationId="{D7B4362F-77B5-4175-AC93-ECA11FFE8780}"/>
          </ac:spMkLst>
        </pc:spChg>
        <pc:spChg chg="add mod">
          <ac:chgData name="ANDRES HUMBERTO OTALORA CARMONA" userId="9f185f83-ab76-4bc7-b4dd-50fef826f155" providerId="ADAL" clId="{6F9F9C3B-5062-4D75-BA08-3B8013896758}" dt="2020-09-22T00:30:08.543" v="903" actId="1076"/>
          <ac:spMkLst>
            <pc:docMk/>
            <pc:sldMk cId="1194284736" sldId="338"/>
            <ac:spMk id="8" creationId="{2101E007-CF7E-4E8A-8A32-7ABDE259BD47}"/>
          </ac:spMkLst>
        </pc:spChg>
        <pc:spChg chg="add mod">
          <ac:chgData name="ANDRES HUMBERTO OTALORA CARMONA" userId="9f185f83-ab76-4bc7-b4dd-50fef826f155" providerId="ADAL" clId="{6F9F9C3B-5062-4D75-BA08-3B8013896758}" dt="2020-09-22T00:30:22.967" v="906" actId="255"/>
          <ac:spMkLst>
            <pc:docMk/>
            <pc:sldMk cId="1194284736" sldId="338"/>
            <ac:spMk id="9" creationId="{50824DC6-702A-4647-BACE-B323F4B153E3}"/>
          </ac:spMkLst>
        </pc:spChg>
        <pc:spChg chg="add mod">
          <ac:chgData name="ANDRES HUMBERTO OTALORA CARMONA" userId="9f185f83-ab76-4bc7-b4dd-50fef826f155" providerId="ADAL" clId="{6F9F9C3B-5062-4D75-BA08-3B8013896758}" dt="2020-09-22T00:30:30.110" v="907" actId="1076"/>
          <ac:spMkLst>
            <pc:docMk/>
            <pc:sldMk cId="1194284736" sldId="338"/>
            <ac:spMk id="10" creationId="{E1F27F61-561F-45A9-A312-A4F7518EF323}"/>
          </ac:spMkLst>
        </pc:spChg>
        <pc:spChg chg="add mod">
          <ac:chgData name="ANDRES HUMBERTO OTALORA CARMONA" userId="9f185f83-ab76-4bc7-b4dd-50fef826f155" providerId="ADAL" clId="{6F9F9C3B-5062-4D75-BA08-3B8013896758}" dt="2020-09-22T00:30:40.604" v="909" actId="2085"/>
          <ac:spMkLst>
            <pc:docMk/>
            <pc:sldMk cId="1194284736" sldId="338"/>
            <ac:spMk id="11" creationId="{8D40A99E-698C-40C5-B0B9-0330A01FBFBC}"/>
          </ac:spMkLst>
        </pc:spChg>
        <pc:spChg chg="add mod">
          <ac:chgData name="ANDRES HUMBERTO OTALORA CARMONA" userId="9f185f83-ab76-4bc7-b4dd-50fef826f155" providerId="ADAL" clId="{6F9F9C3B-5062-4D75-BA08-3B8013896758}" dt="2020-09-22T00:31:40.934" v="972" actId="1076"/>
          <ac:spMkLst>
            <pc:docMk/>
            <pc:sldMk cId="1194284736" sldId="338"/>
            <ac:spMk id="12" creationId="{8DEA1793-6EC3-4627-97E1-39FC8785B41B}"/>
          </ac:spMkLst>
        </pc:spChg>
        <pc:spChg chg="add mod">
          <ac:chgData name="ANDRES HUMBERTO OTALORA CARMONA" userId="9f185f83-ab76-4bc7-b4dd-50fef826f155" providerId="ADAL" clId="{6F9F9C3B-5062-4D75-BA08-3B8013896758}" dt="2020-09-22T00:31:36.996" v="970" actId="13822"/>
          <ac:spMkLst>
            <pc:docMk/>
            <pc:sldMk cId="1194284736" sldId="338"/>
            <ac:spMk id="13" creationId="{0A9A3C44-F1EC-41E8-8FFF-A79FD5C48A24}"/>
          </ac:spMkLst>
        </pc:spChg>
        <pc:spChg chg="add del mod">
          <ac:chgData name="ANDRES HUMBERTO OTALORA CARMONA" userId="9f185f83-ab76-4bc7-b4dd-50fef826f155" providerId="ADAL" clId="{6F9F9C3B-5062-4D75-BA08-3B8013896758}" dt="2020-09-22T00:32:12.631" v="1007" actId="478"/>
          <ac:spMkLst>
            <pc:docMk/>
            <pc:sldMk cId="1194284736" sldId="338"/>
            <ac:spMk id="15" creationId="{35D2F982-C916-4FF5-B726-9B51DB28B7FA}"/>
          </ac:spMkLst>
        </pc:spChg>
        <pc:spChg chg="add mod">
          <ac:chgData name="ANDRES HUMBERTO OTALORA CARMONA" userId="9f185f83-ab76-4bc7-b4dd-50fef826f155" providerId="ADAL" clId="{6F9F9C3B-5062-4D75-BA08-3B8013896758}" dt="2020-09-22T00:32:21.546" v="1012" actId="123"/>
          <ac:spMkLst>
            <pc:docMk/>
            <pc:sldMk cId="1194284736" sldId="338"/>
            <ac:spMk id="19" creationId="{FDBDC1FC-6D87-4651-A989-4471E7F2E814}"/>
          </ac:spMkLst>
        </pc:spChg>
        <pc:picChg chg="add mod">
          <ac:chgData name="ANDRES HUMBERTO OTALORA CARMONA" userId="9f185f83-ab76-4bc7-b4dd-50fef826f155" providerId="ADAL" clId="{6F9F9C3B-5062-4D75-BA08-3B8013896758}" dt="2020-09-22T00:31:46.543" v="976" actId="1076"/>
          <ac:picMkLst>
            <pc:docMk/>
            <pc:sldMk cId="1194284736" sldId="338"/>
            <ac:picMk id="6" creationId="{DA671B0D-902A-438D-B6B1-46C97D5D2560}"/>
          </ac:picMkLst>
        </pc:picChg>
        <pc:picChg chg="add mod">
          <ac:chgData name="ANDRES HUMBERTO OTALORA CARMONA" userId="9f185f83-ab76-4bc7-b4dd-50fef826f155" providerId="ADAL" clId="{6F9F9C3B-5062-4D75-BA08-3B8013896758}" dt="2020-09-22T00:30:11.438" v="904" actId="1076"/>
          <ac:picMkLst>
            <pc:docMk/>
            <pc:sldMk cId="1194284736" sldId="338"/>
            <ac:picMk id="7" creationId="{7DB45FC5-BE4A-4A7B-B7FE-D7270205DB11}"/>
          </ac:picMkLst>
        </pc:picChg>
        <pc:cxnChg chg="add del mod">
          <ac:chgData name="ANDRES HUMBERTO OTALORA CARMONA" userId="9f185f83-ab76-4bc7-b4dd-50fef826f155" providerId="ADAL" clId="{6F9F9C3B-5062-4D75-BA08-3B8013896758}" dt="2020-09-22T00:30:48.919" v="911" actId="478"/>
          <ac:cxnSpMkLst>
            <pc:docMk/>
            <pc:sldMk cId="1194284736" sldId="338"/>
            <ac:cxnSpMk id="14" creationId="{D8525035-F5D1-49FD-94AF-22BA37CDBA30}"/>
          </ac:cxnSpMkLst>
        </pc:cxnChg>
      </pc:sldChg>
      <pc:sldChg chg="del">
        <pc:chgData name="ANDRES HUMBERTO OTALORA CARMONA" userId="9f185f83-ab76-4bc7-b4dd-50fef826f155" providerId="ADAL" clId="{6F9F9C3B-5062-4D75-BA08-3B8013896758}" dt="2020-09-22T00:12:52.808" v="37" actId="47"/>
        <pc:sldMkLst>
          <pc:docMk/>
          <pc:sldMk cId="2381799996" sldId="338"/>
        </pc:sldMkLst>
      </pc:sldChg>
      <pc:sldChg chg="addSp delSp modSp add mod ord replId">
        <pc:chgData name="ANDRES HUMBERTO OTALORA CARMONA" userId="9f185f83-ab76-4bc7-b4dd-50fef826f155" providerId="ADAL" clId="{6F9F9C3B-5062-4D75-BA08-3B8013896758}" dt="2020-09-22T00:38:27.596" v="1190" actId="1076"/>
        <pc:sldMkLst>
          <pc:docMk/>
          <pc:sldMk cId="4031732904" sldId="339"/>
        </pc:sldMkLst>
        <pc:spChg chg="add del mod">
          <ac:chgData name="ANDRES HUMBERTO OTALORA CARMONA" userId="9f185f83-ab76-4bc7-b4dd-50fef826f155" providerId="ADAL" clId="{6F9F9C3B-5062-4D75-BA08-3B8013896758}" dt="2020-09-22T00:35:50.905" v="1061" actId="478"/>
          <ac:spMkLst>
            <pc:docMk/>
            <pc:sldMk cId="4031732904" sldId="339"/>
            <ac:spMk id="3" creationId="{862C9D34-FB1E-4297-998F-ED07116034AB}"/>
          </ac:spMkLst>
        </pc:spChg>
        <pc:spChg chg="add del">
          <ac:chgData name="ANDRES HUMBERTO OTALORA CARMONA" userId="9f185f83-ab76-4bc7-b4dd-50fef826f155" providerId="ADAL" clId="{6F9F9C3B-5062-4D75-BA08-3B8013896758}" dt="2020-09-22T00:36:13.774" v="1129" actId="478"/>
          <ac:spMkLst>
            <pc:docMk/>
            <pc:sldMk cId="4031732904" sldId="339"/>
            <ac:spMk id="4" creationId="{18B0A991-530D-452A-9D22-6057713C90E7}"/>
          </ac:spMkLst>
        </pc:spChg>
        <pc:spChg chg="add del">
          <ac:chgData name="ANDRES HUMBERTO OTALORA CARMONA" userId="9f185f83-ab76-4bc7-b4dd-50fef826f155" providerId="ADAL" clId="{6F9F9C3B-5062-4D75-BA08-3B8013896758}" dt="2020-09-22T00:37:09.239" v="1153" actId="478"/>
          <ac:spMkLst>
            <pc:docMk/>
            <pc:sldMk cId="4031732904" sldId="339"/>
            <ac:spMk id="5" creationId="{31E35C68-A43A-4B06-B705-B45FB7B6D6B4}"/>
          </ac:spMkLst>
        </pc:spChg>
        <pc:spChg chg="add del mod">
          <ac:chgData name="ANDRES HUMBERTO OTALORA CARMONA" userId="9f185f83-ab76-4bc7-b4dd-50fef826f155" providerId="ADAL" clId="{6F9F9C3B-5062-4D75-BA08-3B8013896758}" dt="2020-09-22T00:37:19.447" v="1158" actId="478"/>
          <ac:spMkLst>
            <pc:docMk/>
            <pc:sldMk cId="4031732904" sldId="339"/>
            <ac:spMk id="7" creationId="{13455130-A439-4B5F-B63C-42D430E023D0}"/>
          </ac:spMkLst>
        </pc:spChg>
        <pc:spChg chg="add del mod">
          <ac:chgData name="ANDRES HUMBERTO OTALORA CARMONA" userId="9f185f83-ab76-4bc7-b4dd-50fef826f155" providerId="ADAL" clId="{6F9F9C3B-5062-4D75-BA08-3B8013896758}" dt="2020-09-22T00:38:18.155" v="1186" actId="478"/>
          <ac:spMkLst>
            <pc:docMk/>
            <pc:sldMk cId="4031732904" sldId="339"/>
            <ac:spMk id="9" creationId="{2E1F44B2-233E-422D-A5D3-3496322C7487}"/>
          </ac:spMkLst>
        </pc:spChg>
        <pc:spChg chg="add del mod">
          <ac:chgData name="ANDRES HUMBERTO OTALORA CARMONA" userId="9f185f83-ab76-4bc7-b4dd-50fef826f155" providerId="ADAL" clId="{6F9F9C3B-5062-4D75-BA08-3B8013896758}" dt="2020-09-22T00:37:47.296" v="1172" actId="478"/>
          <ac:spMkLst>
            <pc:docMk/>
            <pc:sldMk cId="4031732904" sldId="339"/>
            <ac:spMk id="11" creationId="{5D4A7BFB-1445-41B3-A60B-C9414A9F00D7}"/>
          </ac:spMkLst>
        </pc:spChg>
        <pc:spChg chg="add del mod">
          <ac:chgData name="ANDRES HUMBERTO OTALORA CARMONA" userId="9f185f83-ab76-4bc7-b4dd-50fef826f155" providerId="ADAL" clId="{6F9F9C3B-5062-4D75-BA08-3B8013896758}" dt="2020-09-22T00:37:55.749" v="1178" actId="478"/>
          <ac:spMkLst>
            <pc:docMk/>
            <pc:sldMk cId="4031732904" sldId="339"/>
            <ac:spMk id="13" creationId="{3094C530-BCD0-432F-96C6-21AC073DC43C}"/>
          </ac:spMkLst>
        </pc:spChg>
        <pc:spChg chg="add del">
          <ac:chgData name="ANDRES HUMBERTO OTALORA CARMONA" userId="9f185f83-ab76-4bc7-b4dd-50fef826f155" providerId="ADAL" clId="{6F9F9C3B-5062-4D75-BA08-3B8013896758}" dt="2020-09-22T00:36:35.474" v="1135" actId="478"/>
          <ac:spMkLst>
            <pc:docMk/>
            <pc:sldMk cId="4031732904" sldId="339"/>
            <ac:spMk id="15" creationId="{C9ABC1CC-CAFA-416B-B730-9BB6AE3CEB4D}"/>
          </ac:spMkLst>
        </pc:spChg>
        <pc:spChg chg="add mod">
          <ac:chgData name="ANDRES HUMBERTO OTALORA CARMONA" userId="9f185f83-ab76-4bc7-b4dd-50fef826f155" providerId="ADAL" clId="{6F9F9C3B-5062-4D75-BA08-3B8013896758}" dt="2020-09-22T00:36:28.324" v="1134" actId="1076"/>
          <ac:spMkLst>
            <pc:docMk/>
            <pc:sldMk cId="4031732904" sldId="339"/>
            <ac:spMk id="23" creationId="{829AADB2-8606-4789-8E61-AA4739169DC6}"/>
          </ac:spMkLst>
        </pc:spChg>
        <pc:spChg chg="add mod">
          <ac:chgData name="ANDRES HUMBERTO OTALORA CARMONA" userId="9f185f83-ab76-4bc7-b4dd-50fef826f155" providerId="ADAL" clId="{6F9F9C3B-5062-4D75-BA08-3B8013896758}" dt="2020-09-22T00:37:46.036" v="1171" actId="1076"/>
          <ac:spMkLst>
            <pc:docMk/>
            <pc:sldMk cId="4031732904" sldId="339"/>
            <ac:spMk id="36" creationId="{A71D79E3-0D58-4503-B466-C984EAA1A2BB}"/>
          </ac:spMkLst>
        </pc:spChg>
        <pc:spChg chg="add mod">
          <ac:chgData name="ANDRES HUMBERTO OTALORA CARMONA" userId="9f185f83-ab76-4bc7-b4dd-50fef826f155" providerId="ADAL" clId="{6F9F9C3B-5062-4D75-BA08-3B8013896758}" dt="2020-09-22T00:37:28.717" v="1163" actId="1076"/>
          <ac:spMkLst>
            <pc:docMk/>
            <pc:sldMk cId="4031732904" sldId="339"/>
            <ac:spMk id="38" creationId="{1B97238B-5FB8-4C05-8511-D21EB8B9675C}"/>
          </ac:spMkLst>
        </pc:spChg>
        <pc:spChg chg="mod">
          <ac:chgData name="ANDRES HUMBERTO OTALORA CARMONA" userId="9f185f83-ab76-4bc7-b4dd-50fef826f155" providerId="ADAL" clId="{6F9F9C3B-5062-4D75-BA08-3B8013896758}" dt="2020-09-22T00:36:09.625" v="1128" actId="20577"/>
          <ac:spMkLst>
            <pc:docMk/>
            <pc:sldMk cId="4031732904" sldId="339"/>
            <ac:spMk id="41" creationId="{BA4E2C08-946C-4869-9B54-C27E445D8FB7}"/>
          </ac:spMkLst>
        </pc:spChg>
        <pc:spChg chg="add mod">
          <ac:chgData name="ANDRES HUMBERTO OTALORA CARMONA" userId="9f185f83-ab76-4bc7-b4dd-50fef826f155" providerId="ADAL" clId="{6F9F9C3B-5062-4D75-BA08-3B8013896758}" dt="2020-09-22T00:38:15.548" v="1184" actId="1076"/>
          <ac:spMkLst>
            <pc:docMk/>
            <pc:sldMk cId="4031732904" sldId="339"/>
            <ac:spMk id="42" creationId="{A169D146-4945-4BE4-BDA2-FAD7068F0969}"/>
          </ac:spMkLst>
        </pc:spChg>
        <pc:spChg chg="add mod">
          <ac:chgData name="ANDRES HUMBERTO OTALORA CARMONA" userId="9f185f83-ab76-4bc7-b4dd-50fef826f155" providerId="ADAL" clId="{6F9F9C3B-5062-4D75-BA08-3B8013896758}" dt="2020-09-22T00:38:27.596" v="1190" actId="1076"/>
          <ac:spMkLst>
            <pc:docMk/>
            <pc:sldMk cId="4031732904" sldId="339"/>
            <ac:spMk id="44" creationId="{BBF123D0-15D1-473D-8D3F-43EDBEC3AD94}"/>
          </ac:spMkLst>
        </pc:spChg>
        <pc:picChg chg="add mod">
          <ac:chgData name="ANDRES HUMBERTO OTALORA CARMONA" userId="9f185f83-ab76-4bc7-b4dd-50fef826f155" providerId="ADAL" clId="{6F9F9C3B-5062-4D75-BA08-3B8013896758}" dt="2020-09-22T00:36:26.391" v="1133" actId="1076"/>
          <ac:picMkLst>
            <pc:docMk/>
            <pc:sldMk cId="4031732904" sldId="339"/>
            <ac:picMk id="19" creationId="{501C6ED2-2576-4BD0-B413-61EB4A19766B}"/>
          </ac:picMkLst>
        </pc:picChg>
        <pc:picChg chg="add mod">
          <ac:chgData name="ANDRES HUMBERTO OTALORA CARMONA" userId="9f185f83-ab76-4bc7-b4dd-50fef826f155" providerId="ADAL" clId="{6F9F9C3B-5062-4D75-BA08-3B8013896758}" dt="2020-09-22T00:37:06.505" v="1152" actId="1076"/>
          <ac:picMkLst>
            <pc:docMk/>
            <pc:sldMk cId="4031732904" sldId="339"/>
            <ac:picMk id="22" creationId="{170F9ABF-803B-4A6D-995E-3CC520BD8193}"/>
          </ac:picMkLst>
        </pc:picChg>
        <pc:picChg chg="add mod">
          <ac:chgData name="ANDRES HUMBERTO OTALORA CARMONA" userId="9f185f83-ab76-4bc7-b4dd-50fef826f155" providerId="ADAL" clId="{6F9F9C3B-5062-4D75-BA08-3B8013896758}" dt="2020-09-22T00:37:51.955" v="1175" actId="1076"/>
          <ac:picMkLst>
            <pc:docMk/>
            <pc:sldMk cId="4031732904" sldId="339"/>
            <ac:picMk id="25" creationId="{237B4178-FF12-4453-ACE5-495B22975B7F}"/>
          </ac:picMkLst>
        </pc:picChg>
        <pc:picChg chg="add mod">
          <ac:chgData name="ANDRES HUMBERTO OTALORA CARMONA" userId="9f185f83-ab76-4bc7-b4dd-50fef826f155" providerId="ADAL" clId="{6F9F9C3B-5062-4D75-BA08-3B8013896758}" dt="2020-09-22T00:37:53.045" v="1176" actId="1076"/>
          <ac:picMkLst>
            <pc:docMk/>
            <pc:sldMk cId="4031732904" sldId="339"/>
            <ac:picMk id="26" creationId="{0DBA4CE2-FCE3-4BA0-8D74-F5B96F429455}"/>
          </ac:picMkLst>
        </pc:picChg>
        <pc:picChg chg="add mod">
          <ac:chgData name="ANDRES HUMBERTO OTALORA CARMONA" userId="9f185f83-ab76-4bc7-b4dd-50fef826f155" providerId="ADAL" clId="{6F9F9C3B-5062-4D75-BA08-3B8013896758}" dt="2020-09-22T00:37:50.575" v="1174" actId="1076"/>
          <ac:picMkLst>
            <pc:docMk/>
            <pc:sldMk cId="4031732904" sldId="339"/>
            <ac:picMk id="27" creationId="{38BE5486-A72C-4990-85F1-5141ECC9DF64}"/>
          </ac:picMkLst>
        </pc:picChg>
        <pc:picChg chg="add mod">
          <ac:chgData name="ANDRES HUMBERTO OTALORA CARMONA" userId="9f185f83-ab76-4bc7-b4dd-50fef826f155" providerId="ADAL" clId="{6F9F9C3B-5062-4D75-BA08-3B8013896758}" dt="2020-09-22T00:37:04.789" v="1151" actId="571"/>
          <ac:picMkLst>
            <pc:docMk/>
            <pc:sldMk cId="4031732904" sldId="339"/>
            <ac:picMk id="32" creationId="{7FBF53DA-A5EC-4982-AA2C-FDE8B52317E6}"/>
          </ac:picMkLst>
        </pc:picChg>
        <pc:picChg chg="add mod">
          <ac:chgData name="ANDRES HUMBERTO OTALORA CARMONA" userId="9f185f83-ab76-4bc7-b4dd-50fef826f155" providerId="ADAL" clId="{6F9F9C3B-5062-4D75-BA08-3B8013896758}" dt="2020-09-22T00:37:04.789" v="1151" actId="571"/>
          <ac:picMkLst>
            <pc:docMk/>
            <pc:sldMk cId="4031732904" sldId="339"/>
            <ac:picMk id="33" creationId="{7BC5A041-5656-46F1-A7D9-8206B50B2D8E}"/>
          </ac:picMkLst>
        </pc:picChg>
        <pc:picChg chg="add mod">
          <ac:chgData name="ANDRES HUMBERTO OTALORA CARMONA" userId="9f185f83-ab76-4bc7-b4dd-50fef826f155" providerId="ADAL" clId="{6F9F9C3B-5062-4D75-BA08-3B8013896758}" dt="2020-09-22T00:37:04.789" v="1151" actId="571"/>
          <ac:picMkLst>
            <pc:docMk/>
            <pc:sldMk cId="4031732904" sldId="339"/>
            <ac:picMk id="34" creationId="{74586D11-A40A-4E02-B9ED-52F109842170}"/>
          </ac:picMkLst>
        </pc:picChg>
      </pc:sldChg>
      <pc:sldChg chg="del">
        <pc:chgData name="ANDRES HUMBERTO OTALORA CARMONA" userId="9f185f83-ab76-4bc7-b4dd-50fef826f155" providerId="ADAL" clId="{6F9F9C3B-5062-4D75-BA08-3B8013896758}" dt="2020-09-22T00:12:52.808" v="37" actId="47"/>
        <pc:sldMkLst>
          <pc:docMk/>
          <pc:sldMk cId="4290304786" sldId="339"/>
        </pc:sldMkLst>
      </pc:sldChg>
      <pc:sldChg chg="del">
        <pc:chgData name="ANDRES HUMBERTO OTALORA CARMONA" userId="9f185f83-ab76-4bc7-b4dd-50fef826f155" providerId="ADAL" clId="{6F9F9C3B-5062-4D75-BA08-3B8013896758}" dt="2020-09-22T00:12:52.808" v="37" actId="47"/>
        <pc:sldMkLst>
          <pc:docMk/>
          <pc:sldMk cId="3197657004" sldId="340"/>
        </pc:sldMkLst>
      </pc:sldChg>
      <pc:sldChg chg="addSp delSp modSp add mod replId">
        <pc:chgData name="ANDRES HUMBERTO OTALORA CARMONA" userId="9f185f83-ab76-4bc7-b4dd-50fef826f155" providerId="ADAL" clId="{6F9F9C3B-5062-4D75-BA08-3B8013896758}" dt="2020-09-22T00:45:10.214" v="1619" actId="20577"/>
        <pc:sldMkLst>
          <pc:docMk/>
          <pc:sldMk cId="3246608794" sldId="340"/>
        </pc:sldMkLst>
        <pc:spChg chg="add mod">
          <ac:chgData name="ANDRES HUMBERTO OTALORA CARMONA" userId="9f185f83-ab76-4bc7-b4dd-50fef826f155" providerId="ADAL" clId="{6F9F9C3B-5062-4D75-BA08-3B8013896758}" dt="2020-09-22T00:44:26.495" v="1547" actId="255"/>
          <ac:spMkLst>
            <pc:docMk/>
            <pc:sldMk cId="3246608794" sldId="340"/>
            <ac:spMk id="4" creationId="{C859ED4D-D6D0-4ADD-B53E-55338A321CFF}"/>
          </ac:spMkLst>
        </pc:spChg>
        <pc:spChg chg="add">
          <ac:chgData name="ANDRES HUMBERTO OTALORA CARMONA" userId="9f185f83-ab76-4bc7-b4dd-50fef826f155" providerId="ADAL" clId="{6F9F9C3B-5062-4D75-BA08-3B8013896758}" dt="2020-09-22T00:44:00.137" v="1528" actId="22"/>
          <ac:spMkLst>
            <pc:docMk/>
            <pc:sldMk cId="3246608794" sldId="340"/>
            <ac:spMk id="11" creationId="{FF82EF5E-12F5-4C43-8801-12105B04E36D}"/>
          </ac:spMkLst>
        </pc:spChg>
        <pc:spChg chg="add mod">
          <ac:chgData name="ANDRES HUMBERTO OTALORA CARMONA" userId="9f185f83-ab76-4bc7-b4dd-50fef826f155" providerId="ADAL" clId="{6F9F9C3B-5062-4D75-BA08-3B8013896758}" dt="2020-09-22T00:44:45.159" v="1556" actId="1076"/>
          <ac:spMkLst>
            <pc:docMk/>
            <pc:sldMk cId="3246608794" sldId="340"/>
            <ac:spMk id="13" creationId="{6C76EE07-5A1C-4A87-9F2F-56796BFB854F}"/>
          </ac:spMkLst>
        </pc:spChg>
        <pc:spChg chg="add mod">
          <ac:chgData name="ANDRES HUMBERTO OTALORA CARMONA" userId="9f185f83-ab76-4bc7-b4dd-50fef826f155" providerId="ADAL" clId="{6F9F9C3B-5062-4D75-BA08-3B8013896758}" dt="2020-09-22T00:44:43.500" v="1555" actId="1076"/>
          <ac:spMkLst>
            <pc:docMk/>
            <pc:sldMk cId="3246608794" sldId="340"/>
            <ac:spMk id="15" creationId="{632E71EF-A34D-4762-A34F-0DB4F66A00C7}"/>
          </ac:spMkLst>
        </pc:spChg>
        <pc:spChg chg="add del">
          <ac:chgData name="ANDRES HUMBERTO OTALORA CARMONA" userId="9f185f83-ab76-4bc7-b4dd-50fef826f155" providerId="ADAL" clId="{6F9F9C3B-5062-4D75-BA08-3B8013896758}" dt="2020-09-22T00:44:47.435" v="1557" actId="478"/>
          <ac:spMkLst>
            <pc:docMk/>
            <pc:sldMk cId="3246608794" sldId="340"/>
            <ac:spMk id="17" creationId="{CDDAB88E-C52D-467C-BA19-F26ADB91800B}"/>
          </ac:spMkLst>
        </pc:spChg>
        <pc:spChg chg="add mod">
          <ac:chgData name="ANDRES HUMBERTO OTALORA CARMONA" userId="9f185f83-ab76-4bc7-b4dd-50fef826f155" providerId="ADAL" clId="{6F9F9C3B-5062-4D75-BA08-3B8013896758}" dt="2020-09-22T00:45:10.214" v="1619" actId="20577"/>
          <ac:spMkLst>
            <pc:docMk/>
            <pc:sldMk cId="3246608794" sldId="340"/>
            <ac:spMk id="19" creationId="{6C9E7DAA-FF36-42E5-B867-04EA4FC7C5EA}"/>
          </ac:spMkLst>
        </pc:spChg>
        <pc:spChg chg="mod">
          <ac:chgData name="ANDRES HUMBERTO OTALORA CARMONA" userId="9f185f83-ab76-4bc7-b4dd-50fef826f155" providerId="ADAL" clId="{6F9F9C3B-5062-4D75-BA08-3B8013896758}" dt="2020-09-22T00:44:20.475" v="1544" actId="121"/>
          <ac:spMkLst>
            <pc:docMk/>
            <pc:sldMk cId="3246608794" sldId="340"/>
            <ac:spMk id="41" creationId="{BA4E2C08-946C-4869-9B54-C27E445D8FB7}"/>
          </ac:spMkLst>
        </pc:spChg>
        <pc:picChg chg="add mod">
          <ac:chgData name="ANDRES HUMBERTO OTALORA CARMONA" userId="9f185f83-ab76-4bc7-b4dd-50fef826f155" providerId="ADAL" clId="{6F9F9C3B-5062-4D75-BA08-3B8013896758}" dt="2020-09-22T00:44:22.785" v="1545" actId="1076"/>
          <ac:picMkLst>
            <pc:docMk/>
            <pc:sldMk cId="3246608794" sldId="340"/>
            <ac:picMk id="3" creationId="{50798530-C46F-4CB3-B2BB-5B1A78EA304B}"/>
          </ac:picMkLst>
        </pc:picChg>
        <pc:picChg chg="add mod">
          <ac:chgData name="ANDRES HUMBERTO OTALORA CARMONA" userId="9f185f83-ab76-4bc7-b4dd-50fef826f155" providerId="ADAL" clId="{6F9F9C3B-5062-4D75-BA08-3B8013896758}" dt="2020-09-22T00:44:55.945" v="1562" actId="1076"/>
          <ac:picMkLst>
            <pc:docMk/>
            <pc:sldMk cId="3246608794" sldId="340"/>
            <ac:picMk id="5" creationId="{924771C2-B2AC-4CE7-8485-AB95513CA5B1}"/>
          </ac:picMkLst>
        </pc:picChg>
        <pc:picChg chg="add mod">
          <ac:chgData name="ANDRES HUMBERTO OTALORA CARMONA" userId="9f185f83-ab76-4bc7-b4dd-50fef826f155" providerId="ADAL" clId="{6F9F9C3B-5062-4D75-BA08-3B8013896758}" dt="2020-09-22T00:44:41.785" v="1554" actId="1076"/>
          <ac:picMkLst>
            <pc:docMk/>
            <pc:sldMk cId="3246608794" sldId="340"/>
            <ac:picMk id="7" creationId="{483B4876-C673-46EC-AB95-884D5DE369F0}"/>
          </ac:picMkLst>
        </pc:picChg>
        <pc:picChg chg="add mod">
          <ac:chgData name="ANDRES HUMBERTO OTALORA CARMONA" userId="9f185f83-ab76-4bc7-b4dd-50fef826f155" providerId="ADAL" clId="{6F9F9C3B-5062-4D75-BA08-3B8013896758}" dt="2020-09-22T00:44:38.365" v="1551" actId="1076"/>
          <ac:picMkLst>
            <pc:docMk/>
            <pc:sldMk cId="3246608794" sldId="340"/>
            <ac:picMk id="9" creationId="{9DBC55F7-80E6-4A5D-9A35-C1ABA363621A}"/>
          </ac:picMkLst>
        </pc:picChg>
      </pc:sldChg>
      <pc:sldChg chg="addSp delSp modSp add mod replId">
        <pc:chgData name="ANDRES HUMBERTO OTALORA CARMONA" userId="9f185f83-ab76-4bc7-b4dd-50fef826f155" providerId="ADAL" clId="{6F9F9C3B-5062-4D75-BA08-3B8013896758}" dt="2020-09-22T00:51:22.501" v="1722" actId="207"/>
        <pc:sldMkLst>
          <pc:docMk/>
          <pc:sldMk cId="2302505757" sldId="341"/>
        </pc:sldMkLst>
        <pc:spChg chg="add del mod">
          <ac:chgData name="ANDRES HUMBERTO OTALORA CARMONA" userId="9f185f83-ab76-4bc7-b4dd-50fef826f155" providerId="ADAL" clId="{6F9F9C3B-5062-4D75-BA08-3B8013896758}" dt="2020-09-22T00:47:36.746" v="1634" actId="478"/>
          <ac:spMkLst>
            <pc:docMk/>
            <pc:sldMk cId="2302505757" sldId="341"/>
            <ac:spMk id="11" creationId="{450BE7C9-F817-44A4-8491-3B5EDBD6BF9E}"/>
          </ac:spMkLst>
        </pc:spChg>
        <pc:spChg chg="add mod">
          <ac:chgData name="ANDRES HUMBERTO OTALORA CARMONA" userId="9f185f83-ab76-4bc7-b4dd-50fef826f155" providerId="ADAL" clId="{6F9F9C3B-5062-4D75-BA08-3B8013896758}" dt="2020-09-22T00:51:04.536" v="1718" actId="207"/>
          <ac:spMkLst>
            <pc:docMk/>
            <pc:sldMk cId="2302505757" sldId="341"/>
            <ac:spMk id="13" creationId="{14EE103A-0519-4381-9FD3-00BC85551191}"/>
          </ac:spMkLst>
        </pc:spChg>
        <pc:spChg chg="add mod">
          <ac:chgData name="ANDRES HUMBERTO OTALORA CARMONA" userId="9f185f83-ab76-4bc7-b4dd-50fef826f155" providerId="ADAL" clId="{6F9F9C3B-5062-4D75-BA08-3B8013896758}" dt="2020-09-22T00:49:13.254" v="1688" actId="20577"/>
          <ac:spMkLst>
            <pc:docMk/>
            <pc:sldMk cId="2302505757" sldId="341"/>
            <ac:spMk id="14" creationId="{4363303A-60E0-4481-B75A-7ACCA205D12A}"/>
          </ac:spMkLst>
        </pc:spChg>
        <pc:spChg chg="add mod">
          <ac:chgData name="ANDRES HUMBERTO OTALORA CARMONA" userId="9f185f83-ab76-4bc7-b4dd-50fef826f155" providerId="ADAL" clId="{6F9F9C3B-5062-4D75-BA08-3B8013896758}" dt="2020-09-22T00:51:22.501" v="1722" actId="207"/>
          <ac:spMkLst>
            <pc:docMk/>
            <pc:sldMk cId="2302505757" sldId="341"/>
            <ac:spMk id="15" creationId="{5833BEB2-92E6-49C9-95D3-5258F1E703D2}"/>
          </ac:spMkLst>
        </pc:spChg>
        <pc:spChg chg="mod">
          <ac:chgData name="ANDRES HUMBERTO OTALORA CARMONA" userId="9f185f83-ab76-4bc7-b4dd-50fef826f155" providerId="ADAL" clId="{6F9F9C3B-5062-4D75-BA08-3B8013896758}" dt="2020-09-22T00:45:33.207" v="1620"/>
          <ac:spMkLst>
            <pc:docMk/>
            <pc:sldMk cId="2302505757" sldId="341"/>
            <ac:spMk id="41" creationId="{BA4E2C08-946C-4869-9B54-C27E445D8FB7}"/>
          </ac:spMkLst>
        </pc:spChg>
        <pc:picChg chg="add mod">
          <ac:chgData name="ANDRES HUMBERTO OTALORA CARMONA" userId="9f185f83-ab76-4bc7-b4dd-50fef826f155" providerId="ADAL" clId="{6F9F9C3B-5062-4D75-BA08-3B8013896758}" dt="2020-09-22T00:48:55.255" v="1650" actId="1076"/>
          <ac:picMkLst>
            <pc:docMk/>
            <pc:sldMk cId="2302505757" sldId="341"/>
            <ac:picMk id="5" creationId="{B7CEFA14-B13C-4070-AF3C-51309F4AFBDE}"/>
          </ac:picMkLst>
        </pc:picChg>
        <pc:picChg chg="add mod">
          <ac:chgData name="ANDRES HUMBERTO OTALORA CARMONA" userId="9f185f83-ab76-4bc7-b4dd-50fef826f155" providerId="ADAL" clId="{6F9F9C3B-5062-4D75-BA08-3B8013896758}" dt="2020-09-22T00:48:22.956" v="1643" actId="1076"/>
          <ac:picMkLst>
            <pc:docMk/>
            <pc:sldMk cId="2302505757" sldId="341"/>
            <ac:picMk id="6" creationId="{9DEBCFFC-35F7-4A9B-A4AC-57A5FDC7B72C}"/>
          </ac:picMkLst>
        </pc:picChg>
        <pc:picChg chg="add mod">
          <ac:chgData name="ANDRES HUMBERTO OTALORA CARMONA" userId="9f185f83-ab76-4bc7-b4dd-50fef826f155" providerId="ADAL" clId="{6F9F9C3B-5062-4D75-BA08-3B8013896758}" dt="2020-09-22T00:48:22.956" v="1643" actId="1076"/>
          <ac:picMkLst>
            <pc:docMk/>
            <pc:sldMk cId="2302505757" sldId="341"/>
            <ac:picMk id="7" creationId="{CDF57A2B-43EF-45C7-9B87-E392F5D93B08}"/>
          </ac:picMkLst>
        </pc:picChg>
        <pc:picChg chg="add mod">
          <ac:chgData name="ANDRES HUMBERTO OTALORA CARMONA" userId="9f185f83-ab76-4bc7-b4dd-50fef826f155" providerId="ADAL" clId="{6F9F9C3B-5062-4D75-BA08-3B8013896758}" dt="2020-09-22T00:48:22.956" v="1643" actId="1076"/>
          <ac:picMkLst>
            <pc:docMk/>
            <pc:sldMk cId="2302505757" sldId="341"/>
            <ac:picMk id="8" creationId="{77A55BEB-3832-45CA-B39D-5B6F57C98770}"/>
          </ac:picMkLst>
        </pc:picChg>
        <pc:picChg chg="add mod">
          <ac:chgData name="ANDRES HUMBERTO OTALORA CARMONA" userId="9f185f83-ab76-4bc7-b4dd-50fef826f155" providerId="ADAL" clId="{6F9F9C3B-5062-4D75-BA08-3B8013896758}" dt="2020-09-22T00:49:21.623" v="1689" actId="1076"/>
          <ac:picMkLst>
            <pc:docMk/>
            <pc:sldMk cId="2302505757" sldId="341"/>
            <ac:picMk id="10" creationId="{4FF54A8E-93E2-42CE-85CF-78B4373438A2}"/>
          </ac:picMkLst>
        </pc:picChg>
        <pc:picChg chg="add mod">
          <ac:chgData name="ANDRES HUMBERTO OTALORA CARMONA" userId="9f185f83-ab76-4bc7-b4dd-50fef826f155" providerId="ADAL" clId="{6F9F9C3B-5062-4D75-BA08-3B8013896758}" dt="2020-09-22T00:48:26.005" v="1645" actId="1076"/>
          <ac:picMkLst>
            <pc:docMk/>
            <pc:sldMk cId="2302505757" sldId="341"/>
            <ac:picMk id="12" creationId="{C5CF9D2F-E115-492C-B795-CEA65F21AAB6}"/>
          </ac:picMkLst>
        </pc:picChg>
        <pc:cxnChg chg="add mod">
          <ac:chgData name="ANDRES HUMBERTO OTALORA CARMONA" userId="9f185f83-ab76-4bc7-b4dd-50fef826f155" providerId="ADAL" clId="{6F9F9C3B-5062-4D75-BA08-3B8013896758}" dt="2020-09-22T00:48:22.956" v="1643" actId="1076"/>
          <ac:cxnSpMkLst>
            <pc:docMk/>
            <pc:sldMk cId="2302505757" sldId="341"/>
            <ac:cxnSpMk id="9" creationId="{AB1328C9-A1D2-4C1C-BFB8-946146292E6D}"/>
          </ac:cxnSpMkLst>
        </pc:cxnChg>
        <pc:cxnChg chg="add">
          <ac:chgData name="ANDRES HUMBERTO OTALORA CARMONA" userId="9f185f83-ab76-4bc7-b4dd-50fef826f155" providerId="ADAL" clId="{6F9F9C3B-5062-4D75-BA08-3B8013896758}" dt="2020-09-22T00:51:15.415" v="1720" actId="11529"/>
          <ac:cxnSpMkLst>
            <pc:docMk/>
            <pc:sldMk cId="2302505757" sldId="341"/>
            <ac:cxnSpMk id="17" creationId="{E904B3E1-5997-46C7-9AF8-D53B2DDDEC1B}"/>
          </ac:cxnSpMkLst>
        </pc:cxnChg>
      </pc:sldChg>
      <pc:sldChg chg="del">
        <pc:chgData name="ANDRES HUMBERTO OTALORA CARMONA" userId="9f185f83-ab76-4bc7-b4dd-50fef826f155" providerId="ADAL" clId="{6F9F9C3B-5062-4D75-BA08-3B8013896758}" dt="2020-09-22T00:12:52.808" v="37" actId="47"/>
        <pc:sldMkLst>
          <pc:docMk/>
          <pc:sldMk cId="3324056632" sldId="341"/>
        </pc:sldMkLst>
      </pc:sldChg>
      <pc:sldChg chg="addSp delSp modSp add mod">
        <pc:chgData name="ANDRES HUMBERTO OTALORA CARMONA" userId="9f185f83-ab76-4bc7-b4dd-50fef826f155" providerId="ADAL" clId="{6F9F9C3B-5062-4D75-BA08-3B8013896758}" dt="2020-09-22T00:53:12.566" v="1766" actId="1076"/>
        <pc:sldMkLst>
          <pc:docMk/>
          <pc:sldMk cId="3441684681" sldId="342"/>
        </pc:sldMkLst>
        <pc:spChg chg="add mod">
          <ac:chgData name="ANDRES HUMBERTO OTALORA CARMONA" userId="9f185f83-ab76-4bc7-b4dd-50fef826f155" providerId="ADAL" clId="{6F9F9C3B-5062-4D75-BA08-3B8013896758}" dt="2020-09-22T00:51:37.913" v="1724" actId="1076"/>
          <ac:spMkLst>
            <pc:docMk/>
            <pc:sldMk cId="3441684681" sldId="342"/>
            <ac:spMk id="8" creationId="{B4DDC890-7B0C-4C32-92A0-E76F05D562FB}"/>
          </ac:spMkLst>
        </pc:spChg>
        <pc:spChg chg="add mod">
          <ac:chgData name="ANDRES HUMBERTO OTALORA CARMONA" userId="9f185f83-ab76-4bc7-b4dd-50fef826f155" providerId="ADAL" clId="{6F9F9C3B-5062-4D75-BA08-3B8013896758}" dt="2020-09-22T00:52:28.918" v="1749" actId="207"/>
          <ac:spMkLst>
            <pc:docMk/>
            <pc:sldMk cId="3441684681" sldId="342"/>
            <ac:spMk id="9" creationId="{520BD335-D225-4DBF-B29B-30253A13E2ED}"/>
          </ac:spMkLst>
        </pc:spChg>
        <pc:spChg chg="add del mod">
          <ac:chgData name="ANDRES HUMBERTO OTALORA CARMONA" userId="9f185f83-ab76-4bc7-b4dd-50fef826f155" providerId="ADAL" clId="{6F9F9C3B-5062-4D75-BA08-3B8013896758}" dt="2020-09-22T00:52:31.606" v="1751" actId="478"/>
          <ac:spMkLst>
            <pc:docMk/>
            <pc:sldMk cId="3441684681" sldId="342"/>
            <ac:spMk id="11" creationId="{6E650458-FB95-4EF5-B712-6B7B313817B6}"/>
          </ac:spMkLst>
        </pc:spChg>
        <pc:spChg chg="add mod">
          <ac:chgData name="ANDRES HUMBERTO OTALORA CARMONA" userId="9f185f83-ab76-4bc7-b4dd-50fef826f155" providerId="ADAL" clId="{6F9F9C3B-5062-4D75-BA08-3B8013896758}" dt="2020-09-22T00:53:09.736" v="1763" actId="113"/>
          <ac:spMkLst>
            <pc:docMk/>
            <pc:sldMk cId="3441684681" sldId="342"/>
            <ac:spMk id="14" creationId="{F28C0367-0EC5-4531-8CBB-F58DA3159A10}"/>
          </ac:spMkLst>
        </pc:spChg>
        <pc:spChg chg="add mod">
          <ac:chgData name="ANDRES HUMBERTO OTALORA CARMONA" userId="9f185f83-ab76-4bc7-b4dd-50fef826f155" providerId="ADAL" clId="{6F9F9C3B-5062-4D75-BA08-3B8013896758}" dt="2020-09-22T00:52:47.119" v="1757" actId="113"/>
          <ac:spMkLst>
            <pc:docMk/>
            <pc:sldMk cId="3441684681" sldId="342"/>
            <ac:spMk id="16" creationId="{2F33382B-8A9E-4DC3-B79D-E4CD18A2D981}"/>
          </ac:spMkLst>
        </pc:spChg>
        <pc:spChg chg="mod">
          <ac:chgData name="ANDRES HUMBERTO OTALORA CARMONA" userId="9f185f83-ab76-4bc7-b4dd-50fef826f155" providerId="ADAL" clId="{6F9F9C3B-5062-4D75-BA08-3B8013896758}" dt="2020-09-22T00:45:35.680" v="1621"/>
          <ac:spMkLst>
            <pc:docMk/>
            <pc:sldMk cId="3441684681" sldId="342"/>
            <ac:spMk id="41" creationId="{BA4E2C08-946C-4869-9B54-C27E445D8FB7}"/>
          </ac:spMkLst>
        </pc:spChg>
        <pc:picChg chg="add mod">
          <ac:chgData name="ANDRES HUMBERTO OTALORA CARMONA" userId="9f185f83-ab76-4bc7-b4dd-50fef826f155" providerId="ADAL" clId="{6F9F9C3B-5062-4D75-BA08-3B8013896758}" dt="2020-09-22T00:53:12.566" v="1766" actId="1076"/>
          <ac:picMkLst>
            <pc:docMk/>
            <pc:sldMk cId="3441684681" sldId="342"/>
            <ac:picMk id="6" creationId="{E3D144FE-A1BB-4701-886A-45FF6B40D217}"/>
          </ac:picMkLst>
        </pc:picChg>
        <pc:picChg chg="add mod">
          <ac:chgData name="ANDRES HUMBERTO OTALORA CARMONA" userId="9f185f83-ab76-4bc7-b4dd-50fef826f155" providerId="ADAL" clId="{6F9F9C3B-5062-4D75-BA08-3B8013896758}" dt="2020-09-22T00:51:37.913" v="1724" actId="1076"/>
          <ac:picMkLst>
            <pc:docMk/>
            <pc:sldMk cId="3441684681" sldId="342"/>
            <ac:picMk id="7" creationId="{718A7D33-9E2C-454A-B198-EE856FF5E82A}"/>
          </ac:picMkLst>
        </pc:picChg>
        <pc:picChg chg="add mod modCrop">
          <ac:chgData name="ANDRES HUMBERTO OTALORA CARMONA" userId="9f185f83-ab76-4bc7-b4dd-50fef826f155" providerId="ADAL" clId="{6F9F9C3B-5062-4D75-BA08-3B8013896758}" dt="2020-09-22T00:52:51.115" v="1758" actId="1076"/>
          <ac:picMkLst>
            <pc:docMk/>
            <pc:sldMk cId="3441684681" sldId="342"/>
            <ac:picMk id="13" creationId="{1079E863-8261-4D2A-BF06-803D35934F56}"/>
          </ac:picMkLst>
        </pc:picChg>
        <pc:cxnChg chg="add mod">
          <ac:chgData name="ANDRES HUMBERTO OTALORA CARMONA" userId="9f185f83-ab76-4bc7-b4dd-50fef826f155" providerId="ADAL" clId="{6F9F9C3B-5062-4D75-BA08-3B8013896758}" dt="2020-09-22T00:51:37.913" v="1724" actId="1076"/>
          <ac:cxnSpMkLst>
            <pc:docMk/>
            <pc:sldMk cId="3441684681" sldId="342"/>
            <ac:cxnSpMk id="10" creationId="{D7FAC57E-5FAA-4CB7-984E-CF31445D853F}"/>
          </ac:cxnSpMkLst>
        </pc:cxnChg>
        <pc:cxnChg chg="add mod">
          <ac:chgData name="ANDRES HUMBERTO OTALORA CARMONA" userId="9f185f83-ab76-4bc7-b4dd-50fef826f155" providerId="ADAL" clId="{6F9F9C3B-5062-4D75-BA08-3B8013896758}" dt="2020-09-22T00:52:33.296" v="1752" actId="1076"/>
          <ac:cxnSpMkLst>
            <pc:docMk/>
            <pc:sldMk cId="3441684681" sldId="342"/>
            <ac:cxnSpMk id="12" creationId="{E8E88377-FA6E-4A7A-9CDB-C32E3F001347}"/>
          </ac:cxnSpMkLst>
        </pc:cxnChg>
      </pc:sldChg>
      <pc:sldChg chg="del">
        <pc:chgData name="ANDRES HUMBERTO OTALORA CARMONA" userId="9f185f83-ab76-4bc7-b4dd-50fef826f155" providerId="ADAL" clId="{6F9F9C3B-5062-4D75-BA08-3B8013896758}" dt="2020-09-22T00:12:52.808" v="37" actId="47"/>
        <pc:sldMkLst>
          <pc:docMk/>
          <pc:sldMk cId="3497325473" sldId="342"/>
        </pc:sldMkLst>
      </pc:sldChg>
      <pc:sldChg chg="del">
        <pc:chgData name="ANDRES HUMBERTO OTALORA CARMONA" userId="9f185f83-ab76-4bc7-b4dd-50fef826f155" providerId="ADAL" clId="{6F9F9C3B-5062-4D75-BA08-3B8013896758}" dt="2020-09-22T00:12:52.808" v="37" actId="47"/>
        <pc:sldMkLst>
          <pc:docMk/>
          <pc:sldMk cId="741504959" sldId="343"/>
        </pc:sldMkLst>
      </pc:sldChg>
      <pc:sldChg chg="addSp delSp modSp add mod replId">
        <pc:chgData name="ANDRES HUMBERTO OTALORA CARMONA" userId="9f185f83-ab76-4bc7-b4dd-50fef826f155" providerId="ADAL" clId="{6F9F9C3B-5062-4D75-BA08-3B8013896758}" dt="2020-09-22T00:55:14.972" v="1832" actId="1076"/>
        <pc:sldMkLst>
          <pc:docMk/>
          <pc:sldMk cId="4177137852" sldId="343"/>
        </pc:sldMkLst>
        <pc:spChg chg="add del mod">
          <ac:chgData name="ANDRES HUMBERTO OTALORA CARMONA" userId="9f185f83-ab76-4bc7-b4dd-50fef826f155" providerId="ADAL" clId="{6F9F9C3B-5062-4D75-BA08-3B8013896758}" dt="2020-09-22T00:53:54.433" v="1777" actId="478"/>
          <ac:spMkLst>
            <pc:docMk/>
            <pc:sldMk cId="4177137852" sldId="343"/>
            <ac:spMk id="5" creationId="{E85D8CDC-43D0-4E20-8C31-0771CC37C93F}"/>
          </ac:spMkLst>
        </pc:spChg>
        <pc:spChg chg="add del mod">
          <ac:chgData name="ANDRES HUMBERTO OTALORA CARMONA" userId="9f185f83-ab76-4bc7-b4dd-50fef826f155" providerId="ADAL" clId="{6F9F9C3B-5062-4D75-BA08-3B8013896758}" dt="2020-09-22T00:54:31.616" v="1812" actId="478"/>
          <ac:spMkLst>
            <pc:docMk/>
            <pc:sldMk cId="4177137852" sldId="343"/>
            <ac:spMk id="13" creationId="{E3FB710F-5D7B-48DB-B90B-7F210FA00A61}"/>
          </ac:spMkLst>
        </pc:spChg>
        <pc:spChg chg="add del mod">
          <ac:chgData name="ANDRES HUMBERTO OTALORA CARMONA" userId="9f185f83-ab76-4bc7-b4dd-50fef826f155" providerId="ADAL" clId="{6F9F9C3B-5062-4D75-BA08-3B8013896758}" dt="2020-09-22T00:54:56.516" v="1822" actId="478"/>
          <ac:spMkLst>
            <pc:docMk/>
            <pc:sldMk cId="4177137852" sldId="343"/>
            <ac:spMk id="15" creationId="{9C9E73F1-A2FF-49B3-B77E-950A2EE3B9CC}"/>
          </ac:spMkLst>
        </pc:spChg>
        <pc:spChg chg="add mod">
          <ac:chgData name="ANDRES HUMBERTO OTALORA CARMONA" userId="9f185f83-ab76-4bc7-b4dd-50fef826f155" providerId="ADAL" clId="{6F9F9C3B-5062-4D75-BA08-3B8013896758}" dt="2020-09-22T00:53:36.657" v="1768" actId="1076"/>
          <ac:spMkLst>
            <pc:docMk/>
            <pc:sldMk cId="4177137852" sldId="343"/>
            <ac:spMk id="17" creationId="{067F7586-B754-41AC-B4D4-02D52CCDBB27}"/>
          </ac:spMkLst>
        </pc:spChg>
        <pc:spChg chg="add mod">
          <ac:chgData name="ANDRES HUMBERTO OTALORA CARMONA" userId="9f185f83-ab76-4bc7-b4dd-50fef826f155" providerId="ADAL" clId="{6F9F9C3B-5062-4D75-BA08-3B8013896758}" dt="2020-09-22T00:53:36.657" v="1768" actId="1076"/>
          <ac:spMkLst>
            <pc:docMk/>
            <pc:sldMk cId="4177137852" sldId="343"/>
            <ac:spMk id="19" creationId="{C2BB5DE2-0914-42E6-8159-A7E0A0F756EF}"/>
          </ac:spMkLst>
        </pc:spChg>
        <pc:spChg chg="add mod">
          <ac:chgData name="ANDRES HUMBERTO OTALORA CARMONA" userId="9f185f83-ab76-4bc7-b4dd-50fef826f155" providerId="ADAL" clId="{6F9F9C3B-5062-4D75-BA08-3B8013896758}" dt="2020-09-22T00:53:36.657" v="1768" actId="1076"/>
          <ac:spMkLst>
            <pc:docMk/>
            <pc:sldMk cId="4177137852" sldId="343"/>
            <ac:spMk id="21" creationId="{95D92B32-9D52-46B6-8055-6F60693244EA}"/>
          </ac:spMkLst>
        </pc:spChg>
        <pc:spChg chg="add mod">
          <ac:chgData name="ANDRES HUMBERTO OTALORA CARMONA" userId="9f185f83-ab76-4bc7-b4dd-50fef826f155" providerId="ADAL" clId="{6F9F9C3B-5062-4D75-BA08-3B8013896758}" dt="2020-09-22T00:53:36.657" v="1768" actId="1076"/>
          <ac:spMkLst>
            <pc:docMk/>
            <pc:sldMk cId="4177137852" sldId="343"/>
            <ac:spMk id="23" creationId="{04C3479C-D846-48E7-BCC5-E253CE7157A4}"/>
          </ac:spMkLst>
        </pc:spChg>
        <pc:spChg chg="add mod">
          <ac:chgData name="ANDRES HUMBERTO OTALORA CARMONA" userId="9f185f83-ab76-4bc7-b4dd-50fef826f155" providerId="ADAL" clId="{6F9F9C3B-5062-4D75-BA08-3B8013896758}" dt="2020-09-22T00:54:21.846" v="1809" actId="1076"/>
          <ac:spMkLst>
            <pc:docMk/>
            <pc:sldMk cId="4177137852" sldId="343"/>
            <ac:spMk id="31" creationId="{15C2A4A7-9F7D-4936-AEE2-912173511AFA}"/>
          </ac:spMkLst>
        </pc:spChg>
        <pc:spChg chg="add mod">
          <ac:chgData name="ANDRES HUMBERTO OTALORA CARMONA" userId="9f185f83-ab76-4bc7-b4dd-50fef826f155" providerId="ADAL" clId="{6F9F9C3B-5062-4D75-BA08-3B8013896758}" dt="2020-09-22T00:54:50.406" v="1818" actId="1076"/>
          <ac:spMkLst>
            <pc:docMk/>
            <pc:sldMk cId="4177137852" sldId="343"/>
            <ac:spMk id="33" creationId="{DAA4AD48-F842-455E-B7AF-1F850D5F5C98}"/>
          </ac:spMkLst>
        </pc:spChg>
        <pc:spChg chg="add mod">
          <ac:chgData name="ANDRES HUMBERTO OTALORA CARMONA" userId="9f185f83-ab76-4bc7-b4dd-50fef826f155" providerId="ADAL" clId="{6F9F9C3B-5062-4D75-BA08-3B8013896758}" dt="2020-09-22T00:55:14.972" v="1832" actId="1076"/>
          <ac:spMkLst>
            <pc:docMk/>
            <pc:sldMk cId="4177137852" sldId="343"/>
            <ac:spMk id="37" creationId="{2C3C3234-748E-452D-96DC-4636F0F1831A}"/>
          </ac:spMkLst>
        </pc:spChg>
        <pc:spChg chg="mod">
          <ac:chgData name="ANDRES HUMBERTO OTALORA CARMONA" userId="9f185f83-ab76-4bc7-b4dd-50fef826f155" providerId="ADAL" clId="{6F9F9C3B-5062-4D75-BA08-3B8013896758}" dt="2020-09-22T00:45:37.715" v="1622"/>
          <ac:spMkLst>
            <pc:docMk/>
            <pc:sldMk cId="4177137852" sldId="343"/>
            <ac:spMk id="41" creationId="{BA4E2C08-946C-4869-9B54-C27E445D8FB7}"/>
          </ac:spMkLst>
        </pc:spChg>
        <pc:picChg chg="add mod">
          <ac:chgData name="ANDRES HUMBERTO OTALORA CARMONA" userId="9f185f83-ab76-4bc7-b4dd-50fef826f155" providerId="ADAL" clId="{6F9F9C3B-5062-4D75-BA08-3B8013896758}" dt="2020-09-22T00:53:46.984" v="1774" actId="1076"/>
          <ac:picMkLst>
            <pc:docMk/>
            <pc:sldMk cId="4177137852" sldId="343"/>
            <ac:picMk id="3" creationId="{562A5442-E093-4D08-ADE7-AFF880C97B04}"/>
          </ac:picMkLst>
        </pc:picChg>
        <pc:picChg chg="add mod">
          <ac:chgData name="ANDRES HUMBERTO OTALORA CARMONA" userId="9f185f83-ab76-4bc7-b4dd-50fef826f155" providerId="ADAL" clId="{6F9F9C3B-5062-4D75-BA08-3B8013896758}" dt="2020-09-22T00:53:49.720" v="1775" actId="14100"/>
          <ac:picMkLst>
            <pc:docMk/>
            <pc:sldMk cId="4177137852" sldId="343"/>
            <ac:picMk id="4" creationId="{856138C9-2A35-4B05-BD3D-61ABF2FEA5E3}"/>
          </ac:picMkLst>
        </pc:picChg>
        <pc:picChg chg="add mod">
          <ac:chgData name="ANDRES HUMBERTO OTALORA CARMONA" userId="9f185f83-ab76-4bc7-b4dd-50fef826f155" providerId="ADAL" clId="{6F9F9C3B-5062-4D75-BA08-3B8013896758}" dt="2020-09-22T00:53:36.657" v="1768" actId="1076"/>
          <ac:picMkLst>
            <pc:docMk/>
            <pc:sldMk cId="4177137852" sldId="343"/>
            <ac:picMk id="7" creationId="{56994D89-7646-42EE-8FA6-182B8A27A724}"/>
          </ac:picMkLst>
        </pc:picChg>
        <pc:picChg chg="add mod">
          <ac:chgData name="ANDRES HUMBERTO OTALORA CARMONA" userId="9f185f83-ab76-4bc7-b4dd-50fef826f155" providerId="ADAL" clId="{6F9F9C3B-5062-4D75-BA08-3B8013896758}" dt="2020-09-22T00:53:42.346" v="1771" actId="1440"/>
          <ac:picMkLst>
            <pc:docMk/>
            <pc:sldMk cId="4177137852" sldId="343"/>
            <ac:picMk id="9" creationId="{E69D72ED-F5F7-49BA-ADB9-F1DE87B3F88D}"/>
          </ac:picMkLst>
        </pc:picChg>
        <pc:picChg chg="add mod">
          <ac:chgData name="ANDRES HUMBERTO OTALORA CARMONA" userId="9f185f83-ab76-4bc7-b4dd-50fef826f155" providerId="ADAL" clId="{6F9F9C3B-5062-4D75-BA08-3B8013896758}" dt="2020-09-22T00:54:26.726" v="1810" actId="1076"/>
          <ac:picMkLst>
            <pc:docMk/>
            <pc:sldMk cId="4177137852" sldId="343"/>
            <ac:picMk id="11" creationId="{0185AF64-BA16-4ED7-88F5-3529958A54EF}"/>
          </ac:picMkLst>
        </pc:picChg>
        <pc:picChg chg="add mod">
          <ac:chgData name="ANDRES HUMBERTO OTALORA CARMONA" userId="9f185f83-ab76-4bc7-b4dd-50fef826f155" providerId="ADAL" clId="{6F9F9C3B-5062-4D75-BA08-3B8013896758}" dt="2020-09-22T00:55:07.936" v="1828" actId="1076"/>
          <ac:picMkLst>
            <pc:docMk/>
            <pc:sldMk cId="4177137852" sldId="343"/>
            <ac:picMk id="32" creationId="{CFB6B6C4-C130-4BF2-A471-39088335B094}"/>
          </ac:picMkLst>
        </pc:picChg>
        <pc:picChg chg="add mod">
          <ac:chgData name="ANDRES HUMBERTO OTALORA CARMONA" userId="9f185f83-ab76-4bc7-b4dd-50fef826f155" providerId="ADAL" clId="{6F9F9C3B-5062-4D75-BA08-3B8013896758}" dt="2020-09-22T00:55:11.320" v="1831" actId="27349"/>
          <ac:picMkLst>
            <pc:docMk/>
            <pc:sldMk cId="4177137852" sldId="343"/>
            <ac:picMk id="35" creationId="{146B5F41-3AA4-4771-95C7-AD503E779950}"/>
          </ac:picMkLst>
        </pc:picChg>
      </pc:sldChg>
      <pc:sldChg chg="addSp modSp add mod replId">
        <pc:chgData name="ANDRES HUMBERTO OTALORA CARMONA" userId="9f185f83-ab76-4bc7-b4dd-50fef826f155" providerId="ADAL" clId="{6F9F9C3B-5062-4D75-BA08-3B8013896758}" dt="2020-09-22T00:58:22.566" v="2194" actId="27349"/>
        <pc:sldMkLst>
          <pc:docMk/>
          <pc:sldMk cId="2515002858" sldId="344"/>
        </pc:sldMkLst>
        <pc:spChg chg="add mod">
          <ac:chgData name="ANDRES HUMBERTO OTALORA CARMONA" userId="9f185f83-ab76-4bc7-b4dd-50fef826f155" providerId="ADAL" clId="{6F9F9C3B-5062-4D75-BA08-3B8013896758}" dt="2020-09-22T00:58:18.546" v="2191" actId="14100"/>
          <ac:spMkLst>
            <pc:docMk/>
            <pc:sldMk cId="2515002858" sldId="344"/>
            <ac:spMk id="5" creationId="{1420DFB6-7694-4F00-BA67-C10446364005}"/>
          </ac:spMkLst>
        </pc:spChg>
        <pc:spChg chg="add mod">
          <ac:chgData name="ANDRES HUMBERTO OTALORA CARMONA" userId="9f185f83-ab76-4bc7-b4dd-50fef826f155" providerId="ADAL" clId="{6F9F9C3B-5062-4D75-BA08-3B8013896758}" dt="2020-09-22T00:58:11.306" v="2188" actId="14100"/>
          <ac:spMkLst>
            <pc:docMk/>
            <pc:sldMk cId="2515002858" sldId="344"/>
            <ac:spMk id="7" creationId="{722262A5-E036-4182-B87C-8FA68654F468}"/>
          </ac:spMkLst>
        </pc:spChg>
        <pc:spChg chg="mod">
          <ac:chgData name="ANDRES HUMBERTO OTALORA CARMONA" userId="9f185f83-ab76-4bc7-b4dd-50fef826f155" providerId="ADAL" clId="{6F9F9C3B-5062-4D75-BA08-3B8013896758}" dt="2020-09-22T00:56:10.136" v="1894" actId="20577"/>
          <ac:spMkLst>
            <pc:docMk/>
            <pc:sldMk cId="2515002858" sldId="344"/>
            <ac:spMk id="41" creationId="{BA4E2C08-946C-4869-9B54-C27E445D8FB7}"/>
          </ac:spMkLst>
        </pc:spChg>
        <pc:picChg chg="add mod">
          <ac:chgData name="ANDRES HUMBERTO OTALORA CARMONA" userId="9f185f83-ab76-4bc7-b4dd-50fef826f155" providerId="ADAL" clId="{6F9F9C3B-5062-4D75-BA08-3B8013896758}" dt="2020-09-22T00:56:33.304" v="1900" actId="1440"/>
          <ac:picMkLst>
            <pc:docMk/>
            <pc:sldMk cId="2515002858" sldId="344"/>
            <ac:picMk id="3" creationId="{11E87622-7F68-4472-9703-3159D74FA2CB}"/>
          </ac:picMkLst>
        </pc:picChg>
        <pc:picChg chg="add mod">
          <ac:chgData name="ANDRES HUMBERTO OTALORA CARMONA" userId="9f185f83-ab76-4bc7-b4dd-50fef826f155" providerId="ADAL" clId="{6F9F9C3B-5062-4D75-BA08-3B8013896758}" dt="2020-09-22T00:56:33.304" v="1900" actId="1440"/>
          <ac:picMkLst>
            <pc:docMk/>
            <pc:sldMk cId="2515002858" sldId="344"/>
            <ac:picMk id="4" creationId="{B6A6C8AA-4457-4E51-8A46-4A904F51A647}"/>
          </ac:picMkLst>
        </pc:picChg>
        <pc:picChg chg="add mod">
          <ac:chgData name="ANDRES HUMBERTO OTALORA CARMONA" userId="9f185f83-ab76-4bc7-b4dd-50fef826f155" providerId="ADAL" clId="{6F9F9C3B-5062-4D75-BA08-3B8013896758}" dt="2020-09-22T00:58:14.649" v="2190" actId="27349"/>
          <ac:picMkLst>
            <pc:docMk/>
            <pc:sldMk cId="2515002858" sldId="344"/>
            <ac:picMk id="11" creationId="{8687FB97-45F8-41CA-A4D2-8318A9522822}"/>
          </ac:picMkLst>
        </pc:picChg>
        <pc:picChg chg="add mod">
          <ac:chgData name="ANDRES HUMBERTO OTALORA CARMONA" userId="9f185f83-ab76-4bc7-b4dd-50fef826f155" providerId="ADAL" clId="{6F9F9C3B-5062-4D75-BA08-3B8013896758}" dt="2020-09-22T00:58:22.566" v="2194" actId="27349"/>
          <ac:picMkLst>
            <pc:docMk/>
            <pc:sldMk cId="2515002858" sldId="344"/>
            <ac:picMk id="13" creationId="{DEE1C6A0-50ED-4EFD-8A39-16D7EA731CFA}"/>
          </ac:picMkLst>
        </pc:picChg>
      </pc:sldChg>
      <pc:sldChg chg="del">
        <pc:chgData name="ANDRES HUMBERTO OTALORA CARMONA" userId="9f185f83-ab76-4bc7-b4dd-50fef826f155" providerId="ADAL" clId="{6F9F9C3B-5062-4D75-BA08-3B8013896758}" dt="2020-09-22T00:12:52.808" v="37" actId="47"/>
        <pc:sldMkLst>
          <pc:docMk/>
          <pc:sldMk cId="2789244343" sldId="344"/>
        </pc:sldMkLst>
      </pc:sldChg>
      <pc:sldChg chg="addSp delSp modSp add mod replId">
        <pc:chgData name="ANDRES HUMBERTO OTALORA CARMONA" userId="9f185f83-ab76-4bc7-b4dd-50fef826f155" providerId="ADAL" clId="{6F9F9C3B-5062-4D75-BA08-3B8013896758}" dt="2020-09-22T00:59:17.151" v="2263" actId="1076"/>
        <pc:sldMkLst>
          <pc:docMk/>
          <pc:sldMk cId="942132186" sldId="345"/>
        </pc:sldMkLst>
        <pc:spChg chg="add del mod">
          <ac:chgData name="ANDRES HUMBERTO OTALORA CARMONA" userId="9f185f83-ab76-4bc7-b4dd-50fef826f155" providerId="ADAL" clId="{6F9F9C3B-5062-4D75-BA08-3B8013896758}" dt="2020-09-22T00:58:46.416" v="2202" actId="478"/>
          <ac:spMkLst>
            <pc:docMk/>
            <pc:sldMk cId="942132186" sldId="345"/>
            <ac:spMk id="5" creationId="{4C62C45B-1AED-4577-ABEB-4F80F848C578}"/>
          </ac:spMkLst>
        </pc:spChg>
        <pc:spChg chg="add mod">
          <ac:chgData name="ANDRES HUMBERTO OTALORA CARMONA" userId="9f185f83-ab76-4bc7-b4dd-50fef826f155" providerId="ADAL" clId="{6F9F9C3B-5062-4D75-BA08-3B8013896758}" dt="2020-09-22T00:59:10.138" v="2262" actId="20577"/>
          <ac:spMkLst>
            <pc:docMk/>
            <pc:sldMk cId="942132186" sldId="345"/>
            <ac:spMk id="13" creationId="{900E44A1-A390-4B81-ACF8-F897C5F9D023}"/>
          </ac:spMkLst>
        </pc:spChg>
        <pc:spChg chg="mod">
          <ac:chgData name="ANDRES HUMBERTO OTALORA CARMONA" userId="9f185f83-ab76-4bc7-b4dd-50fef826f155" providerId="ADAL" clId="{6F9F9C3B-5062-4D75-BA08-3B8013896758}" dt="2020-09-22T00:45:41.868" v="1624"/>
          <ac:spMkLst>
            <pc:docMk/>
            <pc:sldMk cId="942132186" sldId="345"/>
            <ac:spMk id="41" creationId="{BA4E2C08-946C-4869-9B54-C27E445D8FB7}"/>
          </ac:spMkLst>
        </pc:spChg>
        <pc:picChg chg="add mod">
          <ac:chgData name="ANDRES HUMBERTO OTALORA CARMONA" userId="9f185f83-ab76-4bc7-b4dd-50fef826f155" providerId="ADAL" clId="{6F9F9C3B-5062-4D75-BA08-3B8013896758}" dt="2020-09-22T00:58:49.446" v="2205" actId="1076"/>
          <ac:picMkLst>
            <pc:docMk/>
            <pc:sldMk cId="942132186" sldId="345"/>
            <ac:picMk id="3" creationId="{E422101D-C6EC-43CA-9CAE-1193651C0F35}"/>
          </ac:picMkLst>
        </pc:picChg>
        <pc:picChg chg="add mod">
          <ac:chgData name="ANDRES HUMBERTO OTALORA CARMONA" userId="9f185f83-ab76-4bc7-b4dd-50fef826f155" providerId="ADAL" clId="{6F9F9C3B-5062-4D75-BA08-3B8013896758}" dt="2020-09-22T00:59:17.151" v="2263" actId="1076"/>
          <ac:picMkLst>
            <pc:docMk/>
            <pc:sldMk cId="942132186" sldId="345"/>
            <ac:picMk id="4" creationId="{E889C912-6A6B-4C46-915D-20EE681313F5}"/>
          </ac:picMkLst>
        </pc:picChg>
      </pc:sldChg>
      <pc:sldChg chg="del">
        <pc:chgData name="ANDRES HUMBERTO OTALORA CARMONA" userId="9f185f83-ab76-4bc7-b4dd-50fef826f155" providerId="ADAL" clId="{6F9F9C3B-5062-4D75-BA08-3B8013896758}" dt="2020-09-22T00:12:52.808" v="37" actId="47"/>
        <pc:sldMkLst>
          <pc:docMk/>
          <pc:sldMk cId="1631712386" sldId="345"/>
        </pc:sldMkLst>
      </pc:sldChg>
      <pc:sldChg chg="addSp modSp add mod replId">
        <pc:chgData name="ANDRES HUMBERTO OTALORA CARMONA" userId="9f185f83-ab76-4bc7-b4dd-50fef826f155" providerId="ADAL" clId="{6F9F9C3B-5062-4D75-BA08-3B8013896758}" dt="2020-09-22T01:01:45.456" v="2410" actId="20577"/>
        <pc:sldMkLst>
          <pc:docMk/>
          <pc:sldMk cId="3342924311" sldId="346"/>
        </pc:sldMkLst>
        <pc:spChg chg="mod">
          <ac:chgData name="ANDRES HUMBERTO OTALORA CARMONA" userId="9f185f83-ab76-4bc7-b4dd-50fef826f155" providerId="ADAL" clId="{6F9F9C3B-5062-4D75-BA08-3B8013896758}" dt="2020-09-22T01:01:45.456" v="2410" actId="20577"/>
          <ac:spMkLst>
            <pc:docMk/>
            <pc:sldMk cId="3342924311" sldId="346"/>
            <ac:spMk id="41" creationId="{BA4E2C08-946C-4869-9B54-C27E445D8FB7}"/>
          </ac:spMkLst>
        </pc:spChg>
        <pc:picChg chg="add mod">
          <ac:chgData name="ANDRES HUMBERTO OTALORA CARMONA" userId="9f185f83-ab76-4bc7-b4dd-50fef826f155" providerId="ADAL" clId="{6F9F9C3B-5062-4D75-BA08-3B8013896758}" dt="2020-09-22T01:01:20.256" v="2381" actId="14100"/>
          <ac:picMkLst>
            <pc:docMk/>
            <pc:sldMk cId="3342924311" sldId="346"/>
            <ac:picMk id="3" creationId="{B62EDE98-C01D-4277-89C8-FAE9A18C4C1F}"/>
          </ac:picMkLst>
        </pc:picChg>
      </pc:sldChg>
      <pc:sldChg chg="del">
        <pc:chgData name="ANDRES HUMBERTO OTALORA CARMONA" userId="9f185f83-ab76-4bc7-b4dd-50fef826f155" providerId="ADAL" clId="{6F9F9C3B-5062-4D75-BA08-3B8013896758}" dt="2020-09-22T00:12:52.808" v="37" actId="47"/>
        <pc:sldMkLst>
          <pc:docMk/>
          <pc:sldMk cId="3365867476" sldId="346"/>
        </pc:sldMkLst>
      </pc:sldChg>
      <pc:sldChg chg="addSp delSp modSp add mod replId">
        <pc:chgData name="ANDRES HUMBERTO OTALORA CARMONA" userId="9f185f83-ab76-4bc7-b4dd-50fef826f155" providerId="ADAL" clId="{6F9F9C3B-5062-4D75-BA08-3B8013896758}" dt="2020-09-22T01:02:10.656" v="2418" actId="1440"/>
        <pc:sldMkLst>
          <pc:docMk/>
          <pc:sldMk cId="2870773434" sldId="347"/>
        </pc:sldMkLst>
        <pc:spChg chg="mod">
          <ac:chgData name="ANDRES HUMBERTO OTALORA CARMONA" userId="9f185f83-ab76-4bc7-b4dd-50fef826f155" providerId="ADAL" clId="{6F9F9C3B-5062-4D75-BA08-3B8013896758}" dt="2020-09-22T01:01:53.938" v="2412" actId="20577"/>
          <ac:spMkLst>
            <pc:docMk/>
            <pc:sldMk cId="2870773434" sldId="347"/>
            <ac:spMk id="41" creationId="{BA4E2C08-946C-4869-9B54-C27E445D8FB7}"/>
          </ac:spMkLst>
        </pc:spChg>
        <pc:picChg chg="add del mod">
          <ac:chgData name="ANDRES HUMBERTO OTALORA CARMONA" userId="9f185f83-ab76-4bc7-b4dd-50fef826f155" providerId="ADAL" clId="{6F9F9C3B-5062-4D75-BA08-3B8013896758}" dt="2020-09-22T01:01:36.686" v="2386" actId="478"/>
          <ac:picMkLst>
            <pc:docMk/>
            <pc:sldMk cId="2870773434" sldId="347"/>
            <ac:picMk id="3" creationId="{E71D31EA-2AD2-4416-B334-1FBB1D32F77B}"/>
          </ac:picMkLst>
        </pc:picChg>
        <pc:picChg chg="add mod">
          <ac:chgData name="ANDRES HUMBERTO OTALORA CARMONA" userId="9f185f83-ab76-4bc7-b4dd-50fef826f155" providerId="ADAL" clId="{6F9F9C3B-5062-4D75-BA08-3B8013896758}" dt="2020-09-22T01:02:10.656" v="2418" actId="1440"/>
          <ac:picMkLst>
            <pc:docMk/>
            <pc:sldMk cId="2870773434" sldId="347"/>
            <ac:picMk id="4" creationId="{BCCC01C9-E458-4F1C-A707-A947F621874F}"/>
          </ac:picMkLst>
        </pc:picChg>
        <pc:picChg chg="add mod">
          <ac:chgData name="ANDRES HUMBERTO OTALORA CARMONA" userId="9f185f83-ab76-4bc7-b4dd-50fef826f155" providerId="ADAL" clId="{6F9F9C3B-5062-4D75-BA08-3B8013896758}" dt="2020-09-22T01:02:10.656" v="2418" actId="1440"/>
          <ac:picMkLst>
            <pc:docMk/>
            <pc:sldMk cId="2870773434" sldId="347"/>
            <ac:picMk id="5" creationId="{02EE98E8-7112-4684-A693-563A0E48B297}"/>
          </ac:picMkLst>
        </pc:picChg>
      </pc:sldChg>
      <pc:sldChg chg="addSp modSp add mod replId">
        <pc:chgData name="ANDRES HUMBERTO OTALORA CARMONA" userId="9f185f83-ab76-4bc7-b4dd-50fef826f155" providerId="ADAL" clId="{6F9F9C3B-5062-4D75-BA08-3B8013896758}" dt="2020-09-22T01:03:41.816" v="2514" actId="1076"/>
        <pc:sldMkLst>
          <pc:docMk/>
          <pc:sldMk cId="2991857278" sldId="348"/>
        </pc:sldMkLst>
        <pc:spChg chg="mod">
          <ac:chgData name="ANDRES HUMBERTO OTALORA CARMONA" userId="9f185f83-ab76-4bc7-b4dd-50fef826f155" providerId="ADAL" clId="{6F9F9C3B-5062-4D75-BA08-3B8013896758}" dt="2020-09-22T01:03:17.116" v="2506" actId="20577"/>
          <ac:spMkLst>
            <pc:docMk/>
            <pc:sldMk cId="2991857278" sldId="348"/>
            <ac:spMk id="41" creationId="{BA4E2C08-946C-4869-9B54-C27E445D8FB7}"/>
          </ac:spMkLst>
        </pc:spChg>
        <pc:picChg chg="add mod modCrop">
          <ac:chgData name="ANDRES HUMBERTO OTALORA CARMONA" userId="9f185f83-ab76-4bc7-b4dd-50fef826f155" providerId="ADAL" clId="{6F9F9C3B-5062-4D75-BA08-3B8013896758}" dt="2020-09-22T01:03:41.816" v="2514" actId="1076"/>
          <ac:picMkLst>
            <pc:docMk/>
            <pc:sldMk cId="2991857278" sldId="348"/>
            <ac:picMk id="3" creationId="{FC1DD668-CBC6-46C5-9698-17F99B45E0FD}"/>
          </ac:picMkLst>
        </pc:picChg>
      </pc:sldChg>
      <pc:sldChg chg="addSp modSp add mod replId">
        <pc:chgData name="ANDRES HUMBERTO OTALORA CARMONA" userId="9f185f83-ab76-4bc7-b4dd-50fef826f155" providerId="ADAL" clId="{6F9F9C3B-5062-4D75-BA08-3B8013896758}" dt="2020-09-22T01:03:53.776" v="2520" actId="1440"/>
        <pc:sldMkLst>
          <pc:docMk/>
          <pc:sldMk cId="1761027800" sldId="349"/>
        </pc:sldMkLst>
        <pc:spChg chg="mod">
          <ac:chgData name="ANDRES HUMBERTO OTALORA CARMONA" userId="9f185f83-ab76-4bc7-b4dd-50fef826f155" providerId="ADAL" clId="{6F9F9C3B-5062-4D75-BA08-3B8013896758}" dt="2020-09-22T01:03:46.711" v="2516" actId="20577"/>
          <ac:spMkLst>
            <pc:docMk/>
            <pc:sldMk cId="1761027800" sldId="349"/>
            <ac:spMk id="41" creationId="{BA4E2C08-946C-4869-9B54-C27E445D8FB7}"/>
          </ac:spMkLst>
        </pc:spChg>
        <pc:picChg chg="add mod">
          <ac:chgData name="ANDRES HUMBERTO OTALORA CARMONA" userId="9f185f83-ab76-4bc7-b4dd-50fef826f155" providerId="ADAL" clId="{6F9F9C3B-5062-4D75-BA08-3B8013896758}" dt="2020-09-22T01:03:53.776" v="2520" actId="1440"/>
          <ac:picMkLst>
            <pc:docMk/>
            <pc:sldMk cId="1761027800" sldId="349"/>
            <ac:picMk id="3" creationId="{3C3A8A56-EFC8-400A-B1CF-A85B08EF7D7A}"/>
          </ac:picMkLst>
        </pc:picChg>
      </pc:sldChg>
      <pc:sldChg chg="new del">
        <pc:chgData name="ANDRES HUMBERTO OTALORA CARMONA" userId="9f185f83-ab76-4bc7-b4dd-50fef826f155" providerId="ADAL" clId="{6F9F9C3B-5062-4D75-BA08-3B8013896758}" dt="2020-09-22T00:38:44.245" v="1192" actId="680"/>
        <pc:sldMkLst>
          <pc:docMk/>
          <pc:sldMk cId="380745415" sldId="350"/>
        </pc:sldMkLst>
      </pc:sldChg>
      <pc:sldChg chg="addSp delSp modSp add mod">
        <pc:chgData name="ANDRES HUMBERTO OTALORA CARMONA" userId="9f185f83-ab76-4bc7-b4dd-50fef826f155" providerId="ADAL" clId="{6F9F9C3B-5062-4D75-BA08-3B8013896758}" dt="2020-09-22T00:41:52.385" v="1476" actId="20577"/>
        <pc:sldMkLst>
          <pc:docMk/>
          <pc:sldMk cId="593971828" sldId="350"/>
        </pc:sldMkLst>
        <pc:spChg chg="add del mod">
          <ac:chgData name="ANDRES HUMBERTO OTALORA CARMONA" userId="9f185f83-ab76-4bc7-b4dd-50fef826f155" providerId="ADAL" clId="{6F9F9C3B-5062-4D75-BA08-3B8013896758}" dt="2020-09-22T00:39:19.208" v="1220" actId="478"/>
          <ac:spMkLst>
            <pc:docMk/>
            <pc:sldMk cId="593971828" sldId="350"/>
            <ac:spMk id="6" creationId="{9E10F788-3563-441A-B6C4-F2F7E36BDBCC}"/>
          </ac:spMkLst>
        </pc:spChg>
        <pc:spChg chg="add del mod">
          <ac:chgData name="ANDRES HUMBERTO OTALORA CARMONA" userId="9f185f83-ab76-4bc7-b4dd-50fef826f155" providerId="ADAL" clId="{6F9F9C3B-5062-4D75-BA08-3B8013896758}" dt="2020-09-22T00:40:34.260" v="1387" actId="478"/>
          <ac:spMkLst>
            <pc:docMk/>
            <pc:sldMk cId="593971828" sldId="350"/>
            <ac:spMk id="7" creationId="{5C624B57-9D84-4042-841A-F810BB0756DF}"/>
          </ac:spMkLst>
        </pc:spChg>
        <pc:spChg chg="add del mod">
          <ac:chgData name="ANDRES HUMBERTO OTALORA CARMONA" userId="9f185f83-ab76-4bc7-b4dd-50fef826f155" providerId="ADAL" clId="{6F9F9C3B-5062-4D75-BA08-3B8013896758}" dt="2020-09-22T00:40:33.895" v="1386" actId="478"/>
          <ac:spMkLst>
            <pc:docMk/>
            <pc:sldMk cId="593971828" sldId="350"/>
            <ac:spMk id="8" creationId="{3CA6BC2F-74FE-4341-8E69-3E2C3C50340F}"/>
          </ac:spMkLst>
        </pc:spChg>
        <pc:spChg chg="del">
          <ac:chgData name="ANDRES HUMBERTO OTALORA CARMONA" userId="9f185f83-ab76-4bc7-b4dd-50fef826f155" providerId="ADAL" clId="{6F9F9C3B-5062-4D75-BA08-3B8013896758}" dt="2020-09-22T00:38:50.635" v="1194" actId="478"/>
          <ac:spMkLst>
            <pc:docMk/>
            <pc:sldMk cId="593971828" sldId="350"/>
            <ac:spMk id="23" creationId="{829AADB2-8606-4789-8E61-AA4739169DC6}"/>
          </ac:spMkLst>
        </pc:spChg>
        <pc:spChg chg="add mod">
          <ac:chgData name="ANDRES HUMBERTO OTALORA CARMONA" userId="9f185f83-ab76-4bc7-b4dd-50fef826f155" providerId="ADAL" clId="{6F9F9C3B-5062-4D75-BA08-3B8013896758}" dt="2020-09-22T00:41:11.835" v="1404" actId="255"/>
          <ac:spMkLst>
            <pc:docMk/>
            <pc:sldMk cId="593971828" sldId="350"/>
            <ac:spMk id="33" creationId="{9DD166D1-1D11-4323-BE5B-D0F048588C3F}"/>
          </ac:spMkLst>
        </pc:spChg>
        <pc:spChg chg="add mod">
          <ac:chgData name="ANDRES HUMBERTO OTALORA CARMONA" userId="9f185f83-ab76-4bc7-b4dd-50fef826f155" providerId="ADAL" clId="{6F9F9C3B-5062-4D75-BA08-3B8013896758}" dt="2020-09-22T00:41:52.385" v="1476" actId="20577"/>
          <ac:spMkLst>
            <pc:docMk/>
            <pc:sldMk cId="593971828" sldId="350"/>
            <ac:spMk id="34" creationId="{FB82BBDA-5C55-40EF-81BA-8E38DA5712E2}"/>
          </ac:spMkLst>
        </pc:spChg>
        <pc:spChg chg="del">
          <ac:chgData name="ANDRES HUMBERTO OTALORA CARMONA" userId="9f185f83-ab76-4bc7-b4dd-50fef826f155" providerId="ADAL" clId="{6F9F9C3B-5062-4D75-BA08-3B8013896758}" dt="2020-09-22T00:38:52.080" v="1195" actId="478"/>
          <ac:spMkLst>
            <pc:docMk/>
            <pc:sldMk cId="593971828" sldId="350"/>
            <ac:spMk id="36" creationId="{A71D79E3-0D58-4503-B466-C984EAA1A2BB}"/>
          </ac:spMkLst>
        </pc:spChg>
        <pc:spChg chg="del">
          <ac:chgData name="ANDRES HUMBERTO OTALORA CARMONA" userId="9f185f83-ab76-4bc7-b4dd-50fef826f155" providerId="ADAL" clId="{6F9F9C3B-5062-4D75-BA08-3B8013896758}" dt="2020-09-22T00:38:50.635" v="1194" actId="478"/>
          <ac:spMkLst>
            <pc:docMk/>
            <pc:sldMk cId="593971828" sldId="350"/>
            <ac:spMk id="38" creationId="{1B97238B-5FB8-4C05-8511-D21EB8B9675C}"/>
          </ac:spMkLst>
        </pc:spChg>
        <pc:spChg chg="mod">
          <ac:chgData name="ANDRES HUMBERTO OTALORA CARMONA" userId="9f185f83-ab76-4bc7-b4dd-50fef826f155" providerId="ADAL" clId="{6F9F9C3B-5062-4D75-BA08-3B8013896758}" dt="2020-09-22T00:38:56.515" v="1213" actId="20577"/>
          <ac:spMkLst>
            <pc:docMk/>
            <pc:sldMk cId="593971828" sldId="350"/>
            <ac:spMk id="41" creationId="{BA4E2C08-946C-4869-9B54-C27E445D8FB7}"/>
          </ac:spMkLst>
        </pc:spChg>
        <pc:spChg chg="del">
          <ac:chgData name="ANDRES HUMBERTO OTALORA CARMONA" userId="9f185f83-ab76-4bc7-b4dd-50fef826f155" providerId="ADAL" clId="{6F9F9C3B-5062-4D75-BA08-3B8013896758}" dt="2020-09-22T00:38:50.635" v="1194" actId="478"/>
          <ac:spMkLst>
            <pc:docMk/>
            <pc:sldMk cId="593971828" sldId="350"/>
            <ac:spMk id="42" creationId="{A169D146-4945-4BE4-BDA2-FAD7068F0969}"/>
          </ac:spMkLst>
        </pc:spChg>
        <pc:spChg chg="del">
          <ac:chgData name="ANDRES HUMBERTO OTALORA CARMONA" userId="9f185f83-ab76-4bc7-b4dd-50fef826f155" providerId="ADAL" clId="{6F9F9C3B-5062-4D75-BA08-3B8013896758}" dt="2020-09-22T00:38:50.635" v="1194" actId="478"/>
          <ac:spMkLst>
            <pc:docMk/>
            <pc:sldMk cId="593971828" sldId="350"/>
            <ac:spMk id="44" creationId="{BBF123D0-15D1-473D-8D3F-43EDBEC3AD94}"/>
          </ac:spMkLst>
        </pc:spChg>
        <pc:picChg chg="add mod">
          <ac:chgData name="ANDRES HUMBERTO OTALORA CARMONA" userId="9f185f83-ab76-4bc7-b4dd-50fef826f155" providerId="ADAL" clId="{6F9F9C3B-5062-4D75-BA08-3B8013896758}" dt="2020-09-22T00:39:13.235" v="1218" actId="1440"/>
          <ac:picMkLst>
            <pc:docMk/>
            <pc:sldMk cId="593971828" sldId="350"/>
            <ac:picMk id="3" creationId="{7ED42992-730D-4742-B562-170C8418902D}"/>
          </ac:picMkLst>
        </pc:picChg>
        <pc:picChg chg="add mod">
          <ac:chgData name="ANDRES HUMBERTO OTALORA CARMONA" userId="9f185f83-ab76-4bc7-b4dd-50fef826f155" providerId="ADAL" clId="{6F9F9C3B-5062-4D75-BA08-3B8013896758}" dt="2020-09-22T00:40:30.183" v="1384" actId="14100"/>
          <ac:picMkLst>
            <pc:docMk/>
            <pc:sldMk cId="593971828" sldId="350"/>
            <ac:picMk id="4" creationId="{07753CB8-51A9-4386-A5AD-AE96BB525F4A}"/>
          </ac:picMkLst>
        </pc:picChg>
        <pc:picChg chg="add mod">
          <ac:chgData name="ANDRES HUMBERTO OTALORA CARMONA" userId="9f185f83-ab76-4bc7-b4dd-50fef826f155" providerId="ADAL" clId="{6F9F9C3B-5062-4D75-BA08-3B8013896758}" dt="2020-09-22T00:41:07.665" v="1402" actId="1076"/>
          <ac:picMkLst>
            <pc:docMk/>
            <pc:sldMk cId="593971828" sldId="350"/>
            <ac:picMk id="5" creationId="{723838C4-9694-41B4-8093-1A56A5ED6FE4}"/>
          </ac:picMkLst>
        </pc:picChg>
        <pc:picChg chg="add mod">
          <ac:chgData name="ANDRES HUMBERTO OTALORA CARMONA" userId="9f185f83-ab76-4bc7-b4dd-50fef826f155" providerId="ADAL" clId="{6F9F9C3B-5062-4D75-BA08-3B8013896758}" dt="2020-09-22T00:41:17.735" v="1406" actId="14100"/>
          <ac:picMkLst>
            <pc:docMk/>
            <pc:sldMk cId="593971828" sldId="350"/>
            <ac:picMk id="12" creationId="{9C02FB84-4058-492E-B5A3-8C2F024D0C77}"/>
          </ac:picMkLst>
        </pc:picChg>
        <pc:picChg chg="add mod">
          <ac:chgData name="ANDRES HUMBERTO OTALORA CARMONA" userId="9f185f83-ab76-4bc7-b4dd-50fef826f155" providerId="ADAL" clId="{6F9F9C3B-5062-4D75-BA08-3B8013896758}" dt="2020-09-22T00:41:30.857" v="1410" actId="1076"/>
          <ac:picMkLst>
            <pc:docMk/>
            <pc:sldMk cId="593971828" sldId="350"/>
            <ac:picMk id="13" creationId="{B9ADDB29-184A-4C21-AC43-1CFEEBE30623}"/>
          </ac:picMkLst>
        </pc:picChg>
        <pc:picChg chg="del">
          <ac:chgData name="ANDRES HUMBERTO OTALORA CARMONA" userId="9f185f83-ab76-4bc7-b4dd-50fef826f155" providerId="ADAL" clId="{6F9F9C3B-5062-4D75-BA08-3B8013896758}" dt="2020-09-22T00:38:50.635" v="1194" actId="478"/>
          <ac:picMkLst>
            <pc:docMk/>
            <pc:sldMk cId="593971828" sldId="350"/>
            <ac:picMk id="19" creationId="{501C6ED2-2576-4BD0-B413-61EB4A19766B}"/>
          </ac:picMkLst>
        </pc:picChg>
        <pc:picChg chg="del">
          <ac:chgData name="ANDRES HUMBERTO OTALORA CARMONA" userId="9f185f83-ab76-4bc7-b4dd-50fef826f155" providerId="ADAL" clId="{6F9F9C3B-5062-4D75-BA08-3B8013896758}" dt="2020-09-22T00:38:50.635" v="1194" actId="478"/>
          <ac:picMkLst>
            <pc:docMk/>
            <pc:sldMk cId="593971828" sldId="350"/>
            <ac:picMk id="22" creationId="{170F9ABF-803B-4A6D-995E-3CC520BD8193}"/>
          </ac:picMkLst>
        </pc:picChg>
        <pc:picChg chg="del">
          <ac:chgData name="ANDRES HUMBERTO OTALORA CARMONA" userId="9f185f83-ab76-4bc7-b4dd-50fef826f155" providerId="ADAL" clId="{6F9F9C3B-5062-4D75-BA08-3B8013896758}" dt="2020-09-22T00:38:50.635" v="1194" actId="478"/>
          <ac:picMkLst>
            <pc:docMk/>
            <pc:sldMk cId="593971828" sldId="350"/>
            <ac:picMk id="25" creationId="{237B4178-FF12-4453-ACE5-495B22975B7F}"/>
          </ac:picMkLst>
        </pc:picChg>
        <pc:picChg chg="del">
          <ac:chgData name="ANDRES HUMBERTO OTALORA CARMONA" userId="9f185f83-ab76-4bc7-b4dd-50fef826f155" providerId="ADAL" clId="{6F9F9C3B-5062-4D75-BA08-3B8013896758}" dt="2020-09-22T00:38:50.635" v="1194" actId="478"/>
          <ac:picMkLst>
            <pc:docMk/>
            <pc:sldMk cId="593971828" sldId="350"/>
            <ac:picMk id="26" creationId="{0DBA4CE2-FCE3-4BA0-8D74-F5B96F429455}"/>
          </ac:picMkLst>
        </pc:picChg>
        <pc:picChg chg="del">
          <ac:chgData name="ANDRES HUMBERTO OTALORA CARMONA" userId="9f185f83-ab76-4bc7-b4dd-50fef826f155" providerId="ADAL" clId="{6F9F9C3B-5062-4D75-BA08-3B8013896758}" dt="2020-09-22T00:38:50.635" v="1194" actId="478"/>
          <ac:picMkLst>
            <pc:docMk/>
            <pc:sldMk cId="593971828" sldId="350"/>
            <ac:picMk id="27" creationId="{38BE5486-A72C-4990-85F1-5141ECC9DF64}"/>
          </ac:picMkLst>
        </pc:picChg>
        <pc:picChg chg="add mod">
          <ac:chgData name="ANDRES HUMBERTO OTALORA CARMONA" userId="9f185f83-ab76-4bc7-b4dd-50fef826f155" providerId="ADAL" clId="{6F9F9C3B-5062-4D75-BA08-3B8013896758}" dt="2020-09-22T00:39:10.189" v="1217" actId="571"/>
          <ac:picMkLst>
            <pc:docMk/>
            <pc:sldMk cId="593971828" sldId="350"/>
            <ac:picMk id="31" creationId="{2931AC9F-15CA-4D33-9542-36970E99F9C3}"/>
          </ac:picMkLst>
        </pc:picChg>
        <pc:picChg chg="add mod">
          <ac:chgData name="ANDRES HUMBERTO OTALORA CARMONA" userId="9f185f83-ab76-4bc7-b4dd-50fef826f155" providerId="ADAL" clId="{6F9F9C3B-5062-4D75-BA08-3B8013896758}" dt="2020-09-22T00:39:10.189" v="1217" actId="571"/>
          <ac:picMkLst>
            <pc:docMk/>
            <pc:sldMk cId="593971828" sldId="350"/>
            <ac:picMk id="32" creationId="{6115A59E-C060-44D4-BE30-E0A945F377CE}"/>
          </ac:picMkLst>
        </pc:picChg>
      </pc:sldChg>
      <pc:sldChg chg="addSp delSp modSp add del mod setBg">
        <pc:chgData name="ANDRES HUMBERTO OTALORA CARMONA" userId="9f185f83-ab76-4bc7-b4dd-50fef826f155" providerId="ADAL" clId="{6F9F9C3B-5062-4D75-BA08-3B8013896758}" dt="2020-09-22T01:00:32.457" v="2342" actId="47"/>
        <pc:sldMkLst>
          <pc:docMk/>
          <pc:sldMk cId="1813628637" sldId="351"/>
        </pc:sldMkLst>
        <pc:spChg chg="mod">
          <ac:chgData name="ANDRES HUMBERTO OTALORA CARMONA" userId="9f185f83-ab76-4bc7-b4dd-50fef826f155" providerId="ADAL" clId="{6F9F9C3B-5062-4D75-BA08-3B8013896758}" dt="2020-09-22T00:59:41.981" v="2326" actId="20577"/>
          <ac:spMkLst>
            <pc:docMk/>
            <pc:sldMk cId="1813628637" sldId="351"/>
            <ac:spMk id="41" creationId="{BA4E2C08-946C-4869-9B54-C27E445D8FB7}"/>
          </ac:spMkLst>
        </pc:spChg>
        <pc:picChg chg="add">
          <ac:chgData name="ANDRES HUMBERTO OTALORA CARMONA" userId="9f185f83-ab76-4bc7-b4dd-50fef826f155" providerId="ADAL" clId="{6F9F9C3B-5062-4D75-BA08-3B8013896758}" dt="2020-09-22T01:00:01.846" v="2329"/>
          <ac:picMkLst>
            <pc:docMk/>
            <pc:sldMk cId="1813628637" sldId="351"/>
            <ac:picMk id="3" creationId="{7A9335F6-BFD3-4D51-A89C-7E7F8A60084F}"/>
          </ac:picMkLst>
        </pc:picChg>
        <pc:picChg chg="del">
          <ac:chgData name="ANDRES HUMBERTO OTALORA CARMONA" userId="9f185f83-ab76-4bc7-b4dd-50fef826f155" providerId="ADAL" clId="{6F9F9C3B-5062-4D75-BA08-3B8013896758}" dt="2020-09-22T00:59:45.236" v="2328" actId="478"/>
          <ac:picMkLst>
            <pc:docMk/>
            <pc:sldMk cId="1813628637" sldId="351"/>
            <ac:picMk id="6" creationId="{051F538F-8156-4F9C-A5CA-CF8FFBC8C4A4}"/>
          </ac:picMkLst>
        </pc:picChg>
        <pc:picChg chg="del">
          <ac:chgData name="ANDRES HUMBERTO OTALORA CARMONA" userId="9f185f83-ab76-4bc7-b4dd-50fef826f155" providerId="ADAL" clId="{6F9F9C3B-5062-4D75-BA08-3B8013896758}" dt="2020-09-22T00:59:44.907" v="2327" actId="478"/>
          <ac:picMkLst>
            <pc:docMk/>
            <pc:sldMk cId="1813628637" sldId="351"/>
            <ac:picMk id="7" creationId="{CB1EBCE5-F931-4E84-9904-2626CC618264}"/>
          </ac:picMkLst>
        </pc:picChg>
      </pc:sldChg>
      <pc:sldChg chg="addSp delSp modSp add mod ord">
        <pc:chgData name="ANDRES HUMBERTO OTALORA CARMONA" userId="9f185f83-ab76-4bc7-b4dd-50fef826f155" providerId="ADAL" clId="{6F9F9C3B-5062-4D75-BA08-3B8013896758}" dt="2020-09-22T01:03:02.727" v="2503" actId="207"/>
        <pc:sldMkLst>
          <pc:docMk/>
          <pc:sldMk cId="689120292" sldId="352"/>
        </pc:sldMkLst>
        <pc:spChg chg="add">
          <ac:chgData name="ANDRES HUMBERTO OTALORA CARMONA" userId="9f185f83-ab76-4bc7-b4dd-50fef826f155" providerId="ADAL" clId="{6F9F9C3B-5062-4D75-BA08-3B8013896758}" dt="2020-09-22T01:02:33.246" v="2419" actId="22"/>
          <ac:spMkLst>
            <pc:docMk/>
            <pc:sldMk cId="689120292" sldId="352"/>
            <ac:spMk id="5" creationId="{27CE97A5-349F-4DF5-AAB4-3C2374B006D9}"/>
          </ac:spMkLst>
        </pc:spChg>
        <pc:spChg chg="mod">
          <ac:chgData name="ANDRES HUMBERTO OTALORA CARMONA" userId="9f185f83-ab76-4bc7-b4dd-50fef826f155" providerId="ADAL" clId="{6F9F9C3B-5062-4D75-BA08-3B8013896758}" dt="2020-09-22T01:03:02.727" v="2503" actId="207"/>
          <ac:spMkLst>
            <pc:docMk/>
            <pc:sldMk cId="689120292" sldId="352"/>
            <ac:spMk id="41" creationId="{BA4E2C08-946C-4869-9B54-C27E445D8FB7}"/>
          </ac:spMkLst>
        </pc:spChg>
        <pc:picChg chg="add mod">
          <ac:chgData name="ANDRES HUMBERTO OTALORA CARMONA" userId="9f185f83-ab76-4bc7-b4dd-50fef826f155" providerId="ADAL" clId="{6F9F9C3B-5062-4D75-BA08-3B8013896758}" dt="2020-09-22T01:00:48.786" v="2352" actId="1076"/>
          <ac:picMkLst>
            <pc:docMk/>
            <pc:sldMk cId="689120292" sldId="352"/>
            <ac:picMk id="3" creationId="{E9809F6F-56B0-4B81-BF7B-0DE19048D210}"/>
          </ac:picMkLst>
        </pc:picChg>
        <pc:picChg chg="del">
          <ac:chgData name="ANDRES HUMBERTO OTALORA CARMONA" userId="9f185f83-ab76-4bc7-b4dd-50fef826f155" providerId="ADAL" clId="{6F9F9C3B-5062-4D75-BA08-3B8013896758}" dt="2020-09-22T01:00:35.186" v="2344" actId="478"/>
          <ac:picMkLst>
            <pc:docMk/>
            <pc:sldMk cId="689120292" sldId="352"/>
            <ac:picMk id="6" creationId="{051F538F-8156-4F9C-A5CA-CF8FFBC8C4A4}"/>
          </ac:picMkLst>
        </pc:picChg>
        <pc:picChg chg="del">
          <ac:chgData name="ANDRES HUMBERTO OTALORA CARMONA" userId="9f185f83-ab76-4bc7-b4dd-50fef826f155" providerId="ADAL" clId="{6F9F9C3B-5062-4D75-BA08-3B8013896758}" dt="2020-09-22T01:00:34.817" v="2343" actId="478"/>
          <ac:picMkLst>
            <pc:docMk/>
            <pc:sldMk cId="689120292" sldId="352"/>
            <ac:picMk id="7" creationId="{CB1EBCE5-F931-4E84-9904-2626CC618264}"/>
          </ac:picMkLst>
        </pc:picChg>
      </pc:sldChg>
    </pc:docChg>
  </pc:docChgLst>
  <pc:docChgLst>
    <pc:chgData name="ANDRES HUMBERTO OTALORA CARMONA" userId="9f185f83-ab76-4bc7-b4dd-50fef826f155" providerId="ADAL" clId="{8F33A89F-2CE9-4BD6-BA7B-DC52C7C75213}"/>
    <pc:docChg chg="undo custSel addSld delSld modSld sldOrd">
      <pc:chgData name="ANDRES HUMBERTO OTALORA CARMONA" userId="9f185f83-ab76-4bc7-b4dd-50fef826f155" providerId="ADAL" clId="{8F33A89F-2CE9-4BD6-BA7B-DC52C7C75213}" dt="2020-07-04T00:07:18.795" v="2288"/>
      <pc:docMkLst>
        <pc:docMk/>
      </pc:docMkLst>
      <pc:sldChg chg="modSp mod">
        <pc:chgData name="ANDRES HUMBERTO OTALORA CARMONA" userId="9f185f83-ab76-4bc7-b4dd-50fef826f155" providerId="ADAL" clId="{8F33A89F-2CE9-4BD6-BA7B-DC52C7C75213}" dt="2020-07-04T00:05:17.193" v="2287" actId="1076"/>
        <pc:sldMkLst>
          <pc:docMk/>
          <pc:sldMk cId="4231383792" sldId="320"/>
        </pc:sldMkLst>
        <pc:spChg chg="mod">
          <ac:chgData name="ANDRES HUMBERTO OTALORA CARMONA" userId="9f185f83-ab76-4bc7-b4dd-50fef826f155" providerId="ADAL" clId="{8F33A89F-2CE9-4BD6-BA7B-DC52C7C75213}" dt="2020-07-04T00:05:17.193" v="2287" actId="1076"/>
          <ac:spMkLst>
            <pc:docMk/>
            <pc:sldMk cId="4231383792" sldId="320"/>
            <ac:spMk id="12" creationId="{2A3190B4-7CE9-421D-8959-FEBD252C9280}"/>
          </ac:spMkLst>
        </pc:spChg>
      </pc:sldChg>
      <pc:sldChg chg="add del">
        <pc:chgData name="ANDRES HUMBERTO OTALORA CARMONA" userId="9f185f83-ab76-4bc7-b4dd-50fef826f155" providerId="ADAL" clId="{8F33A89F-2CE9-4BD6-BA7B-DC52C7C75213}" dt="2020-07-03T21:55:22.453" v="82" actId="47"/>
        <pc:sldMkLst>
          <pc:docMk/>
          <pc:sldMk cId="562487266" sldId="321"/>
        </pc:sldMkLst>
      </pc:sldChg>
      <pc:sldChg chg="modSp mod">
        <pc:chgData name="ANDRES HUMBERTO OTALORA CARMONA" userId="9f185f83-ab76-4bc7-b4dd-50fef826f155" providerId="ADAL" clId="{8F33A89F-2CE9-4BD6-BA7B-DC52C7C75213}" dt="2020-07-04T00:05:10.377" v="2286" actId="1076"/>
        <pc:sldMkLst>
          <pc:docMk/>
          <pc:sldMk cId="3123196521" sldId="331"/>
        </pc:sldMkLst>
        <pc:spChg chg="mod">
          <ac:chgData name="ANDRES HUMBERTO OTALORA CARMONA" userId="9f185f83-ab76-4bc7-b4dd-50fef826f155" providerId="ADAL" clId="{8F33A89F-2CE9-4BD6-BA7B-DC52C7C75213}" dt="2020-07-04T00:05:10.377" v="2286" actId="1076"/>
          <ac:spMkLst>
            <pc:docMk/>
            <pc:sldMk cId="3123196521" sldId="331"/>
            <ac:spMk id="3" creationId="{789EB3CD-3F8C-44CD-8264-A96E85C06BF5}"/>
          </ac:spMkLst>
        </pc:spChg>
      </pc:sldChg>
      <pc:sldChg chg="add del">
        <pc:chgData name="ANDRES HUMBERTO OTALORA CARMONA" userId="9f185f83-ab76-4bc7-b4dd-50fef826f155" providerId="ADAL" clId="{8F33A89F-2CE9-4BD6-BA7B-DC52C7C75213}" dt="2020-07-03T21:55:23.257" v="83" actId="47"/>
        <pc:sldMkLst>
          <pc:docMk/>
          <pc:sldMk cId="1064414579" sldId="332"/>
        </pc:sldMkLst>
      </pc:sldChg>
      <pc:sldChg chg="add del">
        <pc:chgData name="ANDRES HUMBERTO OTALORA CARMONA" userId="9f185f83-ab76-4bc7-b4dd-50fef826f155" providerId="ADAL" clId="{8F33A89F-2CE9-4BD6-BA7B-DC52C7C75213}" dt="2020-07-03T21:55:23.801" v="84" actId="47"/>
        <pc:sldMkLst>
          <pc:docMk/>
          <pc:sldMk cId="768236767" sldId="333"/>
        </pc:sldMkLst>
      </pc:sldChg>
      <pc:sldChg chg="addSp delSp modSp add del mod ord modAnim">
        <pc:chgData name="ANDRES HUMBERTO OTALORA CARMONA" userId="9f185f83-ab76-4bc7-b4dd-50fef826f155" providerId="ADAL" clId="{8F33A89F-2CE9-4BD6-BA7B-DC52C7C75213}" dt="2020-07-03T23:47:45.572" v="1472"/>
        <pc:sldMkLst>
          <pc:docMk/>
          <pc:sldMk cId="481473816" sldId="334"/>
        </pc:sldMkLst>
        <pc:spChg chg="del">
          <ac:chgData name="ANDRES HUMBERTO OTALORA CARMONA" userId="9f185f83-ab76-4bc7-b4dd-50fef826f155" providerId="ADAL" clId="{8F33A89F-2CE9-4BD6-BA7B-DC52C7C75213}" dt="2020-07-03T20:23:15.890" v="6" actId="478"/>
          <ac:spMkLst>
            <pc:docMk/>
            <pc:sldMk cId="481473816" sldId="334"/>
            <ac:spMk id="4" creationId="{3E60D052-91EF-4F21-80FA-9F90C75BE40A}"/>
          </ac:spMkLst>
        </pc:spChg>
        <pc:spChg chg="del">
          <ac:chgData name="ANDRES HUMBERTO OTALORA CARMONA" userId="9f185f83-ab76-4bc7-b4dd-50fef826f155" providerId="ADAL" clId="{8F33A89F-2CE9-4BD6-BA7B-DC52C7C75213}" dt="2020-07-03T20:23:15.890" v="6" actId="478"/>
          <ac:spMkLst>
            <pc:docMk/>
            <pc:sldMk cId="481473816" sldId="334"/>
            <ac:spMk id="8" creationId="{FE1835C3-F7BC-4CBD-A368-85EFD5DD88CB}"/>
          </ac:spMkLst>
        </pc:spChg>
        <pc:spChg chg="del">
          <ac:chgData name="ANDRES HUMBERTO OTALORA CARMONA" userId="9f185f83-ab76-4bc7-b4dd-50fef826f155" providerId="ADAL" clId="{8F33A89F-2CE9-4BD6-BA7B-DC52C7C75213}" dt="2020-07-03T20:23:15.890" v="6" actId="478"/>
          <ac:spMkLst>
            <pc:docMk/>
            <pc:sldMk cId="481473816" sldId="334"/>
            <ac:spMk id="9" creationId="{B5DEE8DF-856E-48D2-94A0-5318176C5669}"/>
          </ac:spMkLst>
        </pc:spChg>
        <pc:spChg chg="del">
          <ac:chgData name="ANDRES HUMBERTO OTALORA CARMONA" userId="9f185f83-ab76-4bc7-b4dd-50fef826f155" providerId="ADAL" clId="{8F33A89F-2CE9-4BD6-BA7B-DC52C7C75213}" dt="2020-07-03T20:23:15.890" v="6" actId="478"/>
          <ac:spMkLst>
            <pc:docMk/>
            <pc:sldMk cId="481473816" sldId="334"/>
            <ac:spMk id="13" creationId="{89A452AA-8062-4D45-B112-AEEEC58AF349}"/>
          </ac:spMkLst>
        </pc:spChg>
        <pc:spChg chg="del">
          <ac:chgData name="ANDRES HUMBERTO OTALORA CARMONA" userId="9f185f83-ab76-4bc7-b4dd-50fef826f155" providerId="ADAL" clId="{8F33A89F-2CE9-4BD6-BA7B-DC52C7C75213}" dt="2020-07-03T20:23:15.890" v="6" actId="478"/>
          <ac:spMkLst>
            <pc:docMk/>
            <pc:sldMk cId="481473816" sldId="334"/>
            <ac:spMk id="16" creationId="{F0203D6A-D8D5-4D0B-96DB-BA78F3680000}"/>
          </ac:spMkLst>
        </pc:spChg>
        <pc:spChg chg="del">
          <ac:chgData name="ANDRES HUMBERTO OTALORA CARMONA" userId="9f185f83-ab76-4bc7-b4dd-50fef826f155" providerId="ADAL" clId="{8F33A89F-2CE9-4BD6-BA7B-DC52C7C75213}" dt="2020-07-03T20:23:22.525" v="7" actId="478"/>
          <ac:spMkLst>
            <pc:docMk/>
            <pc:sldMk cId="481473816" sldId="334"/>
            <ac:spMk id="17" creationId="{E94B0E36-83AE-4558-8FB4-2CBA9C131A61}"/>
          </ac:spMkLst>
        </pc:spChg>
        <pc:spChg chg="del">
          <ac:chgData name="ANDRES HUMBERTO OTALORA CARMONA" userId="9f185f83-ab76-4bc7-b4dd-50fef826f155" providerId="ADAL" clId="{8F33A89F-2CE9-4BD6-BA7B-DC52C7C75213}" dt="2020-07-03T20:23:15.890" v="6" actId="478"/>
          <ac:spMkLst>
            <pc:docMk/>
            <pc:sldMk cId="481473816" sldId="334"/>
            <ac:spMk id="24" creationId="{7EE09D7A-F112-4EA5-8EEC-F722B6828BEA}"/>
          </ac:spMkLst>
        </pc:spChg>
        <pc:spChg chg="del">
          <ac:chgData name="ANDRES HUMBERTO OTALORA CARMONA" userId="9f185f83-ab76-4bc7-b4dd-50fef826f155" providerId="ADAL" clId="{8F33A89F-2CE9-4BD6-BA7B-DC52C7C75213}" dt="2020-07-03T20:23:15.890" v="6" actId="478"/>
          <ac:spMkLst>
            <pc:docMk/>
            <pc:sldMk cId="481473816" sldId="334"/>
            <ac:spMk id="26" creationId="{56724C0A-58C6-4306-8F3B-E3650D1D1B9E}"/>
          </ac:spMkLst>
        </pc:spChg>
        <pc:spChg chg="del">
          <ac:chgData name="ANDRES HUMBERTO OTALORA CARMONA" userId="9f185f83-ab76-4bc7-b4dd-50fef826f155" providerId="ADAL" clId="{8F33A89F-2CE9-4BD6-BA7B-DC52C7C75213}" dt="2020-07-03T20:23:15.890" v="6" actId="478"/>
          <ac:spMkLst>
            <pc:docMk/>
            <pc:sldMk cId="481473816" sldId="334"/>
            <ac:spMk id="27" creationId="{3D656C4B-D5B6-4DFE-9B96-0D307D50BC0F}"/>
          </ac:spMkLst>
        </pc:spChg>
        <pc:spChg chg="del">
          <ac:chgData name="ANDRES HUMBERTO OTALORA CARMONA" userId="9f185f83-ab76-4bc7-b4dd-50fef826f155" providerId="ADAL" clId="{8F33A89F-2CE9-4BD6-BA7B-DC52C7C75213}" dt="2020-07-03T20:23:15.890" v="6" actId="478"/>
          <ac:spMkLst>
            <pc:docMk/>
            <pc:sldMk cId="481473816" sldId="334"/>
            <ac:spMk id="31" creationId="{14BBA3C1-E39E-4BE7-9BCB-E9D924455B57}"/>
          </ac:spMkLst>
        </pc:spChg>
        <pc:spChg chg="add del mod">
          <ac:chgData name="ANDRES HUMBERTO OTALORA CARMONA" userId="9f185f83-ab76-4bc7-b4dd-50fef826f155" providerId="ADAL" clId="{8F33A89F-2CE9-4BD6-BA7B-DC52C7C75213}" dt="2020-07-03T20:24:02.645" v="18" actId="478"/>
          <ac:spMkLst>
            <pc:docMk/>
            <pc:sldMk cId="481473816" sldId="334"/>
            <ac:spMk id="38" creationId="{372C778A-DC01-4689-B895-BCE8AECE7323}"/>
          </ac:spMkLst>
        </pc:spChg>
        <pc:spChg chg="add del mod">
          <ac:chgData name="ANDRES HUMBERTO OTALORA CARMONA" userId="9f185f83-ab76-4bc7-b4dd-50fef826f155" providerId="ADAL" clId="{8F33A89F-2CE9-4BD6-BA7B-DC52C7C75213}" dt="2020-07-03T20:24:06.622" v="20" actId="478"/>
          <ac:spMkLst>
            <pc:docMk/>
            <pc:sldMk cId="481473816" sldId="334"/>
            <ac:spMk id="39" creationId="{E5A97811-88EF-4F59-AB3D-EF88251E5BA6}"/>
          </ac:spMkLst>
        </pc:spChg>
        <pc:spChg chg="mod">
          <ac:chgData name="ANDRES HUMBERTO OTALORA CARMONA" userId="9f185f83-ab76-4bc7-b4dd-50fef826f155" providerId="ADAL" clId="{8F33A89F-2CE9-4BD6-BA7B-DC52C7C75213}" dt="2020-07-03T20:22:40.654" v="5" actId="207"/>
          <ac:spMkLst>
            <pc:docMk/>
            <pc:sldMk cId="481473816" sldId="334"/>
            <ac:spMk id="41" creationId="{BA4E2C08-946C-4869-9B54-C27E445D8FB7}"/>
          </ac:spMkLst>
        </pc:spChg>
        <pc:spChg chg="add mod">
          <ac:chgData name="ANDRES HUMBERTO OTALORA CARMONA" userId="9f185f83-ab76-4bc7-b4dd-50fef826f155" providerId="ADAL" clId="{8F33A89F-2CE9-4BD6-BA7B-DC52C7C75213}" dt="2020-07-03T21:18:43.174" v="50" actId="1076"/>
          <ac:spMkLst>
            <pc:docMk/>
            <pc:sldMk cId="481473816" sldId="334"/>
            <ac:spMk id="43" creationId="{867835C8-8A47-436E-AAFA-AE2C6D6C470C}"/>
          </ac:spMkLst>
        </pc:spChg>
        <pc:spChg chg="add mod">
          <ac:chgData name="ANDRES HUMBERTO OTALORA CARMONA" userId="9f185f83-ab76-4bc7-b4dd-50fef826f155" providerId="ADAL" clId="{8F33A89F-2CE9-4BD6-BA7B-DC52C7C75213}" dt="2020-07-03T21:46:35.770" v="57" actId="255"/>
          <ac:spMkLst>
            <pc:docMk/>
            <pc:sldMk cId="481473816" sldId="334"/>
            <ac:spMk id="44" creationId="{21098ED5-7C02-4066-BD64-4DE6C021D695}"/>
          </ac:spMkLst>
        </pc:spChg>
        <pc:spChg chg="add mod">
          <ac:chgData name="ANDRES HUMBERTO OTALORA CARMONA" userId="9f185f83-ab76-4bc7-b4dd-50fef826f155" providerId="ADAL" clId="{8F33A89F-2CE9-4BD6-BA7B-DC52C7C75213}" dt="2020-07-03T21:18:28.488" v="47" actId="207"/>
          <ac:spMkLst>
            <pc:docMk/>
            <pc:sldMk cId="481473816" sldId="334"/>
            <ac:spMk id="45" creationId="{48186E6B-949E-494F-B52A-B7A57EA49940}"/>
          </ac:spMkLst>
        </pc:spChg>
        <pc:spChg chg="add mod">
          <ac:chgData name="ANDRES HUMBERTO OTALORA CARMONA" userId="9f185f83-ab76-4bc7-b4dd-50fef826f155" providerId="ADAL" clId="{8F33A89F-2CE9-4BD6-BA7B-DC52C7C75213}" dt="2020-07-03T21:46:42.711" v="59" actId="1076"/>
          <ac:spMkLst>
            <pc:docMk/>
            <pc:sldMk cId="481473816" sldId="334"/>
            <ac:spMk id="47" creationId="{F601FACA-7A3F-401D-AD3C-40EFC06D1C51}"/>
          </ac:spMkLst>
        </pc:spChg>
        <pc:spChg chg="add mod">
          <ac:chgData name="ANDRES HUMBERTO OTALORA CARMONA" userId="9f185f83-ab76-4bc7-b4dd-50fef826f155" providerId="ADAL" clId="{8F33A89F-2CE9-4BD6-BA7B-DC52C7C75213}" dt="2020-07-03T21:18:38.338" v="49" actId="207"/>
          <ac:spMkLst>
            <pc:docMk/>
            <pc:sldMk cId="481473816" sldId="334"/>
            <ac:spMk id="48" creationId="{2EDCB400-2A85-4F1D-98B0-7094F19857B4}"/>
          </ac:spMkLst>
        </pc:spChg>
        <pc:spChg chg="add mod">
          <ac:chgData name="ANDRES HUMBERTO OTALORA CARMONA" userId="9f185f83-ab76-4bc7-b4dd-50fef826f155" providerId="ADAL" clId="{8F33A89F-2CE9-4BD6-BA7B-DC52C7C75213}" dt="2020-07-03T21:46:52.064" v="63" actId="14100"/>
          <ac:spMkLst>
            <pc:docMk/>
            <pc:sldMk cId="481473816" sldId="334"/>
            <ac:spMk id="50" creationId="{7B3F2086-AE5A-454B-98A5-9DED999E974D}"/>
          </ac:spMkLst>
        </pc:spChg>
        <pc:picChg chg="add mod">
          <ac:chgData name="ANDRES HUMBERTO OTALORA CARMONA" userId="9f185f83-ab76-4bc7-b4dd-50fef826f155" providerId="ADAL" clId="{8F33A89F-2CE9-4BD6-BA7B-DC52C7C75213}" dt="2020-07-03T21:18:43.174" v="50" actId="1076"/>
          <ac:picMkLst>
            <pc:docMk/>
            <pc:sldMk cId="481473816" sldId="334"/>
            <ac:picMk id="5" creationId="{88AC9285-6FD5-4959-BD22-8D1AE2EEEEB4}"/>
          </ac:picMkLst>
        </pc:picChg>
        <pc:picChg chg="add mod">
          <ac:chgData name="ANDRES HUMBERTO OTALORA CARMONA" userId="9f185f83-ab76-4bc7-b4dd-50fef826f155" providerId="ADAL" clId="{8F33A89F-2CE9-4BD6-BA7B-DC52C7C75213}" dt="2020-07-03T21:51:52.991" v="75" actId="1076"/>
          <ac:picMkLst>
            <pc:docMk/>
            <pc:sldMk cId="481473816" sldId="334"/>
            <ac:picMk id="7" creationId="{2145E437-85F3-42C6-8A6F-29F2CE362F7C}"/>
          </ac:picMkLst>
        </pc:picChg>
        <pc:picChg chg="del">
          <ac:chgData name="ANDRES HUMBERTO OTALORA CARMONA" userId="9f185f83-ab76-4bc7-b4dd-50fef826f155" providerId="ADAL" clId="{8F33A89F-2CE9-4BD6-BA7B-DC52C7C75213}" dt="2020-07-03T20:23:15.890" v="6" actId="478"/>
          <ac:picMkLst>
            <pc:docMk/>
            <pc:sldMk cId="481473816" sldId="334"/>
            <ac:picMk id="25" creationId="{48294301-DFD3-4F90-9BAA-F614775F4EB1}"/>
          </ac:picMkLst>
        </pc:picChg>
        <pc:picChg chg="add del mod">
          <ac:chgData name="ANDRES HUMBERTO OTALORA CARMONA" userId="9f185f83-ab76-4bc7-b4dd-50fef826f155" providerId="ADAL" clId="{8F33A89F-2CE9-4BD6-BA7B-DC52C7C75213}" dt="2020-07-03T20:24:03.868" v="19" actId="478"/>
          <ac:picMkLst>
            <pc:docMk/>
            <pc:sldMk cId="481473816" sldId="334"/>
            <ac:picMk id="29" creationId="{69C08B4A-E993-4804-BD75-EAE32CA9A7FC}"/>
          </ac:picMkLst>
        </pc:picChg>
        <pc:picChg chg="del">
          <ac:chgData name="ANDRES HUMBERTO OTALORA CARMONA" userId="9f185f83-ab76-4bc7-b4dd-50fef826f155" providerId="ADAL" clId="{8F33A89F-2CE9-4BD6-BA7B-DC52C7C75213}" dt="2020-07-03T20:23:29.995" v="14" actId="478"/>
          <ac:picMkLst>
            <pc:docMk/>
            <pc:sldMk cId="481473816" sldId="334"/>
            <ac:picMk id="30" creationId="{5A691412-32AB-4B17-9699-AEF5018376CF}"/>
          </ac:picMkLst>
        </pc:picChg>
        <pc:picChg chg="del">
          <ac:chgData name="ANDRES HUMBERTO OTALORA CARMONA" userId="9f185f83-ab76-4bc7-b4dd-50fef826f155" providerId="ADAL" clId="{8F33A89F-2CE9-4BD6-BA7B-DC52C7C75213}" dt="2020-07-03T20:23:15.890" v="6" actId="478"/>
          <ac:picMkLst>
            <pc:docMk/>
            <pc:sldMk cId="481473816" sldId="334"/>
            <ac:picMk id="32" creationId="{168F0C24-F679-4FC9-9656-9F796A11E5C5}"/>
          </ac:picMkLst>
        </pc:picChg>
        <pc:picChg chg="del">
          <ac:chgData name="ANDRES HUMBERTO OTALORA CARMONA" userId="9f185f83-ab76-4bc7-b4dd-50fef826f155" providerId="ADAL" clId="{8F33A89F-2CE9-4BD6-BA7B-DC52C7C75213}" dt="2020-07-03T20:23:15.890" v="6" actId="478"/>
          <ac:picMkLst>
            <pc:docMk/>
            <pc:sldMk cId="481473816" sldId="334"/>
            <ac:picMk id="33" creationId="{F5FC11DF-2AE2-4755-A430-23C56CEC9E0B}"/>
          </ac:picMkLst>
        </pc:picChg>
        <pc:picChg chg="del">
          <ac:chgData name="ANDRES HUMBERTO OTALORA CARMONA" userId="9f185f83-ab76-4bc7-b4dd-50fef826f155" providerId="ADAL" clId="{8F33A89F-2CE9-4BD6-BA7B-DC52C7C75213}" dt="2020-07-03T20:23:15.890" v="6" actId="478"/>
          <ac:picMkLst>
            <pc:docMk/>
            <pc:sldMk cId="481473816" sldId="334"/>
            <ac:picMk id="34" creationId="{E67872C4-8AB7-4101-9EE1-8920210BA9AD}"/>
          </ac:picMkLst>
        </pc:picChg>
        <pc:picChg chg="del">
          <ac:chgData name="ANDRES HUMBERTO OTALORA CARMONA" userId="9f185f83-ab76-4bc7-b4dd-50fef826f155" providerId="ADAL" clId="{8F33A89F-2CE9-4BD6-BA7B-DC52C7C75213}" dt="2020-07-03T20:23:15.890" v="6" actId="478"/>
          <ac:picMkLst>
            <pc:docMk/>
            <pc:sldMk cId="481473816" sldId="334"/>
            <ac:picMk id="35" creationId="{82F2B43F-C5AD-4902-91B0-7F3FFDBCDBBC}"/>
          </ac:picMkLst>
        </pc:picChg>
        <pc:picChg chg="add del mod">
          <ac:chgData name="ANDRES HUMBERTO OTALORA CARMONA" userId="9f185f83-ab76-4bc7-b4dd-50fef826f155" providerId="ADAL" clId="{8F33A89F-2CE9-4BD6-BA7B-DC52C7C75213}" dt="2020-07-03T20:24:00.925" v="17" actId="478"/>
          <ac:picMkLst>
            <pc:docMk/>
            <pc:sldMk cId="481473816" sldId="334"/>
            <ac:picMk id="36" creationId="{B962311B-4940-4213-8679-3B0B297912C1}"/>
          </ac:picMkLst>
        </pc:picChg>
        <pc:picChg chg="del">
          <ac:chgData name="ANDRES HUMBERTO OTALORA CARMONA" userId="9f185f83-ab76-4bc7-b4dd-50fef826f155" providerId="ADAL" clId="{8F33A89F-2CE9-4BD6-BA7B-DC52C7C75213}" dt="2020-07-03T20:23:15.890" v="6" actId="478"/>
          <ac:picMkLst>
            <pc:docMk/>
            <pc:sldMk cId="481473816" sldId="334"/>
            <ac:picMk id="37" creationId="{E1BEEBCB-41F2-4DA4-AD5E-78272A24DF30}"/>
          </ac:picMkLst>
        </pc:picChg>
        <pc:picChg chg="del">
          <ac:chgData name="ANDRES HUMBERTO OTALORA CARMONA" userId="9f185f83-ab76-4bc7-b4dd-50fef826f155" providerId="ADAL" clId="{8F33A89F-2CE9-4BD6-BA7B-DC52C7C75213}" dt="2020-07-03T20:23:15.890" v="6" actId="478"/>
          <ac:picMkLst>
            <pc:docMk/>
            <pc:sldMk cId="481473816" sldId="334"/>
            <ac:picMk id="40" creationId="{BF91D2FB-6E45-43C7-8077-9ED7C4F9D7F5}"/>
          </ac:picMkLst>
        </pc:picChg>
        <pc:picChg chg="del">
          <ac:chgData name="ANDRES HUMBERTO OTALORA CARMONA" userId="9f185f83-ab76-4bc7-b4dd-50fef826f155" providerId="ADAL" clId="{8F33A89F-2CE9-4BD6-BA7B-DC52C7C75213}" dt="2020-07-03T20:23:15.890" v="6" actId="478"/>
          <ac:picMkLst>
            <pc:docMk/>
            <pc:sldMk cId="481473816" sldId="334"/>
            <ac:picMk id="42" creationId="{DEEAFF6A-F410-41CA-AA44-7FF5035E6D77}"/>
          </ac:picMkLst>
        </pc:picChg>
        <pc:picChg chg="add mod">
          <ac:chgData name="ANDRES HUMBERTO OTALORA CARMONA" userId="9f185f83-ab76-4bc7-b4dd-50fef826f155" providerId="ADAL" clId="{8F33A89F-2CE9-4BD6-BA7B-DC52C7C75213}" dt="2020-07-03T21:51:43.983" v="70" actId="1076"/>
          <ac:picMkLst>
            <pc:docMk/>
            <pc:sldMk cId="481473816" sldId="334"/>
            <ac:picMk id="46" creationId="{A328E5AF-93FF-4740-908C-52AE776D5E14}"/>
          </ac:picMkLst>
        </pc:picChg>
        <pc:picChg chg="add mod">
          <ac:chgData name="ANDRES HUMBERTO OTALORA CARMONA" userId="9f185f83-ab76-4bc7-b4dd-50fef826f155" providerId="ADAL" clId="{8F33A89F-2CE9-4BD6-BA7B-DC52C7C75213}" dt="2020-07-03T21:53:12.494" v="78" actId="1076"/>
          <ac:picMkLst>
            <pc:docMk/>
            <pc:sldMk cId="481473816" sldId="334"/>
            <ac:picMk id="49" creationId="{CD221A5A-1A74-4479-8D1E-FB8BBA6BB7B0}"/>
          </ac:picMkLst>
        </pc:picChg>
        <pc:picChg chg="add mod">
          <ac:chgData name="ANDRES HUMBERTO OTALORA CARMONA" userId="9f185f83-ab76-4bc7-b4dd-50fef826f155" providerId="ADAL" clId="{8F33A89F-2CE9-4BD6-BA7B-DC52C7C75213}" dt="2020-07-03T21:18:06.550" v="46" actId="1076"/>
          <ac:picMkLst>
            <pc:docMk/>
            <pc:sldMk cId="481473816" sldId="334"/>
            <ac:picMk id="52" creationId="{0612110F-BEC7-43CE-87F6-3C75C47474C3}"/>
          </ac:picMkLst>
        </pc:picChg>
        <pc:picChg chg="add mod">
          <ac:chgData name="ANDRES HUMBERTO OTALORA CARMONA" userId="9f185f83-ab76-4bc7-b4dd-50fef826f155" providerId="ADAL" clId="{8F33A89F-2CE9-4BD6-BA7B-DC52C7C75213}" dt="2020-07-03T21:18:04.625" v="45" actId="27349"/>
          <ac:picMkLst>
            <pc:docMk/>
            <pc:sldMk cId="481473816" sldId="334"/>
            <ac:picMk id="53" creationId="{D6EA3BC4-BD5E-43E0-806D-D350BA563A75}"/>
          </ac:picMkLst>
        </pc:picChg>
      </pc:sldChg>
      <pc:sldChg chg="addSp delSp modSp add mod delAnim">
        <pc:chgData name="ANDRES HUMBERTO OTALORA CARMONA" userId="9f185f83-ab76-4bc7-b4dd-50fef826f155" providerId="ADAL" clId="{8F33A89F-2CE9-4BD6-BA7B-DC52C7C75213}" dt="2020-07-03T22:02:18.240" v="383" actId="1076"/>
        <pc:sldMkLst>
          <pc:docMk/>
          <pc:sldMk cId="737749451" sldId="335"/>
        </pc:sldMkLst>
        <pc:spChg chg="add del mod">
          <ac:chgData name="ANDRES HUMBERTO OTALORA CARMONA" userId="9f185f83-ab76-4bc7-b4dd-50fef826f155" providerId="ADAL" clId="{8F33A89F-2CE9-4BD6-BA7B-DC52C7C75213}" dt="2020-07-03T22:00:36.359" v="271" actId="478"/>
          <ac:spMkLst>
            <pc:docMk/>
            <pc:sldMk cId="737749451" sldId="335"/>
            <ac:spMk id="3" creationId="{29A8517F-92A0-481B-A8F1-634EAEEF938B}"/>
          </ac:spMkLst>
        </pc:spChg>
        <pc:spChg chg="add mod">
          <ac:chgData name="ANDRES HUMBERTO OTALORA CARMONA" userId="9f185f83-ab76-4bc7-b4dd-50fef826f155" providerId="ADAL" clId="{8F33A89F-2CE9-4BD6-BA7B-DC52C7C75213}" dt="2020-07-03T21:58:15.166" v="123" actId="1076"/>
          <ac:spMkLst>
            <pc:docMk/>
            <pc:sldMk cId="737749451" sldId="335"/>
            <ac:spMk id="18" creationId="{05010E75-BE66-4076-9A12-342251D4DE34}"/>
          </ac:spMkLst>
        </pc:spChg>
        <pc:spChg chg="add mod">
          <ac:chgData name="ANDRES HUMBERTO OTALORA CARMONA" userId="9f185f83-ab76-4bc7-b4dd-50fef826f155" providerId="ADAL" clId="{8F33A89F-2CE9-4BD6-BA7B-DC52C7C75213}" dt="2020-07-03T21:58:12.077" v="122" actId="14100"/>
          <ac:spMkLst>
            <pc:docMk/>
            <pc:sldMk cId="737749451" sldId="335"/>
            <ac:spMk id="19" creationId="{1E283183-DA01-4FC5-ADC7-24D50053212A}"/>
          </ac:spMkLst>
        </pc:spChg>
        <pc:spChg chg="add mod">
          <ac:chgData name="ANDRES HUMBERTO OTALORA CARMONA" userId="9f185f83-ab76-4bc7-b4dd-50fef826f155" providerId="ADAL" clId="{8F33A89F-2CE9-4BD6-BA7B-DC52C7C75213}" dt="2020-07-03T22:01:13.920" v="329" actId="20577"/>
          <ac:spMkLst>
            <pc:docMk/>
            <pc:sldMk cId="737749451" sldId="335"/>
            <ac:spMk id="23" creationId="{F7DCDEF2-B552-4344-B619-53D975721B9C}"/>
          </ac:spMkLst>
        </pc:spChg>
        <pc:spChg chg="add del mod">
          <ac:chgData name="ANDRES HUMBERTO OTALORA CARMONA" userId="9f185f83-ab76-4bc7-b4dd-50fef826f155" providerId="ADAL" clId="{8F33A89F-2CE9-4BD6-BA7B-DC52C7C75213}" dt="2020-07-03T21:57:56.599" v="115" actId="478"/>
          <ac:spMkLst>
            <pc:docMk/>
            <pc:sldMk cId="737749451" sldId="335"/>
            <ac:spMk id="24" creationId="{A7C99B1D-D2FD-4B89-91CA-D5A0E80A2D69}"/>
          </ac:spMkLst>
        </pc:spChg>
        <pc:spChg chg="add mod">
          <ac:chgData name="ANDRES HUMBERTO OTALORA CARMONA" userId="9f185f83-ab76-4bc7-b4dd-50fef826f155" providerId="ADAL" clId="{8F33A89F-2CE9-4BD6-BA7B-DC52C7C75213}" dt="2020-07-03T21:59:24.826" v="205" actId="120"/>
          <ac:spMkLst>
            <pc:docMk/>
            <pc:sldMk cId="737749451" sldId="335"/>
            <ac:spMk id="29" creationId="{CFFF6FAD-94A1-4D0B-A910-73F7DC2A60DB}"/>
          </ac:spMkLst>
        </pc:spChg>
        <pc:spChg chg="add mod">
          <ac:chgData name="ANDRES HUMBERTO OTALORA CARMONA" userId="9f185f83-ab76-4bc7-b4dd-50fef826f155" providerId="ADAL" clId="{8F33A89F-2CE9-4BD6-BA7B-DC52C7C75213}" dt="2020-07-03T22:02:14.488" v="382" actId="20577"/>
          <ac:spMkLst>
            <pc:docMk/>
            <pc:sldMk cId="737749451" sldId="335"/>
            <ac:spMk id="37" creationId="{0D38904C-7BEF-4BFC-8643-DAA5FB5FCCA7}"/>
          </ac:spMkLst>
        </pc:spChg>
        <pc:spChg chg="add mod">
          <ac:chgData name="ANDRES HUMBERTO OTALORA CARMONA" userId="9f185f83-ab76-4bc7-b4dd-50fef826f155" providerId="ADAL" clId="{8F33A89F-2CE9-4BD6-BA7B-DC52C7C75213}" dt="2020-07-03T22:02:04.800" v="380" actId="6549"/>
          <ac:spMkLst>
            <pc:docMk/>
            <pc:sldMk cId="737749451" sldId="335"/>
            <ac:spMk id="38" creationId="{E52DD305-34AD-4A8E-ACCD-A8BF73862F0A}"/>
          </ac:spMkLst>
        </pc:spChg>
        <pc:spChg chg="del">
          <ac:chgData name="ANDRES HUMBERTO OTALORA CARMONA" userId="9f185f83-ab76-4bc7-b4dd-50fef826f155" providerId="ADAL" clId="{8F33A89F-2CE9-4BD6-BA7B-DC52C7C75213}" dt="2020-07-03T21:55:35.352" v="89" actId="478"/>
          <ac:spMkLst>
            <pc:docMk/>
            <pc:sldMk cId="737749451" sldId="335"/>
            <ac:spMk id="43" creationId="{867835C8-8A47-436E-AAFA-AE2C6D6C470C}"/>
          </ac:spMkLst>
        </pc:spChg>
        <pc:spChg chg="del">
          <ac:chgData name="ANDRES HUMBERTO OTALORA CARMONA" userId="9f185f83-ab76-4bc7-b4dd-50fef826f155" providerId="ADAL" clId="{8F33A89F-2CE9-4BD6-BA7B-DC52C7C75213}" dt="2020-07-03T21:55:35.352" v="89" actId="478"/>
          <ac:spMkLst>
            <pc:docMk/>
            <pc:sldMk cId="737749451" sldId="335"/>
            <ac:spMk id="44" creationId="{21098ED5-7C02-4066-BD64-4DE6C021D695}"/>
          </ac:spMkLst>
        </pc:spChg>
        <pc:spChg chg="del">
          <ac:chgData name="ANDRES HUMBERTO OTALORA CARMONA" userId="9f185f83-ab76-4bc7-b4dd-50fef826f155" providerId="ADAL" clId="{8F33A89F-2CE9-4BD6-BA7B-DC52C7C75213}" dt="2020-07-03T21:55:35.352" v="89" actId="478"/>
          <ac:spMkLst>
            <pc:docMk/>
            <pc:sldMk cId="737749451" sldId="335"/>
            <ac:spMk id="45" creationId="{48186E6B-949E-494F-B52A-B7A57EA49940}"/>
          </ac:spMkLst>
        </pc:spChg>
        <pc:spChg chg="del">
          <ac:chgData name="ANDRES HUMBERTO OTALORA CARMONA" userId="9f185f83-ab76-4bc7-b4dd-50fef826f155" providerId="ADAL" clId="{8F33A89F-2CE9-4BD6-BA7B-DC52C7C75213}" dt="2020-07-03T21:55:35.352" v="89" actId="478"/>
          <ac:spMkLst>
            <pc:docMk/>
            <pc:sldMk cId="737749451" sldId="335"/>
            <ac:spMk id="47" creationId="{F601FACA-7A3F-401D-AD3C-40EFC06D1C51}"/>
          </ac:spMkLst>
        </pc:spChg>
        <pc:spChg chg="del">
          <ac:chgData name="ANDRES HUMBERTO OTALORA CARMONA" userId="9f185f83-ab76-4bc7-b4dd-50fef826f155" providerId="ADAL" clId="{8F33A89F-2CE9-4BD6-BA7B-DC52C7C75213}" dt="2020-07-03T21:55:35.352" v="89" actId="478"/>
          <ac:spMkLst>
            <pc:docMk/>
            <pc:sldMk cId="737749451" sldId="335"/>
            <ac:spMk id="48" creationId="{2EDCB400-2A85-4F1D-98B0-7094F19857B4}"/>
          </ac:spMkLst>
        </pc:spChg>
        <pc:spChg chg="del">
          <ac:chgData name="ANDRES HUMBERTO OTALORA CARMONA" userId="9f185f83-ab76-4bc7-b4dd-50fef826f155" providerId="ADAL" clId="{8F33A89F-2CE9-4BD6-BA7B-DC52C7C75213}" dt="2020-07-03T21:55:35.352" v="89" actId="478"/>
          <ac:spMkLst>
            <pc:docMk/>
            <pc:sldMk cId="737749451" sldId="335"/>
            <ac:spMk id="50" creationId="{7B3F2086-AE5A-454B-98A5-9DED999E974D}"/>
          </ac:spMkLst>
        </pc:spChg>
        <pc:picChg chg="del">
          <ac:chgData name="ANDRES HUMBERTO OTALORA CARMONA" userId="9f185f83-ab76-4bc7-b4dd-50fef826f155" providerId="ADAL" clId="{8F33A89F-2CE9-4BD6-BA7B-DC52C7C75213}" dt="2020-07-03T21:55:35.352" v="89" actId="478"/>
          <ac:picMkLst>
            <pc:docMk/>
            <pc:sldMk cId="737749451" sldId="335"/>
            <ac:picMk id="5" creationId="{88AC9285-6FD5-4959-BD22-8D1AE2EEEEB4}"/>
          </ac:picMkLst>
        </pc:picChg>
        <pc:picChg chg="del">
          <ac:chgData name="ANDRES HUMBERTO OTALORA CARMONA" userId="9f185f83-ab76-4bc7-b4dd-50fef826f155" providerId="ADAL" clId="{8F33A89F-2CE9-4BD6-BA7B-DC52C7C75213}" dt="2020-07-03T21:55:35.906" v="90" actId="478"/>
          <ac:picMkLst>
            <pc:docMk/>
            <pc:sldMk cId="737749451" sldId="335"/>
            <ac:picMk id="7" creationId="{2145E437-85F3-42C6-8A6F-29F2CE362F7C}"/>
          </ac:picMkLst>
        </pc:picChg>
        <pc:picChg chg="add mod modCrop">
          <ac:chgData name="ANDRES HUMBERTO OTALORA CARMONA" userId="9f185f83-ab76-4bc7-b4dd-50fef826f155" providerId="ADAL" clId="{8F33A89F-2CE9-4BD6-BA7B-DC52C7C75213}" dt="2020-07-03T22:02:18.240" v="383" actId="1076"/>
          <ac:picMkLst>
            <pc:docMk/>
            <pc:sldMk cId="737749451" sldId="335"/>
            <ac:picMk id="20" creationId="{CEC7717F-4A1E-46D7-AACF-468E744AFBE6}"/>
          </ac:picMkLst>
        </pc:picChg>
        <pc:picChg chg="add mod">
          <ac:chgData name="ANDRES HUMBERTO OTALORA CARMONA" userId="9f185f83-ab76-4bc7-b4dd-50fef826f155" providerId="ADAL" clId="{8F33A89F-2CE9-4BD6-BA7B-DC52C7C75213}" dt="2020-07-03T21:57:11.499" v="100" actId="208"/>
          <ac:picMkLst>
            <pc:docMk/>
            <pc:sldMk cId="737749451" sldId="335"/>
            <ac:picMk id="21" creationId="{A2FA9BD7-3055-41F4-A080-8CD667F05A0E}"/>
          </ac:picMkLst>
        </pc:picChg>
        <pc:picChg chg="add mod">
          <ac:chgData name="ANDRES HUMBERTO OTALORA CARMONA" userId="9f185f83-ab76-4bc7-b4dd-50fef826f155" providerId="ADAL" clId="{8F33A89F-2CE9-4BD6-BA7B-DC52C7C75213}" dt="2020-07-03T22:00:40.711" v="272" actId="1076"/>
          <ac:picMkLst>
            <pc:docMk/>
            <pc:sldMk cId="737749451" sldId="335"/>
            <ac:picMk id="22" creationId="{1B8642A1-D3FE-4048-A99A-5CCBC87C95E8}"/>
          </ac:picMkLst>
        </pc:picChg>
        <pc:picChg chg="del">
          <ac:chgData name="ANDRES HUMBERTO OTALORA CARMONA" userId="9f185f83-ab76-4bc7-b4dd-50fef826f155" providerId="ADAL" clId="{8F33A89F-2CE9-4BD6-BA7B-DC52C7C75213}" dt="2020-07-03T21:55:35.352" v="89" actId="478"/>
          <ac:picMkLst>
            <pc:docMk/>
            <pc:sldMk cId="737749451" sldId="335"/>
            <ac:picMk id="46" creationId="{A328E5AF-93FF-4740-908C-52AE776D5E14}"/>
          </ac:picMkLst>
        </pc:picChg>
        <pc:picChg chg="del">
          <ac:chgData name="ANDRES HUMBERTO OTALORA CARMONA" userId="9f185f83-ab76-4bc7-b4dd-50fef826f155" providerId="ADAL" clId="{8F33A89F-2CE9-4BD6-BA7B-DC52C7C75213}" dt="2020-07-03T21:55:36.495" v="91" actId="478"/>
          <ac:picMkLst>
            <pc:docMk/>
            <pc:sldMk cId="737749451" sldId="335"/>
            <ac:picMk id="49" creationId="{CD221A5A-1A74-4479-8D1E-FB8BBA6BB7B0}"/>
          </ac:picMkLst>
        </pc:picChg>
        <pc:picChg chg="del">
          <ac:chgData name="ANDRES HUMBERTO OTALORA CARMONA" userId="9f185f83-ab76-4bc7-b4dd-50fef826f155" providerId="ADAL" clId="{8F33A89F-2CE9-4BD6-BA7B-DC52C7C75213}" dt="2020-07-03T21:55:35.352" v="89" actId="478"/>
          <ac:picMkLst>
            <pc:docMk/>
            <pc:sldMk cId="737749451" sldId="335"/>
            <ac:picMk id="52" creationId="{0612110F-BEC7-43CE-87F6-3C75C47474C3}"/>
          </ac:picMkLst>
        </pc:picChg>
        <pc:picChg chg="del">
          <ac:chgData name="ANDRES HUMBERTO OTALORA CARMONA" userId="9f185f83-ab76-4bc7-b4dd-50fef826f155" providerId="ADAL" clId="{8F33A89F-2CE9-4BD6-BA7B-DC52C7C75213}" dt="2020-07-03T21:55:35.352" v="89" actId="478"/>
          <ac:picMkLst>
            <pc:docMk/>
            <pc:sldMk cId="737749451" sldId="335"/>
            <ac:picMk id="53" creationId="{D6EA3BC4-BD5E-43E0-806D-D350BA563A75}"/>
          </ac:picMkLst>
        </pc:picChg>
        <pc:cxnChg chg="add mod">
          <ac:chgData name="ANDRES HUMBERTO OTALORA CARMONA" userId="9f185f83-ab76-4bc7-b4dd-50fef826f155" providerId="ADAL" clId="{8F33A89F-2CE9-4BD6-BA7B-DC52C7C75213}" dt="2020-07-03T22:02:08.903" v="381" actId="14100"/>
          <ac:cxnSpMkLst>
            <pc:docMk/>
            <pc:sldMk cId="737749451" sldId="335"/>
            <ac:cxnSpMk id="25" creationId="{2C10E990-7D9E-4A5F-A1E5-9461AB5D601F}"/>
          </ac:cxnSpMkLst>
        </pc:cxnChg>
        <pc:cxnChg chg="add mod">
          <ac:chgData name="ANDRES HUMBERTO OTALORA CARMONA" userId="9f185f83-ab76-4bc7-b4dd-50fef826f155" providerId="ADAL" clId="{8F33A89F-2CE9-4BD6-BA7B-DC52C7C75213}" dt="2020-07-03T22:01:24.063" v="331" actId="14100"/>
          <ac:cxnSpMkLst>
            <pc:docMk/>
            <pc:sldMk cId="737749451" sldId="335"/>
            <ac:cxnSpMk id="26" creationId="{D8559721-2220-41D8-BDE1-611FC09A663F}"/>
          </ac:cxnSpMkLst>
        </pc:cxnChg>
      </pc:sldChg>
      <pc:sldChg chg="addSp delSp modSp add mod">
        <pc:chgData name="ANDRES HUMBERTO OTALORA CARMONA" userId="9f185f83-ab76-4bc7-b4dd-50fef826f155" providerId="ADAL" clId="{8F33A89F-2CE9-4BD6-BA7B-DC52C7C75213}" dt="2020-07-03T22:30:41.704" v="718" actId="20577"/>
        <pc:sldMkLst>
          <pc:docMk/>
          <pc:sldMk cId="2034221669" sldId="336"/>
        </pc:sldMkLst>
        <pc:spChg chg="add mod">
          <ac:chgData name="ANDRES HUMBERTO OTALORA CARMONA" userId="9f185f83-ab76-4bc7-b4dd-50fef826f155" providerId="ADAL" clId="{8F33A89F-2CE9-4BD6-BA7B-DC52C7C75213}" dt="2020-07-03T22:18:20.119" v="503" actId="1076"/>
          <ac:spMkLst>
            <pc:docMk/>
            <pc:sldMk cId="2034221669" sldId="336"/>
            <ac:spMk id="4" creationId="{5AA5EDE5-5CA8-4CCC-B365-74630685A5E7}"/>
          </ac:spMkLst>
        </pc:spChg>
        <pc:spChg chg="add mod">
          <ac:chgData name="ANDRES HUMBERTO OTALORA CARMONA" userId="9f185f83-ab76-4bc7-b4dd-50fef826f155" providerId="ADAL" clId="{8F33A89F-2CE9-4BD6-BA7B-DC52C7C75213}" dt="2020-07-03T22:18:33.327" v="511" actId="1076"/>
          <ac:spMkLst>
            <pc:docMk/>
            <pc:sldMk cId="2034221669" sldId="336"/>
            <ac:spMk id="5" creationId="{0423E2B8-CB75-4897-8D2B-D5BBF4093396}"/>
          </ac:spMkLst>
        </pc:spChg>
        <pc:spChg chg="add mod">
          <ac:chgData name="ANDRES HUMBERTO OTALORA CARMONA" userId="9f185f83-ab76-4bc7-b4dd-50fef826f155" providerId="ADAL" clId="{8F33A89F-2CE9-4BD6-BA7B-DC52C7C75213}" dt="2020-07-03T22:18:22.174" v="504" actId="1076"/>
          <ac:spMkLst>
            <pc:docMk/>
            <pc:sldMk cId="2034221669" sldId="336"/>
            <ac:spMk id="6" creationId="{DBE3FD58-B7AC-4CF0-AE65-AA235A64280A}"/>
          </ac:spMkLst>
        </pc:spChg>
        <pc:spChg chg="del">
          <ac:chgData name="ANDRES HUMBERTO OTALORA CARMONA" userId="9f185f83-ab76-4bc7-b4dd-50fef826f155" providerId="ADAL" clId="{8F33A89F-2CE9-4BD6-BA7B-DC52C7C75213}" dt="2020-07-03T22:13:08.088" v="385" actId="478"/>
          <ac:spMkLst>
            <pc:docMk/>
            <pc:sldMk cId="2034221669" sldId="336"/>
            <ac:spMk id="18" creationId="{05010E75-BE66-4076-9A12-342251D4DE34}"/>
          </ac:spMkLst>
        </pc:spChg>
        <pc:spChg chg="del">
          <ac:chgData name="ANDRES HUMBERTO OTALORA CARMONA" userId="9f185f83-ab76-4bc7-b4dd-50fef826f155" providerId="ADAL" clId="{8F33A89F-2CE9-4BD6-BA7B-DC52C7C75213}" dt="2020-07-03T22:13:08.088" v="385" actId="478"/>
          <ac:spMkLst>
            <pc:docMk/>
            <pc:sldMk cId="2034221669" sldId="336"/>
            <ac:spMk id="19" creationId="{1E283183-DA01-4FC5-ADC7-24D50053212A}"/>
          </ac:spMkLst>
        </pc:spChg>
        <pc:spChg chg="del">
          <ac:chgData name="ANDRES HUMBERTO OTALORA CARMONA" userId="9f185f83-ab76-4bc7-b4dd-50fef826f155" providerId="ADAL" clId="{8F33A89F-2CE9-4BD6-BA7B-DC52C7C75213}" dt="2020-07-03T22:13:08.088" v="385" actId="478"/>
          <ac:spMkLst>
            <pc:docMk/>
            <pc:sldMk cId="2034221669" sldId="336"/>
            <ac:spMk id="23" creationId="{F7DCDEF2-B552-4344-B619-53D975721B9C}"/>
          </ac:spMkLst>
        </pc:spChg>
        <pc:spChg chg="del">
          <ac:chgData name="ANDRES HUMBERTO OTALORA CARMONA" userId="9f185f83-ab76-4bc7-b4dd-50fef826f155" providerId="ADAL" clId="{8F33A89F-2CE9-4BD6-BA7B-DC52C7C75213}" dt="2020-07-03T22:13:08.088" v="385" actId="478"/>
          <ac:spMkLst>
            <pc:docMk/>
            <pc:sldMk cId="2034221669" sldId="336"/>
            <ac:spMk id="29" creationId="{CFFF6FAD-94A1-4D0B-A910-73F7DC2A60DB}"/>
          </ac:spMkLst>
        </pc:spChg>
        <pc:spChg chg="add mod">
          <ac:chgData name="ANDRES HUMBERTO OTALORA CARMONA" userId="9f185f83-ab76-4bc7-b4dd-50fef826f155" providerId="ADAL" clId="{8F33A89F-2CE9-4BD6-BA7B-DC52C7C75213}" dt="2020-07-03T22:14:16.167" v="399" actId="1076"/>
          <ac:spMkLst>
            <pc:docMk/>
            <pc:sldMk cId="2034221669" sldId="336"/>
            <ac:spMk id="32" creationId="{15CE2194-63CC-4837-AC0D-AB23354A8C10}"/>
          </ac:spMkLst>
        </pc:spChg>
        <pc:spChg chg="add mod">
          <ac:chgData name="ANDRES HUMBERTO OTALORA CARMONA" userId="9f185f83-ab76-4bc7-b4dd-50fef826f155" providerId="ADAL" clId="{8F33A89F-2CE9-4BD6-BA7B-DC52C7C75213}" dt="2020-07-03T22:14:16.167" v="399" actId="1076"/>
          <ac:spMkLst>
            <pc:docMk/>
            <pc:sldMk cId="2034221669" sldId="336"/>
            <ac:spMk id="33" creationId="{6CF43A1F-9C69-439D-BBC2-D7E3BD90E021}"/>
          </ac:spMkLst>
        </pc:spChg>
        <pc:spChg chg="add mod">
          <ac:chgData name="ANDRES HUMBERTO OTALORA CARMONA" userId="9f185f83-ab76-4bc7-b4dd-50fef826f155" providerId="ADAL" clId="{8F33A89F-2CE9-4BD6-BA7B-DC52C7C75213}" dt="2020-07-03T22:14:16.167" v="399" actId="1076"/>
          <ac:spMkLst>
            <pc:docMk/>
            <pc:sldMk cId="2034221669" sldId="336"/>
            <ac:spMk id="34" creationId="{845BDAE1-390D-4387-A115-05978A5682F9}"/>
          </ac:spMkLst>
        </pc:spChg>
        <pc:spChg chg="add mod">
          <ac:chgData name="ANDRES HUMBERTO OTALORA CARMONA" userId="9f185f83-ab76-4bc7-b4dd-50fef826f155" providerId="ADAL" clId="{8F33A89F-2CE9-4BD6-BA7B-DC52C7C75213}" dt="2020-07-03T22:14:16.167" v="399" actId="1076"/>
          <ac:spMkLst>
            <pc:docMk/>
            <pc:sldMk cId="2034221669" sldId="336"/>
            <ac:spMk id="35" creationId="{B62DAB17-4DC8-4293-939B-797BB8FEE940}"/>
          </ac:spMkLst>
        </pc:spChg>
        <pc:spChg chg="add del mod">
          <ac:chgData name="ANDRES HUMBERTO OTALORA CARMONA" userId="9f185f83-ab76-4bc7-b4dd-50fef826f155" providerId="ADAL" clId="{8F33A89F-2CE9-4BD6-BA7B-DC52C7C75213}" dt="2020-07-03T22:14:06.959" v="396" actId="478"/>
          <ac:spMkLst>
            <pc:docMk/>
            <pc:sldMk cId="2034221669" sldId="336"/>
            <ac:spMk id="36" creationId="{2E109603-7E69-4D9F-891B-6783E0B432C4}"/>
          </ac:spMkLst>
        </pc:spChg>
        <pc:spChg chg="del">
          <ac:chgData name="ANDRES HUMBERTO OTALORA CARMONA" userId="9f185f83-ab76-4bc7-b4dd-50fef826f155" providerId="ADAL" clId="{8F33A89F-2CE9-4BD6-BA7B-DC52C7C75213}" dt="2020-07-03T22:13:08.088" v="385" actId="478"/>
          <ac:spMkLst>
            <pc:docMk/>
            <pc:sldMk cId="2034221669" sldId="336"/>
            <ac:spMk id="37" creationId="{0D38904C-7BEF-4BFC-8643-DAA5FB5FCCA7}"/>
          </ac:spMkLst>
        </pc:spChg>
        <pc:spChg chg="del">
          <ac:chgData name="ANDRES HUMBERTO OTALORA CARMONA" userId="9f185f83-ab76-4bc7-b4dd-50fef826f155" providerId="ADAL" clId="{8F33A89F-2CE9-4BD6-BA7B-DC52C7C75213}" dt="2020-07-03T22:13:08.088" v="385" actId="478"/>
          <ac:spMkLst>
            <pc:docMk/>
            <pc:sldMk cId="2034221669" sldId="336"/>
            <ac:spMk id="38" creationId="{E52DD305-34AD-4A8E-ACCD-A8BF73862F0A}"/>
          </ac:spMkLst>
        </pc:spChg>
        <pc:spChg chg="add del mod">
          <ac:chgData name="ANDRES HUMBERTO OTALORA CARMONA" userId="9f185f83-ab76-4bc7-b4dd-50fef826f155" providerId="ADAL" clId="{8F33A89F-2CE9-4BD6-BA7B-DC52C7C75213}" dt="2020-07-03T22:18:01.697" v="497" actId="478"/>
          <ac:spMkLst>
            <pc:docMk/>
            <pc:sldMk cId="2034221669" sldId="336"/>
            <ac:spMk id="39" creationId="{DB37802A-A430-46A7-8FB7-97C748ACAA48}"/>
          </ac:spMkLst>
        </pc:spChg>
        <pc:spChg chg="add del mod">
          <ac:chgData name="ANDRES HUMBERTO OTALORA CARMONA" userId="9f185f83-ab76-4bc7-b4dd-50fef826f155" providerId="ADAL" clId="{8F33A89F-2CE9-4BD6-BA7B-DC52C7C75213}" dt="2020-07-03T22:20:06.384" v="519" actId="478"/>
          <ac:spMkLst>
            <pc:docMk/>
            <pc:sldMk cId="2034221669" sldId="336"/>
            <ac:spMk id="40" creationId="{31F2B88C-8F9D-4CE5-9AD3-95C5F14E3617}"/>
          </ac:spMkLst>
        </pc:spChg>
        <pc:spChg chg="add mod">
          <ac:chgData name="ANDRES HUMBERTO OTALORA CARMONA" userId="9f185f83-ab76-4bc7-b4dd-50fef826f155" providerId="ADAL" clId="{8F33A89F-2CE9-4BD6-BA7B-DC52C7C75213}" dt="2020-07-03T22:30:22.345" v="645" actId="20577"/>
          <ac:spMkLst>
            <pc:docMk/>
            <pc:sldMk cId="2034221669" sldId="336"/>
            <ac:spMk id="42" creationId="{84E0CE6D-0536-409A-9710-F685D95CE3F9}"/>
          </ac:spMkLst>
        </pc:spChg>
        <pc:spChg chg="add mod">
          <ac:chgData name="ANDRES HUMBERTO OTALORA CARMONA" userId="9f185f83-ab76-4bc7-b4dd-50fef826f155" providerId="ADAL" clId="{8F33A89F-2CE9-4BD6-BA7B-DC52C7C75213}" dt="2020-07-03T22:30:27.241" v="651" actId="20577"/>
          <ac:spMkLst>
            <pc:docMk/>
            <pc:sldMk cId="2034221669" sldId="336"/>
            <ac:spMk id="43" creationId="{B955C63E-31E0-44CF-83D5-15B57917D370}"/>
          </ac:spMkLst>
        </pc:spChg>
        <pc:spChg chg="add mod">
          <ac:chgData name="ANDRES HUMBERTO OTALORA CARMONA" userId="9f185f83-ab76-4bc7-b4dd-50fef826f155" providerId="ADAL" clId="{8F33A89F-2CE9-4BD6-BA7B-DC52C7C75213}" dt="2020-07-03T22:30:41.704" v="718" actId="20577"/>
          <ac:spMkLst>
            <pc:docMk/>
            <pc:sldMk cId="2034221669" sldId="336"/>
            <ac:spMk id="44" creationId="{BB5FD75D-1956-4094-844B-E20883E9D8DD}"/>
          </ac:spMkLst>
        </pc:spChg>
        <pc:picChg chg="add mod">
          <ac:chgData name="ANDRES HUMBERTO OTALORA CARMONA" userId="9f185f83-ab76-4bc7-b4dd-50fef826f155" providerId="ADAL" clId="{8F33A89F-2CE9-4BD6-BA7B-DC52C7C75213}" dt="2020-07-03T22:20:15.472" v="522" actId="1076"/>
          <ac:picMkLst>
            <pc:docMk/>
            <pc:sldMk cId="2034221669" sldId="336"/>
            <ac:picMk id="3" creationId="{BBA597AE-AF2B-4BE2-8688-A37714CBE052}"/>
          </ac:picMkLst>
        </pc:picChg>
        <pc:picChg chg="add mod">
          <ac:chgData name="ANDRES HUMBERTO OTALORA CARMONA" userId="9f185f83-ab76-4bc7-b4dd-50fef826f155" providerId="ADAL" clId="{8F33A89F-2CE9-4BD6-BA7B-DC52C7C75213}" dt="2020-07-03T22:18:29.023" v="509" actId="1076"/>
          <ac:picMkLst>
            <pc:docMk/>
            <pc:sldMk cId="2034221669" sldId="336"/>
            <ac:picMk id="17" creationId="{AF7F51E2-73D1-4A4F-A1B9-1A3FCD305523}"/>
          </ac:picMkLst>
        </pc:picChg>
        <pc:picChg chg="del">
          <ac:chgData name="ANDRES HUMBERTO OTALORA CARMONA" userId="9f185f83-ab76-4bc7-b4dd-50fef826f155" providerId="ADAL" clId="{8F33A89F-2CE9-4BD6-BA7B-DC52C7C75213}" dt="2020-07-03T22:13:08.088" v="385" actId="478"/>
          <ac:picMkLst>
            <pc:docMk/>
            <pc:sldMk cId="2034221669" sldId="336"/>
            <ac:picMk id="20" creationId="{CEC7717F-4A1E-46D7-AACF-468E744AFBE6}"/>
          </ac:picMkLst>
        </pc:picChg>
        <pc:picChg chg="del">
          <ac:chgData name="ANDRES HUMBERTO OTALORA CARMONA" userId="9f185f83-ab76-4bc7-b4dd-50fef826f155" providerId="ADAL" clId="{8F33A89F-2CE9-4BD6-BA7B-DC52C7C75213}" dt="2020-07-03T22:13:08.088" v="385" actId="478"/>
          <ac:picMkLst>
            <pc:docMk/>
            <pc:sldMk cId="2034221669" sldId="336"/>
            <ac:picMk id="21" creationId="{A2FA9BD7-3055-41F4-A080-8CD667F05A0E}"/>
          </ac:picMkLst>
        </pc:picChg>
        <pc:picChg chg="del">
          <ac:chgData name="ANDRES HUMBERTO OTALORA CARMONA" userId="9f185f83-ab76-4bc7-b4dd-50fef826f155" providerId="ADAL" clId="{8F33A89F-2CE9-4BD6-BA7B-DC52C7C75213}" dt="2020-07-03T22:13:08.600" v="386" actId="478"/>
          <ac:picMkLst>
            <pc:docMk/>
            <pc:sldMk cId="2034221669" sldId="336"/>
            <ac:picMk id="22" creationId="{1B8642A1-D3FE-4048-A99A-5CCBC87C95E8}"/>
          </ac:picMkLst>
        </pc:picChg>
        <pc:picChg chg="add mod">
          <ac:chgData name="ANDRES HUMBERTO OTALORA CARMONA" userId="9f185f83-ab76-4bc7-b4dd-50fef826f155" providerId="ADAL" clId="{8F33A89F-2CE9-4BD6-BA7B-DC52C7C75213}" dt="2020-07-03T22:20:03.751" v="518" actId="1076"/>
          <ac:picMkLst>
            <pc:docMk/>
            <pc:sldMk cId="2034221669" sldId="336"/>
            <ac:picMk id="24" creationId="{AD65C8A0-2025-483E-84C4-486FF038FD02}"/>
          </ac:picMkLst>
        </pc:picChg>
        <pc:picChg chg="add mod modCrop">
          <ac:chgData name="ANDRES HUMBERTO OTALORA CARMONA" userId="9f185f83-ab76-4bc7-b4dd-50fef826f155" providerId="ADAL" clId="{8F33A89F-2CE9-4BD6-BA7B-DC52C7C75213}" dt="2020-07-03T22:20:28.215" v="525" actId="1076"/>
          <ac:picMkLst>
            <pc:docMk/>
            <pc:sldMk cId="2034221669" sldId="336"/>
            <ac:picMk id="27" creationId="{29A42F98-C133-4864-9C8B-5DD34E3898B0}"/>
          </ac:picMkLst>
        </pc:picChg>
        <pc:picChg chg="add del mod">
          <ac:chgData name="ANDRES HUMBERTO OTALORA CARMONA" userId="9f185f83-ab76-4bc7-b4dd-50fef826f155" providerId="ADAL" clId="{8F33A89F-2CE9-4BD6-BA7B-DC52C7C75213}" dt="2020-07-03T22:13:58.759" v="392" actId="478"/>
          <ac:picMkLst>
            <pc:docMk/>
            <pc:sldMk cId="2034221669" sldId="336"/>
            <ac:picMk id="30" creationId="{D9264853-EC67-4626-8ADC-FA7E847E71DD}"/>
          </ac:picMkLst>
        </pc:picChg>
        <pc:picChg chg="add mod">
          <ac:chgData name="ANDRES HUMBERTO OTALORA CARMONA" userId="9f185f83-ab76-4bc7-b4dd-50fef826f155" providerId="ADAL" clId="{8F33A89F-2CE9-4BD6-BA7B-DC52C7C75213}" dt="2020-07-03T22:18:26.095" v="507" actId="1076"/>
          <ac:picMkLst>
            <pc:docMk/>
            <pc:sldMk cId="2034221669" sldId="336"/>
            <ac:picMk id="31" creationId="{7752EE3A-FCBC-43D3-AB15-DC3679AC0BF1}"/>
          </ac:picMkLst>
        </pc:picChg>
        <pc:cxnChg chg="del">
          <ac:chgData name="ANDRES HUMBERTO OTALORA CARMONA" userId="9f185f83-ab76-4bc7-b4dd-50fef826f155" providerId="ADAL" clId="{8F33A89F-2CE9-4BD6-BA7B-DC52C7C75213}" dt="2020-07-03T22:13:08.088" v="385" actId="478"/>
          <ac:cxnSpMkLst>
            <pc:docMk/>
            <pc:sldMk cId="2034221669" sldId="336"/>
            <ac:cxnSpMk id="25" creationId="{2C10E990-7D9E-4A5F-A1E5-9461AB5D601F}"/>
          </ac:cxnSpMkLst>
        </pc:cxnChg>
        <pc:cxnChg chg="del">
          <ac:chgData name="ANDRES HUMBERTO OTALORA CARMONA" userId="9f185f83-ab76-4bc7-b4dd-50fef826f155" providerId="ADAL" clId="{8F33A89F-2CE9-4BD6-BA7B-DC52C7C75213}" dt="2020-07-03T22:13:08.088" v="385" actId="478"/>
          <ac:cxnSpMkLst>
            <pc:docMk/>
            <pc:sldMk cId="2034221669" sldId="336"/>
            <ac:cxnSpMk id="26" creationId="{D8559721-2220-41D8-BDE1-611FC09A663F}"/>
          </ac:cxnSpMkLst>
        </pc:cxnChg>
      </pc:sldChg>
      <pc:sldChg chg="addSp delSp modSp add del mod">
        <pc:chgData name="ANDRES HUMBERTO OTALORA CARMONA" userId="9f185f83-ab76-4bc7-b4dd-50fef826f155" providerId="ADAL" clId="{8F33A89F-2CE9-4BD6-BA7B-DC52C7C75213}" dt="2020-07-03T22:43:45.493" v="815" actId="2696"/>
        <pc:sldMkLst>
          <pc:docMk/>
          <pc:sldMk cId="3603589217" sldId="337"/>
        </pc:sldMkLst>
        <pc:spChg chg="del">
          <ac:chgData name="ANDRES HUMBERTO OTALORA CARMONA" userId="9f185f83-ab76-4bc7-b4dd-50fef826f155" providerId="ADAL" clId="{8F33A89F-2CE9-4BD6-BA7B-DC52C7C75213}" dt="2020-07-03T22:31:01.512" v="724" actId="478"/>
          <ac:spMkLst>
            <pc:docMk/>
            <pc:sldMk cId="3603589217" sldId="337"/>
            <ac:spMk id="4" creationId="{5AA5EDE5-5CA8-4CCC-B365-74630685A5E7}"/>
          </ac:spMkLst>
        </pc:spChg>
        <pc:spChg chg="del">
          <ac:chgData name="ANDRES HUMBERTO OTALORA CARMONA" userId="9f185f83-ab76-4bc7-b4dd-50fef826f155" providerId="ADAL" clId="{8F33A89F-2CE9-4BD6-BA7B-DC52C7C75213}" dt="2020-07-03T22:30:57.401" v="720" actId="478"/>
          <ac:spMkLst>
            <pc:docMk/>
            <pc:sldMk cId="3603589217" sldId="337"/>
            <ac:spMk id="5" creationId="{0423E2B8-CB75-4897-8D2B-D5BBF4093396}"/>
          </ac:spMkLst>
        </pc:spChg>
        <pc:spChg chg="del">
          <ac:chgData name="ANDRES HUMBERTO OTALORA CARMONA" userId="9f185f83-ab76-4bc7-b4dd-50fef826f155" providerId="ADAL" clId="{8F33A89F-2CE9-4BD6-BA7B-DC52C7C75213}" dt="2020-07-03T22:31:01.512" v="724" actId="478"/>
          <ac:spMkLst>
            <pc:docMk/>
            <pc:sldMk cId="3603589217" sldId="337"/>
            <ac:spMk id="6" creationId="{DBE3FD58-B7AC-4CF0-AE65-AA235A64280A}"/>
          </ac:spMkLst>
        </pc:spChg>
        <pc:spChg chg="add mod">
          <ac:chgData name="ANDRES HUMBERTO OTALORA CARMONA" userId="9f185f83-ab76-4bc7-b4dd-50fef826f155" providerId="ADAL" clId="{8F33A89F-2CE9-4BD6-BA7B-DC52C7C75213}" dt="2020-07-03T22:37:48.472" v="767" actId="14100"/>
          <ac:spMkLst>
            <pc:docMk/>
            <pc:sldMk cId="3603589217" sldId="337"/>
            <ac:spMk id="11" creationId="{2AB72934-C643-494C-9E41-9E01B4CFDEC4}"/>
          </ac:spMkLst>
        </pc:spChg>
        <pc:spChg chg="add mod">
          <ac:chgData name="ANDRES HUMBERTO OTALORA CARMONA" userId="9f185f83-ab76-4bc7-b4dd-50fef826f155" providerId="ADAL" clId="{8F33A89F-2CE9-4BD6-BA7B-DC52C7C75213}" dt="2020-07-03T22:38:22.591" v="782" actId="1076"/>
          <ac:spMkLst>
            <pc:docMk/>
            <pc:sldMk cId="3603589217" sldId="337"/>
            <ac:spMk id="12" creationId="{9F31F60A-10B0-4F12-B388-5082F6E62B15}"/>
          </ac:spMkLst>
        </pc:spChg>
        <pc:spChg chg="add mod">
          <ac:chgData name="ANDRES HUMBERTO OTALORA CARMONA" userId="9f185f83-ab76-4bc7-b4dd-50fef826f155" providerId="ADAL" clId="{8F33A89F-2CE9-4BD6-BA7B-DC52C7C75213}" dt="2020-07-03T22:38:25.975" v="783" actId="1076"/>
          <ac:spMkLst>
            <pc:docMk/>
            <pc:sldMk cId="3603589217" sldId="337"/>
            <ac:spMk id="13" creationId="{3B49BB5E-69C5-47ED-BA91-31036AD3EAFC}"/>
          </ac:spMkLst>
        </pc:spChg>
        <pc:spChg chg="add mod">
          <ac:chgData name="ANDRES HUMBERTO OTALORA CARMONA" userId="9f185f83-ab76-4bc7-b4dd-50fef826f155" providerId="ADAL" clId="{8F33A89F-2CE9-4BD6-BA7B-DC52C7C75213}" dt="2020-07-03T22:39:44.939" v="809" actId="123"/>
          <ac:spMkLst>
            <pc:docMk/>
            <pc:sldMk cId="3603589217" sldId="337"/>
            <ac:spMk id="14" creationId="{D3C0EDB5-F375-4CFD-AF9B-DACF19B0149F}"/>
          </ac:spMkLst>
        </pc:spChg>
        <pc:spChg chg="add mod">
          <ac:chgData name="ANDRES HUMBERTO OTALORA CARMONA" userId="9f185f83-ab76-4bc7-b4dd-50fef826f155" providerId="ADAL" clId="{8F33A89F-2CE9-4BD6-BA7B-DC52C7C75213}" dt="2020-07-03T22:39:59.522" v="811" actId="20577"/>
          <ac:spMkLst>
            <pc:docMk/>
            <pc:sldMk cId="3603589217" sldId="337"/>
            <ac:spMk id="15" creationId="{6FA65A8B-0949-47F4-8122-40B739B82258}"/>
          </ac:spMkLst>
        </pc:spChg>
        <pc:spChg chg="add mod">
          <ac:chgData name="ANDRES HUMBERTO OTALORA CARMONA" userId="9f185f83-ab76-4bc7-b4dd-50fef826f155" providerId="ADAL" clId="{8F33A89F-2CE9-4BD6-BA7B-DC52C7C75213}" dt="2020-07-03T22:39:31.063" v="806" actId="1076"/>
          <ac:spMkLst>
            <pc:docMk/>
            <pc:sldMk cId="3603589217" sldId="337"/>
            <ac:spMk id="16" creationId="{A505D938-092E-4EB4-A467-CFDF485E4D57}"/>
          </ac:spMkLst>
        </pc:spChg>
        <pc:spChg chg="add mod">
          <ac:chgData name="ANDRES HUMBERTO OTALORA CARMONA" userId="9f185f83-ab76-4bc7-b4dd-50fef826f155" providerId="ADAL" clId="{8F33A89F-2CE9-4BD6-BA7B-DC52C7C75213}" dt="2020-07-03T22:32:42.120" v="728" actId="2085"/>
          <ac:spMkLst>
            <pc:docMk/>
            <pc:sldMk cId="3603589217" sldId="337"/>
            <ac:spMk id="22" creationId="{B0D45F85-DA53-4482-AEB8-C146C3225A19}"/>
          </ac:spMkLst>
        </pc:spChg>
        <pc:spChg chg="add mod">
          <ac:chgData name="ANDRES HUMBERTO OTALORA CARMONA" userId="9f185f83-ab76-4bc7-b4dd-50fef826f155" providerId="ADAL" clId="{8F33A89F-2CE9-4BD6-BA7B-DC52C7C75213}" dt="2020-07-03T22:34:15.136" v="729" actId="2085"/>
          <ac:spMkLst>
            <pc:docMk/>
            <pc:sldMk cId="3603589217" sldId="337"/>
            <ac:spMk id="23" creationId="{73BCB85D-8DCB-4391-A559-5CFB4997B6EA}"/>
          </ac:spMkLst>
        </pc:spChg>
        <pc:spChg chg="add mod">
          <ac:chgData name="ANDRES HUMBERTO OTALORA CARMONA" userId="9f185f83-ab76-4bc7-b4dd-50fef826f155" providerId="ADAL" clId="{8F33A89F-2CE9-4BD6-BA7B-DC52C7C75213}" dt="2020-07-03T22:34:17.864" v="730" actId="2085"/>
          <ac:spMkLst>
            <pc:docMk/>
            <pc:sldMk cId="3603589217" sldId="337"/>
            <ac:spMk id="25" creationId="{8D27A779-9259-4381-B790-9FCCF7CC48EB}"/>
          </ac:spMkLst>
        </pc:spChg>
        <pc:spChg chg="add mod">
          <ac:chgData name="ANDRES HUMBERTO OTALORA CARMONA" userId="9f185f83-ab76-4bc7-b4dd-50fef826f155" providerId="ADAL" clId="{8F33A89F-2CE9-4BD6-BA7B-DC52C7C75213}" dt="2020-07-03T22:37:31.600" v="761" actId="1076"/>
          <ac:spMkLst>
            <pc:docMk/>
            <pc:sldMk cId="3603589217" sldId="337"/>
            <ac:spMk id="26" creationId="{47C472BE-30A8-4D4B-95F3-AFEC3C704D56}"/>
          </ac:spMkLst>
        </pc:spChg>
        <pc:spChg chg="add mod">
          <ac:chgData name="ANDRES HUMBERTO OTALORA CARMONA" userId="9f185f83-ab76-4bc7-b4dd-50fef826f155" providerId="ADAL" clId="{8F33A89F-2CE9-4BD6-BA7B-DC52C7C75213}" dt="2020-07-03T22:36:39.671" v="743" actId="1076"/>
          <ac:spMkLst>
            <pc:docMk/>
            <pc:sldMk cId="3603589217" sldId="337"/>
            <ac:spMk id="29" creationId="{545A985B-65E8-4CE2-9CCD-AA4C759DDD04}"/>
          </ac:spMkLst>
        </pc:spChg>
        <pc:spChg chg="add mod">
          <ac:chgData name="ANDRES HUMBERTO OTALORA CARMONA" userId="9f185f83-ab76-4bc7-b4dd-50fef826f155" providerId="ADAL" clId="{8F33A89F-2CE9-4BD6-BA7B-DC52C7C75213}" dt="2020-07-03T22:36:42.127" v="744" actId="1076"/>
          <ac:spMkLst>
            <pc:docMk/>
            <pc:sldMk cId="3603589217" sldId="337"/>
            <ac:spMk id="30" creationId="{C0772CED-AE0C-40F5-884D-35251B4B03E3}"/>
          </ac:spMkLst>
        </pc:spChg>
        <pc:spChg chg="del">
          <ac:chgData name="ANDRES HUMBERTO OTALORA CARMONA" userId="9f185f83-ab76-4bc7-b4dd-50fef826f155" providerId="ADAL" clId="{8F33A89F-2CE9-4BD6-BA7B-DC52C7C75213}" dt="2020-07-03T22:30:57.401" v="720" actId="478"/>
          <ac:spMkLst>
            <pc:docMk/>
            <pc:sldMk cId="3603589217" sldId="337"/>
            <ac:spMk id="32" creationId="{15CE2194-63CC-4837-AC0D-AB23354A8C10}"/>
          </ac:spMkLst>
        </pc:spChg>
        <pc:spChg chg="del">
          <ac:chgData name="ANDRES HUMBERTO OTALORA CARMONA" userId="9f185f83-ab76-4bc7-b4dd-50fef826f155" providerId="ADAL" clId="{8F33A89F-2CE9-4BD6-BA7B-DC52C7C75213}" dt="2020-07-03T22:30:57.401" v="720" actId="478"/>
          <ac:spMkLst>
            <pc:docMk/>
            <pc:sldMk cId="3603589217" sldId="337"/>
            <ac:spMk id="33" creationId="{6CF43A1F-9C69-439D-BBC2-D7E3BD90E021}"/>
          </ac:spMkLst>
        </pc:spChg>
        <pc:spChg chg="del">
          <ac:chgData name="ANDRES HUMBERTO OTALORA CARMONA" userId="9f185f83-ab76-4bc7-b4dd-50fef826f155" providerId="ADAL" clId="{8F33A89F-2CE9-4BD6-BA7B-DC52C7C75213}" dt="2020-07-03T22:30:58.936" v="722" actId="478"/>
          <ac:spMkLst>
            <pc:docMk/>
            <pc:sldMk cId="3603589217" sldId="337"/>
            <ac:spMk id="34" creationId="{845BDAE1-390D-4387-A115-05978A5682F9}"/>
          </ac:spMkLst>
        </pc:spChg>
        <pc:spChg chg="del">
          <ac:chgData name="ANDRES HUMBERTO OTALORA CARMONA" userId="9f185f83-ab76-4bc7-b4dd-50fef826f155" providerId="ADAL" clId="{8F33A89F-2CE9-4BD6-BA7B-DC52C7C75213}" dt="2020-07-03T22:30:59.992" v="723" actId="478"/>
          <ac:spMkLst>
            <pc:docMk/>
            <pc:sldMk cId="3603589217" sldId="337"/>
            <ac:spMk id="35" creationId="{B62DAB17-4DC8-4293-939B-797BB8FEE940}"/>
          </ac:spMkLst>
        </pc:spChg>
        <pc:spChg chg="add mod">
          <ac:chgData name="ANDRES HUMBERTO OTALORA CARMONA" userId="9f185f83-ab76-4bc7-b4dd-50fef826f155" providerId="ADAL" clId="{8F33A89F-2CE9-4BD6-BA7B-DC52C7C75213}" dt="2020-07-03T22:36:44.769" v="745" actId="1076"/>
          <ac:spMkLst>
            <pc:docMk/>
            <pc:sldMk cId="3603589217" sldId="337"/>
            <ac:spMk id="36" creationId="{89337C5B-02E5-4C2A-83C5-2D5922AD98A9}"/>
          </ac:spMkLst>
        </pc:spChg>
        <pc:spChg chg="add mod">
          <ac:chgData name="ANDRES HUMBERTO OTALORA CARMONA" userId="9f185f83-ab76-4bc7-b4dd-50fef826f155" providerId="ADAL" clId="{8F33A89F-2CE9-4BD6-BA7B-DC52C7C75213}" dt="2020-07-03T22:37:33.928" v="762" actId="1076"/>
          <ac:spMkLst>
            <pc:docMk/>
            <pc:sldMk cId="3603589217" sldId="337"/>
            <ac:spMk id="37" creationId="{37320CB3-67F9-4319-931B-09C0BC63C77C}"/>
          </ac:spMkLst>
        </pc:spChg>
        <pc:spChg chg="add mod">
          <ac:chgData name="ANDRES HUMBERTO OTALORA CARMONA" userId="9f185f83-ab76-4bc7-b4dd-50fef826f155" providerId="ADAL" clId="{8F33A89F-2CE9-4BD6-BA7B-DC52C7C75213}" dt="2020-07-03T22:37:31.600" v="761" actId="1076"/>
          <ac:spMkLst>
            <pc:docMk/>
            <pc:sldMk cId="3603589217" sldId="337"/>
            <ac:spMk id="38" creationId="{2328D2D1-EA31-424C-ACCA-7A43495B2983}"/>
          </ac:spMkLst>
        </pc:spChg>
        <pc:spChg chg="add mod">
          <ac:chgData name="ANDRES HUMBERTO OTALORA CARMONA" userId="9f185f83-ab76-4bc7-b4dd-50fef826f155" providerId="ADAL" clId="{8F33A89F-2CE9-4BD6-BA7B-DC52C7C75213}" dt="2020-07-03T22:37:31.600" v="761" actId="1076"/>
          <ac:spMkLst>
            <pc:docMk/>
            <pc:sldMk cId="3603589217" sldId="337"/>
            <ac:spMk id="39" creationId="{A8F1A1BF-C2BB-4379-B45F-AD9AB19BBCCA}"/>
          </ac:spMkLst>
        </pc:spChg>
        <pc:spChg chg="add del mod">
          <ac:chgData name="ANDRES HUMBERTO OTALORA CARMONA" userId="9f185f83-ab76-4bc7-b4dd-50fef826f155" providerId="ADAL" clId="{8F33A89F-2CE9-4BD6-BA7B-DC52C7C75213}" dt="2020-07-03T22:37:40.168" v="764" actId="478"/>
          <ac:spMkLst>
            <pc:docMk/>
            <pc:sldMk cId="3603589217" sldId="337"/>
            <ac:spMk id="40" creationId="{1C4F0429-1146-4393-805A-FD8406788A84}"/>
          </ac:spMkLst>
        </pc:spChg>
        <pc:spChg chg="del">
          <ac:chgData name="ANDRES HUMBERTO OTALORA CARMONA" userId="9f185f83-ab76-4bc7-b4dd-50fef826f155" providerId="ADAL" clId="{8F33A89F-2CE9-4BD6-BA7B-DC52C7C75213}" dt="2020-07-03T22:30:57.401" v="720" actId="478"/>
          <ac:spMkLst>
            <pc:docMk/>
            <pc:sldMk cId="3603589217" sldId="337"/>
            <ac:spMk id="42" creationId="{84E0CE6D-0536-409A-9710-F685D95CE3F9}"/>
          </ac:spMkLst>
        </pc:spChg>
        <pc:spChg chg="del">
          <ac:chgData name="ANDRES HUMBERTO OTALORA CARMONA" userId="9f185f83-ab76-4bc7-b4dd-50fef826f155" providerId="ADAL" clId="{8F33A89F-2CE9-4BD6-BA7B-DC52C7C75213}" dt="2020-07-03T22:30:57.401" v="720" actId="478"/>
          <ac:spMkLst>
            <pc:docMk/>
            <pc:sldMk cId="3603589217" sldId="337"/>
            <ac:spMk id="43" creationId="{B955C63E-31E0-44CF-83D5-15B57917D370}"/>
          </ac:spMkLst>
        </pc:spChg>
        <pc:spChg chg="del">
          <ac:chgData name="ANDRES HUMBERTO OTALORA CARMONA" userId="9f185f83-ab76-4bc7-b4dd-50fef826f155" providerId="ADAL" clId="{8F33A89F-2CE9-4BD6-BA7B-DC52C7C75213}" dt="2020-07-03T22:30:57.401" v="720" actId="478"/>
          <ac:spMkLst>
            <pc:docMk/>
            <pc:sldMk cId="3603589217" sldId="337"/>
            <ac:spMk id="44" creationId="{BB5FD75D-1956-4094-844B-E20883E9D8DD}"/>
          </ac:spMkLst>
        </pc:spChg>
        <pc:spChg chg="add del mod">
          <ac:chgData name="ANDRES HUMBERTO OTALORA CARMONA" userId="9f185f83-ab76-4bc7-b4dd-50fef826f155" providerId="ADAL" clId="{8F33A89F-2CE9-4BD6-BA7B-DC52C7C75213}" dt="2020-07-03T22:37:57.816" v="771" actId="478"/>
          <ac:spMkLst>
            <pc:docMk/>
            <pc:sldMk cId="3603589217" sldId="337"/>
            <ac:spMk id="45" creationId="{4C621C99-E8B0-4658-8DDF-28759D858878}"/>
          </ac:spMkLst>
        </pc:spChg>
        <pc:spChg chg="add del mod">
          <ac:chgData name="ANDRES HUMBERTO OTALORA CARMONA" userId="9f185f83-ab76-4bc7-b4dd-50fef826f155" providerId="ADAL" clId="{8F33A89F-2CE9-4BD6-BA7B-DC52C7C75213}" dt="2020-07-03T22:38:12.360" v="777" actId="478"/>
          <ac:spMkLst>
            <pc:docMk/>
            <pc:sldMk cId="3603589217" sldId="337"/>
            <ac:spMk id="46" creationId="{6CD3869F-FFB3-4D82-A777-EEA5755A41E0}"/>
          </ac:spMkLst>
        </pc:spChg>
        <pc:spChg chg="add del mod">
          <ac:chgData name="ANDRES HUMBERTO OTALORA CARMONA" userId="9f185f83-ab76-4bc7-b4dd-50fef826f155" providerId="ADAL" clId="{8F33A89F-2CE9-4BD6-BA7B-DC52C7C75213}" dt="2020-07-03T22:38:35.844" v="785" actId="478"/>
          <ac:spMkLst>
            <pc:docMk/>
            <pc:sldMk cId="3603589217" sldId="337"/>
            <ac:spMk id="48" creationId="{141AA486-AEBA-4BF1-AAF0-BB1D0F632D7D}"/>
          </ac:spMkLst>
        </pc:spChg>
        <pc:spChg chg="add del mod">
          <ac:chgData name="ANDRES HUMBERTO OTALORA CARMONA" userId="9f185f83-ab76-4bc7-b4dd-50fef826f155" providerId="ADAL" clId="{8F33A89F-2CE9-4BD6-BA7B-DC52C7C75213}" dt="2020-07-03T22:38:42.576" v="789" actId="478"/>
          <ac:spMkLst>
            <pc:docMk/>
            <pc:sldMk cId="3603589217" sldId="337"/>
            <ac:spMk id="49" creationId="{1222BEAA-303D-4246-8F6B-199452C9FCE0}"/>
          </ac:spMkLst>
        </pc:spChg>
        <pc:spChg chg="add mod">
          <ac:chgData name="ANDRES HUMBERTO OTALORA CARMONA" userId="9f185f83-ab76-4bc7-b4dd-50fef826f155" providerId="ADAL" clId="{8F33A89F-2CE9-4BD6-BA7B-DC52C7C75213}" dt="2020-07-03T22:39:26.072" v="803" actId="1076"/>
          <ac:spMkLst>
            <pc:docMk/>
            <pc:sldMk cId="3603589217" sldId="337"/>
            <ac:spMk id="55" creationId="{EBD9F91B-DB18-4160-A95E-F07A79CB298C}"/>
          </ac:spMkLst>
        </pc:spChg>
        <pc:picChg chg="del">
          <ac:chgData name="ANDRES HUMBERTO OTALORA CARMONA" userId="9f185f83-ab76-4bc7-b4dd-50fef826f155" providerId="ADAL" clId="{8F33A89F-2CE9-4BD6-BA7B-DC52C7C75213}" dt="2020-07-03T22:30:57.401" v="720" actId="478"/>
          <ac:picMkLst>
            <pc:docMk/>
            <pc:sldMk cId="3603589217" sldId="337"/>
            <ac:picMk id="3" creationId="{BBA597AE-AF2B-4BE2-8688-A37714CBE052}"/>
          </ac:picMkLst>
        </pc:picChg>
        <pc:picChg chg="add mod">
          <ac:chgData name="ANDRES HUMBERTO OTALORA CARMONA" userId="9f185f83-ab76-4bc7-b4dd-50fef826f155" providerId="ADAL" clId="{8F33A89F-2CE9-4BD6-BA7B-DC52C7C75213}" dt="2020-07-03T22:37:07.567" v="750" actId="1076"/>
          <ac:picMkLst>
            <pc:docMk/>
            <pc:sldMk cId="3603589217" sldId="337"/>
            <ac:picMk id="8" creationId="{04F14D3F-4653-4B8E-903B-E31929C8EBD4}"/>
          </ac:picMkLst>
        </pc:picChg>
        <pc:picChg chg="add del mod">
          <ac:chgData name="ANDRES HUMBERTO OTALORA CARMONA" userId="9f185f83-ab76-4bc7-b4dd-50fef826f155" providerId="ADAL" clId="{8F33A89F-2CE9-4BD6-BA7B-DC52C7C75213}" dt="2020-07-03T22:37:02.930" v="747" actId="478"/>
          <ac:picMkLst>
            <pc:docMk/>
            <pc:sldMk cId="3603589217" sldId="337"/>
            <ac:picMk id="10" creationId="{E1762C33-C385-4305-92AE-8C4E75E0DADD}"/>
          </ac:picMkLst>
        </pc:picChg>
        <pc:picChg chg="del">
          <ac:chgData name="ANDRES HUMBERTO OTALORA CARMONA" userId="9f185f83-ab76-4bc7-b4dd-50fef826f155" providerId="ADAL" clId="{8F33A89F-2CE9-4BD6-BA7B-DC52C7C75213}" dt="2020-07-03T22:30:57.401" v="720" actId="478"/>
          <ac:picMkLst>
            <pc:docMk/>
            <pc:sldMk cId="3603589217" sldId="337"/>
            <ac:picMk id="17" creationId="{AF7F51E2-73D1-4A4F-A1B9-1A3FCD305523}"/>
          </ac:picMkLst>
        </pc:picChg>
        <pc:picChg chg="add del mod">
          <ac:chgData name="ANDRES HUMBERTO OTALORA CARMONA" userId="9f185f83-ab76-4bc7-b4dd-50fef826f155" providerId="ADAL" clId="{8F33A89F-2CE9-4BD6-BA7B-DC52C7C75213}" dt="2020-07-03T22:32:05.472" v="727" actId="478"/>
          <ac:picMkLst>
            <pc:docMk/>
            <pc:sldMk cId="3603589217" sldId="337"/>
            <ac:picMk id="21" creationId="{E049FE44-EFB2-40AD-A58C-911D3E549D6E}"/>
          </ac:picMkLst>
        </pc:picChg>
        <pc:picChg chg="del">
          <ac:chgData name="ANDRES HUMBERTO OTALORA CARMONA" userId="9f185f83-ab76-4bc7-b4dd-50fef826f155" providerId="ADAL" clId="{8F33A89F-2CE9-4BD6-BA7B-DC52C7C75213}" dt="2020-07-03T22:30:57.401" v="720" actId="478"/>
          <ac:picMkLst>
            <pc:docMk/>
            <pc:sldMk cId="3603589217" sldId="337"/>
            <ac:picMk id="24" creationId="{AD65C8A0-2025-483E-84C4-486FF038FD02}"/>
          </ac:picMkLst>
        </pc:picChg>
        <pc:picChg chg="del">
          <ac:chgData name="ANDRES HUMBERTO OTALORA CARMONA" userId="9f185f83-ab76-4bc7-b4dd-50fef826f155" providerId="ADAL" clId="{8F33A89F-2CE9-4BD6-BA7B-DC52C7C75213}" dt="2020-07-03T22:30:57.401" v="720" actId="478"/>
          <ac:picMkLst>
            <pc:docMk/>
            <pc:sldMk cId="3603589217" sldId="337"/>
            <ac:picMk id="27" creationId="{29A42F98-C133-4864-9C8B-5DD34E3898B0}"/>
          </ac:picMkLst>
        </pc:picChg>
        <pc:picChg chg="del">
          <ac:chgData name="ANDRES HUMBERTO OTALORA CARMONA" userId="9f185f83-ab76-4bc7-b4dd-50fef826f155" providerId="ADAL" clId="{8F33A89F-2CE9-4BD6-BA7B-DC52C7C75213}" dt="2020-07-03T22:30:57.992" v="721" actId="478"/>
          <ac:picMkLst>
            <pc:docMk/>
            <pc:sldMk cId="3603589217" sldId="337"/>
            <ac:picMk id="31" creationId="{7752EE3A-FCBC-43D3-AB15-DC3679AC0BF1}"/>
          </ac:picMkLst>
        </pc:picChg>
        <pc:picChg chg="add mod">
          <ac:chgData name="ANDRES HUMBERTO OTALORA CARMONA" userId="9f185f83-ab76-4bc7-b4dd-50fef826f155" providerId="ADAL" clId="{8F33A89F-2CE9-4BD6-BA7B-DC52C7C75213}" dt="2020-07-03T22:39:29.671" v="805" actId="1076"/>
          <ac:picMkLst>
            <pc:docMk/>
            <pc:sldMk cId="3603589217" sldId="337"/>
            <ac:picMk id="47" creationId="{F5A86AAC-7242-4F4A-B594-CE2AF923322A}"/>
          </ac:picMkLst>
        </pc:picChg>
        <pc:picChg chg="add mod">
          <ac:chgData name="ANDRES HUMBERTO OTALORA CARMONA" userId="9f185f83-ab76-4bc7-b4dd-50fef826f155" providerId="ADAL" clId="{8F33A89F-2CE9-4BD6-BA7B-DC52C7C75213}" dt="2020-07-03T22:37:10.865" v="752" actId="1076"/>
          <ac:picMkLst>
            <pc:docMk/>
            <pc:sldMk cId="3603589217" sldId="337"/>
            <ac:picMk id="50" creationId="{6E9E4ACA-B1DE-49BF-BCDC-99E2D8185A35}"/>
          </ac:picMkLst>
        </pc:picChg>
        <pc:picChg chg="add mod">
          <ac:chgData name="ANDRES HUMBERTO OTALORA CARMONA" userId="9f185f83-ab76-4bc7-b4dd-50fef826f155" providerId="ADAL" clId="{8F33A89F-2CE9-4BD6-BA7B-DC52C7C75213}" dt="2020-07-03T22:37:15.192" v="754" actId="1076"/>
          <ac:picMkLst>
            <pc:docMk/>
            <pc:sldMk cId="3603589217" sldId="337"/>
            <ac:picMk id="52" creationId="{4A47A2E0-9930-4751-96B6-7EF5A991318D}"/>
          </ac:picMkLst>
        </pc:picChg>
        <pc:picChg chg="add del mod">
          <ac:chgData name="ANDRES HUMBERTO OTALORA CARMONA" userId="9f185f83-ab76-4bc7-b4dd-50fef826f155" providerId="ADAL" clId="{8F33A89F-2CE9-4BD6-BA7B-DC52C7C75213}" dt="2020-07-03T22:37:26.592" v="760" actId="478"/>
          <ac:picMkLst>
            <pc:docMk/>
            <pc:sldMk cId="3603589217" sldId="337"/>
            <ac:picMk id="53" creationId="{6C437977-BF2C-40B4-AF26-E427A445CB56}"/>
          </ac:picMkLst>
        </pc:picChg>
        <pc:picChg chg="add del mod">
          <ac:chgData name="ANDRES HUMBERTO OTALORA CARMONA" userId="9f185f83-ab76-4bc7-b4dd-50fef826f155" providerId="ADAL" clId="{8F33A89F-2CE9-4BD6-BA7B-DC52C7C75213}" dt="2020-07-03T22:37:26.151" v="759" actId="478"/>
          <ac:picMkLst>
            <pc:docMk/>
            <pc:sldMk cId="3603589217" sldId="337"/>
            <ac:picMk id="54" creationId="{89C0238A-C3D0-4673-8BDD-6C1870E75A99}"/>
          </ac:picMkLst>
        </pc:picChg>
      </pc:sldChg>
      <pc:sldChg chg="add del">
        <pc:chgData name="ANDRES HUMBERTO OTALORA CARMONA" userId="9f185f83-ab76-4bc7-b4dd-50fef826f155" providerId="ADAL" clId="{8F33A89F-2CE9-4BD6-BA7B-DC52C7C75213}" dt="2020-07-03T21:55:24.271" v="85" actId="47"/>
        <pc:sldMkLst>
          <pc:docMk/>
          <pc:sldMk cId="833640357" sldId="338"/>
        </pc:sldMkLst>
      </pc:sldChg>
      <pc:sldChg chg="addSp delSp modSp add mod">
        <pc:chgData name="ANDRES HUMBERTO OTALORA CARMONA" userId="9f185f83-ab76-4bc7-b4dd-50fef826f155" providerId="ADAL" clId="{8F33A89F-2CE9-4BD6-BA7B-DC52C7C75213}" dt="2020-07-03T23:14:00.481" v="894" actId="1076"/>
        <pc:sldMkLst>
          <pc:docMk/>
          <pc:sldMk cId="2241785956" sldId="338"/>
        </pc:sldMkLst>
        <pc:spChg chg="add mod">
          <ac:chgData name="ANDRES HUMBERTO OTALORA CARMONA" userId="9f185f83-ab76-4bc7-b4dd-50fef826f155" providerId="ADAL" clId="{8F33A89F-2CE9-4BD6-BA7B-DC52C7C75213}" dt="2020-07-03T23:14:00.481" v="894" actId="1076"/>
          <ac:spMkLst>
            <pc:docMk/>
            <pc:sldMk cId="2241785956" sldId="338"/>
            <ac:spMk id="3" creationId="{3C736066-EC4D-4A01-AF91-B91F95F1BC7D}"/>
          </ac:spMkLst>
        </pc:spChg>
        <pc:spChg chg="add mod">
          <ac:chgData name="ANDRES HUMBERTO OTALORA CARMONA" userId="9f185f83-ab76-4bc7-b4dd-50fef826f155" providerId="ADAL" clId="{8F33A89F-2CE9-4BD6-BA7B-DC52C7C75213}" dt="2020-07-03T23:12:58.744" v="887" actId="1076"/>
          <ac:spMkLst>
            <pc:docMk/>
            <pc:sldMk cId="2241785956" sldId="338"/>
            <ac:spMk id="4" creationId="{BDE465AF-264A-4CB5-87E6-EF73B42D2908}"/>
          </ac:spMkLst>
        </pc:spChg>
        <pc:spChg chg="add mod">
          <ac:chgData name="ANDRES HUMBERTO OTALORA CARMONA" userId="9f185f83-ab76-4bc7-b4dd-50fef826f155" providerId="ADAL" clId="{8F33A89F-2CE9-4BD6-BA7B-DC52C7C75213}" dt="2020-07-03T23:13:05.856" v="890" actId="1076"/>
          <ac:spMkLst>
            <pc:docMk/>
            <pc:sldMk cId="2241785956" sldId="338"/>
            <ac:spMk id="5" creationId="{CF114DE4-0500-4E25-8F51-D5504983B001}"/>
          </ac:spMkLst>
        </pc:spChg>
        <pc:spChg chg="del">
          <ac:chgData name="ANDRES HUMBERTO OTALORA CARMONA" userId="9f185f83-ab76-4bc7-b4dd-50fef826f155" providerId="ADAL" clId="{8F33A89F-2CE9-4BD6-BA7B-DC52C7C75213}" dt="2020-07-03T23:07:41.962" v="817" actId="478"/>
          <ac:spMkLst>
            <pc:docMk/>
            <pc:sldMk cId="2241785956" sldId="338"/>
            <ac:spMk id="11" creationId="{2AB72934-C643-494C-9E41-9E01B4CFDEC4}"/>
          </ac:spMkLst>
        </pc:spChg>
        <pc:spChg chg="del">
          <ac:chgData name="ANDRES HUMBERTO OTALORA CARMONA" userId="9f185f83-ab76-4bc7-b4dd-50fef826f155" providerId="ADAL" clId="{8F33A89F-2CE9-4BD6-BA7B-DC52C7C75213}" dt="2020-07-03T23:07:41.962" v="817" actId="478"/>
          <ac:spMkLst>
            <pc:docMk/>
            <pc:sldMk cId="2241785956" sldId="338"/>
            <ac:spMk id="12" creationId="{9F31F60A-10B0-4F12-B388-5082F6E62B15}"/>
          </ac:spMkLst>
        </pc:spChg>
        <pc:spChg chg="del">
          <ac:chgData name="ANDRES HUMBERTO OTALORA CARMONA" userId="9f185f83-ab76-4bc7-b4dd-50fef826f155" providerId="ADAL" clId="{8F33A89F-2CE9-4BD6-BA7B-DC52C7C75213}" dt="2020-07-03T23:07:41.962" v="817" actId="478"/>
          <ac:spMkLst>
            <pc:docMk/>
            <pc:sldMk cId="2241785956" sldId="338"/>
            <ac:spMk id="13" creationId="{3B49BB5E-69C5-47ED-BA91-31036AD3EAFC}"/>
          </ac:spMkLst>
        </pc:spChg>
        <pc:spChg chg="del">
          <ac:chgData name="ANDRES HUMBERTO OTALORA CARMONA" userId="9f185f83-ab76-4bc7-b4dd-50fef826f155" providerId="ADAL" clId="{8F33A89F-2CE9-4BD6-BA7B-DC52C7C75213}" dt="2020-07-03T23:07:41.962" v="817" actId="478"/>
          <ac:spMkLst>
            <pc:docMk/>
            <pc:sldMk cId="2241785956" sldId="338"/>
            <ac:spMk id="14" creationId="{D3C0EDB5-F375-4CFD-AF9B-DACF19B0149F}"/>
          </ac:spMkLst>
        </pc:spChg>
        <pc:spChg chg="del">
          <ac:chgData name="ANDRES HUMBERTO OTALORA CARMONA" userId="9f185f83-ab76-4bc7-b4dd-50fef826f155" providerId="ADAL" clId="{8F33A89F-2CE9-4BD6-BA7B-DC52C7C75213}" dt="2020-07-03T23:07:41.962" v="817" actId="478"/>
          <ac:spMkLst>
            <pc:docMk/>
            <pc:sldMk cId="2241785956" sldId="338"/>
            <ac:spMk id="15" creationId="{6FA65A8B-0949-47F4-8122-40B739B82258}"/>
          </ac:spMkLst>
        </pc:spChg>
        <pc:spChg chg="del">
          <ac:chgData name="ANDRES HUMBERTO OTALORA CARMONA" userId="9f185f83-ab76-4bc7-b4dd-50fef826f155" providerId="ADAL" clId="{8F33A89F-2CE9-4BD6-BA7B-DC52C7C75213}" dt="2020-07-03T23:07:41.962" v="817" actId="478"/>
          <ac:spMkLst>
            <pc:docMk/>
            <pc:sldMk cId="2241785956" sldId="338"/>
            <ac:spMk id="16" creationId="{A505D938-092E-4EB4-A467-CFDF485E4D57}"/>
          </ac:spMkLst>
        </pc:spChg>
        <pc:spChg chg="del">
          <ac:chgData name="ANDRES HUMBERTO OTALORA CARMONA" userId="9f185f83-ab76-4bc7-b4dd-50fef826f155" providerId="ADAL" clId="{8F33A89F-2CE9-4BD6-BA7B-DC52C7C75213}" dt="2020-07-03T23:07:41.962" v="817" actId="478"/>
          <ac:spMkLst>
            <pc:docMk/>
            <pc:sldMk cId="2241785956" sldId="338"/>
            <ac:spMk id="22" creationId="{B0D45F85-DA53-4482-AEB8-C146C3225A19}"/>
          </ac:spMkLst>
        </pc:spChg>
        <pc:spChg chg="del">
          <ac:chgData name="ANDRES HUMBERTO OTALORA CARMONA" userId="9f185f83-ab76-4bc7-b4dd-50fef826f155" providerId="ADAL" clId="{8F33A89F-2CE9-4BD6-BA7B-DC52C7C75213}" dt="2020-07-03T23:07:41.962" v="817" actId="478"/>
          <ac:spMkLst>
            <pc:docMk/>
            <pc:sldMk cId="2241785956" sldId="338"/>
            <ac:spMk id="23" creationId="{73BCB85D-8DCB-4391-A559-5CFB4997B6EA}"/>
          </ac:spMkLst>
        </pc:spChg>
        <pc:spChg chg="del">
          <ac:chgData name="ANDRES HUMBERTO OTALORA CARMONA" userId="9f185f83-ab76-4bc7-b4dd-50fef826f155" providerId="ADAL" clId="{8F33A89F-2CE9-4BD6-BA7B-DC52C7C75213}" dt="2020-07-03T23:07:41.962" v="817" actId="478"/>
          <ac:spMkLst>
            <pc:docMk/>
            <pc:sldMk cId="2241785956" sldId="338"/>
            <ac:spMk id="25" creationId="{8D27A779-9259-4381-B790-9FCCF7CC48EB}"/>
          </ac:spMkLst>
        </pc:spChg>
        <pc:spChg chg="del">
          <ac:chgData name="ANDRES HUMBERTO OTALORA CARMONA" userId="9f185f83-ab76-4bc7-b4dd-50fef826f155" providerId="ADAL" clId="{8F33A89F-2CE9-4BD6-BA7B-DC52C7C75213}" dt="2020-07-03T23:07:41.962" v="817" actId="478"/>
          <ac:spMkLst>
            <pc:docMk/>
            <pc:sldMk cId="2241785956" sldId="338"/>
            <ac:spMk id="26" creationId="{47C472BE-30A8-4D4B-95F3-AFEC3C704D56}"/>
          </ac:spMkLst>
        </pc:spChg>
        <pc:spChg chg="del">
          <ac:chgData name="ANDRES HUMBERTO OTALORA CARMONA" userId="9f185f83-ab76-4bc7-b4dd-50fef826f155" providerId="ADAL" clId="{8F33A89F-2CE9-4BD6-BA7B-DC52C7C75213}" dt="2020-07-03T23:07:41.962" v="817" actId="478"/>
          <ac:spMkLst>
            <pc:docMk/>
            <pc:sldMk cId="2241785956" sldId="338"/>
            <ac:spMk id="29" creationId="{545A985B-65E8-4CE2-9CCD-AA4C759DDD04}"/>
          </ac:spMkLst>
        </pc:spChg>
        <pc:spChg chg="del">
          <ac:chgData name="ANDRES HUMBERTO OTALORA CARMONA" userId="9f185f83-ab76-4bc7-b4dd-50fef826f155" providerId="ADAL" clId="{8F33A89F-2CE9-4BD6-BA7B-DC52C7C75213}" dt="2020-07-03T23:07:41.962" v="817" actId="478"/>
          <ac:spMkLst>
            <pc:docMk/>
            <pc:sldMk cId="2241785956" sldId="338"/>
            <ac:spMk id="30" creationId="{C0772CED-AE0C-40F5-884D-35251B4B03E3}"/>
          </ac:spMkLst>
        </pc:spChg>
        <pc:spChg chg="add del mod">
          <ac:chgData name="ANDRES HUMBERTO OTALORA CARMONA" userId="9f185f83-ab76-4bc7-b4dd-50fef826f155" providerId="ADAL" clId="{8F33A89F-2CE9-4BD6-BA7B-DC52C7C75213}" dt="2020-07-03T23:08:29.913" v="831" actId="478"/>
          <ac:spMkLst>
            <pc:docMk/>
            <pc:sldMk cId="2241785956" sldId="338"/>
            <ac:spMk id="35" creationId="{15F25F6A-9D06-4EDA-9A96-2D3F035E64E2}"/>
          </ac:spMkLst>
        </pc:spChg>
        <pc:spChg chg="del">
          <ac:chgData name="ANDRES HUMBERTO OTALORA CARMONA" userId="9f185f83-ab76-4bc7-b4dd-50fef826f155" providerId="ADAL" clId="{8F33A89F-2CE9-4BD6-BA7B-DC52C7C75213}" dt="2020-07-03T23:07:41.962" v="817" actId="478"/>
          <ac:spMkLst>
            <pc:docMk/>
            <pc:sldMk cId="2241785956" sldId="338"/>
            <ac:spMk id="36" creationId="{89337C5B-02E5-4C2A-83C5-2D5922AD98A9}"/>
          </ac:spMkLst>
        </pc:spChg>
        <pc:spChg chg="del">
          <ac:chgData name="ANDRES HUMBERTO OTALORA CARMONA" userId="9f185f83-ab76-4bc7-b4dd-50fef826f155" providerId="ADAL" clId="{8F33A89F-2CE9-4BD6-BA7B-DC52C7C75213}" dt="2020-07-03T23:07:41.962" v="817" actId="478"/>
          <ac:spMkLst>
            <pc:docMk/>
            <pc:sldMk cId="2241785956" sldId="338"/>
            <ac:spMk id="37" creationId="{37320CB3-67F9-4319-931B-09C0BC63C77C}"/>
          </ac:spMkLst>
        </pc:spChg>
        <pc:spChg chg="del">
          <ac:chgData name="ANDRES HUMBERTO OTALORA CARMONA" userId="9f185f83-ab76-4bc7-b4dd-50fef826f155" providerId="ADAL" clId="{8F33A89F-2CE9-4BD6-BA7B-DC52C7C75213}" dt="2020-07-03T23:07:41.962" v="817" actId="478"/>
          <ac:spMkLst>
            <pc:docMk/>
            <pc:sldMk cId="2241785956" sldId="338"/>
            <ac:spMk id="38" creationId="{2328D2D1-EA31-424C-ACCA-7A43495B2983}"/>
          </ac:spMkLst>
        </pc:spChg>
        <pc:spChg chg="del">
          <ac:chgData name="ANDRES HUMBERTO OTALORA CARMONA" userId="9f185f83-ab76-4bc7-b4dd-50fef826f155" providerId="ADAL" clId="{8F33A89F-2CE9-4BD6-BA7B-DC52C7C75213}" dt="2020-07-03T23:08:01.785" v="820" actId="478"/>
          <ac:spMkLst>
            <pc:docMk/>
            <pc:sldMk cId="2241785956" sldId="338"/>
            <ac:spMk id="39" creationId="{A8F1A1BF-C2BB-4379-B45F-AD9AB19BBCCA}"/>
          </ac:spMkLst>
        </pc:spChg>
        <pc:spChg chg="add del mod">
          <ac:chgData name="ANDRES HUMBERTO OTALORA CARMONA" userId="9f185f83-ab76-4bc7-b4dd-50fef826f155" providerId="ADAL" clId="{8F33A89F-2CE9-4BD6-BA7B-DC52C7C75213}" dt="2020-07-03T23:08:15.753" v="825" actId="478"/>
          <ac:spMkLst>
            <pc:docMk/>
            <pc:sldMk cId="2241785956" sldId="338"/>
            <ac:spMk id="40" creationId="{71083B77-EE33-4BDA-ABD2-0E182738FE05}"/>
          </ac:spMkLst>
        </pc:spChg>
        <pc:spChg chg="mod">
          <ac:chgData name="ANDRES HUMBERTO OTALORA CARMONA" userId="9f185f83-ab76-4bc7-b4dd-50fef826f155" providerId="ADAL" clId="{8F33A89F-2CE9-4BD6-BA7B-DC52C7C75213}" dt="2020-07-03T23:08:10.417" v="822" actId="1076"/>
          <ac:spMkLst>
            <pc:docMk/>
            <pc:sldMk cId="2241785956" sldId="338"/>
            <ac:spMk id="41" creationId="{BA4E2C08-946C-4869-9B54-C27E445D8FB7}"/>
          </ac:spMkLst>
        </pc:spChg>
        <pc:spChg chg="add del mod">
          <ac:chgData name="ANDRES HUMBERTO OTALORA CARMONA" userId="9f185f83-ab76-4bc7-b4dd-50fef826f155" providerId="ADAL" clId="{8F33A89F-2CE9-4BD6-BA7B-DC52C7C75213}" dt="2020-07-03T23:08:38.912" v="836" actId="478"/>
          <ac:spMkLst>
            <pc:docMk/>
            <pc:sldMk cId="2241785956" sldId="338"/>
            <ac:spMk id="42" creationId="{609CACF6-8B0E-49B6-9615-E05BFCF103FD}"/>
          </ac:spMkLst>
        </pc:spChg>
        <pc:spChg chg="del">
          <ac:chgData name="ANDRES HUMBERTO OTALORA CARMONA" userId="9f185f83-ab76-4bc7-b4dd-50fef826f155" providerId="ADAL" clId="{8F33A89F-2CE9-4BD6-BA7B-DC52C7C75213}" dt="2020-07-03T23:07:41.962" v="817" actId="478"/>
          <ac:spMkLst>
            <pc:docMk/>
            <pc:sldMk cId="2241785956" sldId="338"/>
            <ac:spMk id="55" creationId="{EBD9F91B-DB18-4160-A95E-F07A79CB298C}"/>
          </ac:spMkLst>
        </pc:spChg>
        <pc:picChg chg="add mod">
          <ac:chgData name="ANDRES HUMBERTO OTALORA CARMONA" userId="9f185f83-ab76-4bc7-b4dd-50fef826f155" providerId="ADAL" clId="{8F33A89F-2CE9-4BD6-BA7B-DC52C7C75213}" dt="2020-07-03T23:13:10.744" v="893" actId="1076"/>
          <ac:picMkLst>
            <pc:docMk/>
            <pc:sldMk cId="2241785956" sldId="338"/>
            <ac:picMk id="6" creationId="{63095AC5-B4C8-488F-9BFD-630759020185}"/>
          </ac:picMkLst>
        </pc:picChg>
        <pc:picChg chg="add mod">
          <ac:chgData name="ANDRES HUMBERTO OTALORA CARMONA" userId="9f185f83-ab76-4bc7-b4dd-50fef826f155" providerId="ADAL" clId="{8F33A89F-2CE9-4BD6-BA7B-DC52C7C75213}" dt="2020-07-03T23:13:09.216" v="892" actId="1076"/>
          <ac:picMkLst>
            <pc:docMk/>
            <pc:sldMk cId="2241785956" sldId="338"/>
            <ac:picMk id="7" creationId="{1F53EDE4-562C-46EE-936C-09D3D21C20AA}"/>
          </ac:picMkLst>
        </pc:picChg>
        <pc:picChg chg="del">
          <ac:chgData name="ANDRES HUMBERTO OTALORA CARMONA" userId="9f185f83-ab76-4bc7-b4dd-50fef826f155" providerId="ADAL" clId="{8F33A89F-2CE9-4BD6-BA7B-DC52C7C75213}" dt="2020-07-03T23:07:41.962" v="817" actId="478"/>
          <ac:picMkLst>
            <pc:docMk/>
            <pc:sldMk cId="2241785956" sldId="338"/>
            <ac:picMk id="8" creationId="{04F14D3F-4653-4B8E-903B-E31929C8EBD4}"/>
          </ac:picMkLst>
        </pc:picChg>
        <pc:picChg chg="add mod">
          <ac:chgData name="ANDRES HUMBERTO OTALORA CARMONA" userId="9f185f83-ab76-4bc7-b4dd-50fef826f155" providerId="ADAL" clId="{8F33A89F-2CE9-4BD6-BA7B-DC52C7C75213}" dt="2020-07-03T23:13:07.968" v="891" actId="1076"/>
          <ac:picMkLst>
            <pc:docMk/>
            <pc:sldMk cId="2241785956" sldId="338"/>
            <ac:picMk id="9" creationId="{4365639E-F11F-4070-830A-146C311C766A}"/>
          </ac:picMkLst>
        </pc:picChg>
        <pc:picChg chg="add del mod">
          <ac:chgData name="ANDRES HUMBERTO OTALORA CARMONA" userId="9f185f83-ab76-4bc7-b4dd-50fef826f155" providerId="ADAL" clId="{8F33A89F-2CE9-4BD6-BA7B-DC52C7C75213}" dt="2020-07-03T23:08:51.291" v="837" actId="21"/>
          <ac:picMkLst>
            <pc:docMk/>
            <pc:sldMk cId="2241785956" sldId="338"/>
            <ac:picMk id="27" creationId="{86D9AEA1-FFED-433C-96B9-060997BC0379}"/>
          </ac:picMkLst>
        </pc:picChg>
        <pc:picChg chg="add del mod">
          <ac:chgData name="ANDRES HUMBERTO OTALORA CARMONA" userId="9f185f83-ab76-4bc7-b4dd-50fef826f155" providerId="ADAL" clId="{8F33A89F-2CE9-4BD6-BA7B-DC52C7C75213}" dt="2020-07-03T23:09:44.034" v="848" actId="21"/>
          <ac:picMkLst>
            <pc:docMk/>
            <pc:sldMk cId="2241785956" sldId="338"/>
            <ac:picMk id="31" creationId="{F6752404-3A84-4CDC-9AF1-3BCDB5AD3858}"/>
          </ac:picMkLst>
        </pc:picChg>
        <pc:picChg chg="add del mod">
          <ac:chgData name="ANDRES HUMBERTO OTALORA CARMONA" userId="9f185f83-ab76-4bc7-b4dd-50fef826f155" providerId="ADAL" clId="{8F33A89F-2CE9-4BD6-BA7B-DC52C7C75213}" dt="2020-07-03T23:09:17.396" v="842" actId="21"/>
          <ac:picMkLst>
            <pc:docMk/>
            <pc:sldMk cId="2241785956" sldId="338"/>
            <ac:picMk id="32" creationId="{8E7D2F01-F3D0-4E12-B9A9-6A4D321442C6}"/>
          </ac:picMkLst>
        </pc:picChg>
        <pc:picChg chg="add mod">
          <ac:chgData name="ANDRES HUMBERTO OTALORA CARMONA" userId="9f185f83-ab76-4bc7-b4dd-50fef826f155" providerId="ADAL" clId="{8F33A89F-2CE9-4BD6-BA7B-DC52C7C75213}" dt="2020-07-03T23:12:42.071" v="882" actId="1076"/>
          <ac:picMkLst>
            <pc:docMk/>
            <pc:sldMk cId="2241785956" sldId="338"/>
            <ac:picMk id="33" creationId="{01A1D2FD-564B-4FFD-A9E0-E25F0A6AF6A5}"/>
          </ac:picMkLst>
        </pc:picChg>
        <pc:picChg chg="add mod">
          <ac:chgData name="ANDRES HUMBERTO OTALORA CARMONA" userId="9f185f83-ab76-4bc7-b4dd-50fef826f155" providerId="ADAL" clId="{8F33A89F-2CE9-4BD6-BA7B-DC52C7C75213}" dt="2020-07-03T23:12:38.992" v="880" actId="1076"/>
          <ac:picMkLst>
            <pc:docMk/>
            <pc:sldMk cId="2241785956" sldId="338"/>
            <ac:picMk id="34" creationId="{212468C6-129E-4C6F-81C7-2C455F7ADD62}"/>
          </ac:picMkLst>
        </pc:picChg>
        <pc:picChg chg="add mod">
          <ac:chgData name="ANDRES HUMBERTO OTALORA CARMONA" userId="9f185f83-ab76-4bc7-b4dd-50fef826f155" providerId="ADAL" clId="{8F33A89F-2CE9-4BD6-BA7B-DC52C7C75213}" dt="2020-07-03T23:13:03.552" v="889" actId="1076"/>
          <ac:picMkLst>
            <pc:docMk/>
            <pc:sldMk cId="2241785956" sldId="338"/>
            <ac:picMk id="43" creationId="{34BA5838-8B25-47FD-95CB-A9B77F16531C}"/>
          </ac:picMkLst>
        </pc:picChg>
        <pc:picChg chg="del">
          <ac:chgData name="ANDRES HUMBERTO OTALORA CARMONA" userId="9f185f83-ab76-4bc7-b4dd-50fef826f155" providerId="ADAL" clId="{8F33A89F-2CE9-4BD6-BA7B-DC52C7C75213}" dt="2020-07-03T23:07:41.962" v="817" actId="478"/>
          <ac:picMkLst>
            <pc:docMk/>
            <pc:sldMk cId="2241785956" sldId="338"/>
            <ac:picMk id="47" creationId="{F5A86AAC-7242-4F4A-B594-CE2AF923322A}"/>
          </ac:picMkLst>
        </pc:picChg>
        <pc:picChg chg="del">
          <ac:chgData name="ANDRES HUMBERTO OTALORA CARMONA" userId="9f185f83-ab76-4bc7-b4dd-50fef826f155" providerId="ADAL" clId="{8F33A89F-2CE9-4BD6-BA7B-DC52C7C75213}" dt="2020-07-03T23:07:41.962" v="817" actId="478"/>
          <ac:picMkLst>
            <pc:docMk/>
            <pc:sldMk cId="2241785956" sldId="338"/>
            <ac:picMk id="50" creationId="{6E9E4ACA-B1DE-49BF-BCDC-99E2D8185A35}"/>
          </ac:picMkLst>
        </pc:picChg>
        <pc:picChg chg="del">
          <ac:chgData name="ANDRES HUMBERTO OTALORA CARMONA" userId="9f185f83-ab76-4bc7-b4dd-50fef826f155" providerId="ADAL" clId="{8F33A89F-2CE9-4BD6-BA7B-DC52C7C75213}" dt="2020-07-03T23:07:41.962" v="817" actId="478"/>
          <ac:picMkLst>
            <pc:docMk/>
            <pc:sldMk cId="2241785956" sldId="338"/>
            <ac:picMk id="52" creationId="{4A47A2E0-9930-4751-96B6-7EF5A991318D}"/>
          </ac:picMkLst>
        </pc:picChg>
      </pc:sldChg>
      <pc:sldChg chg="add del setBg">
        <pc:chgData name="ANDRES HUMBERTO OTALORA CARMONA" userId="9f185f83-ab76-4bc7-b4dd-50fef826f155" providerId="ADAL" clId="{8F33A89F-2CE9-4BD6-BA7B-DC52C7C75213}" dt="2020-07-03T22:43:41.975" v="813" actId="47"/>
        <pc:sldMkLst>
          <pc:docMk/>
          <pc:sldMk cId="2729263324" sldId="338"/>
        </pc:sldMkLst>
      </pc:sldChg>
      <pc:sldChg chg="addSp delSp modSp add mod">
        <pc:chgData name="ANDRES HUMBERTO OTALORA CARMONA" userId="9f185f83-ab76-4bc7-b4dd-50fef826f155" providerId="ADAL" clId="{8F33A89F-2CE9-4BD6-BA7B-DC52C7C75213}" dt="2020-07-03T23:24:44.697" v="1142" actId="1076"/>
        <pc:sldMkLst>
          <pc:docMk/>
          <pc:sldMk cId="1449101284" sldId="339"/>
        </pc:sldMkLst>
        <pc:spChg chg="del">
          <ac:chgData name="ANDRES HUMBERTO OTALORA CARMONA" userId="9f185f83-ab76-4bc7-b4dd-50fef826f155" providerId="ADAL" clId="{8F33A89F-2CE9-4BD6-BA7B-DC52C7C75213}" dt="2020-07-03T23:14:18.600" v="896" actId="478"/>
          <ac:spMkLst>
            <pc:docMk/>
            <pc:sldMk cId="1449101284" sldId="339"/>
            <ac:spMk id="3" creationId="{3C736066-EC4D-4A01-AF91-B91F95F1BC7D}"/>
          </ac:spMkLst>
        </pc:spChg>
        <pc:spChg chg="del">
          <ac:chgData name="ANDRES HUMBERTO OTALORA CARMONA" userId="9f185f83-ab76-4bc7-b4dd-50fef826f155" providerId="ADAL" clId="{8F33A89F-2CE9-4BD6-BA7B-DC52C7C75213}" dt="2020-07-03T23:14:18.600" v="896" actId="478"/>
          <ac:spMkLst>
            <pc:docMk/>
            <pc:sldMk cId="1449101284" sldId="339"/>
            <ac:spMk id="4" creationId="{BDE465AF-264A-4CB5-87E6-EF73B42D2908}"/>
          </ac:spMkLst>
        </pc:spChg>
        <pc:spChg chg="del">
          <ac:chgData name="ANDRES HUMBERTO OTALORA CARMONA" userId="9f185f83-ab76-4bc7-b4dd-50fef826f155" providerId="ADAL" clId="{8F33A89F-2CE9-4BD6-BA7B-DC52C7C75213}" dt="2020-07-03T23:14:18.600" v="896" actId="478"/>
          <ac:spMkLst>
            <pc:docMk/>
            <pc:sldMk cId="1449101284" sldId="339"/>
            <ac:spMk id="5" creationId="{CF114DE4-0500-4E25-8F51-D5504983B001}"/>
          </ac:spMkLst>
        </pc:spChg>
        <pc:spChg chg="add mod">
          <ac:chgData name="ANDRES HUMBERTO OTALORA CARMONA" userId="9f185f83-ab76-4bc7-b4dd-50fef826f155" providerId="ADAL" clId="{8F33A89F-2CE9-4BD6-BA7B-DC52C7C75213}" dt="2020-07-03T23:19:08.784" v="963" actId="1076"/>
          <ac:spMkLst>
            <pc:docMk/>
            <pc:sldMk cId="1449101284" sldId="339"/>
            <ac:spMk id="11" creationId="{E883FAB2-E8DF-4958-A8EE-0F1F0A161353}"/>
          </ac:spMkLst>
        </pc:spChg>
        <pc:spChg chg="add del mod">
          <ac:chgData name="ANDRES HUMBERTO OTALORA CARMONA" userId="9f185f83-ab76-4bc7-b4dd-50fef826f155" providerId="ADAL" clId="{8F33A89F-2CE9-4BD6-BA7B-DC52C7C75213}" dt="2020-07-03T23:15:44.384" v="908" actId="478"/>
          <ac:spMkLst>
            <pc:docMk/>
            <pc:sldMk cId="1449101284" sldId="339"/>
            <ac:spMk id="15" creationId="{59A984F5-9AB8-4EDF-BC65-D70ACE5D2D3F}"/>
          </ac:spMkLst>
        </pc:spChg>
        <pc:spChg chg="add mod">
          <ac:chgData name="ANDRES HUMBERTO OTALORA CARMONA" userId="9f185f83-ab76-4bc7-b4dd-50fef826f155" providerId="ADAL" clId="{8F33A89F-2CE9-4BD6-BA7B-DC52C7C75213}" dt="2020-07-03T23:19:08.784" v="963" actId="1076"/>
          <ac:spMkLst>
            <pc:docMk/>
            <pc:sldMk cId="1449101284" sldId="339"/>
            <ac:spMk id="17" creationId="{936380F3-5390-4C65-9858-C2A5F182687F}"/>
          </ac:spMkLst>
        </pc:spChg>
        <pc:spChg chg="add mod">
          <ac:chgData name="ANDRES HUMBERTO OTALORA CARMONA" userId="9f185f83-ab76-4bc7-b4dd-50fef826f155" providerId="ADAL" clId="{8F33A89F-2CE9-4BD6-BA7B-DC52C7C75213}" dt="2020-07-03T23:19:56.624" v="978" actId="1076"/>
          <ac:spMkLst>
            <pc:docMk/>
            <pc:sldMk cId="1449101284" sldId="339"/>
            <ac:spMk id="20" creationId="{8758BB9F-1A1D-4199-95E3-ABCC04BBC2D3}"/>
          </ac:spMkLst>
        </pc:spChg>
        <pc:spChg chg="add mod">
          <ac:chgData name="ANDRES HUMBERTO OTALORA CARMONA" userId="9f185f83-ab76-4bc7-b4dd-50fef826f155" providerId="ADAL" clId="{8F33A89F-2CE9-4BD6-BA7B-DC52C7C75213}" dt="2020-07-03T23:20:05.912" v="981" actId="1076"/>
          <ac:spMkLst>
            <pc:docMk/>
            <pc:sldMk cId="1449101284" sldId="339"/>
            <ac:spMk id="27" creationId="{22455C33-E4F8-40C7-9785-3F2B58BD3B2D}"/>
          </ac:spMkLst>
        </pc:spChg>
        <pc:spChg chg="add mod">
          <ac:chgData name="ANDRES HUMBERTO OTALORA CARMONA" userId="9f185f83-ab76-4bc7-b4dd-50fef826f155" providerId="ADAL" clId="{8F33A89F-2CE9-4BD6-BA7B-DC52C7C75213}" dt="2020-07-03T23:24:31.423" v="1140" actId="1076"/>
          <ac:spMkLst>
            <pc:docMk/>
            <pc:sldMk cId="1449101284" sldId="339"/>
            <ac:spMk id="29" creationId="{2D96E3C9-9117-49AB-8642-C968E10D20B7}"/>
          </ac:spMkLst>
        </pc:spChg>
        <pc:spChg chg="add mod">
          <ac:chgData name="ANDRES HUMBERTO OTALORA CARMONA" userId="9f185f83-ab76-4bc7-b4dd-50fef826f155" providerId="ADAL" clId="{8F33A89F-2CE9-4BD6-BA7B-DC52C7C75213}" dt="2020-07-03T23:24:31.423" v="1140" actId="1076"/>
          <ac:spMkLst>
            <pc:docMk/>
            <pc:sldMk cId="1449101284" sldId="339"/>
            <ac:spMk id="32" creationId="{80554CB6-170B-4B67-B395-2410AAB64B2B}"/>
          </ac:spMkLst>
        </pc:spChg>
        <pc:spChg chg="add del mod">
          <ac:chgData name="ANDRES HUMBERTO OTALORA CARMONA" userId="9f185f83-ab76-4bc7-b4dd-50fef826f155" providerId="ADAL" clId="{8F33A89F-2CE9-4BD6-BA7B-DC52C7C75213}" dt="2020-07-03T23:20:00.064" v="979" actId="478"/>
          <ac:spMkLst>
            <pc:docMk/>
            <pc:sldMk cId="1449101284" sldId="339"/>
            <ac:spMk id="36" creationId="{AF14D273-D7F3-4ED4-B6D7-CC90AA17B306}"/>
          </ac:spMkLst>
        </pc:spChg>
        <pc:spChg chg="add mod">
          <ac:chgData name="ANDRES HUMBERTO OTALORA CARMONA" userId="9f185f83-ab76-4bc7-b4dd-50fef826f155" providerId="ADAL" clId="{8F33A89F-2CE9-4BD6-BA7B-DC52C7C75213}" dt="2020-07-03T23:22:28.001" v="1124" actId="14100"/>
          <ac:spMkLst>
            <pc:docMk/>
            <pc:sldMk cId="1449101284" sldId="339"/>
            <ac:spMk id="37" creationId="{08633653-2358-4E70-8163-800E6BC321A7}"/>
          </ac:spMkLst>
        </pc:spChg>
        <pc:spChg chg="add mod">
          <ac:chgData name="ANDRES HUMBERTO OTALORA CARMONA" userId="9f185f83-ab76-4bc7-b4dd-50fef826f155" providerId="ADAL" clId="{8F33A89F-2CE9-4BD6-BA7B-DC52C7C75213}" dt="2020-07-03T23:21:37.058" v="1108" actId="207"/>
          <ac:spMkLst>
            <pc:docMk/>
            <pc:sldMk cId="1449101284" sldId="339"/>
            <ac:spMk id="40" creationId="{209CEC89-A148-4606-8087-DBC30FD3B9F7}"/>
          </ac:spMkLst>
        </pc:spChg>
        <pc:picChg chg="del">
          <ac:chgData name="ANDRES HUMBERTO OTALORA CARMONA" userId="9f185f83-ab76-4bc7-b4dd-50fef826f155" providerId="ADAL" clId="{8F33A89F-2CE9-4BD6-BA7B-DC52C7C75213}" dt="2020-07-03T23:14:18.600" v="896" actId="478"/>
          <ac:picMkLst>
            <pc:docMk/>
            <pc:sldMk cId="1449101284" sldId="339"/>
            <ac:picMk id="6" creationId="{63095AC5-B4C8-488F-9BFD-630759020185}"/>
          </ac:picMkLst>
        </pc:picChg>
        <pc:picChg chg="del">
          <ac:chgData name="ANDRES HUMBERTO OTALORA CARMONA" userId="9f185f83-ab76-4bc7-b4dd-50fef826f155" providerId="ADAL" clId="{8F33A89F-2CE9-4BD6-BA7B-DC52C7C75213}" dt="2020-07-03T23:14:18.600" v="896" actId="478"/>
          <ac:picMkLst>
            <pc:docMk/>
            <pc:sldMk cId="1449101284" sldId="339"/>
            <ac:picMk id="7" creationId="{1F53EDE4-562C-46EE-936C-09D3D21C20AA}"/>
          </ac:picMkLst>
        </pc:picChg>
        <pc:picChg chg="add mod">
          <ac:chgData name="ANDRES HUMBERTO OTALORA CARMONA" userId="9f185f83-ab76-4bc7-b4dd-50fef826f155" providerId="ADAL" clId="{8F33A89F-2CE9-4BD6-BA7B-DC52C7C75213}" dt="2020-07-03T23:19:08.784" v="963" actId="1076"/>
          <ac:picMkLst>
            <pc:docMk/>
            <pc:sldMk cId="1449101284" sldId="339"/>
            <ac:picMk id="8" creationId="{1E16D02C-597F-4CF9-9F0C-800A8157ADCC}"/>
          </ac:picMkLst>
        </pc:picChg>
        <pc:picChg chg="del">
          <ac:chgData name="ANDRES HUMBERTO OTALORA CARMONA" userId="9f185f83-ab76-4bc7-b4dd-50fef826f155" providerId="ADAL" clId="{8F33A89F-2CE9-4BD6-BA7B-DC52C7C75213}" dt="2020-07-03T23:14:18.600" v="896" actId="478"/>
          <ac:picMkLst>
            <pc:docMk/>
            <pc:sldMk cId="1449101284" sldId="339"/>
            <ac:picMk id="9" creationId="{4365639E-F11F-4070-830A-146C311C766A}"/>
          </ac:picMkLst>
        </pc:picChg>
        <pc:picChg chg="add mod">
          <ac:chgData name="ANDRES HUMBERTO OTALORA CARMONA" userId="9f185f83-ab76-4bc7-b4dd-50fef826f155" providerId="ADAL" clId="{8F33A89F-2CE9-4BD6-BA7B-DC52C7C75213}" dt="2020-07-03T23:19:08.784" v="963" actId="1076"/>
          <ac:picMkLst>
            <pc:docMk/>
            <pc:sldMk cId="1449101284" sldId="339"/>
            <ac:picMk id="10" creationId="{B8C77B52-B9E1-43AA-9C59-8D5E7AFDF090}"/>
          </ac:picMkLst>
        </pc:picChg>
        <pc:picChg chg="add del mod">
          <ac:chgData name="ANDRES HUMBERTO OTALORA CARMONA" userId="9f185f83-ab76-4bc7-b4dd-50fef826f155" providerId="ADAL" clId="{8F33A89F-2CE9-4BD6-BA7B-DC52C7C75213}" dt="2020-07-03T23:16:49.113" v="945" actId="478"/>
          <ac:picMkLst>
            <pc:docMk/>
            <pc:sldMk cId="1449101284" sldId="339"/>
            <ac:picMk id="13" creationId="{848FFBC0-C6F5-4BAE-B32D-1C54B2CDAE65}"/>
          </ac:picMkLst>
        </pc:picChg>
        <pc:picChg chg="add del mod">
          <ac:chgData name="ANDRES HUMBERTO OTALORA CARMONA" userId="9f185f83-ab76-4bc7-b4dd-50fef826f155" providerId="ADAL" clId="{8F33A89F-2CE9-4BD6-BA7B-DC52C7C75213}" dt="2020-07-03T23:14:32.764" v="898" actId="21"/>
          <ac:picMkLst>
            <pc:docMk/>
            <pc:sldMk cId="1449101284" sldId="339"/>
            <ac:picMk id="16" creationId="{743E7176-11BD-4463-8C10-5E7EAF5498E3}"/>
          </ac:picMkLst>
        </pc:picChg>
        <pc:picChg chg="add mod">
          <ac:chgData name="ANDRES HUMBERTO OTALORA CARMONA" userId="9f185f83-ab76-4bc7-b4dd-50fef826f155" providerId="ADAL" clId="{8F33A89F-2CE9-4BD6-BA7B-DC52C7C75213}" dt="2020-07-03T23:19:08.784" v="963" actId="1076"/>
          <ac:picMkLst>
            <pc:docMk/>
            <pc:sldMk cId="1449101284" sldId="339"/>
            <ac:picMk id="19" creationId="{1EF2B90B-5B6C-482D-9E2A-A1F6E537EE5C}"/>
          </ac:picMkLst>
        </pc:picChg>
        <pc:picChg chg="add mod">
          <ac:chgData name="ANDRES HUMBERTO OTALORA CARMONA" userId="9f185f83-ab76-4bc7-b4dd-50fef826f155" providerId="ADAL" clId="{8F33A89F-2CE9-4BD6-BA7B-DC52C7C75213}" dt="2020-07-03T23:24:31.423" v="1140" actId="1076"/>
          <ac:picMkLst>
            <pc:docMk/>
            <pc:sldMk cId="1449101284" sldId="339"/>
            <ac:picMk id="21" creationId="{481DC5B3-C74E-49A4-87DF-131530D1EFC7}"/>
          </ac:picMkLst>
        </pc:picChg>
        <pc:picChg chg="add del mod">
          <ac:chgData name="ANDRES HUMBERTO OTALORA CARMONA" userId="9f185f83-ab76-4bc7-b4dd-50fef826f155" providerId="ADAL" clId="{8F33A89F-2CE9-4BD6-BA7B-DC52C7C75213}" dt="2020-07-03T23:22:36.697" v="1126" actId="478"/>
          <ac:picMkLst>
            <pc:docMk/>
            <pc:sldMk cId="1449101284" sldId="339"/>
            <ac:picMk id="30" creationId="{11E4754A-9508-4DEA-8067-81E8E6C0447C}"/>
          </ac:picMkLst>
        </pc:picChg>
        <pc:picChg chg="add del mod">
          <ac:chgData name="ANDRES HUMBERTO OTALORA CARMONA" userId="9f185f83-ab76-4bc7-b4dd-50fef826f155" providerId="ADAL" clId="{8F33A89F-2CE9-4BD6-BA7B-DC52C7C75213}" dt="2020-07-03T23:21:45.912" v="1109" actId="478"/>
          <ac:picMkLst>
            <pc:docMk/>
            <pc:sldMk cId="1449101284" sldId="339"/>
            <ac:picMk id="31" creationId="{91F7932D-5136-4FF9-9261-872EAA5030B2}"/>
          </ac:picMkLst>
        </pc:picChg>
        <pc:picChg chg="del">
          <ac:chgData name="ANDRES HUMBERTO OTALORA CARMONA" userId="9f185f83-ab76-4bc7-b4dd-50fef826f155" providerId="ADAL" clId="{8F33A89F-2CE9-4BD6-BA7B-DC52C7C75213}" dt="2020-07-03T23:14:18.600" v="896" actId="478"/>
          <ac:picMkLst>
            <pc:docMk/>
            <pc:sldMk cId="1449101284" sldId="339"/>
            <ac:picMk id="33" creationId="{01A1D2FD-564B-4FFD-A9E0-E25F0A6AF6A5}"/>
          </ac:picMkLst>
        </pc:picChg>
        <pc:picChg chg="del">
          <ac:chgData name="ANDRES HUMBERTO OTALORA CARMONA" userId="9f185f83-ab76-4bc7-b4dd-50fef826f155" providerId="ADAL" clId="{8F33A89F-2CE9-4BD6-BA7B-DC52C7C75213}" dt="2020-07-03T23:14:18.600" v="896" actId="478"/>
          <ac:picMkLst>
            <pc:docMk/>
            <pc:sldMk cId="1449101284" sldId="339"/>
            <ac:picMk id="34" creationId="{212468C6-129E-4C6F-81C7-2C455F7ADD62}"/>
          </ac:picMkLst>
        </pc:picChg>
        <pc:picChg chg="add mod">
          <ac:chgData name="ANDRES HUMBERTO OTALORA CARMONA" userId="9f185f83-ab76-4bc7-b4dd-50fef826f155" providerId="ADAL" clId="{8F33A89F-2CE9-4BD6-BA7B-DC52C7C75213}" dt="2020-07-03T23:24:31.423" v="1140" actId="1076"/>
          <ac:picMkLst>
            <pc:docMk/>
            <pc:sldMk cId="1449101284" sldId="339"/>
            <ac:picMk id="35" creationId="{F4F1D860-8C5D-4EDE-9C02-69C8EF08EF74}"/>
          </ac:picMkLst>
        </pc:picChg>
        <pc:picChg chg="add del mod">
          <ac:chgData name="ANDRES HUMBERTO OTALORA CARMONA" userId="9f185f83-ab76-4bc7-b4dd-50fef826f155" providerId="ADAL" clId="{8F33A89F-2CE9-4BD6-BA7B-DC52C7C75213}" dt="2020-07-03T23:22:37.168" v="1127" actId="478"/>
          <ac:picMkLst>
            <pc:docMk/>
            <pc:sldMk cId="1449101284" sldId="339"/>
            <ac:picMk id="38" creationId="{31FF9B8E-49CF-4D09-9F1E-2BA25CB073EA}"/>
          </ac:picMkLst>
        </pc:picChg>
        <pc:picChg chg="add del mod">
          <ac:chgData name="ANDRES HUMBERTO OTALORA CARMONA" userId="9f185f83-ab76-4bc7-b4dd-50fef826f155" providerId="ADAL" clId="{8F33A89F-2CE9-4BD6-BA7B-DC52C7C75213}" dt="2020-07-03T23:22:15.848" v="1118" actId="478"/>
          <ac:picMkLst>
            <pc:docMk/>
            <pc:sldMk cId="1449101284" sldId="339"/>
            <ac:picMk id="39" creationId="{01F1BC86-46D4-4928-9D64-F5A79EBA4C73}"/>
          </ac:picMkLst>
        </pc:picChg>
        <pc:picChg chg="add mod">
          <ac:chgData name="ANDRES HUMBERTO OTALORA CARMONA" userId="9f185f83-ab76-4bc7-b4dd-50fef826f155" providerId="ADAL" clId="{8F33A89F-2CE9-4BD6-BA7B-DC52C7C75213}" dt="2020-07-03T23:21:01.208" v="1034" actId="1076"/>
          <ac:picMkLst>
            <pc:docMk/>
            <pc:sldMk cId="1449101284" sldId="339"/>
            <ac:picMk id="42" creationId="{AABF0D8E-93B1-4AF1-8B73-E8B48DF0BE21}"/>
          </ac:picMkLst>
        </pc:picChg>
        <pc:picChg chg="del">
          <ac:chgData name="ANDRES HUMBERTO OTALORA CARMONA" userId="9f185f83-ab76-4bc7-b4dd-50fef826f155" providerId="ADAL" clId="{8F33A89F-2CE9-4BD6-BA7B-DC52C7C75213}" dt="2020-07-03T23:14:18.600" v="896" actId="478"/>
          <ac:picMkLst>
            <pc:docMk/>
            <pc:sldMk cId="1449101284" sldId="339"/>
            <ac:picMk id="43" creationId="{34BA5838-8B25-47FD-95CB-A9B77F16531C}"/>
          </ac:picMkLst>
        </pc:picChg>
        <pc:picChg chg="add mod">
          <ac:chgData name="ANDRES HUMBERTO OTALORA CARMONA" userId="9f185f83-ab76-4bc7-b4dd-50fef826f155" providerId="ADAL" clId="{8F33A89F-2CE9-4BD6-BA7B-DC52C7C75213}" dt="2020-07-03T23:24:31.423" v="1140" actId="1076"/>
          <ac:picMkLst>
            <pc:docMk/>
            <pc:sldMk cId="1449101284" sldId="339"/>
            <ac:picMk id="44" creationId="{3DC6947A-2CE2-4FAE-BFE2-E6E169C7607D}"/>
          </ac:picMkLst>
        </pc:picChg>
        <pc:picChg chg="add mod modCrop">
          <ac:chgData name="ANDRES HUMBERTO OTALORA CARMONA" userId="9f185f83-ab76-4bc7-b4dd-50fef826f155" providerId="ADAL" clId="{8F33A89F-2CE9-4BD6-BA7B-DC52C7C75213}" dt="2020-07-03T23:24:44.697" v="1142" actId="1076"/>
          <ac:picMkLst>
            <pc:docMk/>
            <pc:sldMk cId="1449101284" sldId="339"/>
            <ac:picMk id="45" creationId="{A11F5D92-9093-48B0-B833-4EEE2310468C}"/>
          </ac:picMkLst>
        </pc:picChg>
        <pc:picChg chg="add mod">
          <ac:chgData name="ANDRES HUMBERTO OTALORA CARMONA" userId="9f185f83-ab76-4bc7-b4dd-50fef826f155" providerId="ADAL" clId="{8F33A89F-2CE9-4BD6-BA7B-DC52C7C75213}" dt="2020-07-03T23:24:23.192" v="1136" actId="1076"/>
          <ac:picMkLst>
            <pc:docMk/>
            <pc:sldMk cId="1449101284" sldId="339"/>
            <ac:picMk id="1026" creationId="{EC743A8B-B0F4-4A7C-97A2-545AC38AF04D}"/>
          </ac:picMkLst>
        </pc:picChg>
      </pc:sldChg>
      <pc:sldChg chg="add del">
        <pc:chgData name="ANDRES HUMBERTO OTALORA CARMONA" userId="9f185f83-ab76-4bc7-b4dd-50fef826f155" providerId="ADAL" clId="{8F33A89F-2CE9-4BD6-BA7B-DC52C7C75213}" dt="2020-07-03T21:55:24.910" v="86" actId="47"/>
        <pc:sldMkLst>
          <pc:docMk/>
          <pc:sldMk cId="4158742173" sldId="339"/>
        </pc:sldMkLst>
      </pc:sldChg>
      <pc:sldChg chg="addSp delSp modSp add mod modAnim">
        <pc:chgData name="ANDRES HUMBERTO OTALORA CARMONA" userId="9f185f83-ab76-4bc7-b4dd-50fef826f155" providerId="ADAL" clId="{8F33A89F-2CE9-4BD6-BA7B-DC52C7C75213}" dt="2020-07-04T00:07:18.795" v="2288"/>
        <pc:sldMkLst>
          <pc:docMk/>
          <pc:sldMk cId="487508941" sldId="340"/>
        </pc:sldMkLst>
        <pc:spChg chg="add mod">
          <ac:chgData name="ANDRES HUMBERTO OTALORA CARMONA" userId="9f185f83-ab76-4bc7-b4dd-50fef826f155" providerId="ADAL" clId="{8F33A89F-2CE9-4BD6-BA7B-DC52C7C75213}" dt="2020-07-03T23:39:55.392" v="1431" actId="1076"/>
          <ac:spMkLst>
            <pc:docMk/>
            <pc:sldMk cId="487508941" sldId="340"/>
            <ac:spMk id="3" creationId="{68771BE8-9BC8-42EF-8DFD-02986237B716}"/>
          </ac:spMkLst>
        </pc:spChg>
        <pc:spChg chg="add mod">
          <ac:chgData name="ANDRES HUMBERTO OTALORA CARMONA" userId="9f185f83-ab76-4bc7-b4dd-50fef826f155" providerId="ADAL" clId="{8F33A89F-2CE9-4BD6-BA7B-DC52C7C75213}" dt="2020-07-03T23:39:53.225" v="1430" actId="14100"/>
          <ac:spMkLst>
            <pc:docMk/>
            <pc:sldMk cId="487508941" sldId="340"/>
            <ac:spMk id="4" creationId="{125B3F96-8F40-431D-8F63-52393C2F6EA2}"/>
          </ac:spMkLst>
        </pc:spChg>
        <pc:spChg chg="add mod">
          <ac:chgData name="ANDRES HUMBERTO OTALORA CARMONA" userId="9f185f83-ab76-4bc7-b4dd-50fef826f155" providerId="ADAL" clId="{8F33A89F-2CE9-4BD6-BA7B-DC52C7C75213}" dt="2020-07-03T23:44:30.521" v="1466" actId="1076"/>
          <ac:spMkLst>
            <pc:docMk/>
            <pc:sldMk cId="487508941" sldId="340"/>
            <ac:spMk id="5" creationId="{CFB052F1-3F0F-4EA1-A38F-DA2758FE04B9}"/>
          </ac:spMkLst>
        </pc:spChg>
        <pc:spChg chg="add mod">
          <ac:chgData name="ANDRES HUMBERTO OTALORA CARMONA" userId="9f185f83-ab76-4bc7-b4dd-50fef826f155" providerId="ADAL" clId="{8F33A89F-2CE9-4BD6-BA7B-DC52C7C75213}" dt="2020-07-03T23:40:46.456" v="1454" actId="1076"/>
          <ac:spMkLst>
            <pc:docMk/>
            <pc:sldMk cId="487508941" sldId="340"/>
            <ac:spMk id="6" creationId="{47D48B86-AD4B-4180-94F1-B56DDD04C487}"/>
          </ac:spMkLst>
        </pc:spChg>
        <pc:spChg chg="del">
          <ac:chgData name="ANDRES HUMBERTO OTALORA CARMONA" userId="9f185f83-ab76-4bc7-b4dd-50fef826f155" providerId="ADAL" clId="{8F33A89F-2CE9-4BD6-BA7B-DC52C7C75213}" dt="2020-07-03T23:36:07.458" v="1144" actId="478"/>
          <ac:spMkLst>
            <pc:docMk/>
            <pc:sldMk cId="487508941" sldId="340"/>
            <ac:spMk id="11" creationId="{E883FAB2-E8DF-4958-A8EE-0F1F0A161353}"/>
          </ac:spMkLst>
        </pc:spChg>
        <pc:spChg chg="del">
          <ac:chgData name="ANDRES HUMBERTO OTALORA CARMONA" userId="9f185f83-ab76-4bc7-b4dd-50fef826f155" providerId="ADAL" clId="{8F33A89F-2CE9-4BD6-BA7B-DC52C7C75213}" dt="2020-07-03T23:36:07.458" v="1144" actId="478"/>
          <ac:spMkLst>
            <pc:docMk/>
            <pc:sldMk cId="487508941" sldId="340"/>
            <ac:spMk id="17" creationId="{936380F3-5390-4C65-9858-C2A5F182687F}"/>
          </ac:spMkLst>
        </pc:spChg>
        <pc:spChg chg="del">
          <ac:chgData name="ANDRES HUMBERTO OTALORA CARMONA" userId="9f185f83-ab76-4bc7-b4dd-50fef826f155" providerId="ADAL" clId="{8F33A89F-2CE9-4BD6-BA7B-DC52C7C75213}" dt="2020-07-03T23:36:07.458" v="1144" actId="478"/>
          <ac:spMkLst>
            <pc:docMk/>
            <pc:sldMk cId="487508941" sldId="340"/>
            <ac:spMk id="20" creationId="{8758BB9F-1A1D-4199-95E3-ABCC04BBC2D3}"/>
          </ac:spMkLst>
        </pc:spChg>
        <pc:spChg chg="add del mod">
          <ac:chgData name="ANDRES HUMBERTO OTALORA CARMONA" userId="9f185f83-ab76-4bc7-b4dd-50fef826f155" providerId="ADAL" clId="{8F33A89F-2CE9-4BD6-BA7B-DC52C7C75213}" dt="2020-07-03T23:36:36.249" v="1154" actId="478"/>
          <ac:spMkLst>
            <pc:docMk/>
            <pc:sldMk cId="487508941" sldId="340"/>
            <ac:spMk id="25" creationId="{10309559-0CA7-453C-A272-3AE006F6E5D0}"/>
          </ac:spMkLst>
        </pc:spChg>
        <pc:spChg chg="add mod">
          <ac:chgData name="ANDRES HUMBERTO OTALORA CARMONA" userId="9f185f83-ab76-4bc7-b4dd-50fef826f155" providerId="ADAL" clId="{8F33A89F-2CE9-4BD6-BA7B-DC52C7C75213}" dt="2020-07-03T23:36:11.833" v="1146" actId="1076"/>
          <ac:spMkLst>
            <pc:docMk/>
            <pc:sldMk cId="487508941" sldId="340"/>
            <ac:spMk id="26" creationId="{2DABDAAB-65B4-44DB-ABE1-BD6370A8CC19}"/>
          </ac:spMkLst>
        </pc:spChg>
        <pc:spChg chg="del">
          <ac:chgData name="ANDRES HUMBERTO OTALORA CARMONA" userId="9f185f83-ab76-4bc7-b4dd-50fef826f155" providerId="ADAL" clId="{8F33A89F-2CE9-4BD6-BA7B-DC52C7C75213}" dt="2020-07-03T23:36:07.458" v="1144" actId="478"/>
          <ac:spMkLst>
            <pc:docMk/>
            <pc:sldMk cId="487508941" sldId="340"/>
            <ac:spMk id="27" creationId="{22455C33-E4F8-40C7-9785-3F2B58BD3B2D}"/>
          </ac:spMkLst>
        </pc:spChg>
        <pc:spChg chg="del">
          <ac:chgData name="ANDRES HUMBERTO OTALORA CARMONA" userId="9f185f83-ab76-4bc7-b4dd-50fef826f155" providerId="ADAL" clId="{8F33A89F-2CE9-4BD6-BA7B-DC52C7C75213}" dt="2020-07-03T23:36:07.458" v="1144" actId="478"/>
          <ac:spMkLst>
            <pc:docMk/>
            <pc:sldMk cId="487508941" sldId="340"/>
            <ac:spMk id="29" creationId="{2D96E3C9-9117-49AB-8642-C968E10D20B7}"/>
          </ac:spMkLst>
        </pc:spChg>
        <pc:spChg chg="del">
          <ac:chgData name="ANDRES HUMBERTO OTALORA CARMONA" userId="9f185f83-ab76-4bc7-b4dd-50fef826f155" providerId="ADAL" clId="{8F33A89F-2CE9-4BD6-BA7B-DC52C7C75213}" dt="2020-07-03T23:36:07.458" v="1144" actId="478"/>
          <ac:spMkLst>
            <pc:docMk/>
            <pc:sldMk cId="487508941" sldId="340"/>
            <ac:spMk id="32" creationId="{80554CB6-170B-4B67-B395-2410AAB64B2B}"/>
          </ac:spMkLst>
        </pc:spChg>
        <pc:spChg chg="add del mod">
          <ac:chgData name="ANDRES HUMBERTO OTALORA CARMONA" userId="9f185f83-ab76-4bc7-b4dd-50fef826f155" providerId="ADAL" clId="{8F33A89F-2CE9-4BD6-BA7B-DC52C7C75213}" dt="2020-07-03T23:36:48.217" v="1160" actId="478"/>
          <ac:spMkLst>
            <pc:docMk/>
            <pc:sldMk cId="487508941" sldId="340"/>
            <ac:spMk id="33" creationId="{B966683A-8B26-479E-BE10-47B82DAA718A}"/>
          </ac:spMkLst>
        </pc:spChg>
        <pc:spChg chg="add del mod">
          <ac:chgData name="ANDRES HUMBERTO OTALORA CARMONA" userId="9f185f83-ab76-4bc7-b4dd-50fef826f155" providerId="ADAL" clId="{8F33A89F-2CE9-4BD6-BA7B-DC52C7C75213}" dt="2020-07-03T23:37:32.434" v="1319" actId="478"/>
          <ac:spMkLst>
            <pc:docMk/>
            <pc:sldMk cId="487508941" sldId="340"/>
            <ac:spMk id="34" creationId="{371F1DB7-0DCB-4E78-891B-7FC3C853C9E2}"/>
          </ac:spMkLst>
        </pc:spChg>
        <pc:spChg chg="add del mod">
          <ac:chgData name="ANDRES HUMBERTO OTALORA CARMONA" userId="9f185f83-ab76-4bc7-b4dd-50fef826f155" providerId="ADAL" clId="{8F33A89F-2CE9-4BD6-BA7B-DC52C7C75213}" dt="2020-07-03T23:38:06.833" v="1360" actId="478"/>
          <ac:spMkLst>
            <pc:docMk/>
            <pc:sldMk cId="487508941" sldId="340"/>
            <ac:spMk id="36" creationId="{BF921FA7-4E94-464B-B704-1D5092039B1E}"/>
          </ac:spMkLst>
        </pc:spChg>
        <pc:spChg chg="del">
          <ac:chgData name="ANDRES HUMBERTO OTALORA CARMONA" userId="9f185f83-ab76-4bc7-b4dd-50fef826f155" providerId="ADAL" clId="{8F33A89F-2CE9-4BD6-BA7B-DC52C7C75213}" dt="2020-07-03T23:36:07.458" v="1144" actId="478"/>
          <ac:spMkLst>
            <pc:docMk/>
            <pc:sldMk cId="487508941" sldId="340"/>
            <ac:spMk id="37" creationId="{08633653-2358-4E70-8163-800E6BC321A7}"/>
          </ac:spMkLst>
        </pc:spChg>
        <pc:spChg chg="add del mod">
          <ac:chgData name="ANDRES HUMBERTO OTALORA CARMONA" userId="9f185f83-ab76-4bc7-b4dd-50fef826f155" providerId="ADAL" clId="{8F33A89F-2CE9-4BD6-BA7B-DC52C7C75213}" dt="2020-07-03T23:44:27.115" v="1464" actId="478"/>
          <ac:spMkLst>
            <pc:docMk/>
            <pc:sldMk cId="487508941" sldId="340"/>
            <ac:spMk id="38" creationId="{0BAA0061-1B13-4857-B26A-DFDA1079D010}"/>
          </ac:spMkLst>
        </pc:spChg>
        <pc:spChg chg="add del mod">
          <ac:chgData name="ANDRES HUMBERTO OTALORA CARMONA" userId="9f185f83-ab76-4bc7-b4dd-50fef826f155" providerId="ADAL" clId="{8F33A89F-2CE9-4BD6-BA7B-DC52C7C75213}" dt="2020-07-03T23:40:51.138" v="1455" actId="478"/>
          <ac:spMkLst>
            <pc:docMk/>
            <pc:sldMk cId="487508941" sldId="340"/>
            <ac:spMk id="39" creationId="{B2777C27-3E14-4491-9C12-0FBCD994FB75}"/>
          </ac:spMkLst>
        </pc:spChg>
        <pc:spChg chg="del">
          <ac:chgData name="ANDRES HUMBERTO OTALORA CARMONA" userId="9f185f83-ab76-4bc7-b4dd-50fef826f155" providerId="ADAL" clId="{8F33A89F-2CE9-4BD6-BA7B-DC52C7C75213}" dt="2020-07-03T23:36:07.458" v="1144" actId="478"/>
          <ac:spMkLst>
            <pc:docMk/>
            <pc:sldMk cId="487508941" sldId="340"/>
            <ac:spMk id="40" creationId="{209CEC89-A148-4606-8087-DBC30FD3B9F7}"/>
          </ac:spMkLst>
        </pc:spChg>
        <pc:spChg chg="add del mod">
          <ac:chgData name="ANDRES HUMBERTO OTALORA CARMONA" userId="9f185f83-ab76-4bc7-b4dd-50fef826f155" providerId="ADAL" clId="{8F33A89F-2CE9-4BD6-BA7B-DC52C7C75213}" dt="2020-07-03T23:43:17.569" v="1460" actId="478"/>
          <ac:spMkLst>
            <pc:docMk/>
            <pc:sldMk cId="487508941" sldId="340"/>
            <ac:spMk id="43" creationId="{61104FD4-6CF5-491B-BA54-64D98913E59F}"/>
          </ac:spMkLst>
        </pc:spChg>
        <pc:spChg chg="add del mod">
          <ac:chgData name="ANDRES HUMBERTO OTALORA CARMONA" userId="9f185f83-ab76-4bc7-b4dd-50fef826f155" providerId="ADAL" clId="{8F33A89F-2CE9-4BD6-BA7B-DC52C7C75213}" dt="2020-07-03T23:38:01.170" v="1357" actId="478"/>
          <ac:spMkLst>
            <pc:docMk/>
            <pc:sldMk cId="487508941" sldId="340"/>
            <ac:spMk id="46" creationId="{E3ECC930-F160-421A-82EF-5CF34CCF61E5}"/>
          </ac:spMkLst>
        </pc:spChg>
        <pc:spChg chg="add del mod">
          <ac:chgData name="ANDRES HUMBERTO OTALORA CARMONA" userId="9f185f83-ab76-4bc7-b4dd-50fef826f155" providerId="ADAL" clId="{8F33A89F-2CE9-4BD6-BA7B-DC52C7C75213}" dt="2020-07-03T23:37:59.353" v="1356" actId="478"/>
          <ac:spMkLst>
            <pc:docMk/>
            <pc:sldMk cId="487508941" sldId="340"/>
            <ac:spMk id="47" creationId="{48B21D89-7063-4132-8E40-599188428F61}"/>
          </ac:spMkLst>
        </pc:spChg>
        <pc:spChg chg="add mod">
          <ac:chgData name="ANDRES HUMBERTO OTALORA CARMONA" userId="9f185f83-ab76-4bc7-b4dd-50fef826f155" providerId="ADAL" clId="{8F33A89F-2CE9-4BD6-BA7B-DC52C7C75213}" dt="2020-07-03T23:40:37.913" v="1451" actId="1076"/>
          <ac:spMkLst>
            <pc:docMk/>
            <pc:sldMk cId="487508941" sldId="340"/>
            <ac:spMk id="48" creationId="{123783C1-C21B-41F8-822D-EFF59204DCAD}"/>
          </ac:spMkLst>
        </pc:spChg>
        <pc:picChg chg="add mod">
          <ac:chgData name="ANDRES HUMBERTO OTALORA CARMONA" userId="9f185f83-ab76-4bc7-b4dd-50fef826f155" providerId="ADAL" clId="{8F33A89F-2CE9-4BD6-BA7B-DC52C7C75213}" dt="2020-07-03T23:38:37.608" v="1371" actId="1076"/>
          <ac:picMkLst>
            <pc:docMk/>
            <pc:sldMk cId="487508941" sldId="340"/>
            <ac:picMk id="7" creationId="{33ACD9D6-465B-41D1-A1C1-3269271C1A8E}"/>
          </ac:picMkLst>
        </pc:picChg>
        <pc:picChg chg="del">
          <ac:chgData name="ANDRES HUMBERTO OTALORA CARMONA" userId="9f185f83-ab76-4bc7-b4dd-50fef826f155" providerId="ADAL" clId="{8F33A89F-2CE9-4BD6-BA7B-DC52C7C75213}" dt="2020-07-03T23:36:07.458" v="1144" actId="478"/>
          <ac:picMkLst>
            <pc:docMk/>
            <pc:sldMk cId="487508941" sldId="340"/>
            <ac:picMk id="8" creationId="{1E16D02C-597F-4CF9-9F0C-800A8157ADCC}"/>
          </ac:picMkLst>
        </pc:picChg>
        <pc:picChg chg="add mod">
          <ac:chgData name="ANDRES HUMBERTO OTALORA CARMONA" userId="9f185f83-ab76-4bc7-b4dd-50fef826f155" providerId="ADAL" clId="{8F33A89F-2CE9-4BD6-BA7B-DC52C7C75213}" dt="2020-07-03T23:40:29.865" v="1441" actId="1076"/>
          <ac:picMkLst>
            <pc:docMk/>
            <pc:sldMk cId="487508941" sldId="340"/>
            <ac:picMk id="9" creationId="{3AAD69CC-3B1B-4171-9FF5-4386474AB490}"/>
          </ac:picMkLst>
        </pc:picChg>
        <pc:picChg chg="del">
          <ac:chgData name="ANDRES HUMBERTO OTALORA CARMONA" userId="9f185f83-ab76-4bc7-b4dd-50fef826f155" providerId="ADAL" clId="{8F33A89F-2CE9-4BD6-BA7B-DC52C7C75213}" dt="2020-07-03T23:36:07.458" v="1144" actId="478"/>
          <ac:picMkLst>
            <pc:docMk/>
            <pc:sldMk cId="487508941" sldId="340"/>
            <ac:picMk id="10" creationId="{B8C77B52-B9E1-43AA-9C59-8D5E7AFDF090}"/>
          </ac:picMkLst>
        </pc:picChg>
        <pc:picChg chg="add mod">
          <ac:chgData name="ANDRES HUMBERTO OTALORA CARMONA" userId="9f185f83-ab76-4bc7-b4dd-50fef826f155" providerId="ADAL" clId="{8F33A89F-2CE9-4BD6-BA7B-DC52C7C75213}" dt="2020-07-03T23:47:51.745" v="1474" actId="1076"/>
          <ac:picMkLst>
            <pc:docMk/>
            <pc:sldMk cId="487508941" sldId="340"/>
            <ac:picMk id="12" creationId="{0615D7EA-C188-47FA-9FEA-14F8D840A140}"/>
          </ac:picMkLst>
        </pc:picChg>
        <pc:picChg chg="add mod">
          <ac:chgData name="ANDRES HUMBERTO OTALORA CARMONA" userId="9f185f83-ab76-4bc7-b4dd-50fef826f155" providerId="ADAL" clId="{8F33A89F-2CE9-4BD6-BA7B-DC52C7C75213}" dt="2020-07-04T00:07:18.795" v="2288"/>
          <ac:picMkLst>
            <pc:docMk/>
            <pc:sldMk cId="487508941" sldId="340"/>
            <ac:picMk id="13" creationId="{F77A203D-E098-4593-A606-247890A9C5A3}"/>
          </ac:picMkLst>
        </pc:picChg>
        <pc:picChg chg="del">
          <ac:chgData name="ANDRES HUMBERTO OTALORA CARMONA" userId="9f185f83-ab76-4bc7-b4dd-50fef826f155" providerId="ADAL" clId="{8F33A89F-2CE9-4BD6-BA7B-DC52C7C75213}" dt="2020-07-03T23:36:07.458" v="1144" actId="478"/>
          <ac:picMkLst>
            <pc:docMk/>
            <pc:sldMk cId="487508941" sldId="340"/>
            <ac:picMk id="19" creationId="{1EF2B90B-5B6C-482D-9E2A-A1F6E537EE5C}"/>
          </ac:picMkLst>
        </pc:picChg>
        <pc:picChg chg="del">
          <ac:chgData name="ANDRES HUMBERTO OTALORA CARMONA" userId="9f185f83-ab76-4bc7-b4dd-50fef826f155" providerId="ADAL" clId="{8F33A89F-2CE9-4BD6-BA7B-DC52C7C75213}" dt="2020-07-03T23:36:07.458" v="1144" actId="478"/>
          <ac:picMkLst>
            <pc:docMk/>
            <pc:sldMk cId="487508941" sldId="340"/>
            <ac:picMk id="21" creationId="{481DC5B3-C74E-49A4-87DF-131530D1EFC7}"/>
          </ac:picMkLst>
        </pc:picChg>
        <pc:picChg chg="add mod">
          <ac:chgData name="ANDRES HUMBERTO OTALORA CARMONA" userId="9f185f83-ab76-4bc7-b4dd-50fef826f155" providerId="ADAL" clId="{8F33A89F-2CE9-4BD6-BA7B-DC52C7C75213}" dt="2020-07-03T23:36:11.833" v="1146" actId="1076"/>
          <ac:picMkLst>
            <pc:docMk/>
            <pc:sldMk cId="487508941" sldId="340"/>
            <ac:picMk id="23" creationId="{F4D2B63B-5AE3-41AF-9BE6-764DC397683E}"/>
          </ac:picMkLst>
        </pc:picChg>
        <pc:picChg chg="add del mod">
          <ac:chgData name="ANDRES HUMBERTO OTALORA CARMONA" userId="9f185f83-ab76-4bc7-b4dd-50fef826f155" providerId="ADAL" clId="{8F33A89F-2CE9-4BD6-BA7B-DC52C7C75213}" dt="2020-07-03T23:36:35.058" v="1153" actId="478"/>
          <ac:picMkLst>
            <pc:docMk/>
            <pc:sldMk cId="487508941" sldId="340"/>
            <ac:picMk id="24" creationId="{3BEFDBAC-DBC9-41B8-84C9-FD29217D5D5F}"/>
          </ac:picMkLst>
        </pc:picChg>
        <pc:picChg chg="add mod">
          <ac:chgData name="ANDRES HUMBERTO OTALORA CARMONA" userId="9f185f83-ab76-4bc7-b4dd-50fef826f155" providerId="ADAL" clId="{8F33A89F-2CE9-4BD6-BA7B-DC52C7C75213}" dt="2020-07-03T23:38:40.480" v="1372" actId="1076"/>
          <ac:picMkLst>
            <pc:docMk/>
            <pc:sldMk cId="487508941" sldId="340"/>
            <ac:picMk id="30" creationId="{43BBC659-DBCA-483F-95E3-9043DA333AF2}"/>
          </ac:picMkLst>
        </pc:picChg>
        <pc:picChg chg="add mod">
          <ac:chgData name="ANDRES HUMBERTO OTALORA CARMONA" userId="9f185f83-ab76-4bc7-b4dd-50fef826f155" providerId="ADAL" clId="{8F33A89F-2CE9-4BD6-BA7B-DC52C7C75213}" dt="2020-07-03T23:36:41.200" v="1158" actId="1076"/>
          <ac:picMkLst>
            <pc:docMk/>
            <pc:sldMk cId="487508941" sldId="340"/>
            <ac:picMk id="31" creationId="{AD4904FC-9543-47E8-B32F-5DD898FDE656}"/>
          </ac:picMkLst>
        </pc:picChg>
        <pc:picChg chg="del">
          <ac:chgData name="ANDRES HUMBERTO OTALORA CARMONA" userId="9f185f83-ab76-4bc7-b4dd-50fef826f155" providerId="ADAL" clId="{8F33A89F-2CE9-4BD6-BA7B-DC52C7C75213}" dt="2020-07-03T23:36:07.458" v="1144" actId="478"/>
          <ac:picMkLst>
            <pc:docMk/>
            <pc:sldMk cId="487508941" sldId="340"/>
            <ac:picMk id="35" creationId="{F4F1D860-8C5D-4EDE-9C02-69C8EF08EF74}"/>
          </ac:picMkLst>
        </pc:picChg>
        <pc:picChg chg="del">
          <ac:chgData name="ANDRES HUMBERTO OTALORA CARMONA" userId="9f185f83-ab76-4bc7-b4dd-50fef826f155" providerId="ADAL" clId="{8F33A89F-2CE9-4BD6-BA7B-DC52C7C75213}" dt="2020-07-03T23:36:07.458" v="1144" actId="478"/>
          <ac:picMkLst>
            <pc:docMk/>
            <pc:sldMk cId="487508941" sldId="340"/>
            <ac:picMk id="42" creationId="{AABF0D8E-93B1-4AF1-8B73-E8B48DF0BE21}"/>
          </ac:picMkLst>
        </pc:picChg>
        <pc:picChg chg="del">
          <ac:chgData name="ANDRES HUMBERTO OTALORA CARMONA" userId="9f185f83-ab76-4bc7-b4dd-50fef826f155" providerId="ADAL" clId="{8F33A89F-2CE9-4BD6-BA7B-DC52C7C75213}" dt="2020-07-03T23:36:07.458" v="1144" actId="478"/>
          <ac:picMkLst>
            <pc:docMk/>
            <pc:sldMk cId="487508941" sldId="340"/>
            <ac:picMk id="44" creationId="{3DC6947A-2CE2-4FAE-BFE2-E6E169C7607D}"/>
          </ac:picMkLst>
        </pc:picChg>
        <pc:picChg chg="del">
          <ac:chgData name="ANDRES HUMBERTO OTALORA CARMONA" userId="9f185f83-ab76-4bc7-b4dd-50fef826f155" providerId="ADAL" clId="{8F33A89F-2CE9-4BD6-BA7B-DC52C7C75213}" dt="2020-07-03T23:36:07.458" v="1144" actId="478"/>
          <ac:picMkLst>
            <pc:docMk/>
            <pc:sldMk cId="487508941" sldId="340"/>
            <ac:picMk id="45" creationId="{A11F5D92-9093-48B0-B833-4EEE2310468C}"/>
          </ac:picMkLst>
        </pc:picChg>
        <pc:picChg chg="del">
          <ac:chgData name="ANDRES HUMBERTO OTALORA CARMONA" userId="9f185f83-ab76-4bc7-b4dd-50fef826f155" providerId="ADAL" clId="{8F33A89F-2CE9-4BD6-BA7B-DC52C7C75213}" dt="2020-07-03T23:36:07.458" v="1144" actId="478"/>
          <ac:picMkLst>
            <pc:docMk/>
            <pc:sldMk cId="487508941" sldId="340"/>
            <ac:picMk id="1026" creationId="{EC743A8B-B0F4-4A7C-97A2-545AC38AF04D}"/>
          </ac:picMkLst>
        </pc:picChg>
      </pc:sldChg>
      <pc:sldChg chg="add del">
        <pc:chgData name="ANDRES HUMBERTO OTALORA CARMONA" userId="9f185f83-ab76-4bc7-b4dd-50fef826f155" providerId="ADAL" clId="{8F33A89F-2CE9-4BD6-BA7B-DC52C7C75213}" dt="2020-07-03T21:55:25.405" v="87" actId="47"/>
        <pc:sldMkLst>
          <pc:docMk/>
          <pc:sldMk cId="3974327330" sldId="340"/>
        </pc:sldMkLst>
      </pc:sldChg>
      <pc:sldChg chg="addSp delSp modSp add mod delAnim">
        <pc:chgData name="ANDRES HUMBERTO OTALORA CARMONA" userId="9f185f83-ab76-4bc7-b4dd-50fef826f155" providerId="ADAL" clId="{8F33A89F-2CE9-4BD6-BA7B-DC52C7C75213}" dt="2020-07-04T00:04:48.202" v="2279" actId="1076"/>
        <pc:sldMkLst>
          <pc:docMk/>
          <pc:sldMk cId="395562504" sldId="341"/>
        </pc:sldMkLst>
        <pc:spChg chg="del">
          <ac:chgData name="ANDRES HUMBERTO OTALORA CARMONA" userId="9f185f83-ab76-4bc7-b4dd-50fef826f155" providerId="ADAL" clId="{8F33A89F-2CE9-4BD6-BA7B-DC52C7C75213}" dt="2020-07-03T23:50:01.666" v="1476" actId="478"/>
          <ac:spMkLst>
            <pc:docMk/>
            <pc:sldMk cId="395562504" sldId="341"/>
            <ac:spMk id="3" creationId="{68771BE8-9BC8-42EF-8DFD-02986237B716}"/>
          </ac:spMkLst>
        </pc:spChg>
        <pc:spChg chg="del">
          <ac:chgData name="ANDRES HUMBERTO OTALORA CARMONA" userId="9f185f83-ab76-4bc7-b4dd-50fef826f155" providerId="ADAL" clId="{8F33A89F-2CE9-4BD6-BA7B-DC52C7C75213}" dt="2020-07-03T23:50:01.666" v="1476" actId="478"/>
          <ac:spMkLst>
            <pc:docMk/>
            <pc:sldMk cId="395562504" sldId="341"/>
            <ac:spMk id="4" creationId="{125B3F96-8F40-431D-8F63-52393C2F6EA2}"/>
          </ac:spMkLst>
        </pc:spChg>
        <pc:spChg chg="del">
          <ac:chgData name="ANDRES HUMBERTO OTALORA CARMONA" userId="9f185f83-ab76-4bc7-b4dd-50fef826f155" providerId="ADAL" clId="{8F33A89F-2CE9-4BD6-BA7B-DC52C7C75213}" dt="2020-07-03T23:50:01.666" v="1476" actId="478"/>
          <ac:spMkLst>
            <pc:docMk/>
            <pc:sldMk cId="395562504" sldId="341"/>
            <ac:spMk id="5" creationId="{CFB052F1-3F0F-4EA1-A38F-DA2758FE04B9}"/>
          </ac:spMkLst>
        </pc:spChg>
        <pc:spChg chg="del">
          <ac:chgData name="ANDRES HUMBERTO OTALORA CARMONA" userId="9f185f83-ab76-4bc7-b4dd-50fef826f155" providerId="ADAL" clId="{8F33A89F-2CE9-4BD6-BA7B-DC52C7C75213}" dt="2020-07-03T23:50:01.666" v="1476" actId="478"/>
          <ac:spMkLst>
            <pc:docMk/>
            <pc:sldMk cId="395562504" sldId="341"/>
            <ac:spMk id="6" creationId="{47D48B86-AD4B-4180-94F1-B56DDD04C487}"/>
          </ac:spMkLst>
        </pc:spChg>
        <pc:spChg chg="add mod">
          <ac:chgData name="ANDRES HUMBERTO OTALORA CARMONA" userId="9f185f83-ab76-4bc7-b4dd-50fef826f155" providerId="ADAL" clId="{8F33A89F-2CE9-4BD6-BA7B-DC52C7C75213}" dt="2020-07-03T23:57:19.424" v="2089" actId="1076"/>
          <ac:spMkLst>
            <pc:docMk/>
            <pc:sldMk cId="395562504" sldId="341"/>
            <ac:spMk id="17" creationId="{CC55B93F-F5E5-4102-8463-8C5316FBF3CC}"/>
          </ac:spMkLst>
        </pc:spChg>
        <pc:spChg chg="add mod">
          <ac:chgData name="ANDRES HUMBERTO OTALORA CARMONA" userId="9f185f83-ab76-4bc7-b4dd-50fef826f155" providerId="ADAL" clId="{8F33A89F-2CE9-4BD6-BA7B-DC52C7C75213}" dt="2020-07-03T23:51:54.601" v="1764" actId="1076"/>
          <ac:spMkLst>
            <pc:docMk/>
            <pc:sldMk cId="395562504" sldId="341"/>
            <ac:spMk id="19" creationId="{7A51D151-7AC3-45CA-8D2F-C95AE44820A5}"/>
          </ac:spMkLst>
        </pc:spChg>
        <pc:spChg chg="add mod">
          <ac:chgData name="ANDRES HUMBERTO OTALORA CARMONA" userId="9f185f83-ab76-4bc7-b4dd-50fef826f155" providerId="ADAL" clId="{8F33A89F-2CE9-4BD6-BA7B-DC52C7C75213}" dt="2020-07-03T23:51:51.939" v="1763" actId="20577"/>
          <ac:spMkLst>
            <pc:docMk/>
            <pc:sldMk cId="395562504" sldId="341"/>
            <ac:spMk id="20" creationId="{0C38BA15-C68C-4031-BBA5-A5BB9A3EBD1E}"/>
          </ac:spMkLst>
        </pc:spChg>
        <pc:spChg chg="del">
          <ac:chgData name="ANDRES HUMBERTO OTALORA CARMONA" userId="9f185f83-ab76-4bc7-b4dd-50fef826f155" providerId="ADAL" clId="{8F33A89F-2CE9-4BD6-BA7B-DC52C7C75213}" dt="2020-07-03T23:50:01.666" v="1476" actId="478"/>
          <ac:spMkLst>
            <pc:docMk/>
            <pc:sldMk cId="395562504" sldId="341"/>
            <ac:spMk id="26" creationId="{2DABDAAB-65B4-44DB-ABE1-BD6370A8CC19}"/>
          </ac:spMkLst>
        </pc:spChg>
        <pc:spChg chg="add mod">
          <ac:chgData name="ANDRES HUMBERTO OTALORA CARMONA" userId="9f185f83-ab76-4bc7-b4dd-50fef826f155" providerId="ADAL" clId="{8F33A89F-2CE9-4BD6-BA7B-DC52C7C75213}" dt="2020-07-03T23:54:47.084" v="1826" actId="207"/>
          <ac:spMkLst>
            <pc:docMk/>
            <pc:sldMk cId="395562504" sldId="341"/>
            <ac:spMk id="27" creationId="{B037AC80-CE80-4F1D-944E-C4E2E9C53BB9}"/>
          </ac:spMkLst>
        </pc:spChg>
        <pc:spChg chg="add mod">
          <ac:chgData name="ANDRES HUMBERTO OTALORA CARMONA" userId="9f185f83-ab76-4bc7-b4dd-50fef826f155" providerId="ADAL" clId="{8F33A89F-2CE9-4BD6-BA7B-DC52C7C75213}" dt="2020-07-04T00:03:18.457" v="2272" actId="1076"/>
          <ac:spMkLst>
            <pc:docMk/>
            <pc:sldMk cId="395562504" sldId="341"/>
            <ac:spMk id="32" creationId="{EBDC8429-0539-44DD-9121-175AE42A9D64}"/>
          </ac:spMkLst>
        </pc:spChg>
        <pc:spChg chg="add mod">
          <ac:chgData name="ANDRES HUMBERTO OTALORA CARMONA" userId="9f185f83-ab76-4bc7-b4dd-50fef826f155" providerId="ADAL" clId="{8F33A89F-2CE9-4BD6-BA7B-DC52C7C75213}" dt="2020-07-03T23:57:15.753" v="2088" actId="1076"/>
          <ac:spMkLst>
            <pc:docMk/>
            <pc:sldMk cId="395562504" sldId="341"/>
            <ac:spMk id="33" creationId="{E26F714E-FEE1-411B-B0EF-6E1D42252649}"/>
          </ac:spMkLst>
        </pc:spChg>
        <pc:spChg chg="add mod">
          <ac:chgData name="ANDRES HUMBERTO OTALORA CARMONA" userId="9f185f83-ab76-4bc7-b4dd-50fef826f155" providerId="ADAL" clId="{8F33A89F-2CE9-4BD6-BA7B-DC52C7C75213}" dt="2020-07-03T23:57:37.817" v="2096" actId="1076"/>
          <ac:spMkLst>
            <pc:docMk/>
            <pc:sldMk cId="395562504" sldId="341"/>
            <ac:spMk id="35" creationId="{7AD54524-B2FC-4CC1-8340-4CB688D22F0D}"/>
          </ac:spMkLst>
        </pc:spChg>
        <pc:spChg chg="add mod">
          <ac:chgData name="ANDRES HUMBERTO OTALORA CARMONA" userId="9f185f83-ab76-4bc7-b4dd-50fef826f155" providerId="ADAL" clId="{8F33A89F-2CE9-4BD6-BA7B-DC52C7C75213}" dt="2020-07-04T00:04:36.397" v="2276" actId="207"/>
          <ac:spMkLst>
            <pc:docMk/>
            <pc:sldMk cId="395562504" sldId="341"/>
            <ac:spMk id="46" creationId="{7C33D9C0-58B3-4491-8262-CFF6F3C9F65B}"/>
          </ac:spMkLst>
        </pc:spChg>
        <pc:spChg chg="add mod">
          <ac:chgData name="ANDRES HUMBERTO OTALORA CARMONA" userId="9f185f83-ab76-4bc7-b4dd-50fef826f155" providerId="ADAL" clId="{8F33A89F-2CE9-4BD6-BA7B-DC52C7C75213}" dt="2020-07-04T00:04:48.202" v="2279" actId="1076"/>
          <ac:spMkLst>
            <pc:docMk/>
            <pc:sldMk cId="395562504" sldId="341"/>
            <ac:spMk id="47" creationId="{880B4C26-ABF2-457C-AB2F-AFF4A2B345B2}"/>
          </ac:spMkLst>
        </pc:spChg>
        <pc:spChg chg="del">
          <ac:chgData name="ANDRES HUMBERTO OTALORA CARMONA" userId="9f185f83-ab76-4bc7-b4dd-50fef826f155" providerId="ADAL" clId="{8F33A89F-2CE9-4BD6-BA7B-DC52C7C75213}" dt="2020-07-03T23:50:01.666" v="1476" actId="478"/>
          <ac:spMkLst>
            <pc:docMk/>
            <pc:sldMk cId="395562504" sldId="341"/>
            <ac:spMk id="48" creationId="{123783C1-C21B-41F8-822D-EFF59204DCAD}"/>
          </ac:spMkLst>
        </pc:spChg>
        <pc:spChg chg="add mod">
          <ac:chgData name="ANDRES HUMBERTO OTALORA CARMONA" userId="9f185f83-ab76-4bc7-b4dd-50fef826f155" providerId="ADAL" clId="{8F33A89F-2CE9-4BD6-BA7B-DC52C7C75213}" dt="2020-07-04T00:04:43.893" v="2278" actId="207"/>
          <ac:spMkLst>
            <pc:docMk/>
            <pc:sldMk cId="395562504" sldId="341"/>
            <ac:spMk id="49" creationId="{4C71F7B6-FF48-4C79-91AF-5C70597C04F1}"/>
          </ac:spMkLst>
        </pc:spChg>
        <pc:picChg chg="del">
          <ac:chgData name="ANDRES HUMBERTO OTALORA CARMONA" userId="9f185f83-ab76-4bc7-b4dd-50fef826f155" providerId="ADAL" clId="{8F33A89F-2CE9-4BD6-BA7B-DC52C7C75213}" dt="2020-07-03T23:50:04.049" v="1480" actId="478"/>
          <ac:picMkLst>
            <pc:docMk/>
            <pc:sldMk cId="395562504" sldId="341"/>
            <ac:picMk id="7" creationId="{33ACD9D6-465B-41D1-A1C1-3269271C1A8E}"/>
          </ac:picMkLst>
        </pc:picChg>
        <pc:picChg chg="add mod">
          <ac:chgData name="ANDRES HUMBERTO OTALORA CARMONA" userId="9f185f83-ab76-4bc7-b4dd-50fef826f155" providerId="ADAL" clId="{8F33A89F-2CE9-4BD6-BA7B-DC52C7C75213}" dt="2020-07-03T23:53:57.609" v="1771" actId="1076"/>
          <ac:picMkLst>
            <pc:docMk/>
            <pc:sldMk cId="395562504" sldId="341"/>
            <ac:picMk id="8" creationId="{CB81AB7D-DA7A-4C67-A746-60F964DBEC1F}"/>
          </ac:picMkLst>
        </pc:picChg>
        <pc:picChg chg="del">
          <ac:chgData name="ANDRES HUMBERTO OTALORA CARMONA" userId="9f185f83-ab76-4bc7-b4dd-50fef826f155" providerId="ADAL" clId="{8F33A89F-2CE9-4BD6-BA7B-DC52C7C75213}" dt="2020-07-03T23:50:01.666" v="1476" actId="478"/>
          <ac:picMkLst>
            <pc:docMk/>
            <pc:sldMk cId="395562504" sldId="341"/>
            <ac:picMk id="9" creationId="{3AAD69CC-3B1B-4171-9FF5-4386474AB490}"/>
          </ac:picMkLst>
        </pc:picChg>
        <pc:picChg chg="del">
          <ac:chgData name="ANDRES HUMBERTO OTALORA CARMONA" userId="9f185f83-ab76-4bc7-b4dd-50fef826f155" providerId="ADAL" clId="{8F33A89F-2CE9-4BD6-BA7B-DC52C7C75213}" dt="2020-07-03T23:50:02.639" v="1478" actId="478"/>
          <ac:picMkLst>
            <pc:docMk/>
            <pc:sldMk cId="395562504" sldId="341"/>
            <ac:picMk id="12" creationId="{0615D7EA-C188-47FA-9FEA-14F8D840A140}"/>
          </ac:picMkLst>
        </pc:picChg>
        <pc:picChg chg="del">
          <ac:chgData name="ANDRES HUMBERTO OTALORA CARMONA" userId="9f185f83-ab76-4bc7-b4dd-50fef826f155" providerId="ADAL" clId="{8F33A89F-2CE9-4BD6-BA7B-DC52C7C75213}" dt="2020-07-03T23:50:03.176" v="1479" actId="478"/>
          <ac:picMkLst>
            <pc:docMk/>
            <pc:sldMk cId="395562504" sldId="341"/>
            <ac:picMk id="13" creationId="{F77A203D-E098-4593-A606-247890A9C5A3}"/>
          </ac:picMkLst>
        </pc:picChg>
        <pc:picChg chg="add mod">
          <ac:chgData name="ANDRES HUMBERTO OTALORA CARMONA" userId="9f185f83-ab76-4bc7-b4dd-50fef826f155" providerId="ADAL" clId="{8F33A89F-2CE9-4BD6-BA7B-DC52C7C75213}" dt="2020-07-03T23:50:16.791" v="1481"/>
          <ac:picMkLst>
            <pc:docMk/>
            <pc:sldMk cId="395562504" sldId="341"/>
            <ac:picMk id="21" creationId="{A3FDF8F4-F22A-4482-844B-1E4916C1BA14}"/>
          </ac:picMkLst>
        </pc:picChg>
        <pc:picChg chg="add mod">
          <ac:chgData name="ANDRES HUMBERTO OTALORA CARMONA" userId="9f185f83-ab76-4bc7-b4dd-50fef826f155" providerId="ADAL" clId="{8F33A89F-2CE9-4BD6-BA7B-DC52C7C75213}" dt="2020-07-04T00:04:10.097" v="2275" actId="1076"/>
          <ac:picMkLst>
            <pc:docMk/>
            <pc:sldMk cId="395562504" sldId="341"/>
            <ac:picMk id="22" creationId="{9111D8E4-9362-4F74-9AC1-0AC0B25473FD}"/>
          </ac:picMkLst>
        </pc:picChg>
        <pc:picChg chg="add mod">
          <ac:chgData name="ANDRES HUMBERTO OTALORA CARMONA" userId="9f185f83-ab76-4bc7-b4dd-50fef826f155" providerId="ADAL" clId="{8F33A89F-2CE9-4BD6-BA7B-DC52C7C75213}" dt="2020-07-03T23:57:35.272" v="2095" actId="1076"/>
          <ac:picMkLst>
            <pc:docMk/>
            <pc:sldMk cId="395562504" sldId="341"/>
            <ac:picMk id="24" creationId="{CC921428-E55F-4D2E-B12E-3AA2BCC1513A}"/>
          </ac:picMkLst>
        </pc:picChg>
        <pc:picChg chg="del">
          <ac:chgData name="ANDRES HUMBERTO OTALORA CARMONA" userId="9f185f83-ab76-4bc7-b4dd-50fef826f155" providerId="ADAL" clId="{8F33A89F-2CE9-4BD6-BA7B-DC52C7C75213}" dt="2020-07-03T23:50:01.666" v="1476" actId="478"/>
          <ac:picMkLst>
            <pc:docMk/>
            <pc:sldMk cId="395562504" sldId="341"/>
            <ac:picMk id="30" creationId="{43BBC659-DBCA-483F-95E3-9043DA333AF2}"/>
          </ac:picMkLst>
        </pc:picChg>
        <pc:picChg chg="del">
          <ac:chgData name="ANDRES HUMBERTO OTALORA CARMONA" userId="9f185f83-ab76-4bc7-b4dd-50fef826f155" providerId="ADAL" clId="{8F33A89F-2CE9-4BD6-BA7B-DC52C7C75213}" dt="2020-07-03T23:50:02.326" v="1477" actId="478"/>
          <ac:picMkLst>
            <pc:docMk/>
            <pc:sldMk cId="395562504" sldId="341"/>
            <ac:picMk id="31" creationId="{AD4904FC-9543-47E8-B32F-5DD898FDE656}"/>
          </ac:picMkLst>
        </pc:picChg>
        <pc:picChg chg="add mod">
          <ac:chgData name="ANDRES HUMBERTO OTALORA CARMONA" userId="9f185f83-ab76-4bc7-b4dd-50fef826f155" providerId="ADAL" clId="{8F33A89F-2CE9-4BD6-BA7B-DC52C7C75213}" dt="2020-07-03T23:57:15.753" v="2088" actId="1076"/>
          <ac:picMkLst>
            <pc:docMk/>
            <pc:sldMk cId="395562504" sldId="341"/>
            <ac:picMk id="34" creationId="{CE244ABF-C06F-42F5-87AD-73005D73AB4B}"/>
          </ac:picMkLst>
        </pc:picChg>
        <pc:picChg chg="add mod">
          <ac:chgData name="ANDRES HUMBERTO OTALORA CARMONA" userId="9f185f83-ab76-4bc7-b4dd-50fef826f155" providerId="ADAL" clId="{8F33A89F-2CE9-4BD6-BA7B-DC52C7C75213}" dt="2020-07-04T00:01:15.226" v="2116" actId="1076"/>
          <ac:picMkLst>
            <pc:docMk/>
            <pc:sldMk cId="395562504" sldId="341"/>
            <ac:picMk id="36" creationId="{C106A8F2-5B66-46E3-82C7-225FA866164D}"/>
          </ac:picMkLst>
        </pc:picChg>
        <pc:cxnChg chg="add mod">
          <ac:chgData name="ANDRES HUMBERTO OTALORA CARMONA" userId="9f185f83-ab76-4bc7-b4dd-50fef826f155" providerId="ADAL" clId="{8F33A89F-2CE9-4BD6-BA7B-DC52C7C75213}" dt="2020-07-03T23:54:59.057" v="1829" actId="14100"/>
          <ac:cxnSpMkLst>
            <pc:docMk/>
            <pc:sldMk cId="395562504" sldId="341"/>
            <ac:cxnSpMk id="11" creationId="{DE6E729B-A826-4649-8069-30F0608864C2}"/>
          </ac:cxnSpMkLst>
        </pc:cxnChg>
        <pc:cxnChg chg="add mod">
          <ac:chgData name="ANDRES HUMBERTO OTALORA CARMONA" userId="9f185f83-ab76-4bc7-b4dd-50fef826f155" providerId="ADAL" clId="{8F33A89F-2CE9-4BD6-BA7B-DC52C7C75213}" dt="2020-07-04T00:03:12.513" v="2270" actId="14100"/>
          <ac:cxnSpMkLst>
            <pc:docMk/>
            <pc:sldMk cId="395562504" sldId="341"/>
            <ac:cxnSpMk id="29" creationId="{BD6A7264-5E7F-4388-BE99-C67820274BF2}"/>
          </ac:cxnSpMkLst>
        </pc:cxnChg>
        <pc:cxnChg chg="add mod">
          <ac:chgData name="ANDRES HUMBERTO OTALORA CARMONA" userId="9f185f83-ab76-4bc7-b4dd-50fef826f155" providerId="ADAL" clId="{8F33A89F-2CE9-4BD6-BA7B-DC52C7C75213}" dt="2020-07-04T00:01:42.729" v="2122" actId="693"/>
          <ac:cxnSpMkLst>
            <pc:docMk/>
            <pc:sldMk cId="395562504" sldId="341"/>
            <ac:cxnSpMk id="38" creationId="{5272B1BC-BD4F-40DD-8E98-DB9902A7A35B}"/>
          </ac:cxnSpMkLst>
        </pc:cxnChg>
        <pc:cxnChg chg="add mod">
          <ac:chgData name="ANDRES HUMBERTO OTALORA CARMONA" userId="9f185f83-ab76-4bc7-b4dd-50fef826f155" providerId="ADAL" clId="{8F33A89F-2CE9-4BD6-BA7B-DC52C7C75213}" dt="2020-07-04T00:01:42.729" v="2122" actId="693"/>
          <ac:cxnSpMkLst>
            <pc:docMk/>
            <pc:sldMk cId="395562504" sldId="341"/>
            <ac:cxnSpMk id="40" creationId="{13F85954-424D-4A8A-BA88-CA5B0981E13E}"/>
          </ac:cxnSpMkLst>
        </pc:cxnChg>
      </pc:sldChg>
    </pc:docChg>
  </pc:docChgLst>
  <pc:docChgLst>
    <pc:chgData name="ANDRES HUMBERTO OTALORA CARMONA" userId="9f185f83-ab76-4bc7-b4dd-50fef826f155" providerId="ADAL" clId="{03FAD0A5-ED82-4ADF-8008-F5E06410E378}"/>
    <pc:docChg chg="undo custSel addSld delSld modSld sldOrd modMainMaster">
      <pc:chgData name="ANDRES HUMBERTO OTALORA CARMONA" userId="9f185f83-ab76-4bc7-b4dd-50fef826f155" providerId="ADAL" clId="{03FAD0A5-ED82-4ADF-8008-F5E06410E378}" dt="2020-09-22T15:05:37.849" v="913" actId="1440"/>
      <pc:docMkLst>
        <pc:docMk/>
      </pc:docMkLst>
      <pc:sldChg chg="modSp mod">
        <pc:chgData name="ANDRES HUMBERTO OTALORA CARMONA" userId="9f185f83-ab76-4bc7-b4dd-50fef826f155" providerId="ADAL" clId="{03FAD0A5-ED82-4ADF-8008-F5E06410E378}" dt="2020-09-22T14:38:31.760" v="51" actId="20577"/>
        <pc:sldMkLst>
          <pc:docMk/>
          <pc:sldMk cId="4231383792" sldId="320"/>
        </pc:sldMkLst>
        <pc:spChg chg="mod">
          <ac:chgData name="ANDRES HUMBERTO OTALORA CARMONA" userId="9f185f83-ab76-4bc7-b4dd-50fef826f155" providerId="ADAL" clId="{03FAD0A5-ED82-4ADF-8008-F5E06410E378}" dt="2020-09-22T14:38:31.760" v="51" actId="20577"/>
          <ac:spMkLst>
            <pc:docMk/>
            <pc:sldMk cId="4231383792" sldId="320"/>
            <ac:spMk id="12" creationId="{2A3190B4-7CE9-421D-8959-FEBD252C9280}"/>
          </ac:spMkLst>
        </pc:spChg>
      </pc:sldChg>
      <pc:sldChg chg="setBg">
        <pc:chgData name="ANDRES HUMBERTO OTALORA CARMONA" userId="9f185f83-ab76-4bc7-b4dd-50fef826f155" providerId="ADAL" clId="{03FAD0A5-ED82-4ADF-8008-F5E06410E378}" dt="2020-09-22T15:03:10.213" v="772"/>
        <pc:sldMkLst>
          <pc:docMk/>
          <pc:sldMk cId="481473816" sldId="334"/>
        </pc:sldMkLst>
      </pc:sldChg>
      <pc:sldChg chg="setBg">
        <pc:chgData name="ANDRES HUMBERTO OTALORA CARMONA" userId="9f185f83-ab76-4bc7-b4dd-50fef826f155" providerId="ADAL" clId="{03FAD0A5-ED82-4ADF-8008-F5E06410E378}" dt="2020-09-22T15:03:10.213" v="772"/>
        <pc:sldMkLst>
          <pc:docMk/>
          <pc:sldMk cId="3442668252" sldId="335"/>
        </pc:sldMkLst>
      </pc:sldChg>
      <pc:sldChg chg="setBg">
        <pc:chgData name="ANDRES HUMBERTO OTALORA CARMONA" userId="9f185f83-ab76-4bc7-b4dd-50fef826f155" providerId="ADAL" clId="{03FAD0A5-ED82-4ADF-8008-F5E06410E378}" dt="2020-09-22T15:03:10.213" v="772"/>
        <pc:sldMkLst>
          <pc:docMk/>
          <pc:sldMk cId="3255900894" sldId="336"/>
        </pc:sldMkLst>
      </pc:sldChg>
      <pc:sldChg chg="addSp delSp modSp mod setBg">
        <pc:chgData name="ANDRES HUMBERTO OTALORA CARMONA" userId="9f185f83-ab76-4bc7-b4dd-50fef826f155" providerId="ADAL" clId="{03FAD0A5-ED82-4ADF-8008-F5E06410E378}" dt="2020-09-22T15:03:10.213" v="772"/>
        <pc:sldMkLst>
          <pc:docMk/>
          <pc:sldMk cId="365643691" sldId="337"/>
        </pc:sldMkLst>
        <pc:spChg chg="mod">
          <ac:chgData name="ANDRES HUMBERTO OTALORA CARMONA" userId="9f185f83-ab76-4bc7-b4dd-50fef826f155" providerId="ADAL" clId="{03FAD0A5-ED82-4ADF-8008-F5E06410E378}" dt="2020-09-22T14:39:23.734" v="90" actId="255"/>
          <ac:spMkLst>
            <pc:docMk/>
            <pc:sldMk cId="365643691" sldId="337"/>
            <ac:spMk id="41" creationId="{BA4E2C08-946C-4869-9B54-C27E445D8FB7}"/>
          </ac:spMkLst>
        </pc:spChg>
        <pc:picChg chg="add mod">
          <ac:chgData name="ANDRES HUMBERTO OTALORA CARMONA" userId="9f185f83-ab76-4bc7-b4dd-50fef826f155" providerId="ADAL" clId="{03FAD0A5-ED82-4ADF-8008-F5E06410E378}" dt="2020-09-22T14:39:25.422" v="91" actId="1076"/>
          <ac:picMkLst>
            <pc:docMk/>
            <pc:sldMk cId="365643691" sldId="337"/>
            <ac:picMk id="3" creationId="{5F083EA6-3127-4B6A-AA44-3D2D723A7714}"/>
          </ac:picMkLst>
        </pc:picChg>
        <pc:picChg chg="mod">
          <ac:chgData name="ANDRES HUMBERTO OTALORA CARMONA" userId="9f185f83-ab76-4bc7-b4dd-50fef826f155" providerId="ADAL" clId="{03FAD0A5-ED82-4ADF-8008-F5E06410E378}" dt="2020-09-22T14:39:12.949" v="84" actId="1076"/>
          <ac:picMkLst>
            <pc:docMk/>
            <pc:sldMk cId="365643691" sldId="337"/>
            <ac:picMk id="4" creationId="{528AB948-E33F-4CD4-9913-82323577097B}"/>
          </ac:picMkLst>
        </pc:picChg>
        <pc:picChg chg="del">
          <ac:chgData name="ANDRES HUMBERTO OTALORA CARMONA" userId="9f185f83-ab76-4bc7-b4dd-50fef826f155" providerId="ADAL" clId="{03FAD0A5-ED82-4ADF-8008-F5E06410E378}" dt="2020-09-22T14:38:52.958" v="77" actId="478"/>
          <ac:picMkLst>
            <pc:docMk/>
            <pc:sldMk cId="365643691" sldId="337"/>
            <ac:picMk id="6" creationId="{051F538F-8156-4F9C-A5CA-CF8FFBC8C4A4}"/>
          </ac:picMkLst>
        </pc:picChg>
        <pc:picChg chg="del">
          <ac:chgData name="ANDRES HUMBERTO OTALORA CARMONA" userId="9f185f83-ab76-4bc7-b4dd-50fef826f155" providerId="ADAL" clId="{03FAD0A5-ED82-4ADF-8008-F5E06410E378}" dt="2020-09-22T14:38:53.624" v="78" actId="478"/>
          <ac:picMkLst>
            <pc:docMk/>
            <pc:sldMk cId="365643691" sldId="337"/>
            <ac:picMk id="7" creationId="{CB1EBCE5-F931-4E84-9904-2626CC618264}"/>
          </ac:picMkLst>
        </pc:picChg>
      </pc:sldChg>
      <pc:sldChg chg="del">
        <pc:chgData name="ANDRES HUMBERTO OTALORA CARMONA" userId="9f185f83-ab76-4bc7-b4dd-50fef826f155" providerId="ADAL" clId="{03FAD0A5-ED82-4ADF-8008-F5E06410E378}" dt="2020-09-22T14:38:17.302" v="0" actId="47"/>
        <pc:sldMkLst>
          <pc:docMk/>
          <pc:sldMk cId="4031732904" sldId="339"/>
        </pc:sldMkLst>
      </pc:sldChg>
      <pc:sldChg chg="addSp delSp modSp mod setBg">
        <pc:chgData name="ANDRES HUMBERTO OTALORA CARMONA" userId="9f185f83-ab76-4bc7-b4dd-50fef826f155" providerId="ADAL" clId="{03FAD0A5-ED82-4ADF-8008-F5E06410E378}" dt="2020-09-22T15:03:10.213" v="772"/>
        <pc:sldMkLst>
          <pc:docMk/>
          <pc:sldMk cId="3246608794" sldId="340"/>
        </pc:sldMkLst>
        <pc:spChg chg="del">
          <ac:chgData name="ANDRES HUMBERTO OTALORA CARMONA" userId="9f185f83-ab76-4bc7-b4dd-50fef826f155" providerId="ADAL" clId="{03FAD0A5-ED82-4ADF-8008-F5E06410E378}" dt="2020-09-22T14:40:07.631" v="129" actId="478"/>
          <ac:spMkLst>
            <pc:docMk/>
            <pc:sldMk cId="3246608794" sldId="340"/>
            <ac:spMk id="4" creationId="{C859ED4D-D6D0-4ADD-B53E-55338A321CFF}"/>
          </ac:spMkLst>
        </pc:spChg>
        <pc:spChg chg="add mod">
          <ac:chgData name="ANDRES HUMBERTO OTALORA CARMONA" userId="9f185f83-ab76-4bc7-b4dd-50fef826f155" providerId="ADAL" clId="{03FAD0A5-ED82-4ADF-8008-F5E06410E378}" dt="2020-09-22T14:43:25.229" v="300" actId="207"/>
          <ac:spMkLst>
            <pc:docMk/>
            <pc:sldMk cId="3246608794" sldId="340"/>
            <ac:spMk id="8" creationId="{D5097D9E-E3B6-4896-9D3C-49AB54C13983}"/>
          </ac:spMkLst>
        </pc:spChg>
        <pc:spChg chg="del">
          <ac:chgData name="ANDRES HUMBERTO OTALORA CARMONA" userId="9f185f83-ab76-4bc7-b4dd-50fef826f155" providerId="ADAL" clId="{03FAD0A5-ED82-4ADF-8008-F5E06410E378}" dt="2020-09-22T14:40:11.391" v="134" actId="478"/>
          <ac:spMkLst>
            <pc:docMk/>
            <pc:sldMk cId="3246608794" sldId="340"/>
            <ac:spMk id="11" creationId="{FF82EF5E-12F5-4C43-8801-12105B04E36D}"/>
          </ac:spMkLst>
        </pc:spChg>
        <pc:spChg chg="del">
          <ac:chgData name="ANDRES HUMBERTO OTALORA CARMONA" userId="9f185f83-ab76-4bc7-b4dd-50fef826f155" providerId="ADAL" clId="{03FAD0A5-ED82-4ADF-8008-F5E06410E378}" dt="2020-09-22T14:40:09.751" v="132" actId="478"/>
          <ac:spMkLst>
            <pc:docMk/>
            <pc:sldMk cId="3246608794" sldId="340"/>
            <ac:spMk id="13" creationId="{6C76EE07-5A1C-4A87-9F2F-56796BFB854F}"/>
          </ac:spMkLst>
        </pc:spChg>
        <pc:spChg chg="add del">
          <ac:chgData name="ANDRES HUMBERTO OTALORA CARMONA" userId="9f185f83-ab76-4bc7-b4dd-50fef826f155" providerId="ADAL" clId="{03FAD0A5-ED82-4ADF-8008-F5E06410E378}" dt="2020-09-22T14:40:59.664" v="155" actId="478"/>
          <ac:spMkLst>
            <pc:docMk/>
            <pc:sldMk cId="3246608794" sldId="340"/>
            <ac:spMk id="14" creationId="{2B060484-5589-4221-86ED-83B9D2A75B3B}"/>
          </ac:spMkLst>
        </pc:spChg>
        <pc:spChg chg="del">
          <ac:chgData name="ANDRES HUMBERTO OTALORA CARMONA" userId="9f185f83-ab76-4bc7-b4dd-50fef826f155" providerId="ADAL" clId="{03FAD0A5-ED82-4ADF-8008-F5E06410E378}" dt="2020-09-22T14:40:09.751" v="132" actId="478"/>
          <ac:spMkLst>
            <pc:docMk/>
            <pc:sldMk cId="3246608794" sldId="340"/>
            <ac:spMk id="15" creationId="{632E71EF-A34D-4762-A34F-0DB4F66A00C7}"/>
          </ac:spMkLst>
        </pc:spChg>
        <pc:spChg chg="add del">
          <ac:chgData name="ANDRES HUMBERTO OTALORA CARMONA" userId="9f185f83-ab76-4bc7-b4dd-50fef826f155" providerId="ADAL" clId="{03FAD0A5-ED82-4ADF-8008-F5E06410E378}" dt="2020-09-22T14:40:59.095" v="154" actId="478"/>
          <ac:spMkLst>
            <pc:docMk/>
            <pc:sldMk cId="3246608794" sldId="340"/>
            <ac:spMk id="18" creationId="{630ABDB9-8AE7-4573-918D-D4A9DED09867}"/>
          </ac:spMkLst>
        </pc:spChg>
        <pc:spChg chg="del">
          <ac:chgData name="ANDRES HUMBERTO OTALORA CARMONA" userId="9f185f83-ab76-4bc7-b4dd-50fef826f155" providerId="ADAL" clId="{03FAD0A5-ED82-4ADF-8008-F5E06410E378}" dt="2020-09-22T14:40:13.494" v="136" actId="478"/>
          <ac:spMkLst>
            <pc:docMk/>
            <pc:sldMk cId="3246608794" sldId="340"/>
            <ac:spMk id="19" creationId="{6C9E7DAA-FF36-42E5-B867-04EA4FC7C5EA}"/>
          </ac:spMkLst>
        </pc:spChg>
        <pc:spChg chg="add mod">
          <ac:chgData name="ANDRES HUMBERTO OTALORA CARMONA" userId="9f185f83-ab76-4bc7-b4dd-50fef826f155" providerId="ADAL" clId="{03FAD0A5-ED82-4ADF-8008-F5E06410E378}" dt="2020-09-22T14:42:08.800" v="183" actId="20577"/>
          <ac:spMkLst>
            <pc:docMk/>
            <pc:sldMk cId="3246608794" sldId="340"/>
            <ac:spMk id="22" creationId="{CC9B1D7F-B3AE-4F34-946A-409B9668598C}"/>
          </ac:spMkLst>
        </pc:spChg>
        <pc:spChg chg="add del">
          <ac:chgData name="ANDRES HUMBERTO OTALORA CARMONA" userId="9f185f83-ab76-4bc7-b4dd-50fef826f155" providerId="ADAL" clId="{03FAD0A5-ED82-4ADF-8008-F5E06410E378}" dt="2020-09-22T14:41:35.476" v="164" actId="478"/>
          <ac:spMkLst>
            <pc:docMk/>
            <pc:sldMk cId="3246608794" sldId="340"/>
            <ac:spMk id="26" creationId="{26610DD8-8912-424A-AF4D-53FA5BCCF9E3}"/>
          </ac:spMkLst>
        </pc:spChg>
        <pc:spChg chg="add del">
          <ac:chgData name="ANDRES HUMBERTO OTALORA CARMONA" userId="9f185f83-ab76-4bc7-b4dd-50fef826f155" providerId="ADAL" clId="{03FAD0A5-ED82-4ADF-8008-F5E06410E378}" dt="2020-09-22T14:41:44.019" v="166" actId="478"/>
          <ac:spMkLst>
            <pc:docMk/>
            <pc:sldMk cId="3246608794" sldId="340"/>
            <ac:spMk id="30" creationId="{4F7F90F3-C6FD-48E3-8FC9-FD52C2D482A1}"/>
          </ac:spMkLst>
        </pc:spChg>
        <pc:spChg chg="mod">
          <ac:chgData name="ANDRES HUMBERTO OTALORA CARMONA" userId="9f185f83-ab76-4bc7-b4dd-50fef826f155" providerId="ADAL" clId="{03FAD0A5-ED82-4ADF-8008-F5E06410E378}" dt="2020-09-22T14:40:06.116" v="128" actId="1076"/>
          <ac:spMkLst>
            <pc:docMk/>
            <pc:sldMk cId="3246608794" sldId="340"/>
            <ac:spMk id="41" creationId="{BA4E2C08-946C-4869-9B54-C27E445D8FB7}"/>
          </ac:spMkLst>
        </pc:spChg>
        <pc:picChg chg="del">
          <ac:chgData name="ANDRES HUMBERTO OTALORA CARMONA" userId="9f185f83-ab76-4bc7-b4dd-50fef826f155" providerId="ADAL" clId="{03FAD0A5-ED82-4ADF-8008-F5E06410E378}" dt="2020-09-22T14:39:56.931" v="124" actId="478"/>
          <ac:picMkLst>
            <pc:docMk/>
            <pc:sldMk cId="3246608794" sldId="340"/>
            <ac:picMk id="3" creationId="{50798530-C46F-4CB3-B2BB-5B1A78EA304B}"/>
          </ac:picMkLst>
        </pc:picChg>
        <pc:picChg chg="del">
          <ac:chgData name="ANDRES HUMBERTO OTALORA CARMONA" userId="9f185f83-ab76-4bc7-b4dd-50fef826f155" providerId="ADAL" clId="{03FAD0A5-ED82-4ADF-8008-F5E06410E378}" dt="2020-09-22T14:40:11.861" v="135" actId="478"/>
          <ac:picMkLst>
            <pc:docMk/>
            <pc:sldMk cId="3246608794" sldId="340"/>
            <ac:picMk id="5" creationId="{924771C2-B2AC-4CE7-8485-AB95513CA5B1}"/>
          </ac:picMkLst>
        </pc:picChg>
        <pc:picChg chg="add mod">
          <ac:chgData name="ANDRES HUMBERTO OTALORA CARMONA" userId="9f185f83-ab76-4bc7-b4dd-50fef826f155" providerId="ADAL" clId="{03FAD0A5-ED82-4ADF-8008-F5E06410E378}" dt="2020-09-22T14:40:16.172" v="139" actId="1076"/>
          <ac:picMkLst>
            <pc:docMk/>
            <pc:sldMk cId="3246608794" sldId="340"/>
            <ac:picMk id="6" creationId="{2D3FFBE0-12C4-489A-8962-028F445F6F77}"/>
          </ac:picMkLst>
        </pc:picChg>
        <pc:picChg chg="del">
          <ac:chgData name="ANDRES HUMBERTO OTALORA CARMONA" userId="9f185f83-ab76-4bc7-b4dd-50fef826f155" providerId="ADAL" clId="{03FAD0A5-ED82-4ADF-8008-F5E06410E378}" dt="2020-09-22T14:40:10.656" v="133" actId="478"/>
          <ac:picMkLst>
            <pc:docMk/>
            <pc:sldMk cId="3246608794" sldId="340"/>
            <ac:picMk id="7" creationId="{483B4876-C673-46EC-AB95-884D5DE369F0}"/>
          </ac:picMkLst>
        </pc:picChg>
        <pc:picChg chg="del mod">
          <ac:chgData name="ANDRES HUMBERTO OTALORA CARMONA" userId="9f185f83-ab76-4bc7-b4dd-50fef826f155" providerId="ADAL" clId="{03FAD0A5-ED82-4ADF-8008-F5E06410E378}" dt="2020-09-22T14:40:08.082" v="131" actId="478"/>
          <ac:picMkLst>
            <pc:docMk/>
            <pc:sldMk cId="3246608794" sldId="340"/>
            <ac:picMk id="9" creationId="{9DBC55F7-80E6-4A5D-9A35-C1ABA363621A}"/>
          </ac:picMkLst>
        </pc:picChg>
        <pc:picChg chg="add mod">
          <ac:chgData name="ANDRES HUMBERTO OTALORA CARMONA" userId="9f185f83-ab76-4bc7-b4dd-50fef826f155" providerId="ADAL" clId="{03FAD0A5-ED82-4ADF-8008-F5E06410E378}" dt="2020-09-22T14:40:23.700" v="144" actId="1076"/>
          <ac:picMkLst>
            <pc:docMk/>
            <pc:sldMk cId="3246608794" sldId="340"/>
            <ac:picMk id="10" creationId="{F8BA6731-04F5-41BF-A2B4-CB10BDBA3FE8}"/>
          </ac:picMkLst>
        </pc:picChg>
        <pc:picChg chg="add mod">
          <ac:chgData name="ANDRES HUMBERTO OTALORA CARMONA" userId="9f185f83-ab76-4bc7-b4dd-50fef826f155" providerId="ADAL" clId="{03FAD0A5-ED82-4ADF-8008-F5E06410E378}" dt="2020-09-22T14:41:20.288" v="161" actId="1076"/>
          <ac:picMkLst>
            <pc:docMk/>
            <pc:sldMk cId="3246608794" sldId="340"/>
            <ac:picMk id="12" creationId="{880C9D88-C89A-4E12-999D-92AF0666C34A}"/>
          </ac:picMkLst>
        </pc:picChg>
        <pc:picChg chg="add mod">
          <ac:chgData name="ANDRES HUMBERTO OTALORA CARMONA" userId="9f185f83-ab76-4bc7-b4dd-50fef826f155" providerId="ADAL" clId="{03FAD0A5-ED82-4ADF-8008-F5E06410E378}" dt="2020-09-22T14:41:54.741" v="170" actId="1076"/>
          <ac:picMkLst>
            <pc:docMk/>
            <pc:sldMk cId="3246608794" sldId="340"/>
            <ac:picMk id="24" creationId="{A50CA8CB-5A7B-42D8-AF74-43DB86FC7BC7}"/>
          </ac:picMkLst>
        </pc:picChg>
        <pc:cxnChg chg="add mod">
          <ac:chgData name="ANDRES HUMBERTO OTALORA CARMONA" userId="9f185f83-ab76-4bc7-b4dd-50fef826f155" providerId="ADAL" clId="{03FAD0A5-ED82-4ADF-8008-F5E06410E378}" dt="2020-09-22T14:42:23.575" v="185" actId="13822"/>
          <ac:cxnSpMkLst>
            <pc:docMk/>
            <pc:sldMk cId="3246608794" sldId="340"/>
            <ac:cxnSpMk id="32" creationId="{625EF371-F152-44E8-91A5-48C173EEEAFA}"/>
          </ac:cxnSpMkLst>
        </pc:cxnChg>
      </pc:sldChg>
      <pc:sldChg chg="del">
        <pc:chgData name="ANDRES HUMBERTO OTALORA CARMONA" userId="9f185f83-ab76-4bc7-b4dd-50fef826f155" providerId="ADAL" clId="{03FAD0A5-ED82-4ADF-8008-F5E06410E378}" dt="2020-09-22T14:39:36.329" v="92" actId="47"/>
        <pc:sldMkLst>
          <pc:docMk/>
          <pc:sldMk cId="2302505757" sldId="341"/>
        </pc:sldMkLst>
      </pc:sldChg>
      <pc:sldChg chg="del">
        <pc:chgData name="ANDRES HUMBERTO OTALORA CARMONA" userId="9f185f83-ab76-4bc7-b4dd-50fef826f155" providerId="ADAL" clId="{03FAD0A5-ED82-4ADF-8008-F5E06410E378}" dt="2020-09-22T14:39:36.329" v="92" actId="47"/>
        <pc:sldMkLst>
          <pc:docMk/>
          <pc:sldMk cId="3441684681" sldId="342"/>
        </pc:sldMkLst>
      </pc:sldChg>
      <pc:sldChg chg="del">
        <pc:chgData name="ANDRES HUMBERTO OTALORA CARMONA" userId="9f185f83-ab76-4bc7-b4dd-50fef826f155" providerId="ADAL" clId="{03FAD0A5-ED82-4ADF-8008-F5E06410E378}" dt="2020-09-22T14:39:36.329" v="92" actId="47"/>
        <pc:sldMkLst>
          <pc:docMk/>
          <pc:sldMk cId="4177137852" sldId="343"/>
        </pc:sldMkLst>
      </pc:sldChg>
      <pc:sldChg chg="del">
        <pc:chgData name="ANDRES HUMBERTO OTALORA CARMONA" userId="9f185f83-ab76-4bc7-b4dd-50fef826f155" providerId="ADAL" clId="{03FAD0A5-ED82-4ADF-8008-F5E06410E378}" dt="2020-09-22T14:39:36.329" v="92" actId="47"/>
        <pc:sldMkLst>
          <pc:docMk/>
          <pc:sldMk cId="2515002858" sldId="344"/>
        </pc:sldMkLst>
      </pc:sldChg>
      <pc:sldChg chg="del">
        <pc:chgData name="ANDRES HUMBERTO OTALORA CARMONA" userId="9f185f83-ab76-4bc7-b4dd-50fef826f155" providerId="ADAL" clId="{03FAD0A5-ED82-4ADF-8008-F5E06410E378}" dt="2020-09-22T14:39:36.329" v="92" actId="47"/>
        <pc:sldMkLst>
          <pc:docMk/>
          <pc:sldMk cId="942132186" sldId="345"/>
        </pc:sldMkLst>
      </pc:sldChg>
      <pc:sldChg chg="del">
        <pc:chgData name="ANDRES HUMBERTO OTALORA CARMONA" userId="9f185f83-ab76-4bc7-b4dd-50fef826f155" providerId="ADAL" clId="{03FAD0A5-ED82-4ADF-8008-F5E06410E378}" dt="2020-09-22T14:39:36.329" v="92" actId="47"/>
        <pc:sldMkLst>
          <pc:docMk/>
          <pc:sldMk cId="3342924311" sldId="346"/>
        </pc:sldMkLst>
      </pc:sldChg>
      <pc:sldChg chg="del">
        <pc:chgData name="ANDRES HUMBERTO OTALORA CARMONA" userId="9f185f83-ab76-4bc7-b4dd-50fef826f155" providerId="ADAL" clId="{03FAD0A5-ED82-4ADF-8008-F5E06410E378}" dt="2020-09-22T14:39:36.329" v="92" actId="47"/>
        <pc:sldMkLst>
          <pc:docMk/>
          <pc:sldMk cId="2870773434" sldId="347"/>
        </pc:sldMkLst>
      </pc:sldChg>
      <pc:sldChg chg="del">
        <pc:chgData name="ANDRES HUMBERTO OTALORA CARMONA" userId="9f185f83-ab76-4bc7-b4dd-50fef826f155" providerId="ADAL" clId="{03FAD0A5-ED82-4ADF-8008-F5E06410E378}" dt="2020-09-22T14:39:36.329" v="92" actId="47"/>
        <pc:sldMkLst>
          <pc:docMk/>
          <pc:sldMk cId="2991857278" sldId="348"/>
        </pc:sldMkLst>
      </pc:sldChg>
      <pc:sldChg chg="del">
        <pc:chgData name="ANDRES HUMBERTO OTALORA CARMONA" userId="9f185f83-ab76-4bc7-b4dd-50fef826f155" providerId="ADAL" clId="{03FAD0A5-ED82-4ADF-8008-F5E06410E378}" dt="2020-09-22T14:39:36.329" v="92" actId="47"/>
        <pc:sldMkLst>
          <pc:docMk/>
          <pc:sldMk cId="1761027800" sldId="349"/>
        </pc:sldMkLst>
      </pc:sldChg>
      <pc:sldChg chg="ord setBg">
        <pc:chgData name="ANDRES HUMBERTO OTALORA CARMONA" userId="9f185f83-ab76-4bc7-b4dd-50fef826f155" providerId="ADAL" clId="{03FAD0A5-ED82-4ADF-8008-F5E06410E378}" dt="2020-09-22T15:03:10.213" v="772"/>
        <pc:sldMkLst>
          <pc:docMk/>
          <pc:sldMk cId="593971828" sldId="350"/>
        </pc:sldMkLst>
      </pc:sldChg>
      <pc:sldChg chg="addSp delSp modSp add mod setBg">
        <pc:chgData name="ANDRES HUMBERTO OTALORA CARMONA" userId="9f185f83-ab76-4bc7-b4dd-50fef826f155" providerId="ADAL" clId="{03FAD0A5-ED82-4ADF-8008-F5E06410E378}" dt="2020-09-22T15:03:10.213" v="772"/>
        <pc:sldMkLst>
          <pc:docMk/>
          <pc:sldMk cId="1380122094" sldId="351"/>
        </pc:sldMkLst>
        <pc:spChg chg="del">
          <ac:chgData name="ANDRES HUMBERTO OTALORA CARMONA" userId="9f185f83-ab76-4bc7-b4dd-50fef826f155" providerId="ADAL" clId="{03FAD0A5-ED82-4ADF-8008-F5E06410E378}" dt="2020-09-22T14:43:31.632" v="302" actId="478"/>
          <ac:spMkLst>
            <pc:docMk/>
            <pc:sldMk cId="1380122094" sldId="351"/>
            <ac:spMk id="8" creationId="{D5097D9E-E3B6-4896-9D3C-49AB54C13983}"/>
          </ac:spMkLst>
        </pc:spChg>
        <pc:spChg chg="add mod">
          <ac:chgData name="ANDRES HUMBERTO OTALORA CARMONA" userId="9f185f83-ab76-4bc7-b4dd-50fef826f155" providerId="ADAL" clId="{03FAD0A5-ED82-4ADF-8008-F5E06410E378}" dt="2020-09-22T14:43:39.711" v="304" actId="1076"/>
          <ac:spMkLst>
            <pc:docMk/>
            <pc:sldMk cId="1380122094" sldId="351"/>
            <ac:spMk id="15" creationId="{3EC26B1C-F3C0-45DE-B236-1304F1A91253}"/>
          </ac:spMkLst>
        </pc:spChg>
        <pc:spChg chg="add mod">
          <ac:chgData name="ANDRES HUMBERTO OTALORA CARMONA" userId="9f185f83-ab76-4bc7-b4dd-50fef826f155" providerId="ADAL" clId="{03FAD0A5-ED82-4ADF-8008-F5E06410E378}" dt="2020-09-22T14:43:39.711" v="304" actId="1076"/>
          <ac:spMkLst>
            <pc:docMk/>
            <pc:sldMk cId="1380122094" sldId="351"/>
            <ac:spMk id="16" creationId="{31F55DFC-C3E1-41F0-9B0D-F49929B31DDE}"/>
          </ac:spMkLst>
        </pc:spChg>
        <pc:spChg chg="add mod">
          <ac:chgData name="ANDRES HUMBERTO OTALORA CARMONA" userId="9f185f83-ab76-4bc7-b4dd-50fef826f155" providerId="ADAL" clId="{03FAD0A5-ED82-4ADF-8008-F5E06410E378}" dt="2020-09-22T14:43:39.711" v="304" actId="1076"/>
          <ac:spMkLst>
            <pc:docMk/>
            <pc:sldMk cId="1380122094" sldId="351"/>
            <ac:spMk id="17" creationId="{E1DEFCE4-5514-4B30-8A51-66108ABAD48D}"/>
          </ac:spMkLst>
        </pc:spChg>
        <pc:spChg chg="add mod">
          <ac:chgData name="ANDRES HUMBERTO OTALORA CARMONA" userId="9f185f83-ab76-4bc7-b4dd-50fef826f155" providerId="ADAL" clId="{03FAD0A5-ED82-4ADF-8008-F5E06410E378}" dt="2020-09-22T14:43:50.604" v="307" actId="14100"/>
          <ac:spMkLst>
            <pc:docMk/>
            <pc:sldMk cId="1380122094" sldId="351"/>
            <ac:spMk id="18" creationId="{C68887E0-A28D-47FF-A689-89AE23470656}"/>
          </ac:spMkLst>
        </pc:spChg>
        <pc:spChg chg="add mod">
          <ac:chgData name="ANDRES HUMBERTO OTALORA CARMONA" userId="9f185f83-ab76-4bc7-b4dd-50fef826f155" providerId="ADAL" clId="{03FAD0A5-ED82-4ADF-8008-F5E06410E378}" dt="2020-09-22T14:44:09.236" v="312" actId="208"/>
          <ac:spMkLst>
            <pc:docMk/>
            <pc:sldMk cId="1380122094" sldId="351"/>
            <ac:spMk id="19" creationId="{FD035020-FB96-4128-9213-0D8F733872D8}"/>
          </ac:spMkLst>
        </pc:spChg>
        <pc:spChg chg="add mod">
          <ac:chgData name="ANDRES HUMBERTO OTALORA CARMONA" userId="9f185f83-ab76-4bc7-b4dd-50fef826f155" providerId="ADAL" clId="{03FAD0A5-ED82-4ADF-8008-F5E06410E378}" dt="2020-09-22T14:44:12.213" v="313" actId="13822"/>
          <ac:spMkLst>
            <pc:docMk/>
            <pc:sldMk cId="1380122094" sldId="351"/>
            <ac:spMk id="20" creationId="{786C76A1-21FC-4436-91D1-2563540EF6AA}"/>
          </ac:spMkLst>
        </pc:spChg>
        <pc:spChg chg="del">
          <ac:chgData name="ANDRES HUMBERTO OTALORA CARMONA" userId="9f185f83-ab76-4bc7-b4dd-50fef826f155" providerId="ADAL" clId="{03FAD0A5-ED82-4ADF-8008-F5E06410E378}" dt="2020-09-22T14:43:31.632" v="302" actId="478"/>
          <ac:spMkLst>
            <pc:docMk/>
            <pc:sldMk cId="1380122094" sldId="351"/>
            <ac:spMk id="22" creationId="{CC9B1D7F-B3AE-4F34-946A-409B9668598C}"/>
          </ac:spMkLst>
        </pc:spChg>
        <pc:spChg chg="add del mod">
          <ac:chgData name="ANDRES HUMBERTO OTALORA CARMONA" userId="9f185f83-ab76-4bc7-b4dd-50fef826f155" providerId="ADAL" clId="{03FAD0A5-ED82-4ADF-8008-F5E06410E378}" dt="2020-09-22T14:44:19.746" v="317" actId="478"/>
          <ac:spMkLst>
            <pc:docMk/>
            <pc:sldMk cId="1380122094" sldId="351"/>
            <ac:spMk id="23" creationId="{64ADF860-BCF2-4741-89BB-3C0D46C84347}"/>
          </ac:spMkLst>
        </pc:spChg>
        <pc:spChg chg="add mod">
          <ac:chgData name="ANDRES HUMBERTO OTALORA CARMONA" userId="9f185f83-ab76-4bc7-b4dd-50fef826f155" providerId="ADAL" clId="{03FAD0A5-ED82-4ADF-8008-F5E06410E378}" dt="2020-09-22T14:45:03.428" v="388" actId="1076"/>
          <ac:spMkLst>
            <pc:docMk/>
            <pc:sldMk cId="1380122094" sldId="351"/>
            <ac:spMk id="25" creationId="{E63AF09B-A5E7-4879-9C3A-EB28A865C8AF}"/>
          </ac:spMkLst>
        </pc:spChg>
        <pc:picChg chg="add mod">
          <ac:chgData name="ANDRES HUMBERTO OTALORA CARMONA" userId="9f185f83-ab76-4bc7-b4dd-50fef826f155" providerId="ADAL" clId="{03FAD0A5-ED82-4ADF-8008-F5E06410E378}" dt="2020-09-22T14:45:17.110" v="391" actId="27349"/>
          <ac:picMkLst>
            <pc:docMk/>
            <pc:sldMk cId="1380122094" sldId="351"/>
            <ac:picMk id="5" creationId="{F98E00B4-4FF2-4686-9484-7D10972D8B67}"/>
          </ac:picMkLst>
        </pc:picChg>
        <pc:picChg chg="del">
          <ac:chgData name="ANDRES HUMBERTO OTALORA CARMONA" userId="9f185f83-ab76-4bc7-b4dd-50fef826f155" providerId="ADAL" clId="{03FAD0A5-ED82-4ADF-8008-F5E06410E378}" dt="2020-09-22T14:43:31.632" v="302" actId="478"/>
          <ac:picMkLst>
            <pc:docMk/>
            <pc:sldMk cId="1380122094" sldId="351"/>
            <ac:picMk id="6" creationId="{2D3FFBE0-12C4-489A-8962-028F445F6F77}"/>
          </ac:picMkLst>
        </pc:picChg>
        <pc:picChg chg="del">
          <ac:chgData name="ANDRES HUMBERTO OTALORA CARMONA" userId="9f185f83-ab76-4bc7-b4dd-50fef826f155" providerId="ADAL" clId="{03FAD0A5-ED82-4ADF-8008-F5E06410E378}" dt="2020-09-22T14:43:31.632" v="302" actId="478"/>
          <ac:picMkLst>
            <pc:docMk/>
            <pc:sldMk cId="1380122094" sldId="351"/>
            <ac:picMk id="10" creationId="{F8BA6731-04F5-41BF-A2B4-CB10BDBA3FE8}"/>
          </ac:picMkLst>
        </pc:picChg>
        <pc:picChg chg="del">
          <ac:chgData name="ANDRES HUMBERTO OTALORA CARMONA" userId="9f185f83-ab76-4bc7-b4dd-50fef826f155" providerId="ADAL" clId="{03FAD0A5-ED82-4ADF-8008-F5E06410E378}" dt="2020-09-22T14:43:31.632" v="302" actId="478"/>
          <ac:picMkLst>
            <pc:docMk/>
            <pc:sldMk cId="1380122094" sldId="351"/>
            <ac:picMk id="12" creationId="{880C9D88-C89A-4E12-999D-92AF0666C34A}"/>
          </ac:picMkLst>
        </pc:picChg>
        <pc:picChg chg="add mod">
          <ac:chgData name="ANDRES HUMBERTO OTALORA CARMONA" userId="9f185f83-ab76-4bc7-b4dd-50fef826f155" providerId="ADAL" clId="{03FAD0A5-ED82-4ADF-8008-F5E06410E378}" dt="2020-09-22T14:45:20.891" v="393" actId="14100"/>
          <ac:picMkLst>
            <pc:docMk/>
            <pc:sldMk cId="1380122094" sldId="351"/>
            <ac:picMk id="13" creationId="{204EB874-193B-47DD-8E25-466AE4702127}"/>
          </ac:picMkLst>
        </pc:picChg>
        <pc:picChg chg="add mod">
          <ac:chgData name="ANDRES HUMBERTO OTALORA CARMONA" userId="9f185f83-ab76-4bc7-b4dd-50fef826f155" providerId="ADAL" clId="{03FAD0A5-ED82-4ADF-8008-F5E06410E378}" dt="2020-09-22T14:43:39.711" v="304" actId="1076"/>
          <ac:picMkLst>
            <pc:docMk/>
            <pc:sldMk cId="1380122094" sldId="351"/>
            <ac:picMk id="14" creationId="{9CBAA341-36A7-4A6F-9C20-A97359AF877B}"/>
          </ac:picMkLst>
        </pc:picChg>
        <pc:picChg chg="del">
          <ac:chgData name="ANDRES HUMBERTO OTALORA CARMONA" userId="9f185f83-ab76-4bc7-b4dd-50fef826f155" providerId="ADAL" clId="{03FAD0A5-ED82-4ADF-8008-F5E06410E378}" dt="2020-09-22T14:43:31.632" v="302" actId="478"/>
          <ac:picMkLst>
            <pc:docMk/>
            <pc:sldMk cId="1380122094" sldId="351"/>
            <ac:picMk id="24" creationId="{A50CA8CB-5A7B-42D8-AF74-43DB86FC7BC7}"/>
          </ac:picMkLst>
        </pc:picChg>
        <pc:cxnChg chg="add del mod">
          <ac:chgData name="ANDRES HUMBERTO OTALORA CARMONA" userId="9f185f83-ab76-4bc7-b4dd-50fef826f155" providerId="ADAL" clId="{03FAD0A5-ED82-4ADF-8008-F5E06410E378}" dt="2020-09-22T14:44:13.849" v="314" actId="478"/>
          <ac:cxnSpMkLst>
            <pc:docMk/>
            <pc:sldMk cId="1380122094" sldId="351"/>
            <ac:cxnSpMk id="21" creationId="{8E406796-2BC2-40CF-B25E-B78267238A4B}"/>
          </ac:cxnSpMkLst>
        </pc:cxnChg>
        <pc:cxnChg chg="del">
          <ac:chgData name="ANDRES HUMBERTO OTALORA CARMONA" userId="9f185f83-ab76-4bc7-b4dd-50fef826f155" providerId="ADAL" clId="{03FAD0A5-ED82-4ADF-8008-F5E06410E378}" dt="2020-09-22T14:43:31.632" v="302" actId="478"/>
          <ac:cxnSpMkLst>
            <pc:docMk/>
            <pc:sldMk cId="1380122094" sldId="351"/>
            <ac:cxnSpMk id="32" creationId="{625EF371-F152-44E8-91A5-48C173EEEAFA}"/>
          </ac:cxnSpMkLst>
        </pc:cxnChg>
      </pc:sldChg>
      <pc:sldChg chg="addSp delSp modSp add mod setBg">
        <pc:chgData name="ANDRES HUMBERTO OTALORA CARMONA" userId="9f185f83-ab76-4bc7-b4dd-50fef826f155" providerId="ADAL" clId="{03FAD0A5-ED82-4ADF-8008-F5E06410E378}" dt="2020-09-22T15:03:10.213" v="772"/>
        <pc:sldMkLst>
          <pc:docMk/>
          <pc:sldMk cId="528879802" sldId="352"/>
        </pc:sldMkLst>
        <pc:spChg chg="add mod">
          <ac:chgData name="ANDRES HUMBERTO OTALORA CARMONA" userId="9f185f83-ab76-4bc7-b4dd-50fef826f155" providerId="ADAL" clId="{03FAD0A5-ED82-4ADF-8008-F5E06410E378}" dt="2020-09-22T14:45:45.458" v="400" actId="1076"/>
          <ac:spMkLst>
            <pc:docMk/>
            <pc:sldMk cId="528879802" sldId="352"/>
            <ac:spMk id="4" creationId="{AA8D0FFE-3833-4CC1-BA51-F8BFC3925A31}"/>
          </ac:spMkLst>
        </pc:spChg>
        <pc:spChg chg="add mod">
          <ac:chgData name="ANDRES HUMBERTO OTALORA CARMONA" userId="9f185f83-ab76-4bc7-b4dd-50fef826f155" providerId="ADAL" clId="{03FAD0A5-ED82-4ADF-8008-F5E06410E378}" dt="2020-09-22T14:45:45.458" v="400" actId="1076"/>
          <ac:spMkLst>
            <pc:docMk/>
            <pc:sldMk cId="528879802" sldId="352"/>
            <ac:spMk id="6" creationId="{9A6CD8C2-AC1E-40D4-A523-9D18F81898C2}"/>
          </ac:spMkLst>
        </pc:spChg>
        <pc:spChg chg="add mod">
          <ac:chgData name="ANDRES HUMBERTO OTALORA CARMONA" userId="9f185f83-ab76-4bc7-b4dd-50fef826f155" providerId="ADAL" clId="{03FAD0A5-ED82-4ADF-8008-F5E06410E378}" dt="2020-09-22T14:45:45.458" v="400" actId="1076"/>
          <ac:spMkLst>
            <pc:docMk/>
            <pc:sldMk cId="528879802" sldId="352"/>
            <ac:spMk id="7" creationId="{88A810BF-8603-49FC-9398-311ED3283775}"/>
          </ac:spMkLst>
        </pc:spChg>
        <pc:spChg chg="add mod">
          <ac:chgData name="ANDRES HUMBERTO OTALORA CARMONA" userId="9f185f83-ab76-4bc7-b4dd-50fef826f155" providerId="ADAL" clId="{03FAD0A5-ED82-4ADF-8008-F5E06410E378}" dt="2020-09-22T14:46:06.233" v="410" actId="2085"/>
          <ac:spMkLst>
            <pc:docMk/>
            <pc:sldMk cId="528879802" sldId="352"/>
            <ac:spMk id="8" creationId="{16111A36-585F-4508-AB50-865E0DC99DBB}"/>
          </ac:spMkLst>
        </pc:spChg>
        <pc:spChg chg="add mod">
          <ac:chgData name="ANDRES HUMBERTO OTALORA CARMONA" userId="9f185f83-ab76-4bc7-b4dd-50fef826f155" providerId="ADAL" clId="{03FAD0A5-ED82-4ADF-8008-F5E06410E378}" dt="2020-09-22T14:45:45.458" v="400" actId="1076"/>
          <ac:spMkLst>
            <pc:docMk/>
            <pc:sldMk cId="528879802" sldId="352"/>
            <ac:spMk id="10" creationId="{5F0EE677-AC9E-4EDC-A88E-89A807B03A05}"/>
          </ac:spMkLst>
        </pc:spChg>
        <pc:spChg chg="add mod">
          <ac:chgData name="ANDRES HUMBERTO OTALORA CARMONA" userId="9f185f83-ab76-4bc7-b4dd-50fef826f155" providerId="ADAL" clId="{03FAD0A5-ED82-4ADF-8008-F5E06410E378}" dt="2020-09-22T14:46:02.918" v="409" actId="208"/>
          <ac:spMkLst>
            <pc:docMk/>
            <pc:sldMk cId="528879802" sldId="352"/>
            <ac:spMk id="11" creationId="{E9B8F3CE-751B-4B6D-9EAA-0A6F3E620B60}"/>
          </ac:spMkLst>
        </pc:spChg>
        <pc:spChg chg="del">
          <ac:chgData name="ANDRES HUMBERTO OTALORA CARMONA" userId="9f185f83-ab76-4bc7-b4dd-50fef826f155" providerId="ADAL" clId="{03FAD0A5-ED82-4ADF-8008-F5E06410E378}" dt="2020-09-22T14:45:27.828" v="395" actId="478"/>
          <ac:spMkLst>
            <pc:docMk/>
            <pc:sldMk cId="528879802" sldId="352"/>
            <ac:spMk id="15" creationId="{3EC26B1C-F3C0-45DE-B236-1304F1A91253}"/>
          </ac:spMkLst>
        </pc:spChg>
        <pc:spChg chg="del">
          <ac:chgData name="ANDRES HUMBERTO OTALORA CARMONA" userId="9f185f83-ab76-4bc7-b4dd-50fef826f155" providerId="ADAL" clId="{03FAD0A5-ED82-4ADF-8008-F5E06410E378}" dt="2020-09-22T14:45:27.828" v="395" actId="478"/>
          <ac:spMkLst>
            <pc:docMk/>
            <pc:sldMk cId="528879802" sldId="352"/>
            <ac:spMk id="16" creationId="{31F55DFC-C3E1-41F0-9B0D-F49929B31DDE}"/>
          </ac:spMkLst>
        </pc:spChg>
        <pc:spChg chg="del">
          <ac:chgData name="ANDRES HUMBERTO OTALORA CARMONA" userId="9f185f83-ab76-4bc7-b4dd-50fef826f155" providerId="ADAL" clId="{03FAD0A5-ED82-4ADF-8008-F5E06410E378}" dt="2020-09-22T14:45:27.828" v="395" actId="478"/>
          <ac:spMkLst>
            <pc:docMk/>
            <pc:sldMk cId="528879802" sldId="352"/>
            <ac:spMk id="17" creationId="{E1DEFCE4-5514-4B30-8A51-66108ABAD48D}"/>
          </ac:spMkLst>
        </pc:spChg>
        <pc:spChg chg="del">
          <ac:chgData name="ANDRES HUMBERTO OTALORA CARMONA" userId="9f185f83-ab76-4bc7-b4dd-50fef826f155" providerId="ADAL" clId="{03FAD0A5-ED82-4ADF-8008-F5E06410E378}" dt="2020-09-22T14:45:27.828" v="395" actId="478"/>
          <ac:spMkLst>
            <pc:docMk/>
            <pc:sldMk cId="528879802" sldId="352"/>
            <ac:spMk id="18" creationId="{C68887E0-A28D-47FF-A689-89AE23470656}"/>
          </ac:spMkLst>
        </pc:spChg>
        <pc:spChg chg="del">
          <ac:chgData name="ANDRES HUMBERTO OTALORA CARMONA" userId="9f185f83-ab76-4bc7-b4dd-50fef826f155" providerId="ADAL" clId="{03FAD0A5-ED82-4ADF-8008-F5E06410E378}" dt="2020-09-22T14:45:27.828" v="395" actId="478"/>
          <ac:spMkLst>
            <pc:docMk/>
            <pc:sldMk cId="528879802" sldId="352"/>
            <ac:spMk id="19" creationId="{FD035020-FB96-4128-9213-0D8F733872D8}"/>
          </ac:spMkLst>
        </pc:spChg>
        <pc:spChg chg="del">
          <ac:chgData name="ANDRES HUMBERTO OTALORA CARMONA" userId="9f185f83-ab76-4bc7-b4dd-50fef826f155" providerId="ADAL" clId="{03FAD0A5-ED82-4ADF-8008-F5E06410E378}" dt="2020-09-22T14:45:27.828" v="395" actId="478"/>
          <ac:spMkLst>
            <pc:docMk/>
            <pc:sldMk cId="528879802" sldId="352"/>
            <ac:spMk id="20" creationId="{786C76A1-21FC-4436-91D1-2563540EF6AA}"/>
          </ac:spMkLst>
        </pc:spChg>
        <pc:spChg chg="del">
          <ac:chgData name="ANDRES HUMBERTO OTALORA CARMONA" userId="9f185f83-ab76-4bc7-b4dd-50fef826f155" providerId="ADAL" clId="{03FAD0A5-ED82-4ADF-8008-F5E06410E378}" dt="2020-09-22T14:45:27.828" v="395" actId="478"/>
          <ac:spMkLst>
            <pc:docMk/>
            <pc:sldMk cId="528879802" sldId="352"/>
            <ac:spMk id="25" creationId="{E63AF09B-A5E7-4879-9C3A-EB28A865C8AF}"/>
          </ac:spMkLst>
        </pc:spChg>
        <pc:picChg chg="add mod">
          <ac:chgData name="ANDRES HUMBERTO OTALORA CARMONA" userId="9f185f83-ab76-4bc7-b4dd-50fef826f155" providerId="ADAL" clId="{03FAD0A5-ED82-4ADF-8008-F5E06410E378}" dt="2020-09-22T14:45:57.364" v="408" actId="1440"/>
          <ac:picMkLst>
            <pc:docMk/>
            <pc:sldMk cId="528879802" sldId="352"/>
            <ac:picMk id="3" creationId="{75611835-E4C8-4926-B98D-FB012AA609AC}"/>
          </ac:picMkLst>
        </pc:picChg>
        <pc:picChg chg="del">
          <ac:chgData name="ANDRES HUMBERTO OTALORA CARMONA" userId="9f185f83-ab76-4bc7-b4dd-50fef826f155" providerId="ADAL" clId="{03FAD0A5-ED82-4ADF-8008-F5E06410E378}" dt="2020-09-22T14:45:27.828" v="395" actId="478"/>
          <ac:picMkLst>
            <pc:docMk/>
            <pc:sldMk cId="528879802" sldId="352"/>
            <ac:picMk id="5" creationId="{F98E00B4-4FF2-4686-9484-7D10972D8B67}"/>
          </ac:picMkLst>
        </pc:picChg>
        <pc:picChg chg="add mod">
          <ac:chgData name="ANDRES HUMBERTO OTALORA CARMONA" userId="9f185f83-ab76-4bc7-b4dd-50fef826f155" providerId="ADAL" clId="{03FAD0A5-ED82-4ADF-8008-F5E06410E378}" dt="2020-09-22T14:45:56.365" v="407" actId="1440"/>
          <ac:picMkLst>
            <pc:docMk/>
            <pc:sldMk cId="528879802" sldId="352"/>
            <ac:picMk id="9" creationId="{E7BB2A4B-26B6-42AD-959D-4404C0AC63A9}"/>
          </ac:picMkLst>
        </pc:picChg>
        <pc:picChg chg="add mod">
          <ac:chgData name="ANDRES HUMBERTO OTALORA CARMONA" userId="9f185f83-ab76-4bc7-b4dd-50fef826f155" providerId="ADAL" clId="{03FAD0A5-ED82-4ADF-8008-F5E06410E378}" dt="2020-09-22T14:45:45.458" v="400" actId="1076"/>
          <ac:picMkLst>
            <pc:docMk/>
            <pc:sldMk cId="528879802" sldId="352"/>
            <ac:picMk id="12" creationId="{4D52294D-D69D-486A-829F-06CDC997A63E}"/>
          </ac:picMkLst>
        </pc:picChg>
        <pc:picChg chg="del">
          <ac:chgData name="ANDRES HUMBERTO OTALORA CARMONA" userId="9f185f83-ab76-4bc7-b4dd-50fef826f155" providerId="ADAL" clId="{03FAD0A5-ED82-4ADF-8008-F5E06410E378}" dt="2020-09-22T14:45:27.828" v="395" actId="478"/>
          <ac:picMkLst>
            <pc:docMk/>
            <pc:sldMk cId="528879802" sldId="352"/>
            <ac:picMk id="13" creationId="{204EB874-193B-47DD-8E25-466AE4702127}"/>
          </ac:picMkLst>
        </pc:picChg>
        <pc:picChg chg="del">
          <ac:chgData name="ANDRES HUMBERTO OTALORA CARMONA" userId="9f185f83-ab76-4bc7-b4dd-50fef826f155" providerId="ADAL" clId="{03FAD0A5-ED82-4ADF-8008-F5E06410E378}" dt="2020-09-22T14:45:27.828" v="395" actId="478"/>
          <ac:picMkLst>
            <pc:docMk/>
            <pc:sldMk cId="528879802" sldId="352"/>
            <ac:picMk id="14" creationId="{9CBAA341-36A7-4A6F-9C20-A97359AF877B}"/>
          </ac:picMkLst>
        </pc:picChg>
      </pc:sldChg>
      <pc:sldChg chg="del">
        <pc:chgData name="ANDRES HUMBERTO OTALORA CARMONA" userId="9f185f83-ab76-4bc7-b4dd-50fef826f155" providerId="ADAL" clId="{03FAD0A5-ED82-4ADF-8008-F5E06410E378}" dt="2020-09-22T14:39:36.329" v="92" actId="47"/>
        <pc:sldMkLst>
          <pc:docMk/>
          <pc:sldMk cId="689120292" sldId="352"/>
        </pc:sldMkLst>
      </pc:sldChg>
      <pc:sldChg chg="addSp modSp add mod setBg">
        <pc:chgData name="ANDRES HUMBERTO OTALORA CARMONA" userId="9f185f83-ab76-4bc7-b4dd-50fef826f155" providerId="ADAL" clId="{03FAD0A5-ED82-4ADF-8008-F5E06410E378}" dt="2020-09-22T15:03:10.213" v="772"/>
        <pc:sldMkLst>
          <pc:docMk/>
          <pc:sldMk cId="1336566501" sldId="353"/>
        </pc:sldMkLst>
        <pc:spChg chg="add mod">
          <ac:chgData name="ANDRES HUMBERTO OTALORA CARMONA" userId="9f185f83-ab76-4bc7-b4dd-50fef826f155" providerId="ADAL" clId="{03FAD0A5-ED82-4ADF-8008-F5E06410E378}" dt="2020-09-22T14:50:22.055" v="489" actId="207"/>
          <ac:spMkLst>
            <pc:docMk/>
            <pc:sldMk cId="1336566501" sldId="353"/>
            <ac:spMk id="5" creationId="{A5911F71-76F8-4C9C-85C9-EEAC573D3500}"/>
          </ac:spMkLst>
        </pc:spChg>
        <pc:spChg chg="add">
          <ac:chgData name="ANDRES HUMBERTO OTALORA CARMONA" userId="9f185f83-ab76-4bc7-b4dd-50fef826f155" providerId="ADAL" clId="{03FAD0A5-ED82-4ADF-8008-F5E06410E378}" dt="2020-09-22T14:49:39.510" v="411" actId="22"/>
          <ac:spMkLst>
            <pc:docMk/>
            <pc:sldMk cId="1336566501" sldId="353"/>
            <ac:spMk id="7" creationId="{44335FAB-D75F-4DEC-9993-4712C23246A1}"/>
          </ac:spMkLst>
        </pc:spChg>
        <pc:spChg chg="add">
          <ac:chgData name="ANDRES HUMBERTO OTALORA CARMONA" userId="9f185f83-ab76-4bc7-b4dd-50fef826f155" providerId="ADAL" clId="{03FAD0A5-ED82-4ADF-8008-F5E06410E378}" dt="2020-09-22T14:49:39.510" v="411" actId="22"/>
          <ac:spMkLst>
            <pc:docMk/>
            <pc:sldMk cId="1336566501" sldId="353"/>
            <ac:spMk id="9" creationId="{E7634F67-77A9-4BA3-9776-34A4F0D9ED1D}"/>
          </ac:spMkLst>
        </pc:spChg>
        <pc:spChg chg="add mod">
          <ac:chgData name="ANDRES HUMBERTO OTALORA CARMONA" userId="9f185f83-ab76-4bc7-b4dd-50fef826f155" providerId="ADAL" clId="{03FAD0A5-ED82-4ADF-8008-F5E06410E378}" dt="2020-09-22T14:50:29.387" v="491" actId="207"/>
          <ac:spMkLst>
            <pc:docMk/>
            <pc:sldMk cId="1336566501" sldId="353"/>
            <ac:spMk id="13" creationId="{DF8CD623-DA7F-41BA-94C3-1E12166ACB17}"/>
          </ac:spMkLst>
        </pc:spChg>
        <pc:spChg chg="add mod">
          <ac:chgData name="ANDRES HUMBERTO OTALORA CARMONA" userId="9f185f83-ab76-4bc7-b4dd-50fef826f155" providerId="ADAL" clId="{03FAD0A5-ED82-4ADF-8008-F5E06410E378}" dt="2020-09-22T14:50:24.527" v="490" actId="1076"/>
          <ac:spMkLst>
            <pc:docMk/>
            <pc:sldMk cId="1336566501" sldId="353"/>
            <ac:spMk id="15" creationId="{14E9EE64-D488-40D8-A43B-0BA587E41AF1}"/>
          </ac:spMkLst>
        </pc:spChg>
        <pc:spChg chg="mod">
          <ac:chgData name="ANDRES HUMBERTO OTALORA CARMONA" userId="9f185f83-ab76-4bc7-b4dd-50fef826f155" providerId="ADAL" clId="{03FAD0A5-ED82-4ADF-8008-F5E06410E378}" dt="2020-09-22T14:49:48.788" v="437" actId="20577"/>
          <ac:spMkLst>
            <pc:docMk/>
            <pc:sldMk cId="1336566501" sldId="353"/>
            <ac:spMk id="41" creationId="{BA4E2C08-946C-4869-9B54-C27E445D8FB7}"/>
          </ac:spMkLst>
        </pc:spChg>
        <pc:picChg chg="add mod">
          <ac:chgData name="ANDRES HUMBERTO OTALORA CARMONA" userId="9f185f83-ab76-4bc7-b4dd-50fef826f155" providerId="ADAL" clId="{03FAD0A5-ED82-4ADF-8008-F5E06410E378}" dt="2020-09-22T14:49:57.874" v="444" actId="14100"/>
          <ac:picMkLst>
            <pc:docMk/>
            <pc:sldMk cId="1336566501" sldId="353"/>
            <ac:picMk id="3" creationId="{B3DDFEB5-7546-443B-8D70-A146ED29A3DE}"/>
          </ac:picMkLst>
        </pc:picChg>
        <pc:picChg chg="add mod">
          <ac:chgData name="ANDRES HUMBERTO OTALORA CARMONA" userId="9f185f83-ab76-4bc7-b4dd-50fef826f155" providerId="ADAL" clId="{03FAD0A5-ED82-4ADF-8008-F5E06410E378}" dt="2020-09-22T14:50:35.822" v="495" actId="1440"/>
          <ac:picMkLst>
            <pc:docMk/>
            <pc:sldMk cId="1336566501" sldId="353"/>
            <ac:picMk id="4" creationId="{DDFBC706-DE90-4730-B36F-E416DDF67C93}"/>
          </ac:picMkLst>
        </pc:picChg>
        <pc:picChg chg="add mod">
          <ac:chgData name="ANDRES HUMBERTO OTALORA CARMONA" userId="9f185f83-ab76-4bc7-b4dd-50fef826f155" providerId="ADAL" clId="{03FAD0A5-ED82-4ADF-8008-F5E06410E378}" dt="2020-09-22T14:49:55.010" v="442" actId="1440"/>
          <ac:picMkLst>
            <pc:docMk/>
            <pc:sldMk cId="1336566501" sldId="353"/>
            <ac:picMk id="11" creationId="{8B8F3E83-AD2B-498E-9498-0C34E57A4BF8}"/>
          </ac:picMkLst>
        </pc:picChg>
      </pc:sldChg>
      <pc:sldChg chg="addSp delSp modSp add mod setBg">
        <pc:chgData name="ANDRES HUMBERTO OTALORA CARMONA" userId="9f185f83-ab76-4bc7-b4dd-50fef826f155" providerId="ADAL" clId="{03FAD0A5-ED82-4ADF-8008-F5E06410E378}" dt="2020-09-22T15:03:10.213" v="772"/>
        <pc:sldMkLst>
          <pc:docMk/>
          <pc:sldMk cId="3130758064" sldId="354"/>
        </pc:sldMkLst>
        <pc:spChg chg="add">
          <ac:chgData name="ANDRES HUMBERTO OTALORA CARMONA" userId="9f185f83-ab76-4bc7-b4dd-50fef826f155" providerId="ADAL" clId="{03FAD0A5-ED82-4ADF-8008-F5E06410E378}" dt="2020-09-22T14:50:50.784" v="497" actId="22"/>
          <ac:spMkLst>
            <pc:docMk/>
            <pc:sldMk cId="3130758064" sldId="354"/>
            <ac:spMk id="3" creationId="{8029137A-1E23-4209-93CE-11E524D53E3D}"/>
          </ac:spMkLst>
        </pc:spChg>
        <pc:spChg chg="add mod">
          <ac:chgData name="ANDRES HUMBERTO OTALORA CARMONA" userId="9f185f83-ab76-4bc7-b4dd-50fef826f155" providerId="ADAL" clId="{03FAD0A5-ED82-4ADF-8008-F5E06410E378}" dt="2020-09-22T14:51:40.337" v="508" actId="14100"/>
          <ac:spMkLst>
            <pc:docMk/>
            <pc:sldMk cId="3130758064" sldId="354"/>
            <ac:spMk id="4" creationId="{D508A1BE-8607-4751-BEF9-238216F9DD8B}"/>
          </ac:spMkLst>
        </pc:spChg>
        <pc:spChg chg="add del mod">
          <ac:chgData name="ANDRES HUMBERTO OTALORA CARMONA" userId="9f185f83-ab76-4bc7-b4dd-50fef826f155" providerId="ADAL" clId="{03FAD0A5-ED82-4ADF-8008-F5E06410E378}" dt="2020-09-22T14:51:27.329" v="503" actId="478"/>
          <ac:spMkLst>
            <pc:docMk/>
            <pc:sldMk cId="3130758064" sldId="354"/>
            <ac:spMk id="8" creationId="{462DF689-D22D-4D79-A00E-D55261EDEEE2}"/>
          </ac:spMkLst>
        </pc:spChg>
        <pc:spChg chg="add mod">
          <ac:chgData name="ANDRES HUMBERTO OTALORA CARMONA" userId="9f185f83-ab76-4bc7-b4dd-50fef826f155" providerId="ADAL" clId="{03FAD0A5-ED82-4ADF-8008-F5E06410E378}" dt="2020-09-22T14:51:50.967" v="510" actId="14100"/>
          <ac:spMkLst>
            <pc:docMk/>
            <pc:sldMk cId="3130758064" sldId="354"/>
            <ac:spMk id="14" creationId="{1FC825F7-695B-407D-B4CB-42CA097F8DF3}"/>
          </ac:spMkLst>
        </pc:spChg>
        <pc:spChg chg="add mod">
          <ac:chgData name="ANDRES HUMBERTO OTALORA CARMONA" userId="9f185f83-ab76-4bc7-b4dd-50fef826f155" providerId="ADAL" clId="{03FAD0A5-ED82-4ADF-8008-F5E06410E378}" dt="2020-09-22T14:51:24.435" v="502"/>
          <ac:spMkLst>
            <pc:docMk/>
            <pc:sldMk cId="3130758064" sldId="354"/>
            <ac:spMk id="16" creationId="{9C7D3D85-46C6-4475-B48C-944F989C56D9}"/>
          </ac:spMkLst>
        </pc:spChg>
        <pc:spChg chg="add mod">
          <ac:chgData name="ANDRES HUMBERTO OTALORA CARMONA" userId="9f185f83-ab76-4bc7-b4dd-50fef826f155" providerId="ADAL" clId="{03FAD0A5-ED82-4ADF-8008-F5E06410E378}" dt="2020-09-22T14:51:54.051" v="512" actId="1076"/>
          <ac:spMkLst>
            <pc:docMk/>
            <pc:sldMk cId="3130758064" sldId="354"/>
            <ac:spMk id="17" creationId="{612D6D26-C9B7-46E7-B4BB-259B084BB0FD}"/>
          </ac:spMkLst>
        </pc:spChg>
        <pc:spChg chg="add mod">
          <ac:chgData name="ANDRES HUMBERTO OTALORA CARMONA" userId="9f185f83-ab76-4bc7-b4dd-50fef826f155" providerId="ADAL" clId="{03FAD0A5-ED82-4ADF-8008-F5E06410E378}" dt="2020-09-22T14:51:56.390" v="513" actId="1076"/>
          <ac:spMkLst>
            <pc:docMk/>
            <pc:sldMk cId="3130758064" sldId="354"/>
            <ac:spMk id="18" creationId="{D2AB0A6F-B270-487B-9E1F-674B802C315A}"/>
          </ac:spMkLst>
        </pc:spChg>
        <pc:spChg chg="del">
          <ac:chgData name="ANDRES HUMBERTO OTALORA CARMONA" userId="9f185f83-ab76-4bc7-b4dd-50fef826f155" providerId="ADAL" clId="{03FAD0A5-ED82-4ADF-8008-F5E06410E378}" dt="2020-09-22T14:50:50.488" v="496" actId="478"/>
          <ac:spMkLst>
            <pc:docMk/>
            <pc:sldMk cId="3130758064" sldId="354"/>
            <ac:spMk id="41" creationId="{BA4E2C08-946C-4869-9B54-C27E445D8FB7}"/>
          </ac:spMkLst>
        </pc:spChg>
        <pc:picChg chg="add mod">
          <ac:chgData name="ANDRES HUMBERTO OTALORA CARMONA" userId="9f185f83-ab76-4bc7-b4dd-50fef826f155" providerId="ADAL" clId="{03FAD0A5-ED82-4ADF-8008-F5E06410E378}" dt="2020-09-22T14:52:13.311" v="519" actId="1076"/>
          <ac:picMkLst>
            <pc:docMk/>
            <pc:sldMk cId="3130758064" sldId="354"/>
            <ac:picMk id="9" creationId="{3AFD5DC0-0307-47F9-BAF4-3EE5FFC613A7}"/>
          </ac:picMkLst>
        </pc:picChg>
        <pc:picChg chg="add mod">
          <ac:chgData name="ANDRES HUMBERTO OTALORA CARMONA" userId="9f185f83-ab76-4bc7-b4dd-50fef826f155" providerId="ADAL" clId="{03FAD0A5-ED82-4ADF-8008-F5E06410E378}" dt="2020-09-22T14:51:59.167" v="514" actId="1440"/>
          <ac:picMkLst>
            <pc:docMk/>
            <pc:sldMk cId="3130758064" sldId="354"/>
            <ac:picMk id="10" creationId="{0267E817-7B7A-448A-BAC5-290B2743B5C5}"/>
          </ac:picMkLst>
        </pc:picChg>
        <pc:picChg chg="add mod">
          <ac:chgData name="ANDRES HUMBERTO OTALORA CARMONA" userId="9f185f83-ab76-4bc7-b4dd-50fef826f155" providerId="ADAL" clId="{03FAD0A5-ED82-4ADF-8008-F5E06410E378}" dt="2020-09-22T14:52:00.867" v="515" actId="1440"/>
          <ac:picMkLst>
            <pc:docMk/>
            <pc:sldMk cId="3130758064" sldId="354"/>
            <ac:picMk id="12" creationId="{04662A3D-7CCD-46FF-83FD-D4F2C694D80C}"/>
          </ac:picMkLst>
        </pc:picChg>
        <pc:picChg chg="add mod">
          <ac:chgData name="ANDRES HUMBERTO OTALORA CARMONA" userId="9f185f83-ab76-4bc7-b4dd-50fef826f155" providerId="ADAL" clId="{03FAD0A5-ED82-4ADF-8008-F5E06410E378}" dt="2020-09-22T14:52:02.461" v="516" actId="1440"/>
          <ac:picMkLst>
            <pc:docMk/>
            <pc:sldMk cId="3130758064" sldId="354"/>
            <ac:picMk id="13" creationId="{F15F0EFE-D3F0-415A-BFCA-9DDA80BF7ADC}"/>
          </ac:picMkLst>
        </pc:picChg>
        <pc:cxnChg chg="add mod">
          <ac:chgData name="ANDRES HUMBERTO OTALORA CARMONA" userId="9f185f83-ab76-4bc7-b4dd-50fef826f155" providerId="ADAL" clId="{03FAD0A5-ED82-4ADF-8008-F5E06410E378}" dt="2020-09-22T14:51:24.435" v="502"/>
          <ac:cxnSpMkLst>
            <pc:docMk/>
            <pc:sldMk cId="3130758064" sldId="354"/>
            <ac:cxnSpMk id="11" creationId="{63005428-C247-4DFB-B252-9E128ECF6385}"/>
          </ac:cxnSpMkLst>
        </pc:cxnChg>
        <pc:cxnChg chg="add mod">
          <ac:chgData name="ANDRES HUMBERTO OTALORA CARMONA" userId="9f185f83-ab76-4bc7-b4dd-50fef826f155" providerId="ADAL" clId="{03FAD0A5-ED82-4ADF-8008-F5E06410E378}" dt="2020-09-22T14:51:24.435" v="502"/>
          <ac:cxnSpMkLst>
            <pc:docMk/>
            <pc:sldMk cId="3130758064" sldId="354"/>
            <ac:cxnSpMk id="15" creationId="{7D524F8F-C6F1-4BD2-A69C-8B7693EF953C}"/>
          </ac:cxnSpMkLst>
        </pc:cxnChg>
      </pc:sldChg>
      <pc:sldChg chg="add del replId">
        <pc:chgData name="ANDRES HUMBERTO OTALORA CARMONA" userId="9f185f83-ab76-4bc7-b4dd-50fef826f155" providerId="ADAL" clId="{03FAD0A5-ED82-4ADF-8008-F5E06410E378}" dt="2020-09-22T14:50:55.104" v="498" actId="47"/>
        <pc:sldMkLst>
          <pc:docMk/>
          <pc:sldMk cId="2093592206" sldId="355"/>
        </pc:sldMkLst>
      </pc:sldChg>
      <pc:sldChg chg="addSp modSp add mod setBg">
        <pc:chgData name="ANDRES HUMBERTO OTALORA CARMONA" userId="9f185f83-ab76-4bc7-b4dd-50fef826f155" providerId="ADAL" clId="{03FAD0A5-ED82-4ADF-8008-F5E06410E378}" dt="2020-09-22T15:03:10.213" v="772"/>
        <pc:sldMkLst>
          <pc:docMk/>
          <pc:sldMk cId="2811431114" sldId="355"/>
        </pc:sldMkLst>
        <pc:spChg chg="add mod">
          <ac:chgData name="ANDRES HUMBERTO OTALORA CARMONA" userId="9f185f83-ab76-4bc7-b4dd-50fef826f155" providerId="ADAL" clId="{03FAD0A5-ED82-4ADF-8008-F5E06410E378}" dt="2020-09-22T14:53:52.509" v="586" actId="207"/>
          <ac:spMkLst>
            <pc:docMk/>
            <pc:sldMk cId="2811431114" sldId="355"/>
            <ac:spMk id="4" creationId="{C3E0B430-B751-499D-8B05-FF3EC3833938}"/>
          </ac:spMkLst>
        </pc:spChg>
        <pc:spChg chg="add mod">
          <ac:chgData name="ANDRES HUMBERTO OTALORA CARMONA" userId="9f185f83-ab76-4bc7-b4dd-50fef826f155" providerId="ADAL" clId="{03FAD0A5-ED82-4ADF-8008-F5E06410E378}" dt="2020-09-22T14:52:42.977" v="525" actId="208"/>
          <ac:spMkLst>
            <pc:docMk/>
            <pc:sldMk cId="2811431114" sldId="355"/>
            <ac:spMk id="8" creationId="{4D2FF9EA-4397-40E1-81C3-B8E62A199F7C}"/>
          </ac:spMkLst>
        </pc:spChg>
        <pc:spChg chg="add mod">
          <ac:chgData name="ANDRES HUMBERTO OTALORA CARMONA" userId="9f185f83-ab76-4bc7-b4dd-50fef826f155" providerId="ADAL" clId="{03FAD0A5-ED82-4ADF-8008-F5E06410E378}" dt="2020-09-22T14:52:42.977" v="525" actId="208"/>
          <ac:spMkLst>
            <pc:docMk/>
            <pc:sldMk cId="2811431114" sldId="355"/>
            <ac:spMk id="9" creationId="{3EAF424D-3FD3-40F5-8F52-86FF686F2DA4}"/>
          </ac:spMkLst>
        </pc:spChg>
        <pc:spChg chg="add mod">
          <ac:chgData name="ANDRES HUMBERTO OTALORA CARMONA" userId="9f185f83-ab76-4bc7-b4dd-50fef826f155" providerId="ADAL" clId="{03FAD0A5-ED82-4ADF-8008-F5E06410E378}" dt="2020-09-22T14:52:25.395" v="521" actId="1076"/>
          <ac:spMkLst>
            <pc:docMk/>
            <pc:sldMk cId="2811431114" sldId="355"/>
            <ac:spMk id="11" creationId="{8009F9EE-AB6A-4F89-ABB1-8C0428C9E4B5}"/>
          </ac:spMkLst>
        </pc:spChg>
        <pc:spChg chg="add mod">
          <ac:chgData name="ANDRES HUMBERTO OTALORA CARMONA" userId="9f185f83-ab76-4bc7-b4dd-50fef826f155" providerId="ADAL" clId="{03FAD0A5-ED82-4ADF-8008-F5E06410E378}" dt="2020-09-22T14:53:32.906" v="583" actId="207"/>
          <ac:spMkLst>
            <pc:docMk/>
            <pc:sldMk cId="2811431114" sldId="355"/>
            <ac:spMk id="12" creationId="{1FE8457C-5A45-4A64-BCE6-3FED647D51BB}"/>
          </ac:spMkLst>
        </pc:spChg>
        <pc:spChg chg="add mod">
          <ac:chgData name="ANDRES HUMBERTO OTALORA CARMONA" userId="9f185f83-ab76-4bc7-b4dd-50fef826f155" providerId="ADAL" clId="{03FAD0A5-ED82-4ADF-8008-F5E06410E378}" dt="2020-09-22T14:52:25.395" v="521" actId="1076"/>
          <ac:spMkLst>
            <pc:docMk/>
            <pc:sldMk cId="2811431114" sldId="355"/>
            <ac:spMk id="13" creationId="{7604AED8-3B8B-44C5-B836-D30F31B1B38C}"/>
          </ac:spMkLst>
        </pc:spChg>
        <pc:spChg chg="add mod">
          <ac:chgData name="ANDRES HUMBERTO OTALORA CARMONA" userId="9f185f83-ab76-4bc7-b4dd-50fef826f155" providerId="ADAL" clId="{03FAD0A5-ED82-4ADF-8008-F5E06410E378}" dt="2020-09-22T14:53:40.467" v="585" actId="207"/>
          <ac:spMkLst>
            <pc:docMk/>
            <pc:sldMk cId="2811431114" sldId="355"/>
            <ac:spMk id="14" creationId="{8BD09F05-7886-4D41-9B24-6ADE49C1989A}"/>
          </ac:spMkLst>
        </pc:spChg>
        <pc:spChg chg="add mod">
          <ac:chgData name="ANDRES HUMBERTO OTALORA CARMONA" userId="9f185f83-ab76-4bc7-b4dd-50fef826f155" providerId="ADAL" clId="{03FAD0A5-ED82-4ADF-8008-F5E06410E378}" dt="2020-09-22T14:52:52.428" v="527" actId="208"/>
          <ac:spMkLst>
            <pc:docMk/>
            <pc:sldMk cId="2811431114" sldId="355"/>
            <ac:spMk id="16" creationId="{1EF778C6-BFC5-41C6-8AC5-B0DD408B33DD}"/>
          </ac:spMkLst>
        </pc:spChg>
        <pc:picChg chg="add mod">
          <ac:chgData name="ANDRES HUMBERTO OTALORA CARMONA" userId="9f185f83-ab76-4bc7-b4dd-50fef826f155" providerId="ADAL" clId="{03FAD0A5-ED82-4ADF-8008-F5E06410E378}" dt="2020-09-22T14:52:27.674" v="522" actId="1440"/>
          <ac:picMkLst>
            <pc:docMk/>
            <pc:sldMk cId="2811431114" sldId="355"/>
            <ac:picMk id="6" creationId="{D79219EF-3502-43A3-8D15-EFFC98B3B886}"/>
          </ac:picMkLst>
        </pc:picChg>
        <pc:picChg chg="add mod">
          <ac:chgData name="ANDRES HUMBERTO OTALORA CARMONA" userId="9f185f83-ab76-4bc7-b4dd-50fef826f155" providerId="ADAL" clId="{03FAD0A5-ED82-4ADF-8008-F5E06410E378}" dt="2020-09-22T14:52:28.649" v="523" actId="1440"/>
          <ac:picMkLst>
            <pc:docMk/>
            <pc:sldMk cId="2811431114" sldId="355"/>
            <ac:picMk id="7" creationId="{C3B11BF6-D8DF-4F0D-9722-95975C452BF0}"/>
          </ac:picMkLst>
        </pc:picChg>
        <pc:picChg chg="add mod">
          <ac:chgData name="ANDRES HUMBERTO OTALORA CARMONA" userId="9f185f83-ab76-4bc7-b4dd-50fef826f155" providerId="ADAL" clId="{03FAD0A5-ED82-4ADF-8008-F5E06410E378}" dt="2020-09-22T14:52:25.395" v="521" actId="1076"/>
          <ac:picMkLst>
            <pc:docMk/>
            <pc:sldMk cId="2811431114" sldId="355"/>
            <ac:picMk id="10" creationId="{8295E3DE-FDDA-4A3C-9DC9-DB7E8380C9DF}"/>
          </ac:picMkLst>
        </pc:picChg>
        <pc:cxnChg chg="add mod">
          <ac:chgData name="ANDRES HUMBERTO OTALORA CARMONA" userId="9f185f83-ab76-4bc7-b4dd-50fef826f155" providerId="ADAL" clId="{03FAD0A5-ED82-4ADF-8008-F5E06410E378}" dt="2020-09-22T14:52:25.395" v="521" actId="1076"/>
          <ac:cxnSpMkLst>
            <pc:docMk/>
            <pc:sldMk cId="2811431114" sldId="355"/>
            <ac:cxnSpMk id="15" creationId="{E4DB6366-CF80-4D5C-A2F5-6D74889D10E5}"/>
          </ac:cxnSpMkLst>
        </pc:cxnChg>
      </pc:sldChg>
      <pc:sldChg chg="add del">
        <pc:chgData name="ANDRES HUMBERTO OTALORA CARMONA" userId="9f185f83-ab76-4bc7-b4dd-50fef826f155" providerId="ADAL" clId="{03FAD0A5-ED82-4ADF-8008-F5E06410E378}" dt="2020-09-22T14:50:55.104" v="498" actId="47"/>
        <pc:sldMkLst>
          <pc:docMk/>
          <pc:sldMk cId="1547671539" sldId="356"/>
        </pc:sldMkLst>
      </pc:sldChg>
      <pc:sldChg chg="addSp delSp modSp add mod setBg">
        <pc:chgData name="ANDRES HUMBERTO OTALORA CARMONA" userId="9f185f83-ab76-4bc7-b4dd-50fef826f155" providerId="ADAL" clId="{03FAD0A5-ED82-4ADF-8008-F5E06410E378}" dt="2020-09-22T15:03:10.213" v="772"/>
        <pc:sldMkLst>
          <pc:docMk/>
          <pc:sldMk cId="1966028926" sldId="356"/>
        </pc:sldMkLst>
        <pc:spChg chg="add mod">
          <ac:chgData name="ANDRES HUMBERTO OTALORA CARMONA" userId="9f185f83-ab76-4bc7-b4dd-50fef826f155" providerId="ADAL" clId="{03FAD0A5-ED82-4ADF-8008-F5E06410E378}" dt="2020-09-22T14:54:52.914" v="597" actId="2085"/>
          <ac:spMkLst>
            <pc:docMk/>
            <pc:sldMk cId="1966028926" sldId="356"/>
            <ac:spMk id="5" creationId="{17EA6DD5-F12C-4B05-BB94-4E0C21336EF5}"/>
          </ac:spMkLst>
        </pc:spChg>
        <pc:spChg chg="add mod">
          <ac:chgData name="ANDRES HUMBERTO OTALORA CARMONA" userId="9f185f83-ab76-4bc7-b4dd-50fef826f155" providerId="ADAL" clId="{03FAD0A5-ED82-4ADF-8008-F5E06410E378}" dt="2020-09-22T14:54:52.914" v="597" actId="2085"/>
          <ac:spMkLst>
            <pc:docMk/>
            <pc:sldMk cId="1966028926" sldId="356"/>
            <ac:spMk id="7" creationId="{A918F0E0-B607-44E8-941F-BA46E3676944}"/>
          </ac:spMkLst>
        </pc:spChg>
        <pc:spChg chg="add del mod">
          <ac:chgData name="ANDRES HUMBERTO OTALORA CARMONA" userId="9f185f83-ab76-4bc7-b4dd-50fef826f155" providerId="ADAL" clId="{03FAD0A5-ED82-4ADF-8008-F5E06410E378}" dt="2020-09-22T14:55:16.395" v="602" actId="478"/>
          <ac:spMkLst>
            <pc:docMk/>
            <pc:sldMk cId="1966028926" sldId="356"/>
            <ac:spMk id="9" creationId="{B3E02E61-41EF-4DF6-A776-2FBF0D58D699}"/>
          </ac:spMkLst>
        </pc:spChg>
        <pc:spChg chg="add mod">
          <ac:chgData name="ANDRES HUMBERTO OTALORA CARMONA" userId="9f185f83-ab76-4bc7-b4dd-50fef826f155" providerId="ADAL" clId="{03FAD0A5-ED82-4ADF-8008-F5E06410E378}" dt="2020-09-22T14:55:51.630" v="615" actId="207"/>
          <ac:spMkLst>
            <pc:docMk/>
            <pc:sldMk cId="1966028926" sldId="356"/>
            <ac:spMk id="11" creationId="{813B0BA9-7FDC-4EE8-BA05-920317E60946}"/>
          </ac:spMkLst>
        </pc:spChg>
        <pc:spChg chg="add mod">
          <ac:chgData name="ANDRES HUMBERTO OTALORA CARMONA" userId="9f185f83-ab76-4bc7-b4dd-50fef826f155" providerId="ADAL" clId="{03FAD0A5-ED82-4ADF-8008-F5E06410E378}" dt="2020-09-22T14:56:01.942" v="619" actId="207"/>
          <ac:spMkLst>
            <pc:docMk/>
            <pc:sldMk cId="1966028926" sldId="356"/>
            <ac:spMk id="13" creationId="{9D89CE8E-724B-482A-9653-D6A8E2C35781}"/>
          </ac:spMkLst>
        </pc:spChg>
        <pc:spChg chg="add mod">
          <ac:chgData name="ANDRES HUMBERTO OTALORA CARMONA" userId="9f185f83-ab76-4bc7-b4dd-50fef826f155" providerId="ADAL" clId="{03FAD0A5-ED82-4ADF-8008-F5E06410E378}" dt="2020-09-22T14:54:52.914" v="597" actId="2085"/>
          <ac:spMkLst>
            <pc:docMk/>
            <pc:sldMk cId="1966028926" sldId="356"/>
            <ac:spMk id="15" creationId="{9DB10C7E-AACF-4222-B8D9-D453B44771A4}"/>
          </ac:spMkLst>
        </pc:spChg>
        <pc:spChg chg="add mod">
          <ac:chgData name="ANDRES HUMBERTO OTALORA CARMONA" userId="9f185f83-ab76-4bc7-b4dd-50fef826f155" providerId="ADAL" clId="{03FAD0A5-ED82-4ADF-8008-F5E06410E378}" dt="2020-09-22T14:54:12.145" v="588" actId="1076"/>
          <ac:spMkLst>
            <pc:docMk/>
            <pc:sldMk cId="1966028926" sldId="356"/>
            <ac:spMk id="17" creationId="{7260F990-CD9D-4249-B355-2E4C51C11D06}"/>
          </ac:spMkLst>
        </pc:spChg>
        <pc:spChg chg="add del mod">
          <ac:chgData name="ANDRES HUMBERTO OTALORA CARMONA" userId="9f185f83-ab76-4bc7-b4dd-50fef826f155" providerId="ADAL" clId="{03FAD0A5-ED82-4ADF-8008-F5E06410E378}" dt="2020-09-22T14:54:20.713" v="591" actId="478"/>
          <ac:spMkLst>
            <pc:docMk/>
            <pc:sldMk cId="1966028926" sldId="356"/>
            <ac:spMk id="19" creationId="{F0FF738F-11D9-428A-AECA-FA07875FA45E}"/>
          </ac:spMkLst>
        </pc:spChg>
        <pc:spChg chg="add mod">
          <ac:chgData name="ANDRES HUMBERTO OTALORA CARMONA" userId="9f185f83-ab76-4bc7-b4dd-50fef826f155" providerId="ADAL" clId="{03FAD0A5-ED82-4ADF-8008-F5E06410E378}" dt="2020-09-22T14:54:12.145" v="588" actId="1076"/>
          <ac:spMkLst>
            <pc:docMk/>
            <pc:sldMk cId="1966028926" sldId="356"/>
            <ac:spMk id="21" creationId="{8550D737-F2B0-47C4-B71F-E86A9553228B}"/>
          </ac:spMkLst>
        </pc:spChg>
        <pc:spChg chg="add mod">
          <ac:chgData name="ANDRES HUMBERTO OTALORA CARMONA" userId="9f185f83-ab76-4bc7-b4dd-50fef826f155" providerId="ADAL" clId="{03FAD0A5-ED82-4ADF-8008-F5E06410E378}" dt="2020-09-22T14:54:58.473" v="598" actId="207"/>
          <ac:spMkLst>
            <pc:docMk/>
            <pc:sldMk cId="1966028926" sldId="356"/>
            <ac:spMk id="23" creationId="{72366253-D75D-4534-9827-B08E15D8B6BA}"/>
          </ac:spMkLst>
        </pc:spChg>
        <pc:spChg chg="add mod">
          <ac:chgData name="ANDRES HUMBERTO OTALORA CARMONA" userId="9f185f83-ab76-4bc7-b4dd-50fef826f155" providerId="ADAL" clId="{03FAD0A5-ED82-4ADF-8008-F5E06410E378}" dt="2020-09-22T14:54:12.145" v="588" actId="1076"/>
          <ac:spMkLst>
            <pc:docMk/>
            <pc:sldMk cId="1966028926" sldId="356"/>
            <ac:spMk id="25" creationId="{8A0EAF10-C6F6-43A3-AA94-6C09B97B5532}"/>
          </ac:spMkLst>
        </pc:spChg>
        <pc:spChg chg="add mod">
          <ac:chgData name="ANDRES HUMBERTO OTALORA CARMONA" userId="9f185f83-ab76-4bc7-b4dd-50fef826f155" providerId="ADAL" clId="{03FAD0A5-ED82-4ADF-8008-F5E06410E378}" dt="2020-09-22T14:55:01.448" v="599" actId="207"/>
          <ac:spMkLst>
            <pc:docMk/>
            <pc:sldMk cId="1966028926" sldId="356"/>
            <ac:spMk id="27" creationId="{6298F831-2A2A-42AA-8764-32E2D0464CD6}"/>
          </ac:spMkLst>
        </pc:spChg>
        <pc:spChg chg="add del mod">
          <ac:chgData name="ANDRES HUMBERTO OTALORA CARMONA" userId="9f185f83-ab76-4bc7-b4dd-50fef826f155" providerId="ADAL" clId="{03FAD0A5-ED82-4ADF-8008-F5E06410E378}" dt="2020-09-22T14:55:11.242" v="601" actId="478"/>
          <ac:spMkLst>
            <pc:docMk/>
            <pc:sldMk cId="1966028926" sldId="356"/>
            <ac:spMk id="31" creationId="{84C37ADF-149B-471B-AA54-F12B9AE33751}"/>
          </ac:spMkLst>
        </pc:spChg>
        <pc:spChg chg="add mod">
          <ac:chgData name="ANDRES HUMBERTO OTALORA CARMONA" userId="9f185f83-ab76-4bc7-b4dd-50fef826f155" providerId="ADAL" clId="{03FAD0A5-ED82-4ADF-8008-F5E06410E378}" dt="2020-09-22T14:54:41.702" v="596" actId="207"/>
          <ac:spMkLst>
            <pc:docMk/>
            <pc:sldMk cId="1966028926" sldId="356"/>
            <ac:spMk id="35" creationId="{A7741370-3497-408D-B852-D76C81BC1006}"/>
          </ac:spMkLst>
        </pc:spChg>
        <pc:picChg chg="add mod">
          <ac:chgData name="ANDRES HUMBERTO OTALORA CARMONA" userId="9f185f83-ab76-4bc7-b4dd-50fef826f155" providerId="ADAL" clId="{03FAD0A5-ED82-4ADF-8008-F5E06410E378}" dt="2020-09-22T14:54:15.351" v="589" actId="1440"/>
          <ac:picMkLst>
            <pc:docMk/>
            <pc:sldMk cId="1966028926" sldId="356"/>
            <ac:picMk id="4" creationId="{7332A847-18FB-472F-A32D-630186E19EBB}"/>
          </ac:picMkLst>
        </pc:picChg>
        <pc:picChg chg="add mod">
          <ac:chgData name="ANDRES HUMBERTO OTALORA CARMONA" userId="9f185f83-ab76-4bc7-b4dd-50fef826f155" providerId="ADAL" clId="{03FAD0A5-ED82-4ADF-8008-F5E06410E378}" dt="2020-09-22T14:55:53.675" v="616" actId="1076"/>
          <ac:picMkLst>
            <pc:docMk/>
            <pc:sldMk cId="1966028926" sldId="356"/>
            <ac:picMk id="36" creationId="{A6AC2705-6707-4AD6-B656-6DCEC527555D}"/>
          </ac:picMkLst>
        </pc:picChg>
        <pc:picChg chg="add mod">
          <ac:chgData name="ANDRES HUMBERTO OTALORA CARMONA" userId="9f185f83-ab76-4bc7-b4dd-50fef826f155" providerId="ADAL" clId="{03FAD0A5-ED82-4ADF-8008-F5E06410E378}" dt="2020-09-22T14:56:05.497" v="621" actId="27349"/>
          <ac:picMkLst>
            <pc:docMk/>
            <pc:sldMk cId="1966028926" sldId="356"/>
            <ac:picMk id="37" creationId="{FE465A6B-4DCE-45E5-B23B-C6278196A6FE}"/>
          </ac:picMkLst>
        </pc:picChg>
      </pc:sldChg>
      <pc:sldChg chg="add del replId">
        <pc:chgData name="ANDRES HUMBERTO OTALORA CARMONA" userId="9f185f83-ab76-4bc7-b4dd-50fef826f155" providerId="ADAL" clId="{03FAD0A5-ED82-4ADF-8008-F5E06410E378}" dt="2020-09-22T14:50:55.104" v="498" actId="47"/>
        <pc:sldMkLst>
          <pc:docMk/>
          <pc:sldMk cId="2129505818" sldId="357"/>
        </pc:sldMkLst>
      </pc:sldChg>
      <pc:sldChg chg="addSp delSp modSp add mod replId setBg">
        <pc:chgData name="ANDRES HUMBERTO OTALORA CARMONA" userId="9f185f83-ab76-4bc7-b4dd-50fef826f155" providerId="ADAL" clId="{03FAD0A5-ED82-4ADF-8008-F5E06410E378}" dt="2020-09-22T15:03:10.213" v="772"/>
        <pc:sldMkLst>
          <pc:docMk/>
          <pc:sldMk cId="3088946321" sldId="357"/>
        </pc:sldMkLst>
        <pc:spChg chg="mod">
          <ac:chgData name="ANDRES HUMBERTO OTALORA CARMONA" userId="9f185f83-ab76-4bc7-b4dd-50fef826f155" providerId="ADAL" clId="{03FAD0A5-ED82-4ADF-8008-F5E06410E378}" dt="2020-09-22T14:56:29.186" v="638" actId="20577"/>
          <ac:spMkLst>
            <pc:docMk/>
            <pc:sldMk cId="3088946321" sldId="357"/>
            <ac:spMk id="3" creationId="{8029137A-1E23-4209-93CE-11E524D53E3D}"/>
          </ac:spMkLst>
        </pc:spChg>
        <pc:spChg chg="add del mod">
          <ac:chgData name="ANDRES HUMBERTO OTALORA CARMONA" userId="9f185f83-ab76-4bc7-b4dd-50fef826f155" providerId="ADAL" clId="{03FAD0A5-ED82-4ADF-8008-F5E06410E378}" dt="2020-09-22T14:56:38.563" v="640" actId="478"/>
          <ac:spMkLst>
            <pc:docMk/>
            <pc:sldMk cId="3088946321" sldId="357"/>
            <ac:spMk id="6" creationId="{4AB05CA8-96F1-4535-8A7B-71EE41EA43B0}"/>
          </ac:spMkLst>
        </pc:spChg>
        <pc:spChg chg="add mod">
          <ac:chgData name="ANDRES HUMBERTO OTALORA CARMONA" userId="9f185f83-ab76-4bc7-b4dd-50fef826f155" providerId="ADAL" clId="{03FAD0A5-ED82-4ADF-8008-F5E06410E378}" dt="2020-09-22T14:58:00.338" v="702" actId="208"/>
          <ac:spMkLst>
            <pc:docMk/>
            <pc:sldMk cId="3088946321" sldId="357"/>
            <ac:spMk id="7" creationId="{551A438E-65D9-4792-A37F-713762541B8F}"/>
          </ac:spMkLst>
        </pc:spChg>
        <pc:spChg chg="add del mod">
          <ac:chgData name="ANDRES HUMBERTO OTALORA CARMONA" userId="9f185f83-ab76-4bc7-b4dd-50fef826f155" providerId="ADAL" clId="{03FAD0A5-ED82-4ADF-8008-F5E06410E378}" dt="2020-09-22T14:58:13.688" v="706" actId="478"/>
          <ac:spMkLst>
            <pc:docMk/>
            <pc:sldMk cId="3088946321" sldId="357"/>
            <ac:spMk id="8" creationId="{BBBD8E72-EAFD-4DAF-9587-377C205449D9}"/>
          </ac:spMkLst>
        </pc:spChg>
        <pc:spChg chg="add mod">
          <ac:chgData name="ANDRES HUMBERTO OTALORA CARMONA" userId="9f185f83-ab76-4bc7-b4dd-50fef826f155" providerId="ADAL" clId="{03FAD0A5-ED82-4ADF-8008-F5E06410E378}" dt="2020-09-22T14:58:26.994" v="710" actId="207"/>
          <ac:spMkLst>
            <pc:docMk/>
            <pc:sldMk cId="3088946321" sldId="357"/>
            <ac:spMk id="9" creationId="{CC7D020B-48B8-42A5-A205-4D1B35068043}"/>
          </ac:spMkLst>
        </pc:spChg>
        <pc:spChg chg="add mod">
          <ac:chgData name="ANDRES HUMBERTO OTALORA CARMONA" userId="9f185f83-ab76-4bc7-b4dd-50fef826f155" providerId="ADAL" clId="{03FAD0A5-ED82-4ADF-8008-F5E06410E378}" dt="2020-09-22T14:58:30.827" v="711" actId="207"/>
          <ac:spMkLst>
            <pc:docMk/>
            <pc:sldMk cId="3088946321" sldId="357"/>
            <ac:spMk id="10" creationId="{3FEC1B01-428A-45F4-88EB-B7852D0EBF57}"/>
          </ac:spMkLst>
        </pc:spChg>
        <pc:spChg chg="add mod">
          <ac:chgData name="ANDRES HUMBERTO OTALORA CARMONA" userId="9f185f83-ab76-4bc7-b4dd-50fef826f155" providerId="ADAL" clId="{03FAD0A5-ED82-4ADF-8008-F5E06410E378}" dt="2020-09-22T14:58:00.338" v="702" actId="208"/>
          <ac:spMkLst>
            <pc:docMk/>
            <pc:sldMk cId="3088946321" sldId="357"/>
            <ac:spMk id="11" creationId="{FBCCC70F-A007-4DF9-AC7C-949C5A07B15E}"/>
          </ac:spMkLst>
        </pc:spChg>
        <pc:spChg chg="add mod">
          <ac:chgData name="ANDRES HUMBERTO OTALORA CARMONA" userId="9f185f83-ab76-4bc7-b4dd-50fef826f155" providerId="ADAL" clId="{03FAD0A5-ED82-4ADF-8008-F5E06410E378}" dt="2020-09-22T14:58:03.267" v="703" actId="13822"/>
          <ac:spMkLst>
            <pc:docMk/>
            <pc:sldMk cId="3088946321" sldId="357"/>
            <ac:spMk id="12" creationId="{43858824-5A89-4B86-9BC0-30258C944917}"/>
          </ac:spMkLst>
        </pc:spChg>
        <pc:spChg chg="add mod">
          <ac:chgData name="ANDRES HUMBERTO OTALORA CARMONA" userId="9f185f83-ab76-4bc7-b4dd-50fef826f155" providerId="ADAL" clId="{03FAD0A5-ED82-4ADF-8008-F5E06410E378}" dt="2020-09-22T14:57:52.090" v="700" actId="208"/>
          <ac:spMkLst>
            <pc:docMk/>
            <pc:sldMk cId="3088946321" sldId="357"/>
            <ac:spMk id="13" creationId="{1E951EE7-316A-4316-AF11-B5F654FC5683}"/>
          </ac:spMkLst>
        </pc:spChg>
        <pc:spChg chg="add mod">
          <ac:chgData name="ANDRES HUMBERTO OTALORA CARMONA" userId="9f185f83-ab76-4bc7-b4dd-50fef826f155" providerId="ADAL" clId="{03FAD0A5-ED82-4ADF-8008-F5E06410E378}" dt="2020-09-22T14:56:34.509" v="639"/>
          <ac:spMkLst>
            <pc:docMk/>
            <pc:sldMk cId="3088946321" sldId="357"/>
            <ac:spMk id="14" creationId="{A057C783-BD41-4797-91DA-474F1376100E}"/>
          </ac:spMkLst>
        </pc:spChg>
        <pc:spChg chg="add mod">
          <ac:chgData name="ANDRES HUMBERTO OTALORA CARMONA" userId="9f185f83-ab76-4bc7-b4dd-50fef826f155" providerId="ADAL" clId="{03FAD0A5-ED82-4ADF-8008-F5E06410E378}" dt="2020-09-22T14:56:34.509" v="639"/>
          <ac:spMkLst>
            <pc:docMk/>
            <pc:sldMk cId="3088946321" sldId="357"/>
            <ac:spMk id="15" creationId="{54C029E9-7A47-486E-80C8-E6FE00B09911}"/>
          </ac:spMkLst>
        </pc:spChg>
        <pc:spChg chg="add mod">
          <ac:chgData name="ANDRES HUMBERTO OTALORA CARMONA" userId="9f185f83-ab76-4bc7-b4dd-50fef826f155" providerId="ADAL" clId="{03FAD0A5-ED82-4ADF-8008-F5E06410E378}" dt="2020-09-22T14:56:34.509" v="639"/>
          <ac:spMkLst>
            <pc:docMk/>
            <pc:sldMk cId="3088946321" sldId="357"/>
            <ac:spMk id="16" creationId="{25E4519D-5BF5-4E5A-BF89-FAD45CE665CE}"/>
          </ac:spMkLst>
        </pc:spChg>
        <pc:spChg chg="add mod">
          <ac:chgData name="ANDRES HUMBERTO OTALORA CARMONA" userId="9f185f83-ab76-4bc7-b4dd-50fef826f155" providerId="ADAL" clId="{03FAD0A5-ED82-4ADF-8008-F5E06410E378}" dt="2020-09-22T14:56:34.509" v="639"/>
          <ac:spMkLst>
            <pc:docMk/>
            <pc:sldMk cId="3088946321" sldId="357"/>
            <ac:spMk id="17" creationId="{EED5E0DC-9693-47FF-B5E5-1A75D4098DFC}"/>
          </ac:spMkLst>
        </pc:spChg>
        <pc:spChg chg="add mod">
          <ac:chgData name="ANDRES HUMBERTO OTALORA CARMONA" userId="9f185f83-ab76-4bc7-b4dd-50fef826f155" providerId="ADAL" clId="{03FAD0A5-ED82-4ADF-8008-F5E06410E378}" dt="2020-09-22T14:57:16.205" v="694" actId="208"/>
          <ac:spMkLst>
            <pc:docMk/>
            <pc:sldMk cId="3088946321" sldId="357"/>
            <ac:spMk id="18" creationId="{4357D29F-FBE8-49E2-B685-DFB6CF4DDE32}"/>
          </ac:spMkLst>
        </pc:spChg>
        <pc:spChg chg="add mod">
          <ac:chgData name="ANDRES HUMBERTO OTALORA CARMONA" userId="9f185f83-ab76-4bc7-b4dd-50fef826f155" providerId="ADAL" clId="{03FAD0A5-ED82-4ADF-8008-F5E06410E378}" dt="2020-09-22T14:56:34.509" v="639"/>
          <ac:spMkLst>
            <pc:docMk/>
            <pc:sldMk cId="3088946321" sldId="357"/>
            <ac:spMk id="19" creationId="{4792AD30-A565-4169-B9F4-0ED4E19D3C66}"/>
          </ac:spMkLst>
        </pc:spChg>
        <pc:spChg chg="add mod">
          <ac:chgData name="ANDRES HUMBERTO OTALORA CARMONA" userId="9f185f83-ab76-4bc7-b4dd-50fef826f155" providerId="ADAL" clId="{03FAD0A5-ED82-4ADF-8008-F5E06410E378}" dt="2020-09-22T14:58:09.265" v="705" actId="207"/>
          <ac:spMkLst>
            <pc:docMk/>
            <pc:sldMk cId="3088946321" sldId="357"/>
            <ac:spMk id="20" creationId="{66397C5B-C427-4145-8464-DDA9EF9EBAF5}"/>
          </ac:spMkLst>
        </pc:spChg>
        <pc:picChg chg="add mod">
          <ac:chgData name="ANDRES HUMBERTO OTALORA CARMONA" userId="9f185f83-ab76-4bc7-b4dd-50fef826f155" providerId="ADAL" clId="{03FAD0A5-ED82-4ADF-8008-F5E06410E378}" dt="2020-09-22T14:58:19.698" v="708" actId="1076"/>
          <ac:picMkLst>
            <pc:docMk/>
            <pc:sldMk cId="3088946321" sldId="357"/>
            <ac:picMk id="4" creationId="{52628CC1-6F5E-468A-B648-2BBEE43161A5}"/>
          </ac:picMkLst>
        </pc:picChg>
        <pc:picChg chg="add mod">
          <ac:chgData name="ANDRES HUMBERTO OTALORA CARMONA" userId="9f185f83-ab76-4bc7-b4dd-50fef826f155" providerId="ADAL" clId="{03FAD0A5-ED82-4ADF-8008-F5E06410E378}" dt="2020-09-22T14:58:19.698" v="708" actId="1076"/>
          <ac:picMkLst>
            <pc:docMk/>
            <pc:sldMk cId="3088946321" sldId="357"/>
            <ac:picMk id="5" creationId="{786F114A-9973-47ED-9C46-859C4E4C7C98}"/>
          </ac:picMkLst>
        </pc:picChg>
        <pc:picChg chg="add mod">
          <ac:chgData name="ANDRES HUMBERTO OTALORA CARMONA" userId="9f185f83-ab76-4bc7-b4dd-50fef826f155" providerId="ADAL" clId="{03FAD0A5-ED82-4ADF-8008-F5E06410E378}" dt="2020-09-22T14:56:42.912" v="643" actId="1440"/>
          <ac:picMkLst>
            <pc:docMk/>
            <pc:sldMk cId="3088946321" sldId="357"/>
            <ac:picMk id="22" creationId="{CB83B7FB-418E-4211-82F6-F2CDAC4567AE}"/>
          </ac:picMkLst>
        </pc:picChg>
        <pc:cxnChg chg="add mod">
          <ac:chgData name="ANDRES HUMBERTO OTALORA CARMONA" userId="9f185f83-ab76-4bc7-b4dd-50fef826f155" providerId="ADAL" clId="{03FAD0A5-ED82-4ADF-8008-F5E06410E378}" dt="2020-09-22T14:56:34.509" v="639"/>
          <ac:cxnSpMkLst>
            <pc:docMk/>
            <pc:sldMk cId="3088946321" sldId="357"/>
            <ac:cxnSpMk id="21" creationId="{5523E61C-3640-4390-A67A-0081A143AF16}"/>
          </ac:cxnSpMkLst>
        </pc:cxnChg>
      </pc:sldChg>
      <pc:sldChg chg="addSp delSp modSp add mod setBg">
        <pc:chgData name="ANDRES HUMBERTO OTALORA CARMONA" userId="9f185f83-ab76-4bc7-b4dd-50fef826f155" providerId="ADAL" clId="{03FAD0A5-ED82-4ADF-8008-F5E06410E378}" dt="2020-09-22T15:03:10.213" v="772"/>
        <pc:sldMkLst>
          <pc:docMk/>
          <pc:sldMk cId="373486527" sldId="358"/>
        </pc:sldMkLst>
        <pc:spChg chg="mod">
          <ac:chgData name="ANDRES HUMBERTO OTALORA CARMONA" userId="9f185f83-ab76-4bc7-b4dd-50fef826f155" providerId="ADAL" clId="{03FAD0A5-ED82-4ADF-8008-F5E06410E378}" dt="2020-09-22T14:58:43.040" v="712"/>
          <ac:spMkLst>
            <pc:docMk/>
            <pc:sldMk cId="373486527" sldId="358"/>
            <ac:spMk id="3" creationId="{8029137A-1E23-4209-93CE-11E524D53E3D}"/>
          </ac:spMkLst>
        </pc:spChg>
        <pc:spChg chg="add mod">
          <ac:chgData name="ANDRES HUMBERTO OTALORA CARMONA" userId="9f185f83-ab76-4bc7-b4dd-50fef826f155" providerId="ADAL" clId="{03FAD0A5-ED82-4ADF-8008-F5E06410E378}" dt="2020-09-22T15:01:00.482" v="750" actId="1076"/>
          <ac:spMkLst>
            <pc:docMk/>
            <pc:sldMk cId="373486527" sldId="358"/>
            <ac:spMk id="6" creationId="{EDF50D8E-AC99-4512-A382-73C99AA96C2E}"/>
          </ac:spMkLst>
        </pc:spChg>
        <pc:spChg chg="add mod">
          <ac:chgData name="ANDRES HUMBERTO OTALORA CARMONA" userId="9f185f83-ab76-4bc7-b4dd-50fef826f155" providerId="ADAL" clId="{03FAD0A5-ED82-4ADF-8008-F5E06410E378}" dt="2020-09-22T15:01:00.482" v="750" actId="1076"/>
          <ac:spMkLst>
            <pc:docMk/>
            <pc:sldMk cId="373486527" sldId="358"/>
            <ac:spMk id="7" creationId="{A4EB563A-1CBE-4B00-A2FA-F56C2470EBB7}"/>
          </ac:spMkLst>
        </pc:spChg>
        <pc:spChg chg="add mod">
          <ac:chgData name="ANDRES HUMBERTO OTALORA CARMONA" userId="9f185f83-ab76-4bc7-b4dd-50fef826f155" providerId="ADAL" clId="{03FAD0A5-ED82-4ADF-8008-F5E06410E378}" dt="2020-09-22T15:01:00.482" v="750" actId="1076"/>
          <ac:spMkLst>
            <pc:docMk/>
            <pc:sldMk cId="373486527" sldId="358"/>
            <ac:spMk id="8" creationId="{F89FD47B-569D-444E-91E3-55D7AC2D5E4F}"/>
          </ac:spMkLst>
        </pc:spChg>
        <pc:spChg chg="add mod">
          <ac:chgData name="ANDRES HUMBERTO OTALORA CARMONA" userId="9f185f83-ab76-4bc7-b4dd-50fef826f155" providerId="ADAL" clId="{03FAD0A5-ED82-4ADF-8008-F5E06410E378}" dt="2020-09-22T15:01:00.482" v="750" actId="1076"/>
          <ac:spMkLst>
            <pc:docMk/>
            <pc:sldMk cId="373486527" sldId="358"/>
            <ac:spMk id="9" creationId="{20489D8F-D7C7-466D-8A4E-93ACB6E40532}"/>
          </ac:spMkLst>
        </pc:spChg>
        <pc:spChg chg="add mod">
          <ac:chgData name="ANDRES HUMBERTO OTALORA CARMONA" userId="9f185f83-ab76-4bc7-b4dd-50fef826f155" providerId="ADAL" clId="{03FAD0A5-ED82-4ADF-8008-F5E06410E378}" dt="2020-09-22T15:01:00.482" v="750" actId="1076"/>
          <ac:spMkLst>
            <pc:docMk/>
            <pc:sldMk cId="373486527" sldId="358"/>
            <ac:spMk id="10" creationId="{64A56486-71E1-44F8-862B-3C98FB95729E}"/>
          </ac:spMkLst>
        </pc:spChg>
        <pc:spChg chg="add del mod">
          <ac:chgData name="ANDRES HUMBERTO OTALORA CARMONA" userId="9f185f83-ab76-4bc7-b4dd-50fef826f155" providerId="ADAL" clId="{03FAD0A5-ED82-4ADF-8008-F5E06410E378}" dt="2020-09-22T14:59:05.003" v="721" actId="478"/>
          <ac:spMkLst>
            <pc:docMk/>
            <pc:sldMk cId="373486527" sldId="358"/>
            <ac:spMk id="12" creationId="{17C7E836-795A-4AE8-A987-8F556D5C3698}"/>
          </ac:spMkLst>
        </pc:spChg>
        <pc:spChg chg="add del mod">
          <ac:chgData name="ANDRES HUMBERTO OTALORA CARMONA" userId="9f185f83-ab76-4bc7-b4dd-50fef826f155" providerId="ADAL" clId="{03FAD0A5-ED82-4ADF-8008-F5E06410E378}" dt="2020-09-22T14:59:18.564" v="729" actId="478"/>
          <ac:spMkLst>
            <pc:docMk/>
            <pc:sldMk cId="373486527" sldId="358"/>
            <ac:spMk id="13" creationId="{2C35227C-8654-4B32-8779-4AF2B78A8FA1}"/>
          </ac:spMkLst>
        </pc:spChg>
        <pc:spChg chg="add mod">
          <ac:chgData name="ANDRES HUMBERTO OTALORA CARMONA" userId="9f185f83-ab76-4bc7-b4dd-50fef826f155" providerId="ADAL" clId="{03FAD0A5-ED82-4ADF-8008-F5E06410E378}" dt="2020-09-22T14:59:15.150" v="727" actId="1076"/>
          <ac:spMkLst>
            <pc:docMk/>
            <pc:sldMk cId="373486527" sldId="358"/>
            <ac:spMk id="16" creationId="{C570EEE2-4B98-4852-B6E9-A291BB923C05}"/>
          </ac:spMkLst>
        </pc:spChg>
        <pc:spChg chg="add mod">
          <ac:chgData name="ANDRES HUMBERTO OTALORA CARMONA" userId="9f185f83-ab76-4bc7-b4dd-50fef826f155" providerId="ADAL" clId="{03FAD0A5-ED82-4ADF-8008-F5E06410E378}" dt="2020-09-22T14:59:55.651" v="744" actId="123"/>
          <ac:spMkLst>
            <pc:docMk/>
            <pc:sldMk cId="373486527" sldId="358"/>
            <ac:spMk id="18" creationId="{3F625B66-62B9-4383-872C-BDB09B377EC7}"/>
          </ac:spMkLst>
        </pc:spChg>
        <pc:picChg chg="add mod">
          <ac:chgData name="ANDRES HUMBERTO OTALORA CARMONA" userId="9f185f83-ab76-4bc7-b4dd-50fef826f155" providerId="ADAL" clId="{03FAD0A5-ED82-4ADF-8008-F5E06410E378}" dt="2020-09-22T14:59:00.475" v="718" actId="1076"/>
          <ac:picMkLst>
            <pc:docMk/>
            <pc:sldMk cId="373486527" sldId="358"/>
            <ac:picMk id="11" creationId="{DC68798B-4018-4D76-AEE8-0DD7F2012A6C}"/>
          </ac:picMkLst>
        </pc:picChg>
        <pc:cxnChg chg="add mod">
          <ac:chgData name="ANDRES HUMBERTO OTALORA CARMONA" userId="9f185f83-ab76-4bc7-b4dd-50fef826f155" providerId="ADAL" clId="{03FAD0A5-ED82-4ADF-8008-F5E06410E378}" dt="2020-09-22T15:01:00.482" v="750" actId="1076"/>
          <ac:cxnSpMkLst>
            <pc:docMk/>
            <pc:sldMk cId="373486527" sldId="358"/>
            <ac:cxnSpMk id="14" creationId="{09CBCDBA-262A-4563-A8BB-05D53BCDE236}"/>
          </ac:cxnSpMkLst>
        </pc:cxnChg>
      </pc:sldChg>
      <pc:sldChg chg="add del replId">
        <pc:chgData name="ANDRES HUMBERTO OTALORA CARMONA" userId="9f185f83-ab76-4bc7-b4dd-50fef826f155" providerId="ADAL" clId="{03FAD0A5-ED82-4ADF-8008-F5E06410E378}" dt="2020-09-22T14:50:55.104" v="498" actId="47"/>
        <pc:sldMkLst>
          <pc:docMk/>
          <pc:sldMk cId="2535687945" sldId="358"/>
        </pc:sldMkLst>
      </pc:sldChg>
      <pc:sldChg chg="addSp delSp modSp add mod replId setBg">
        <pc:chgData name="ANDRES HUMBERTO OTALORA CARMONA" userId="9f185f83-ab76-4bc7-b4dd-50fef826f155" providerId="ADAL" clId="{03FAD0A5-ED82-4ADF-8008-F5E06410E378}" dt="2020-09-22T15:03:10.213" v="772"/>
        <pc:sldMkLst>
          <pc:docMk/>
          <pc:sldMk cId="2899117199" sldId="359"/>
        </pc:sldMkLst>
        <pc:spChg chg="mod">
          <ac:chgData name="ANDRES HUMBERTO OTALORA CARMONA" userId="9f185f83-ab76-4bc7-b4dd-50fef826f155" providerId="ADAL" clId="{03FAD0A5-ED82-4ADF-8008-F5E06410E378}" dt="2020-09-22T15:01:35.003" v="755" actId="1076"/>
          <ac:spMkLst>
            <pc:docMk/>
            <pc:sldMk cId="2899117199" sldId="359"/>
            <ac:spMk id="3" creationId="{8029137A-1E23-4209-93CE-11E524D53E3D}"/>
          </ac:spMkLst>
        </pc:spChg>
        <pc:spChg chg="add mod">
          <ac:chgData name="ANDRES HUMBERTO OTALORA CARMONA" userId="9f185f83-ab76-4bc7-b4dd-50fef826f155" providerId="ADAL" clId="{03FAD0A5-ED82-4ADF-8008-F5E06410E378}" dt="2020-09-22T15:02:07.816" v="764" actId="1076"/>
          <ac:spMkLst>
            <pc:docMk/>
            <pc:sldMk cId="2899117199" sldId="359"/>
            <ac:spMk id="4" creationId="{EB954867-6244-4376-85BB-62DDE36E6A9C}"/>
          </ac:spMkLst>
        </pc:spChg>
        <pc:spChg chg="add">
          <ac:chgData name="ANDRES HUMBERTO OTALORA CARMONA" userId="9f185f83-ab76-4bc7-b4dd-50fef826f155" providerId="ADAL" clId="{03FAD0A5-ED82-4ADF-8008-F5E06410E378}" dt="2020-09-22T15:02:09.801" v="765" actId="22"/>
          <ac:spMkLst>
            <pc:docMk/>
            <pc:sldMk cId="2899117199" sldId="359"/>
            <ac:spMk id="5" creationId="{993E09F7-40A5-468D-81F7-6C789EA7D51A}"/>
          </ac:spMkLst>
        </pc:spChg>
        <pc:spChg chg="add del mod">
          <ac:chgData name="ANDRES HUMBERTO OTALORA CARMONA" userId="9f185f83-ab76-4bc7-b4dd-50fef826f155" providerId="ADAL" clId="{03FAD0A5-ED82-4ADF-8008-F5E06410E378}" dt="2020-09-22T15:01:31.707" v="753" actId="478"/>
          <ac:spMkLst>
            <pc:docMk/>
            <pc:sldMk cId="2899117199" sldId="359"/>
            <ac:spMk id="6" creationId="{63D81C07-F867-4DF8-9E90-FB6C5574E6DB}"/>
          </ac:spMkLst>
        </pc:spChg>
        <pc:spChg chg="add mod">
          <ac:chgData name="ANDRES HUMBERTO OTALORA CARMONA" userId="9f185f83-ab76-4bc7-b4dd-50fef826f155" providerId="ADAL" clId="{03FAD0A5-ED82-4ADF-8008-F5E06410E378}" dt="2020-09-22T15:02:03.209" v="762" actId="1076"/>
          <ac:spMkLst>
            <pc:docMk/>
            <pc:sldMk cId="2899117199" sldId="359"/>
            <ac:spMk id="7" creationId="{97CB6008-AF74-4C8F-A463-68B786EE9A51}"/>
          </ac:spMkLst>
        </pc:spChg>
        <pc:spChg chg="add mod">
          <ac:chgData name="ANDRES HUMBERTO OTALORA CARMONA" userId="9f185f83-ab76-4bc7-b4dd-50fef826f155" providerId="ADAL" clId="{03FAD0A5-ED82-4ADF-8008-F5E06410E378}" dt="2020-09-22T15:02:03.209" v="762" actId="1076"/>
          <ac:spMkLst>
            <pc:docMk/>
            <pc:sldMk cId="2899117199" sldId="359"/>
            <ac:spMk id="8" creationId="{18DC44DA-6B3E-4A1B-8558-347EBB65C48B}"/>
          </ac:spMkLst>
        </pc:spChg>
        <pc:spChg chg="add mod">
          <ac:chgData name="ANDRES HUMBERTO OTALORA CARMONA" userId="9f185f83-ab76-4bc7-b4dd-50fef826f155" providerId="ADAL" clId="{03FAD0A5-ED82-4ADF-8008-F5E06410E378}" dt="2020-09-22T15:02:03.209" v="762" actId="1076"/>
          <ac:spMkLst>
            <pc:docMk/>
            <pc:sldMk cId="2899117199" sldId="359"/>
            <ac:spMk id="9" creationId="{2B79600F-522A-42A7-83A1-CF6FCE06F486}"/>
          </ac:spMkLst>
        </pc:spChg>
        <pc:spChg chg="add mod">
          <ac:chgData name="ANDRES HUMBERTO OTALORA CARMONA" userId="9f185f83-ab76-4bc7-b4dd-50fef826f155" providerId="ADAL" clId="{03FAD0A5-ED82-4ADF-8008-F5E06410E378}" dt="2020-09-22T15:02:03.209" v="762" actId="1076"/>
          <ac:spMkLst>
            <pc:docMk/>
            <pc:sldMk cId="2899117199" sldId="359"/>
            <ac:spMk id="10" creationId="{623F5251-59B3-4B5A-B88A-C74FC0CB9425}"/>
          </ac:spMkLst>
        </pc:spChg>
        <pc:spChg chg="add mod">
          <ac:chgData name="ANDRES HUMBERTO OTALORA CARMONA" userId="9f185f83-ab76-4bc7-b4dd-50fef826f155" providerId="ADAL" clId="{03FAD0A5-ED82-4ADF-8008-F5E06410E378}" dt="2020-09-22T15:02:12.969" v="767" actId="1076"/>
          <ac:spMkLst>
            <pc:docMk/>
            <pc:sldMk cId="2899117199" sldId="359"/>
            <ac:spMk id="13" creationId="{37184DBA-72FA-424A-BD1E-436683D7AD4C}"/>
          </ac:spMkLst>
        </pc:spChg>
        <pc:spChg chg="add mod">
          <ac:chgData name="ANDRES HUMBERTO OTALORA CARMONA" userId="9f185f83-ab76-4bc7-b4dd-50fef826f155" providerId="ADAL" clId="{03FAD0A5-ED82-4ADF-8008-F5E06410E378}" dt="2020-09-22T15:01:48.001" v="759" actId="1076"/>
          <ac:spMkLst>
            <pc:docMk/>
            <pc:sldMk cId="2899117199" sldId="359"/>
            <ac:spMk id="15" creationId="{FFC0FF01-6149-4CE0-845C-2C0231E508A2}"/>
          </ac:spMkLst>
        </pc:spChg>
        <pc:spChg chg="add mod">
          <ac:chgData name="ANDRES HUMBERTO OTALORA CARMONA" userId="9f185f83-ab76-4bc7-b4dd-50fef826f155" providerId="ADAL" clId="{03FAD0A5-ED82-4ADF-8008-F5E06410E378}" dt="2020-09-22T15:01:25.427" v="751"/>
          <ac:spMkLst>
            <pc:docMk/>
            <pc:sldMk cId="2899117199" sldId="359"/>
            <ac:spMk id="16" creationId="{03DBF4A9-00A8-4288-864A-3DD90D1CEB91}"/>
          </ac:spMkLst>
        </pc:spChg>
        <pc:picChg chg="add mod">
          <ac:chgData name="ANDRES HUMBERTO OTALORA CARMONA" userId="9f185f83-ab76-4bc7-b4dd-50fef826f155" providerId="ADAL" clId="{03FAD0A5-ED82-4ADF-8008-F5E06410E378}" dt="2020-09-22T15:01:34.289" v="754" actId="1440"/>
          <ac:picMkLst>
            <pc:docMk/>
            <pc:sldMk cId="2899117199" sldId="359"/>
            <ac:picMk id="12" creationId="{12EFE0A0-4801-4CD5-B25E-12EDFF331EB5}"/>
          </ac:picMkLst>
        </pc:picChg>
        <pc:cxnChg chg="add mod">
          <ac:chgData name="ANDRES HUMBERTO OTALORA CARMONA" userId="9f185f83-ab76-4bc7-b4dd-50fef826f155" providerId="ADAL" clId="{03FAD0A5-ED82-4ADF-8008-F5E06410E378}" dt="2020-09-22T15:02:03.209" v="762" actId="1076"/>
          <ac:cxnSpMkLst>
            <pc:docMk/>
            <pc:sldMk cId="2899117199" sldId="359"/>
            <ac:cxnSpMk id="11" creationId="{F0E8AD6E-6A3D-464A-97F5-EBB7FF160918}"/>
          </ac:cxnSpMkLst>
        </pc:cxnChg>
        <pc:cxnChg chg="add mod">
          <ac:chgData name="ANDRES HUMBERTO OTALORA CARMONA" userId="9f185f83-ab76-4bc7-b4dd-50fef826f155" providerId="ADAL" clId="{03FAD0A5-ED82-4ADF-8008-F5E06410E378}" dt="2020-09-22T15:02:03.209" v="762" actId="1076"/>
          <ac:cxnSpMkLst>
            <pc:docMk/>
            <pc:sldMk cId="2899117199" sldId="359"/>
            <ac:cxnSpMk id="14" creationId="{68BE0F57-3762-4CB9-A805-F7F3BABA45B9}"/>
          </ac:cxnSpMkLst>
        </pc:cxnChg>
        <pc:cxnChg chg="add mod">
          <ac:chgData name="ANDRES HUMBERTO OTALORA CARMONA" userId="9f185f83-ab76-4bc7-b4dd-50fef826f155" providerId="ADAL" clId="{03FAD0A5-ED82-4ADF-8008-F5E06410E378}" dt="2020-09-22T15:02:18.611" v="768" actId="14100"/>
          <ac:cxnSpMkLst>
            <pc:docMk/>
            <pc:sldMk cId="2899117199" sldId="359"/>
            <ac:cxnSpMk id="17" creationId="{589D4983-DF11-44A1-9278-E7217A691225}"/>
          </ac:cxnSpMkLst>
        </pc:cxnChg>
      </pc:sldChg>
      <pc:sldChg chg="add del replId">
        <pc:chgData name="ANDRES HUMBERTO OTALORA CARMONA" userId="9f185f83-ab76-4bc7-b4dd-50fef826f155" providerId="ADAL" clId="{03FAD0A5-ED82-4ADF-8008-F5E06410E378}" dt="2020-09-22T14:50:55.104" v="498" actId="47"/>
        <pc:sldMkLst>
          <pc:docMk/>
          <pc:sldMk cId="2965877938" sldId="359"/>
        </pc:sldMkLst>
      </pc:sldChg>
      <pc:sldChg chg="addSp modSp add mod replId setBg">
        <pc:chgData name="ANDRES HUMBERTO OTALORA CARMONA" userId="9f185f83-ab76-4bc7-b4dd-50fef826f155" providerId="ADAL" clId="{03FAD0A5-ED82-4ADF-8008-F5E06410E378}" dt="2020-09-22T15:04:42.250" v="888" actId="1440"/>
        <pc:sldMkLst>
          <pc:docMk/>
          <pc:sldMk cId="2260624768" sldId="360"/>
        </pc:sldMkLst>
        <pc:spChg chg="mod">
          <ac:chgData name="ANDRES HUMBERTO OTALORA CARMONA" userId="9f185f83-ab76-4bc7-b4dd-50fef826f155" providerId="ADAL" clId="{03FAD0A5-ED82-4ADF-8008-F5E06410E378}" dt="2020-09-22T15:04:36.946" v="885" actId="20577"/>
          <ac:spMkLst>
            <pc:docMk/>
            <pc:sldMk cId="2260624768" sldId="360"/>
            <ac:spMk id="3" creationId="{8029137A-1E23-4209-93CE-11E524D53E3D}"/>
          </ac:spMkLst>
        </pc:spChg>
        <pc:picChg chg="add mod">
          <ac:chgData name="ANDRES HUMBERTO OTALORA CARMONA" userId="9f185f83-ab76-4bc7-b4dd-50fef826f155" providerId="ADAL" clId="{03FAD0A5-ED82-4ADF-8008-F5E06410E378}" dt="2020-09-22T15:04:42.250" v="888" actId="1440"/>
          <ac:picMkLst>
            <pc:docMk/>
            <pc:sldMk cId="2260624768" sldId="360"/>
            <ac:picMk id="4" creationId="{88A2A179-C239-4726-B243-BBA598F84425}"/>
          </ac:picMkLst>
        </pc:picChg>
      </pc:sldChg>
      <pc:sldChg chg="addSp modSp add mod replId setBg">
        <pc:chgData name="ANDRES HUMBERTO OTALORA CARMONA" userId="9f185f83-ab76-4bc7-b4dd-50fef826f155" providerId="ADAL" clId="{03FAD0A5-ED82-4ADF-8008-F5E06410E378}" dt="2020-09-22T15:05:14.601" v="905" actId="1076"/>
        <pc:sldMkLst>
          <pc:docMk/>
          <pc:sldMk cId="816741443" sldId="361"/>
        </pc:sldMkLst>
        <pc:spChg chg="mod">
          <ac:chgData name="ANDRES HUMBERTO OTALORA CARMONA" userId="9f185f83-ab76-4bc7-b4dd-50fef826f155" providerId="ADAL" clId="{03FAD0A5-ED82-4ADF-8008-F5E06410E378}" dt="2020-09-22T15:05:03.546" v="899" actId="20577"/>
          <ac:spMkLst>
            <pc:docMk/>
            <pc:sldMk cId="816741443" sldId="361"/>
            <ac:spMk id="3" creationId="{8029137A-1E23-4209-93CE-11E524D53E3D}"/>
          </ac:spMkLst>
        </pc:spChg>
        <pc:picChg chg="add mod">
          <ac:chgData name="ANDRES HUMBERTO OTALORA CARMONA" userId="9f185f83-ab76-4bc7-b4dd-50fef826f155" providerId="ADAL" clId="{03FAD0A5-ED82-4ADF-8008-F5E06410E378}" dt="2020-09-22T15:05:14.601" v="905" actId="1076"/>
          <ac:picMkLst>
            <pc:docMk/>
            <pc:sldMk cId="816741443" sldId="361"/>
            <ac:picMk id="4" creationId="{A7F1AF3E-2F3A-48AE-8CA8-6C6629960F28}"/>
          </ac:picMkLst>
        </pc:picChg>
        <pc:picChg chg="add mod">
          <ac:chgData name="ANDRES HUMBERTO OTALORA CARMONA" userId="9f185f83-ab76-4bc7-b4dd-50fef826f155" providerId="ADAL" clId="{03FAD0A5-ED82-4ADF-8008-F5E06410E378}" dt="2020-09-22T15:05:11.626" v="902" actId="1076"/>
          <ac:picMkLst>
            <pc:docMk/>
            <pc:sldMk cId="816741443" sldId="361"/>
            <ac:picMk id="5" creationId="{6A5B0DEF-040F-432C-9437-D8D215D30D35}"/>
          </ac:picMkLst>
        </pc:picChg>
      </pc:sldChg>
      <pc:sldChg chg="delSp modSp add mod setBg">
        <pc:chgData name="ANDRES HUMBERTO OTALORA CARMONA" userId="9f185f83-ab76-4bc7-b4dd-50fef826f155" providerId="ADAL" clId="{03FAD0A5-ED82-4ADF-8008-F5E06410E378}" dt="2020-09-22T15:04:17.545" v="838" actId="1076"/>
        <pc:sldMkLst>
          <pc:docMk/>
          <pc:sldMk cId="2449147197" sldId="362"/>
        </pc:sldMkLst>
        <pc:spChg chg="mod">
          <ac:chgData name="ANDRES HUMBERTO OTALORA CARMONA" userId="9f185f83-ab76-4bc7-b4dd-50fef826f155" providerId="ADAL" clId="{03FAD0A5-ED82-4ADF-8008-F5E06410E378}" dt="2020-09-22T15:04:16.322" v="837" actId="1076"/>
          <ac:spMkLst>
            <pc:docMk/>
            <pc:sldMk cId="2449147197" sldId="362"/>
            <ac:spMk id="41" creationId="{BA4E2C08-946C-4869-9B54-C27E445D8FB7}"/>
          </ac:spMkLst>
        </pc:spChg>
        <pc:picChg chg="del">
          <ac:chgData name="ANDRES HUMBERTO OTALORA CARMONA" userId="9f185f83-ab76-4bc7-b4dd-50fef826f155" providerId="ADAL" clId="{03FAD0A5-ED82-4ADF-8008-F5E06410E378}" dt="2020-09-22T15:03:38.697" v="831" actId="478"/>
          <ac:picMkLst>
            <pc:docMk/>
            <pc:sldMk cId="2449147197" sldId="362"/>
            <ac:picMk id="3" creationId="{5F083EA6-3127-4B6A-AA44-3D2D723A7714}"/>
          </ac:picMkLst>
        </pc:picChg>
        <pc:picChg chg="mod">
          <ac:chgData name="ANDRES HUMBERTO OTALORA CARMONA" userId="9f185f83-ab76-4bc7-b4dd-50fef826f155" providerId="ADAL" clId="{03FAD0A5-ED82-4ADF-8008-F5E06410E378}" dt="2020-09-22T15:04:17.545" v="838" actId="1076"/>
          <ac:picMkLst>
            <pc:docMk/>
            <pc:sldMk cId="2449147197" sldId="362"/>
            <ac:picMk id="4" creationId="{528AB948-E33F-4CD4-9913-82323577097B}"/>
          </ac:picMkLst>
        </pc:picChg>
      </pc:sldChg>
      <pc:sldChg chg="addSp delSp modSp add mod">
        <pc:chgData name="ANDRES HUMBERTO OTALORA CARMONA" userId="9f185f83-ab76-4bc7-b4dd-50fef826f155" providerId="ADAL" clId="{03FAD0A5-ED82-4ADF-8008-F5E06410E378}" dt="2020-09-22T15:04:58.201" v="896" actId="1076"/>
        <pc:sldMkLst>
          <pc:docMk/>
          <pc:sldMk cId="1950172907" sldId="363"/>
        </pc:sldMkLst>
        <pc:spChg chg="mod">
          <ac:chgData name="ANDRES HUMBERTO OTALORA CARMONA" userId="9f185f83-ab76-4bc7-b4dd-50fef826f155" providerId="ADAL" clId="{03FAD0A5-ED82-4ADF-8008-F5E06410E378}" dt="2020-09-22T15:04:47.896" v="890" actId="20577"/>
          <ac:spMkLst>
            <pc:docMk/>
            <pc:sldMk cId="1950172907" sldId="363"/>
            <ac:spMk id="3" creationId="{8029137A-1E23-4209-93CE-11E524D53E3D}"/>
          </ac:spMkLst>
        </pc:spChg>
        <pc:picChg chg="del">
          <ac:chgData name="ANDRES HUMBERTO OTALORA CARMONA" userId="9f185f83-ab76-4bc7-b4dd-50fef826f155" providerId="ADAL" clId="{03FAD0A5-ED82-4ADF-8008-F5E06410E378}" dt="2020-09-22T15:04:52.905" v="891" actId="478"/>
          <ac:picMkLst>
            <pc:docMk/>
            <pc:sldMk cId="1950172907" sldId="363"/>
            <ac:picMk id="4" creationId="{88A2A179-C239-4726-B243-BBA598F84425}"/>
          </ac:picMkLst>
        </pc:picChg>
        <pc:picChg chg="add mod">
          <ac:chgData name="ANDRES HUMBERTO OTALORA CARMONA" userId="9f185f83-ab76-4bc7-b4dd-50fef826f155" providerId="ADAL" clId="{03FAD0A5-ED82-4ADF-8008-F5E06410E378}" dt="2020-09-22T15:04:57.177" v="895" actId="14100"/>
          <ac:picMkLst>
            <pc:docMk/>
            <pc:sldMk cId="1950172907" sldId="363"/>
            <ac:picMk id="5" creationId="{DCD854BA-CCE2-47A5-B718-4BF113C0D888}"/>
          </ac:picMkLst>
        </pc:picChg>
        <pc:picChg chg="add mod">
          <ac:chgData name="ANDRES HUMBERTO OTALORA CARMONA" userId="9f185f83-ab76-4bc7-b4dd-50fef826f155" providerId="ADAL" clId="{03FAD0A5-ED82-4ADF-8008-F5E06410E378}" dt="2020-09-22T15:04:58.201" v="896" actId="1076"/>
          <ac:picMkLst>
            <pc:docMk/>
            <pc:sldMk cId="1950172907" sldId="363"/>
            <ac:picMk id="6" creationId="{F5500AC8-3DD4-4063-8E4A-D5A63F502BC5}"/>
          </ac:picMkLst>
        </pc:picChg>
      </pc:sldChg>
      <pc:sldChg chg="addSp delSp modSp add mod">
        <pc:chgData name="ANDRES HUMBERTO OTALORA CARMONA" userId="9f185f83-ab76-4bc7-b4dd-50fef826f155" providerId="ADAL" clId="{03FAD0A5-ED82-4ADF-8008-F5E06410E378}" dt="2020-09-22T15:05:37.849" v="913" actId="1440"/>
        <pc:sldMkLst>
          <pc:docMk/>
          <pc:sldMk cId="838929452" sldId="364"/>
        </pc:sldMkLst>
        <pc:spChg chg="mod">
          <ac:chgData name="ANDRES HUMBERTO OTALORA CARMONA" userId="9f185f83-ab76-4bc7-b4dd-50fef826f155" providerId="ADAL" clId="{03FAD0A5-ED82-4ADF-8008-F5E06410E378}" dt="2020-09-22T15:05:24.531" v="907" actId="20577"/>
          <ac:spMkLst>
            <pc:docMk/>
            <pc:sldMk cId="838929452" sldId="364"/>
            <ac:spMk id="3" creationId="{8029137A-1E23-4209-93CE-11E524D53E3D}"/>
          </ac:spMkLst>
        </pc:spChg>
        <pc:spChg chg="add mod">
          <ac:chgData name="ANDRES HUMBERTO OTALORA CARMONA" userId="9f185f83-ab76-4bc7-b4dd-50fef826f155" providerId="ADAL" clId="{03FAD0A5-ED82-4ADF-8008-F5E06410E378}" dt="2020-09-22T15:05:33.060" v="910"/>
          <ac:spMkLst>
            <pc:docMk/>
            <pc:sldMk cId="838929452" sldId="364"/>
            <ac:spMk id="14" creationId="{A003B736-24DD-4154-9036-46AE2E4F80F4}"/>
          </ac:spMkLst>
        </pc:spChg>
        <pc:spChg chg="add mod">
          <ac:chgData name="ANDRES HUMBERTO OTALORA CARMONA" userId="9f185f83-ab76-4bc7-b4dd-50fef826f155" providerId="ADAL" clId="{03FAD0A5-ED82-4ADF-8008-F5E06410E378}" dt="2020-09-22T15:05:33.060" v="910"/>
          <ac:spMkLst>
            <pc:docMk/>
            <pc:sldMk cId="838929452" sldId="364"/>
            <ac:spMk id="15" creationId="{E503E219-8260-40FE-BD69-1216790E1330}"/>
          </ac:spMkLst>
        </pc:spChg>
        <pc:spChg chg="add mod">
          <ac:chgData name="ANDRES HUMBERTO OTALORA CARMONA" userId="9f185f83-ab76-4bc7-b4dd-50fef826f155" providerId="ADAL" clId="{03FAD0A5-ED82-4ADF-8008-F5E06410E378}" dt="2020-09-22T15:05:33.060" v="910"/>
          <ac:spMkLst>
            <pc:docMk/>
            <pc:sldMk cId="838929452" sldId="364"/>
            <ac:spMk id="16" creationId="{FADAAEB5-34B8-4477-8A57-EE6B14A30BB6}"/>
          </ac:spMkLst>
        </pc:spChg>
        <pc:spChg chg="add mod">
          <ac:chgData name="ANDRES HUMBERTO OTALORA CARMONA" userId="9f185f83-ab76-4bc7-b4dd-50fef826f155" providerId="ADAL" clId="{03FAD0A5-ED82-4ADF-8008-F5E06410E378}" dt="2020-09-22T15:05:33.060" v="910"/>
          <ac:spMkLst>
            <pc:docMk/>
            <pc:sldMk cId="838929452" sldId="364"/>
            <ac:spMk id="17" creationId="{4ADFDF0B-AECA-4F07-AE9D-7E51BFA68BE5}"/>
          </ac:spMkLst>
        </pc:spChg>
        <pc:spChg chg="add mod">
          <ac:chgData name="ANDRES HUMBERTO OTALORA CARMONA" userId="9f185f83-ab76-4bc7-b4dd-50fef826f155" providerId="ADAL" clId="{03FAD0A5-ED82-4ADF-8008-F5E06410E378}" dt="2020-09-22T15:05:33.060" v="910"/>
          <ac:spMkLst>
            <pc:docMk/>
            <pc:sldMk cId="838929452" sldId="364"/>
            <ac:spMk id="20" creationId="{A25B7915-EAB4-4B30-A0EA-64218FF15AF2}"/>
          </ac:spMkLst>
        </pc:spChg>
        <pc:grpChg chg="add mod">
          <ac:chgData name="ANDRES HUMBERTO OTALORA CARMONA" userId="9f185f83-ab76-4bc7-b4dd-50fef826f155" providerId="ADAL" clId="{03FAD0A5-ED82-4ADF-8008-F5E06410E378}" dt="2020-09-22T15:05:33.060" v="910"/>
          <ac:grpSpMkLst>
            <pc:docMk/>
            <pc:sldMk cId="838929452" sldId="364"/>
            <ac:grpSpMk id="9" creationId="{AA077236-840E-453A-A5C3-960CD7CD353F}"/>
          </ac:grpSpMkLst>
        </pc:grpChg>
        <pc:picChg chg="del">
          <ac:chgData name="ANDRES HUMBERTO OTALORA CARMONA" userId="9f185f83-ab76-4bc7-b4dd-50fef826f155" providerId="ADAL" clId="{03FAD0A5-ED82-4ADF-8008-F5E06410E378}" dt="2020-09-22T15:05:31.417" v="908" actId="478"/>
          <ac:picMkLst>
            <pc:docMk/>
            <pc:sldMk cId="838929452" sldId="364"/>
            <ac:picMk id="4" creationId="{A7F1AF3E-2F3A-48AE-8CA8-6C6629960F28}"/>
          </ac:picMkLst>
        </pc:picChg>
        <pc:picChg chg="del">
          <ac:chgData name="ANDRES HUMBERTO OTALORA CARMONA" userId="9f185f83-ab76-4bc7-b4dd-50fef826f155" providerId="ADAL" clId="{03FAD0A5-ED82-4ADF-8008-F5E06410E378}" dt="2020-09-22T15:05:32.866" v="909" actId="478"/>
          <ac:picMkLst>
            <pc:docMk/>
            <pc:sldMk cId="838929452" sldId="364"/>
            <ac:picMk id="5" creationId="{6A5B0DEF-040F-432C-9437-D8D215D30D35}"/>
          </ac:picMkLst>
        </pc:picChg>
        <pc:picChg chg="add mod">
          <ac:chgData name="ANDRES HUMBERTO OTALORA CARMONA" userId="9f185f83-ab76-4bc7-b4dd-50fef826f155" providerId="ADAL" clId="{03FAD0A5-ED82-4ADF-8008-F5E06410E378}" dt="2020-09-22T15:05:37.849" v="913" actId="1440"/>
          <ac:picMkLst>
            <pc:docMk/>
            <pc:sldMk cId="838929452" sldId="364"/>
            <ac:picMk id="8" creationId="{25416702-2128-4E3E-A9AC-A058C28C25AC}"/>
          </ac:picMkLst>
        </pc:picChg>
        <pc:cxnChg chg="mod">
          <ac:chgData name="ANDRES HUMBERTO OTALORA CARMONA" userId="9f185f83-ab76-4bc7-b4dd-50fef826f155" providerId="ADAL" clId="{03FAD0A5-ED82-4ADF-8008-F5E06410E378}" dt="2020-09-22T15:05:33.060" v="910"/>
          <ac:cxnSpMkLst>
            <pc:docMk/>
            <pc:sldMk cId="838929452" sldId="364"/>
            <ac:cxnSpMk id="10" creationId="{BCF28648-7E64-4F10-9E2C-4A4E66CA85F6}"/>
          </ac:cxnSpMkLst>
        </pc:cxnChg>
        <pc:cxnChg chg="mod">
          <ac:chgData name="ANDRES HUMBERTO OTALORA CARMONA" userId="9f185f83-ab76-4bc7-b4dd-50fef826f155" providerId="ADAL" clId="{03FAD0A5-ED82-4ADF-8008-F5E06410E378}" dt="2020-09-22T15:05:33.060" v="910"/>
          <ac:cxnSpMkLst>
            <pc:docMk/>
            <pc:sldMk cId="838929452" sldId="364"/>
            <ac:cxnSpMk id="11" creationId="{B39E95E9-26B0-4D32-AA50-2190DE769FDB}"/>
          </ac:cxnSpMkLst>
        </pc:cxnChg>
        <pc:cxnChg chg="mod">
          <ac:chgData name="ANDRES HUMBERTO OTALORA CARMONA" userId="9f185f83-ab76-4bc7-b4dd-50fef826f155" providerId="ADAL" clId="{03FAD0A5-ED82-4ADF-8008-F5E06410E378}" dt="2020-09-22T15:05:33.060" v="910"/>
          <ac:cxnSpMkLst>
            <pc:docMk/>
            <pc:sldMk cId="838929452" sldId="364"/>
            <ac:cxnSpMk id="12" creationId="{E09E1BD7-89D2-4D47-9CA6-EE162023D528}"/>
          </ac:cxnSpMkLst>
        </pc:cxnChg>
        <pc:cxnChg chg="add mod">
          <ac:chgData name="ANDRES HUMBERTO OTALORA CARMONA" userId="9f185f83-ab76-4bc7-b4dd-50fef826f155" providerId="ADAL" clId="{03FAD0A5-ED82-4ADF-8008-F5E06410E378}" dt="2020-09-22T15:05:33.060" v="910"/>
          <ac:cxnSpMkLst>
            <pc:docMk/>
            <pc:sldMk cId="838929452" sldId="364"/>
            <ac:cxnSpMk id="13" creationId="{2AA26C4C-BB4C-463D-8877-38F26239445F}"/>
          </ac:cxnSpMkLst>
        </pc:cxnChg>
        <pc:cxnChg chg="add mod">
          <ac:chgData name="ANDRES HUMBERTO OTALORA CARMONA" userId="9f185f83-ab76-4bc7-b4dd-50fef826f155" providerId="ADAL" clId="{03FAD0A5-ED82-4ADF-8008-F5E06410E378}" dt="2020-09-22T15:05:33.060" v="910"/>
          <ac:cxnSpMkLst>
            <pc:docMk/>
            <pc:sldMk cId="838929452" sldId="364"/>
            <ac:cxnSpMk id="18" creationId="{F81DA0B0-20DF-4BA0-A59A-B44E86803401}"/>
          </ac:cxnSpMkLst>
        </pc:cxnChg>
        <pc:cxnChg chg="add mod">
          <ac:chgData name="ANDRES HUMBERTO OTALORA CARMONA" userId="9f185f83-ab76-4bc7-b4dd-50fef826f155" providerId="ADAL" clId="{03FAD0A5-ED82-4ADF-8008-F5E06410E378}" dt="2020-09-22T15:05:33.060" v="910"/>
          <ac:cxnSpMkLst>
            <pc:docMk/>
            <pc:sldMk cId="838929452" sldId="364"/>
            <ac:cxnSpMk id="19" creationId="{10EB275D-041F-49E4-B4DB-0993C32FFF12}"/>
          </ac:cxnSpMkLst>
        </pc:cxnChg>
      </pc:sldChg>
      <pc:sldMasterChg chg="modSldLayout">
        <pc:chgData name="ANDRES HUMBERTO OTALORA CARMONA" userId="9f185f83-ab76-4bc7-b4dd-50fef826f155" providerId="ADAL" clId="{03FAD0A5-ED82-4ADF-8008-F5E06410E378}" dt="2020-09-22T15:03:10.213" v="772"/>
        <pc:sldMasterMkLst>
          <pc:docMk/>
          <pc:sldMasterMk cId="3087069763" sldId="2147483648"/>
        </pc:sldMasterMkLst>
        <pc:sldLayoutChg chg="setBg">
          <pc:chgData name="ANDRES HUMBERTO OTALORA CARMONA" userId="9f185f83-ab76-4bc7-b4dd-50fef826f155" providerId="ADAL" clId="{03FAD0A5-ED82-4ADF-8008-F5E06410E378}" dt="2020-09-22T15:03:10.213" v="772"/>
          <pc:sldLayoutMkLst>
            <pc:docMk/>
            <pc:sldMasterMk cId="3087069763" sldId="2147483648"/>
            <pc:sldLayoutMk cId="330553290" sldId="2147483660"/>
          </pc:sldLayoutMkLst>
        </pc:sldLayoutChg>
      </pc:sldMasterChg>
    </pc:docChg>
  </pc:docChgLst>
  <pc:docChgLst>
    <pc:chgData name="ANDRES HUMBERTO OTALORA CARMONA" userId="9f185f83-ab76-4bc7-b4dd-50fef826f155" providerId="ADAL" clId="{B71ABF71-08B5-4BD3-94EB-65045B4F024D}"/>
    <pc:docChg chg="undo custSel addSld delSld modSld sldOrd">
      <pc:chgData name="ANDRES HUMBERTO OTALORA CARMONA" userId="9f185f83-ab76-4bc7-b4dd-50fef826f155" providerId="ADAL" clId="{B71ABF71-08B5-4BD3-94EB-65045B4F024D}" dt="2020-07-05T15:56:13.807" v="3458" actId="20577"/>
      <pc:docMkLst>
        <pc:docMk/>
      </pc:docMkLst>
      <pc:sldChg chg="modSp mod">
        <pc:chgData name="ANDRES HUMBERTO OTALORA CARMONA" userId="9f185f83-ab76-4bc7-b4dd-50fef826f155" providerId="ADAL" clId="{B71ABF71-08B5-4BD3-94EB-65045B4F024D}" dt="2020-07-05T14:22:18.247" v="2" actId="1076"/>
        <pc:sldMkLst>
          <pc:docMk/>
          <pc:sldMk cId="4231383792" sldId="320"/>
        </pc:sldMkLst>
        <pc:spChg chg="mod">
          <ac:chgData name="ANDRES HUMBERTO OTALORA CARMONA" userId="9f185f83-ab76-4bc7-b4dd-50fef826f155" providerId="ADAL" clId="{B71ABF71-08B5-4BD3-94EB-65045B4F024D}" dt="2020-07-05T14:22:18.247" v="2" actId="1076"/>
          <ac:spMkLst>
            <pc:docMk/>
            <pc:sldMk cId="4231383792" sldId="320"/>
            <ac:spMk id="12" creationId="{2A3190B4-7CE9-421D-8959-FEBD252C9280}"/>
          </ac:spMkLst>
        </pc:spChg>
      </pc:sldChg>
      <pc:sldChg chg="modSp mod">
        <pc:chgData name="ANDRES HUMBERTO OTALORA CARMONA" userId="9f185f83-ab76-4bc7-b4dd-50fef826f155" providerId="ADAL" clId="{B71ABF71-08B5-4BD3-94EB-65045B4F024D}" dt="2020-07-05T15:54:25.293" v="3400" actId="20577"/>
        <pc:sldMkLst>
          <pc:docMk/>
          <pc:sldMk cId="3123196521" sldId="331"/>
        </pc:sldMkLst>
        <pc:spChg chg="mod">
          <ac:chgData name="ANDRES HUMBERTO OTALORA CARMONA" userId="9f185f83-ab76-4bc7-b4dd-50fef826f155" providerId="ADAL" clId="{B71ABF71-08B5-4BD3-94EB-65045B4F024D}" dt="2020-07-05T15:54:25.293" v="3400" actId="20577"/>
          <ac:spMkLst>
            <pc:docMk/>
            <pc:sldMk cId="3123196521" sldId="331"/>
            <ac:spMk id="3" creationId="{789EB3CD-3F8C-44CD-8264-A96E85C06BF5}"/>
          </ac:spMkLst>
        </pc:spChg>
      </pc:sldChg>
      <pc:sldChg chg="addSp delSp modSp mod delAnim modAnim">
        <pc:chgData name="ANDRES HUMBERTO OTALORA CARMONA" userId="9f185f83-ab76-4bc7-b4dd-50fef826f155" providerId="ADAL" clId="{B71ABF71-08B5-4BD3-94EB-65045B4F024D}" dt="2020-07-05T14:36:40.313" v="118" actId="14100"/>
        <pc:sldMkLst>
          <pc:docMk/>
          <pc:sldMk cId="481473816" sldId="334"/>
        </pc:sldMkLst>
        <pc:spChg chg="add mod">
          <ac:chgData name="ANDRES HUMBERTO OTALORA CARMONA" userId="9f185f83-ab76-4bc7-b4dd-50fef826f155" providerId="ADAL" clId="{B71ABF71-08B5-4BD3-94EB-65045B4F024D}" dt="2020-07-05T14:27:45.792" v="78" actId="1076"/>
          <ac:spMkLst>
            <pc:docMk/>
            <pc:sldMk cId="481473816" sldId="334"/>
            <ac:spMk id="3" creationId="{595AA118-7FB6-4836-A0F8-0017B40011B1}"/>
          </ac:spMkLst>
        </pc:spChg>
        <pc:spChg chg="add mod">
          <ac:chgData name="ANDRES HUMBERTO OTALORA CARMONA" userId="9f185f83-ab76-4bc7-b4dd-50fef826f155" providerId="ADAL" clId="{B71ABF71-08B5-4BD3-94EB-65045B4F024D}" dt="2020-07-05T14:27:47.369" v="79" actId="1076"/>
          <ac:spMkLst>
            <pc:docMk/>
            <pc:sldMk cId="481473816" sldId="334"/>
            <ac:spMk id="4" creationId="{0764A3A3-DAED-417B-A0B1-8D5EBFD5D11E}"/>
          </ac:spMkLst>
        </pc:spChg>
        <pc:spChg chg="add mod">
          <ac:chgData name="ANDRES HUMBERTO OTALORA CARMONA" userId="9f185f83-ab76-4bc7-b4dd-50fef826f155" providerId="ADAL" clId="{B71ABF71-08B5-4BD3-94EB-65045B4F024D}" dt="2020-07-05T14:36:15.137" v="112" actId="1076"/>
          <ac:spMkLst>
            <pc:docMk/>
            <pc:sldMk cId="481473816" sldId="334"/>
            <ac:spMk id="6" creationId="{9F2947A2-7508-4828-8A35-BFEA7BC49DA3}"/>
          </ac:spMkLst>
        </pc:spChg>
        <pc:spChg chg="add mod">
          <ac:chgData name="ANDRES HUMBERTO OTALORA CARMONA" userId="9f185f83-ab76-4bc7-b4dd-50fef826f155" providerId="ADAL" clId="{B71ABF71-08B5-4BD3-94EB-65045B4F024D}" dt="2020-07-05T14:36:17.097" v="113" actId="1076"/>
          <ac:spMkLst>
            <pc:docMk/>
            <pc:sldMk cId="481473816" sldId="334"/>
            <ac:spMk id="19" creationId="{051FC6F6-3A95-4911-9C89-0156F0870DFD}"/>
          </ac:spMkLst>
        </pc:spChg>
        <pc:spChg chg="mod">
          <ac:chgData name="ANDRES HUMBERTO OTALORA CARMONA" userId="9f185f83-ab76-4bc7-b4dd-50fef826f155" providerId="ADAL" clId="{B71ABF71-08B5-4BD3-94EB-65045B4F024D}" dt="2020-07-05T14:23:26.942" v="53" actId="121"/>
          <ac:spMkLst>
            <pc:docMk/>
            <pc:sldMk cId="481473816" sldId="334"/>
            <ac:spMk id="41" creationId="{BA4E2C08-946C-4869-9B54-C27E445D8FB7}"/>
          </ac:spMkLst>
        </pc:spChg>
        <pc:spChg chg="del">
          <ac:chgData name="ANDRES HUMBERTO OTALORA CARMONA" userId="9f185f83-ab76-4bc7-b4dd-50fef826f155" providerId="ADAL" clId="{B71ABF71-08B5-4BD3-94EB-65045B4F024D}" dt="2020-07-05T14:22:27.275" v="3" actId="478"/>
          <ac:spMkLst>
            <pc:docMk/>
            <pc:sldMk cId="481473816" sldId="334"/>
            <ac:spMk id="43" creationId="{867835C8-8A47-436E-AAFA-AE2C6D6C470C}"/>
          </ac:spMkLst>
        </pc:spChg>
        <pc:spChg chg="del">
          <ac:chgData name="ANDRES HUMBERTO OTALORA CARMONA" userId="9f185f83-ab76-4bc7-b4dd-50fef826f155" providerId="ADAL" clId="{B71ABF71-08B5-4BD3-94EB-65045B4F024D}" dt="2020-07-05T14:22:27.275" v="3" actId="478"/>
          <ac:spMkLst>
            <pc:docMk/>
            <pc:sldMk cId="481473816" sldId="334"/>
            <ac:spMk id="44" creationId="{21098ED5-7C02-4066-BD64-4DE6C021D695}"/>
          </ac:spMkLst>
        </pc:spChg>
        <pc:spChg chg="del">
          <ac:chgData name="ANDRES HUMBERTO OTALORA CARMONA" userId="9f185f83-ab76-4bc7-b4dd-50fef826f155" providerId="ADAL" clId="{B71ABF71-08B5-4BD3-94EB-65045B4F024D}" dt="2020-07-05T14:22:27.275" v="3" actId="478"/>
          <ac:spMkLst>
            <pc:docMk/>
            <pc:sldMk cId="481473816" sldId="334"/>
            <ac:spMk id="45" creationId="{48186E6B-949E-494F-B52A-B7A57EA49940}"/>
          </ac:spMkLst>
        </pc:spChg>
        <pc:spChg chg="del">
          <ac:chgData name="ANDRES HUMBERTO OTALORA CARMONA" userId="9f185f83-ab76-4bc7-b4dd-50fef826f155" providerId="ADAL" clId="{B71ABF71-08B5-4BD3-94EB-65045B4F024D}" dt="2020-07-05T14:22:27.275" v="3" actId="478"/>
          <ac:spMkLst>
            <pc:docMk/>
            <pc:sldMk cId="481473816" sldId="334"/>
            <ac:spMk id="47" creationId="{F601FACA-7A3F-401D-AD3C-40EFC06D1C51}"/>
          </ac:spMkLst>
        </pc:spChg>
        <pc:spChg chg="del">
          <ac:chgData name="ANDRES HUMBERTO OTALORA CARMONA" userId="9f185f83-ab76-4bc7-b4dd-50fef826f155" providerId="ADAL" clId="{B71ABF71-08B5-4BD3-94EB-65045B4F024D}" dt="2020-07-05T14:22:27.275" v="3" actId="478"/>
          <ac:spMkLst>
            <pc:docMk/>
            <pc:sldMk cId="481473816" sldId="334"/>
            <ac:spMk id="48" creationId="{2EDCB400-2A85-4F1D-98B0-7094F19857B4}"/>
          </ac:spMkLst>
        </pc:spChg>
        <pc:spChg chg="del">
          <ac:chgData name="ANDRES HUMBERTO OTALORA CARMONA" userId="9f185f83-ab76-4bc7-b4dd-50fef826f155" providerId="ADAL" clId="{B71ABF71-08B5-4BD3-94EB-65045B4F024D}" dt="2020-07-05T14:22:27.275" v="3" actId="478"/>
          <ac:spMkLst>
            <pc:docMk/>
            <pc:sldMk cId="481473816" sldId="334"/>
            <ac:spMk id="50" creationId="{7B3F2086-AE5A-454B-98A5-9DED999E974D}"/>
          </ac:spMkLst>
        </pc:spChg>
        <pc:picChg chg="del">
          <ac:chgData name="ANDRES HUMBERTO OTALORA CARMONA" userId="9f185f83-ab76-4bc7-b4dd-50fef826f155" providerId="ADAL" clId="{B71ABF71-08B5-4BD3-94EB-65045B4F024D}" dt="2020-07-05T14:22:27.275" v="3" actId="478"/>
          <ac:picMkLst>
            <pc:docMk/>
            <pc:sldMk cId="481473816" sldId="334"/>
            <ac:picMk id="5" creationId="{88AC9285-6FD5-4959-BD22-8D1AE2EEEEB4}"/>
          </ac:picMkLst>
        </pc:picChg>
        <pc:picChg chg="del">
          <ac:chgData name="ANDRES HUMBERTO OTALORA CARMONA" userId="9f185f83-ab76-4bc7-b4dd-50fef826f155" providerId="ADAL" clId="{B71ABF71-08B5-4BD3-94EB-65045B4F024D}" dt="2020-07-05T14:22:27.767" v="4" actId="478"/>
          <ac:picMkLst>
            <pc:docMk/>
            <pc:sldMk cId="481473816" sldId="334"/>
            <ac:picMk id="7" creationId="{2145E437-85F3-42C6-8A6F-29F2CE362F7C}"/>
          </ac:picMkLst>
        </pc:picChg>
        <pc:picChg chg="add mod">
          <ac:chgData name="ANDRES HUMBERTO OTALORA CARMONA" userId="9f185f83-ab76-4bc7-b4dd-50fef826f155" providerId="ADAL" clId="{B71ABF71-08B5-4BD3-94EB-65045B4F024D}" dt="2020-07-05T14:36:40.313" v="118" actId="14100"/>
          <ac:picMkLst>
            <pc:docMk/>
            <pc:sldMk cId="481473816" sldId="334"/>
            <ac:picMk id="8" creationId="{9B40FBA8-55E1-48E0-99AD-E22DD1F6FB8D}"/>
          </ac:picMkLst>
        </pc:picChg>
        <pc:picChg chg="add mod">
          <ac:chgData name="ANDRES HUMBERTO OTALORA CARMONA" userId="9f185f83-ab76-4bc7-b4dd-50fef826f155" providerId="ADAL" clId="{B71ABF71-08B5-4BD3-94EB-65045B4F024D}" dt="2020-07-05T14:31:44.284" v="92" actId="207"/>
          <ac:picMkLst>
            <pc:docMk/>
            <pc:sldMk cId="481473816" sldId="334"/>
            <ac:picMk id="10" creationId="{6FAD6C93-BBF7-45AE-888A-993E7A30A7F6}"/>
          </ac:picMkLst>
        </pc:picChg>
        <pc:picChg chg="add mod">
          <ac:chgData name="ANDRES HUMBERTO OTALORA CARMONA" userId="9f185f83-ab76-4bc7-b4dd-50fef826f155" providerId="ADAL" clId="{B71ABF71-08B5-4BD3-94EB-65045B4F024D}" dt="2020-07-05T14:34:58.257" v="99" actId="1076"/>
          <ac:picMkLst>
            <pc:docMk/>
            <pc:sldMk cId="481473816" sldId="334"/>
            <ac:picMk id="11" creationId="{C0EBF6EE-DBAD-4751-973A-58B2EC8A966C}"/>
          </ac:picMkLst>
        </pc:picChg>
        <pc:picChg chg="add del mod">
          <ac:chgData name="ANDRES HUMBERTO OTALORA CARMONA" userId="9f185f83-ab76-4bc7-b4dd-50fef826f155" providerId="ADAL" clId="{B71ABF71-08B5-4BD3-94EB-65045B4F024D}" dt="2020-07-05T14:35:52.709" v="109" actId="21"/>
          <ac:picMkLst>
            <pc:docMk/>
            <pc:sldMk cId="481473816" sldId="334"/>
            <ac:picMk id="12" creationId="{7A96FEDF-1F21-4CC4-92D1-1D206DB179DF}"/>
          </ac:picMkLst>
        </pc:picChg>
        <pc:picChg chg="add mod">
          <ac:chgData name="ANDRES HUMBERTO OTALORA CARMONA" userId="9f185f83-ab76-4bc7-b4dd-50fef826f155" providerId="ADAL" clId="{B71ABF71-08B5-4BD3-94EB-65045B4F024D}" dt="2020-07-05T14:36:31.465" v="116" actId="1076"/>
          <ac:picMkLst>
            <pc:docMk/>
            <pc:sldMk cId="481473816" sldId="334"/>
            <ac:picMk id="13" creationId="{EE55ABC7-80DC-4339-8DB7-32477B43BEA7}"/>
          </ac:picMkLst>
        </pc:picChg>
        <pc:picChg chg="del">
          <ac:chgData name="ANDRES HUMBERTO OTALORA CARMONA" userId="9f185f83-ab76-4bc7-b4dd-50fef826f155" providerId="ADAL" clId="{B71ABF71-08B5-4BD3-94EB-65045B4F024D}" dt="2020-07-05T14:22:27.275" v="3" actId="478"/>
          <ac:picMkLst>
            <pc:docMk/>
            <pc:sldMk cId="481473816" sldId="334"/>
            <ac:picMk id="46" creationId="{A328E5AF-93FF-4740-908C-52AE776D5E14}"/>
          </ac:picMkLst>
        </pc:picChg>
        <pc:picChg chg="del">
          <ac:chgData name="ANDRES HUMBERTO OTALORA CARMONA" userId="9f185f83-ab76-4bc7-b4dd-50fef826f155" providerId="ADAL" clId="{B71ABF71-08B5-4BD3-94EB-65045B4F024D}" dt="2020-07-05T14:22:28.299" v="5" actId="478"/>
          <ac:picMkLst>
            <pc:docMk/>
            <pc:sldMk cId="481473816" sldId="334"/>
            <ac:picMk id="49" creationId="{CD221A5A-1A74-4479-8D1E-FB8BBA6BB7B0}"/>
          </ac:picMkLst>
        </pc:picChg>
        <pc:picChg chg="del">
          <ac:chgData name="ANDRES HUMBERTO OTALORA CARMONA" userId="9f185f83-ab76-4bc7-b4dd-50fef826f155" providerId="ADAL" clId="{B71ABF71-08B5-4BD3-94EB-65045B4F024D}" dt="2020-07-05T14:22:27.275" v="3" actId="478"/>
          <ac:picMkLst>
            <pc:docMk/>
            <pc:sldMk cId="481473816" sldId="334"/>
            <ac:picMk id="52" creationId="{0612110F-BEC7-43CE-87F6-3C75C47474C3}"/>
          </ac:picMkLst>
        </pc:picChg>
        <pc:picChg chg="del">
          <ac:chgData name="ANDRES HUMBERTO OTALORA CARMONA" userId="9f185f83-ab76-4bc7-b4dd-50fef826f155" providerId="ADAL" clId="{B71ABF71-08B5-4BD3-94EB-65045B4F024D}" dt="2020-07-05T14:22:27.275" v="3" actId="478"/>
          <ac:picMkLst>
            <pc:docMk/>
            <pc:sldMk cId="481473816" sldId="334"/>
            <ac:picMk id="53" creationId="{D6EA3BC4-BD5E-43E0-806D-D350BA563A75}"/>
          </ac:picMkLst>
        </pc:picChg>
      </pc:sldChg>
      <pc:sldChg chg="del">
        <pc:chgData name="ANDRES HUMBERTO OTALORA CARMONA" userId="9f185f83-ab76-4bc7-b4dd-50fef826f155" providerId="ADAL" clId="{B71ABF71-08B5-4BD3-94EB-65045B4F024D}" dt="2020-07-05T14:19:45.323" v="0" actId="47"/>
        <pc:sldMkLst>
          <pc:docMk/>
          <pc:sldMk cId="737749451" sldId="335"/>
        </pc:sldMkLst>
      </pc:sldChg>
      <pc:sldChg chg="addSp delSp modSp add mod delAnim">
        <pc:chgData name="ANDRES HUMBERTO OTALORA CARMONA" userId="9f185f83-ab76-4bc7-b4dd-50fef826f155" providerId="ADAL" clId="{B71ABF71-08B5-4BD3-94EB-65045B4F024D}" dt="2020-07-05T14:43:34.680" v="342"/>
        <pc:sldMkLst>
          <pc:docMk/>
          <pc:sldMk cId="1383705846" sldId="335"/>
        </pc:sldMkLst>
        <pc:spChg chg="del">
          <ac:chgData name="ANDRES HUMBERTO OTALORA CARMONA" userId="9f185f83-ab76-4bc7-b4dd-50fef826f155" providerId="ADAL" clId="{B71ABF71-08B5-4BD3-94EB-65045B4F024D}" dt="2020-07-05T14:36:49.125" v="120" actId="478"/>
          <ac:spMkLst>
            <pc:docMk/>
            <pc:sldMk cId="1383705846" sldId="335"/>
            <ac:spMk id="3" creationId="{595AA118-7FB6-4836-A0F8-0017B40011B1}"/>
          </ac:spMkLst>
        </pc:spChg>
        <pc:spChg chg="del">
          <ac:chgData name="ANDRES HUMBERTO OTALORA CARMONA" userId="9f185f83-ab76-4bc7-b4dd-50fef826f155" providerId="ADAL" clId="{B71ABF71-08B5-4BD3-94EB-65045B4F024D}" dt="2020-07-05T14:36:49.125" v="120" actId="478"/>
          <ac:spMkLst>
            <pc:docMk/>
            <pc:sldMk cId="1383705846" sldId="335"/>
            <ac:spMk id="4" creationId="{0764A3A3-DAED-417B-A0B1-8D5EBFD5D11E}"/>
          </ac:spMkLst>
        </pc:spChg>
        <pc:spChg chg="add mod">
          <ac:chgData name="ANDRES HUMBERTO OTALORA CARMONA" userId="9f185f83-ab76-4bc7-b4dd-50fef826f155" providerId="ADAL" clId="{B71ABF71-08B5-4BD3-94EB-65045B4F024D}" dt="2020-07-05T14:38:02.441" v="162" actId="14100"/>
          <ac:spMkLst>
            <pc:docMk/>
            <pc:sldMk cId="1383705846" sldId="335"/>
            <ac:spMk id="5" creationId="{3998F063-099D-48EA-A51D-EB2329524A42}"/>
          </ac:spMkLst>
        </pc:spChg>
        <pc:spChg chg="del">
          <ac:chgData name="ANDRES HUMBERTO OTALORA CARMONA" userId="9f185f83-ab76-4bc7-b4dd-50fef826f155" providerId="ADAL" clId="{B71ABF71-08B5-4BD3-94EB-65045B4F024D}" dt="2020-07-05T14:36:49.125" v="120" actId="478"/>
          <ac:spMkLst>
            <pc:docMk/>
            <pc:sldMk cId="1383705846" sldId="335"/>
            <ac:spMk id="6" creationId="{9F2947A2-7508-4828-8A35-BFEA7BC49DA3}"/>
          </ac:spMkLst>
        </pc:spChg>
        <pc:spChg chg="add mod">
          <ac:chgData name="ANDRES HUMBERTO OTALORA CARMONA" userId="9f185f83-ab76-4bc7-b4dd-50fef826f155" providerId="ADAL" clId="{B71ABF71-08B5-4BD3-94EB-65045B4F024D}" dt="2020-07-05T14:43:09.585" v="335" actId="1076"/>
          <ac:spMkLst>
            <pc:docMk/>
            <pc:sldMk cId="1383705846" sldId="335"/>
            <ac:spMk id="7" creationId="{E9CC4BED-5198-4E90-8440-B5FDF3AE0D5C}"/>
          </ac:spMkLst>
        </pc:spChg>
        <pc:spChg chg="add mod">
          <ac:chgData name="ANDRES HUMBERTO OTALORA CARMONA" userId="9f185f83-ab76-4bc7-b4dd-50fef826f155" providerId="ADAL" clId="{B71ABF71-08B5-4BD3-94EB-65045B4F024D}" dt="2020-07-05T14:43:22.185" v="338" actId="1076"/>
          <ac:spMkLst>
            <pc:docMk/>
            <pc:sldMk cId="1383705846" sldId="335"/>
            <ac:spMk id="9" creationId="{D1C7F286-930E-46F4-B8B2-DA85AC7C1562}"/>
          </ac:spMkLst>
        </pc:spChg>
        <pc:spChg chg="add mod">
          <ac:chgData name="ANDRES HUMBERTO OTALORA CARMONA" userId="9f185f83-ab76-4bc7-b4dd-50fef826f155" providerId="ADAL" clId="{B71ABF71-08B5-4BD3-94EB-65045B4F024D}" dt="2020-07-05T14:39:27.585" v="225" actId="1076"/>
          <ac:spMkLst>
            <pc:docMk/>
            <pc:sldMk cId="1383705846" sldId="335"/>
            <ac:spMk id="18" creationId="{C037FB7E-FFD2-4262-B48B-BD202CBE24E8}"/>
          </ac:spMkLst>
        </pc:spChg>
        <pc:spChg chg="del">
          <ac:chgData name="ANDRES HUMBERTO OTALORA CARMONA" userId="9f185f83-ab76-4bc7-b4dd-50fef826f155" providerId="ADAL" clId="{B71ABF71-08B5-4BD3-94EB-65045B4F024D}" dt="2020-07-05T14:36:49.125" v="120" actId="478"/>
          <ac:spMkLst>
            <pc:docMk/>
            <pc:sldMk cId="1383705846" sldId="335"/>
            <ac:spMk id="19" creationId="{051FC6F6-3A95-4911-9C89-0156F0870DFD}"/>
          </ac:spMkLst>
        </pc:spChg>
        <pc:spChg chg="add mod">
          <ac:chgData name="ANDRES HUMBERTO OTALORA CARMONA" userId="9f185f83-ab76-4bc7-b4dd-50fef826f155" providerId="ADAL" clId="{B71ABF71-08B5-4BD3-94EB-65045B4F024D}" dt="2020-07-05T14:39:21.755" v="222" actId="207"/>
          <ac:spMkLst>
            <pc:docMk/>
            <pc:sldMk cId="1383705846" sldId="335"/>
            <ac:spMk id="20" creationId="{AC8D4048-D812-466A-B072-8E59A523C676}"/>
          </ac:spMkLst>
        </pc:spChg>
        <pc:spChg chg="add mod">
          <ac:chgData name="ANDRES HUMBERTO OTALORA CARMONA" userId="9f185f83-ab76-4bc7-b4dd-50fef826f155" providerId="ADAL" clId="{B71ABF71-08B5-4BD3-94EB-65045B4F024D}" dt="2020-07-05T14:43:19.137" v="337" actId="1076"/>
          <ac:spMkLst>
            <pc:docMk/>
            <pc:sldMk cId="1383705846" sldId="335"/>
            <ac:spMk id="21" creationId="{4F1A43FA-356A-4569-909C-935C9621049A}"/>
          </ac:spMkLst>
        </pc:spChg>
        <pc:spChg chg="add mod">
          <ac:chgData name="ANDRES HUMBERTO OTALORA CARMONA" userId="9f185f83-ab76-4bc7-b4dd-50fef826f155" providerId="ADAL" clId="{B71ABF71-08B5-4BD3-94EB-65045B4F024D}" dt="2020-07-05T14:42:57.529" v="331" actId="1076"/>
          <ac:spMkLst>
            <pc:docMk/>
            <pc:sldMk cId="1383705846" sldId="335"/>
            <ac:spMk id="22" creationId="{B7A3E016-3079-4DF8-A4BA-428ED02C7C35}"/>
          </ac:spMkLst>
        </pc:spChg>
        <pc:spChg chg="add del mod">
          <ac:chgData name="ANDRES HUMBERTO OTALORA CARMONA" userId="9f185f83-ab76-4bc7-b4dd-50fef826f155" providerId="ADAL" clId="{B71ABF71-08B5-4BD3-94EB-65045B4F024D}" dt="2020-07-05T14:43:34.680" v="342"/>
          <ac:spMkLst>
            <pc:docMk/>
            <pc:sldMk cId="1383705846" sldId="335"/>
            <ac:spMk id="23" creationId="{A862BA07-6BFC-452B-B368-44A700D37780}"/>
          </ac:spMkLst>
        </pc:spChg>
        <pc:spChg chg="mod">
          <ac:chgData name="ANDRES HUMBERTO OTALORA CARMONA" userId="9f185f83-ab76-4bc7-b4dd-50fef826f155" providerId="ADAL" clId="{B71ABF71-08B5-4BD3-94EB-65045B4F024D}" dt="2020-07-05T14:37:15.034" v="145" actId="20577"/>
          <ac:spMkLst>
            <pc:docMk/>
            <pc:sldMk cId="1383705846" sldId="335"/>
            <ac:spMk id="41" creationId="{BA4E2C08-946C-4869-9B54-C27E445D8FB7}"/>
          </ac:spMkLst>
        </pc:spChg>
        <pc:picChg chg="del">
          <ac:chgData name="ANDRES HUMBERTO OTALORA CARMONA" userId="9f185f83-ab76-4bc7-b4dd-50fef826f155" providerId="ADAL" clId="{B71ABF71-08B5-4BD3-94EB-65045B4F024D}" dt="2020-07-05T14:36:49.125" v="120" actId="478"/>
          <ac:picMkLst>
            <pc:docMk/>
            <pc:sldMk cId="1383705846" sldId="335"/>
            <ac:picMk id="8" creationId="{9B40FBA8-55E1-48E0-99AD-E22DD1F6FB8D}"/>
          </ac:picMkLst>
        </pc:picChg>
        <pc:picChg chg="del">
          <ac:chgData name="ANDRES HUMBERTO OTALORA CARMONA" userId="9f185f83-ab76-4bc7-b4dd-50fef826f155" providerId="ADAL" clId="{B71ABF71-08B5-4BD3-94EB-65045B4F024D}" dt="2020-07-05T14:36:49.125" v="120" actId="478"/>
          <ac:picMkLst>
            <pc:docMk/>
            <pc:sldMk cId="1383705846" sldId="335"/>
            <ac:picMk id="10" creationId="{6FAD6C93-BBF7-45AE-888A-993E7A30A7F6}"/>
          </ac:picMkLst>
        </pc:picChg>
        <pc:picChg chg="del">
          <ac:chgData name="ANDRES HUMBERTO OTALORA CARMONA" userId="9f185f83-ab76-4bc7-b4dd-50fef826f155" providerId="ADAL" clId="{B71ABF71-08B5-4BD3-94EB-65045B4F024D}" dt="2020-07-05T14:36:49.125" v="120" actId="478"/>
          <ac:picMkLst>
            <pc:docMk/>
            <pc:sldMk cId="1383705846" sldId="335"/>
            <ac:picMk id="11" creationId="{C0EBF6EE-DBAD-4751-973A-58B2EC8A966C}"/>
          </ac:picMkLst>
        </pc:picChg>
        <pc:picChg chg="del">
          <ac:chgData name="ANDRES HUMBERTO OTALORA CARMONA" userId="9f185f83-ab76-4bc7-b4dd-50fef826f155" providerId="ADAL" clId="{B71ABF71-08B5-4BD3-94EB-65045B4F024D}" dt="2020-07-05T14:36:49.125" v="120" actId="478"/>
          <ac:picMkLst>
            <pc:docMk/>
            <pc:sldMk cId="1383705846" sldId="335"/>
            <ac:picMk id="13" creationId="{EE55ABC7-80DC-4339-8DB7-32477B43BEA7}"/>
          </ac:picMkLst>
        </pc:picChg>
        <pc:picChg chg="add mod modCrop">
          <ac:chgData name="ANDRES HUMBERTO OTALORA CARMONA" userId="9f185f83-ab76-4bc7-b4dd-50fef826f155" providerId="ADAL" clId="{B71ABF71-08B5-4BD3-94EB-65045B4F024D}" dt="2020-07-05T14:42:22.008" v="322" actId="1076"/>
          <ac:picMkLst>
            <pc:docMk/>
            <pc:sldMk cId="1383705846" sldId="335"/>
            <ac:picMk id="15" creationId="{41AF5152-9BD6-4F0D-8701-297DFFE9F2FC}"/>
          </ac:picMkLst>
        </pc:picChg>
        <pc:picChg chg="add mod">
          <ac:chgData name="ANDRES HUMBERTO OTALORA CARMONA" userId="9f185f83-ab76-4bc7-b4dd-50fef826f155" providerId="ADAL" clId="{B71ABF71-08B5-4BD3-94EB-65045B4F024D}" dt="2020-07-05T14:39:17.425" v="221" actId="1076"/>
          <ac:picMkLst>
            <pc:docMk/>
            <pc:sldMk cId="1383705846" sldId="335"/>
            <ac:picMk id="16" creationId="{CE30898F-7E06-443E-BB9E-A60BAEF46AE0}"/>
          </ac:picMkLst>
        </pc:picChg>
        <pc:picChg chg="add mod">
          <ac:chgData name="ANDRES HUMBERTO OTALORA CARMONA" userId="9f185f83-ab76-4bc7-b4dd-50fef826f155" providerId="ADAL" clId="{B71ABF71-08B5-4BD3-94EB-65045B4F024D}" dt="2020-07-05T14:43:25.809" v="340" actId="1076"/>
          <ac:picMkLst>
            <pc:docMk/>
            <pc:sldMk cId="1383705846" sldId="335"/>
            <ac:picMk id="17" creationId="{C8EFC002-7FFF-44CA-8C1E-FCEFFA6E9775}"/>
          </ac:picMkLst>
        </pc:picChg>
        <pc:cxnChg chg="add mod">
          <ac:chgData name="ANDRES HUMBERTO OTALORA CARMONA" userId="9f185f83-ab76-4bc7-b4dd-50fef826f155" providerId="ADAL" clId="{B71ABF71-08B5-4BD3-94EB-65045B4F024D}" dt="2020-07-05T14:43:15.489" v="336" actId="1076"/>
          <ac:cxnSpMkLst>
            <pc:docMk/>
            <pc:sldMk cId="1383705846" sldId="335"/>
            <ac:cxnSpMk id="14" creationId="{FAE2A7B9-C0D3-4F2E-B432-075C1103AEE7}"/>
          </ac:cxnSpMkLst>
        </pc:cxnChg>
      </pc:sldChg>
      <pc:sldChg chg="del">
        <pc:chgData name="ANDRES HUMBERTO OTALORA CARMONA" userId="9f185f83-ab76-4bc7-b4dd-50fef826f155" providerId="ADAL" clId="{B71ABF71-08B5-4BD3-94EB-65045B4F024D}" dt="2020-07-05T14:19:45.323" v="0" actId="47"/>
        <pc:sldMkLst>
          <pc:docMk/>
          <pc:sldMk cId="2034221669" sldId="336"/>
        </pc:sldMkLst>
      </pc:sldChg>
      <pc:sldChg chg="addSp delSp modSp add mod">
        <pc:chgData name="ANDRES HUMBERTO OTALORA CARMONA" userId="9f185f83-ab76-4bc7-b4dd-50fef826f155" providerId="ADAL" clId="{B71ABF71-08B5-4BD3-94EB-65045B4F024D}" dt="2020-07-05T14:52:04.401" v="561" actId="1076"/>
        <pc:sldMkLst>
          <pc:docMk/>
          <pc:sldMk cId="2997577826" sldId="336"/>
        </pc:sldMkLst>
        <pc:spChg chg="mod">
          <ac:chgData name="ANDRES HUMBERTO OTALORA CARMONA" userId="9f185f83-ab76-4bc7-b4dd-50fef826f155" providerId="ADAL" clId="{B71ABF71-08B5-4BD3-94EB-65045B4F024D}" dt="2020-07-05T14:43:53.052" v="348" actId="115"/>
          <ac:spMkLst>
            <pc:docMk/>
            <pc:sldMk cId="2997577826" sldId="336"/>
            <ac:spMk id="5" creationId="{3998F063-099D-48EA-A51D-EB2329524A42}"/>
          </ac:spMkLst>
        </pc:spChg>
        <pc:spChg chg="mod">
          <ac:chgData name="ANDRES HUMBERTO OTALORA CARMONA" userId="9f185f83-ab76-4bc7-b4dd-50fef826f155" providerId="ADAL" clId="{B71ABF71-08B5-4BD3-94EB-65045B4F024D}" dt="2020-07-05T14:44:22.417" v="376" actId="1076"/>
          <ac:spMkLst>
            <pc:docMk/>
            <pc:sldMk cId="2997577826" sldId="336"/>
            <ac:spMk id="7" creationId="{E9CC4BED-5198-4E90-8440-B5FDF3AE0D5C}"/>
          </ac:spMkLst>
        </pc:spChg>
        <pc:spChg chg="mod">
          <ac:chgData name="ANDRES HUMBERTO OTALORA CARMONA" userId="9f185f83-ab76-4bc7-b4dd-50fef826f155" providerId="ADAL" clId="{B71ABF71-08B5-4BD3-94EB-65045B4F024D}" dt="2020-07-05T14:51:55.641" v="558" actId="1076"/>
          <ac:spMkLst>
            <pc:docMk/>
            <pc:sldMk cId="2997577826" sldId="336"/>
            <ac:spMk id="9" creationId="{D1C7F286-930E-46F4-B8B2-DA85AC7C1562}"/>
          </ac:spMkLst>
        </pc:spChg>
        <pc:spChg chg="mod">
          <ac:chgData name="ANDRES HUMBERTO OTALORA CARMONA" userId="9f185f83-ab76-4bc7-b4dd-50fef826f155" providerId="ADAL" clId="{B71ABF71-08B5-4BD3-94EB-65045B4F024D}" dt="2020-07-05T14:48:45.745" v="499" actId="1076"/>
          <ac:spMkLst>
            <pc:docMk/>
            <pc:sldMk cId="2997577826" sldId="336"/>
            <ac:spMk id="20" creationId="{AC8D4048-D812-466A-B072-8E59A523C676}"/>
          </ac:spMkLst>
        </pc:spChg>
        <pc:spChg chg="mod">
          <ac:chgData name="ANDRES HUMBERTO OTALORA CARMONA" userId="9f185f83-ab76-4bc7-b4dd-50fef826f155" providerId="ADAL" clId="{B71ABF71-08B5-4BD3-94EB-65045B4F024D}" dt="2020-07-05T14:52:00.113" v="560" actId="1076"/>
          <ac:spMkLst>
            <pc:docMk/>
            <pc:sldMk cId="2997577826" sldId="336"/>
            <ac:spMk id="21" creationId="{4F1A43FA-356A-4569-909C-935C9621049A}"/>
          </ac:spMkLst>
        </pc:spChg>
        <pc:spChg chg="add mod">
          <ac:chgData name="ANDRES HUMBERTO OTALORA CARMONA" userId="9f185f83-ab76-4bc7-b4dd-50fef826f155" providerId="ADAL" clId="{B71ABF71-08B5-4BD3-94EB-65045B4F024D}" dt="2020-07-05T14:51:57.874" v="559" actId="1076"/>
          <ac:spMkLst>
            <pc:docMk/>
            <pc:sldMk cId="2997577826" sldId="336"/>
            <ac:spMk id="23" creationId="{52A52F85-0B85-4B42-9926-615E35353FC5}"/>
          </ac:spMkLst>
        </pc:spChg>
        <pc:spChg chg="add mod">
          <ac:chgData name="ANDRES HUMBERTO OTALORA CARMONA" userId="9f185f83-ab76-4bc7-b4dd-50fef826f155" providerId="ADAL" clId="{B71ABF71-08B5-4BD3-94EB-65045B4F024D}" dt="2020-07-05T14:48:48.001" v="500" actId="1076"/>
          <ac:spMkLst>
            <pc:docMk/>
            <pc:sldMk cId="2997577826" sldId="336"/>
            <ac:spMk id="24" creationId="{FD83AC16-15D7-4E06-9C59-040B03F1E412}"/>
          </ac:spMkLst>
        </pc:spChg>
        <pc:spChg chg="add mod">
          <ac:chgData name="ANDRES HUMBERTO OTALORA CARMONA" userId="9f185f83-ab76-4bc7-b4dd-50fef826f155" providerId="ADAL" clId="{B71ABF71-08B5-4BD3-94EB-65045B4F024D}" dt="2020-07-05T14:51:01.265" v="555" actId="1076"/>
          <ac:spMkLst>
            <pc:docMk/>
            <pc:sldMk cId="2997577826" sldId="336"/>
            <ac:spMk id="25" creationId="{931F5339-BA2D-4338-B8F9-A8896A0CA161}"/>
          </ac:spMkLst>
        </pc:spChg>
        <pc:spChg chg="mod">
          <ac:chgData name="ANDRES HUMBERTO OTALORA CARMONA" userId="9f185f83-ab76-4bc7-b4dd-50fef826f155" providerId="ADAL" clId="{B71ABF71-08B5-4BD3-94EB-65045B4F024D}" dt="2020-07-05T14:44:00.114" v="371" actId="20577"/>
          <ac:spMkLst>
            <pc:docMk/>
            <pc:sldMk cId="2997577826" sldId="336"/>
            <ac:spMk id="41" creationId="{BA4E2C08-946C-4869-9B54-C27E445D8FB7}"/>
          </ac:spMkLst>
        </pc:spChg>
        <pc:picChg chg="add mod">
          <ac:chgData name="ANDRES HUMBERTO OTALORA CARMONA" userId="9f185f83-ab76-4bc7-b4dd-50fef826f155" providerId="ADAL" clId="{B71ABF71-08B5-4BD3-94EB-65045B4F024D}" dt="2020-07-05T14:51:46.905" v="557" actId="1076"/>
          <ac:picMkLst>
            <pc:docMk/>
            <pc:sldMk cId="2997577826" sldId="336"/>
            <ac:picMk id="3" creationId="{9FA4D331-18D0-4B72-9812-33ED18811B7F}"/>
          </ac:picMkLst>
        </pc:picChg>
        <pc:picChg chg="del">
          <ac:chgData name="ANDRES HUMBERTO OTALORA CARMONA" userId="9f185f83-ab76-4bc7-b4dd-50fef826f155" providerId="ADAL" clId="{B71ABF71-08B5-4BD3-94EB-65045B4F024D}" dt="2020-07-05T14:44:26.865" v="377" actId="478"/>
          <ac:picMkLst>
            <pc:docMk/>
            <pc:sldMk cId="2997577826" sldId="336"/>
            <ac:picMk id="15" creationId="{41AF5152-9BD6-4F0D-8701-297DFFE9F2FC}"/>
          </ac:picMkLst>
        </pc:picChg>
        <pc:picChg chg="del">
          <ac:chgData name="ANDRES HUMBERTO OTALORA CARMONA" userId="9f185f83-ab76-4bc7-b4dd-50fef826f155" providerId="ADAL" clId="{B71ABF71-08B5-4BD3-94EB-65045B4F024D}" dt="2020-07-05T14:48:19.403" v="486" actId="478"/>
          <ac:picMkLst>
            <pc:docMk/>
            <pc:sldMk cId="2997577826" sldId="336"/>
            <ac:picMk id="16" creationId="{CE30898F-7E06-443E-BB9E-A60BAEF46AE0}"/>
          </ac:picMkLst>
        </pc:picChg>
        <pc:picChg chg="del">
          <ac:chgData name="ANDRES HUMBERTO OTALORA CARMONA" userId="9f185f83-ab76-4bc7-b4dd-50fef826f155" providerId="ADAL" clId="{B71ABF71-08B5-4BD3-94EB-65045B4F024D}" dt="2020-07-05T14:48:49.859" v="501" actId="478"/>
          <ac:picMkLst>
            <pc:docMk/>
            <pc:sldMk cId="2997577826" sldId="336"/>
            <ac:picMk id="17" creationId="{C8EFC002-7FFF-44CA-8C1E-FCEFFA6E9775}"/>
          </ac:picMkLst>
        </pc:picChg>
        <pc:picChg chg="add mod">
          <ac:chgData name="ANDRES HUMBERTO OTALORA CARMONA" userId="9f185f83-ab76-4bc7-b4dd-50fef826f155" providerId="ADAL" clId="{B71ABF71-08B5-4BD3-94EB-65045B4F024D}" dt="2020-07-05T14:52:04.401" v="561" actId="1076"/>
          <ac:picMkLst>
            <pc:docMk/>
            <pc:sldMk cId="2997577826" sldId="336"/>
            <ac:picMk id="19" creationId="{2DACF67B-66D7-4888-AB37-BFAFEC059C32}"/>
          </ac:picMkLst>
        </pc:picChg>
      </pc:sldChg>
      <pc:sldChg chg="del">
        <pc:chgData name="ANDRES HUMBERTO OTALORA CARMONA" userId="9f185f83-ab76-4bc7-b4dd-50fef826f155" providerId="ADAL" clId="{B71ABF71-08B5-4BD3-94EB-65045B4F024D}" dt="2020-07-05T14:19:45.323" v="0" actId="47"/>
        <pc:sldMkLst>
          <pc:docMk/>
          <pc:sldMk cId="3603589217" sldId="337"/>
        </pc:sldMkLst>
      </pc:sldChg>
      <pc:sldChg chg="addSp delSp modSp add mod">
        <pc:chgData name="ANDRES HUMBERTO OTALORA CARMONA" userId="9f185f83-ab76-4bc7-b4dd-50fef826f155" providerId="ADAL" clId="{B71ABF71-08B5-4BD3-94EB-65045B4F024D}" dt="2020-07-05T14:58:18.469" v="1008" actId="20577"/>
        <pc:sldMkLst>
          <pc:docMk/>
          <pc:sldMk cId="3630041432" sldId="337"/>
        </pc:sldMkLst>
        <pc:spChg chg="add mod">
          <ac:chgData name="ANDRES HUMBERTO OTALORA CARMONA" userId="9f185f83-ab76-4bc7-b4dd-50fef826f155" providerId="ADAL" clId="{B71ABF71-08B5-4BD3-94EB-65045B4F024D}" dt="2020-07-05T14:58:18.469" v="1008" actId="20577"/>
          <ac:spMkLst>
            <pc:docMk/>
            <pc:sldMk cId="3630041432" sldId="337"/>
            <ac:spMk id="4" creationId="{A6BB9307-5795-4997-9564-FA9994825D8B}"/>
          </ac:spMkLst>
        </pc:spChg>
        <pc:spChg chg="del">
          <ac:chgData name="ANDRES HUMBERTO OTALORA CARMONA" userId="9f185f83-ab76-4bc7-b4dd-50fef826f155" providerId="ADAL" clId="{B71ABF71-08B5-4BD3-94EB-65045B4F024D}" dt="2020-07-05T14:52:11.332" v="563" actId="478"/>
          <ac:spMkLst>
            <pc:docMk/>
            <pc:sldMk cId="3630041432" sldId="337"/>
            <ac:spMk id="5" creationId="{3998F063-099D-48EA-A51D-EB2329524A42}"/>
          </ac:spMkLst>
        </pc:spChg>
        <pc:spChg chg="add mod">
          <ac:chgData name="ANDRES HUMBERTO OTALORA CARMONA" userId="9f185f83-ab76-4bc7-b4dd-50fef826f155" providerId="ADAL" clId="{B71ABF71-08B5-4BD3-94EB-65045B4F024D}" dt="2020-07-05T14:54:44.089" v="662" actId="1076"/>
          <ac:spMkLst>
            <pc:docMk/>
            <pc:sldMk cId="3630041432" sldId="337"/>
            <ac:spMk id="6" creationId="{E3DD199C-7FC6-43C7-95DF-169F4BBB15BB}"/>
          </ac:spMkLst>
        </pc:spChg>
        <pc:spChg chg="del">
          <ac:chgData name="ANDRES HUMBERTO OTALORA CARMONA" userId="9f185f83-ab76-4bc7-b4dd-50fef826f155" providerId="ADAL" clId="{B71ABF71-08B5-4BD3-94EB-65045B4F024D}" dt="2020-07-05T14:52:11.332" v="563" actId="478"/>
          <ac:spMkLst>
            <pc:docMk/>
            <pc:sldMk cId="3630041432" sldId="337"/>
            <ac:spMk id="7" creationId="{E9CC4BED-5198-4E90-8440-B5FDF3AE0D5C}"/>
          </ac:spMkLst>
        </pc:spChg>
        <pc:spChg chg="add mod">
          <ac:chgData name="ANDRES HUMBERTO OTALORA CARMONA" userId="9f185f83-ab76-4bc7-b4dd-50fef826f155" providerId="ADAL" clId="{B71ABF71-08B5-4BD3-94EB-65045B4F024D}" dt="2020-07-05T14:54:31.130" v="661" actId="1076"/>
          <ac:spMkLst>
            <pc:docMk/>
            <pc:sldMk cId="3630041432" sldId="337"/>
            <ac:spMk id="8" creationId="{E6F59E7B-6E9A-4507-8490-3CB83E674F6D}"/>
          </ac:spMkLst>
        </pc:spChg>
        <pc:spChg chg="del">
          <ac:chgData name="ANDRES HUMBERTO OTALORA CARMONA" userId="9f185f83-ab76-4bc7-b4dd-50fef826f155" providerId="ADAL" clId="{B71ABF71-08B5-4BD3-94EB-65045B4F024D}" dt="2020-07-05T14:52:11.332" v="563" actId="478"/>
          <ac:spMkLst>
            <pc:docMk/>
            <pc:sldMk cId="3630041432" sldId="337"/>
            <ac:spMk id="9" creationId="{D1C7F286-930E-46F4-B8B2-DA85AC7C1562}"/>
          </ac:spMkLst>
        </pc:spChg>
        <pc:spChg chg="add mod">
          <ac:chgData name="ANDRES HUMBERTO OTALORA CARMONA" userId="9f185f83-ab76-4bc7-b4dd-50fef826f155" providerId="ADAL" clId="{B71ABF71-08B5-4BD3-94EB-65045B4F024D}" dt="2020-07-05T14:55:13.569" v="672" actId="1076"/>
          <ac:spMkLst>
            <pc:docMk/>
            <pc:sldMk cId="3630041432" sldId="337"/>
            <ac:spMk id="10" creationId="{45657B75-6A4B-4E14-AC5E-83090EE9717A}"/>
          </ac:spMkLst>
        </pc:spChg>
        <pc:spChg chg="del">
          <ac:chgData name="ANDRES HUMBERTO OTALORA CARMONA" userId="9f185f83-ab76-4bc7-b4dd-50fef826f155" providerId="ADAL" clId="{B71ABF71-08B5-4BD3-94EB-65045B4F024D}" dt="2020-07-05T14:52:11.332" v="563" actId="478"/>
          <ac:spMkLst>
            <pc:docMk/>
            <pc:sldMk cId="3630041432" sldId="337"/>
            <ac:spMk id="18" creationId="{C037FB7E-FFD2-4262-B48B-BD202CBE24E8}"/>
          </ac:spMkLst>
        </pc:spChg>
        <pc:spChg chg="del">
          <ac:chgData name="ANDRES HUMBERTO OTALORA CARMONA" userId="9f185f83-ab76-4bc7-b4dd-50fef826f155" providerId="ADAL" clId="{B71ABF71-08B5-4BD3-94EB-65045B4F024D}" dt="2020-07-05T14:52:11.332" v="563" actId="478"/>
          <ac:spMkLst>
            <pc:docMk/>
            <pc:sldMk cId="3630041432" sldId="337"/>
            <ac:spMk id="20" creationId="{AC8D4048-D812-466A-B072-8E59A523C676}"/>
          </ac:spMkLst>
        </pc:spChg>
        <pc:spChg chg="del">
          <ac:chgData name="ANDRES HUMBERTO OTALORA CARMONA" userId="9f185f83-ab76-4bc7-b4dd-50fef826f155" providerId="ADAL" clId="{B71ABF71-08B5-4BD3-94EB-65045B4F024D}" dt="2020-07-05T14:52:11.332" v="563" actId="478"/>
          <ac:spMkLst>
            <pc:docMk/>
            <pc:sldMk cId="3630041432" sldId="337"/>
            <ac:spMk id="21" creationId="{4F1A43FA-356A-4569-909C-935C9621049A}"/>
          </ac:spMkLst>
        </pc:spChg>
        <pc:spChg chg="del">
          <ac:chgData name="ANDRES HUMBERTO OTALORA CARMONA" userId="9f185f83-ab76-4bc7-b4dd-50fef826f155" providerId="ADAL" clId="{B71ABF71-08B5-4BD3-94EB-65045B4F024D}" dt="2020-07-05T14:52:12.559" v="564" actId="478"/>
          <ac:spMkLst>
            <pc:docMk/>
            <pc:sldMk cId="3630041432" sldId="337"/>
            <ac:spMk id="22" creationId="{B7A3E016-3079-4DF8-A4BA-428ED02C7C35}"/>
          </ac:spMkLst>
        </pc:spChg>
        <pc:spChg chg="del">
          <ac:chgData name="ANDRES HUMBERTO OTALORA CARMONA" userId="9f185f83-ab76-4bc7-b4dd-50fef826f155" providerId="ADAL" clId="{B71ABF71-08B5-4BD3-94EB-65045B4F024D}" dt="2020-07-05T14:52:11.332" v="563" actId="478"/>
          <ac:spMkLst>
            <pc:docMk/>
            <pc:sldMk cId="3630041432" sldId="337"/>
            <ac:spMk id="23" creationId="{52A52F85-0B85-4B42-9926-615E35353FC5}"/>
          </ac:spMkLst>
        </pc:spChg>
        <pc:spChg chg="del">
          <ac:chgData name="ANDRES HUMBERTO OTALORA CARMONA" userId="9f185f83-ab76-4bc7-b4dd-50fef826f155" providerId="ADAL" clId="{B71ABF71-08B5-4BD3-94EB-65045B4F024D}" dt="2020-07-05T14:52:11.332" v="563" actId="478"/>
          <ac:spMkLst>
            <pc:docMk/>
            <pc:sldMk cId="3630041432" sldId="337"/>
            <ac:spMk id="24" creationId="{FD83AC16-15D7-4E06-9C59-040B03F1E412}"/>
          </ac:spMkLst>
        </pc:spChg>
        <pc:spChg chg="del">
          <ac:chgData name="ANDRES HUMBERTO OTALORA CARMONA" userId="9f185f83-ab76-4bc7-b4dd-50fef826f155" providerId="ADAL" clId="{B71ABF71-08B5-4BD3-94EB-65045B4F024D}" dt="2020-07-05T14:52:11.332" v="563" actId="478"/>
          <ac:spMkLst>
            <pc:docMk/>
            <pc:sldMk cId="3630041432" sldId="337"/>
            <ac:spMk id="25" creationId="{931F5339-BA2D-4338-B8F9-A8896A0CA161}"/>
          </ac:spMkLst>
        </pc:spChg>
        <pc:spChg chg="add mod">
          <ac:chgData name="ANDRES HUMBERTO OTALORA CARMONA" userId="9f185f83-ab76-4bc7-b4dd-50fef826f155" providerId="ADAL" clId="{B71ABF71-08B5-4BD3-94EB-65045B4F024D}" dt="2020-07-05T14:52:57.754" v="629" actId="1076"/>
          <ac:spMkLst>
            <pc:docMk/>
            <pc:sldMk cId="3630041432" sldId="337"/>
            <ac:spMk id="33" creationId="{E63F6D85-8F85-46CC-8BC9-0F8F24F15A74}"/>
          </ac:spMkLst>
        </pc:spChg>
        <pc:spChg chg="add mod">
          <ac:chgData name="ANDRES HUMBERTO OTALORA CARMONA" userId="9f185f83-ab76-4bc7-b4dd-50fef826f155" providerId="ADAL" clId="{B71ABF71-08B5-4BD3-94EB-65045B4F024D}" dt="2020-07-05T14:52:57.754" v="629" actId="1076"/>
          <ac:spMkLst>
            <pc:docMk/>
            <pc:sldMk cId="3630041432" sldId="337"/>
            <ac:spMk id="34" creationId="{56284839-0CB7-46BF-B2C9-9FD71AFB32F9}"/>
          </ac:spMkLst>
        </pc:spChg>
        <pc:spChg chg="add mod">
          <ac:chgData name="ANDRES HUMBERTO OTALORA CARMONA" userId="9f185f83-ab76-4bc7-b4dd-50fef826f155" providerId="ADAL" clId="{B71ABF71-08B5-4BD3-94EB-65045B4F024D}" dt="2020-07-05T14:52:57.754" v="629" actId="1076"/>
          <ac:spMkLst>
            <pc:docMk/>
            <pc:sldMk cId="3630041432" sldId="337"/>
            <ac:spMk id="35" creationId="{99346550-9539-46B8-9ED4-D8929720CC30}"/>
          </ac:spMkLst>
        </pc:spChg>
        <pc:spChg chg="add mod">
          <ac:chgData name="ANDRES HUMBERTO OTALORA CARMONA" userId="9f185f83-ab76-4bc7-b4dd-50fef826f155" providerId="ADAL" clId="{B71ABF71-08B5-4BD3-94EB-65045B4F024D}" dt="2020-07-05T14:56:45.201" v="748" actId="1076"/>
          <ac:spMkLst>
            <pc:docMk/>
            <pc:sldMk cId="3630041432" sldId="337"/>
            <ac:spMk id="36" creationId="{0A8A3F15-08EA-445D-952D-833C4A4892C9}"/>
          </ac:spMkLst>
        </pc:spChg>
        <pc:spChg chg="mod">
          <ac:chgData name="ANDRES HUMBERTO OTALORA CARMONA" userId="9f185f83-ab76-4bc7-b4dd-50fef826f155" providerId="ADAL" clId="{B71ABF71-08B5-4BD3-94EB-65045B4F024D}" dt="2020-07-05T14:52:40.682" v="623" actId="20577"/>
          <ac:spMkLst>
            <pc:docMk/>
            <pc:sldMk cId="3630041432" sldId="337"/>
            <ac:spMk id="41" creationId="{BA4E2C08-946C-4869-9B54-C27E445D8FB7}"/>
          </ac:spMkLst>
        </pc:spChg>
        <pc:grpChg chg="add mod">
          <ac:chgData name="ANDRES HUMBERTO OTALORA CARMONA" userId="9f185f83-ab76-4bc7-b4dd-50fef826f155" providerId="ADAL" clId="{B71ABF71-08B5-4BD3-94EB-65045B4F024D}" dt="2020-07-05T14:52:57.754" v="629" actId="1076"/>
          <ac:grpSpMkLst>
            <pc:docMk/>
            <pc:sldMk cId="3630041432" sldId="337"/>
            <ac:grpSpMk id="29" creationId="{B2FADB75-B8C1-4639-AED5-3FD3703E009F}"/>
          </ac:grpSpMkLst>
        </pc:grpChg>
        <pc:picChg chg="del">
          <ac:chgData name="ANDRES HUMBERTO OTALORA CARMONA" userId="9f185f83-ab76-4bc7-b4dd-50fef826f155" providerId="ADAL" clId="{B71ABF71-08B5-4BD3-94EB-65045B4F024D}" dt="2020-07-05T14:52:11.332" v="563" actId="478"/>
          <ac:picMkLst>
            <pc:docMk/>
            <pc:sldMk cId="3630041432" sldId="337"/>
            <ac:picMk id="3" creationId="{9FA4D331-18D0-4B72-9812-33ED18811B7F}"/>
          </ac:picMkLst>
        </pc:picChg>
        <pc:picChg chg="add mod">
          <ac:chgData name="ANDRES HUMBERTO OTALORA CARMONA" userId="9f185f83-ab76-4bc7-b4dd-50fef826f155" providerId="ADAL" clId="{B71ABF71-08B5-4BD3-94EB-65045B4F024D}" dt="2020-07-05T14:56:40.657" v="745" actId="1076"/>
          <ac:picMkLst>
            <pc:docMk/>
            <pc:sldMk cId="3630041432" sldId="337"/>
            <ac:picMk id="12" creationId="{08E15A75-A1CE-49A5-99F9-236595ABA805}"/>
          </ac:picMkLst>
        </pc:picChg>
        <pc:picChg chg="del">
          <ac:chgData name="ANDRES HUMBERTO OTALORA CARMONA" userId="9f185f83-ab76-4bc7-b4dd-50fef826f155" providerId="ADAL" clId="{B71ABF71-08B5-4BD3-94EB-65045B4F024D}" dt="2020-07-05T14:52:11.332" v="563" actId="478"/>
          <ac:picMkLst>
            <pc:docMk/>
            <pc:sldMk cId="3630041432" sldId="337"/>
            <ac:picMk id="19" creationId="{2DACF67B-66D7-4888-AB37-BFAFEC059C32}"/>
          </ac:picMkLst>
        </pc:picChg>
        <pc:picChg chg="add mod">
          <ac:chgData name="ANDRES HUMBERTO OTALORA CARMONA" userId="9f185f83-ab76-4bc7-b4dd-50fef826f155" providerId="ADAL" clId="{B71ABF71-08B5-4BD3-94EB-65045B4F024D}" dt="2020-07-05T14:52:53.841" v="628" actId="1076"/>
          <ac:picMkLst>
            <pc:docMk/>
            <pc:sldMk cId="3630041432" sldId="337"/>
            <ac:picMk id="26" creationId="{76EF0FB5-34F4-4209-8B21-5CD9059FBDF5}"/>
          </ac:picMkLst>
        </pc:picChg>
        <pc:picChg chg="add del mod">
          <ac:chgData name="ANDRES HUMBERTO OTALORA CARMONA" userId="9f185f83-ab76-4bc7-b4dd-50fef826f155" providerId="ADAL" clId="{B71ABF71-08B5-4BD3-94EB-65045B4F024D}" dt="2020-07-05T14:52:52.652" v="627" actId="478"/>
          <ac:picMkLst>
            <pc:docMk/>
            <pc:sldMk cId="3630041432" sldId="337"/>
            <ac:picMk id="27" creationId="{80EEEA93-1D56-4931-A300-B9BECF947762}"/>
          </ac:picMkLst>
        </pc:picChg>
        <pc:picChg chg="add mod">
          <ac:chgData name="ANDRES HUMBERTO OTALORA CARMONA" userId="9f185f83-ab76-4bc7-b4dd-50fef826f155" providerId="ADAL" clId="{B71ABF71-08B5-4BD3-94EB-65045B4F024D}" dt="2020-07-05T14:56:43.610" v="747" actId="1076"/>
          <ac:picMkLst>
            <pc:docMk/>
            <pc:sldMk cId="3630041432" sldId="337"/>
            <ac:picMk id="37" creationId="{3AA65133-23C5-47B6-A21C-B1A85E3B093E}"/>
          </ac:picMkLst>
        </pc:picChg>
        <pc:cxnChg chg="del">
          <ac:chgData name="ANDRES HUMBERTO OTALORA CARMONA" userId="9f185f83-ab76-4bc7-b4dd-50fef826f155" providerId="ADAL" clId="{B71ABF71-08B5-4BD3-94EB-65045B4F024D}" dt="2020-07-05T14:52:11.332" v="563" actId="478"/>
          <ac:cxnSpMkLst>
            <pc:docMk/>
            <pc:sldMk cId="3630041432" sldId="337"/>
            <ac:cxnSpMk id="14" creationId="{FAE2A7B9-C0D3-4F2E-B432-075C1103AEE7}"/>
          </ac:cxnSpMkLst>
        </pc:cxnChg>
        <pc:cxnChg chg="mod">
          <ac:chgData name="ANDRES HUMBERTO OTALORA CARMONA" userId="9f185f83-ab76-4bc7-b4dd-50fef826f155" providerId="ADAL" clId="{B71ABF71-08B5-4BD3-94EB-65045B4F024D}" dt="2020-07-05T14:52:50.302" v="626"/>
          <ac:cxnSpMkLst>
            <pc:docMk/>
            <pc:sldMk cId="3630041432" sldId="337"/>
            <ac:cxnSpMk id="30" creationId="{5C568157-79A4-48BC-B065-FDFE9E065BDE}"/>
          </ac:cxnSpMkLst>
        </pc:cxnChg>
        <pc:cxnChg chg="mod">
          <ac:chgData name="ANDRES HUMBERTO OTALORA CARMONA" userId="9f185f83-ab76-4bc7-b4dd-50fef826f155" providerId="ADAL" clId="{B71ABF71-08B5-4BD3-94EB-65045B4F024D}" dt="2020-07-05T14:52:50.302" v="626"/>
          <ac:cxnSpMkLst>
            <pc:docMk/>
            <pc:sldMk cId="3630041432" sldId="337"/>
            <ac:cxnSpMk id="31" creationId="{515D56D8-5C73-4370-8E18-813A51FE757C}"/>
          </ac:cxnSpMkLst>
        </pc:cxnChg>
        <pc:cxnChg chg="mod">
          <ac:chgData name="ANDRES HUMBERTO OTALORA CARMONA" userId="9f185f83-ab76-4bc7-b4dd-50fef826f155" providerId="ADAL" clId="{B71ABF71-08B5-4BD3-94EB-65045B4F024D}" dt="2020-07-05T14:52:50.302" v="626"/>
          <ac:cxnSpMkLst>
            <pc:docMk/>
            <pc:sldMk cId="3630041432" sldId="337"/>
            <ac:cxnSpMk id="32" creationId="{EF36D2C8-F65D-47C4-A555-A7D735EF87F4}"/>
          </ac:cxnSpMkLst>
        </pc:cxnChg>
      </pc:sldChg>
      <pc:sldChg chg="del">
        <pc:chgData name="ANDRES HUMBERTO OTALORA CARMONA" userId="9f185f83-ab76-4bc7-b4dd-50fef826f155" providerId="ADAL" clId="{B71ABF71-08B5-4BD3-94EB-65045B4F024D}" dt="2020-07-05T14:19:45.323" v="0" actId="47"/>
        <pc:sldMkLst>
          <pc:docMk/>
          <pc:sldMk cId="2241785956" sldId="338"/>
        </pc:sldMkLst>
      </pc:sldChg>
      <pc:sldChg chg="modSp add mod ord">
        <pc:chgData name="ANDRES HUMBERTO OTALORA CARMONA" userId="9f185f83-ab76-4bc7-b4dd-50fef826f155" providerId="ADAL" clId="{B71ABF71-08B5-4BD3-94EB-65045B4F024D}" dt="2020-07-05T14:52:29.092" v="599" actId="20577"/>
        <pc:sldMkLst>
          <pc:docMk/>
          <pc:sldMk cId="3749774376" sldId="338"/>
        </pc:sldMkLst>
        <pc:spChg chg="mod">
          <ac:chgData name="ANDRES HUMBERTO OTALORA CARMONA" userId="9f185f83-ab76-4bc7-b4dd-50fef826f155" providerId="ADAL" clId="{B71ABF71-08B5-4BD3-94EB-65045B4F024D}" dt="2020-07-05T14:52:29.092" v="599" actId="20577"/>
          <ac:spMkLst>
            <pc:docMk/>
            <pc:sldMk cId="3749774376" sldId="338"/>
            <ac:spMk id="12" creationId="{2A3190B4-7CE9-421D-8959-FEBD252C9280}"/>
          </ac:spMkLst>
        </pc:spChg>
      </pc:sldChg>
      <pc:sldChg chg="del">
        <pc:chgData name="ANDRES HUMBERTO OTALORA CARMONA" userId="9f185f83-ab76-4bc7-b4dd-50fef826f155" providerId="ADAL" clId="{B71ABF71-08B5-4BD3-94EB-65045B4F024D}" dt="2020-07-05T14:19:45.323" v="0" actId="47"/>
        <pc:sldMkLst>
          <pc:docMk/>
          <pc:sldMk cId="1449101284" sldId="339"/>
        </pc:sldMkLst>
      </pc:sldChg>
      <pc:sldChg chg="addSp delSp modSp add mod">
        <pc:chgData name="ANDRES HUMBERTO OTALORA CARMONA" userId="9f185f83-ab76-4bc7-b4dd-50fef826f155" providerId="ADAL" clId="{B71ABF71-08B5-4BD3-94EB-65045B4F024D}" dt="2020-07-05T15:23:10.234" v="1776" actId="1076"/>
        <pc:sldMkLst>
          <pc:docMk/>
          <pc:sldMk cId="3477321608" sldId="339"/>
        </pc:sldMkLst>
        <pc:spChg chg="add mod">
          <ac:chgData name="ANDRES HUMBERTO OTALORA CARMONA" userId="9f185f83-ab76-4bc7-b4dd-50fef826f155" providerId="ADAL" clId="{B71ABF71-08B5-4BD3-94EB-65045B4F024D}" dt="2020-07-05T15:02:15.130" v="1402" actId="1076"/>
          <ac:spMkLst>
            <pc:docMk/>
            <pc:sldMk cId="3477321608" sldId="339"/>
            <ac:spMk id="3" creationId="{29F93C63-BCC9-46C7-857A-08770A62F813}"/>
          </ac:spMkLst>
        </pc:spChg>
        <pc:spChg chg="del">
          <ac:chgData name="ANDRES HUMBERTO OTALORA CARMONA" userId="9f185f83-ab76-4bc7-b4dd-50fef826f155" providerId="ADAL" clId="{B71ABF71-08B5-4BD3-94EB-65045B4F024D}" dt="2020-07-05T14:59:02.756" v="1076" actId="478"/>
          <ac:spMkLst>
            <pc:docMk/>
            <pc:sldMk cId="3477321608" sldId="339"/>
            <ac:spMk id="4" creationId="{A6BB9307-5795-4997-9564-FA9994825D8B}"/>
          </ac:spMkLst>
        </pc:spChg>
        <pc:spChg chg="del">
          <ac:chgData name="ANDRES HUMBERTO OTALORA CARMONA" userId="9f185f83-ab76-4bc7-b4dd-50fef826f155" providerId="ADAL" clId="{B71ABF71-08B5-4BD3-94EB-65045B4F024D}" dt="2020-07-05T14:59:02.756" v="1076" actId="478"/>
          <ac:spMkLst>
            <pc:docMk/>
            <pc:sldMk cId="3477321608" sldId="339"/>
            <ac:spMk id="6" creationId="{E3DD199C-7FC6-43C7-95DF-169F4BBB15BB}"/>
          </ac:spMkLst>
        </pc:spChg>
        <pc:spChg chg="del">
          <ac:chgData name="ANDRES HUMBERTO OTALORA CARMONA" userId="9f185f83-ab76-4bc7-b4dd-50fef826f155" providerId="ADAL" clId="{B71ABF71-08B5-4BD3-94EB-65045B4F024D}" dt="2020-07-05T14:59:02.756" v="1076" actId="478"/>
          <ac:spMkLst>
            <pc:docMk/>
            <pc:sldMk cId="3477321608" sldId="339"/>
            <ac:spMk id="8" creationId="{E6F59E7B-6E9A-4507-8490-3CB83E674F6D}"/>
          </ac:spMkLst>
        </pc:spChg>
        <pc:spChg chg="add mod">
          <ac:chgData name="ANDRES HUMBERTO OTALORA CARMONA" userId="9f185f83-ab76-4bc7-b4dd-50fef826f155" providerId="ADAL" clId="{B71ABF71-08B5-4BD3-94EB-65045B4F024D}" dt="2020-07-05T15:10:19.226" v="1548" actId="1076"/>
          <ac:spMkLst>
            <pc:docMk/>
            <pc:sldMk cId="3477321608" sldId="339"/>
            <ac:spMk id="9" creationId="{B82CC1D4-9576-4F7C-9BD6-735C9743213E}"/>
          </ac:spMkLst>
        </pc:spChg>
        <pc:spChg chg="del">
          <ac:chgData name="ANDRES HUMBERTO OTALORA CARMONA" userId="9f185f83-ab76-4bc7-b4dd-50fef826f155" providerId="ADAL" clId="{B71ABF71-08B5-4BD3-94EB-65045B4F024D}" dt="2020-07-05T14:59:02.756" v="1076" actId="478"/>
          <ac:spMkLst>
            <pc:docMk/>
            <pc:sldMk cId="3477321608" sldId="339"/>
            <ac:spMk id="10" creationId="{45657B75-6A4B-4E14-AC5E-83090EE9717A}"/>
          </ac:spMkLst>
        </pc:spChg>
        <pc:spChg chg="add mod">
          <ac:chgData name="ANDRES HUMBERTO OTALORA CARMONA" userId="9f185f83-ab76-4bc7-b4dd-50fef826f155" providerId="ADAL" clId="{B71ABF71-08B5-4BD3-94EB-65045B4F024D}" dt="2020-07-05T15:02:18.826" v="1404" actId="1076"/>
          <ac:spMkLst>
            <pc:docMk/>
            <pc:sldMk cId="3477321608" sldId="339"/>
            <ac:spMk id="23" creationId="{04484E1E-04BD-4693-93CC-B96C23938E79}"/>
          </ac:spMkLst>
        </pc:spChg>
        <pc:spChg chg="del">
          <ac:chgData name="ANDRES HUMBERTO OTALORA CARMONA" userId="9f185f83-ab76-4bc7-b4dd-50fef826f155" providerId="ADAL" clId="{B71ABF71-08B5-4BD3-94EB-65045B4F024D}" dt="2020-07-05T14:59:02.756" v="1076" actId="478"/>
          <ac:spMkLst>
            <pc:docMk/>
            <pc:sldMk cId="3477321608" sldId="339"/>
            <ac:spMk id="33" creationId="{E63F6D85-8F85-46CC-8BC9-0F8F24F15A74}"/>
          </ac:spMkLst>
        </pc:spChg>
        <pc:spChg chg="del">
          <ac:chgData name="ANDRES HUMBERTO OTALORA CARMONA" userId="9f185f83-ab76-4bc7-b4dd-50fef826f155" providerId="ADAL" clId="{B71ABF71-08B5-4BD3-94EB-65045B4F024D}" dt="2020-07-05T14:59:02.756" v="1076" actId="478"/>
          <ac:spMkLst>
            <pc:docMk/>
            <pc:sldMk cId="3477321608" sldId="339"/>
            <ac:spMk id="34" creationId="{56284839-0CB7-46BF-B2C9-9FD71AFB32F9}"/>
          </ac:spMkLst>
        </pc:spChg>
        <pc:spChg chg="del">
          <ac:chgData name="ANDRES HUMBERTO OTALORA CARMONA" userId="9f185f83-ab76-4bc7-b4dd-50fef826f155" providerId="ADAL" clId="{B71ABF71-08B5-4BD3-94EB-65045B4F024D}" dt="2020-07-05T14:59:02.756" v="1076" actId="478"/>
          <ac:spMkLst>
            <pc:docMk/>
            <pc:sldMk cId="3477321608" sldId="339"/>
            <ac:spMk id="35" creationId="{99346550-9539-46B8-9ED4-D8929720CC30}"/>
          </ac:spMkLst>
        </pc:spChg>
        <pc:spChg chg="del">
          <ac:chgData name="ANDRES HUMBERTO OTALORA CARMONA" userId="9f185f83-ab76-4bc7-b4dd-50fef826f155" providerId="ADAL" clId="{B71ABF71-08B5-4BD3-94EB-65045B4F024D}" dt="2020-07-05T14:59:02.756" v="1076" actId="478"/>
          <ac:spMkLst>
            <pc:docMk/>
            <pc:sldMk cId="3477321608" sldId="339"/>
            <ac:spMk id="36" creationId="{0A8A3F15-08EA-445D-952D-833C4A4892C9}"/>
          </ac:spMkLst>
        </pc:spChg>
        <pc:spChg chg="mod">
          <ac:chgData name="ANDRES HUMBERTO OTALORA CARMONA" userId="9f185f83-ab76-4bc7-b4dd-50fef826f155" providerId="ADAL" clId="{B71ABF71-08B5-4BD3-94EB-65045B4F024D}" dt="2020-07-05T14:58:55.308" v="1075" actId="20577"/>
          <ac:spMkLst>
            <pc:docMk/>
            <pc:sldMk cId="3477321608" sldId="339"/>
            <ac:spMk id="41" creationId="{BA4E2C08-946C-4869-9B54-C27E445D8FB7}"/>
          </ac:spMkLst>
        </pc:spChg>
        <pc:spChg chg="add del mod">
          <ac:chgData name="ANDRES HUMBERTO OTALORA CARMONA" userId="9f185f83-ab76-4bc7-b4dd-50fef826f155" providerId="ADAL" clId="{B71ABF71-08B5-4BD3-94EB-65045B4F024D}" dt="2020-07-05T15:03:21.835" v="1537" actId="478"/>
          <ac:spMkLst>
            <pc:docMk/>
            <pc:sldMk cId="3477321608" sldId="339"/>
            <ac:spMk id="44" creationId="{6E7EA4A8-06DE-4536-BE3E-F23AD222571E}"/>
          </ac:spMkLst>
        </pc:spChg>
        <pc:spChg chg="add del mod">
          <ac:chgData name="ANDRES HUMBERTO OTALORA CARMONA" userId="9f185f83-ab76-4bc7-b4dd-50fef826f155" providerId="ADAL" clId="{B71ABF71-08B5-4BD3-94EB-65045B4F024D}" dt="2020-07-05T15:10:29.932" v="1551" actId="478"/>
          <ac:spMkLst>
            <pc:docMk/>
            <pc:sldMk cId="3477321608" sldId="339"/>
            <ac:spMk id="45" creationId="{5715FD8F-A7F9-4B6B-B050-220FEEE1D7D9}"/>
          </ac:spMkLst>
        </pc:spChg>
        <pc:spChg chg="add del mod">
          <ac:chgData name="ANDRES HUMBERTO OTALORA CARMONA" userId="9f185f83-ab76-4bc7-b4dd-50fef826f155" providerId="ADAL" clId="{B71ABF71-08B5-4BD3-94EB-65045B4F024D}" dt="2020-07-05T15:10:06.604" v="1543" actId="478"/>
          <ac:spMkLst>
            <pc:docMk/>
            <pc:sldMk cId="3477321608" sldId="339"/>
            <ac:spMk id="47" creationId="{5C81E649-27F5-45B4-9E7B-B8ED41C1070B}"/>
          </ac:spMkLst>
        </pc:spChg>
        <pc:spChg chg="add del mod">
          <ac:chgData name="ANDRES HUMBERTO OTALORA CARMONA" userId="9f185f83-ab76-4bc7-b4dd-50fef826f155" providerId="ADAL" clId="{B71ABF71-08B5-4BD3-94EB-65045B4F024D}" dt="2020-07-05T15:10:54.069" v="1564" actId="478"/>
          <ac:spMkLst>
            <pc:docMk/>
            <pc:sldMk cId="3477321608" sldId="339"/>
            <ac:spMk id="48" creationId="{A97CCADD-F371-436D-A6CC-C1CD95810780}"/>
          </ac:spMkLst>
        </pc:spChg>
        <pc:spChg chg="add mod">
          <ac:chgData name="ANDRES HUMBERTO OTALORA CARMONA" userId="9f185f83-ab76-4bc7-b4dd-50fef826f155" providerId="ADAL" clId="{B71ABF71-08B5-4BD3-94EB-65045B4F024D}" dt="2020-07-05T15:11:00.330" v="1567" actId="1076"/>
          <ac:spMkLst>
            <pc:docMk/>
            <pc:sldMk cId="3477321608" sldId="339"/>
            <ac:spMk id="49" creationId="{25107D7E-B1F0-4C24-BEA8-7B675F0DF640}"/>
          </ac:spMkLst>
        </pc:spChg>
        <pc:spChg chg="add mod">
          <ac:chgData name="ANDRES HUMBERTO OTALORA CARMONA" userId="9f185f83-ab76-4bc7-b4dd-50fef826f155" providerId="ADAL" clId="{B71ABF71-08B5-4BD3-94EB-65045B4F024D}" dt="2020-07-05T15:03:14.241" v="1534" actId="1076"/>
          <ac:spMkLst>
            <pc:docMk/>
            <pc:sldMk cId="3477321608" sldId="339"/>
            <ac:spMk id="50" creationId="{8718D0EC-7DC6-4375-AFA1-97F4B1A808FC}"/>
          </ac:spMkLst>
        </pc:spChg>
        <pc:spChg chg="add mod">
          <ac:chgData name="ANDRES HUMBERTO OTALORA CARMONA" userId="9f185f83-ab76-4bc7-b4dd-50fef826f155" providerId="ADAL" clId="{B71ABF71-08B5-4BD3-94EB-65045B4F024D}" dt="2020-07-05T15:10:37.077" v="1554" actId="20577"/>
          <ac:spMkLst>
            <pc:docMk/>
            <pc:sldMk cId="3477321608" sldId="339"/>
            <ac:spMk id="52" creationId="{39D9B9E1-8DA1-4A24-AB76-65CA40AAD294}"/>
          </ac:spMkLst>
        </pc:spChg>
        <pc:spChg chg="add mod">
          <ac:chgData name="ANDRES HUMBERTO OTALORA CARMONA" userId="9f185f83-ab76-4bc7-b4dd-50fef826f155" providerId="ADAL" clId="{B71ABF71-08B5-4BD3-94EB-65045B4F024D}" dt="2020-07-05T15:23:08.034" v="1775" actId="1076"/>
          <ac:spMkLst>
            <pc:docMk/>
            <pc:sldMk cId="3477321608" sldId="339"/>
            <ac:spMk id="53" creationId="{47E67A64-B83D-4FFA-A165-BDE53BDEF028}"/>
          </ac:spMkLst>
        </pc:spChg>
        <pc:spChg chg="add del mod">
          <ac:chgData name="ANDRES HUMBERTO OTALORA CARMONA" userId="9f185f83-ab76-4bc7-b4dd-50fef826f155" providerId="ADAL" clId="{B71ABF71-08B5-4BD3-94EB-65045B4F024D}" dt="2020-07-05T15:13:00.756" v="1757" actId="478"/>
          <ac:spMkLst>
            <pc:docMk/>
            <pc:sldMk cId="3477321608" sldId="339"/>
            <ac:spMk id="57" creationId="{952CBB17-913C-44ED-88F5-59E776749F62}"/>
          </ac:spMkLst>
        </pc:spChg>
        <pc:spChg chg="add mod">
          <ac:chgData name="ANDRES HUMBERTO OTALORA CARMONA" userId="9f185f83-ab76-4bc7-b4dd-50fef826f155" providerId="ADAL" clId="{B71ABF71-08B5-4BD3-94EB-65045B4F024D}" dt="2020-07-05T15:13:03.826" v="1759" actId="1076"/>
          <ac:spMkLst>
            <pc:docMk/>
            <pc:sldMk cId="3477321608" sldId="339"/>
            <ac:spMk id="58" creationId="{E6232616-730B-459C-8A6C-C70326BFA0B3}"/>
          </ac:spMkLst>
        </pc:spChg>
        <pc:spChg chg="add del mod">
          <ac:chgData name="ANDRES HUMBERTO OTALORA CARMONA" userId="9f185f83-ab76-4bc7-b4dd-50fef826f155" providerId="ADAL" clId="{B71ABF71-08B5-4BD3-94EB-65045B4F024D}" dt="2020-07-05T15:13:10.429" v="1763" actId="478"/>
          <ac:spMkLst>
            <pc:docMk/>
            <pc:sldMk cId="3477321608" sldId="339"/>
            <ac:spMk id="59" creationId="{E02A03C6-4FD2-49AA-B4C9-449BACB389D7}"/>
          </ac:spMkLst>
        </pc:spChg>
        <pc:spChg chg="add mod">
          <ac:chgData name="ANDRES HUMBERTO OTALORA CARMONA" userId="9f185f83-ab76-4bc7-b4dd-50fef826f155" providerId="ADAL" clId="{B71ABF71-08B5-4BD3-94EB-65045B4F024D}" dt="2020-07-05T15:23:10.234" v="1776" actId="1076"/>
          <ac:spMkLst>
            <pc:docMk/>
            <pc:sldMk cId="3477321608" sldId="339"/>
            <ac:spMk id="60" creationId="{842AC140-248B-4023-85FA-802D8B183792}"/>
          </ac:spMkLst>
        </pc:spChg>
        <pc:grpChg chg="del">
          <ac:chgData name="ANDRES HUMBERTO OTALORA CARMONA" userId="9f185f83-ab76-4bc7-b4dd-50fef826f155" providerId="ADAL" clId="{B71ABF71-08B5-4BD3-94EB-65045B4F024D}" dt="2020-07-05T14:59:05.108" v="1077" actId="478"/>
          <ac:grpSpMkLst>
            <pc:docMk/>
            <pc:sldMk cId="3477321608" sldId="339"/>
            <ac:grpSpMk id="29" creationId="{B2FADB75-B8C1-4639-AED5-3FD3703E009F}"/>
          </ac:grpSpMkLst>
        </pc:grpChg>
        <pc:picChg chg="del">
          <ac:chgData name="ANDRES HUMBERTO OTALORA CARMONA" userId="9f185f83-ab76-4bc7-b4dd-50fef826f155" providerId="ADAL" clId="{B71ABF71-08B5-4BD3-94EB-65045B4F024D}" dt="2020-07-05T14:59:02.756" v="1076" actId="478"/>
          <ac:picMkLst>
            <pc:docMk/>
            <pc:sldMk cId="3477321608" sldId="339"/>
            <ac:picMk id="12" creationId="{08E15A75-A1CE-49A5-99F9-236595ABA805}"/>
          </ac:picMkLst>
        </pc:picChg>
        <pc:picChg chg="add mod">
          <ac:chgData name="ANDRES HUMBERTO OTALORA CARMONA" userId="9f185f83-ab76-4bc7-b4dd-50fef826f155" providerId="ADAL" clId="{B71ABF71-08B5-4BD3-94EB-65045B4F024D}" dt="2020-07-05T15:03:16.601" v="1535" actId="1076"/>
          <ac:picMkLst>
            <pc:docMk/>
            <pc:sldMk cId="3477321608" sldId="339"/>
            <ac:picMk id="21" creationId="{DDE31BDA-BF9F-4486-93F7-7509A0B25D7F}"/>
          </ac:picMkLst>
        </pc:picChg>
        <pc:picChg chg="del">
          <ac:chgData name="ANDRES HUMBERTO OTALORA CARMONA" userId="9f185f83-ab76-4bc7-b4dd-50fef826f155" providerId="ADAL" clId="{B71ABF71-08B5-4BD3-94EB-65045B4F024D}" dt="2020-07-05T14:59:02.756" v="1076" actId="478"/>
          <ac:picMkLst>
            <pc:docMk/>
            <pc:sldMk cId="3477321608" sldId="339"/>
            <ac:picMk id="26" creationId="{76EF0FB5-34F4-4209-8B21-5CD9059FBDF5}"/>
          </ac:picMkLst>
        </pc:picChg>
        <pc:picChg chg="add mod">
          <ac:chgData name="ANDRES HUMBERTO OTALORA CARMONA" userId="9f185f83-ab76-4bc7-b4dd-50fef826f155" providerId="ADAL" clId="{B71ABF71-08B5-4BD3-94EB-65045B4F024D}" dt="2020-07-05T15:10:50.274" v="1562" actId="1076"/>
          <ac:picMkLst>
            <pc:docMk/>
            <pc:sldMk cId="3477321608" sldId="339"/>
            <ac:picMk id="27" creationId="{AE57AE82-D522-468C-97B6-69DDD5507C3A}"/>
          </ac:picMkLst>
        </pc:picChg>
        <pc:picChg chg="del">
          <ac:chgData name="ANDRES HUMBERTO OTALORA CARMONA" userId="9f185f83-ab76-4bc7-b4dd-50fef826f155" providerId="ADAL" clId="{B71ABF71-08B5-4BD3-94EB-65045B4F024D}" dt="2020-07-05T14:59:02.756" v="1076" actId="478"/>
          <ac:picMkLst>
            <pc:docMk/>
            <pc:sldMk cId="3477321608" sldId="339"/>
            <ac:picMk id="37" creationId="{3AA65133-23C5-47B6-A21C-B1A85E3B093E}"/>
          </ac:picMkLst>
        </pc:picChg>
        <pc:picChg chg="add mod">
          <ac:chgData name="ANDRES HUMBERTO OTALORA CARMONA" userId="9f185f83-ab76-4bc7-b4dd-50fef826f155" providerId="ADAL" clId="{B71ABF71-08B5-4BD3-94EB-65045B4F024D}" dt="2020-07-05T15:02:10.294" v="1400" actId="1076"/>
          <ac:picMkLst>
            <pc:docMk/>
            <pc:sldMk cId="3477321608" sldId="339"/>
            <ac:picMk id="38" creationId="{DFC1AC56-361D-4889-A17E-772B02258B7D}"/>
          </ac:picMkLst>
        </pc:picChg>
        <pc:picChg chg="add mod">
          <ac:chgData name="ANDRES HUMBERTO OTALORA CARMONA" userId="9f185f83-ab76-4bc7-b4dd-50fef826f155" providerId="ADAL" clId="{B71ABF71-08B5-4BD3-94EB-65045B4F024D}" dt="2020-07-05T15:02:10.294" v="1400" actId="1076"/>
          <ac:picMkLst>
            <pc:docMk/>
            <pc:sldMk cId="3477321608" sldId="339"/>
            <ac:picMk id="39" creationId="{509C1884-E3E1-4463-A1DB-FF85CF3968F5}"/>
          </ac:picMkLst>
        </pc:picChg>
        <pc:picChg chg="add del mod">
          <ac:chgData name="ANDRES HUMBERTO OTALORA CARMONA" userId="9f185f83-ab76-4bc7-b4dd-50fef826f155" providerId="ADAL" clId="{B71ABF71-08B5-4BD3-94EB-65045B4F024D}" dt="2020-07-05T15:12:07.163" v="1738" actId="21"/>
          <ac:picMkLst>
            <pc:docMk/>
            <pc:sldMk cId="3477321608" sldId="339"/>
            <ac:picMk id="40" creationId="{58E5C724-FBC7-40CB-AE18-448AC390E07B}"/>
          </ac:picMkLst>
        </pc:picChg>
        <pc:picChg chg="add mod">
          <ac:chgData name="ANDRES HUMBERTO OTALORA CARMONA" userId="9f185f83-ab76-4bc7-b4dd-50fef826f155" providerId="ADAL" clId="{B71ABF71-08B5-4BD3-94EB-65045B4F024D}" dt="2020-07-05T15:10:51.298" v="1563" actId="1076"/>
          <ac:picMkLst>
            <pc:docMk/>
            <pc:sldMk cId="3477321608" sldId="339"/>
            <ac:picMk id="42" creationId="{328DACE5-E955-428F-9137-BC78BC5A7C60}"/>
          </ac:picMkLst>
        </pc:picChg>
        <pc:picChg chg="add mod">
          <ac:chgData name="ANDRES HUMBERTO OTALORA CARMONA" userId="9f185f83-ab76-4bc7-b4dd-50fef826f155" providerId="ADAL" clId="{B71ABF71-08B5-4BD3-94EB-65045B4F024D}" dt="2020-07-05T15:23:04.834" v="1773" actId="1076"/>
          <ac:picMkLst>
            <pc:docMk/>
            <pc:sldMk cId="3477321608" sldId="339"/>
            <ac:picMk id="43" creationId="{3F876270-2870-4FA9-A49F-C29ADE0AA7FD}"/>
          </ac:picMkLst>
        </pc:picChg>
        <pc:picChg chg="add mod">
          <ac:chgData name="ANDRES HUMBERTO OTALORA CARMONA" userId="9f185f83-ab76-4bc7-b4dd-50fef826f155" providerId="ADAL" clId="{B71ABF71-08B5-4BD3-94EB-65045B4F024D}" dt="2020-07-05T15:11:09.369" v="1572" actId="1076"/>
          <ac:picMkLst>
            <pc:docMk/>
            <pc:sldMk cId="3477321608" sldId="339"/>
            <ac:picMk id="46" creationId="{F27F1DB1-4476-48D6-B484-0E7246D55ADE}"/>
          </ac:picMkLst>
        </pc:picChg>
        <pc:picChg chg="add mod modCrop">
          <ac:chgData name="ANDRES HUMBERTO OTALORA CARMONA" userId="9f185f83-ab76-4bc7-b4dd-50fef826f155" providerId="ADAL" clId="{B71ABF71-08B5-4BD3-94EB-65045B4F024D}" dt="2020-07-05T15:12:27.202" v="1744" actId="1076"/>
          <ac:picMkLst>
            <pc:docMk/>
            <pc:sldMk cId="3477321608" sldId="339"/>
            <ac:picMk id="54" creationId="{07837E90-C12D-4A8B-BBB7-66062A55B84A}"/>
          </ac:picMkLst>
        </pc:picChg>
        <pc:picChg chg="add mod modCrop">
          <ac:chgData name="ANDRES HUMBERTO OTALORA CARMONA" userId="9f185f83-ab76-4bc7-b4dd-50fef826f155" providerId="ADAL" clId="{B71ABF71-08B5-4BD3-94EB-65045B4F024D}" dt="2020-07-05T15:13:07.369" v="1761" actId="1076"/>
          <ac:picMkLst>
            <pc:docMk/>
            <pc:sldMk cId="3477321608" sldId="339"/>
            <ac:picMk id="55" creationId="{3A142FCC-1F34-4093-AD3A-0D20C3E87BF3}"/>
          </ac:picMkLst>
        </pc:picChg>
        <pc:picChg chg="add mod">
          <ac:chgData name="ANDRES HUMBERTO OTALORA CARMONA" userId="9f185f83-ab76-4bc7-b4dd-50fef826f155" providerId="ADAL" clId="{B71ABF71-08B5-4BD3-94EB-65045B4F024D}" dt="2020-07-05T15:13:05.641" v="1760" actId="1076"/>
          <ac:picMkLst>
            <pc:docMk/>
            <pc:sldMk cId="3477321608" sldId="339"/>
            <ac:picMk id="56" creationId="{A1297A7B-FC85-4035-B490-47F683D6B1CF}"/>
          </ac:picMkLst>
        </pc:picChg>
        <pc:cxnChg chg="add mod">
          <ac:chgData name="ANDRES HUMBERTO OTALORA CARMONA" userId="9f185f83-ab76-4bc7-b4dd-50fef826f155" providerId="ADAL" clId="{B71ABF71-08B5-4BD3-94EB-65045B4F024D}" dt="2020-07-05T15:02:17.338" v="1403" actId="1076"/>
          <ac:cxnSpMkLst>
            <pc:docMk/>
            <pc:sldMk cId="3477321608" sldId="339"/>
            <ac:cxnSpMk id="7" creationId="{EE9FC199-1213-40A0-AF3D-228943E3D4FC}"/>
          </ac:cxnSpMkLst>
        </pc:cxnChg>
      </pc:sldChg>
      <pc:sldChg chg="del">
        <pc:chgData name="ANDRES HUMBERTO OTALORA CARMONA" userId="9f185f83-ab76-4bc7-b4dd-50fef826f155" providerId="ADAL" clId="{B71ABF71-08B5-4BD3-94EB-65045B4F024D}" dt="2020-07-05T14:19:45.323" v="0" actId="47"/>
        <pc:sldMkLst>
          <pc:docMk/>
          <pc:sldMk cId="487508941" sldId="340"/>
        </pc:sldMkLst>
      </pc:sldChg>
      <pc:sldChg chg="addSp delSp modSp add mod">
        <pc:chgData name="ANDRES HUMBERTO OTALORA CARMONA" userId="9f185f83-ab76-4bc7-b4dd-50fef826f155" providerId="ADAL" clId="{B71ABF71-08B5-4BD3-94EB-65045B4F024D}" dt="2020-07-05T15:26:46.986" v="2007" actId="1076"/>
        <pc:sldMkLst>
          <pc:docMk/>
          <pc:sldMk cId="1140443170" sldId="340"/>
        </pc:sldMkLst>
        <pc:spChg chg="del">
          <ac:chgData name="ANDRES HUMBERTO OTALORA CARMONA" userId="9f185f83-ab76-4bc7-b4dd-50fef826f155" providerId="ADAL" clId="{B71ABF71-08B5-4BD3-94EB-65045B4F024D}" dt="2020-07-05T15:22:07.502" v="1764" actId="478"/>
          <ac:spMkLst>
            <pc:docMk/>
            <pc:sldMk cId="1140443170" sldId="340"/>
            <ac:spMk id="3" creationId="{29F93C63-BCC9-46C7-857A-08770A62F813}"/>
          </ac:spMkLst>
        </pc:spChg>
        <pc:spChg chg="del">
          <ac:chgData name="ANDRES HUMBERTO OTALORA CARMONA" userId="9f185f83-ab76-4bc7-b4dd-50fef826f155" providerId="ADAL" clId="{B71ABF71-08B5-4BD3-94EB-65045B4F024D}" dt="2020-07-05T15:22:07.502" v="1764" actId="478"/>
          <ac:spMkLst>
            <pc:docMk/>
            <pc:sldMk cId="1140443170" sldId="340"/>
            <ac:spMk id="9" creationId="{B82CC1D4-9576-4F7C-9BD6-735C9743213E}"/>
          </ac:spMkLst>
        </pc:spChg>
        <pc:spChg chg="del">
          <ac:chgData name="ANDRES HUMBERTO OTALORA CARMONA" userId="9f185f83-ab76-4bc7-b4dd-50fef826f155" providerId="ADAL" clId="{B71ABF71-08B5-4BD3-94EB-65045B4F024D}" dt="2020-07-05T15:22:07.502" v="1764" actId="478"/>
          <ac:spMkLst>
            <pc:docMk/>
            <pc:sldMk cId="1140443170" sldId="340"/>
            <ac:spMk id="23" creationId="{04484E1E-04BD-4693-93CC-B96C23938E79}"/>
          </ac:spMkLst>
        </pc:spChg>
        <pc:spChg chg="add mod">
          <ac:chgData name="ANDRES HUMBERTO OTALORA CARMONA" userId="9f185f83-ab76-4bc7-b4dd-50fef826f155" providerId="ADAL" clId="{B71ABF71-08B5-4BD3-94EB-65045B4F024D}" dt="2020-07-05T15:26:43.436" v="2006" actId="20577"/>
          <ac:spMkLst>
            <pc:docMk/>
            <pc:sldMk cId="1140443170" sldId="340"/>
            <ac:spMk id="24" creationId="{4C65EC99-1CA7-49AE-B4CD-AEE73965B99C}"/>
          </ac:spMkLst>
        </pc:spChg>
        <pc:spChg chg="mod">
          <ac:chgData name="ANDRES HUMBERTO OTALORA CARMONA" userId="9f185f83-ab76-4bc7-b4dd-50fef826f155" providerId="ADAL" clId="{B71ABF71-08B5-4BD3-94EB-65045B4F024D}" dt="2020-07-05T15:23:25.188" v="1800" actId="20577"/>
          <ac:spMkLst>
            <pc:docMk/>
            <pc:sldMk cId="1140443170" sldId="340"/>
            <ac:spMk id="41" creationId="{BA4E2C08-946C-4869-9B54-C27E445D8FB7}"/>
          </ac:spMkLst>
        </pc:spChg>
        <pc:spChg chg="del">
          <ac:chgData name="ANDRES HUMBERTO OTALORA CARMONA" userId="9f185f83-ab76-4bc7-b4dd-50fef826f155" providerId="ADAL" clId="{B71ABF71-08B5-4BD3-94EB-65045B4F024D}" dt="2020-07-05T15:22:07.502" v="1764" actId="478"/>
          <ac:spMkLst>
            <pc:docMk/>
            <pc:sldMk cId="1140443170" sldId="340"/>
            <ac:spMk id="45" creationId="{5715FD8F-A7F9-4B6B-B050-220FEEE1D7D9}"/>
          </ac:spMkLst>
        </pc:spChg>
        <pc:spChg chg="del">
          <ac:chgData name="ANDRES HUMBERTO OTALORA CARMONA" userId="9f185f83-ab76-4bc7-b4dd-50fef826f155" providerId="ADAL" clId="{B71ABF71-08B5-4BD3-94EB-65045B4F024D}" dt="2020-07-05T15:22:07.502" v="1764" actId="478"/>
          <ac:spMkLst>
            <pc:docMk/>
            <pc:sldMk cId="1140443170" sldId="340"/>
            <ac:spMk id="47" creationId="{5C81E649-27F5-45B4-9E7B-B8ED41C1070B}"/>
          </ac:spMkLst>
        </pc:spChg>
        <pc:spChg chg="del">
          <ac:chgData name="ANDRES HUMBERTO OTALORA CARMONA" userId="9f185f83-ab76-4bc7-b4dd-50fef826f155" providerId="ADAL" clId="{B71ABF71-08B5-4BD3-94EB-65045B4F024D}" dt="2020-07-05T15:22:09.598" v="1765" actId="478"/>
          <ac:spMkLst>
            <pc:docMk/>
            <pc:sldMk cId="1140443170" sldId="340"/>
            <ac:spMk id="48" creationId="{A97CCADD-F371-436D-A6CC-C1CD95810780}"/>
          </ac:spMkLst>
        </pc:spChg>
        <pc:spChg chg="del">
          <ac:chgData name="ANDRES HUMBERTO OTALORA CARMONA" userId="9f185f83-ab76-4bc7-b4dd-50fef826f155" providerId="ADAL" clId="{B71ABF71-08B5-4BD3-94EB-65045B4F024D}" dt="2020-07-05T15:22:07.502" v="1764" actId="478"/>
          <ac:spMkLst>
            <pc:docMk/>
            <pc:sldMk cId="1140443170" sldId="340"/>
            <ac:spMk id="49" creationId="{25107D7E-B1F0-4C24-BEA8-7B675F0DF640}"/>
          </ac:spMkLst>
        </pc:spChg>
        <pc:spChg chg="del">
          <ac:chgData name="ANDRES HUMBERTO OTALORA CARMONA" userId="9f185f83-ab76-4bc7-b4dd-50fef826f155" providerId="ADAL" clId="{B71ABF71-08B5-4BD3-94EB-65045B4F024D}" dt="2020-07-05T15:22:07.502" v="1764" actId="478"/>
          <ac:spMkLst>
            <pc:docMk/>
            <pc:sldMk cId="1140443170" sldId="340"/>
            <ac:spMk id="50" creationId="{8718D0EC-7DC6-4375-AFA1-97F4B1A808FC}"/>
          </ac:spMkLst>
        </pc:spChg>
        <pc:picChg chg="add del mod">
          <ac:chgData name="ANDRES HUMBERTO OTALORA CARMONA" userId="9f185f83-ab76-4bc7-b4dd-50fef826f155" providerId="ADAL" clId="{B71ABF71-08B5-4BD3-94EB-65045B4F024D}" dt="2020-07-05T15:26:06.187" v="1987" actId="478"/>
          <ac:picMkLst>
            <pc:docMk/>
            <pc:sldMk cId="1140443170" sldId="340"/>
            <ac:picMk id="4" creationId="{0EADBA7E-54FF-4F09-8D60-8A7E4ADB7121}"/>
          </ac:picMkLst>
        </pc:picChg>
        <pc:picChg chg="del">
          <ac:chgData name="ANDRES HUMBERTO OTALORA CARMONA" userId="9f185f83-ab76-4bc7-b4dd-50fef826f155" providerId="ADAL" clId="{B71ABF71-08B5-4BD3-94EB-65045B4F024D}" dt="2020-07-05T15:22:07.502" v="1764" actId="478"/>
          <ac:picMkLst>
            <pc:docMk/>
            <pc:sldMk cId="1140443170" sldId="340"/>
            <ac:picMk id="21" creationId="{DDE31BDA-BF9F-4486-93F7-7509A0B25D7F}"/>
          </ac:picMkLst>
        </pc:picChg>
        <pc:picChg chg="add mod">
          <ac:chgData name="ANDRES HUMBERTO OTALORA CARMONA" userId="9f185f83-ab76-4bc7-b4dd-50fef826f155" providerId="ADAL" clId="{B71ABF71-08B5-4BD3-94EB-65045B4F024D}" dt="2020-07-05T15:24:18.762" v="1976" actId="1440"/>
          <ac:picMkLst>
            <pc:docMk/>
            <pc:sldMk cId="1140443170" sldId="340"/>
            <ac:picMk id="25" creationId="{DCD8829F-2F9E-4AA8-B26B-EE1606477042}"/>
          </ac:picMkLst>
        </pc:picChg>
        <pc:picChg chg="add del mod">
          <ac:chgData name="ANDRES HUMBERTO OTALORA CARMONA" userId="9f185f83-ab76-4bc7-b4dd-50fef826f155" providerId="ADAL" clId="{B71ABF71-08B5-4BD3-94EB-65045B4F024D}" dt="2020-07-05T15:24:35.632" v="1981" actId="21"/>
          <ac:picMkLst>
            <pc:docMk/>
            <pc:sldMk cId="1140443170" sldId="340"/>
            <ac:picMk id="26" creationId="{D1D33D02-7FC2-4744-9CEC-92DE4A3559E7}"/>
          </ac:picMkLst>
        </pc:picChg>
        <pc:picChg chg="del">
          <ac:chgData name="ANDRES HUMBERTO OTALORA CARMONA" userId="9f185f83-ab76-4bc7-b4dd-50fef826f155" providerId="ADAL" clId="{B71ABF71-08B5-4BD3-94EB-65045B4F024D}" dt="2020-07-05T15:22:07.502" v="1764" actId="478"/>
          <ac:picMkLst>
            <pc:docMk/>
            <pc:sldMk cId="1140443170" sldId="340"/>
            <ac:picMk id="27" creationId="{AE57AE82-D522-468C-97B6-69DDD5507C3A}"/>
          </ac:picMkLst>
        </pc:picChg>
        <pc:picChg chg="add mod">
          <ac:chgData name="ANDRES HUMBERTO OTALORA CARMONA" userId="9f185f83-ab76-4bc7-b4dd-50fef826f155" providerId="ADAL" clId="{B71ABF71-08B5-4BD3-94EB-65045B4F024D}" dt="2020-07-05T15:26:18.658" v="1995" actId="1076"/>
          <ac:picMkLst>
            <pc:docMk/>
            <pc:sldMk cId="1140443170" sldId="340"/>
            <ac:picMk id="29" creationId="{32578D3D-0C9E-48CC-A9F1-1EEBC316CE45}"/>
          </ac:picMkLst>
        </pc:picChg>
        <pc:picChg chg="add del mod">
          <ac:chgData name="ANDRES HUMBERTO OTALORA CARMONA" userId="9f185f83-ab76-4bc7-b4dd-50fef826f155" providerId="ADAL" clId="{B71ABF71-08B5-4BD3-94EB-65045B4F024D}" dt="2020-07-05T15:26:10.981" v="1989" actId="478"/>
          <ac:picMkLst>
            <pc:docMk/>
            <pc:sldMk cId="1140443170" sldId="340"/>
            <ac:picMk id="30" creationId="{A87063D1-9AC0-4550-90FC-B1CE2022F12D}"/>
          </ac:picMkLst>
        </pc:picChg>
        <pc:picChg chg="add mod">
          <ac:chgData name="ANDRES HUMBERTO OTALORA CARMONA" userId="9f185f83-ab76-4bc7-b4dd-50fef826f155" providerId="ADAL" clId="{B71ABF71-08B5-4BD3-94EB-65045B4F024D}" dt="2020-07-05T15:26:46.986" v="2007" actId="1076"/>
          <ac:picMkLst>
            <pc:docMk/>
            <pc:sldMk cId="1140443170" sldId="340"/>
            <ac:picMk id="31" creationId="{8FD0876D-A9C8-4D99-B28F-CC11AFBECCAB}"/>
          </ac:picMkLst>
        </pc:picChg>
        <pc:picChg chg="add del mod">
          <ac:chgData name="ANDRES HUMBERTO OTALORA CARMONA" userId="9f185f83-ab76-4bc7-b4dd-50fef826f155" providerId="ADAL" clId="{B71ABF71-08B5-4BD3-94EB-65045B4F024D}" dt="2020-07-05T15:26:11.589" v="1990" actId="478"/>
          <ac:picMkLst>
            <pc:docMk/>
            <pc:sldMk cId="1140443170" sldId="340"/>
            <ac:picMk id="32" creationId="{50843A89-B79C-47FC-92B8-223E9A11E83B}"/>
          </ac:picMkLst>
        </pc:picChg>
        <pc:picChg chg="del">
          <ac:chgData name="ANDRES HUMBERTO OTALORA CARMONA" userId="9f185f83-ab76-4bc7-b4dd-50fef826f155" providerId="ADAL" clId="{B71ABF71-08B5-4BD3-94EB-65045B4F024D}" dt="2020-07-05T15:22:07.502" v="1764" actId="478"/>
          <ac:picMkLst>
            <pc:docMk/>
            <pc:sldMk cId="1140443170" sldId="340"/>
            <ac:picMk id="38" creationId="{DFC1AC56-361D-4889-A17E-772B02258B7D}"/>
          </ac:picMkLst>
        </pc:picChg>
        <pc:picChg chg="del">
          <ac:chgData name="ANDRES HUMBERTO OTALORA CARMONA" userId="9f185f83-ab76-4bc7-b4dd-50fef826f155" providerId="ADAL" clId="{B71ABF71-08B5-4BD3-94EB-65045B4F024D}" dt="2020-07-05T15:22:07.502" v="1764" actId="478"/>
          <ac:picMkLst>
            <pc:docMk/>
            <pc:sldMk cId="1140443170" sldId="340"/>
            <ac:picMk id="39" creationId="{509C1884-E3E1-4463-A1DB-FF85CF3968F5}"/>
          </ac:picMkLst>
        </pc:picChg>
        <pc:picChg chg="del">
          <ac:chgData name="ANDRES HUMBERTO OTALORA CARMONA" userId="9f185f83-ab76-4bc7-b4dd-50fef826f155" providerId="ADAL" clId="{B71ABF71-08B5-4BD3-94EB-65045B4F024D}" dt="2020-07-05T15:22:07.502" v="1764" actId="478"/>
          <ac:picMkLst>
            <pc:docMk/>
            <pc:sldMk cId="1140443170" sldId="340"/>
            <ac:picMk id="40" creationId="{58E5C724-FBC7-40CB-AE18-448AC390E07B}"/>
          </ac:picMkLst>
        </pc:picChg>
        <pc:picChg chg="del">
          <ac:chgData name="ANDRES HUMBERTO OTALORA CARMONA" userId="9f185f83-ab76-4bc7-b4dd-50fef826f155" providerId="ADAL" clId="{B71ABF71-08B5-4BD3-94EB-65045B4F024D}" dt="2020-07-05T15:22:07.502" v="1764" actId="478"/>
          <ac:picMkLst>
            <pc:docMk/>
            <pc:sldMk cId="1140443170" sldId="340"/>
            <ac:picMk id="42" creationId="{328DACE5-E955-428F-9137-BC78BC5A7C60}"/>
          </ac:picMkLst>
        </pc:picChg>
        <pc:picChg chg="del">
          <ac:chgData name="ANDRES HUMBERTO OTALORA CARMONA" userId="9f185f83-ab76-4bc7-b4dd-50fef826f155" providerId="ADAL" clId="{B71ABF71-08B5-4BD3-94EB-65045B4F024D}" dt="2020-07-05T15:22:07.502" v="1764" actId="478"/>
          <ac:picMkLst>
            <pc:docMk/>
            <pc:sldMk cId="1140443170" sldId="340"/>
            <ac:picMk id="43" creationId="{3F876270-2870-4FA9-A49F-C29ADE0AA7FD}"/>
          </ac:picMkLst>
        </pc:picChg>
        <pc:picChg chg="del">
          <ac:chgData name="ANDRES HUMBERTO OTALORA CARMONA" userId="9f185f83-ab76-4bc7-b4dd-50fef826f155" providerId="ADAL" clId="{B71ABF71-08B5-4BD3-94EB-65045B4F024D}" dt="2020-07-05T15:22:07.502" v="1764" actId="478"/>
          <ac:picMkLst>
            <pc:docMk/>
            <pc:sldMk cId="1140443170" sldId="340"/>
            <ac:picMk id="46" creationId="{F27F1DB1-4476-48D6-B484-0E7246D55ADE}"/>
          </ac:picMkLst>
        </pc:picChg>
        <pc:cxnChg chg="del">
          <ac:chgData name="ANDRES HUMBERTO OTALORA CARMONA" userId="9f185f83-ab76-4bc7-b4dd-50fef826f155" providerId="ADAL" clId="{B71ABF71-08B5-4BD3-94EB-65045B4F024D}" dt="2020-07-05T15:22:07.502" v="1764" actId="478"/>
          <ac:cxnSpMkLst>
            <pc:docMk/>
            <pc:sldMk cId="1140443170" sldId="340"/>
            <ac:cxnSpMk id="7" creationId="{EE9FC199-1213-40A0-AF3D-228943E3D4FC}"/>
          </ac:cxnSpMkLst>
        </pc:cxnChg>
      </pc:sldChg>
      <pc:sldChg chg="del">
        <pc:chgData name="ANDRES HUMBERTO OTALORA CARMONA" userId="9f185f83-ab76-4bc7-b4dd-50fef826f155" providerId="ADAL" clId="{B71ABF71-08B5-4BD3-94EB-65045B4F024D}" dt="2020-07-05T14:19:45.323" v="0" actId="47"/>
        <pc:sldMkLst>
          <pc:docMk/>
          <pc:sldMk cId="395562504" sldId="341"/>
        </pc:sldMkLst>
      </pc:sldChg>
      <pc:sldChg chg="addSp delSp modSp add mod ord">
        <pc:chgData name="ANDRES HUMBERTO OTALORA CARMONA" userId="9f185f83-ab76-4bc7-b4dd-50fef826f155" providerId="ADAL" clId="{B71ABF71-08B5-4BD3-94EB-65045B4F024D}" dt="2020-07-05T15:33:11.339" v="2503" actId="1076"/>
        <pc:sldMkLst>
          <pc:docMk/>
          <pc:sldMk cId="3035088527" sldId="341"/>
        </pc:sldMkLst>
        <pc:spChg chg="mod">
          <ac:chgData name="ANDRES HUMBERTO OTALORA CARMONA" userId="9f185f83-ab76-4bc7-b4dd-50fef826f155" providerId="ADAL" clId="{B71ABF71-08B5-4BD3-94EB-65045B4F024D}" dt="2020-07-05T15:27:51.170" v="2110" actId="1076"/>
          <ac:spMkLst>
            <pc:docMk/>
            <pc:sldMk cId="3035088527" sldId="341"/>
            <ac:spMk id="3" creationId="{29F93C63-BCC9-46C7-857A-08770A62F813}"/>
          </ac:spMkLst>
        </pc:spChg>
        <pc:spChg chg="del">
          <ac:chgData name="ANDRES HUMBERTO OTALORA CARMONA" userId="9f185f83-ab76-4bc7-b4dd-50fef826f155" providerId="ADAL" clId="{B71ABF71-08B5-4BD3-94EB-65045B4F024D}" dt="2020-07-05T15:29:03.341" v="2182" actId="478"/>
          <ac:spMkLst>
            <pc:docMk/>
            <pc:sldMk cId="3035088527" sldId="341"/>
            <ac:spMk id="9" creationId="{B82CC1D4-9576-4F7C-9BD6-735C9743213E}"/>
          </ac:spMkLst>
        </pc:spChg>
        <pc:spChg chg="mod">
          <ac:chgData name="ANDRES HUMBERTO OTALORA CARMONA" userId="9f185f83-ab76-4bc7-b4dd-50fef826f155" providerId="ADAL" clId="{B71ABF71-08B5-4BD3-94EB-65045B4F024D}" dt="2020-07-05T15:28:04.405" v="2137" actId="20577"/>
          <ac:spMkLst>
            <pc:docMk/>
            <pc:sldMk cId="3035088527" sldId="341"/>
            <ac:spMk id="23" creationId="{04484E1E-04BD-4693-93CC-B96C23938E79}"/>
          </ac:spMkLst>
        </pc:spChg>
        <pc:spChg chg="add mod">
          <ac:chgData name="ANDRES HUMBERTO OTALORA CARMONA" userId="9f185f83-ab76-4bc7-b4dd-50fef826f155" providerId="ADAL" clId="{B71ABF71-08B5-4BD3-94EB-65045B4F024D}" dt="2020-07-05T15:30:08.139" v="2200" actId="1076"/>
          <ac:spMkLst>
            <pc:docMk/>
            <pc:sldMk cId="3035088527" sldId="341"/>
            <ac:spMk id="30" creationId="{2352299A-9F6F-4056-B9E6-015868164044}"/>
          </ac:spMkLst>
        </pc:spChg>
        <pc:spChg chg="add mod">
          <ac:chgData name="ANDRES HUMBERTO OTALORA CARMONA" userId="9f185f83-ab76-4bc7-b4dd-50fef826f155" providerId="ADAL" clId="{B71ABF71-08B5-4BD3-94EB-65045B4F024D}" dt="2020-07-05T15:33:11.339" v="2503" actId="1076"/>
          <ac:spMkLst>
            <pc:docMk/>
            <pc:sldMk cId="3035088527" sldId="341"/>
            <ac:spMk id="33" creationId="{E32959B0-9EAA-4F12-93CC-8E3DD056B6B0}"/>
          </ac:spMkLst>
        </pc:spChg>
        <pc:spChg chg="mod">
          <ac:chgData name="ANDRES HUMBERTO OTALORA CARMONA" userId="9f185f83-ab76-4bc7-b4dd-50fef826f155" providerId="ADAL" clId="{B71ABF71-08B5-4BD3-94EB-65045B4F024D}" dt="2020-07-05T15:27:20.348" v="2036" actId="20577"/>
          <ac:spMkLst>
            <pc:docMk/>
            <pc:sldMk cId="3035088527" sldId="341"/>
            <ac:spMk id="41" creationId="{BA4E2C08-946C-4869-9B54-C27E445D8FB7}"/>
          </ac:spMkLst>
        </pc:spChg>
        <pc:spChg chg="add del">
          <ac:chgData name="ANDRES HUMBERTO OTALORA CARMONA" userId="9f185f83-ab76-4bc7-b4dd-50fef826f155" providerId="ADAL" clId="{B71ABF71-08B5-4BD3-94EB-65045B4F024D}" dt="2020-07-05T15:29:57.485" v="2198" actId="478"/>
          <ac:spMkLst>
            <pc:docMk/>
            <pc:sldMk cId="3035088527" sldId="341"/>
            <ac:spMk id="49" creationId="{25107D7E-B1F0-4C24-BEA8-7B675F0DF640}"/>
          </ac:spMkLst>
        </pc:spChg>
        <pc:spChg chg="mod">
          <ac:chgData name="ANDRES HUMBERTO OTALORA CARMONA" userId="9f185f83-ab76-4bc7-b4dd-50fef826f155" providerId="ADAL" clId="{B71ABF71-08B5-4BD3-94EB-65045B4F024D}" dt="2020-07-05T15:32:00.074" v="2413" actId="1076"/>
          <ac:spMkLst>
            <pc:docMk/>
            <pc:sldMk cId="3035088527" sldId="341"/>
            <ac:spMk id="50" creationId="{8718D0EC-7DC6-4375-AFA1-97F4B1A808FC}"/>
          </ac:spMkLst>
        </pc:spChg>
        <pc:spChg chg="add del mod">
          <ac:chgData name="ANDRES HUMBERTO OTALORA CARMONA" userId="9f185f83-ab76-4bc7-b4dd-50fef826f155" providerId="ADAL" clId="{B71ABF71-08B5-4BD3-94EB-65045B4F024D}" dt="2020-07-05T15:29:53.634" v="2196" actId="1076"/>
          <ac:spMkLst>
            <pc:docMk/>
            <pc:sldMk cId="3035088527" sldId="341"/>
            <ac:spMk id="52" creationId="{39D9B9E1-8DA1-4A24-AB76-65CA40AAD294}"/>
          </ac:spMkLst>
        </pc:spChg>
        <pc:spChg chg="mod">
          <ac:chgData name="ANDRES HUMBERTO OTALORA CARMONA" userId="9f185f83-ab76-4bc7-b4dd-50fef826f155" providerId="ADAL" clId="{B71ABF71-08B5-4BD3-94EB-65045B4F024D}" dt="2020-07-05T15:32:37.370" v="2462" actId="20577"/>
          <ac:spMkLst>
            <pc:docMk/>
            <pc:sldMk cId="3035088527" sldId="341"/>
            <ac:spMk id="53" creationId="{47E67A64-B83D-4FFA-A165-BDE53BDEF028}"/>
          </ac:spMkLst>
        </pc:spChg>
        <pc:spChg chg="add del">
          <ac:chgData name="ANDRES HUMBERTO OTALORA CARMONA" userId="9f185f83-ab76-4bc7-b4dd-50fef826f155" providerId="ADAL" clId="{B71ABF71-08B5-4BD3-94EB-65045B4F024D}" dt="2020-07-05T15:29:45.363" v="2192" actId="478"/>
          <ac:spMkLst>
            <pc:docMk/>
            <pc:sldMk cId="3035088527" sldId="341"/>
            <ac:spMk id="58" creationId="{E6232616-730B-459C-8A6C-C70326BFA0B3}"/>
          </ac:spMkLst>
        </pc:spChg>
        <pc:spChg chg="del">
          <ac:chgData name="ANDRES HUMBERTO OTALORA CARMONA" userId="9f185f83-ab76-4bc7-b4dd-50fef826f155" providerId="ADAL" clId="{B71ABF71-08B5-4BD3-94EB-65045B4F024D}" dt="2020-07-05T15:28:29.884" v="2181" actId="478"/>
          <ac:spMkLst>
            <pc:docMk/>
            <pc:sldMk cId="3035088527" sldId="341"/>
            <ac:spMk id="60" creationId="{842AC140-248B-4023-85FA-802D8B183792}"/>
          </ac:spMkLst>
        </pc:spChg>
        <pc:picChg chg="del mod">
          <ac:chgData name="ANDRES HUMBERTO OTALORA CARMONA" userId="9f185f83-ab76-4bc7-b4dd-50fef826f155" providerId="ADAL" clId="{B71ABF71-08B5-4BD3-94EB-65045B4F024D}" dt="2020-07-05T15:28:08.347" v="2139" actId="478"/>
          <ac:picMkLst>
            <pc:docMk/>
            <pc:sldMk cId="3035088527" sldId="341"/>
            <ac:picMk id="21" creationId="{DDE31BDA-BF9F-4486-93F7-7509A0B25D7F}"/>
          </ac:picMkLst>
        </pc:picChg>
        <pc:picChg chg="add mod">
          <ac:chgData name="ANDRES HUMBERTO OTALORA CARMONA" userId="9f185f83-ab76-4bc7-b4dd-50fef826f155" providerId="ADAL" clId="{B71ABF71-08B5-4BD3-94EB-65045B4F024D}" dt="2020-07-05T15:28:15.794" v="2145" actId="1076"/>
          <ac:picMkLst>
            <pc:docMk/>
            <pc:sldMk cId="3035088527" sldId="341"/>
            <ac:picMk id="26" creationId="{FAD07129-0184-4558-8F2B-7370DAF8BDC9}"/>
          </ac:picMkLst>
        </pc:picChg>
        <pc:picChg chg="add del">
          <ac:chgData name="ANDRES HUMBERTO OTALORA CARMONA" userId="9f185f83-ab76-4bc7-b4dd-50fef826f155" providerId="ADAL" clId="{B71ABF71-08B5-4BD3-94EB-65045B4F024D}" dt="2020-07-05T15:29:57.485" v="2198" actId="478"/>
          <ac:picMkLst>
            <pc:docMk/>
            <pc:sldMk cId="3035088527" sldId="341"/>
            <ac:picMk id="27" creationId="{AE57AE82-D522-468C-97B6-69DDD5507C3A}"/>
          </ac:picMkLst>
        </pc:picChg>
        <pc:picChg chg="add mod">
          <ac:chgData name="ANDRES HUMBERTO OTALORA CARMONA" userId="9f185f83-ab76-4bc7-b4dd-50fef826f155" providerId="ADAL" clId="{B71ABF71-08B5-4BD3-94EB-65045B4F024D}" dt="2020-07-05T15:29:55.002" v="2197" actId="1076"/>
          <ac:picMkLst>
            <pc:docMk/>
            <pc:sldMk cId="3035088527" sldId="341"/>
            <ac:picMk id="29" creationId="{4D8259BF-F82F-4ACC-A722-05A73FC3F4DA}"/>
          </ac:picMkLst>
        </pc:picChg>
        <pc:picChg chg="add mod">
          <ac:chgData name="ANDRES HUMBERTO OTALORA CARMONA" userId="9f185f83-ab76-4bc7-b4dd-50fef826f155" providerId="ADAL" clId="{B71ABF71-08B5-4BD3-94EB-65045B4F024D}" dt="2020-07-05T15:30:15.226" v="2204" actId="1076"/>
          <ac:picMkLst>
            <pc:docMk/>
            <pc:sldMk cId="3035088527" sldId="341"/>
            <ac:picMk id="31" creationId="{D94FC8F2-20C6-407C-8D66-08FDA58E99D5}"/>
          </ac:picMkLst>
        </pc:picChg>
        <pc:picChg chg="add mod">
          <ac:chgData name="ANDRES HUMBERTO OTALORA CARMONA" userId="9f185f83-ab76-4bc7-b4dd-50fef826f155" providerId="ADAL" clId="{B71ABF71-08B5-4BD3-94EB-65045B4F024D}" dt="2020-07-05T15:32:47.602" v="2463" actId="1076"/>
          <ac:picMkLst>
            <pc:docMk/>
            <pc:sldMk cId="3035088527" sldId="341"/>
            <ac:picMk id="32" creationId="{66809B6B-1CB0-4BDD-AF18-7C6E4A7A744A}"/>
          </ac:picMkLst>
        </pc:picChg>
        <pc:picChg chg="add del">
          <ac:chgData name="ANDRES HUMBERTO OTALORA CARMONA" userId="9f185f83-ab76-4bc7-b4dd-50fef826f155" providerId="ADAL" clId="{B71ABF71-08B5-4BD3-94EB-65045B4F024D}" dt="2020-07-05T15:29:43.451" v="2190" actId="478"/>
          <ac:picMkLst>
            <pc:docMk/>
            <pc:sldMk cId="3035088527" sldId="341"/>
            <ac:picMk id="38" creationId="{DFC1AC56-361D-4889-A17E-772B02258B7D}"/>
          </ac:picMkLst>
        </pc:picChg>
        <pc:picChg chg="add del">
          <ac:chgData name="ANDRES HUMBERTO OTALORA CARMONA" userId="9f185f83-ab76-4bc7-b4dd-50fef826f155" providerId="ADAL" clId="{B71ABF71-08B5-4BD3-94EB-65045B4F024D}" dt="2020-07-05T15:29:44.060" v="2191" actId="478"/>
          <ac:picMkLst>
            <pc:docMk/>
            <pc:sldMk cId="3035088527" sldId="341"/>
            <ac:picMk id="39" creationId="{509C1884-E3E1-4463-A1DB-FF85CF3968F5}"/>
          </ac:picMkLst>
        </pc:picChg>
        <pc:picChg chg="add del">
          <ac:chgData name="ANDRES HUMBERTO OTALORA CARMONA" userId="9f185f83-ab76-4bc7-b4dd-50fef826f155" providerId="ADAL" clId="{B71ABF71-08B5-4BD3-94EB-65045B4F024D}" dt="2020-07-05T15:29:57.485" v="2198" actId="478"/>
          <ac:picMkLst>
            <pc:docMk/>
            <pc:sldMk cId="3035088527" sldId="341"/>
            <ac:picMk id="42" creationId="{328DACE5-E955-428F-9137-BC78BC5A7C60}"/>
          </ac:picMkLst>
        </pc:picChg>
        <pc:picChg chg="add del">
          <ac:chgData name="ANDRES HUMBERTO OTALORA CARMONA" userId="9f185f83-ab76-4bc7-b4dd-50fef826f155" providerId="ADAL" clId="{B71ABF71-08B5-4BD3-94EB-65045B4F024D}" dt="2020-07-05T15:30:16.476" v="2205" actId="478"/>
          <ac:picMkLst>
            <pc:docMk/>
            <pc:sldMk cId="3035088527" sldId="341"/>
            <ac:picMk id="43" creationId="{3F876270-2870-4FA9-A49F-C29ADE0AA7FD}"/>
          </ac:picMkLst>
        </pc:picChg>
        <pc:picChg chg="add del">
          <ac:chgData name="ANDRES HUMBERTO OTALORA CARMONA" userId="9f185f83-ab76-4bc7-b4dd-50fef826f155" providerId="ADAL" clId="{B71ABF71-08B5-4BD3-94EB-65045B4F024D}" dt="2020-07-05T15:29:57.485" v="2198" actId="478"/>
          <ac:picMkLst>
            <pc:docMk/>
            <pc:sldMk cId="3035088527" sldId="341"/>
            <ac:picMk id="46" creationId="{F27F1DB1-4476-48D6-B484-0E7246D55ADE}"/>
          </ac:picMkLst>
        </pc:picChg>
        <pc:picChg chg="add del">
          <ac:chgData name="ANDRES HUMBERTO OTALORA CARMONA" userId="9f185f83-ab76-4bc7-b4dd-50fef826f155" providerId="ADAL" clId="{B71ABF71-08B5-4BD3-94EB-65045B4F024D}" dt="2020-07-05T15:29:57.485" v="2198" actId="478"/>
          <ac:picMkLst>
            <pc:docMk/>
            <pc:sldMk cId="3035088527" sldId="341"/>
            <ac:picMk id="54" creationId="{07837E90-C12D-4A8B-BBB7-66062A55B84A}"/>
          </ac:picMkLst>
        </pc:picChg>
        <pc:picChg chg="add del">
          <ac:chgData name="ANDRES HUMBERTO OTALORA CARMONA" userId="9f185f83-ab76-4bc7-b4dd-50fef826f155" providerId="ADAL" clId="{B71ABF71-08B5-4BD3-94EB-65045B4F024D}" dt="2020-07-05T15:29:45.363" v="2192" actId="478"/>
          <ac:picMkLst>
            <pc:docMk/>
            <pc:sldMk cId="3035088527" sldId="341"/>
            <ac:picMk id="55" creationId="{3A142FCC-1F34-4093-AD3A-0D20C3E87BF3}"/>
          </ac:picMkLst>
        </pc:picChg>
        <pc:picChg chg="add del">
          <ac:chgData name="ANDRES HUMBERTO OTALORA CARMONA" userId="9f185f83-ab76-4bc7-b4dd-50fef826f155" providerId="ADAL" clId="{B71ABF71-08B5-4BD3-94EB-65045B4F024D}" dt="2020-07-05T15:29:45.363" v="2192" actId="478"/>
          <ac:picMkLst>
            <pc:docMk/>
            <pc:sldMk cId="3035088527" sldId="341"/>
            <ac:picMk id="56" creationId="{A1297A7B-FC85-4035-B490-47F683D6B1CF}"/>
          </ac:picMkLst>
        </pc:picChg>
        <pc:cxnChg chg="mod">
          <ac:chgData name="ANDRES HUMBERTO OTALORA CARMONA" userId="9f185f83-ab76-4bc7-b4dd-50fef826f155" providerId="ADAL" clId="{B71ABF71-08B5-4BD3-94EB-65045B4F024D}" dt="2020-07-05T15:27:52.611" v="2111" actId="1076"/>
          <ac:cxnSpMkLst>
            <pc:docMk/>
            <pc:sldMk cId="3035088527" sldId="341"/>
            <ac:cxnSpMk id="7" creationId="{EE9FC199-1213-40A0-AF3D-228943E3D4FC}"/>
          </ac:cxnSpMkLst>
        </pc:cxnChg>
      </pc:sldChg>
      <pc:sldChg chg="add del">
        <pc:chgData name="ANDRES HUMBERTO OTALORA CARMONA" userId="9f185f83-ab76-4bc7-b4dd-50fef826f155" providerId="ADAL" clId="{B71ABF71-08B5-4BD3-94EB-65045B4F024D}" dt="2020-07-05T15:27:02.978" v="2009" actId="47"/>
        <pc:sldMkLst>
          <pc:docMk/>
          <pc:sldMk cId="3565078713" sldId="341"/>
        </pc:sldMkLst>
      </pc:sldChg>
      <pc:sldChg chg="addSp delSp modSp add mod">
        <pc:chgData name="ANDRES HUMBERTO OTALORA CARMONA" userId="9f185f83-ab76-4bc7-b4dd-50fef826f155" providerId="ADAL" clId="{B71ABF71-08B5-4BD3-94EB-65045B4F024D}" dt="2020-07-05T15:38:14.826" v="2739" actId="14100"/>
        <pc:sldMkLst>
          <pc:docMk/>
          <pc:sldMk cId="1215030609" sldId="342"/>
        </pc:sldMkLst>
        <pc:spChg chg="del">
          <ac:chgData name="ANDRES HUMBERTO OTALORA CARMONA" userId="9f185f83-ab76-4bc7-b4dd-50fef826f155" providerId="ADAL" clId="{B71ABF71-08B5-4BD3-94EB-65045B4F024D}" dt="2020-07-05T15:33:35.284" v="2506" actId="478"/>
          <ac:spMkLst>
            <pc:docMk/>
            <pc:sldMk cId="1215030609" sldId="342"/>
            <ac:spMk id="3" creationId="{29F93C63-BCC9-46C7-857A-08770A62F813}"/>
          </ac:spMkLst>
        </pc:spChg>
        <pc:spChg chg="add mod">
          <ac:chgData name="ANDRES HUMBERTO OTALORA CARMONA" userId="9f185f83-ab76-4bc7-b4dd-50fef826f155" providerId="ADAL" clId="{B71ABF71-08B5-4BD3-94EB-65045B4F024D}" dt="2020-07-05T15:34:37.763" v="2589" actId="255"/>
          <ac:spMkLst>
            <pc:docMk/>
            <pc:sldMk cId="1215030609" sldId="342"/>
            <ac:spMk id="4" creationId="{A5116E07-5435-4E0C-AC32-C3626A686630}"/>
          </ac:spMkLst>
        </pc:spChg>
        <pc:spChg chg="add mod">
          <ac:chgData name="ANDRES HUMBERTO OTALORA CARMONA" userId="9f185f83-ab76-4bc7-b4dd-50fef826f155" providerId="ADAL" clId="{B71ABF71-08B5-4BD3-94EB-65045B4F024D}" dt="2020-07-05T15:37:49.098" v="2735" actId="1076"/>
          <ac:spMkLst>
            <pc:docMk/>
            <pc:sldMk cId="1215030609" sldId="342"/>
            <ac:spMk id="21" creationId="{1E71A36D-4BC8-4C5B-9DD5-06C82DDDFEAE}"/>
          </ac:spMkLst>
        </pc:spChg>
        <pc:spChg chg="add mod">
          <ac:chgData name="ANDRES HUMBERTO OTALORA CARMONA" userId="9f185f83-ab76-4bc7-b4dd-50fef826f155" providerId="ADAL" clId="{B71ABF71-08B5-4BD3-94EB-65045B4F024D}" dt="2020-07-05T15:36:09.890" v="2728" actId="1076"/>
          <ac:spMkLst>
            <pc:docMk/>
            <pc:sldMk cId="1215030609" sldId="342"/>
            <ac:spMk id="22" creationId="{F79D7D2D-F59F-4F85-9104-F7C1F2B8E0E8}"/>
          </ac:spMkLst>
        </pc:spChg>
        <pc:spChg chg="del">
          <ac:chgData name="ANDRES HUMBERTO OTALORA CARMONA" userId="9f185f83-ab76-4bc7-b4dd-50fef826f155" providerId="ADAL" clId="{B71ABF71-08B5-4BD3-94EB-65045B4F024D}" dt="2020-07-05T15:33:37.068" v="2507" actId="478"/>
          <ac:spMkLst>
            <pc:docMk/>
            <pc:sldMk cId="1215030609" sldId="342"/>
            <ac:spMk id="23" creationId="{04484E1E-04BD-4693-93CC-B96C23938E79}"/>
          </ac:spMkLst>
        </pc:spChg>
        <pc:spChg chg="del">
          <ac:chgData name="ANDRES HUMBERTO OTALORA CARMONA" userId="9f185f83-ab76-4bc7-b4dd-50fef826f155" providerId="ADAL" clId="{B71ABF71-08B5-4BD3-94EB-65045B4F024D}" dt="2020-07-05T15:33:33.556" v="2505" actId="478"/>
          <ac:spMkLst>
            <pc:docMk/>
            <pc:sldMk cId="1215030609" sldId="342"/>
            <ac:spMk id="30" creationId="{2352299A-9F6F-4056-B9E6-015868164044}"/>
          </ac:spMkLst>
        </pc:spChg>
        <pc:spChg chg="mod">
          <ac:chgData name="ANDRES HUMBERTO OTALORA CARMONA" userId="9f185f83-ab76-4bc7-b4dd-50fef826f155" providerId="ADAL" clId="{B71ABF71-08B5-4BD3-94EB-65045B4F024D}" dt="2020-07-05T15:34:00.163" v="2518" actId="1076"/>
          <ac:spMkLst>
            <pc:docMk/>
            <pc:sldMk cId="1215030609" sldId="342"/>
            <ac:spMk id="33" creationId="{E32959B0-9EAA-4F12-93CC-8E3DD056B6B0}"/>
          </ac:spMkLst>
        </pc:spChg>
        <pc:spChg chg="del">
          <ac:chgData name="ANDRES HUMBERTO OTALORA CARMONA" userId="9f185f83-ab76-4bc7-b4dd-50fef826f155" providerId="ADAL" clId="{B71ABF71-08B5-4BD3-94EB-65045B4F024D}" dt="2020-07-05T15:33:33.556" v="2505" actId="478"/>
          <ac:spMkLst>
            <pc:docMk/>
            <pc:sldMk cId="1215030609" sldId="342"/>
            <ac:spMk id="50" creationId="{8718D0EC-7DC6-4375-AFA1-97F4B1A808FC}"/>
          </ac:spMkLst>
        </pc:spChg>
        <pc:spChg chg="del">
          <ac:chgData name="ANDRES HUMBERTO OTALORA CARMONA" userId="9f185f83-ab76-4bc7-b4dd-50fef826f155" providerId="ADAL" clId="{B71ABF71-08B5-4BD3-94EB-65045B4F024D}" dt="2020-07-05T15:33:33.556" v="2505" actId="478"/>
          <ac:spMkLst>
            <pc:docMk/>
            <pc:sldMk cId="1215030609" sldId="342"/>
            <ac:spMk id="52" creationId="{39D9B9E1-8DA1-4A24-AB76-65CA40AAD294}"/>
          </ac:spMkLst>
        </pc:spChg>
        <pc:spChg chg="mod">
          <ac:chgData name="ANDRES HUMBERTO OTALORA CARMONA" userId="9f185f83-ab76-4bc7-b4dd-50fef826f155" providerId="ADAL" clId="{B71ABF71-08B5-4BD3-94EB-65045B4F024D}" dt="2020-07-05T15:33:55.552" v="2515" actId="14100"/>
          <ac:spMkLst>
            <pc:docMk/>
            <pc:sldMk cId="1215030609" sldId="342"/>
            <ac:spMk id="53" creationId="{47E67A64-B83D-4FFA-A165-BDE53BDEF028}"/>
          </ac:spMkLst>
        </pc:spChg>
        <pc:picChg chg="add mod">
          <ac:chgData name="ANDRES HUMBERTO OTALORA CARMONA" userId="9f185f83-ab76-4bc7-b4dd-50fef826f155" providerId="ADAL" clId="{B71ABF71-08B5-4BD3-94EB-65045B4F024D}" dt="2020-07-05T15:33:47.642" v="2512" actId="1076"/>
          <ac:picMkLst>
            <pc:docMk/>
            <pc:sldMk cId="1215030609" sldId="342"/>
            <ac:picMk id="18" creationId="{1D7D3604-E00D-4CD6-A68A-579CAABEF9AE}"/>
          </ac:picMkLst>
        </pc:picChg>
        <pc:picChg chg="add mod">
          <ac:chgData name="ANDRES HUMBERTO OTALORA CARMONA" userId="9f185f83-ab76-4bc7-b4dd-50fef826f155" providerId="ADAL" clId="{B71ABF71-08B5-4BD3-94EB-65045B4F024D}" dt="2020-07-05T15:36:13.122" v="2729" actId="14100"/>
          <ac:picMkLst>
            <pc:docMk/>
            <pc:sldMk cId="1215030609" sldId="342"/>
            <ac:picMk id="20" creationId="{ED6A0A1C-22CA-4309-A3CC-BF2FEC3FC2BE}"/>
          </ac:picMkLst>
        </pc:picChg>
        <pc:picChg chg="add mod">
          <ac:chgData name="ANDRES HUMBERTO OTALORA CARMONA" userId="9f185f83-ab76-4bc7-b4dd-50fef826f155" providerId="ADAL" clId="{B71ABF71-08B5-4BD3-94EB-65045B4F024D}" dt="2020-07-05T15:38:08.026" v="2737" actId="1076"/>
          <ac:picMkLst>
            <pc:docMk/>
            <pc:sldMk cId="1215030609" sldId="342"/>
            <ac:picMk id="24" creationId="{292D8313-22C2-4888-8D73-FEC3596A6C26}"/>
          </ac:picMkLst>
        </pc:picChg>
        <pc:picChg chg="del">
          <ac:chgData name="ANDRES HUMBERTO OTALORA CARMONA" userId="9f185f83-ab76-4bc7-b4dd-50fef826f155" providerId="ADAL" clId="{B71ABF71-08B5-4BD3-94EB-65045B4F024D}" dt="2020-07-05T15:33:33.556" v="2505" actId="478"/>
          <ac:picMkLst>
            <pc:docMk/>
            <pc:sldMk cId="1215030609" sldId="342"/>
            <ac:picMk id="26" creationId="{FAD07129-0184-4558-8F2B-7370DAF8BDC9}"/>
          </ac:picMkLst>
        </pc:picChg>
        <pc:picChg chg="del">
          <ac:chgData name="ANDRES HUMBERTO OTALORA CARMONA" userId="9f185f83-ab76-4bc7-b4dd-50fef826f155" providerId="ADAL" clId="{B71ABF71-08B5-4BD3-94EB-65045B4F024D}" dt="2020-07-05T15:33:33.556" v="2505" actId="478"/>
          <ac:picMkLst>
            <pc:docMk/>
            <pc:sldMk cId="1215030609" sldId="342"/>
            <ac:picMk id="29" creationId="{4D8259BF-F82F-4ACC-A722-05A73FC3F4DA}"/>
          </ac:picMkLst>
        </pc:picChg>
        <pc:picChg chg="del">
          <ac:chgData name="ANDRES HUMBERTO OTALORA CARMONA" userId="9f185f83-ab76-4bc7-b4dd-50fef826f155" providerId="ADAL" clId="{B71ABF71-08B5-4BD3-94EB-65045B4F024D}" dt="2020-07-05T15:33:33.556" v="2505" actId="478"/>
          <ac:picMkLst>
            <pc:docMk/>
            <pc:sldMk cId="1215030609" sldId="342"/>
            <ac:picMk id="31" creationId="{D94FC8F2-20C6-407C-8D66-08FDA58E99D5}"/>
          </ac:picMkLst>
        </pc:picChg>
        <pc:picChg chg="mod">
          <ac:chgData name="ANDRES HUMBERTO OTALORA CARMONA" userId="9f185f83-ab76-4bc7-b4dd-50fef826f155" providerId="ADAL" clId="{B71ABF71-08B5-4BD3-94EB-65045B4F024D}" dt="2020-07-05T15:33:58.010" v="2517" actId="1076"/>
          <ac:picMkLst>
            <pc:docMk/>
            <pc:sldMk cId="1215030609" sldId="342"/>
            <ac:picMk id="32" creationId="{66809B6B-1CB0-4BDD-AF18-7C6E4A7A744A}"/>
          </ac:picMkLst>
        </pc:picChg>
        <pc:cxnChg chg="add mod">
          <ac:chgData name="ANDRES HUMBERTO OTALORA CARMONA" userId="9f185f83-ab76-4bc7-b4dd-50fef826f155" providerId="ADAL" clId="{B71ABF71-08B5-4BD3-94EB-65045B4F024D}" dt="2020-07-05T15:38:14.826" v="2739" actId="14100"/>
          <ac:cxnSpMkLst>
            <pc:docMk/>
            <pc:sldMk cId="1215030609" sldId="342"/>
            <ac:cxnSpMk id="6" creationId="{356C80B0-5407-4184-8CA1-BB5CC367A067}"/>
          </ac:cxnSpMkLst>
        </pc:cxnChg>
        <pc:cxnChg chg="del">
          <ac:chgData name="ANDRES HUMBERTO OTALORA CARMONA" userId="9f185f83-ab76-4bc7-b4dd-50fef826f155" providerId="ADAL" clId="{B71ABF71-08B5-4BD3-94EB-65045B4F024D}" dt="2020-07-05T15:33:33.556" v="2505" actId="478"/>
          <ac:cxnSpMkLst>
            <pc:docMk/>
            <pc:sldMk cId="1215030609" sldId="342"/>
            <ac:cxnSpMk id="7" creationId="{EE9FC199-1213-40A0-AF3D-228943E3D4FC}"/>
          </ac:cxnSpMkLst>
        </pc:cxnChg>
      </pc:sldChg>
      <pc:sldChg chg="addSp delSp modSp add mod">
        <pc:chgData name="ANDRES HUMBERTO OTALORA CARMONA" userId="9f185f83-ab76-4bc7-b4dd-50fef826f155" providerId="ADAL" clId="{B71ABF71-08B5-4BD3-94EB-65045B4F024D}" dt="2020-07-05T15:56:13.807" v="3458" actId="20577"/>
        <pc:sldMkLst>
          <pc:docMk/>
          <pc:sldMk cId="4102985313" sldId="343"/>
        </pc:sldMkLst>
        <pc:spChg chg="del">
          <ac:chgData name="ANDRES HUMBERTO OTALORA CARMONA" userId="9f185f83-ab76-4bc7-b4dd-50fef826f155" providerId="ADAL" clId="{B71ABF71-08B5-4BD3-94EB-65045B4F024D}" dt="2020-07-05T15:39:03.243" v="2741" actId="478"/>
          <ac:spMkLst>
            <pc:docMk/>
            <pc:sldMk cId="4102985313" sldId="343"/>
            <ac:spMk id="4" creationId="{A5116E07-5435-4E0C-AC32-C3626A686630}"/>
          </ac:spMkLst>
        </pc:spChg>
        <pc:spChg chg="add mod">
          <ac:chgData name="ANDRES HUMBERTO OTALORA CARMONA" userId="9f185f83-ab76-4bc7-b4dd-50fef826f155" providerId="ADAL" clId="{B71ABF71-08B5-4BD3-94EB-65045B4F024D}" dt="2020-07-05T15:56:05.683" v="3451" actId="1076"/>
          <ac:spMkLst>
            <pc:docMk/>
            <pc:sldMk cId="4102985313" sldId="343"/>
            <ac:spMk id="10" creationId="{0EB7C17C-4FE6-4B09-A2FE-B19BB12471FF}"/>
          </ac:spMkLst>
        </pc:spChg>
        <pc:spChg chg="add mod">
          <ac:chgData name="ANDRES HUMBERTO OTALORA CARMONA" userId="9f185f83-ab76-4bc7-b4dd-50fef826f155" providerId="ADAL" clId="{B71ABF71-08B5-4BD3-94EB-65045B4F024D}" dt="2020-07-05T15:52:08.068" v="3162" actId="1076"/>
          <ac:spMkLst>
            <pc:docMk/>
            <pc:sldMk cId="4102985313" sldId="343"/>
            <ac:spMk id="19" creationId="{1371F324-FCA6-4087-8FB0-3C5EA14CBDCC}"/>
          </ac:spMkLst>
        </pc:spChg>
        <pc:spChg chg="del">
          <ac:chgData name="ANDRES HUMBERTO OTALORA CARMONA" userId="9f185f83-ab76-4bc7-b4dd-50fef826f155" providerId="ADAL" clId="{B71ABF71-08B5-4BD3-94EB-65045B4F024D}" dt="2020-07-05T15:39:04.116" v="2742" actId="478"/>
          <ac:spMkLst>
            <pc:docMk/>
            <pc:sldMk cId="4102985313" sldId="343"/>
            <ac:spMk id="21" creationId="{1E71A36D-4BC8-4C5B-9DD5-06C82DDDFEAE}"/>
          </ac:spMkLst>
        </pc:spChg>
        <pc:spChg chg="del">
          <ac:chgData name="ANDRES HUMBERTO OTALORA CARMONA" userId="9f185f83-ab76-4bc7-b4dd-50fef826f155" providerId="ADAL" clId="{B71ABF71-08B5-4BD3-94EB-65045B4F024D}" dt="2020-07-05T15:39:03.243" v="2741" actId="478"/>
          <ac:spMkLst>
            <pc:docMk/>
            <pc:sldMk cId="4102985313" sldId="343"/>
            <ac:spMk id="22" creationId="{F79D7D2D-F59F-4F85-9104-F7C1F2B8E0E8}"/>
          </ac:spMkLst>
        </pc:spChg>
        <pc:spChg chg="add mod">
          <ac:chgData name="ANDRES HUMBERTO OTALORA CARMONA" userId="9f185f83-ab76-4bc7-b4dd-50fef826f155" providerId="ADAL" clId="{B71ABF71-08B5-4BD3-94EB-65045B4F024D}" dt="2020-07-05T15:52:35.723" v="3198" actId="1076"/>
          <ac:spMkLst>
            <pc:docMk/>
            <pc:sldMk cId="4102985313" sldId="343"/>
            <ac:spMk id="23" creationId="{167FC26C-50BC-49B8-B157-4B16A28E399F}"/>
          </ac:spMkLst>
        </pc:spChg>
        <pc:spChg chg="add mod">
          <ac:chgData name="ANDRES HUMBERTO OTALORA CARMONA" userId="9f185f83-ab76-4bc7-b4dd-50fef826f155" providerId="ADAL" clId="{B71ABF71-08B5-4BD3-94EB-65045B4F024D}" dt="2020-07-05T15:52:29.645" v="3195" actId="113"/>
          <ac:spMkLst>
            <pc:docMk/>
            <pc:sldMk cId="4102985313" sldId="343"/>
            <ac:spMk id="25" creationId="{15A19C10-2650-4930-B318-177158A05112}"/>
          </ac:spMkLst>
        </pc:spChg>
        <pc:spChg chg="add mod">
          <ac:chgData name="ANDRES HUMBERTO OTALORA CARMONA" userId="9f185f83-ab76-4bc7-b4dd-50fef826f155" providerId="ADAL" clId="{B71ABF71-08B5-4BD3-94EB-65045B4F024D}" dt="2020-07-05T15:52:50.869" v="3224" actId="207"/>
          <ac:spMkLst>
            <pc:docMk/>
            <pc:sldMk cId="4102985313" sldId="343"/>
            <ac:spMk id="26" creationId="{72B7A0F9-1198-4FAE-8A53-3D424478FE61}"/>
          </ac:spMkLst>
        </pc:spChg>
        <pc:spChg chg="add mod">
          <ac:chgData name="ANDRES HUMBERTO OTALORA CARMONA" userId="9f185f83-ab76-4bc7-b4dd-50fef826f155" providerId="ADAL" clId="{B71ABF71-08B5-4BD3-94EB-65045B4F024D}" dt="2020-07-05T15:56:03.347" v="3450" actId="1076"/>
          <ac:spMkLst>
            <pc:docMk/>
            <pc:sldMk cId="4102985313" sldId="343"/>
            <ac:spMk id="27" creationId="{F90BFA80-D640-4E83-BE01-5A590DE8C4BD}"/>
          </ac:spMkLst>
        </pc:spChg>
        <pc:spChg chg="add mod">
          <ac:chgData name="ANDRES HUMBERTO OTALORA CARMONA" userId="9f185f83-ab76-4bc7-b4dd-50fef826f155" providerId="ADAL" clId="{B71ABF71-08B5-4BD3-94EB-65045B4F024D}" dt="2020-07-05T15:55:56.851" v="3447" actId="1076"/>
          <ac:spMkLst>
            <pc:docMk/>
            <pc:sldMk cId="4102985313" sldId="343"/>
            <ac:spMk id="29" creationId="{AB00FF81-78B3-4024-9087-71C808E6AE92}"/>
          </ac:spMkLst>
        </pc:spChg>
        <pc:spChg chg="add mod">
          <ac:chgData name="ANDRES HUMBERTO OTALORA CARMONA" userId="9f185f83-ab76-4bc7-b4dd-50fef826f155" providerId="ADAL" clId="{B71ABF71-08B5-4BD3-94EB-65045B4F024D}" dt="2020-07-05T15:56:13.807" v="3458" actId="20577"/>
          <ac:spMkLst>
            <pc:docMk/>
            <pc:sldMk cId="4102985313" sldId="343"/>
            <ac:spMk id="30" creationId="{92F5121D-3579-484C-97CC-14C05C03C32F}"/>
          </ac:spMkLst>
        </pc:spChg>
        <pc:spChg chg="del">
          <ac:chgData name="ANDRES HUMBERTO OTALORA CARMONA" userId="9f185f83-ab76-4bc7-b4dd-50fef826f155" providerId="ADAL" clId="{B71ABF71-08B5-4BD3-94EB-65045B4F024D}" dt="2020-07-05T15:39:03.243" v="2741" actId="478"/>
          <ac:spMkLst>
            <pc:docMk/>
            <pc:sldMk cId="4102985313" sldId="343"/>
            <ac:spMk id="33" creationId="{E32959B0-9EAA-4F12-93CC-8E3DD056B6B0}"/>
          </ac:spMkLst>
        </pc:spChg>
        <pc:spChg chg="mod">
          <ac:chgData name="ANDRES HUMBERTO OTALORA CARMONA" userId="9f185f83-ab76-4bc7-b4dd-50fef826f155" providerId="ADAL" clId="{B71ABF71-08B5-4BD3-94EB-65045B4F024D}" dt="2020-07-05T15:40:15.803" v="2808" actId="20577"/>
          <ac:spMkLst>
            <pc:docMk/>
            <pc:sldMk cId="4102985313" sldId="343"/>
            <ac:spMk id="41" creationId="{BA4E2C08-946C-4869-9B54-C27E445D8FB7}"/>
          </ac:spMkLst>
        </pc:spChg>
        <pc:spChg chg="del">
          <ac:chgData name="ANDRES HUMBERTO OTALORA CARMONA" userId="9f185f83-ab76-4bc7-b4dd-50fef826f155" providerId="ADAL" clId="{B71ABF71-08B5-4BD3-94EB-65045B4F024D}" dt="2020-07-05T15:39:03.243" v="2741" actId="478"/>
          <ac:spMkLst>
            <pc:docMk/>
            <pc:sldMk cId="4102985313" sldId="343"/>
            <ac:spMk id="53" creationId="{47E67A64-B83D-4FFA-A165-BDE53BDEF028}"/>
          </ac:spMkLst>
        </pc:spChg>
        <pc:picChg chg="add del">
          <ac:chgData name="ANDRES HUMBERTO OTALORA CARMONA" userId="9f185f83-ab76-4bc7-b4dd-50fef826f155" providerId="ADAL" clId="{B71ABF71-08B5-4BD3-94EB-65045B4F024D}" dt="2020-07-05T15:39:46.580" v="2779" actId="478"/>
          <ac:picMkLst>
            <pc:docMk/>
            <pc:sldMk cId="4102985313" sldId="343"/>
            <ac:picMk id="3" creationId="{951C5B7C-89BD-4146-9B45-A1C33D2CE1CB}"/>
          </ac:picMkLst>
        </pc:picChg>
        <pc:picChg chg="add del mod">
          <ac:chgData name="ANDRES HUMBERTO OTALORA CARMONA" userId="9f185f83-ab76-4bc7-b4dd-50fef826f155" providerId="ADAL" clId="{B71ABF71-08B5-4BD3-94EB-65045B4F024D}" dt="2020-07-05T15:55:06.900" v="3424" actId="478"/>
          <ac:picMkLst>
            <pc:docMk/>
            <pc:sldMk cId="4102985313" sldId="343"/>
            <ac:picMk id="5" creationId="{4E029572-C8D2-4D6E-8F63-64C6F8D8B03E}"/>
          </ac:picMkLst>
        </pc:picChg>
        <pc:picChg chg="add mod modCrop">
          <ac:chgData name="ANDRES HUMBERTO OTALORA CARMONA" userId="9f185f83-ab76-4bc7-b4dd-50fef826f155" providerId="ADAL" clId="{B71ABF71-08B5-4BD3-94EB-65045B4F024D}" dt="2020-07-05T15:50:19.188" v="2949" actId="1076"/>
          <ac:picMkLst>
            <pc:docMk/>
            <pc:sldMk cId="4102985313" sldId="343"/>
            <ac:picMk id="7" creationId="{48817FE1-CE9A-42E9-9C5A-F48220131F0B}"/>
          </ac:picMkLst>
        </pc:picChg>
        <pc:picChg chg="add mod">
          <ac:chgData name="ANDRES HUMBERTO OTALORA CARMONA" userId="9f185f83-ab76-4bc7-b4dd-50fef826f155" providerId="ADAL" clId="{B71ABF71-08B5-4BD3-94EB-65045B4F024D}" dt="2020-07-05T15:50:29.003" v="2952" actId="1076"/>
          <ac:picMkLst>
            <pc:docMk/>
            <pc:sldMk cId="4102985313" sldId="343"/>
            <ac:picMk id="8" creationId="{FB181256-E9A6-4AAD-A774-E84CD61507F3}"/>
          </ac:picMkLst>
        </pc:picChg>
        <pc:picChg chg="add mod modCrop">
          <ac:chgData name="ANDRES HUMBERTO OTALORA CARMONA" userId="9f185f83-ab76-4bc7-b4dd-50fef826f155" providerId="ADAL" clId="{B71ABF71-08B5-4BD3-94EB-65045B4F024D}" dt="2020-07-05T15:50:27.475" v="2951" actId="1076"/>
          <ac:picMkLst>
            <pc:docMk/>
            <pc:sldMk cId="4102985313" sldId="343"/>
            <ac:picMk id="9" creationId="{0C304E5A-9FB4-488D-9A8A-BA5F20D980E7}"/>
          </ac:picMkLst>
        </pc:picChg>
        <pc:picChg chg="add mod">
          <ac:chgData name="ANDRES HUMBERTO OTALORA CARMONA" userId="9f185f83-ab76-4bc7-b4dd-50fef826f155" providerId="ADAL" clId="{B71ABF71-08B5-4BD3-94EB-65045B4F024D}" dt="2020-07-05T15:55:27.060" v="3436" actId="1076"/>
          <ac:picMkLst>
            <pc:docMk/>
            <pc:sldMk cId="4102985313" sldId="343"/>
            <ac:picMk id="16" creationId="{058A5A53-3592-451D-BF21-F1003AC338FE}"/>
          </ac:picMkLst>
        </pc:picChg>
        <pc:picChg chg="del">
          <ac:chgData name="ANDRES HUMBERTO OTALORA CARMONA" userId="9f185f83-ab76-4bc7-b4dd-50fef826f155" providerId="ADAL" clId="{B71ABF71-08B5-4BD3-94EB-65045B4F024D}" dt="2020-07-05T15:39:03.243" v="2741" actId="478"/>
          <ac:picMkLst>
            <pc:docMk/>
            <pc:sldMk cId="4102985313" sldId="343"/>
            <ac:picMk id="18" creationId="{1D7D3604-E00D-4CD6-A68A-579CAABEF9AE}"/>
          </ac:picMkLst>
        </pc:picChg>
        <pc:picChg chg="del">
          <ac:chgData name="ANDRES HUMBERTO OTALORA CARMONA" userId="9f185f83-ab76-4bc7-b4dd-50fef826f155" providerId="ADAL" clId="{B71ABF71-08B5-4BD3-94EB-65045B4F024D}" dt="2020-07-05T15:39:03.243" v="2741" actId="478"/>
          <ac:picMkLst>
            <pc:docMk/>
            <pc:sldMk cId="4102985313" sldId="343"/>
            <ac:picMk id="20" creationId="{ED6A0A1C-22CA-4309-A3CC-BF2FEC3FC2BE}"/>
          </ac:picMkLst>
        </pc:picChg>
        <pc:picChg chg="del">
          <ac:chgData name="ANDRES HUMBERTO OTALORA CARMONA" userId="9f185f83-ab76-4bc7-b4dd-50fef826f155" providerId="ADAL" clId="{B71ABF71-08B5-4BD3-94EB-65045B4F024D}" dt="2020-07-05T15:39:03.243" v="2741" actId="478"/>
          <ac:picMkLst>
            <pc:docMk/>
            <pc:sldMk cId="4102985313" sldId="343"/>
            <ac:picMk id="24" creationId="{292D8313-22C2-4888-8D73-FEC3596A6C26}"/>
          </ac:picMkLst>
        </pc:picChg>
        <pc:picChg chg="del">
          <ac:chgData name="ANDRES HUMBERTO OTALORA CARMONA" userId="9f185f83-ab76-4bc7-b4dd-50fef826f155" providerId="ADAL" clId="{B71ABF71-08B5-4BD3-94EB-65045B4F024D}" dt="2020-07-05T15:39:03.243" v="2741" actId="478"/>
          <ac:picMkLst>
            <pc:docMk/>
            <pc:sldMk cId="4102985313" sldId="343"/>
            <ac:picMk id="32" creationId="{66809B6B-1CB0-4BDD-AF18-7C6E4A7A744A}"/>
          </ac:picMkLst>
        </pc:picChg>
        <pc:cxnChg chg="del">
          <ac:chgData name="ANDRES HUMBERTO OTALORA CARMONA" userId="9f185f83-ab76-4bc7-b4dd-50fef826f155" providerId="ADAL" clId="{B71ABF71-08B5-4BD3-94EB-65045B4F024D}" dt="2020-07-05T15:39:03.243" v="2741" actId="478"/>
          <ac:cxnSpMkLst>
            <pc:docMk/>
            <pc:sldMk cId="4102985313" sldId="343"/>
            <ac:cxnSpMk id="6" creationId="{356C80B0-5407-4184-8CA1-BB5CC367A067}"/>
          </ac:cxnSpMkLst>
        </pc:cxnChg>
      </pc:sldChg>
    </pc:docChg>
  </pc:docChgLst>
  <pc:docChgLst>
    <pc:chgData name="ANDRES HUMBERTO OTALORA CARMONA" userId="9f185f83-ab76-4bc7-b4dd-50fef826f155" providerId="ADAL" clId="{DC86862C-B1F8-42AF-8AF5-FA4931AB7248}"/>
    <pc:docChg chg="undo custSel addSld delSld modSld">
      <pc:chgData name="ANDRES HUMBERTO OTALORA CARMONA" userId="9f185f83-ab76-4bc7-b4dd-50fef826f155" providerId="ADAL" clId="{DC86862C-B1F8-42AF-8AF5-FA4931AB7248}" dt="2020-07-06T21:16:34.217" v="5763" actId="20577"/>
      <pc:docMkLst>
        <pc:docMk/>
      </pc:docMkLst>
      <pc:sldChg chg="modSp mod">
        <pc:chgData name="ANDRES HUMBERTO OTALORA CARMONA" userId="9f185f83-ab76-4bc7-b4dd-50fef826f155" providerId="ADAL" clId="{DC86862C-B1F8-42AF-8AF5-FA4931AB7248}" dt="2020-07-06T21:16:34.217" v="5763" actId="20577"/>
        <pc:sldMkLst>
          <pc:docMk/>
          <pc:sldMk cId="4231383792" sldId="320"/>
        </pc:sldMkLst>
        <pc:spChg chg="mod">
          <ac:chgData name="ANDRES HUMBERTO OTALORA CARMONA" userId="9f185f83-ab76-4bc7-b4dd-50fef826f155" providerId="ADAL" clId="{DC86862C-B1F8-42AF-8AF5-FA4931AB7248}" dt="2020-07-06T21:16:34.217" v="5763" actId="20577"/>
          <ac:spMkLst>
            <pc:docMk/>
            <pc:sldMk cId="4231383792" sldId="320"/>
            <ac:spMk id="12" creationId="{2A3190B4-7CE9-421D-8959-FEBD252C9280}"/>
          </ac:spMkLst>
        </pc:spChg>
      </pc:sldChg>
      <pc:sldChg chg="addSp delSp modSp mod addAnim delAnim">
        <pc:chgData name="ANDRES HUMBERTO OTALORA CARMONA" userId="9f185f83-ab76-4bc7-b4dd-50fef826f155" providerId="ADAL" clId="{DC86862C-B1F8-42AF-8AF5-FA4931AB7248}" dt="2020-07-06T16:12:34.910" v="194" actId="1440"/>
        <pc:sldMkLst>
          <pc:docMk/>
          <pc:sldMk cId="481473816" sldId="334"/>
        </pc:sldMkLst>
        <pc:spChg chg="add del mod">
          <ac:chgData name="ANDRES HUMBERTO OTALORA CARMONA" userId="9f185f83-ab76-4bc7-b4dd-50fef826f155" providerId="ADAL" clId="{DC86862C-B1F8-42AF-8AF5-FA4931AB7248}" dt="2020-07-06T16:08:18.145" v="99" actId="20577"/>
          <ac:spMkLst>
            <pc:docMk/>
            <pc:sldMk cId="481473816" sldId="334"/>
            <ac:spMk id="3" creationId="{595AA118-7FB6-4836-A0F8-0017B40011B1}"/>
          </ac:spMkLst>
        </pc:spChg>
        <pc:spChg chg="add del mod">
          <ac:chgData name="ANDRES HUMBERTO OTALORA CARMONA" userId="9f185f83-ab76-4bc7-b4dd-50fef826f155" providerId="ADAL" clId="{DC86862C-B1F8-42AF-8AF5-FA4931AB7248}" dt="2020-07-06T16:09:07.291" v="108" actId="20577"/>
          <ac:spMkLst>
            <pc:docMk/>
            <pc:sldMk cId="481473816" sldId="334"/>
            <ac:spMk id="4" creationId="{0764A3A3-DAED-417B-A0B1-8D5EBFD5D11E}"/>
          </ac:spMkLst>
        </pc:spChg>
        <pc:spChg chg="add mod">
          <ac:chgData name="ANDRES HUMBERTO OTALORA CARMONA" userId="9f185f83-ab76-4bc7-b4dd-50fef826f155" providerId="ADAL" clId="{DC86862C-B1F8-42AF-8AF5-FA4931AB7248}" dt="2020-07-06T16:10:00.496" v="125" actId="14100"/>
          <ac:spMkLst>
            <pc:docMk/>
            <pc:sldMk cId="481473816" sldId="334"/>
            <ac:spMk id="5" creationId="{8389BD50-9FBE-4279-AFB2-A6A48DA3E1EE}"/>
          </ac:spMkLst>
        </pc:spChg>
        <pc:spChg chg="add del mod">
          <ac:chgData name="ANDRES HUMBERTO OTALORA CARMONA" userId="9f185f83-ab76-4bc7-b4dd-50fef826f155" providerId="ADAL" clId="{DC86862C-B1F8-42AF-8AF5-FA4931AB7248}" dt="2020-07-06T16:07:52.121" v="29" actId="478"/>
          <ac:spMkLst>
            <pc:docMk/>
            <pc:sldMk cId="481473816" sldId="334"/>
            <ac:spMk id="6" creationId="{9F2947A2-7508-4828-8A35-BFEA7BC49DA3}"/>
          </ac:spMkLst>
        </pc:spChg>
        <pc:spChg chg="add mod">
          <ac:chgData name="ANDRES HUMBERTO OTALORA CARMONA" userId="9f185f83-ab76-4bc7-b4dd-50fef826f155" providerId="ADAL" clId="{DC86862C-B1F8-42AF-8AF5-FA4931AB7248}" dt="2020-07-06T16:10:26.266" v="152" actId="20577"/>
          <ac:spMkLst>
            <pc:docMk/>
            <pc:sldMk cId="481473816" sldId="334"/>
            <ac:spMk id="12" creationId="{6B3E1100-66FF-4B49-8337-76DB50638BAB}"/>
          </ac:spMkLst>
        </pc:spChg>
        <pc:spChg chg="add mod">
          <ac:chgData name="ANDRES HUMBERTO OTALORA CARMONA" userId="9f185f83-ab76-4bc7-b4dd-50fef826f155" providerId="ADAL" clId="{DC86862C-B1F8-42AF-8AF5-FA4931AB7248}" dt="2020-07-06T16:09:55.439" v="123" actId="1076"/>
          <ac:spMkLst>
            <pc:docMk/>
            <pc:sldMk cId="481473816" sldId="334"/>
            <ac:spMk id="14" creationId="{34BF3521-3559-4AF5-8C72-762804C0B503}"/>
          </ac:spMkLst>
        </pc:spChg>
        <pc:spChg chg="add mod">
          <ac:chgData name="ANDRES HUMBERTO OTALORA CARMONA" userId="9f185f83-ab76-4bc7-b4dd-50fef826f155" providerId="ADAL" clId="{DC86862C-B1F8-42AF-8AF5-FA4931AB7248}" dt="2020-07-06T16:12:18.639" v="190" actId="1076"/>
          <ac:spMkLst>
            <pc:docMk/>
            <pc:sldMk cId="481473816" sldId="334"/>
            <ac:spMk id="18" creationId="{57030C07-CE4E-494E-BED5-913B9AD71C44}"/>
          </ac:spMkLst>
        </pc:spChg>
        <pc:spChg chg="add del mod">
          <ac:chgData name="ANDRES HUMBERTO OTALORA CARMONA" userId="9f185f83-ab76-4bc7-b4dd-50fef826f155" providerId="ADAL" clId="{DC86862C-B1F8-42AF-8AF5-FA4931AB7248}" dt="2020-07-06T16:07:54.137" v="50" actId="478"/>
          <ac:spMkLst>
            <pc:docMk/>
            <pc:sldMk cId="481473816" sldId="334"/>
            <ac:spMk id="19" creationId="{051FC6F6-3A95-4911-9C89-0156F0870DFD}"/>
          </ac:spMkLst>
        </pc:spChg>
        <pc:spChg chg="add mod">
          <ac:chgData name="ANDRES HUMBERTO OTALORA CARMONA" userId="9f185f83-ab76-4bc7-b4dd-50fef826f155" providerId="ADAL" clId="{DC86862C-B1F8-42AF-8AF5-FA4931AB7248}" dt="2020-07-06T16:12:27.567" v="191" actId="1076"/>
          <ac:spMkLst>
            <pc:docMk/>
            <pc:sldMk cId="481473816" sldId="334"/>
            <ac:spMk id="20" creationId="{C1E500AF-CFD9-4923-83A7-9CC45D0584F9}"/>
          </ac:spMkLst>
        </pc:spChg>
        <pc:spChg chg="add mod">
          <ac:chgData name="ANDRES HUMBERTO OTALORA CARMONA" userId="9f185f83-ab76-4bc7-b4dd-50fef826f155" providerId="ADAL" clId="{DC86862C-B1F8-42AF-8AF5-FA4931AB7248}" dt="2020-07-06T16:12:31.199" v="192" actId="1076"/>
          <ac:spMkLst>
            <pc:docMk/>
            <pc:sldMk cId="481473816" sldId="334"/>
            <ac:spMk id="21" creationId="{C659A6CF-58B3-4C40-BF43-7D396FE0FA50}"/>
          </ac:spMkLst>
        </pc:spChg>
        <pc:spChg chg="mod">
          <ac:chgData name="ANDRES HUMBERTO OTALORA CARMONA" userId="9f185f83-ab76-4bc7-b4dd-50fef826f155" providerId="ADAL" clId="{DC86862C-B1F8-42AF-8AF5-FA4931AB7248}" dt="2020-07-06T16:08:06.434" v="84" actId="20577"/>
          <ac:spMkLst>
            <pc:docMk/>
            <pc:sldMk cId="481473816" sldId="334"/>
            <ac:spMk id="41" creationId="{BA4E2C08-946C-4869-9B54-C27E445D8FB7}"/>
          </ac:spMkLst>
        </pc:spChg>
        <pc:picChg chg="add del">
          <ac:chgData name="ANDRES HUMBERTO OTALORA CARMONA" userId="9f185f83-ab76-4bc7-b4dd-50fef826f155" providerId="ADAL" clId="{DC86862C-B1F8-42AF-8AF5-FA4931AB7248}" dt="2020-07-06T16:07:48.403" v="22" actId="478"/>
          <ac:picMkLst>
            <pc:docMk/>
            <pc:sldMk cId="481473816" sldId="334"/>
            <ac:picMk id="8" creationId="{9B40FBA8-55E1-48E0-99AD-E22DD1F6FB8D}"/>
          </ac:picMkLst>
        </pc:picChg>
        <pc:picChg chg="add mod">
          <ac:chgData name="ANDRES HUMBERTO OTALORA CARMONA" userId="9f185f83-ab76-4bc7-b4dd-50fef826f155" providerId="ADAL" clId="{DC86862C-B1F8-42AF-8AF5-FA4931AB7248}" dt="2020-07-06T16:09:53.048" v="122" actId="1076"/>
          <ac:picMkLst>
            <pc:docMk/>
            <pc:sldMk cId="481473816" sldId="334"/>
            <ac:picMk id="9" creationId="{77174970-0482-419B-B5F0-564831170408}"/>
          </ac:picMkLst>
        </pc:picChg>
        <pc:picChg chg="add del">
          <ac:chgData name="ANDRES HUMBERTO OTALORA CARMONA" userId="9f185f83-ab76-4bc7-b4dd-50fef826f155" providerId="ADAL" clId="{DC86862C-B1F8-42AF-8AF5-FA4931AB7248}" dt="2020-07-06T16:07:49.281" v="23" actId="478"/>
          <ac:picMkLst>
            <pc:docMk/>
            <pc:sldMk cId="481473816" sldId="334"/>
            <ac:picMk id="10" creationId="{6FAD6C93-BBF7-45AE-888A-993E7A30A7F6}"/>
          </ac:picMkLst>
        </pc:picChg>
        <pc:picChg chg="del">
          <ac:chgData name="ANDRES HUMBERTO OTALORA CARMONA" userId="9f185f83-ab76-4bc7-b4dd-50fef826f155" providerId="ADAL" clId="{DC86862C-B1F8-42AF-8AF5-FA4931AB7248}" dt="2020-07-06T16:07:50.742" v="27" actId="478"/>
          <ac:picMkLst>
            <pc:docMk/>
            <pc:sldMk cId="481473816" sldId="334"/>
            <ac:picMk id="11" creationId="{C0EBF6EE-DBAD-4751-973A-58B2EC8A966C}"/>
          </ac:picMkLst>
        </pc:picChg>
        <pc:picChg chg="del">
          <ac:chgData name="ANDRES HUMBERTO OTALORA CARMONA" userId="9f185f83-ab76-4bc7-b4dd-50fef826f155" providerId="ADAL" clId="{DC86862C-B1F8-42AF-8AF5-FA4931AB7248}" dt="2020-07-06T16:07:51.441" v="28" actId="478"/>
          <ac:picMkLst>
            <pc:docMk/>
            <pc:sldMk cId="481473816" sldId="334"/>
            <ac:picMk id="13" creationId="{EE55ABC7-80DC-4339-8DB7-32477B43BEA7}"/>
          </ac:picMkLst>
        </pc:picChg>
        <pc:picChg chg="add mod">
          <ac:chgData name="ANDRES HUMBERTO OTALORA CARMONA" userId="9f185f83-ab76-4bc7-b4dd-50fef826f155" providerId="ADAL" clId="{DC86862C-B1F8-42AF-8AF5-FA4931AB7248}" dt="2020-07-06T16:12:34.910" v="194" actId="1440"/>
          <ac:picMkLst>
            <pc:docMk/>
            <pc:sldMk cId="481473816" sldId="334"/>
            <ac:picMk id="15" creationId="{CF723C56-A101-4898-B657-3516203F0836}"/>
          </ac:picMkLst>
        </pc:picChg>
        <pc:picChg chg="add mod">
          <ac:chgData name="ANDRES HUMBERTO OTALORA CARMONA" userId="9f185f83-ab76-4bc7-b4dd-50fef826f155" providerId="ADAL" clId="{DC86862C-B1F8-42AF-8AF5-FA4931AB7248}" dt="2020-07-06T16:11:09.139" v="159" actId="27349"/>
          <ac:picMkLst>
            <pc:docMk/>
            <pc:sldMk cId="481473816" sldId="334"/>
            <ac:picMk id="17" creationId="{1D9B4AC9-35B8-4D22-B565-D9A4DE0B8F1E}"/>
          </ac:picMkLst>
        </pc:picChg>
        <pc:picChg chg="add mod">
          <ac:chgData name="ANDRES HUMBERTO OTALORA CARMONA" userId="9f185f83-ab76-4bc7-b4dd-50fef826f155" providerId="ADAL" clId="{DC86862C-B1F8-42AF-8AF5-FA4931AB7248}" dt="2020-07-06T16:12:27.567" v="191" actId="1076"/>
          <ac:picMkLst>
            <pc:docMk/>
            <pc:sldMk cId="481473816" sldId="334"/>
            <ac:picMk id="22" creationId="{732F16AC-54A5-4AEA-B3C2-DDD72D21EDE8}"/>
          </ac:picMkLst>
        </pc:picChg>
        <pc:picChg chg="add mod">
          <ac:chgData name="ANDRES HUMBERTO OTALORA CARMONA" userId="9f185f83-ab76-4bc7-b4dd-50fef826f155" providerId="ADAL" clId="{DC86862C-B1F8-42AF-8AF5-FA4931AB7248}" dt="2020-07-06T16:12:31.199" v="192" actId="1076"/>
          <ac:picMkLst>
            <pc:docMk/>
            <pc:sldMk cId="481473816" sldId="334"/>
            <ac:picMk id="23" creationId="{54AD3E35-1945-48E3-875D-F813A5B892AD}"/>
          </ac:picMkLst>
        </pc:picChg>
      </pc:sldChg>
      <pc:sldChg chg="del">
        <pc:chgData name="ANDRES HUMBERTO OTALORA CARMONA" userId="9f185f83-ab76-4bc7-b4dd-50fef826f155" providerId="ADAL" clId="{DC86862C-B1F8-42AF-8AF5-FA4931AB7248}" dt="2020-07-06T16:07:38.487" v="19" actId="47"/>
        <pc:sldMkLst>
          <pc:docMk/>
          <pc:sldMk cId="1383705846" sldId="335"/>
        </pc:sldMkLst>
      </pc:sldChg>
      <pc:sldChg chg="addSp delSp modSp add mod">
        <pc:chgData name="ANDRES HUMBERTO OTALORA CARMONA" userId="9f185f83-ab76-4bc7-b4dd-50fef826f155" providerId="ADAL" clId="{DC86862C-B1F8-42AF-8AF5-FA4931AB7248}" dt="2020-07-06T16:19:54.195" v="792" actId="20577"/>
        <pc:sldMkLst>
          <pc:docMk/>
          <pc:sldMk cId="3661391299" sldId="335"/>
        </pc:sldMkLst>
        <pc:spChg chg="del">
          <ac:chgData name="ANDRES HUMBERTO OTALORA CARMONA" userId="9f185f83-ab76-4bc7-b4dd-50fef826f155" providerId="ADAL" clId="{DC86862C-B1F8-42AF-8AF5-FA4931AB7248}" dt="2020-07-06T16:08:24.673" v="101" actId="478"/>
          <ac:spMkLst>
            <pc:docMk/>
            <pc:sldMk cId="3661391299" sldId="335"/>
            <ac:spMk id="3" creationId="{595AA118-7FB6-4836-A0F8-0017B40011B1}"/>
          </ac:spMkLst>
        </pc:spChg>
        <pc:spChg chg="del">
          <ac:chgData name="ANDRES HUMBERTO OTALORA CARMONA" userId="9f185f83-ab76-4bc7-b4dd-50fef826f155" providerId="ADAL" clId="{DC86862C-B1F8-42AF-8AF5-FA4931AB7248}" dt="2020-07-06T16:08:24.673" v="101" actId="478"/>
          <ac:spMkLst>
            <pc:docMk/>
            <pc:sldMk cId="3661391299" sldId="335"/>
            <ac:spMk id="4" creationId="{0764A3A3-DAED-417B-A0B1-8D5EBFD5D11E}"/>
          </ac:spMkLst>
        </pc:spChg>
        <pc:spChg chg="add mod">
          <ac:chgData name="ANDRES HUMBERTO OTALORA CARMONA" userId="9f185f83-ab76-4bc7-b4dd-50fef826f155" providerId="ADAL" clId="{DC86862C-B1F8-42AF-8AF5-FA4931AB7248}" dt="2020-07-06T16:14:30.234" v="242" actId="20577"/>
          <ac:spMkLst>
            <pc:docMk/>
            <pc:sldMk cId="3661391299" sldId="335"/>
            <ac:spMk id="6" creationId="{9B0D0763-9F01-4FBC-8A9A-0464FDE68A29}"/>
          </ac:spMkLst>
        </pc:spChg>
        <pc:spChg chg="add mod">
          <ac:chgData name="ANDRES HUMBERTO OTALORA CARMONA" userId="9f185f83-ab76-4bc7-b4dd-50fef826f155" providerId="ADAL" clId="{DC86862C-B1F8-42AF-8AF5-FA4931AB7248}" dt="2020-07-06T16:16:31.440" v="548" actId="14100"/>
          <ac:spMkLst>
            <pc:docMk/>
            <pc:sldMk cId="3661391299" sldId="335"/>
            <ac:spMk id="7" creationId="{B0E366C6-43EA-4682-AFD5-5DDC90A69623}"/>
          </ac:spMkLst>
        </pc:spChg>
        <pc:spChg chg="add mod">
          <ac:chgData name="ANDRES HUMBERTO OTALORA CARMONA" userId="9f185f83-ab76-4bc7-b4dd-50fef826f155" providerId="ADAL" clId="{DC86862C-B1F8-42AF-8AF5-FA4931AB7248}" dt="2020-07-06T16:15:40.388" v="408" actId="313"/>
          <ac:spMkLst>
            <pc:docMk/>
            <pc:sldMk cId="3661391299" sldId="335"/>
            <ac:spMk id="11" creationId="{1FCE0481-88BA-4B3F-B0A5-66F7F41F7090}"/>
          </ac:spMkLst>
        </pc:spChg>
        <pc:spChg chg="add mod">
          <ac:chgData name="ANDRES HUMBERTO OTALORA CARMONA" userId="9f185f83-ab76-4bc7-b4dd-50fef826f155" providerId="ADAL" clId="{DC86862C-B1F8-42AF-8AF5-FA4931AB7248}" dt="2020-07-06T16:17:59.571" v="666" actId="123"/>
          <ac:spMkLst>
            <pc:docMk/>
            <pc:sldMk cId="3661391299" sldId="335"/>
            <ac:spMk id="20" creationId="{072A8680-9806-4EC1-824E-C7D52B9FEEE8}"/>
          </ac:spMkLst>
        </pc:spChg>
        <pc:spChg chg="add mod">
          <ac:chgData name="ANDRES HUMBERTO OTALORA CARMONA" userId="9f185f83-ab76-4bc7-b4dd-50fef826f155" providerId="ADAL" clId="{DC86862C-B1F8-42AF-8AF5-FA4931AB7248}" dt="2020-07-06T16:19:54.195" v="792" actId="20577"/>
          <ac:spMkLst>
            <pc:docMk/>
            <pc:sldMk cId="3661391299" sldId="335"/>
            <ac:spMk id="21" creationId="{6511406F-AD92-4995-BCDA-D6CD75DA332A}"/>
          </ac:spMkLst>
        </pc:spChg>
        <pc:spChg chg="mod">
          <ac:chgData name="ANDRES HUMBERTO OTALORA CARMONA" userId="9f185f83-ab76-4bc7-b4dd-50fef826f155" providerId="ADAL" clId="{DC86862C-B1F8-42AF-8AF5-FA4931AB7248}" dt="2020-07-06T16:13:03.961" v="231" actId="20577"/>
          <ac:spMkLst>
            <pc:docMk/>
            <pc:sldMk cId="3661391299" sldId="335"/>
            <ac:spMk id="41" creationId="{BA4E2C08-946C-4869-9B54-C27E445D8FB7}"/>
          </ac:spMkLst>
        </pc:spChg>
        <pc:picChg chg="add mod">
          <ac:chgData name="ANDRES HUMBERTO OTALORA CARMONA" userId="9f185f83-ab76-4bc7-b4dd-50fef826f155" providerId="ADAL" clId="{DC86862C-B1F8-42AF-8AF5-FA4931AB7248}" dt="2020-07-06T16:19:44.447" v="789" actId="1076"/>
          <ac:picMkLst>
            <pc:docMk/>
            <pc:sldMk cId="3661391299" sldId="335"/>
            <ac:picMk id="5" creationId="{D040081C-ABB2-4717-BAD5-754585C67D30}"/>
          </ac:picMkLst>
        </pc:picChg>
        <pc:picChg chg="add mod">
          <ac:chgData name="ANDRES HUMBERTO OTALORA CARMONA" userId="9f185f83-ab76-4bc7-b4dd-50fef826f155" providerId="ADAL" clId="{DC86862C-B1F8-42AF-8AF5-FA4931AB7248}" dt="2020-07-06T16:14:17.511" v="238" actId="1076"/>
          <ac:picMkLst>
            <pc:docMk/>
            <pc:sldMk cId="3661391299" sldId="335"/>
            <ac:picMk id="9" creationId="{BFD6C6B3-D64D-40EE-B3FC-A71F1C69204E}"/>
          </ac:picMkLst>
        </pc:picChg>
        <pc:picChg chg="add mod">
          <ac:chgData name="ANDRES HUMBERTO OTALORA CARMONA" userId="9f185f83-ab76-4bc7-b4dd-50fef826f155" providerId="ADAL" clId="{DC86862C-B1F8-42AF-8AF5-FA4931AB7248}" dt="2020-07-06T16:14:41.192" v="244" actId="1076"/>
          <ac:picMkLst>
            <pc:docMk/>
            <pc:sldMk cId="3661391299" sldId="335"/>
            <ac:picMk id="12" creationId="{907A4CF3-EA33-479B-9FED-BE5ACF826B58}"/>
          </ac:picMkLst>
        </pc:picChg>
        <pc:picChg chg="add mod">
          <ac:chgData name="ANDRES HUMBERTO OTALORA CARMONA" userId="9f185f83-ab76-4bc7-b4dd-50fef826f155" providerId="ADAL" clId="{DC86862C-B1F8-42AF-8AF5-FA4931AB7248}" dt="2020-07-06T16:15:53.194" v="413" actId="27349"/>
          <ac:picMkLst>
            <pc:docMk/>
            <pc:sldMk cId="3661391299" sldId="335"/>
            <ac:picMk id="14" creationId="{B36DC9F2-5CD9-4C8E-B1DD-8CD48D663DB8}"/>
          </ac:picMkLst>
        </pc:picChg>
        <pc:picChg chg="add del mod">
          <ac:chgData name="ANDRES HUMBERTO OTALORA CARMONA" userId="9f185f83-ab76-4bc7-b4dd-50fef826f155" providerId="ADAL" clId="{DC86862C-B1F8-42AF-8AF5-FA4931AB7248}" dt="2020-07-06T16:18:03.098" v="667" actId="478"/>
          <ac:picMkLst>
            <pc:docMk/>
            <pc:sldMk cId="3661391299" sldId="335"/>
            <ac:picMk id="16" creationId="{20773E6F-705A-4D64-98AF-1FCF2E9F7E5B}"/>
          </ac:picMkLst>
        </pc:picChg>
        <pc:picChg chg="add mod">
          <ac:chgData name="ANDRES HUMBERTO OTALORA CARMONA" userId="9f185f83-ab76-4bc7-b4dd-50fef826f155" providerId="ADAL" clId="{DC86862C-B1F8-42AF-8AF5-FA4931AB7248}" dt="2020-07-06T16:17:26.458" v="559" actId="27349"/>
          <ac:picMkLst>
            <pc:docMk/>
            <pc:sldMk cId="3661391299" sldId="335"/>
            <ac:picMk id="19" creationId="{161F915E-0667-4931-8DFB-421DE45EDF45}"/>
          </ac:picMkLst>
        </pc:picChg>
        <pc:cxnChg chg="add mod">
          <ac:chgData name="ANDRES HUMBERTO OTALORA CARMONA" userId="9f185f83-ab76-4bc7-b4dd-50fef826f155" providerId="ADAL" clId="{DC86862C-B1F8-42AF-8AF5-FA4931AB7248}" dt="2020-07-06T16:17:23.139" v="558" actId="208"/>
          <ac:cxnSpMkLst>
            <pc:docMk/>
            <pc:sldMk cId="3661391299" sldId="335"/>
            <ac:cxnSpMk id="10" creationId="{CBA34F64-2223-4518-992A-F2DE26D3C448}"/>
          </ac:cxnSpMkLst>
        </pc:cxnChg>
        <pc:cxnChg chg="add mod">
          <ac:chgData name="ANDRES HUMBERTO OTALORA CARMONA" userId="9f185f83-ab76-4bc7-b4dd-50fef826f155" providerId="ADAL" clId="{DC86862C-B1F8-42AF-8AF5-FA4931AB7248}" dt="2020-07-06T16:17:23.139" v="558" actId="208"/>
          <ac:cxnSpMkLst>
            <pc:docMk/>
            <pc:sldMk cId="3661391299" sldId="335"/>
            <ac:cxnSpMk id="17" creationId="{6A8B7DBC-AE0D-4FFF-AB23-FF633BAD4796}"/>
          </ac:cxnSpMkLst>
        </pc:cxnChg>
      </pc:sldChg>
      <pc:sldChg chg="addSp modSp add mod">
        <pc:chgData name="ANDRES HUMBERTO OTALORA CARMONA" userId="9f185f83-ab76-4bc7-b4dd-50fef826f155" providerId="ADAL" clId="{DC86862C-B1F8-42AF-8AF5-FA4931AB7248}" dt="2020-07-06T16:42:07.911" v="985" actId="1076"/>
        <pc:sldMkLst>
          <pc:docMk/>
          <pc:sldMk cId="1399797138" sldId="336"/>
        </pc:sldMkLst>
        <pc:spChg chg="add mod">
          <ac:chgData name="ANDRES HUMBERTO OTALORA CARMONA" userId="9f185f83-ab76-4bc7-b4dd-50fef826f155" providerId="ADAL" clId="{DC86862C-B1F8-42AF-8AF5-FA4931AB7248}" dt="2020-07-06T16:40:49.047" v="890" actId="1076"/>
          <ac:spMkLst>
            <pc:docMk/>
            <pc:sldMk cId="1399797138" sldId="336"/>
            <ac:spMk id="9" creationId="{9D496182-C0ED-493A-A928-4F3BA95EB94B}"/>
          </ac:spMkLst>
        </pc:spChg>
        <pc:spChg chg="add mod">
          <ac:chgData name="ANDRES HUMBERTO OTALORA CARMONA" userId="9f185f83-ab76-4bc7-b4dd-50fef826f155" providerId="ADAL" clId="{DC86862C-B1F8-42AF-8AF5-FA4931AB7248}" dt="2020-07-06T16:42:01.664" v="982" actId="1076"/>
          <ac:spMkLst>
            <pc:docMk/>
            <pc:sldMk cId="1399797138" sldId="336"/>
            <ac:spMk id="10" creationId="{59B8E277-5938-461A-847E-664B6D395654}"/>
          </ac:spMkLst>
        </pc:spChg>
        <pc:spChg chg="add mod">
          <ac:chgData name="ANDRES HUMBERTO OTALORA CARMONA" userId="9f185f83-ab76-4bc7-b4dd-50fef826f155" providerId="ADAL" clId="{DC86862C-B1F8-42AF-8AF5-FA4931AB7248}" dt="2020-07-06T16:41:56.906" v="980" actId="20577"/>
          <ac:spMkLst>
            <pc:docMk/>
            <pc:sldMk cId="1399797138" sldId="336"/>
            <ac:spMk id="11" creationId="{4C51BD22-2994-4A63-B3D6-6E8117301C23}"/>
          </ac:spMkLst>
        </pc:spChg>
        <pc:spChg chg="add mod">
          <ac:chgData name="ANDRES HUMBERTO OTALORA CARMONA" userId="9f185f83-ab76-4bc7-b4dd-50fef826f155" providerId="ADAL" clId="{DC86862C-B1F8-42AF-8AF5-FA4931AB7248}" dt="2020-07-06T16:42:05.168" v="984" actId="1076"/>
          <ac:spMkLst>
            <pc:docMk/>
            <pc:sldMk cId="1399797138" sldId="336"/>
            <ac:spMk id="14" creationId="{8B23BFAA-4B64-4930-BB8F-557A581D21D3}"/>
          </ac:spMkLst>
        </pc:spChg>
        <pc:spChg chg="add mod">
          <ac:chgData name="ANDRES HUMBERTO OTALORA CARMONA" userId="9f185f83-ab76-4bc7-b4dd-50fef826f155" providerId="ADAL" clId="{DC86862C-B1F8-42AF-8AF5-FA4931AB7248}" dt="2020-07-06T16:42:07.911" v="985" actId="1076"/>
          <ac:spMkLst>
            <pc:docMk/>
            <pc:sldMk cId="1399797138" sldId="336"/>
            <ac:spMk id="15" creationId="{44D242FC-FABA-4143-B951-1C68D93C6708}"/>
          </ac:spMkLst>
        </pc:spChg>
        <pc:spChg chg="mod">
          <ac:chgData name="ANDRES HUMBERTO OTALORA CARMONA" userId="9f185f83-ab76-4bc7-b4dd-50fef826f155" providerId="ADAL" clId="{DC86862C-B1F8-42AF-8AF5-FA4931AB7248}" dt="2020-07-06T16:39:19.730" v="863" actId="20577"/>
          <ac:spMkLst>
            <pc:docMk/>
            <pc:sldMk cId="1399797138" sldId="336"/>
            <ac:spMk id="41" creationId="{BA4E2C08-946C-4869-9B54-C27E445D8FB7}"/>
          </ac:spMkLst>
        </pc:spChg>
        <pc:picChg chg="add mod">
          <ac:chgData name="ANDRES HUMBERTO OTALORA CARMONA" userId="9f185f83-ab76-4bc7-b4dd-50fef826f155" providerId="ADAL" clId="{DC86862C-B1F8-42AF-8AF5-FA4931AB7248}" dt="2020-07-06T16:40:50.303" v="891" actId="1076"/>
          <ac:picMkLst>
            <pc:docMk/>
            <pc:sldMk cId="1399797138" sldId="336"/>
            <ac:picMk id="6" creationId="{151D166B-0CDB-4999-8CDF-42EFA4AF51CE}"/>
          </ac:picMkLst>
        </pc:picChg>
        <pc:picChg chg="add mod">
          <ac:chgData name="ANDRES HUMBERTO OTALORA CARMONA" userId="9f185f83-ab76-4bc7-b4dd-50fef826f155" providerId="ADAL" clId="{DC86862C-B1F8-42AF-8AF5-FA4931AB7248}" dt="2020-07-06T16:41:59.775" v="981" actId="1076"/>
          <ac:picMkLst>
            <pc:docMk/>
            <pc:sldMk cId="1399797138" sldId="336"/>
            <ac:picMk id="7" creationId="{BA08704E-293E-41AD-9E52-3BCCAD3BD7F5}"/>
          </ac:picMkLst>
        </pc:picChg>
        <pc:picChg chg="add mod">
          <ac:chgData name="ANDRES HUMBERTO OTALORA CARMONA" userId="9f185f83-ab76-4bc7-b4dd-50fef826f155" providerId="ADAL" clId="{DC86862C-B1F8-42AF-8AF5-FA4931AB7248}" dt="2020-07-06T16:41:49.048" v="969" actId="1076"/>
          <ac:picMkLst>
            <pc:docMk/>
            <pc:sldMk cId="1399797138" sldId="336"/>
            <ac:picMk id="8" creationId="{59710DCE-EA3C-4389-B52D-96A415FB7DB7}"/>
          </ac:picMkLst>
        </pc:picChg>
        <pc:picChg chg="add mod">
          <ac:chgData name="ANDRES HUMBERTO OTALORA CARMONA" userId="9f185f83-ab76-4bc7-b4dd-50fef826f155" providerId="ADAL" clId="{DC86862C-B1F8-42AF-8AF5-FA4931AB7248}" dt="2020-07-06T16:42:03.320" v="983" actId="1076"/>
          <ac:picMkLst>
            <pc:docMk/>
            <pc:sldMk cId="1399797138" sldId="336"/>
            <ac:picMk id="12" creationId="{7F76AF68-6430-48A4-9C79-0ADEE1EE65A2}"/>
          </ac:picMkLst>
        </pc:picChg>
        <pc:picChg chg="add mod">
          <ac:chgData name="ANDRES HUMBERTO OTALORA CARMONA" userId="9f185f83-ab76-4bc7-b4dd-50fef826f155" providerId="ADAL" clId="{DC86862C-B1F8-42AF-8AF5-FA4931AB7248}" dt="2020-07-06T16:40:34.687" v="882" actId="1076"/>
          <ac:picMkLst>
            <pc:docMk/>
            <pc:sldMk cId="1399797138" sldId="336"/>
            <ac:picMk id="13" creationId="{0AC8CD26-3224-4402-9F8A-83ACDC701A14}"/>
          </ac:picMkLst>
        </pc:picChg>
        <pc:picChg chg="add mod">
          <ac:chgData name="ANDRES HUMBERTO OTALORA CARMONA" userId="9f185f83-ab76-4bc7-b4dd-50fef826f155" providerId="ADAL" clId="{DC86862C-B1F8-42AF-8AF5-FA4931AB7248}" dt="2020-07-06T16:41:47.111" v="968" actId="1076"/>
          <ac:picMkLst>
            <pc:docMk/>
            <pc:sldMk cId="1399797138" sldId="336"/>
            <ac:picMk id="16" creationId="{83886721-5056-4739-858B-F3EF9F3E431C}"/>
          </ac:picMkLst>
        </pc:picChg>
      </pc:sldChg>
      <pc:sldChg chg="del">
        <pc:chgData name="ANDRES HUMBERTO OTALORA CARMONA" userId="9f185f83-ab76-4bc7-b4dd-50fef826f155" providerId="ADAL" clId="{DC86862C-B1F8-42AF-8AF5-FA4931AB7248}" dt="2020-07-06T16:07:38.487" v="19" actId="47"/>
        <pc:sldMkLst>
          <pc:docMk/>
          <pc:sldMk cId="2997577826" sldId="336"/>
        </pc:sldMkLst>
      </pc:sldChg>
      <pc:sldChg chg="del">
        <pc:chgData name="ANDRES HUMBERTO OTALORA CARMONA" userId="9f185f83-ab76-4bc7-b4dd-50fef826f155" providerId="ADAL" clId="{DC86862C-B1F8-42AF-8AF5-FA4931AB7248}" dt="2020-07-06T16:07:38.487" v="19" actId="47"/>
        <pc:sldMkLst>
          <pc:docMk/>
          <pc:sldMk cId="3630041432" sldId="337"/>
        </pc:sldMkLst>
      </pc:sldChg>
      <pc:sldChg chg="addSp delSp modSp add mod">
        <pc:chgData name="ANDRES HUMBERTO OTALORA CARMONA" userId="9f185f83-ab76-4bc7-b4dd-50fef826f155" providerId="ADAL" clId="{DC86862C-B1F8-42AF-8AF5-FA4931AB7248}" dt="2020-07-06T16:51:18.944" v="1288" actId="1076"/>
        <pc:sldMkLst>
          <pc:docMk/>
          <pc:sldMk cId="4177656241" sldId="337"/>
        </pc:sldMkLst>
        <pc:spChg chg="add del mod">
          <ac:chgData name="ANDRES HUMBERTO OTALORA CARMONA" userId="9f185f83-ab76-4bc7-b4dd-50fef826f155" providerId="ADAL" clId="{DC86862C-B1F8-42AF-8AF5-FA4931AB7248}" dt="2020-07-06T16:49:48.274" v="1108" actId="478"/>
          <ac:spMkLst>
            <pc:docMk/>
            <pc:sldMk cId="4177656241" sldId="337"/>
            <ac:spMk id="3" creationId="{B7CAC734-04A0-42A0-B03F-D7E3C024748C}"/>
          </ac:spMkLst>
        </pc:spChg>
        <pc:spChg chg="add mod">
          <ac:chgData name="ANDRES HUMBERTO OTALORA CARMONA" userId="9f185f83-ab76-4bc7-b4dd-50fef826f155" providerId="ADAL" clId="{DC86862C-B1F8-42AF-8AF5-FA4931AB7248}" dt="2020-07-06T16:50:48.078" v="1277" actId="123"/>
          <ac:spMkLst>
            <pc:docMk/>
            <pc:sldMk cId="4177656241" sldId="337"/>
            <ac:spMk id="7" creationId="{C49DEB66-69B2-433B-8108-31064DEF6582}"/>
          </ac:spMkLst>
        </pc:spChg>
        <pc:spChg chg="add mod">
          <ac:chgData name="ANDRES HUMBERTO OTALORA CARMONA" userId="9f185f83-ab76-4bc7-b4dd-50fef826f155" providerId="ADAL" clId="{DC86862C-B1F8-42AF-8AF5-FA4931AB7248}" dt="2020-07-06T16:49:33.608" v="1101" actId="1076"/>
          <ac:spMkLst>
            <pc:docMk/>
            <pc:sldMk cId="4177656241" sldId="337"/>
            <ac:spMk id="8" creationId="{B5895DAF-E720-4A13-8CA0-DA01FEE077AA}"/>
          </ac:spMkLst>
        </pc:spChg>
        <pc:spChg chg="add mod">
          <ac:chgData name="ANDRES HUMBERTO OTALORA CARMONA" userId="9f185f83-ab76-4bc7-b4dd-50fef826f155" providerId="ADAL" clId="{DC86862C-B1F8-42AF-8AF5-FA4931AB7248}" dt="2020-07-06T16:50:12.819" v="1226" actId="20577"/>
          <ac:spMkLst>
            <pc:docMk/>
            <pc:sldMk cId="4177656241" sldId="337"/>
            <ac:spMk id="9" creationId="{FD519F09-E4C3-4265-828F-25B04B70D513}"/>
          </ac:spMkLst>
        </pc:spChg>
        <pc:spChg chg="add mod">
          <ac:chgData name="ANDRES HUMBERTO OTALORA CARMONA" userId="9f185f83-ab76-4bc7-b4dd-50fef826f155" providerId="ADAL" clId="{DC86862C-B1F8-42AF-8AF5-FA4931AB7248}" dt="2020-07-06T16:51:17.416" v="1287" actId="1076"/>
          <ac:spMkLst>
            <pc:docMk/>
            <pc:sldMk cId="4177656241" sldId="337"/>
            <ac:spMk id="15" creationId="{2BB05631-F6E5-483C-B135-744FBC011E68}"/>
          </ac:spMkLst>
        </pc:spChg>
        <pc:spChg chg="mod">
          <ac:chgData name="ANDRES HUMBERTO OTALORA CARMONA" userId="9f185f83-ab76-4bc7-b4dd-50fef826f155" providerId="ADAL" clId="{DC86862C-B1F8-42AF-8AF5-FA4931AB7248}" dt="2020-07-06T16:48:18.835" v="1002" actId="20577"/>
          <ac:spMkLst>
            <pc:docMk/>
            <pc:sldMk cId="4177656241" sldId="337"/>
            <ac:spMk id="41" creationId="{BA4E2C08-946C-4869-9B54-C27E445D8FB7}"/>
          </ac:spMkLst>
        </pc:spChg>
        <pc:picChg chg="add mod">
          <ac:chgData name="ANDRES HUMBERTO OTALORA CARMONA" userId="9f185f83-ab76-4bc7-b4dd-50fef826f155" providerId="ADAL" clId="{DC86862C-B1F8-42AF-8AF5-FA4931AB7248}" dt="2020-07-06T16:49:43.977" v="1106" actId="207"/>
          <ac:picMkLst>
            <pc:docMk/>
            <pc:sldMk cId="4177656241" sldId="337"/>
            <ac:picMk id="5" creationId="{37E34C6C-EF4B-4B38-866A-405D076D277F}"/>
          </ac:picMkLst>
        </pc:picChg>
        <pc:picChg chg="add mod">
          <ac:chgData name="ANDRES HUMBERTO OTALORA CARMONA" userId="9f185f83-ab76-4bc7-b4dd-50fef826f155" providerId="ADAL" clId="{DC86862C-B1F8-42AF-8AF5-FA4931AB7248}" dt="2020-07-06T16:51:18.944" v="1288" actId="1076"/>
          <ac:picMkLst>
            <pc:docMk/>
            <pc:sldMk cId="4177656241" sldId="337"/>
            <ac:picMk id="6" creationId="{360AAE49-1CBB-47B2-AB0A-CE9488A63B1D}"/>
          </ac:picMkLst>
        </pc:picChg>
        <pc:picChg chg="add mod">
          <ac:chgData name="ANDRES HUMBERTO OTALORA CARMONA" userId="9f185f83-ab76-4bc7-b4dd-50fef826f155" providerId="ADAL" clId="{DC86862C-B1F8-42AF-8AF5-FA4931AB7248}" dt="2020-07-06T16:49:43.977" v="1106" actId="207"/>
          <ac:picMkLst>
            <pc:docMk/>
            <pc:sldMk cId="4177656241" sldId="337"/>
            <ac:picMk id="12" creationId="{FD3CE00B-031E-4667-BB64-2A7425784994}"/>
          </ac:picMkLst>
        </pc:picChg>
        <pc:picChg chg="add mod">
          <ac:chgData name="ANDRES HUMBERTO OTALORA CARMONA" userId="9f185f83-ab76-4bc7-b4dd-50fef826f155" providerId="ADAL" clId="{DC86862C-B1F8-42AF-8AF5-FA4931AB7248}" dt="2020-07-06T16:50:51.737" v="1279" actId="1076"/>
          <ac:picMkLst>
            <pc:docMk/>
            <pc:sldMk cId="4177656241" sldId="337"/>
            <ac:picMk id="14" creationId="{3304FCC4-33E9-489E-9BC1-2BFE79331D9E}"/>
          </ac:picMkLst>
        </pc:picChg>
      </pc:sldChg>
      <pc:sldChg chg="addSp modSp add mod">
        <pc:chgData name="ANDRES HUMBERTO OTALORA CARMONA" userId="9f185f83-ab76-4bc7-b4dd-50fef826f155" providerId="ADAL" clId="{DC86862C-B1F8-42AF-8AF5-FA4931AB7248}" dt="2020-07-06T17:26:12.866" v="1846" actId="20577"/>
        <pc:sldMkLst>
          <pc:docMk/>
          <pc:sldMk cId="1246360937" sldId="338"/>
        </pc:sldMkLst>
        <pc:spChg chg="add mod">
          <ac:chgData name="ANDRES HUMBERTO OTALORA CARMONA" userId="9f185f83-ab76-4bc7-b4dd-50fef826f155" providerId="ADAL" clId="{DC86862C-B1F8-42AF-8AF5-FA4931AB7248}" dt="2020-07-06T17:23:05.008" v="1652" actId="1076"/>
          <ac:spMkLst>
            <pc:docMk/>
            <pc:sldMk cId="1246360937" sldId="338"/>
            <ac:spMk id="3" creationId="{EFA6D32E-5F3B-4951-B3D8-A7D4E6950C2C}"/>
          </ac:spMkLst>
        </pc:spChg>
        <pc:spChg chg="add mod">
          <ac:chgData name="ANDRES HUMBERTO OTALORA CARMONA" userId="9f185f83-ab76-4bc7-b4dd-50fef826f155" providerId="ADAL" clId="{DC86862C-B1F8-42AF-8AF5-FA4931AB7248}" dt="2020-07-06T17:20:25.898" v="1445" actId="14100"/>
          <ac:spMkLst>
            <pc:docMk/>
            <pc:sldMk cId="1246360937" sldId="338"/>
            <ac:spMk id="6" creationId="{3474182B-7FE1-4410-801E-4441E5BA148A}"/>
          </ac:spMkLst>
        </pc:spChg>
        <pc:spChg chg="add mod">
          <ac:chgData name="ANDRES HUMBERTO OTALORA CARMONA" userId="9f185f83-ab76-4bc7-b4dd-50fef826f155" providerId="ADAL" clId="{DC86862C-B1F8-42AF-8AF5-FA4931AB7248}" dt="2020-07-06T17:25:53.433" v="1793" actId="1076"/>
          <ac:spMkLst>
            <pc:docMk/>
            <pc:sldMk cId="1246360937" sldId="338"/>
            <ac:spMk id="7" creationId="{9AEA1480-0800-4314-8000-C37C0574AF90}"/>
          </ac:spMkLst>
        </pc:spChg>
        <pc:spChg chg="add mod">
          <ac:chgData name="ANDRES HUMBERTO OTALORA CARMONA" userId="9f185f83-ab76-4bc7-b4dd-50fef826f155" providerId="ADAL" clId="{DC86862C-B1F8-42AF-8AF5-FA4931AB7248}" dt="2020-07-06T17:23:15.684" v="1658" actId="20577"/>
          <ac:spMkLst>
            <pc:docMk/>
            <pc:sldMk cId="1246360937" sldId="338"/>
            <ac:spMk id="8" creationId="{D32A6264-0D60-4BDA-B671-642EBFEE6ACD}"/>
          </ac:spMkLst>
        </pc:spChg>
        <pc:spChg chg="add mod">
          <ac:chgData name="ANDRES HUMBERTO OTALORA CARMONA" userId="9f185f83-ab76-4bc7-b4dd-50fef826f155" providerId="ADAL" clId="{DC86862C-B1F8-42AF-8AF5-FA4931AB7248}" dt="2020-07-06T17:26:12.866" v="1846" actId="20577"/>
          <ac:spMkLst>
            <pc:docMk/>
            <pc:sldMk cId="1246360937" sldId="338"/>
            <ac:spMk id="15" creationId="{57E08B24-F508-4D5F-984F-109D22AFAB91}"/>
          </ac:spMkLst>
        </pc:spChg>
        <pc:spChg chg="mod">
          <ac:chgData name="ANDRES HUMBERTO OTALORA CARMONA" userId="9f185f83-ab76-4bc7-b4dd-50fef826f155" providerId="ADAL" clId="{DC86862C-B1F8-42AF-8AF5-FA4931AB7248}" dt="2020-07-06T16:51:48.907" v="1315" actId="20577"/>
          <ac:spMkLst>
            <pc:docMk/>
            <pc:sldMk cId="1246360937" sldId="338"/>
            <ac:spMk id="41" creationId="{BA4E2C08-946C-4869-9B54-C27E445D8FB7}"/>
          </ac:spMkLst>
        </pc:spChg>
        <pc:picChg chg="add mod">
          <ac:chgData name="ANDRES HUMBERTO OTALORA CARMONA" userId="9f185f83-ab76-4bc7-b4dd-50fef826f155" providerId="ADAL" clId="{DC86862C-B1F8-42AF-8AF5-FA4931AB7248}" dt="2020-07-06T17:23:09.329" v="1654" actId="1076"/>
          <ac:picMkLst>
            <pc:docMk/>
            <pc:sldMk cId="1246360937" sldId="338"/>
            <ac:picMk id="5" creationId="{E0088717-6D48-4681-BEFA-506C7345BCDC}"/>
          </ac:picMkLst>
        </pc:picChg>
        <pc:picChg chg="add mod">
          <ac:chgData name="ANDRES HUMBERTO OTALORA CARMONA" userId="9f185f83-ab76-4bc7-b4dd-50fef826f155" providerId="ADAL" clId="{DC86862C-B1F8-42AF-8AF5-FA4931AB7248}" dt="2020-07-06T17:23:12.425" v="1656" actId="1076"/>
          <ac:picMkLst>
            <pc:docMk/>
            <pc:sldMk cId="1246360937" sldId="338"/>
            <ac:picMk id="11" creationId="{4EC09E81-F082-4364-872B-51183A4446E2}"/>
          </ac:picMkLst>
        </pc:picChg>
        <pc:picChg chg="add mod modCrop">
          <ac:chgData name="ANDRES HUMBERTO OTALORA CARMONA" userId="9f185f83-ab76-4bc7-b4dd-50fef826f155" providerId="ADAL" clId="{DC86862C-B1F8-42AF-8AF5-FA4931AB7248}" dt="2020-07-06T17:24:00.225" v="1668" actId="732"/>
          <ac:picMkLst>
            <pc:docMk/>
            <pc:sldMk cId="1246360937" sldId="338"/>
            <ac:picMk id="12" creationId="{5105BB45-CB67-4E17-AD9A-662DC2D8EB75}"/>
          </ac:picMkLst>
        </pc:picChg>
        <pc:picChg chg="add mod modCrop">
          <ac:chgData name="ANDRES HUMBERTO OTALORA CARMONA" userId="9f185f83-ab76-4bc7-b4dd-50fef826f155" providerId="ADAL" clId="{DC86862C-B1F8-42AF-8AF5-FA4931AB7248}" dt="2020-07-06T17:25:28.185" v="1785" actId="1076"/>
          <ac:picMkLst>
            <pc:docMk/>
            <pc:sldMk cId="1246360937" sldId="338"/>
            <ac:picMk id="13" creationId="{F16498E1-E432-42EE-A064-4ED35C31B6AC}"/>
          </ac:picMkLst>
        </pc:picChg>
      </pc:sldChg>
      <pc:sldChg chg="del">
        <pc:chgData name="ANDRES HUMBERTO OTALORA CARMONA" userId="9f185f83-ab76-4bc7-b4dd-50fef826f155" providerId="ADAL" clId="{DC86862C-B1F8-42AF-8AF5-FA4931AB7248}" dt="2020-07-06T16:07:38.487" v="19" actId="47"/>
        <pc:sldMkLst>
          <pc:docMk/>
          <pc:sldMk cId="3749774376" sldId="338"/>
        </pc:sldMkLst>
      </pc:sldChg>
      <pc:sldChg chg="addSp modSp add mod">
        <pc:chgData name="ANDRES HUMBERTO OTALORA CARMONA" userId="9f185f83-ab76-4bc7-b4dd-50fef826f155" providerId="ADAL" clId="{DC86862C-B1F8-42AF-8AF5-FA4931AB7248}" dt="2020-07-06T17:28:37.545" v="2047" actId="1076"/>
        <pc:sldMkLst>
          <pc:docMk/>
          <pc:sldMk cId="293630184" sldId="339"/>
        </pc:sldMkLst>
        <pc:spChg chg="add mod">
          <ac:chgData name="ANDRES HUMBERTO OTALORA CARMONA" userId="9f185f83-ab76-4bc7-b4dd-50fef826f155" providerId="ADAL" clId="{DC86862C-B1F8-42AF-8AF5-FA4931AB7248}" dt="2020-07-06T17:28:37.545" v="2047" actId="1076"/>
          <ac:spMkLst>
            <pc:docMk/>
            <pc:sldMk cId="293630184" sldId="339"/>
            <ac:spMk id="3" creationId="{76865791-B6FF-43B4-96DB-BBC18910330F}"/>
          </ac:spMkLst>
        </pc:spChg>
        <pc:spChg chg="add mod">
          <ac:chgData name="ANDRES HUMBERTO OTALORA CARMONA" userId="9f185f83-ab76-4bc7-b4dd-50fef826f155" providerId="ADAL" clId="{DC86862C-B1F8-42AF-8AF5-FA4931AB7248}" dt="2020-07-06T17:28:35.192" v="2046" actId="207"/>
          <ac:spMkLst>
            <pc:docMk/>
            <pc:sldMk cId="293630184" sldId="339"/>
            <ac:spMk id="4" creationId="{C96B8173-68CB-4A1B-B9B0-738586B47644}"/>
          </ac:spMkLst>
        </pc:spChg>
        <pc:spChg chg="mod">
          <ac:chgData name="ANDRES HUMBERTO OTALORA CARMONA" userId="9f185f83-ab76-4bc7-b4dd-50fef826f155" providerId="ADAL" clId="{DC86862C-B1F8-42AF-8AF5-FA4931AB7248}" dt="2020-07-06T17:27:05.664" v="1920" actId="21"/>
          <ac:spMkLst>
            <pc:docMk/>
            <pc:sldMk cId="293630184" sldId="339"/>
            <ac:spMk id="41" creationId="{BA4E2C08-946C-4869-9B54-C27E445D8FB7}"/>
          </ac:spMkLst>
        </pc:spChg>
        <pc:picChg chg="add mod">
          <ac:chgData name="ANDRES HUMBERTO OTALORA CARMONA" userId="9f185f83-ab76-4bc7-b4dd-50fef826f155" providerId="ADAL" clId="{DC86862C-B1F8-42AF-8AF5-FA4931AB7248}" dt="2020-07-06T17:26:45.064" v="1911" actId="1440"/>
          <ac:picMkLst>
            <pc:docMk/>
            <pc:sldMk cId="293630184" sldId="339"/>
            <ac:picMk id="6" creationId="{34AC29F5-958A-470C-BFC0-74BE175DB6D7}"/>
          </ac:picMkLst>
        </pc:picChg>
        <pc:picChg chg="add mod">
          <ac:chgData name="ANDRES HUMBERTO OTALORA CARMONA" userId="9f185f83-ab76-4bc7-b4dd-50fef826f155" providerId="ADAL" clId="{DC86862C-B1F8-42AF-8AF5-FA4931AB7248}" dt="2020-07-06T17:27:45.128" v="1970" actId="1076"/>
          <ac:picMkLst>
            <pc:docMk/>
            <pc:sldMk cId="293630184" sldId="339"/>
            <ac:picMk id="7" creationId="{DC069EAD-B6F3-438C-8890-DD93D57F0DDD}"/>
          </ac:picMkLst>
        </pc:picChg>
      </pc:sldChg>
      <pc:sldChg chg="del">
        <pc:chgData name="ANDRES HUMBERTO OTALORA CARMONA" userId="9f185f83-ab76-4bc7-b4dd-50fef826f155" providerId="ADAL" clId="{DC86862C-B1F8-42AF-8AF5-FA4931AB7248}" dt="2020-07-06T16:07:38.487" v="19" actId="47"/>
        <pc:sldMkLst>
          <pc:docMk/>
          <pc:sldMk cId="3477321608" sldId="339"/>
        </pc:sldMkLst>
      </pc:sldChg>
      <pc:sldChg chg="del">
        <pc:chgData name="ANDRES HUMBERTO OTALORA CARMONA" userId="9f185f83-ab76-4bc7-b4dd-50fef826f155" providerId="ADAL" clId="{DC86862C-B1F8-42AF-8AF5-FA4931AB7248}" dt="2020-07-06T16:07:38.487" v="19" actId="47"/>
        <pc:sldMkLst>
          <pc:docMk/>
          <pc:sldMk cId="1140443170" sldId="340"/>
        </pc:sldMkLst>
      </pc:sldChg>
      <pc:sldChg chg="addSp delSp modSp add mod">
        <pc:chgData name="ANDRES HUMBERTO OTALORA CARMONA" userId="9f185f83-ab76-4bc7-b4dd-50fef826f155" providerId="ADAL" clId="{DC86862C-B1F8-42AF-8AF5-FA4931AB7248}" dt="2020-07-06T17:31:42.265" v="2160" actId="1076"/>
        <pc:sldMkLst>
          <pc:docMk/>
          <pc:sldMk cId="2907381965" sldId="340"/>
        </pc:sldMkLst>
        <pc:spChg chg="add mod">
          <ac:chgData name="ANDRES HUMBERTO OTALORA CARMONA" userId="9f185f83-ab76-4bc7-b4dd-50fef826f155" providerId="ADAL" clId="{DC86862C-B1F8-42AF-8AF5-FA4931AB7248}" dt="2020-07-06T17:30:49.839" v="2100" actId="207"/>
          <ac:spMkLst>
            <pc:docMk/>
            <pc:sldMk cId="2907381965" sldId="340"/>
            <ac:spMk id="5" creationId="{66CFD4B0-8819-4DCE-822B-F619802EDCE0}"/>
          </ac:spMkLst>
        </pc:spChg>
        <pc:spChg chg="add del mod">
          <ac:chgData name="ANDRES HUMBERTO OTALORA CARMONA" userId="9f185f83-ab76-4bc7-b4dd-50fef826f155" providerId="ADAL" clId="{DC86862C-B1F8-42AF-8AF5-FA4931AB7248}" dt="2020-07-06T17:29:54.057" v="2070" actId="478"/>
          <ac:spMkLst>
            <pc:docMk/>
            <pc:sldMk cId="2907381965" sldId="340"/>
            <ac:spMk id="7" creationId="{19C84FB5-6C59-482A-89E8-E85A6A7E29B9}"/>
          </ac:spMkLst>
        </pc:spChg>
        <pc:spChg chg="add del mod">
          <ac:chgData name="ANDRES HUMBERTO OTALORA CARMONA" userId="9f185f83-ab76-4bc7-b4dd-50fef826f155" providerId="ADAL" clId="{DC86862C-B1F8-42AF-8AF5-FA4931AB7248}" dt="2020-07-06T17:30:12.074" v="2084" actId="478"/>
          <ac:spMkLst>
            <pc:docMk/>
            <pc:sldMk cId="2907381965" sldId="340"/>
            <ac:spMk id="8" creationId="{35034689-309E-4980-A8A3-D11823E19CE4}"/>
          </ac:spMkLst>
        </pc:spChg>
        <pc:spChg chg="add mod">
          <ac:chgData name="ANDRES HUMBERTO OTALORA CARMONA" userId="9f185f83-ab76-4bc7-b4dd-50fef826f155" providerId="ADAL" clId="{DC86862C-B1F8-42AF-8AF5-FA4931AB7248}" dt="2020-07-06T17:31:42.265" v="2160" actId="1076"/>
          <ac:spMkLst>
            <pc:docMk/>
            <pc:sldMk cId="2907381965" sldId="340"/>
            <ac:spMk id="9" creationId="{291F176F-50DA-484B-BC5A-71F187EE315F}"/>
          </ac:spMkLst>
        </pc:spChg>
        <pc:spChg chg="add mod">
          <ac:chgData name="ANDRES HUMBERTO OTALORA CARMONA" userId="9f185f83-ab76-4bc7-b4dd-50fef826f155" providerId="ADAL" clId="{DC86862C-B1F8-42AF-8AF5-FA4931AB7248}" dt="2020-07-06T17:31:38.420" v="2159" actId="122"/>
          <ac:spMkLst>
            <pc:docMk/>
            <pc:sldMk cId="2907381965" sldId="340"/>
            <ac:spMk id="10" creationId="{6A73584F-3F37-4FAC-9BA7-0A4D1E2DD7D3}"/>
          </ac:spMkLst>
        </pc:spChg>
        <pc:spChg chg="add mod">
          <ac:chgData name="ANDRES HUMBERTO OTALORA CARMONA" userId="9f185f83-ab76-4bc7-b4dd-50fef826f155" providerId="ADAL" clId="{DC86862C-B1F8-42AF-8AF5-FA4931AB7248}" dt="2020-07-06T17:31:13.145" v="2109" actId="1076"/>
          <ac:spMkLst>
            <pc:docMk/>
            <pc:sldMk cId="2907381965" sldId="340"/>
            <ac:spMk id="12" creationId="{5310778A-A36E-411D-95D2-FE6B88FF8D74}"/>
          </ac:spMkLst>
        </pc:spChg>
        <pc:spChg chg="add mod">
          <ac:chgData name="ANDRES HUMBERTO OTALORA CARMONA" userId="9f185f83-ab76-4bc7-b4dd-50fef826f155" providerId="ADAL" clId="{DC86862C-B1F8-42AF-8AF5-FA4931AB7248}" dt="2020-07-06T17:29:48.381" v="2068" actId="207"/>
          <ac:spMkLst>
            <pc:docMk/>
            <pc:sldMk cId="2907381965" sldId="340"/>
            <ac:spMk id="14" creationId="{200030ED-38C5-4266-A4DD-D9356548CDFE}"/>
          </ac:spMkLst>
        </pc:spChg>
        <pc:spChg chg="mod">
          <ac:chgData name="ANDRES HUMBERTO OTALORA CARMONA" userId="9f185f83-ab76-4bc7-b4dd-50fef826f155" providerId="ADAL" clId="{DC86862C-B1F8-42AF-8AF5-FA4931AB7248}" dt="2020-07-06T17:28:58.186" v="2049" actId="1076"/>
          <ac:spMkLst>
            <pc:docMk/>
            <pc:sldMk cId="2907381965" sldId="340"/>
            <ac:spMk id="41" creationId="{BA4E2C08-946C-4869-9B54-C27E445D8FB7}"/>
          </ac:spMkLst>
        </pc:spChg>
        <pc:picChg chg="add mod">
          <ac:chgData name="ANDRES HUMBERTO OTALORA CARMONA" userId="9f185f83-ab76-4bc7-b4dd-50fef826f155" providerId="ADAL" clId="{DC86862C-B1F8-42AF-8AF5-FA4931AB7248}" dt="2020-07-06T17:29:13.852" v="2054" actId="14100"/>
          <ac:picMkLst>
            <pc:docMk/>
            <pc:sldMk cId="2907381965" sldId="340"/>
            <ac:picMk id="6" creationId="{BD7D75E2-2AB8-4918-BC26-7E86BF5D8DE2}"/>
          </ac:picMkLst>
        </pc:picChg>
        <pc:picChg chg="add mod">
          <ac:chgData name="ANDRES HUMBERTO OTALORA CARMONA" userId="9f185f83-ab76-4bc7-b4dd-50fef826f155" providerId="ADAL" clId="{DC86862C-B1F8-42AF-8AF5-FA4931AB7248}" dt="2020-07-06T17:31:07.025" v="2106" actId="1076"/>
          <ac:picMkLst>
            <pc:docMk/>
            <pc:sldMk cId="2907381965" sldId="340"/>
            <ac:picMk id="11" creationId="{D554CC12-A6CB-4F1F-A943-DEC015C14092}"/>
          </ac:picMkLst>
        </pc:picChg>
        <pc:cxnChg chg="add mod">
          <ac:chgData name="ANDRES HUMBERTO OTALORA CARMONA" userId="9f185f83-ab76-4bc7-b4dd-50fef826f155" providerId="ADAL" clId="{DC86862C-B1F8-42AF-8AF5-FA4931AB7248}" dt="2020-07-06T17:29:32.272" v="2061" actId="1582"/>
          <ac:cxnSpMkLst>
            <pc:docMk/>
            <pc:sldMk cId="2907381965" sldId="340"/>
            <ac:cxnSpMk id="4" creationId="{13323134-FC2F-4BD9-AF94-7DB4D6CB5457}"/>
          </ac:cxnSpMkLst>
        </pc:cxnChg>
      </pc:sldChg>
      <pc:sldChg chg="addSp modSp add mod">
        <pc:chgData name="ANDRES HUMBERTO OTALORA CARMONA" userId="9f185f83-ab76-4bc7-b4dd-50fef826f155" providerId="ADAL" clId="{DC86862C-B1F8-42AF-8AF5-FA4931AB7248}" dt="2020-07-06T20:33:52.601" v="2608" actId="20577"/>
        <pc:sldMkLst>
          <pc:docMk/>
          <pc:sldMk cId="2145573464" sldId="341"/>
        </pc:sldMkLst>
        <pc:spChg chg="add mod">
          <ac:chgData name="ANDRES HUMBERTO OTALORA CARMONA" userId="9f185f83-ab76-4bc7-b4dd-50fef826f155" providerId="ADAL" clId="{DC86862C-B1F8-42AF-8AF5-FA4931AB7248}" dt="2020-07-06T20:32:01.459" v="2543" actId="207"/>
          <ac:spMkLst>
            <pc:docMk/>
            <pc:sldMk cId="2145573464" sldId="341"/>
            <ac:spMk id="3" creationId="{79DEA062-7484-4F36-A015-78DE235900D0}"/>
          </ac:spMkLst>
        </pc:spChg>
        <pc:spChg chg="add mod">
          <ac:chgData name="ANDRES HUMBERTO OTALORA CARMONA" userId="9f185f83-ab76-4bc7-b4dd-50fef826f155" providerId="ADAL" clId="{DC86862C-B1F8-42AF-8AF5-FA4931AB7248}" dt="2020-07-06T20:32:55.342" v="2572" actId="1076"/>
          <ac:spMkLst>
            <pc:docMk/>
            <pc:sldMk cId="2145573464" sldId="341"/>
            <ac:spMk id="4" creationId="{89E95F3A-8117-4849-85FF-4CFF2CAA15BB}"/>
          </ac:spMkLst>
        </pc:spChg>
        <pc:spChg chg="add mod">
          <ac:chgData name="ANDRES HUMBERTO OTALORA CARMONA" userId="9f185f83-ab76-4bc7-b4dd-50fef826f155" providerId="ADAL" clId="{DC86862C-B1F8-42AF-8AF5-FA4931AB7248}" dt="2020-07-06T20:32:58.558" v="2574" actId="20577"/>
          <ac:spMkLst>
            <pc:docMk/>
            <pc:sldMk cId="2145573464" sldId="341"/>
            <ac:spMk id="9" creationId="{0409EC05-40C9-4CA5-A7F1-F652C4285974}"/>
          </ac:spMkLst>
        </pc:spChg>
        <pc:spChg chg="mod">
          <ac:chgData name="ANDRES HUMBERTO OTALORA CARMONA" userId="9f185f83-ab76-4bc7-b4dd-50fef826f155" providerId="ADAL" clId="{DC86862C-B1F8-42AF-8AF5-FA4931AB7248}" dt="2020-07-06T20:33:52.601" v="2608" actId="20577"/>
          <ac:spMkLst>
            <pc:docMk/>
            <pc:sldMk cId="2145573464" sldId="341"/>
            <ac:spMk id="41" creationId="{BA4E2C08-946C-4869-9B54-C27E445D8FB7}"/>
          </ac:spMkLst>
        </pc:spChg>
        <pc:picChg chg="add mod">
          <ac:chgData name="ANDRES HUMBERTO OTALORA CARMONA" userId="9f185f83-ab76-4bc7-b4dd-50fef826f155" providerId="ADAL" clId="{DC86862C-B1F8-42AF-8AF5-FA4931AB7248}" dt="2020-07-06T20:32:47.749" v="2567" actId="14100"/>
          <ac:picMkLst>
            <pc:docMk/>
            <pc:sldMk cId="2145573464" sldId="341"/>
            <ac:picMk id="6" creationId="{3FE3AE25-CBC3-4016-B498-70666E558824}"/>
          </ac:picMkLst>
        </pc:picChg>
        <pc:picChg chg="add mod modCrop">
          <ac:chgData name="ANDRES HUMBERTO OTALORA CARMONA" userId="9f185f83-ab76-4bc7-b4dd-50fef826f155" providerId="ADAL" clId="{DC86862C-B1F8-42AF-8AF5-FA4931AB7248}" dt="2020-07-06T20:28:57.478" v="2430" actId="732"/>
          <ac:picMkLst>
            <pc:docMk/>
            <pc:sldMk cId="2145573464" sldId="341"/>
            <ac:picMk id="7" creationId="{B4459861-3464-436C-B3EE-E8CE3B2C6167}"/>
          </ac:picMkLst>
        </pc:picChg>
        <pc:picChg chg="add mod">
          <ac:chgData name="ANDRES HUMBERTO OTALORA CARMONA" userId="9f185f83-ab76-4bc7-b4dd-50fef826f155" providerId="ADAL" clId="{DC86862C-B1F8-42AF-8AF5-FA4931AB7248}" dt="2020-07-06T20:29:32.598" v="2432" actId="1076"/>
          <ac:picMkLst>
            <pc:docMk/>
            <pc:sldMk cId="2145573464" sldId="341"/>
            <ac:picMk id="8" creationId="{3D2F1645-797E-4F12-AAE5-C39B7196F32A}"/>
          </ac:picMkLst>
        </pc:picChg>
      </pc:sldChg>
      <pc:sldChg chg="del">
        <pc:chgData name="ANDRES HUMBERTO OTALORA CARMONA" userId="9f185f83-ab76-4bc7-b4dd-50fef826f155" providerId="ADAL" clId="{DC86862C-B1F8-42AF-8AF5-FA4931AB7248}" dt="2020-07-06T16:07:38.487" v="19" actId="47"/>
        <pc:sldMkLst>
          <pc:docMk/>
          <pc:sldMk cId="3035088527" sldId="341"/>
        </pc:sldMkLst>
      </pc:sldChg>
      <pc:sldChg chg="addSp delSp modSp add mod">
        <pc:chgData name="ANDRES HUMBERTO OTALORA CARMONA" userId="9f185f83-ab76-4bc7-b4dd-50fef826f155" providerId="ADAL" clId="{DC86862C-B1F8-42AF-8AF5-FA4931AB7248}" dt="2020-07-06T20:42:57.671" v="3039" actId="20577"/>
        <pc:sldMkLst>
          <pc:docMk/>
          <pc:sldMk cId="110666124" sldId="342"/>
        </pc:sldMkLst>
        <pc:spChg chg="add mod">
          <ac:chgData name="ANDRES HUMBERTO OTALORA CARMONA" userId="9f185f83-ab76-4bc7-b4dd-50fef826f155" providerId="ADAL" clId="{DC86862C-B1F8-42AF-8AF5-FA4931AB7248}" dt="2020-07-06T20:39:49.438" v="2951" actId="1076"/>
          <ac:spMkLst>
            <pc:docMk/>
            <pc:sldMk cId="110666124" sldId="342"/>
            <ac:spMk id="8" creationId="{BB714303-2647-4A5F-B2C0-5D8253D782F6}"/>
          </ac:spMkLst>
        </pc:spChg>
        <pc:spChg chg="add mod">
          <ac:chgData name="ANDRES HUMBERTO OTALORA CARMONA" userId="9f185f83-ab76-4bc7-b4dd-50fef826f155" providerId="ADAL" clId="{DC86862C-B1F8-42AF-8AF5-FA4931AB7248}" dt="2020-07-06T20:42:22.782" v="2992" actId="1076"/>
          <ac:spMkLst>
            <pc:docMk/>
            <pc:sldMk cId="110666124" sldId="342"/>
            <ac:spMk id="10" creationId="{23864E63-D0C5-48D5-B695-9165BF074F0D}"/>
          </ac:spMkLst>
        </pc:spChg>
        <pc:spChg chg="add mod">
          <ac:chgData name="ANDRES HUMBERTO OTALORA CARMONA" userId="9f185f83-ab76-4bc7-b4dd-50fef826f155" providerId="ADAL" clId="{DC86862C-B1F8-42AF-8AF5-FA4931AB7248}" dt="2020-07-06T20:42:27.158" v="2993" actId="1076"/>
          <ac:spMkLst>
            <pc:docMk/>
            <pc:sldMk cId="110666124" sldId="342"/>
            <ac:spMk id="12" creationId="{4BCFF6EA-2F38-4AAF-9A6F-4FC35D91B67A}"/>
          </ac:spMkLst>
        </pc:spChg>
        <pc:spChg chg="add mod">
          <ac:chgData name="ANDRES HUMBERTO OTALORA CARMONA" userId="9f185f83-ab76-4bc7-b4dd-50fef826f155" providerId="ADAL" clId="{DC86862C-B1F8-42AF-8AF5-FA4931AB7248}" dt="2020-07-06T20:42:45.772" v="3037" actId="207"/>
          <ac:spMkLst>
            <pc:docMk/>
            <pc:sldMk cId="110666124" sldId="342"/>
            <ac:spMk id="13" creationId="{5A7CDCF7-58FF-4A32-9ABD-BC9E2465DFF3}"/>
          </ac:spMkLst>
        </pc:spChg>
        <pc:spChg chg="mod">
          <ac:chgData name="ANDRES HUMBERTO OTALORA CARMONA" userId="9f185f83-ab76-4bc7-b4dd-50fef826f155" providerId="ADAL" clId="{DC86862C-B1F8-42AF-8AF5-FA4931AB7248}" dt="2020-07-06T20:42:57.671" v="3039" actId="20577"/>
          <ac:spMkLst>
            <pc:docMk/>
            <pc:sldMk cId="110666124" sldId="342"/>
            <ac:spMk id="41" creationId="{BA4E2C08-946C-4869-9B54-C27E445D8FB7}"/>
          </ac:spMkLst>
        </pc:spChg>
        <pc:picChg chg="add mod">
          <ac:chgData name="ANDRES HUMBERTO OTALORA CARMONA" userId="9f185f83-ab76-4bc7-b4dd-50fef826f155" providerId="ADAL" clId="{DC86862C-B1F8-42AF-8AF5-FA4931AB7248}" dt="2020-07-06T20:34:34.717" v="2692" actId="1076"/>
          <ac:picMkLst>
            <pc:docMk/>
            <pc:sldMk cId="110666124" sldId="342"/>
            <ac:picMk id="6" creationId="{12099346-5131-4B08-AED4-F8EFA269BB69}"/>
          </ac:picMkLst>
        </pc:picChg>
        <pc:picChg chg="add del mod">
          <ac:chgData name="ANDRES HUMBERTO OTALORA CARMONA" userId="9f185f83-ab76-4bc7-b4dd-50fef826f155" providerId="ADAL" clId="{DC86862C-B1F8-42AF-8AF5-FA4931AB7248}" dt="2020-07-06T20:38:18.710" v="2807" actId="478"/>
          <ac:picMkLst>
            <pc:docMk/>
            <pc:sldMk cId="110666124" sldId="342"/>
            <ac:picMk id="7" creationId="{FE87B302-1E11-4C36-A402-7F8AC945F003}"/>
          </ac:picMkLst>
        </pc:picChg>
        <pc:picChg chg="add mod">
          <ac:chgData name="ANDRES HUMBERTO OTALORA CARMONA" userId="9f185f83-ab76-4bc7-b4dd-50fef826f155" providerId="ADAL" clId="{DC86862C-B1F8-42AF-8AF5-FA4931AB7248}" dt="2020-07-06T20:38:24.718" v="2812" actId="1440"/>
          <ac:picMkLst>
            <pc:docMk/>
            <pc:sldMk cId="110666124" sldId="342"/>
            <ac:picMk id="9" creationId="{0E99606E-6569-4292-930A-702F50EFA957}"/>
          </ac:picMkLst>
        </pc:picChg>
        <pc:picChg chg="add mod">
          <ac:chgData name="ANDRES HUMBERTO OTALORA CARMONA" userId="9f185f83-ab76-4bc7-b4dd-50fef826f155" providerId="ADAL" clId="{DC86862C-B1F8-42AF-8AF5-FA4931AB7248}" dt="2020-07-06T20:39:53.662" v="2952" actId="1076"/>
          <ac:picMkLst>
            <pc:docMk/>
            <pc:sldMk cId="110666124" sldId="342"/>
            <ac:picMk id="11" creationId="{34D2E6EC-FD81-400A-837F-631B6F4266B0}"/>
          </ac:picMkLst>
        </pc:picChg>
      </pc:sldChg>
      <pc:sldChg chg="del">
        <pc:chgData name="ANDRES HUMBERTO OTALORA CARMONA" userId="9f185f83-ab76-4bc7-b4dd-50fef826f155" providerId="ADAL" clId="{DC86862C-B1F8-42AF-8AF5-FA4931AB7248}" dt="2020-07-06T16:07:38.487" v="19" actId="47"/>
        <pc:sldMkLst>
          <pc:docMk/>
          <pc:sldMk cId="1215030609" sldId="342"/>
        </pc:sldMkLst>
      </pc:sldChg>
      <pc:sldChg chg="addSp delSp modSp add mod">
        <pc:chgData name="ANDRES HUMBERTO OTALORA CARMONA" userId="9f185f83-ab76-4bc7-b4dd-50fef826f155" providerId="ADAL" clId="{DC86862C-B1F8-42AF-8AF5-FA4931AB7248}" dt="2020-07-06T20:46:36.094" v="3470" actId="1076"/>
        <pc:sldMkLst>
          <pc:docMk/>
          <pc:sldMk cId="414012962" sldId="343"/>
        </pc:sldMkLst>
        <pc:spChg chg="add mod">
          <ac:chgData name="ANDRES HUMBERTO OTALORA CARMONA" userId="9f185f83-ab76-4bc7-b4dd-50fef826f155" providerId="ADAL" clId="{DC86862C-B1F8-42AF-8AF5-FA4931AB7248}" dt="2020-07-06T20:46:36.094" v="3470" actId="1076"/>
          <ac:spMkLst>
            <pc:docMk/>
            <pc:sldMk cId="414012962" sldId="343"/>
            <ac:spMk id="10" creationId="{A9318FCF-D335-488B-9103-1896AB742C9D}"/>
          </ac:spMkLst>
        </pc:spChg>
        <pc:spChg chg="mod">
          <ac:chgData name="ANDRES HUMBERTO OTALORA CARMONA" userId="9f185f83-ab76-4bc7-b4dd-50fef826f155" providerId="ADAL" clId="{DC86862C-B1F8-42AF-8AF5-FA4931AB7248}" dt="2020-07-06T20:43:10.911" v="3080" actId="20577"/>
          <ac:spMkLst>
            <pc:docMk/>
            <pc:sldMk cId="414012962" sldId="343"/>
            <ac:spMk id="41" creationId="{BA4E2C08-946C-4869-9B54-C27E445D8FB7}"/>
          </ac:spMkLst>
        </pc:spChg>
        <pc:picChg chg="add mod modCrop">
          <ac:chgData name="ANDRES HUMBERTO OTALORA CARMONA" userId="9f185f83-ab76-4bc7-b4dd-50fef826f155" providerId="ADAL" clId="{DC86862C-B1F8-42AF-8AF5-FA4931AB7248}" dt="2020-07-06T20:46:28.174" v="3467" actId="1076"/>
          <ac:picMkLst>
            <pc:docMk/>
            <pc:sldMk cId="414012962" sldId="343"/>
            <ac:picMk id="6" creationId="{26B501D7-66FC-4C48-8231-35F403EF66DB}"/>
          </ac:picMkLst>
        </pc:picChg>
        <pc:picChg chg="add mod">
          <ac:chgData name="ANDRES HUMBERTO OTALORA CARMONA" userId="9f185f83-ab76-4bc7-b4dd-50fef826f155" providerId="ADAL" clId="{DC86862C-B1F8-42AF-8AF5-FA4931AB7248}" dt="2020-07-06T20:44:09.078" v="3101" actId="14100"/>
          <ac:picMkLst>
            <pc:docMk/>
            <pc:sldMk cId="414012962" sldId="343"/>
            <ac:picMk id="7" creationId="{7394438A-12F9-4F4B-81F6-282232E83465}"/>
          </ac:picMkLst>
        </pc:picChg>
        <pc:picChg chg="add mod modCrop">
          <ac:chgData name="ANDRES HUMBERTO OTALORA CARMONA" userId="9f185f83-ab76-4bc7-b4dd-50fef826f155" providerId="ADAL" clId="{DC86862C-B1F8-42AF-8AF5-FA4931AB7248}" dt="2020-07-06T20:46:32.110" v="3469" actId="1076"/>
          <ac:picMkLst>
            <pc:docMk/>
            <pc:sldMk cId="414012962" sldId="343"/>
            <ac:picMk id="8" creationId="{43D7F179-EDD6-4C6B-9A19-3FE9BE14BC95}"/>
          </ac:picMkLst>
        </pc:picChg>
        <pc:picChg chg="add del mod">
          <ac:chgData name="ANDRES HUMBERTO OTALORA CARMONA" userId="9f185f83-ab76-4bc7-b4dd-50fef826f155" providerId="ADAL" clId="{DC86862C-B1F8-42AF-8AF5-FA4931AB7248}" dt="2020-07-06T20:44:06.287" v="3099" actId="478"/>
          <ac:picMkLst>
            <pc:docMk/>
            <pc:sldMk cId="414012962" sldId="343"/>
            <ac:picMk id="9" creationId="{F952EC20-324C-4CAA-83C7-51C7F5A5E26C}"/>
          </ac:picMkLst>
        </pc:picChg>
      </pc:sldChg>
      <pc:sldChg chg="del">
        <pc:chgData name="ANDRES HUMBERTO OTALORA CARMONA" userId="9f185f83-ab76-4bc7-b4dd-50fef826f155" providerId="ADAL" clId="{DC86862C-B1F8-42AF-8AF5-FA4931AB7248}" dt="2020-07-06T16:07:38.487" v="19" actId="47"/>
        <pc:sldMkLst>
          <pc:docMk/>
          <pc:sldMk cId="4102985313" sldId="343"/>
        </pc:sldMkLst>
      </pc:sldChg>
      <pc:sldChg chg="addSp delSp modSp add mod">
        <pc:chgData name="ANDRES HUMBERTO OTALORA CARMONA" userId="9f185f83-ab76-4bc7-b4dd-50fef826f155" providerId="ADAL" clId="{DC86862C-B1F8-42AF-8AF5-FA4931AB7248}" dt="2020-07-06T21:00:13.097" v="4341" actId="113"/>
        <pc:sldMkLst>
          <pc:docMk/>
          <pc:sldMk cId="3597881533" sldId="344"/>
        </pc:sldMkLst>
        <pc:spChg chg="add mod">
          <ac:chgData name="ANDRES HUMBERTO OTALORA CARMONA" userId="9f185f83-ab76-4bc7-b4dd-50fef826f155" providerId="ADAL" clId="{DC86862C-B1F8-42AF-8AF5-FA4931AB7248}" dt="2020-07-06T20:57:09.086" v="4019" actId="1076"/>
          <ac:spMkLst>
            <pc:docMk/>
            <pc:sldMk cId="3597881533" sldId="344"/>
            <ac:spMk id="8" creationId="{39BE93E1-59A3-4911-9B86-47788D2976B6}"/>
          </ac:spMkLst>
        </pc:spChg>
        <pc:spChg chg="add mod">
          <ac:chgData name="ANDRES HUMBERTO OTALORA CARMONA" userId="9f185f83-ab76-4bc7-b4dd-50fef826f155" providerId="ADAL" clId="{DC86862C-B1F8-42AF-8AF5-FA4931AB7248}" dt="2020-07-06T21:00:13.097" v="4341" actId="113"/>
          <ac:spMkLst>
            <pc:docMk/>
            <pc:sldMk cId="3597881533" sldId="344"/>
            <ac:spMk id="11" creationId="{D8C3D0C8-2C2B-4753-9FAC-B8F535AAB5DB}"/>
          </ac:spMkLst>
        </pc:spChg>
        <pc:spChg chg="add mod">
          <ac:chgData name="ANDRES HUMBERTO OTALORA CARMONA" userId="9f185f83-ab76-4bc7-b4dd-50fef826f155" providerId="ADAL" clId="{DC86862C-B1F8-42AF-8AF5-FA4931AB7248}" dt="2020-07-06T21:00:06.374" v="4339" actId="1076"/>
          <ac:spMkLst>
            <pc:docMk/>
            <pc:sldMk cId="3597881533" sldId="344"/>
            <ac:spMk id="14" creationId="{443CBBA5-BF74-41BF-B030-ED1663255185}"/>
          </ac:spMkLst>
        </pc:spChg>
        <pc:spChg chg="add mod">
          <ac:chgData name="ANDRES HUMBERTO OTALORA CARMONA" userId="9f185f83-ab76-4bc7-b4dd-50fef826f155" providerId="ADAL" clId="{DC86862C-B1F8-42AF-8AF5-FA4931AB7248}" dt="2020-07-06T21:00:08.774" v="4340" actId="1076"/>
          <ac:spMkLst>
            <pc:docMk/>
            <pc:sldMk cId="3597881533" sldId="344"/>
            <ac:spMk id="15" creationId="{AA8D4FC2-47AA-4DCF-982A-25007EAF8A9E}"/>
          </ac:spMkLst>
        </pc:spChg>
        <pc:spChg chg="mod">
          <ac:chgData name="ANDRES HUMBERTO OTALORA CARMONA" userId="9f185f83-ab76-4bc7-b4dd-50fef826f155" providerId="ADAL" clId="{DC86862C-B1F8-42AF-8AF5-FA4931AB7248}" dt="2020-07-06T20:51:28.495" v="3743" actId="20577"/>
          <ac:spMkLst>
            <pc:docMk/>
            <pc:sldMk cId="3597881533" sldId="344"/>
            <ac:spMk id="41" creationId="{BA4E2C08-946C-4869-9B54-C27E445D8FB7}"/>
          </ac:spMkLst>
        </pc:spChg>
        <pc:picChg chg="add del mod">
          <ac:chgData name="ANDRES HUMBERTO OTALORA CARMONA" userId="9f185f83-ab76-4bc7-b4dd-50fef826f155" providerId="ADAL" clId="{DC86862C-B1F8-42AF-8AF5-FA4931AB7248}" dt="2020-07-06T20:56:04.413" v="3979" actId="21"/>
          <ac:picMkLst>
            <pc:docMk/>
            <pc:sldMk cId="3597881533" sldId="344"/>
            <ac:picMk id="3" creationId="{A5BEE884-215E-46D6-AB97-7F00F7BA0741}"/>
          </ac:picMkLst>
        </pc:picChg>
        <pc:picChg chg="add mod">
          <ac:chgData name="ANDRES HUMBERTO OTALORA CARMONA" userId="9f185f83-ab76-4bc7-b4dd-50fef826f155" providerId="ADAL" clId="{DC86862C-B1F8-42AF-8AF5-FA4931AB7248}" dt="2020-07-06T20:56:57.070" v="4016" actId="1076"/>
          <ac:picMkLst>
            <pc:docMk/>
            <pc:sldMk cId="3597881533" sldId="344"/>
            <ac:picMk id="4" creationId="{396D85CA-19AF-4365-BC79-D94C71C09FFE}"/>
          </ac:picMkLst>
        </pc:picChg>
        <pc:picChg chg="add mod modCrop">
          <ac:chgData name="ANDRES HUMBERTO OTALORA CARMONA" userId="9f185f83-ab76-4bc7-b4dd-50fef826f155" providerId="ADAL" clId="{DC86862C-B1F8-42AF-8AF5-FA4931AB7248}" dt="2020-07-06T20:58:53.727" v="4193" actId="1076"/>
          <ac:picMkLst>
            <pc:docMk/>
            <pc:sldMk cId="3597881533" sldId="344"/>
            <ac:picMk id="6" creationId="{01074E4E-A6BA-4CFA-86AA-03EEE10281CF}"/>
          </ac:picMkLst>
        </pc:picChg>
        <pc:picChg chg="add mod">
          <ac:chgData name="ANDRES HUMBERTO OTALORA CARMONA" userId="9f185f83-ab76-4bc7-b4dd-50fef826f155" providerId="ADAL" clId="{DC86862C-B1F8-42AF-8AF5-FA4931AB7248}" dt="2020-07-06T20:58:18.158" v="4183" actId="1076"/>
          <ac:picMkLst>
            <pc:docMk/>
            <pc:sldMk cId="3597881533" sldId="344"/>
            <ac:picMk id="7" creationId="{6B82CB10-BDA7-44A4-9365-C49BFF0ED39E}"/>
          </ac:picMkLst>
        </pc:picChg>
        <pc:picChg chg="add mod">
          <ac:chgData name="ANDRES HUMBERTO OTALORA CARMONA" userId="9f185f83-ab76-4bc7-b4dd-50fef826f155" providerId="ADAL" clId="{DC86862C-B1F8-42AF-8AF5-FA4931AB7248}" dt="2020-07-06T20:58:52.494" v="4192" actId="1076"/>
          <ac:picMkLst>
            <pc:docMk/>
            <pc:sldMk cId="3597881533" sldId="344"/>
            <ac:picMk id="9" creationId="{8E92CD38-35DA-4915-814E-65A48D8DBCD1}"/>
          </ac:picMkLst>
        </pc:picChg>
      </pc:sldChg>
      <pc:sldChg chg="addSp delSp modSp add mod">
        <pc:chgData name="ANDRES HUMBERTO OTALORA CARMONA" userId="9f185f83-ab76-4bc7-b4dd-50fef826f155" providerId="ADAL" clId="{DC86862C-B1F8-42AF-8AF5-FA4931AB7248}" dt="2020-07-06T20:28:26.078" v="2407" actId="1076"/>
        <pc:sldMkLst>
          <pc:docMk/>
          <pc:sldMk cId="561455708" sldId="345"/>
        </pc:sldMkLst>
        <pc:spChg chg="add mod">
          <ac:chgData name="ANDRES HUMBERTO OTALORA CARMONA" userId="9f185f83-ab76-4bc7-b4dd-50fef826f155" providerId="ADAL" clId="{DC86862C-B1F8-42AF-8AF5-FA4931AB7248}" dt="2020-07-06T20:28:26.078" v="2407" actId="1076"/>
          <ac:spMkLst>
            <pc:docMk/>
            <pc:sldMk cId="561455708" sldId="345"/>
            <ac:spMk id="3" creationId="{C22067CF-3077-40C7-BA6D-45764B1D0513}"/>
          </ac:spMkLst>
        </pc:spChg>
        <pc:spChg chg="del">
          <ac:chgData name="ANDRES HUMBERTO OTALORA CARMONA" userId="9f185f83-ab76-4bc7-b4dd-50fef826f155" providerId="ADAL" clId="{DC86862C-B1F8-42AF-8AF5-FA4931AB7248}" dt="2020-07-06T17:33:25.266" v="2162" actId="478"/>
          <ac:spMkLst>
            <pc:docMk/>
            <pc:sldMk cId="561455708" sldId="345"/>
            <ac:spMk id="5" creationId="{66CFD4B0-8819-4DCE-822B-F619802EDCE0}"/>
          </ac:spMkLst>
        </pc:spChg>
        <pc:spChg chg="del">
          <ac:chgData name="ANDRES HUMBERTO OTALORA CARMONA" userId="9f185f83-ab76-4bc7-b4dd-50fef826f155" providerId="ADAL" clId="{DC86862C-B1F8-42AF-8AF5-FA4931AB7248}" dt="2020-07-06T17:33:25.266" v="2162" actId="478"/>
          <ac:spMkLst>
            <pc:docMk/>
            <pc:sldMk cId="561455708" sldId="345"/>
            <ac:spMk id="9" creationId="{291F176F-50DA-484B-BC5A-71F187EE315F}"/>
          </ac:spMkLst>
        </pc:spChg>
        <pc:spChg chg="del">
          <ac:chgData name="ANDRES HUMBERTO OTALORA CARMONA" userId="9f185f83-ab76-4bc7-b4dd-50fef826f155" providerId="ADAL" clId="{DC86862C-B1F8-42AF-8AF5-FA4931AB7248}" dt="2020-07-06T17:33:26.890" v="2163" actId="478"/>
          <ac:spMkLst>
            <pc:docMk/>
            <pc:sldMk cId="561455708" sldId="345"/>
            <ac:spMk id="10" creationId="{6A73584F-3F37-4FAC-9BA7-0A4D1E2DD7D3}"/>
          </ac:spMkLst>
        </pc:spChg>
        <pc:spChg chg="del">
          <ac:chgData name="ANDRES HUMBERTO OTALORA CARMONA" userId="9f185f83-ab76-4bc7-b4dd-50fef826f155" providerId="ADAL" clId="{DC86862C-B1F8-42AF-8AF5-FA4931AB7248}" dt="2020-07-06T17:33:25.266" v="2162" actId="478"/>
          <ac:spMkLst>
            <pc:docMk/>
            <pc:sldMk cId="561455708" sldId="345"/>
            <ac:spMk id="12" creationId="{5310778A-A36E-411D-95D2-FE6B88FF8D74}"/>
          </ac:spMkLst>
        </pc:spChg>
        <pc:spChg chg="del">
          <ac:chgData name="ANDRES HUMBERTO OTALORA CARMONA" userId="9f185f83-ab76-4bc7-b4dd-50fef826f155" providerId="ADAL" clId="{DC86862C-B1F8-42AF-8AF5-FA4931AB7248}" dt="2020-07-06T17:33:25.266" v="2162" actId="478"/>
          <ac:spMkLst>
            <pc:docMk/>
            <pc:sldMk cId="561455708" sldId="345"/>
            <ac:spMk id="14" creationId="{200030ED-38C5-4266-A4DD-D9356548CDFE}"/>
          </ac:spMkLst>
        </pc:spChg>
        <pc:spChg chg="add mod">
          <ac:chgData name="ANDRES HUMBERTO OTALORA CARMONA" userId="9f185f83-ab76-4bc7-b4dd-50fef826f155" providerId="ADAL" clId="{DC86862C-B1F8-42AF-8AF5-FA4931AB7248}" dt="2020-07-06T20:28:26.078" v="2407" actId="1076"/>
          <ac:spMkLst>
            <pc:docMk/>
            <pc:sldMk cId="561455708" sldId="345"/>
            <ac:spMk id="16" creationId="{86977F0D-E399-4F23-A387-A002E6E64917}"/>
          </ac:spMkLst>
        </pc:spChg>
        <pc:spChg chg="mod">
          <ac:chgData name="ANDRES HUMBERTO OTALORA CARMONA" userId="9f185f83-ab76-4bc7-b4dd-50fef826f155" providerId="ADAL" clId="{DC86862C-B1F8-42AF-8AF5-FA4931AB7248}" dt="2020-07-06T20:12:58.336" v="2214"/>
          <ac:spMkLst>
            <pc:docMk/>
            <pc:sldMk cId="561455708" sldId="345"/>
            <ac:spMk id="41" creationId="{BA4E2C08-946C-4869-9B54-C27E445D8FB7}"/>
          </ac:spMkLst>
        </pc:spChg>
        <pc:picChg chg="del">
          <ac:chgData name="ANDRES HUMBERTO OTALORA CARMONA" userId="9f185f83-ab76-4bc7-b4dd-50fef826f155" providerId="ADAL" clId="{DC86862C-B1F8-42AF-8AF5-FA4931AB7248}" dt="2020-07-06T17:33:25.266" v="2162" actId="478"/>
          <ac:picMkLst>
            <pc:docMk/>
            <pc:sldMk cId="561455708" sldId="345"/>
            <ac:picMk id="6" creationId="{BD7D75E2-2AB8-4918-BC26-7E86BF5D8DE2}"/>
          </ac:picMkLst>
        </pc:picChg>
        <pc:picChg chg="del">
          <ac:chgData name="ANDRES HUMBERTO OTALORA CARMONA" userId="9f185f83-ab76-4bc7-b4dd-50fef826f155" providerId="ADAL" clId="{DC86862C-B1F8-42AF-8AF5-FA4931AB7248}" dt="2020-07-06T17:33:25.266" v="2162" actId="478"/>
          <ac:picMkLst>
            <pc:docMk/>
            <pc:sldMk cId="561455708" sldId="345"/>
            <ac:picMk id="11" creationId="{D554CC12-A6CB-4F1F-A943-DEC015C14092}"/>
          </ac:picMkLst>
        </pc:picChg>
        <pc:picChg chg="add mod">
          <ac:chgData name="ANDRES HUMBERTO OTALORA CARMONA" userId="9f185f83-ab76-4bc7-b4dd-50fef826f155" providerId="ADAL" clId="{DC86862C-B1F8-42AF-8AF5-FA4931AB7248}" dt="2020-07-06T20:28:26.078" v="2407" actId="1076"/>
          <ac:picMkLst>
            <pc:docMk/>
            <pc:sldMk cId="561455708" sldId="345"/>
            <ac:picMk id="15" creationId="{858F9238-0C06-4402-B3EB-473D353B2127}"/>
          </ac:picMkLst>
        </pc:picChg>
        <pc:picChg chg="add mod">
          <ac:chgData name="ANDRES HUMBERTO OTALORA CARMONA" userId="9f185f83-ab76-4bc7-b4dd-50fef826f155" providerId="ADAL" clId="{DC86862C-B1F8-42AF-8AF5-FA4931AB7248}" dt="2020-07-06T20:28:26.078" v="2407" actId="1076"/>
          <ac:picMkLst>
            <pc:docMk/>
            <pc:sldMk cId="561455708" sldId="345"/>
            <ac:picMk id="17" creationId="{0D583E13-47B0-43F3-97F6-AD1B927EB87E}"/>
          </ac:picMkLst>
        </pc:picChg>
        <pc:cxnChg chg="del">
          <ac:chgData name="ANDRES HUMBERTO OTALORA CARMONA" userId="9f185f83-ab76-4bc7-b4dd-50fef826f155" providerId="ADAL" clId="{DC86862C-B1F8-42AF-8AF5-FA4931AB7248}" dt="2020-07-06T17:33:25.266" v="2162" actId="478"/>
          <ac:cxnSpMkLst>
            <pc:docMk/>
            <pc:sldMk cId="561455708" sldId="345"/>
            <ac:cxnSpMk id="4" creationId="{13323134-FC2F-4BD9-AF94-7DB4D6CB5457}"/>
          </ac:cxnSpMkLst>
        </pc:cxnChg>
      </pc:sldChg>
      <pc:sldChg chg="addSp delSp modSp add mod">
        <pc:chgData name="ANDRES HUMBERTO OTALORA CARMONA" userId="9f185f83-ab76-4bc7-b4dd-50fef826f155" providerId="ADAL" clId="{DC86862C-B1F8-42AF-8AF5-FA4931AB7248}" dt="2020-07-06T20:49:48.206" v="3677" actId="1076"/>
        <pc:sldMkLst>
          <pc:docMk/>
          <pc:sldMk cId="689718905" sldId="346"/>
        </pc:sldMkLst>
        <pc:spChg chg="add mod">
          <ac:chgData name="ANDRES HUMBERTO OTALORA CARMONA" userId="9f185f83-ab76-4bc7-b4dd-50fef826f155" providerId="ADAL" clId="{DC86862C-B1F8-42AF-8AF5-FA4931AB7248}" dt="2020-07-06T20:49:46.097" v="3676" actId="123"/>
          <ac:spMkLst>
            <pc:docMk/>
            <pc:sldMk cId="689718905" sldId="346"/>
            <ac:spMk id="3" creationId="{3AF979C3-B061-4258-B8CD-6B84AC53A493}"/>
          </ac:spMkLst>
        </pc:spChg>
        <pc:spChg chg="del">
          <ac:chgData name="ANDRES HUMBERTO OTALORA CARMONA" userId="9f185f83-ab76-4bc7-b4dd-50fef826f155" providerId="ADAL" clId="{DC86862C-B1F8-42AF-8AF5-FA4931AB7248}" dt="2020-07-06T20:46:52.487" v="3472" actId="478"/>
          <ac:spMkLst>
            <pc:docMk/>
            <pc:sldMk cId="689718905" sldId="346"/>
            <ac:spMk id="10" creationId="{A9318FCF-D335-488B-9103-1896AB742C9D}"/>
          </ac:spMkLst>
        </pc:spChg>
        <pc:spChg chg="add mod">
          <ac:chgData name="ANDRES HUMBERTO OTALORA CARMONA" userId="9f185f83-ab76-4bc7-b4dd-50fef826f155" providerId="ADAL" clId="{DC86862C-B1F8-42AF-8AF5-FA4931AB7248}" dt="2020-07-06T20:48:27.854" v="3519" actId="1076"/>
          <ac:spMkLst>
            <pc:docMk/>
            <pc:sldMk cId="689718905" sldId="346"/>
            <ac:spMk id="12" creationId="{378FCE4A-3D84-4F02-9C77-820B2F99E4E3}"/>
          </ac:spMkLst>
        </pc:spChg>
        <pc:spChg chg="add mod">
          <ac:chgData name="ANDRES HUMBERTO OTALORA CARMONA" userId="9f185f83-ab76-4bc7-b4dd-50fef826f155" providerId="ADAL" clId="{DC86862C-B1F8-42AF-8AF5-FA4931AB7248}" dt="2020-07-06T20:48:29.806" v="3520" actId="1076"/>
          <ac:spMkLst>
            <pc:docMk/>
            <pc:sldMk cId="689718905" sldId="346"/>
            <ac:spMk id="13" creationId="{5C5B402C-3717-4B61-BDC0-1824E8ADE729}"/>
          </ac:spMkLst>
        </pc:spChg>
        <pc:spChg chg="add mod">
          <ac:chgData name="ANDRES HUMBERTO OTALORA CARMONA" userId="9f185f83-ab76-4bc7-b4dd-50fef826f155" providerId="ADAL" clId="{DC86862C-B1F8-42AF-8AF5-FA4931AB7248}" dt="2020-07-06T20:49:16.542" v="3670" actId="1076"/>
          <ac:spMkLst>
            <pc:docMk/>
            <pc:sldMk cId="689718905" sldId="346"/>
            <ac:spMk id="14" creationId="{63624D8F-3EDD-426F-AD22-2095B2BD7053}"/>
          </ac:spMkLst>
        </pc:spChg>
        <pc:spChg chg="add mod">
          <ac:chgData name="ANDRES HUMBERTO OTALORA CARMONA" userId="9f185f83-ab76-4bc7-b4dd-50fef826f155" providerId="ADAL" clId="{DC86862C-B1F8-42AF-8AF5-FA4931AB7248}" dt="2020-07-06T20:49:12.231" v="3669" actId="1076"/>
          <ac:spMkLst>
            <pc:docMk/>
            <pc:sldMk cId="689718905" sldId="346"/>
            <ac:spMk id="16" creationId="{30A75D82-6F27-489A-97EF-3E00174684EF}"/>
          </ac:spMkLst>
        </pc:spChg>
        <pc:spChg chg="mod">
          <ac:chgData name="ANDRES HUMBERTO OTALORA CARMONA" userId="9f185f83-ab76-4bc7-b4dd-50fef826f155" providerId="ADAL" clId="{DC86862C-B1F8-42AF-8AF5-FA4931AB7248}" dt="2020-07-06T20:47:18.119" v="3499" actId="20577"/>
          <ac:spMkLst>
            <pc:docMk/>
            <pc:sldMk cId="689718905" sldId="346"/>
            <ac:spMk id="41" creationId="{BA4E2C08-946C-4869-9B54-C27E445D8FB7}"/>
          </ac:spMkLst>
        </pc:spChg>
        <pc:picChg chg="add mod">
          <ac:chgData name="ANDRES HUMBERTO OTALORA CARMONA" userId="9f185f83-ab76-4bc7-b4dd-50fef826f155" providerId="ADAL" clId="{DC86862C-B1F8-42AF-8AF5-FA4931AB7248}" dt="2020-07-06T20:49:48.206" v="3677" actId="1076"/>
          <ac:picMkLst>
            <pc:docMk/>
            <pc:sldMk cId="689718905" sldId="346"/>
            <ac:picMk id="5" creationId="{4826B0AA-08E7-4742-AAE8-CD7CC963830E}"/>
          </ac:picMkLst>
        </pc:picChg>
        <pc:picChg chg="del">
          <ac:chgData name="ANDRES HUMBERTO OTALORA CARMONA" userId="9f185f83-ab76-4bc7-b4dd-50fef826f155" providerId="ADAL" clId="{DC86862C-B1F8-42AF-8AF5-FA4931AB7248}" dt="2020-07-06T20:46:52.487" v="3472" actId="478"/>
          <ac:picMkLst>
            <pc:docMk/>
            <pc:sldMk cId="689718905" sldId="346"/>
            <ac:picMk id="6" creationId="{26B501D7-66FC-4C48-8231-35F403EF66DB}"/>
          </ac:picMkLst>
        </pc:picChg>
        <pc:picChg chg="del">
          <ac:chgData name="ANDRES HUMBERTO OTALORA CARMONA" userId="9f185f83-ab76-4bc7-b4dd-50fef826f155" providerId="ADAL" clId="{DC86862C-B1F8-42AF-8AF5-FA4931AB7248}" dt="2020-07-06T20:46:52.487" v="3472" actId="478"/>
          <ac:picMkLst>
            <pc:docMk/>
            <pc:sldMk cId="689718905" sldId="346"/>
            <ac:picMk id="7" creationId="{7394438A-12F9-4F4B-81F6-282232E83465}"/>
          </ac:picMkLst>
        </pc:picChg>
        <pc:picChg chg="del">
          <ac:chgData name="ANDRES HUMBERTO OTALORA CARMONA" userId="9f185f83-ab76-4bc7-b4dd-50fef826f155" providerId="ADAL" clId="{DC86862C-B1F8-42AF-8AF5-FA4931AB7248}" dt="2020-07-06T20:46:53.062" v="3473" actId="478"/>
          <ac:picMkLst>
            <pc:docMk/>
            <pc:sldMk cId="689718905" sldId="346"/>
            <ac:picMk id="8" creationId="{43D7F179-EDD6-4C6B-9A19-3FE9BE14BC95}"/>
          </ac:picMkLst>
        </pc:picChg>
        <pc:picChg chg="add mod">
          <ac:chgData name="ANDRES HUMBERTO OTALORA CARMONA" userId="9f185f83-ab76-4bc7-b4dd-50fef826f155" providerId="ADAL" clId="{DC86862C-B1F8-42AF-8AF5-FA4931AB7248}" dt="2020-07-06T20:49:18.702" v="3671" actId="1076"/>
          <ac:picMkLst>
            <pc:docMk/>
            <pc:sldMk cId="689718905" sldId="346"/>
            <ac:picMk id="11" creationId="{4919E60B-C049-43B4-BF65-68CFA4DC9453}"/>
          </ac:picMkLst>
        </pc:picChg>
        <pc:picChg chg="add mod">
          <ac:chgData name="ANDRES HUMBERTO OTALORA CARMONA" userId="9f185f83-ab76-4bc7-b4dd-50fef826f155" providerId="ADAL" clId="{DC86862C-B1F8-42AF-8AF5-FA4931AB7248}" dt="2020-07-06T20:49:16.542" v="3670" actId="1076"/>
          <ac:picMkLst>
            <pc:docMk/>
            <pc:sldMk cId="689718905" sldId="346"/>
            <ac:picMk id="15" creationId="{2334224A-12FC-4652-AA8F-CE28C97BA9B0}"/>
          </ac:picMkLst>
        </pc:picChg>
      </pc:sldChg>
      <pc:sldChg chg="addSp delSp modSp add mod">
        <pc:chgData name="ANDRES HUMBERTO OTALORA CARMONA" userId="9f185f83-ab76-4bc7-b4dd-50fef826f155" providerId="ADAL" clId="{DC86862C-B1F8-42AF-8AF5-FA4931AB7248}" dt="2020-07-06T21:15:58.680" v="5713" actId="478"/>
        <pc:sldMkLst>
          <pc:docMk/>
          <pc:sldMk cId="4249780889" sldId="347"/>
        </pc:sldMkLst>
        <pc:spChg chg="add mod">
          <ac:chgData name="ANDRES HUMBERTO OTALORA CARMONA" userId="9f185f83-ab76-4bc7-b4dd-50fef826f155" providerId="ADAL" clId="{DC86862C-B1F8-42AF-8AF5-FA4931AB7248}" dt="2020-07-06T21:13:32.391" v="5562" actId="1076"/>
          <ac:spMkLst>
            <pc:docMk/>
            <pc:sldMk cId="4249780889" sldId="347"/>
            <ac:spMk id="5" creationId="{985EF292-C025-4B97-AC9F-4D2C30EAAA36}"/>
          </ac:spMkLst>
        </pc:spChg>
        <pc:spChg chg="add mod">
          <ac:chgData name="ANDRES HUMBERTO OTALORA CARMONA" userId="9f185f83-ab76-4bc7-b4dd-50fef826f155" providerId="ADAL" clId="{DC86862C-B1F8-42AF-8AF5-FA4931AB7248}" dt="2020-07-06T21:07:12.900" v="4998" actId="207"/>
          <ac:spMkLst>
            <pc:docMk/>
            <pc:sldMk cId="4249780889" sldId="347"/>
            <ac:spMk id="6" creationId="{99417C53-4759-4BA6-AEFA-0C6FAC227EDE}"/>
          </ac:spMkLst>
        </pc:spChg>
        <pc:spChg chg="add mod">
          <ac:chgData name="ANDRES HUMBERTO OTALORA CARMONA" userId="9f185f83-ab76-4bc7-b4dd-50fef826f155" providerId="ADAL" clId="{DC86862C-B1F8-42AF-8AF5-FA4931AB7248}" dt="2020-07-06T21:11:11.364" v="5393" actId="20577"/>
          <ac:spMkLst>
            <pc:docMk/>
            <pc:sldMk cId="4249780889" sldId="347"/>
            <ac:spMk id="10" creationId="{E7E63267-3E99-4444-A2BE-2C8BB6A8B8AD}"/>
          </ac:spMkLst>
        </pc:spChg>
        <pc:spChg chg="add mod">
          <ac:chgData name="ANDRES HUMBERTO OTALORA CARMONA" userId="9f185f83-ab76-4bc7-b4dd-50fef826f155" providerId="ADAL" clId="{DC86862C-B1F8-42AF-8AF5-FA4931AB7248}" dt="2020-07-06T21:07:36.504" v="5005" actId="1076"/>
          <ac:spMkLst>
            <pc:docMk/>
            <pc:sldMk cId="4249780889" sldId="347"/>
            <ac:spMk id="11" creationId="{3B200FFF-CDB6-4C86-9EAD-74BD2000A787}"/>
          </ac:spMkLst>
        </pc:spChg>
        <pc:spChg chg="add mod">
          <ac:chgData name="ANDRES HUMBERTO OTALORA CARMONA" userId="9f185f83-ab76-4bc7-b4dd-50fef826f155" providerId="ADAL" clId="{DC86862C-B1F8-42AF-8AF5-FA4931AB7248}" dt="2020-07-06T21:11:55.200" v="5486" actId="207"/>
          <ac:spMkLst>
            <pc:docMk/>
            <pc:sldMk cId="4249780889" sldId="347"/>
            <ac:spMk id="12" creationId="{67D3B217-E1F5-47AA-B18D-3BD1CB891354}"/>
          </ac:spMkLst>
        </pc:spChg>
        <pc:spChg chg="add mod">
          <ac:chgData name="ANDRES HUMBERTO OTALORA CARMONA" userId="9f185f83-ab76-4bc7-b4dd-50fef826f155" providerId="ADAL" clId="{DC86862C-B1F8-42AF-8AF5-FA4931AB7248}" dt="2020-07-06T21:13:30.143" v="5561" actId="1076"/>
          <ac:spMkLst>
            <pc:docMk/>
            <pc:sldMk cId="4249780889" sldId="347"/>
            <ac:spMk id="17" creationId="{7F893104-8476-4737-A51F-942CE032A8E9}"/>
          </ac:spMkLst>
        </pc:spChg>
        <pc:spChg chg="add mod">
          <ac:chgData name="ANDRES HUMBERTO OTALORA CARMONA" userId="9f185f83-ab76-4bc7-b4dd-50fef826f155" providerId="ADAL" clId="{DC86862C-B1F8-42AF-8AF5-FA4931AB7248}" dt="2020-07-06T21:15:41.183" v="5710" actId="1076"/>
          <ac:spMkLst>
            <pc:docMk/>
            <pc:sldMk cId="4249780889" sldId="347"/>
            <ac:spMk id="18" creationId="{E903338B-9AB4-4A04-99C1-D235F1F9C04C}"/>
          </ac:spMkLst>
        </pc:spChg>
        <pc:spChg chg="add mod">
          <ac:chgData name="ANDRES HUMBERTO OTALORA CARMONA" userId="9f185f83-ab76-4bc7-b4dd-50fef826f155" providerId="ADAL" clId="{DC86862C-B1F8-42AF-8AF5-FA4931AB7248}" dt="2020-07-06T21:15:39.318" v="5709" actId="1076"/>
          <ac:spMkLst>
            <pc:docMk/>
            <pc:sldMk cId="4249780889" sldId="347"/>
            <ac:spMk id="19" creationId="{21C36217-5C5D-4FCD-A955-9DACE23880E3}"/>
          </ac:spMkLst>
        </pc:spChg>
        <pc:spChg chg="mod">
          <ac:chgData name="ANDRES HUMBERTO OTALORA CARMONA" userId="9f185f83-ab76-4bc7-b4dd-50fef826f155" providerId="ADAL" clId="{DC86862C-B1F8-42AF-8AF5-FA4931AB7248}" dt="2020-07-06T21:04:50.641" v="4789" actId="20577"/>
          <ac:spMkLst>
            <pc:docMk/>
            <pc:sldMk cId="4249780889" sldId="347"/>
            <ac:spMk id="41" creationId="{BA4E2C08-946C-4869-9B54-C27E445D8FB7}"/>
          </ac:spMkLst>
        </pc:spChg>
        <pc:picChg chg="add mod">
          <ac:chgData name="ANDRES HUMBERTO OTALORA CARMONA" userId="9f185f83-ab76-4bc7-b4dd-50fef826f155" providerId="ADAL" clId="{DC86862C-B1F8-42AF-8AF5-FA4931AB7248}" dt="2020-07-06T21:05:38.967" v="4794" actId="1076"/>
          <ac:picMkLst>
            <pc:docMk/>
            <pc:sldMk cId="4249780889" sldId="347"/>
            <ac:picMk id="3" creationId="{13E2FD50-443F-479F-8BE8-0726323FFCDF}"/>
          </ac:picMkLst>
        </pc:picChg>
        <pc:picChg chg="add mod">
          <ac:chgData name="ANDRES HUMBERTO OTALORA CARMONA" userId="9f185f83-ab76-4bc7-b4dd-50fef826f155" providerId="ADAL" clId="{DC86862C-B1F8-42AF-8AF5-FA4931AB7248}" dt="2020-07-06T21:09:25.670" v="5220" actId="1076"/>
          <ac:picMkLst>
            <pc:docMk/>
            <pc:sldMk cId="4249780889" sldId="347"/>
            <ac:picMk id="4" creationId="{904C57EA-4EB3-47B8-889C-29910C4E9FC7}"/>
          </ac:picMkLst>
        </pc:picChg>
        <pc:picChg chg="add del mod">
          <ac:chgData name="ANDRES HUMBERTO OTALORA CARMONA" userId="9f185f83-ab76-4bc7-b4dd-50fef826f155" providerId="ADAL" clId="{DC86862C-B1F8-42AF-8AF5-FA4931AB7248}" dt="2020-07-06T21:05:42.688" v="4796"/>
          <ac:picMkLst>
            <pc:docMk/>
            <pc:sldMk cId="4249780889" sldId="347"/>
            <ac:picMk id="8" creationId="{EDB5DDA4-BA03-4031-8779-FDD0AD0F2854}"/>
          </ac:picMkLst>
        </pc:picChg>
        <pc:picChg chg="add del mod">
          <ac:chgData name="ANDRES HUMBERTO OTALORA CARMONA" userId="9f185f83-ab76-4bc7-b4dd-50fef826f155" providerId="ADAL" clId="{DC86862C-B1F8-42AF-8AF5-FA4931AB7248}" dt="2020-07-06T21:09:56.737" v="5228" actId="478"/>
          <ac:picMkLst>
            <pc:docMk/>
            <pc:sldMk cId="4249780889" sldId="347"/>
            <ac:picMk id="13" creationId="{E5191D24-B578-4841-8865-0CC60D68AA94}"/>
          </ac:picMkLst>
        </pc:picChg>
        <pc:picChg chg="add del mod">
          <ac:chgData name="ANDRES HUMBERTO OTALORA CARMONA" userId="9f185f83-ab76-4bc7-b4dd-50fef826f155" providerId="ADAL" clId="{DC86862C-B1F8-42AF-8AF5-FA4931AB7248}" dt="2020-07-06T21:09:58.083" v="5229" actId="478"/>
          <ac:picMkLst>
            <pc:docMk/>
            <pc:sldMk cId="4249780889" sldId="347"/>
            <ac:picMk id="14" creationId="{8D19EBC7-ADFA-4F65-834C-DA0270E81743}"/>
          </ac:picMkLst>
        </pc:picChg>
        <pc:picChg chg="add mod">
          <ac:chgData name="ANDRES HUMBERTO OTALORA CARMONA" userId="9f185f83-ab76-4bc7-b4dd-50fef826f155" providerId="ADAL" clId="{DC86862C-B1F8-42AF-8AF5-FA4931AB7248}" dt="2020-07-06T21:11:45.221" v="5485" actId="207"/>
          <ac:picMkLst>
            <pc:docMk/>
            <pc:sldMk cId="4249780889" sldId="347"/>
            <ac:picMk id="15" creationId="{4A68DD01-F34F-4E72-8084-CF705D08B049}"/>
          </ac:picMkLst>
        </pc:picChg>
        <pc:cxnChg chg="add del mod">
          <ac:chgData name="ANDRES HUMBERTO OTALORA CARMONA" userId="9f185f83-ab76-4bc7-b4dd-50fef826f155" providerId="ADAL" clId="{DC86862C-B1F8-42AF-8AF5-FA4931AB7248}" dt="2020-07-06T21:15:58.680" v="5713" actId="478"/>
          <ac:cxnSpMkLst>
            <pc:docMk/>
            <pc:sldMk cId="4249780889" sldId="347"/>
            <ac:cxnSpMk id="9" creationId="{9E53BE33-1F75-4325-9E60-C7FF7A0AAB7D}"/>
          </ac:cxnSpMkLst>
        </pc:cxnChg>
      </pc:sldChg>
      <pc:sldChg chg="add del">
        <pc:chgData name="ANDRES HUMBERTO OTALORA CARMONA" userId="9f185f83-ab76-4bc7-b4dd-50fef826f155" providerId="ADAL" clId="{DC86862C-B1F8-42AF-8AF5-FA4931AB7248}" dt="2020-07-06T21:16:14.993" v="5714" actId="47"/>
        <pc:sldMkLst>
          <pc:docMk/>
          <pc:sldMk cId="3897768576" sldId="348"/>
        </pc:sldMkLst>
      </pc:sldChg>
      <pc:sldChg chg="addSp delSp modSp add mod">
        <pc:chgData name="ANDRES HUMBERTO OTALORA CARMONA" userId="9f185f83-ab76-4bc7-b4dd-50fef826f155" providerId="ADAL" clId="{DC86862C-B1F8-42AF-8AF5-FA4931AB7248}" dt="2020-07-06T21:07:27.534" v="5003" actId="1076"/>
        <pc:sldMkLst>
          <pc:docMk/>
          <pc:sldMk cId="3529917634" sldId="349"/>
        </pc:sldMkLst>
        <pc:spChg chg="mod">
          <ac:chgData name="ANDRES HUMBERTO OTALORA CARMONA" userId="9f185f83-ab76-4bc7-b4dd-50fef826f155" providerId="ADAL" clId="{DC86862C-B1F8-42AF-8AF5-FA4931AB7248}" dt="2020-07-06T21:03:02.128" v="4682" actId="20577"/>
          <ac:spMkLst>
            <pc:docMk/>
            <pc:sldMk cId="3529917634" sldId="349"/>
            <ac:spMk id="11" creationId="{D8C3D0C8-2C2B-4753-9FAC-B8F535AAB5DB}"/>
          </ac:spMkLst>
        </pc:spChg>
        <pc:spChg chg="mod">
          <ac:chgData name="ANDRES HUMBERTO OTALORA CARMONA" userId="9f185f83-ab76-4bc7-b4dd-50fef826f155" providerId="ADAL" clId="{DC86862C-B1F8-42AF-8AF5-FA4931AB7248}" dt="2020-07-06T21:07:27.534" v="5003" actId="1076"/>
          <ac:spMkLst>
            <pc:docMk/>
            <pc:sldMk cId="3529917634" sldId="349"/>
            <ac:spMk id="14" creationId="{443CBBA5-BF74-41BF-B030-ED1663255185}"/>
          </ac:spMkLst>
        </pc:spChg>
        <pc:spChg chg="del">
          <ac:chgData name="ANDRES HUMBERTO OTALORA CARMONA" userId="9f185f83-ab76-4bc7-b4dd-50fef826f155" providerId="ADAL" clId="{DC86862C-B1F8-42AF-8AF5-FA4931AB7248}" dt="2020-07-06T21:01:48.223" v="4397" actId="478"/>
          <ac:spMkLst>
            <pc:docMk/>
            <pc:sldMk cId="3529917634" sldId="349"/>
            <ac:spMk id="15" creationId="{AA8D4FC2-47AA-4DCF-982A-25007EAF8A9E}"/>
          </ac:spMkLst>
        </pc:spChg>
        <pc:spChg chg="add mod">
          <ac:chgData name="ANDRES HUMBERTO OTALORA CARMONA" userId="9f185f83-ab76-4bc7-b4dd-50fef826f155" providerId="ADAL" clId="{DC86862C-B1F8-42AF-8AF5-FA4931AB7248}" dt="2020-07-06T21:04:17.797" v="4762" actId="207"/>
          <ac:spMkLst>
            <pc:docMk/>
            <pc:sldMk cId="3529917634" sldId="349"/>
            <ac:spMk id="18" creationId="{CF04FD15-61D6-4F72-92AE-4ED97E415F6C}"/>
          </ac:spMkLst>
        </pc:spChg>
        <pc:picChg chg="del">
          <ac:chgData name="ANDRES HUMBERTO OTALORA CARMONA" userId="9f185f83-ab76-4bc7-b4dd-50fef826f155" providerId="ADAL" clId="{DC86862C-B1F8-42AF-8AF5-FA4931AB7248}" dt="2020-07-06T21:00:55.671" v="4347" actId="478"/>
          <ac:picMkLst>
            <pc:docMk/>
            <pc:sldMk cId="3529917634" sldId="349"/>
            <ac:picMk id="6" creationId="{01074E4E-A6BA-4CFA-86AA-03EEE10281CF}"/>
          </ac:picMkLst>
        </pc:picChg>
        <pc:picChg chg="del">
          <ac:chgData name="ANDRES HUMBERTO OTALORA CARMONA" userId="9f185f83-ab76-4bc7-b4dd-50fef826f155" providerId="ADAL" clId="{DC86862C-B1F8-42AF-8AF5-FA4931AB7248}" dt="2020-07-06T21:01:23.983" v="4388" actId="478"/>
          <ac:picMkLst>
            <pc:docMk/>
            <pc:sldMk cId="3529917634" sldId="349"/>
            <ac:picMk id="7" creationId="{6B82CB10-BDA7-44A4-9365-C49BFF0ED39E}"/>
          </ac:picMkLst>
        </pc:picChg>
        <pc:picChg chg="mod">
          <ac:chgData name="ANDRES HUMBERTO OTALORA CARMONA" userId="9f185f83-ab76-4bc7-b4dd-50fef826f155" providerId="ADAL" clId="{DC86862C-B1F8-42AF-8AF5-FA4931AB7248}" dt="2020-07-06T21:00:43.140" v="4345" actId="27349"/>
          <ac:picMkLst>
            <pc:docMk/>
            <pc:sldMk cId="3529917634" sldId="349"/>
            <ac:picMk id="9" creationId="{8E92CD38-35DA-4915-814E-65A48D8DBCD1}"/>
          </ac:picMkLst>
        </pc:picChg>
        <pc:picChg chg="add mod">
          <ac:chgData name="ANDRES HUMBERTO OTALORA CARMONA" userId="9f185f83-ab76-4bc7-b4dd-50fef826f155" providerId="ADAL" clId="{DC86862C-B1F8-42AF-8AF5-FA4931AB7248}" dt="2020-07-06T21:02:01.351" v="4400" actId="14100"/>
          <ac:picMkLst>
            <pc:docMk/>
            <pc:sldMk cId="3529917634" sldId="349"/>
            <ac:picMk id="16" creationId="{6912AD60-555F-4279-A8CE-6E79155EBACD}"/>
          </ac:picMkLst>
        </pc:picChg>
        <pc:picChg chg="add mod modCrop">
          <ac:chgData name="ANDRES HUMBERTO OTALORA CARMONA" userId="9f185f83-ab76-4bc7-b4dd-50fef826f155" providerId="ADAL" clId="{DC86862C-B1F8-42AF-8AF5-FA4931AB7248}" dt="2020-07-06T21:01:35.287" v="4392" actId="1440"/>
          <ac:picMkLst>
            <pc:docMk/>
            <pc:sldMk cId="3529917634" sldId="349"/>
            <ac:picMk id="17" creationId="{CCDC0413-7B5E-43A8-8456-89C23C5D60CF}"/>
          </ac:picMkLst>
        </pc:picChg>
      </pc:sldChg>
      <pc:sldChg chg="add del">
        <pc:chgData name="ANDRES HUMBERTO OTALORA CARMONA" userId="9f185f83-ab76-4bc7-b4dd-50fef826f155" providerId="ADAL" clId="{DC86862C-B1F8-42AF-8AF5-FA4931AB7248}" dt="2020-07-06T21:16:15.851" v="5715" actId="47"/>
        <pc:sldMkLst>
          <pc:docMk/>
          <pc:sldMk cId="2478331198" sldId="350"/>
        </pc:sldMkLst>
      </pc:sldChg>
      <pc:sldChg chg="add del">
        <pc:chgData name="ANDRES HUMBERTO OTALORA CARMONA" userId="9f185f83-ab76-4bc7-b4dd-50fef826f155" providerId="ADAL" clId="{DC86862C-B1F8-42AF-8AF5-FA4931AB7248}" dt="2020-07-06T21:16:16.524" v="5716" actId="47"/>
        <pc:sldMkLst>
          <pc:docMk/>
          <pc:sldMk cId="833715391" sldId="351"/>
        </pc:sldMkLst>
      </pc:sldChg>
      <pc:sldChg chg="add del">
        <pc:chgData name="ANDRES HUMBERTO OTALORA CARMONA" userId="9f185f83-ab76-4bc7-b4dd-50fef826f155" providerId="ADAL" clId="{DC86862C-B1F8-42AF-8AF5-FA4931AB7248}" dt="2020-07-06T21:16:17.218" v="5717" actId="47"/>
        <pc:sldMkLst>
          <pc:docMk/>
          <pc:sldMk cId="91850393" sldId="352"/>
        </pc:sldMkLst>
      </pc:sldChg>
    </pc:docChg>
  </pc:docChgLst>
  <pc:docChgLst>
    <pc:chgData name="ANDRES HUMBERTO OTALORA CARMONA" userId="9f185f83-ab76-4bc7-b4dd-50fef826f155" providerId="ADAL" clId="{6269A581-B43C-4AFD-948E-D42AB3263929}"/>
    <pc:docChg chg="undo custSel addSld delSld modSld sldOrd delMainMaster">
      <pc:chgData name="ANDRES HUMBERTO OTALORA CARMONA" userId="9f185f83-ab76-4bc7-b4dd-50fef826f155" providerId="ADAL" clId="{6269A581-B43C-4AFD-948E-D42AB3263929}" dt="2023-08-10T15:53:05.577" v="840" actId="20577"/>
      <pc:docMkLst>
        <pc:docMk/>
      </pc:docMkLst>
      <pc:sldChg chg="modSp mod">
        <pc:chgData name="ANDRES HUMBERTO OTALORA CARMONA" userId="9f185f83-ab76-4bc7-b4dd-50fef826f155" providerId="ADAL" clId="{6269A581-B43C-4AFD-948E-D42AB3263929}" dt="2023-08-09T15:02:40.660" v="468" actId="1076"/>
        <pc:sldMkLst>
          <pc:docMk/>
          <pc:sldMk cId="4231383792" sldId="320"/>
        </pc:sldMkLst>
        <pc:spChg chg="mod">
          <ac:chgData name="ANDRES HUMBERTO OTALORA CARMONA" userId="9f185f83-ab76-4bc7-b4dd-50fef826f155" providerId="ADAL" clId="{6269A581-B43C-4AFD-948E-D42AB3263929}" dt="2023-08-09T13:34:04.947" v="12" actId="255"/>
          <ac:spMkLst>
            <pc:docMk/>
            <pc:sldMk cId="4231383792" sldId="320"/>
            <ac:spMk id="12" creationId="{2A3190B4-7CE9-421D-8959-FEBD252C9280}"/>
          </ac:spMkLst>
        </pc:spChg>
        <pc:spChg chg="mod">
          <ac:chgData name="ANDRES HUMBERTO OTALORA CARMONA" userId="9f185f83-ab76-4bc7-b4dd-50fef826f155" providerId="ADAL" clId="{6269A581-B43C-4AFD-948E-D42AB3263929}" dt="2023-08-09T15:02:40.660" v="468" actId="1076"/>
          <ac:spMkLst>
            <pc:docMk/>
            <pc:sldMk cId="4231383792" sldId="320"/>
            <ac:spMk id="67" creationId="{C212BBD9-828C-49C1-9AE0-AFAD47060621}"/>
          </ac:spMkLst>
        </pc:spChg>
      </pc:sldChg>
      <pc:sldChg chg="del">
        <pc:chgData name="ANDRES HUMBERTO OTALORA CARMONA" userId="9f185f83-ab76-4bc7-b4dd-50fef826f155" providerId="ADAL" clId="{6269A581-B43C-4AFD-948E-D42AB3263929}" dt="2023-08-09T13:32:28.403" v="0" actId="47"/>
        <pc:sldMkLst>
          <pc:docMk/>
          <pc:sldMk cId="481473816" sldId="334"/>
        </pc:sldMkLst>
      </pc:sldChg>
      <pc:sldChg chg="del">
        <pc:chgData name="ANDRES HUMBERTO OTALORA CARMONA" userId="9f185f83-ab76-4bc7-b4dd-50fef826f155" providerId="ADAL" clId="{6269A581-B43C-4AFD-948E-D42AB3263929}" dt="2023-08-09T13:32:28.403" v="0" actId="47"/>
        <pc:sldMkLst>
          <pc:docMk/>
          <pc:sldMk cId="3442668252" sldId="335"/>
        </pc:sldMkLst>
      </pc:sldChg>
      <pc:sldChg chg="del">
        <pc:chgData name="ANDRES HUMBERTO OTALORA CARMONA" userId="9f185f83-ab76-4bc7-b4dd-50fef826f155" providerId="ADAL" clId="{6269A581-B43C-4AFD-948E-D42AB3263929}" dt="2023-08-09T13:32:28.403" v="0" actId="47"/>
        <pc:sldMkLst>
          <pc:docMk/>
          <pc:sldMk cId="3255900894" sldId="336"/>
        </pc:sldMkLst>
      </pc:sldChg>
      <pc:sldChg chg="del">
        <pc:chgData name="ANDRES HUMBERTO OTALORA CARMONA" userId="9f185f83-ab76-4bc7-b4dd-50fef826f155" providerId="ADAL" clId="{6269A581-B43C-4AFD-948E-D42AB3263929}" dt="2023-08-09T13:32:28.403" v="0" actId="47"/>
        <pc:sldMkLst>
          <pc:docMk/>
          <pc:sldMk cId="365643691" sldId="337"/>
        </pc:sldMkLst>
      </pc:sldChg>
      <pc:sldChg chg="del">
        <pc:chgData name="ANDRES HUMBERTO OTALORA CARMONA" userId="9f185f83-ab76-4bc7-b4dd-50fef826f155" providerId="ADAL" clId="{6269A581-B43C-4AFD-948E-D42AB3263929}" dt="2023-08-09T13:32:28.403" v="0" actId="47"/>
        <pc:sldMkLst>
          <pc:docMk/>
          <pc:sldMk cId="3246608794" sldId="340"/>
        </pc:sldMkLst>
      </pc:sldChg>
      <pc:sldChg chg="del">
        <pc:chgData name="ANDRES HUMBERTO OTALORA CARMONA" userId="9f185f83-ab76-4bc7-b4dd-50fef826f155" providerId="ADAL" clId="{6269A581-B43C-4AFD-948E-D42AB3263929}" dt="2023-08-09T13:32:28.403" v="0" actId="47"/>
        <pc:sldMkLst>
          <pc:docMk/>
          <pc:sldMk cId="593971828" sldId="350"/>
        </pc:sldMkLst>
      </pc:sldChg>
      <pc:sldChg chg="del">
        <pc:chgData name="ANDRES HUMBERTO OTALORA CARMONA" userId="9f185f83-ab76-4bc7-b4dd-50fef826f155" providerId="ADAL" clId="{6269A581-B43C-4AFD-948E-D42AB3263929}" dt="2023-08-09T13:32:28.403" v="0" actId="47"/>
        <pc:sldMkLst>
          <pc:docMk/>
          <pc:sldMk cId="466429167" sldId="365"/>
        </pc:sldMkLst>
      </pc:sldChg>
      <pc:sldChg chg="del">
        <pc:chgData name="ANDRES HUMBERTO OTALORA CARMONA" userId="9f185f83-ab76-4bc7-b4dd-50fef826f155" providerId="ADAL" clId="{6269A581-B43C-4AFD-948E-D42AB3263929}" dt="2023-08-09T13:32:28.403" v="0" actId="47"/>
        <pc:sldMkLst>
          <pc:docMk/>
          <pc:sldMk cId="2415752657" sldId="366"/>
        </pc:sldMkLst>
      </pc:sldChg>
      <pc:sldChg chg="del">
        <pc:chgData name="ANDRES HUMBERTO OTALORA CARMONA" userId="9f185f83-ab76-4bc7-b4dd-50fef826f155" providerId="ADAL" clId="{6269A581-B43C-4AFD-948E-D42AB3263929}" dt="2023-08-09T13:32:28.403" v="0" actId="47"/>
        <pc:sldMkLst>
          <pc:docMk/>
          <pc:sldMk cId="384792049" sldId="367"/>
        </pc:sldMkLst>
      </pc:sldChg>
      <pc:sldChg chg="del">
        <pc:chgData name="ANDRES HUMBERTO OTALORA CARMONA" userId="9f185f83-ab76-4bc7-b4dd-50fef826f155" providerId="ADAL" clId="{6269A581-B43C-4AFD-948E-D42AB3263929}" dt="2023-08-09T13:32:28.403" v="0" actId="47"/>
        <pc:sldMkLst>
          <pc:docMk/>
          <pc:sldMk cId="1225278479" sldId="368"/>
        </pc:sldMkLst>
      </pc:sldChg>
      <pc:sldChg chg="del">
        <pc:chgData name="ANDRES HUMBERTO OTALORA CARMONA" userId="9f185f83-ab76-4bc7-b4dd-50fef826f155" providerId="ADAL" clId="{6269A581-B43C-4AFD-948E-D42AB3263929}" dt="2023-08-09T13:34:17.888" v="13" actId="47"/>
        <pc:sldMkLst>
          <pc:docMk/>
          <pc:sldMk cId="2629501020" sldId="370"/>
        </pc:sldMkLst>
      </pc:sldChg>
      <pc:sldChg chg="del">
        <pc:chgData name="ANDRES HUMBERTO OTALORA CARMONA" userId="9f185f83-ab76-4bc7-b4dd-50fef826f155" providerId="ADAL" clId="{6269A581-B43C-4AFD-948E-D42AB3263929}" dt="2023-08-09T13:34:17.888" v="13" actId="47"/>
        <pc:sldMkLst>
          <pc:docMk/>
          <pc:sldMk cId="1576177774" sldId="371"/>
        </pc:sldMkLst>
      </pc:sldChg>
      <pc:sldChg chg="del">
        <pc:chgData name="ANDRES HUMBERTO OTALORA CARMONA" userId="9f185f83-ab76-4bc7-b4dd-50fef826f155" providerId="ADAL" clId="{6269A581-B43C-4AFD-948E-D42AB3263929}" dt="2023-08-09T13:32:28.403" v="0" actId="47"/>
        <pc:sldMkLst>
          <pc:docMk/>
          <pc:sldMk cId="813880799" sldId="373"/>
        </pc:sldMkLst>
      </pc:sldChg>
      <pc:sldChg chg="del">
        <pc:chgData name="ANDRES HUMBERTO OTALORA CARMONA" userId="9f185f83-ab76-4bc7-b4dd-50fef826f155" providerId="ADAL" clId="{6269A581-B43C-4AFD-948E-D42AB3263929}" dt="2023-08-09T13:32:28.403" v="0" actId="47"/>
        <pc:sldMkLst>
          <pc:docMk/>
          <pc:sldMk cId="1114420773" sldId="374"/>
        </pc:sldMkLst>
      </pc:sldChg>
      <pc:sldChg chg="addSp delSp modSp mod">
        <pc:chgData name="ANDRES HUMBERTO OTALORA CARMONA" userId="9f185f83-ab76-4bc7-b4dd-50fef826f155" providerId="ADAL" clId="{6269A581-B43C-4AFD-948E-D42AB3263929}" dt="2023-08-09T13:42:15.961" v="109" actId="1076"/>
        <pc:sldMkLst>
          <pc:docMk/>
          <pc:sldMk cId="1716469716" sldId="375"/>
        </pc:sldMkLst>
        <pc:spChg chg="del">
          <ac:chgData name="ANDRES HUMBERTO OTALORA CARMONA" userId="9f185f83-ab76-4bc7-b4dd-50fef826f155" providerId="ADAL" clId="{6269A581-B43C-4AFD-948E-D42AB3263929}" dt="2023-08-09T13:36:36.651" v="28" actId="478"/>
          <ac:spMkLst>
            <pc:docMk/>
            <pc:sldMk cId="1716469716" sldId="375"/>
            <ac:spMk id="6" creationId="{7B7300A0-7585-446E-8FD0-753339D33069}"/>
          </ac:spMkLst>
        </pc:spChg>
        <pc:spChg chg="del">
          <ac:chgData name="ANDRES HUMBERTO OTALORA CARMONA" userId="9f185f83-ab76-4bc7-b4dd-50fef826f155" providerId="ADAL" clId="{6269A581-B43C-4AFD-948E-D42AB3263929}" dt="2023-08-09T13:36:34.229" v="26" actId="478"/>
          <ac:spMkLst>
            <pc:docMk/>
            <pc:sldMk cId="1716469716" sldId="375"/>
            <ac:spMk id="11" creationId="{9E0A07E3-E04C-45AF-A529-D02809600544}"/>
          </ac:spMkLst>
        </pc:spChg>
        <pc:spChg chg="del">
          <ac:chgData name="ANDRES HUMBERTO OTALORA CARMONA" userId="9f185f83-ab76-4bc7-b4dd-50fef826f155" providerId="ADAL" clId="{6269A581-B43C-4AFD-948E-D42AB3263929}" dt="2023-08-09T13:36:34.229" v="26" actId="478"/>
          <ac:spMkLst>
            <pc:docMk/>
            <pc:sldMk cId="1716469716" sldId="375"/>
            <ac:spMk id="12" creationId="{DB3785C0-B86B-44F0-A879-14500DD06A2D}"/>
          </ac:spMkLst>
        </pc:spChg>
        <pc:spChg chg="del">
          <ac:chgData name="ANDRES HUMBERTO OTALORA CARMONA" userId="9f185f83-ab76-4bc7-b4dd-50fef826f155" providerId="ADAL" clId="{6269A581-B43C-4AFD-948E-D42AB3263929}" dt="2023-08-09T13:36:34.229" v="26" actId="478"/>
          <ac:spMkLst>
            <pc:docMk/>
            <pc:sldMk cId="1716469716" sldId="375"/>
            <ac:spMk id="13" creationId="{8E1487AF-E438-4CD9-9A8C-4382A8AA701B}"/>
          </ac:spMkLst>
        </pc:spChg>
        <pc:spChg chg="add mod">
          <ac:chgData name="ANDRES HUMBERTO OTALORA CARMONA" userId="9f185f83-ab76-4bc7-b4dd-50fef826f155" providerId="ADAL" clId="{6269A581-B43C-4AFD-948E-D42AB3263929}" dt="2023-08-09T13:42:08.389" v="106" actId="11530"/>
          <ac:spMkLst>
            <pc:docMk/>
            <pc:sldMk cId="1716469716" sldId="375"/>
            <ac:spMk id="16" creationId="{B8193DE8-A536-C94D-621D-BC35B82597A7}"/>
          </ac:spMkLst>
        </pc:spChg>
        <pc:spChg chg="del">
          <ac:chgData name="ANDRES HUMBERTO OTALORA CARMONA" userId="9f185f83-ab76-4bc7-b4dd-50fef826f155" providerId="ADAL" clId="{6269A581-B43C-4AFD-948E-D42AB3263929}" dt="2023-08-09T13:36:34.229" v="26" actId="478"/>
          <ac:spMkLst>
            <pc:docMk/>
            <pc:sldMk cId="1716469716" sldId="375"/>
            <ac:spMk id="19" creationId="{C7F71D06-5971-484A-A4A5-9C577575E042}"/>
          </ac:spMkLst>
        </pc:spChg>
        <pc:spChg chg="del">
          <ac:chgData name="ANDRES HUMBERTO OTALORA CARMONA" userId="9f185f83-ab76-4bc7-b4dd-50fef826f155" providerId="ADAL" clId="{6269A581-B43C-4AFD-948E-D42AB3263929}" dt="2023-08-09T13:36:34.229" v="26" actId="478"/>
          <ac:spMkLst>
            <pc:docMk/>
            <pc:sldMk cId="1716469716" sldId="375"/>
            <ac:spMk id="20" creationId="{3668C083-E9C3-4324-B432-31241140F996}"/>
          </ac:spMkLst>
        </pc:spChg>
        <pc:spChg chg="add mod">
          <ac:chgData name="ANDRES HUMBERTO OTALORA CARMONA" userId="9f185f83-ab76-4bc7-b4dd-50fef826f155" providerId="ADAL" clId="{6269A581-B43C-4AFD-948E-D42AB3263929}" dt="2023-08-09T13:42:02.257" v="105" actId="11530"/>
          <ac:spMkLst>
            <pc:docMk/>
            <pc:sldMk cId="1716469716" sldId="375"/>
            <ac:spMk id="21" creationId="{AFC20FB6-CD99-16DD-E282-F2EBE0291ADC}"/>
          </ac:spMkLst>
        </pc:spChg>
        <pc:spChg chg="mod">
          <ac:chgData name="ANDRES HUMBERTO OTALORA CARMONA" userId="9f185f83-ab76-4bc7-b4dd-50fef826f155" providerId="ADAL" clId="{6269A581-B43C-4AFD-948E-D42AB3263929}" dt="2023-08-09T13:37:08.034" v="56" actId="20577"/>
          <ac:spMkLst>
            <pc:docMk/>
            <pc:sldMk cId="1716469716" sldId="375"/>
            <ac:spMk id="41" creationId="{BA4E2C08-946C-4869-9B54-C27E445D8FB7}"/>
          </ac:spMkLst>
        </pc:spChg>
        <pc:picChg chg="add del mod">
          <ac:chgData name="ANDRES HUMBERTO OTALORA CARMONA" userId="9f185f83-ab76-4bc7-b4dd-50fef826f155" providerId="ADAL" clId="{6269A581-B43C-4AFD-948E-D42AB3263929}" dt="2023-08-09T13:36:53.578" v="31" actId="478"/>
          <ac:picMkLst>
            <pc:docMk/>
            <pc:sldMk cId="1716469716" sldId="375"/>
            <ac:picMk id="3" creationId="{6D9BF4E8-667D-FCDA-4A1A-5B9C97DA859D}"/>
          </ac:picMkLst>
        </pc:picChg>
        <pc:picChg chg="del">
          <ac:chgData name="ANDRES HUMBERTO OTALORA CARMONA" userId="9f185f83-ab76-4bc7-b4dd-50fef826f155" providerId="ADAL" clId="{6269A581-B43C-4AFD-948E-D42AB3263929}" dt="2023-08-09T13:36:34.229" v="26" actId="478"/>
          <ac:picMkLst>
            <pc:docMk/>
            <pc:sldMk cId="1716469716" sldId="375"/>
            <ac:picMk id="4" creationId="{153B701B-328C-4C7D-B147-55660235FD89}"/>
          </ac:picMkLst>
        </pc:picChg>
        <pc:picChg chg="del">
          <ac:chgData name="ANDRES HUMBERTO OTALORA CARMONA" userId="9f185f83-ab76-4bc7-b4dd-50fef826f155" providerId="ADAL" clId="{6269A581-B43C-4AFD-948E-D42AB3263929}" dt="2023-08-09T13:36:34.229" v="26" actId="478"/>
          <ac:picMkLst>
            <pc:docMk/>
            <pc:sldMk cId="1716469716" sldId="375"/>
            <ac:picMk id="5" creationId="{06F39AF8-C287-4D7D-B917-C35C50AADF9D}"/>
          </ac:picMkLst>
        </pc:picChg>
        <pc:picChg chg="del">
          <ac:chgData name="ANDRES HUMBERTO OTALORA CARMONA" userId="9f185f83-ab76-4bc7-b4dd-50fef826f155" providerId="ADAL" clId="{6269A581-B43C-4AFD-948E-D42AB3263929}" dt="2023-08-09T13:36:34.229" v="26" actId="478"/>
          <ac:picMkLst>
            <pc:docMk/>
            <pc:sldMk cId="1716469716" sldId="375"/>
            <ac:picMk id="7" creationId="{255B860C-91E8-44D7-B5EE-569B1C9DDAF5}"/>
          </ac:picMkLst>
        </pc:picChg>
        <pc:picChg chg="del">
          <ac:chgData name="ANDRES HUMBERTO OTALORA CARMONA" userId="9f185f83-ab76-4bc7-b4dd-50fef826f155" providerId="ADAL" clId="{6269A581-B43C-4AFD-948E-D42AB3263929}" dt="2023-08-09T13:36:34.229" v="26" actId="478"/>
          <ac:picMkLst>
            <pc:docMk/>
            <pc:sldMk cId="1716469716" sldId="375"/>
            <ac:picMk id="8" creationId="{E0999536-6617-40ED-A9E5-7BA92A043222}"/>
          </ac:picMkLst>
        </pc:picChg>
        <pc:picChg chg="del">
          <ac:chgData name="ANDRES HUMBERTO OTALORA CARMONA" userId="9f185f83-ab76-4bc7-b4dd-50fef826f155" providerId="ADAL" clId="{6269A581-B43C-4AFD-948E-D42AB3263929}" dt="2023-08-09T13:36:34.229" v="26" actId="478"/>
          <ac:picMkLst>
            <pc:docMk/>
            <pc:sldMk cId="1716469716" sldId="375"/>
            <ac:picMk id="9" creationId="{32F44036-F9B8-4485-8FDD-D6E654CFD983}"/>
          </ac:picMkLst>
        </pc:picChg>
        <pc:picChg chg="del">
          <ac:chgData name="ANDRES HUMBERTO OTALORA CARMONA" userId="9f185f83-ab76-4bc7-b4dd-50fef826f155" providerId="ADAL" clId="{6269A581-B43C-4AFD-948E-D42AB3263929}" dt="2023-08-09T13:36:35.334" v="27" actId="478"/>
          <ac:picMkLst>
            <pc:docMk/>
            <pc:sldMk cId="1716469716" sldId="375"/>
            <ac:picMk id="10" creationId="{9EF5764E-5927-4441-9999-1EE289859308}"/>
          </ac:picMkLst>
        </pc:picChg>
        <pc:picChg chg="add mod">
          <ac:chgData name="ANDRES HUMBERTO OTALORA CARMONA" userId="9f185f83-ab76-4bc7-b4dd-50fef826f155" providerId="ADAL" clId="{6269A581-B43C-4AFD-948E-D42AB3263929}" dt="2023-08-09T13:41:33.322" v="95" actId="1076"/>
          <ac:picMkLst>
            <pc:docMk/>
            <pc:sldMk cId="1716469716" sldId="375"/>
            <ac:picMk id="14" creationId="{D8B61A33-4497-242C-C659-A645C4174A09}"/>
          </ac:picMkLst>
        </pc:picChg>
        <pc:picChg chg="add mod modCrop">
          <ac:chgData name="ANDRES HUMBERTO OTALORA CARMONA" userId="9f185f83-ab76-4bc7-b4dd-50fef826f155" providerId="ADAL" clId="{6269A581-B43C-4AFD-948E-D42AB3263929}" dt="2023-08-09T13:42:12.862" v="108" actId="14100"/>
          <ac:picMkLst>
            <pc:docMk/>
            <pc:sldMk cId="1716469716" sldId="375"/>
            <ac:picMk id="17" creationId="{A3B0B919-B232-F346-6356-42ABDFB64081}"/>
          </ac:picMkLst>
        </pc:picChg>
        <pc:picChg chg="add mod">
          <ac:chgData name="ANDRES HUMBERTO OTALORA CARMONA" userId="9f185f83-ab76-4bc7-b4dd-50fef826f155" providerId="ADAL" clId="{6269A581-B43C-4AFD-948E-D42AB3263929}" dt="2023-08-09T13:42:15.961" v="109" actId="1076"/>
          <ac:picMkLst>
            <pc:docMk/>
            <pc:sldMk cId="1716469716" sldId="375"/>
            <ac:picMk id="22" creationId="{5C4E4283-4CBE-F5B1-7E93-52E617C41018}"/>
          </ac:picMkLst>
        </pc:picChg>
      </pc:sldChg>
      <pc:sldChg chg="add del">
        <pc:chgData name="ANDRES HUMBERTO OTALORA CARMONA" userId="9f185f83-ab76-4bc7-b4dd-50fef826f155" providerId="ADAL" clId="{6269A581-B43C-4AFD-948E-D42AB3263929}" dt="2023-08-09T14:01:27.125" v="117" actId="47"/>
        <pc:sldMkLst>
          <pc:docMk/>
          <pc:sldMk cId="2751208218" sldId="377"/>
        </pc:sldMkLst>
      </pc:sldChg>
      <pc:sldChg chg="del">
        <pc:chgData name="ANDRES HUMBERTO OTALORA CARMONA" userId="9f185f83-ab76-4bc7-b4dd-50fef826f155" providerId="ADAL" clId="{6269A581-B43C-4AFD-948E-D42AB3263929}" dt="2023-08-09T13:34:17.888" v="13" actId="47"/>
        <pc:sldMkLst>
          <pc:docMk/>
          <pc:sldMk cId="3573706689" sldId="377"/>
        </pc:sldMkLst>
      </pc:sldChg>
      <pc:sldChg chg="new del">
        <pc:chgData name="ANDRES HUMBERTO OTALORA CARMONA" userId="9f185f83-ab76-4bc7-b4dd-50fef826f155" providerId="ADAL" clId="{6269A581-B43C-4AFD-948E-D42AB3263929}" dt="2023-08-09T13:34:23.626" v="15" actId="680"/>
        <pc:sldMkLst>
          <pc:docMk/>
          <pc:sldMk cId="4057350069" sldId="377"/>
        </pc:sldMkLst>
      </pc:sldChg>
      <pc:sldChg chg="del">
        <pc:chgData name="ANDRES HUMBERTO OTALORA CARMONA" userId="9f185f83-ab76-4bc7-b4dd-50fef826f155" providerId="ADAL" clId="{6269A581-B43C-4AFD-948E-D42AB3263929}" dt="2023-08-09T13:34:17.888" v="13" actId="47"/>
        <pc:sldMkLst>
          <pc:docMk/>
          <pc:sldMk cId="1515937855" sldId="378"/>
        </pc:sldMkLst>
      </pc:sldChg>
      <pc:sldChg chg="add">
        <pc:chgData name="ANDRES HUMBERTO OTALORA CARMONA" userId="9f185f83-ab76-4bc7-b4dd-50fef826f155" providerId="ADAL" clId="{6269A581-B43C-4AFD-948E-D42AB3263929}" dt="2023-08-09T13:35:12.469" v="17" actId="2890"/>
        <pc:sldMkLst>
          <pc:docMk/>
          <pc:sldMk cId="3441306512" sldId="378"/>
        </pc:sldMkLst>
      </pc:sldChg>
      <pc:sldChg chg="addSp delSp modSp add mod ord">
        <pc:chgData name="ANDRES HUMBERTO OTALORA CARMONA" userId="9f185f83-ab76-4bc7-b4dd-50fef826f155" providerId="ADAL" clId="{6269A581-B43C-4AFD-948E-D42AB3263929}" dt="2023-08-09T14:56:31.504" v="417" actId="1076"/>
        <pc:sldMkLst>
          <pc:docMk/>
          <pc:sldMk cId="1144751341" sldId="379"/>
        </pc:sldMkLst>
        <pc:spChg chg="add del mod">
          <ac:chgData name="ANDRES HUMBERTO OTALORA CARMONA" userId="9f185f83-ab76-4bc7-b4dd-50fef826f155" providerId="ADAL" clId="{6269A581-B43C-4AFD-948E-D42AB3263929}" dt="2023-08-09T14:46:40.912" v="412" actId="478"/>
          <ac:spMkLst>
            <pc:docMk/>
            <pc:sldMk cId="1144751341" sldId="379"/>
            <ac:spMk id="4" creationId="{8995EBFD-8D92-CF2B-86C5-82C934F69C31}"/>
          </ac:spMkLst>
        </pc:spChg>
        <pc:spChg chg="del">
          <ac:chgData name="ANDRES HUMBERTO OTALORA CARMONA" userId="9f185f83-ab76-4bc7-b4dd-50fef826f155" providerId="ADAL" clId="{6269A581-B43C-4AFD-948E-D42AB3263929}" dt="2023-08-09T14:44:20.007" v="357" actId="478"/>
          <ac:spMkLst>
            <pc:docMk/>
            <pc:sldMk cId="1144751341" sldId="379"/>
            <ac:spMk id="16" creationId="{B8193DE8-A536-C94D-621D-BC35B82597A7}"/>
          </ac:spMkLst>
        </pc:spChg>
        <pc:spChg chg="del">
          <ac:chgData name="ANDRES HUMBERTO OTALORA CARMONA" userId="9f185f83-ab76-4bc7-b4dd-50fef826f155" providerId="ADAL" clId="{6269A581-B43C-4AFD-948E-D42AB3263929}" dt="2023-08-09T14:44:20.007" v="357" actId="478"/>
          <ac:spMkLst>
            <pc:docMk/>
            <pc:sldMk cId="1144751341" sldId="379"/>
            <ac:spMk id="21" creationId="{AFC20FB6-CD99-16DD-E282-F2EBE0291ADC}"/>
          </ac:spMkLst>
        </pc:spChg>
        <pc:spChg chg="mod">
          <ac:chgData name="ANDRES HUMBERTO OTALORA CARMONA" userId="9f185f83-ab76-4bc7-b4dd-50fef826f155" providerId="ADAL" clId="{6269A581-B43C-4AFD-948E-D42AB3263929}" dt="2023-08-09T14:44:33.743" v="407" actId="20577"/>
          <ac:spMkLst>
            <pc:docMk/>
            <pc:sldMk cId="1144751341" sldId="379"/>
            <ac:spMk id="41" creationId="{BA4E2C08-946C-4869-9B54-C27E445D8FB7}"/>
          </ac:spMkLst>
        </pc:spChg>
        <pc:picChg chg="add mod">
          <ac:chgData name="ANDRES HUMBERTO OTALORA CARMONA" userId="9f185f83-ab76-4bc7-b4dd-50fef826f155" providerId="ADAL" clId="{6269A581-B43C-4AFD-948E-D42AB3263929}" dt="2023-08-09T14:56:31.504" v="417" actId="1076"/>
          <ac:picMkLst>
            <pc:docMk/>
            <pc:sldMk cId="1144751341" sldId="379"/>
            <ac:picMk id="6" creationId="{3FD978FF-6128-89A5-8EA2-740AE379E01D}"/>
          </ac:picMkLst>
        </pc:picChg>
        <pc:picChg chg="del">
          <ac:chgData name="ANDRES HUMBERTO OTALORA CARMONA" userId="9f185f83-ab76-4bc7-b4dd-50fef826f155" providerId="ADAL" clId="{6269A581-B43C-4AFD-948E-D42AB3263929}" dt="2023-08-09T14:44:20.007" v="357" actId="478"/>
          <ac:picMkLst>
            <pc:docMk/>
            <pc:sldMk cId="1144751341" sldId="379"/>
            <ac:picMk id="14" creationId="{D8B61A33-4497-242C-C659-A645C4174A09}"/>
          </ac:picMkLst>
        </pc:picChg>
        <pc:picChg chg="del mod">
          <ac:chgData name="ANDRES HUMBERTO OTALORA CARMONA" userId="9f185f83-ab76-4bc7-b4dd-50fef826f155" providerId="ADAL" clId="{6269A581-B43C-4AFD-948E-D42AB3263929}" dt="2023-08-09T14:44:20.975" v="360" actId="478"/>
          <ac:picMkLst>
            <pc:docMk/>
            <pc:sldMk cId="1144751341" sldId="379"/>
            <ac:picMk id="17" creationId="{A3B0B919-B232-F346-6356-42ABDFB64081}"/>
          </ac:picMkLst>
        </pc:picChg>
        <pc:picChg chg="del">
          <ac:chgData name="ANDRES HUMBERTO OTALORA CARMONA" userId="9f185f83-ab76-4bc7-b4dd-50fef826f155" providerId="ADAL" clId="{6269A581-B43C-4AFD-948E-D42AB3263929}" dt="2023-08-09T14:44:20.577" v="358" actId="478"/>
          <ac:picMkLst>
            <pc:docMk/>
            <pc:sldMk cId="1144751341" sldId="379"/>
            <ac:picMk id="22" creationId="{5C4E4283-4CBE-F5B1-7E93-52E617C41018}"/>
          </ac:picMkLst>
        </pc:picChg>
      </pc:sldChg>
      <pc:sldChg chg="del">
        <pc:chgData name="ANDRES HUMBERTO OTALORA CARMONA" userId="9f185f83-ab76-4bc7-b4dd-50fef826f155" providerId="ADAL" clId="{6269A581-B43C-4AFD-948E-D42AB3263929}" dt="2023-08-09T13:34:17.888" v="13" actId="47"/>
        <pc:sldMkLst>
          <pc:docMk/>
          <pc:sldMk cId="2134637532" sldId="379"/>
        </pc:sldMkLst>
      </pc:sldChg>
      <pc:sldChg chg="addSp delSp modSp add del mod setBg">
        <pc:chgData name="ANDRES HUMBERTO OTALORA CARMONA" userId="9f185f83-ab76-4bc7-b4dd-50fef826f155" providerId="ADAL" clId="{6269A581-B43C-4AFD-948E-D42AB3263929}" dt="2023-08-09T14:01:50.899" v="126" actId="47"/>
        <pc:sldMkLst>
          <pc:docMk/>
          <pc:sldMk cId="1279188377" sldId="380"/>
        </pc:sldMkLst>
        <pc:spChg chg="add mod">
          <ac:chgData name="ANDRES HUMBERTO OTALORA CARMONA" userId="9f185f83-ab76-4bc7-b4dd-50fef826f155" providerId="ADAL" clId="{6269A581-B43C-4AFD-948E-D42AB3263929}" dt="2023-08-09T14:01:44.442" v="124" actId="1076"/>
          <ac:spMkLst>
            <pc:docMk/>
            <pc:sldMk cId="1279188377" sldId="380"/>
            <ac:spMk id="4" creationId="{EFBD9144-2F11-BBA6-9464-FA486E6E92E0}"/>
          </ac:spMkLst>
        </pc:spChg>
        <pc:spChg chg="del">
          <ac:chgData name="ANDRES HUMBERTO OTALORA CARMONA" userId="9f185f83-ab76-4bc7-b4dd-50fef826f155" providerId="ADAL" clId="{6269A581-B43C-4AFD-948E-D42AB3263929}" dt="2023-08-09T14:01:34.277" v="119" actId="478"/>
          <ac:spMkLst>
            <pc:docMk/>
            <pc:sldMk cId="1279188377" sldId="380"/>
            <ac:spMk id="16" creationId="{B8193DE8-A536-C94D-621D-BC35B82597A7}"/>
          </ac:spMkLst>
        </pc:spChg>
        <pc:spChg chg="del">
          <ac:chgData name="ANDRES HUMBERTO OTALORA CARMONA" userId="9f185f83-ab76-4bc7-b4dd-50fef826f155" providerId="ADAL" clId="{6269A581-B43C-4AFD-948E-D42AB3263929}" dt="2023-08-09T14:01:34.277" v="119" actId="478"/>
          <ac:spMkLst>
            <pc:docMk/>
            <pc:sldMk cId="1279188377" sldId="380"/>
            <ac:spMk id="21" creationId="{AFC20FB6-CD99-16DD-E282-F2EBE0291ADC}"/>
          </ac:spMkLst>
        </pc:spChg>
        <pc:picChg chg="del">
          <ac:chgData name="ANDRES HUMBERTO OTALORA CARMONA" userId="9f185f83-ab76-4bc7-b4dd-50fef826f155" providerId="ADAL" clId="{6269A581-B43C-4AFD-948E-D42AB3263929}" dt="2023-08-09T14:01:34.277" v="119" actId="478"/>
          <ac:picMkLst>
            <pc:docMk/>
            <pc:sldMk cId="1279188377" sldId="380"/>
            <ac:picMk id="14" creationId="{D8B61A33-4497-242C-C659-A645C4174A09}"/>
          </ac:picMkLst>
        </pc:picChg>
        <pc:picChg chg="del mod">
          <ac:chgData name="ANDRES HUMBERTO OTALORA CARMONA" userId="9f185f83-ab76-4bc7-b4dd-50fef826f155" providerId="ADAL" clId="{6269A581-B43C-4AFD-948E-D42AB3263929}" dt="2023-08-09T14:01:35.501" v="122" actId="478"/>
          <ac:picMkLst>
            <pc:docMk/>
            <pc:sldMk cId="1279188377" sldId="380"/>
            <ac:picMk id="17" creationId="{A3B0B919-B232-F346-6356-42ABDFB64081}"/>
          </ac:picMkLst>
        </pc:picChg>
        <pc:picChg chg="del">
          <ac:chgData name="ANDRES HUMBERTO OTALORA CARMONA" userId="9f185f83-ab76-4bc7-b4dd-50fef826f155" providerId="ADAL" clId="{6269A581-B43C-4AFD-948E-D42AB3263929}" dt="2023-08-09T14:01:35.097" v="120" actId="478"/>
          <ac:picMkLst>
            <pc:docMk/>
            <pc:sldMk cId="1279188377" sldId="380"/>
            <ac:picMk id="22" creationId="{5C4E4283-4CBE-F5B1-7E93-52E617C41018}"/>
          </ac:picMkLst>
        </pc:picChg>
      </pc:sldChg>
      <pc:sldChg chg="addSp delSp modSp add mod">
        <pc:chgData name="ANDRES HUMBERTO OTALORA CARMONA" userId="9f185f83-ab76-4bc7-b4dd-50fef826f155" providerId="ADAL" clId="{6269A581-B43C-4AFD-948E-D42AB3263929}" dt="2023-08-09T14:14:18.184" v="231" actId="14100"/>
        <pc:sldMkLst>
          <pc:docMk/>
          <pc:sldMk cId="4188109509" sldId="381"/>
        </pc:sldMkLst>
        <pc:spChg chg="add mod">
          <ac:chgData name="ANDRES HUMBERTO OTALORA CARMONA" userId="9f185f83-ab76-4bc7-b4dd-50fef826f155" providerId="ADAL" clId="{6269A581-B43C-4AFD-948E-D42AB3263929}" dt="2023-08-09T14:11:39.110" v="172" actId="1076"/>
          <ac:spMkLst>
            <pc:docMk/>
            <pc:sldMk cId="4188109509" sldId="381"/>
            <ac:spMk id="4" creationId="{D430F7CD-F68A-0BE2-143D-1596A36E879C}"/>
          </ac:spMkLst>
        </pc:spChg>
        <pc:spChg chg="add mod">
          <ac:chgData name="ANDRES HUMBERTO OTALORA CARMONA" userId="9f185f83-ab76-4bc7-b4dd-50fef826f155" providerId="ADAL" clId="{6269A581-B43C-4AFD-948E-D42AB3263929}" dt="2023-08-09T14:13:55.434" v="224" actId="255"/>
          <ac:spMkLst>
            <pc:docMk/>
            <pc:sldMk cId="4188109509" sldId="381"/>
            <ac:spMk id="9" creationId="{2806E097-BBDB-2275-A597-C84474DE04E4}"/>
          </ac:spMkLst>
        </pc:spChg>
        <pc:spChg chg="add mod">
          <ac:chgData name="ANDRES HUMBERTO OTALORA CARMONA" userId="9f185f83-ab76-4bc7-b4dd-50fef826f155" providerId="ADAL" clId="{6269A581-B43C-4AFD-948E-D42AB3263929}" dt="2023-08-09T14:14:13.182" v="229" actId="1076"/>
          <ac:spMkLst>
            <pc:docMk/>
            <pc:sldMk cId="4188109509" sldId="381"/>
            <ac:spMk id="11" creationId="{A812DA9E-CCC9-58EA-6288-0E9DA8955446}"/>
          </ac:spMkLst>
        </pc:spChg>
        <pc:spChg chg="add mod">
          <ac:chgData name="ANDRES HUMBERTO OTALORA CARMONA" userId="9f185f83-ab76-4bc7-b4dd-50fef826f155" providerId="ADAL" clId="{6269A581-B43C-4AFD-948E-D42AB3263929}" dt="2023-08-09T14:14:03.950" v="226" actId="14100"/>
          <ac:spMkLst>
            <pc:docMk/>
            <pc:sldMk cId="4188109509" sldId="381"/>
            <ac:spMk id="13" creationId="{F74B9113-0BBB-9BFE-C78D-5992666B3A57}"/>
          </ac:spMkLst>
        </pc:spChg>
        <pc:spChg chg="add mod">
          <ac:chgData name="ANDRES HUMBERTO OTALORA CARMONA" userId="9f185f83-ab76-4bc7-b4dd-50fef826f155" providerId="ADAL" clId="{6269A581-B43C-4AFD-948E-D42AB3263929}" dt="2023-08-09T14:13:00.058" v="208" actId="20577"/>
          <ac:spMkLst>
            <pc:docMk/>
            <pc:sldMk cId="4188109509" sldId="381"/>
            <ac:spMk id="15" creationId="{BBC2913C-1191-FDAA-7CBD-6F23F750C819}"/>
          </ac:spMkLst>
        </pc:spChg>
        <pc:spChg chg="del">
          <ac:chgData name="ANDRES HUMBERTO OTALORA CARMONA" userId="9f185f83-ab76-4bc7-b4dd-50fef826f155" providerId="ADAL" clId="{6269A581-B43C-4AFD-948E-D42AB3263929}" dt="2023-08-09T14:01:59.211" v="127" actId="478"/>
          <ac:spMkLst>
            <pc:docMk/>
            <pc:sldMk cId="4188109509" sldId="381"/>
            <ac:spMk id="16" creationId="{B8193DE8-A536-C94D-621D-BC35B82597A7}"/>
          </ac:spMkLst>
        </pc:spChg>
        <pc:spChg chg="del">
          <ac:chgData name="ANDRES HUMBERTO OTALORA CARMONA" userId="9f185f83-ab76-4bc7-b4dd-50fef826f155" providerId="ADAL" clId="{6269A581-B43C-4AFD-948E-D42AB3263929}" dt="2023-08-09T14:01:59.211" v="127" actId="478"/>
          <ac:spMkLst>
            <pc:docMk/>
            <pc:sldMk cId="4188109509" sldId="381"/>
            <ac:spMk id="21" creationId="{AFC20FB6-CD99-16DD-E282-F2EBE0291ADC}"/>
          </ac:spMkLst>
        </pc:spChg>
        <pc:picChg chg="add mod">
          <ac:chgData name="ANDRES HUMBERTO OTALORA CARMONA" userId="9f185f83-ab76-4bc7-b4dd-50fef826f155" providerId="ADAL" clId="{6269A581-B43C-4AFD-948E-D42AB3263929}" dt="2023-08-09T14:12:17.683" v="181" actId="14100"/>
          <ac:picMkLst>
            <pc:docMk/>
            <pc:sldMk cId="4188109509" sldId="381"/>
            <ac:picMk id="5" creationId="{1BD7E51C-C8BF-0C5F-3990-9FC8C62C0F3A}"/>
          </ac:picMkLst>
        </pc:picChg>
        <pc:picChg chg="add mod">
          <ac:chgData name="ANDRES HUMBERTO OTALORA CARMONA" userId="9f185f83-ab76-4bc7-b4dd-50fef826f155" providerId="ADAL" clId="{6269A581-B43C-4AFD-948E-D42AB3263929}" dt="2023-08-09T14:13:34.294" v="220" actId="1076"/>
          <ac:picMkLst>
            <pc:docMk/>
            <pc:sldMk cId="4188109509" sldId="381"/>
            <ac:picMk id="6" creationId="{93ACAA71-1BAD-A21A-AA3C-560EDA1A5C86}"/>
          </ac:picMkLst>
        </pc:picChg>
        <pc:picChg chg="add mod modCrop">
          <ac:chgData name="ANDRES HUMBERTO OTALORA CARMONA" userId="9f185f83-ab76-4bc7-b4dd-50fef826f155" providerId="ADAL" clId="{6269A581-B43C-4AFD-948E-D42AB3263929}" dt="2023-08-09T14:12:51.702" v="191" actId="732"/>
          <ac:picMkLst>
            <pc:docMk/>
            <pc:sldMk cId="4188109509" sldId="381"/>
            <ac:picMk id="7" creationId="{C88DAF7F-B3F5-1994-02D2-EC810FD00FEA}"/>
          </ac:picMkLst>
        </pc:picChg>
        <pc:picChg chg="del">
          <ac:chgData name="ANDRES HUMBERTO OTALORA CARMONA" userId="9f185f83-ab76-4bc7-b4dd-50fef826f155" providerId="ADAL" clId="{6269A581-B43C-4AFD-948E-D42AB3263929}" dt="2023-08-09T14:01:59.211" v="127" actId="478"/>
          <ac:picMkLst>
            <pc:docMk/>
            <pc:sldMk cId="4188109509" sldId="381"/>
            <ac:picMk id="14" creationId="{D8B61A33-4497-242C-C659-A645C4174A09}"/>
          </ac:picMkLst>
        </pc:picChg>
        <pc:picChg chg="del">
          <ac:chgData name="ANDRES HUMBERTO OTALORA CARMONA" userId="9f185f83-ab76-4bc7-b4dd-50fef826f155" providerId="ADAL" clId="{6269A581-B43C-4AFD-948E-D42AB3263929}" dt="2023-08-09T14:02:01.099" v="129" actId="478"/>
          <ac:picMkLst>
            <pc:docMk/>
            <pc:sldMk cId="4188109509" sldId="381"/>
            <ac:picMk id="17" creationId="{A3B0B919-B232-F346-6356-42ABDFB64081}"/>
          </ac:picMkLst>
        </pc:picChg>
        <pc:picChg chg="del">
          <ac:chgData name="ANDRES HUMBERTO OTALORA CARMONA" userId="9f185f83-ab76-4bc7-b4dd-50fef826f155" providerId="ADAL" clId="{6269A581-B43C-4AFD-948E-D42AB3263929}" dt="2023-08-09T14:02:00.058" v="128" actId="478"/>
          <ac:picMkLst>
            <pc:docMk/>
            <pc:sldMk cId="4188109509" sldId="381"/>
            <ac:picMk id="22" creationId="{5C4E4283-4CBE-F5B1-7E93-52E617C41018}"/>
          </ac:picMkLst>
        </pc:picChg>
        <pc:cxnChg chg="add mod">
          <ac:chgData name="ANDRES HUMBERTO OTALORA CARMONA" userId="9f185f83-ab76-4bc7-b4dd-50fef826f155" providerId="ADAL" clId="{6269A581-B43C-4AFD-948E-D42AB3263929}" dt="2023-08-09T14:13:55.434" v="224" actId="255"/>
          <ac:cxnSpMkLst>
            <pc:docMk/>
            <pc:sldMk cId="4188109509" sldId="381"/>
            <ac:cxnSpMk id="19" creationId="{2C4715E8-3A92-052F-13D3-984A1AAC2DC8}"/>
          </ac:cxnSpMkLst>
        </pc:cxnChg>
        <pc:cxnChg chg="add mod">
          <ac:chgData name="ANDRES HUMBERTO OTALORA CARMONA" userId="9f185f83-ab76-4bc7-b4dd-50fef826f155" providerId="ADAL" clId="{6269A581-B43C-4AFD-948E-D42AB3263929}" dt="2023-08-09T14:13:45.625" v="222" actId="13822"/>
          <ac:cxnSpMkLst>
            <pc:docMk/>
            <pc:sldMk cId="4188109509" sldId="381"/>
            <ac:cxnSpMk id="20" creationId="{07F353E6-375D-E8C2-703E-C4E8EE1A43B9}"/>
          </ac:cxnSpMkLst>
        </pc:cxnChg>
        <pc:cxnChg chg="add mod">
          <ac:chgData name="ANDRES HUMBERTO OTALORA CARMONA" userId="9f185f83-ab76-4bc7-b4dd-50fef826f155" providerId="ADAL" clId="{6269A581-B43C-4AFD-948E-D42AB3263929}" dt="2023-08-09T14:14:18.184" v="231" actId="14100"/>
          <ac:cxnSpMkLst>
            <pc:docMk/>
            <pc:sldMk cId="4188109509" sldId="381"/>
            <ac:cxnSpMk id="25" creationId="{336EE376-F7DB-98BB-0CA2-ED8F76153132}"/>
          </ac:cxnSpMkLst>
        </pc:cxnChg>
      </pc:sldChg>
      <pc:sldChg chg="addSp delSp modSp add mod">
        <pc:chgData name="ANDRES HUMBERTO OTALORA CARMONA" userId="9f185f83-ab76-4bc7-b4dd-50fef826f155" providerId="ADAL" clId="{6269A581-B43C-4AFD-948E-D42AB3263929}" dt="2023-08-09T14:21:36.728" v="291" actId="1076"/>
        <pc:sldMkLst>
          <pc:docMk/>
          <pc:sldMk cId="2373610855" sldId="382"/>
        </pc:sldMkLst>
        <pc:spChg chg="add mod">
          <ac:chgData name="ANDRES HUMBERTO OTALORA CARMONA" userId="9f185f83-ab76-4bc7-b4dd-50fef826f155" providerId="ADAL" clId="{6269A581-B43C-4AFD-948E-D42AB3263929}" dt="2023-08-09T14:21:35.441" v="290" actId="1076"/>
          <ac:spMkLst>
            <pc:docMk/>
            <pc:sldMk cId="2373610855" sldId="382"/>
            <ac:spMk id="3" creationId="{3F15C03E-A4B1-9DC8-7979-4E6B3505029E}"/>
          </ac:spMkLst>
        </pc:spChg>
        <pc:spChg chg="del">
          <ac:chgData name="ANDRES HUMBERTO OTALORA CARMONA" userId="9f185f83-ab76-4bc7-b4dd-50fef826f155" providerId="ADAL" clId="{6269A581-B43C-4AFD-948E-D42AB3263929}" dt="2023-08-09T14:14:41.770" v="247" actId="478"/>
          <ac:spMkLst>
            <pc:docMk/>
            <pc:sldMk cId="2373610855" sldId="382"/>
            <ac:spMk id="4" creationId="{D430F7CD-F68A-0BE2-143D-1596A36E879C}"/>
          </ac:spMkLst>
        </pc:spChg>
        <pc:spChg chg="add mod">
          <ac:chgData name="ANDRES HUMBERTO OTALORA CARMONA" userId="9f185f83-ab76-4bc7-b4dd-50fef826f155" providerId="ADAL" clId="{6269A581-B43C-4AFD-948E-D42AB3263929}" dt="2023-08-09T14:21:04.134" v="272" actId="1076"/>
          <ac:spMkLst>
            <pc:docMk/>
            <pc:sldMk cId="2373610855" sldId="382"/>
            <ac:spMk id="8" creationId="{DB921FA9-DCE1-E77B-5435-AF489F54ABBB}"/>
          </ac:spMkLst>
        </pc:spChg>
        <pc:spChg chg="del">
          <ac:chgData name="ANDRES HUMBERTO OTALORA CARMONA" userId="9f185f83-ab76-4bc7-b4dd-50fef826f155" providerId="ADAL" clId="{6269A581-B43C-4AFD-948E-D42AB3263929}" dt="2023-08-09T14:14:41.770" v="247" actId="478"/>
          <ac:spMkLst>
            <pc:docMk/>
            <pc:sldMk cId="2373610855" sldId="382"/>
            <ac:spMk id="9" creationId="{2806E097-BBDB-2275-A597-C84474DE04E4}"/>
          </ac:spMkLst>
        </pc:spChg>
        <pc:spChg chg="del">
          <ac:chgData name="ANDRES HUMBERTO OTALORA CARMONA" userId="9f185f83-ab76-4bc7-b4dd-50fef826f155" providerId="ADAL" clId="{6269A581-B43C-4AFD-948E-D42AB3263929}" dt="2023-08-09T14:14:41.770" v="247" actId="478"/>
          <ac:spMkLst>
            <pc:docMk/>
            <pc:sldMk cId="2373610855" sldId="382"/>
            <ac:spMk id="11" creationId="{A812DA9E-CCC9-58EA-6288-0E9DA8955446}"/>
          </ac:spMkLst>
        </pc:spChg>
        <pc:spChg chg="del">
          <ac:chgData name="ANDRES HUMBERTO OTALORA CARMONA" userId="9f185f83-ab76-4bc7-b4dd-50fef826f155" providerId="ADAL" clId="{6269A581-B43C-4AFD-948E-D42AB3263929}" dt="2023-08-09T14:14:41.770" v="247" actId="478"/>
          <ac:spMkLst>
            <pc:docMk/>
            <pc:sldMk cId="2373610855" sldId="382"/>
            <ac:spMk id="13" creationId="{F74B9113-0BBB-9BFE-C78D-5992666B3A57}"/>
          </ac:spMkLst>
        </pc:spChg>
        <pc:spChg chg="del">
          <ac:chgData name="ANDRES HUMBERTO OTALORA CARMONA" userId="9f185f83-ab76-4bc7-b4dd-50fef826f155" providerId="ADAL" clId="{6269A581-B43C-4AFD-948E-D42AB3263929}" dt="2023-08-09T14:14:41.770" v="247" actId="478"/>
          <ac:spMkLst>
            <pc:docMk/>
            <pc:sldMk cId="2373610855" sldId="382"/>
            <ac:spMk id="15" creationId="{BBC2913C-1191-FDAA-7CBD-6F23F750C819}"/>
          </ac:spMkLst>
        </pc:spChg>
        <pc:spChg chg="add mod">
          <ac:chgData name="ANDRES HUMBERTO OTALORA CARMONA" userId="9f185f83-ab76-4bc7-b4dd-50fef826f155" providerId="ADAL" clId="{6269A581-B43C-4AFD-948E-D42AB3263929}" dt="2023-08-09T14:21:31.192" v="289" actId="113"/>
          <ac:spMkLst>
            <pc:docMk/>
            <pc:sldMk cId="2373610855" sldId="382"/>
            <ac:spMk id="16" creationId="{269C0CF8-FAA4-2D0E-6EA4-E7DD32558839}"/>
          </ac:spMkLst>
        </pc:spChg>
        <pc:spChg chg="mod">
          <ac:chgData name="ANDRES HUMBERTO OTALORA CARMONA" userId="9f185f83-ab76-4bc7-b4dd-50fef826f155" providerId="ADAL" clId="{6269A581-B43C-4AFD-948E-D42AB3263929}" dt="2023-08-09T14:14:35.952" v="246" actId="20577"/>
          <ac:spMkLst>
            <pc:docMk/>
            <pc:sldMk cId="2373610855" sldId="382"/>
            <ac:spMk id="41" creationId="{BA4E2C08-946C-4869-9B54-C27E445D8FB7}"/>
          </ac:spMkLst>
        </pc:spChg>
        <pc:picChg chg="del">
          <ac:chgData name="ANDRES HUMBERTO OTALORA CARMONA" userId="9f185f83-ab76-4bc7-b4dd-50fef826f155" providerId="ADAL" clId="{6269A581-B43C-4AFD-948E-D42AB3263929}" dt="2023-08-09T14:14:41.770" v="247" actId="478"/>
          <ac:picMkLst>
            <pc:docMk/>
            <pc:sldMk cId="2373610855" sldId="382"/>
            <ac:picMk id="5" creationId="{1BD7E51C-C8BF-0C5F-3990-9FC8C62C0F3A}"/>
          </ac:picMkLst>
        </pc:picChg>
        <pc:picChg chg="del">
          <ac:chgData name="ANDRES HUMBERTO OTALORA CARMONA" userId="9f185f83-ab76-4bc7-b4dd-50fef826f155" providerId="ADAL" clId="{6269A581-B43C-4AFD-948E-D42AB3263929}" dt="2023-08-09T14:14:41.770" v="247" actId="478"/>
          <ac:picMkLst>
            <pc:docMk/>
            <pc:sldMk cId="2373610855" sldId="382"/>
            <ac:picMk id="6" creationId="{93ACAA71-1BAD-A21A-AA3C-560EDA1A5C86}"/>
          </ac:picMkLst>
        </pc:picChg>
        <pc:picChg chg="del">
          <ac:chgData name="ANDRES HUMBERTO OTALORA CARMONA" userId="9f185f83-ab76-4bc7-b4dd-50fef826f155" providerId="ADAL" clId="{6269A581-B43C-4AFD-948E-D42AB3263929}" dt="2023-08-09T14:14:42.182" v="248" actId="478"/>
          <ac:picMkLst>
            <pc:docMk/>
            <pc:sldMk cId="2373610855" sldId="382"/>
            <ac:picMk id="7" creationId="{C88DAF7F-B3F5-1994-02D2-EC810FD00FEA}"/>
          </ac:picMkLst>
        </pc:picChg>
        <pc:picChg chg="add mod">
          <ac:chgData name="ANDRES HUMBERTO OTALORA CARMONA" userId="9f185f83-ab76-4bc7-b4dd-50fef826f155" providerId="ADAL" clId="{6269A581-B43C-4AFD-948E-D42AB3263929}" dt="2023-08-09T14:21:07.820" v="274" actId="1076"/>
          <ac:picMkLst>
            <pc:docMk/>
            <pc:sldMk cId="2373610855" sldId="382"/>
            <ac:picMk id="10" creationId="{180375D0-F261-5817-25C4-FCDFE746625B}"/>
          </ac:picMkLst>
        </pc:picChg>
        <pc:picChg chg="add mod">
          <ac:chgData name="ANDRES HUMBERTO OTALORA CARMONA" userId="9f185f83-ab76-4bc7-b4dd-50fef826f155" providerId="ADAL" clId="{6269A581-B43C-4AFD-948E-D42AB3263929}" dt="2023-08-09T14:21:36.728" v="291" actId="1076"/>
          <ac:picMkLst>
            <pc:docMk/>
            <pc:sldMk cId="2373610855" sldId="382"/>
            <ac:picMk id="12" creationId="{561D2135-7684-F150-FBE4-13EA8DE78F08}"/>
          </ac:picMkLst>
        </pc:picChg>
        <pc:cxnChg chg="del mod">
          <ac:chgData name="ANDRES HUMBERTO OTALORA CARMONA" userId="9f185f83-ab76-4bc7-b4dd-50fef826f155" providerId="ADAL" clId="{6269A581-B43C-4AFD-948E-D42AB3263929}" dt="2023-08-09T14:14:41.770" v="247" actId="478"/>
          <ac:cxnSpMkLst>
            <pc:docMk/>
            <pc:sldMk cId="2373610855" sldId="382"/>
            <ac:cxnSpMk id="19" creationId="{2C4715E8-3A92-052F-13D3-984A1AAC2DC8}"/>
          </ac:cxnSpMkLst>
        </pc:cxnChg>
        <pc:cxnChg chg="del">
          <ac:chgData name="ANDRES HUMBERTO OTALORA CARMONA" userId="9f185f83-ab76-4bc7-b4dd-50fef826f155" providerId="ADAL" clId="{6269A581-B43C-4AFD-948E-D42AB3263929}" dt="2023-08-09T14:14:41.770" v="247" actId="478"/>
          <ac:cxnSpMkLst>
            <pc:docMk/>
            <pc:sldMk cId="2373610855" sldId="382"/>
            <ac:cxnSpMk id="20" creationId="{07F353E6-375D-E8C2-703E-C4E8EE1A43B9}"/>
          </ac:cxnSpMkLst>
        </pc:cxnChg>
        <pc:cxnChg chg="del">
          <ac:chgData name="ANDRES HUMBERTO OTALORA CARMONA" userId="9f185f83-ab76-4bc7-b4dd-50fef826f155" providerId="ADAL" clId="{6269A581-B43C-4AFD-948E-D42AB3263929}" dt="2023-08-09T14:14:41.770" v="247" actId="478"/>
          <ac:cxnSpMkLst>
            <pc:docMk/>
            <pc:sldMk cId="2373610855" sldId="382"/>
            <ac:cxnSpMk id="25" creationId="{336EE376-F7DB-98BB-0CA2-ED8F76153132}"/>
          </ac:cxnSpMkLst>
        </pc:cxnChg>
      </pc:sldChg>
      <pc:sldChg chg="addSp delSp modSp add mod">
        <pc:chgData name="ANDRES HUMBERTO OTALORA CARMONA" userId="9f185f83-ab76-4bc7-b4dd-50fef826f155" providerId="ADAL" clId="{6269A581-B43C-4AFD-948E-D42AB3263929}" dt="2023-08-09T14:38:51.772" v="356" actId="14100"/>
        <pc:sldMkLst>
          <pc:docMk/>
          <pc:sldMk cId="1166879232" sldId="383"/>
        </pc:sldMkLst>
        <pc:spChg chg="add mod">
          <ac:chgData name="ANDRES HUMBERTO OTALORA CARMONA" userId="9f185f83-ab76-4bc7-b4dd-50fef826f155" providerId="ADAL" clId="{6269A581-B43C-4AFD-948E-D42AB3263929}" dt="2023-08-09T14:33:08.488" v="353"/>
          <ac:spMkLst>
            <pc:docMk/>
            <pc:sldMk cId="1166879232" sldId="383"/>
            <ac:spMk id="4" creationId="{061C7E0D-D904-2E13-8346-54A02368C900}"/>
          </ac:spMkLst>
        </pc:spChg>
        <pc:spChg chg="add del mod">
          <ac:chgData name="ANDRES HUMBERTO OTALORA CARMONA" userId="9f185f83-ab76-4bc7-b4dd-50fef826f155" providerId="ADAL" clId="{6269A581-B43C-4AFD-948E-D42AB3263929}" dt="2023-08-09T14:28:55.897" v="310" actId="478"/>
          <ac:spMkLst>
            <pc:docMk/>
            <pc:sldMk cId="1166879232" sldId="383"/>
            <ac:spMk id="7" creationId="{19D362BC-E1BE-D23D-C44D-A38D59368D66}"/>
          </ac:spMkLst>
        </pc:spChg>
        <pc:spChg chg="add del mod">
          <ac:chgData name="ANDRES HUMBERTO OTALORA CARMONA" userId="9f185f83-ab76-4bc7-b4dd-50fef826f155" providerId="ADAL" clId="{6269A581-B43C-4AFD-948E-D42AB3263929}" dt="2023-08-09T14:29:45.633" v="317" actId="21"/>
          <ac:spMkLst>
            <pc:docMk/>
            <pc:sldMk cId="1166879232" sldId="383"/>
            <ac:spMk id="9" creationId="{CAE40620-3555-FF3C-EAA9-CA7494E08E24}"/>
          </ac:spMkLst>
        </pc:spChg>
        <pc:spChg chg="del">
          <ac:chgData name="ANDRES HUMBERTO OTALORA CARMONA" userId="9f185f83-ab76-4bc7-b4dd-50fef826f155" providerId="ADAL" clId="{6269A581-B43C-4AFD-948E-D42AB3263929}" dt="2023-08-09T14:27:30.291" v="296" actId="478"/>
          <ac:spMkLst>
            <pc:docMk/>
            <pc:sldMk cId="1166879232" sldId="383"/>
            <ac:spMk id="16" creationId="{B8193DE8-A536-C94D-621D-BC35B82597A7}"/>
          </ac:spMkLst>
        </pc:spChg>
        <pc:spChg chg="del">
          <ac:chgData name="ANDRES HUMBERTO OTALORA CARMONA" userId="9f185f83-ab76-4bc7-b4dd-50fef826f155" providerId="ADAL" clId="{6269A581-B43C-4AFD-948E-D42AB3263929}" dt="2023-08-09T14:27:19.426" v="293" actId="478"/>
          <ac:spMkLst>
            <pc:docMk/>
            <pc:sldMk cId="1166879232" sldId="383"/>
            <ac:spMk id="21" creationId="{AFC20FB6-CD99-16DD-E282-F2EBE0291ADC}"/>
          </ac:spMkLst>
        </pc:spChg>
        <pc:spChg chg="mod">
          <ac:chgData name="ANDRES HUMBERTO OTALORA CARMONA" userId="9f185f83-ab76-4bc7-b4dd-50fef826f155" providerId="ADAL" clId="{6269A581-B43C-4AFD-948E-D42AB3263929}" dt="2023-08-09T14:28:02.998" v="304"/>
          <ac:spMkLst>
            <pc:docMk/>
            <pc:sldMk cId="1166879232" sldId="383"/>
            <ac:spMk id="41" creationId="{BA4E2C08-946C-4869-9B54-C27E445D8FB7}"/>
          </ac:spMkLst>
        </pc:spChg>
        <pc:picChg chg="add mod">
          <ac:chgData name="ANDRES HUMBERTO OTALORA CARMONA" userId="9f185f83-ab76-4bc7-b4dd-50fef826f155" providerId="ADAL" clId="{6269A581-B43C-4AFD-948E-D42AB3263929}" dt="2023-08-09T14:38:51.772" v="356" actId="14100"/>
          <ac:picMkLst>
            <pc:docMk/>
            <pc:sldMk cId="1166879232" sldId="383"/>
            <ac:picMk id="5" creationId="{630E8577-F239-8602-A409-373F95E9FDEB}"/>
          </ac:picMkLst>
        </pc:picChg>
        <pc:picChg chg="del">
          <ac:chgData name="ANDRES HUMBERTO OTALORA CARMONA" userId="9f185f83-ab76-4bc7-b4dd-50fef826f155" providerId="ADAL" clId="{6269A581-B43C-4AFD-948E-D42AB3263929}" dt="2023-08-09T14:27:30.906" v="297" actId="478"/>
          <ac:picMkLst>
            <pc:docMk/>
            <pc:sldMk cId="1166879232" sldId="383"/>
            <ac:picMk id="14" creationId="{D8B61A33-4497-242C-C659-A645C4174A09}"/>
          </ac:picMkLst>
        </pc:picChg>
        <pc:picChg chg="del">
          <ac:chgData name="ANDRES HUMBERTO OTALORA CARMONA" userId="9f185f83-ab76-4bc7-b4dd-50fef826f155" providerId="ADAL" clId="{6269A581-B43C-4AFD-948E-D42AB3263929}" dt="2023-08-09T14:27:20.520" v="295" actId="478"/>
          <ac:picMkLst>
            <pc:docMk/>
            <pc:sldMk cId="1166879232" sldId="383"/>
            <ac:picMk id="17" creationId="{A3B0B919-B232-F346-6356-42ABDFB64081}"/>
          </ac:picMkLst>
        </pc:picChg>
        <pc:picChg chg="del">
          <ac:chgData name="ANDRES HUMBERTO OTALORA CARMONA" userId="9f185f83-ab76-4bc7-b4dd-50fef826f155" providerId="ADAL" clId="{6269A581-B43C-4AFD-948E-D42AB3263929}" dt="2023-08-09T14:27:20.086" v="294" actId="478"/>
          <ac:picMkLst>
            <pc:docMk/>
            <pc:sldMk cId="1166879232" sldId="383"/>
            <ac:picMk id="22" creationId="{5C4E4283-4CBE-F5B1-7E93-52E617C41018}"/>
          </ac:picMkLst>
        </pc:picChg>
      </pc:sldChg>
      <pc:sldChg chg="addSp delSp modSp add mod ord">
        <pc:chgData name="ANDRES HUMBERTO OTALORA CARMONA" userId="9f185f83-ab76-4bc7-b4dd-50fef826f155" providerId="ADAL" clId="{6269A581-B43C-4AFD-948E-D42AB3263929}" dt="2023-08-10T15:53:05.577" v="840" actId="20577"/>
        <pc:sldMkLst>
          <pc:docMk/>
          <pc:sldMk cId="1328416927" sldId="384"/>
        </pc:sldMkLst>
        <pc:spChg chg="add mod">
          <ac:chgData name="ANDRES HUMBERTO OTALORA CARMONA" userId="9f185f83-ab76-4bc7-b4dd-50fef826f155" providerId="ADAL" clId="{6269A581-B43C-4AFD-948E-D42AB3263929}" dt="2023-08-10T13:37:41.066" v="531" actId="1076"/>
          <ac:spMkLst>
            <pc:docMk/>
            <pc:sldMk cId="1328416927" sldId="384"/>
            <ac:spMk id="4" creationId="{EA32DF56-5027-ECA5-CEB2-4F75B0F8BD95}"/>
          </ac:spMkLst>
        </pc:spChg>
        <pc:spChg chg="mod">
          <ac:chgData name="ANDRES HUMBERTO OTALORA CARMONA" userId="9f185f83-ab76-4bc7-b4dd-50fef826f155" providerId="ADAL" clId="{6269A581-B43C-4AFD-948E-D42AB3263929}" dt="2023-08-10T15:53:05.577" v="840" actId="20577"/>
          <ac:spMkLst>
            <pc:docMk/>
            <pc:sldMk cId="1328416927" sldId="384"/>
            <ac:spMk id="41" creationId="{BA4E2C08-946C-4869-9B54-C27E445D8FB7}"/>
          </ac:spMkLst>
        </pc:spChg>
        <pc:picChg chg="del">
          <ac:chgData name="ANDRES HUMBERTO OTALORA CARMONA" userId="9f185f83-ab76-4bc7-b4dd-50fef826f155" providerId="ADAL" clId="{6269A581-B43C-4AFD-948E-D42AB3263929}" dt="2023-08-10T13:35:01.195" v="516" actId="478"/>
          <ac:picMkLst>
            <pc:docMk/>
            <pc:sldMk cId="1328416927" sldId="384"/>
            <ac:picMk id="6" creationId="{3FD978FF-6128-89A5-8EA2-740AE379E01D}"/>
          </ac:picMkLst>
        </pc:picChg>
      </pc:sldChg>
      <pc:sldChg chg="addSp modSp add mod ord">
        <pc:chgData name="ANDRES HUMBERTO OTALORA CARMONA" userId="9f185f83-ab76-4bc7-b4dd-50fef826f155" providerId="ADAL" clId="{6269A581-B43C-4AFD-948E-D42AB3263929}" dt="2023-08-10T15:53:03.489" v="839" actId="20577"/>
        <pc:sldMkLst>
          <pc:docMk/>
          <pc:sldMk cId="3277027507" sldId="385"/>
        </pc:sldMkLst>
        <pc:spChg chg="mod">
          <ac:chgData name="ANDRES HUMBERTO OTALORA CARMONA" userId="9f185f83-ab76-4bc7-b4dd-50fef826f155" providerId="ADAL" clId="{6269A581-B43C-4AFD-948E-D42AB3263929}" dt="2023-08-10T15:44:59.439" v="830" actId="20577"/>
          <ac:spMkLst>
            <pc:docMk/>
            <pc:sldMk cId="3277027507" sldId="385"/>
            <ac:spMk id="4" creationId="{EA32DF56-5027-ECA5-CEB2-4F75B0F8BD95}"/>
          </ac:spMkLst>
        </pc:spChg>
        <pc:spChg chg="mod">
          <ac:chgData name="ANDRES HUMBERTO OTALORA CARMONA" userId="9f185f83-ab76-4bc7-b4dd-50fef826f155" providerId="ADAL" clId="{6269A581-B43C-4AFD-948E-D42AB3263929}" dt="2023-08-10T15:53:03.489" v="839" actId="20577"/>
          <ac:spMkLst>
            <pc:docMk/>
            <pc:sldMk cId="3277027507" sldId="385"/>
            <ac:spMk id="41" creationId="{BA4E2C08-946C-4869-9B54-C27E445D8FB7}"/>
          </ac:spMkLst>
        </pc:spChg>
        <pc:picChg chg="add mod">
          <ac:chgData name="ANDRES HUMBERTO OTALORA CARMONA" userId="9f185f83-ab76-4bc7-b4dd-50fef826f155" providerId="ADAL" clId="{6269A581-B43C-4AFD-948E-D42AB3263929}" dt="2023-08-10T15:52:58.167" v="832" actId="1076"/>
          <ac:picMkLst>
            <pc:docMk/>
            <pc:sldMk cId="3277027507" sldId="385"/>
            <ac:picMk id="5" creationId="{DDF0C39B-C36F-B452-6C4E-1D76EE99DB51}"/>
          </ac:picMkLst>
        </pc:picChg>
      </pc:sldChg>
      <pc:sldMasterChg chg="del delSldLayout">
        <pc:chgData name="ANDRES HUMBERTO OTALORA CARMONA" userId="9f185f83-ab76-4bc7-b4dd-50fef826f155" providerId="ADAL" clId="{6269A581-B43C-4AFD-948E-D42AB3263929}" dt="2023-08-09T13:34:17.888" v="13" actId="47"/>
        <pc:sldMasterMkLst>
          <pc:docMk/>
          <pc:sldMasterMk cId="895923178" sldId="2147483661"/>
        </pc:sldMasterMkLst>
        <pc:sldLayoutChg chg="del">
          <pc:chgData name="ANDRES HUMBERTO OTALORA CARMONA" userId="9f185f83-ab76-4bc7-b4dd-50fef826f155" providerId="ADAL" clId="{6269A581-B43C-4AFD-948E-D42AB3263929}" dt="2023-08-09T13:34:17.888" v="13" actId="47"/>
          <pc:sldLayoutMkLst>
            <pc:docMk/>
            <pc:sldMasterMk cId="895923178" sldId="2147483661"/>
            <pc:sldLayoutMk cId="309610493" sldId="2147483662"/>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376667474" sldId="2147483663"/>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4049867711" sldId="2147483664"/>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642930002" sldId="2147483665"/>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677770528" sldId="2147483666"/>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726442061" sldId="2147483667"/>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628377589" sldId="2147483668"/>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72487772" sldId="2147483669"/>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857741160" sldId="2147483670"/>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118503491" sldId="2147483671"/>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453103720" sldId="2147483672"/>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2429668510" sldId="2147483673"/>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904384782" sldId="2147483674"/>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97638567" sldId="2147483675"/>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934121523" sldId="2147483676"/>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157553373" sldId="2147483677"/>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699788559" sldId="2147483678"/>
          </pc:sldLayoutMkLst>
        </pc:sldLayoutChg>
      </pc:sldMasterChg>
    </pc:docChg>
  </pc:docChgLst>
  <pc:docChgLst>
    <pc:chgData name="ANDRES HUMBERTO OTALORA CARMONA" userId="9f185f83-ab76-4bc7-b4dd-50fef826f155" providerId="ADAL" clId="{41603235-78AB-4C53-91E2-150685A6F9A0}"/>
    <pc:docChg chg="custSel addSld delSld modSld sldOrd">
      <pc:chgData name="ANDRES HUMBERTO OTALORA CARMONA" userId="9f185f83-ab76-4bc7-b4dd-50fef826f155" providerId="ADAL" clId="{41603235-78AB-4C53-91E2-150685A6F9A0}" dt="2023-08-24T17:00:49.977" v="767" actId="1076"/>
      <pc:docMkLst>
        <pc:docMk/>
      </pc:docMkLst>
      <pc:sldChg chg="modSp mod">
        <pc:chgData name="ANDRES HUMBERTO OTALORA CARMONA" userId="9f185f83-ab76-4bc7-b4dd-50fef826f155" providerId="ADAL" clId="{41603235-78AB-4C53-91E2-150685A6F9A0}" dt="2023-08-24T17:00:49.977" v="767" actId="1076"/>
        <pc:sldMkLst>
          <pc:docMk/>
          <pc:sldMk cId="4231383792" sldId="320"/>
        </pc:sldMkLst>
        <pc:spChg chg="mod">
          <ac:chgData name="ANDRES HUMBERTO OTALORA CARMONA" userId="9f185f83-ab76-4bc7-b4dd-50fef826f155" providerId="ADAL" clId="{41603235-78AB-4C53-91E2-150685A6F9A0}" dt="2023-08-24T16:58:24.799" v="640" actId="20577"/>
          <ac:spMkLst>
            <pc:docMk/>
            <pc:sldMk cId="4231383792" sldId="320"/>
            <ac:spMk id="12" creationId="{2A3190B4-7CE9-421D-8959-FEBD252C9280}"/>
          </ac:spMkLst>
        </pc:spChg>
        <pc:spChg chg="mod">
          <ac:chgData name="ANDRES HUMBERTO OTALORA CARMONA" userId="9f185f83-ab76-4bc7-b4dd-50fef826f155" providerId="ADAL" clId="{41603235-78AB-4C53-91E2-150685A6F9A0}" dt="2023-08-24T17:00:49.977" v="767" actId="1076"/>
          <ac:spMkLst>
            <pc:docMk/>
            <pc:sldMk cId="4231383792" sldId="320"/>
            <ac:spMk id="13" creationId="{5D74343B-5A49-4A0F-854A-C4E026D22F23}"/>
          </ac:spMkLst>
        </pc:spChg>
      </pc:sldChg>
      <pc:sldChg chg="add del">
        <pc:chgData name="ANDRES HUMBERTO OTALORA CARMONA" userId="9f185f83-ab76-4bc7-b4dd-50fef826f155" providerId="ADAL" clId="{41603235-78AB-4C53-91E2-150685A6F9A0}" dt="2023-08-24T16:41:32.279" v="143" actId="47"/>
        <pc:sldMkLst>
          <pc:docMk/>
          <pc:sldMk cId="839226120" sldId="332"/>
        </pc:sldMkLst>
      </pc:sldChg>
      <pc:sldChg chg="del">
        <pc:chgData name="ANDRES HUMBERTO OTALORA CARMONA" userId="9f185f83-ab76-4bc7-b4dd-50fef826f155" providerId="ADAL" clId="{41603235-78AB-4C53-91E2-150685A6F9A0}" dt="2023-08-24T16:40:42.805" v="0" actId="47"/>
        <pc:sldMkLst>
          <pc:docMk/>
          <pc:sldMk cId="1883127486" sldId="369"/>
        </pc:sldMkLst>
      </pc:sldChg>
      <pc:sldChg chg="del">
        <pc:chgData name="ANDRES HUMBERTO OTALORA CARMONA" userId="9f185f83-ab76-4bc7-b4dd-50fef826f155" providerId="ADAL" clId="{41603235-78AB-4C53-91E2-150685A6F9A0}" dt="2023-08-24T16:40:42.805" v="0" actId="47"/>
        <pc:sldMkLst>
          <pc:docMk/>
          <pc:sldMk cId="1716469716" sldId="375"/>
        </pc:sldMkLst>
      </pc:sldChg>
      <pc:sldChg chg="del">
        <pc:chgData name="ANDRES HUMBERTO OTALORA CARMONA" userId="9f185f83-ab76-4bc7-b4dd-50fef826f155" providerId="ADAL" clId="{41603235-78AB-4C53-91E2-150685A6F9A0}" dt="2023-08-24T16:40:42.805" v="0" actId="47"/>
        <pc:sldMkLst>
          <pc:docMk/>
          <pc:sldMk cId="1670804603" sldId="376"/>
        </pc:sldMkLst>
      </pc:sldChg>
      <pc:sldChg chg="del">
        <pc:chgData name="ANDRES HUMBERTO OTALORA CARMONA" userId="9f185f83-ab76-4bc7-b4dd-50fef826f155" providerId="ADAL" clId="{41603235-78AB-4C53-91E2-150685A6F9A0}" dt="2023-08-24T16:40:42.805" v="0" actId="47"/>
        <pc:sldMkLst>
          <pc:docMk/>
          <pc:sldMk cId="3441306512" sldId="378"/>
        </pc:sldMkLst>
      </pc:sldChg>
      <pc:sldChg chg="del">
        <pc:chgData name="ANDRES HUMBERTO OTALORA CARMONA" userId="9f185f83-ab76-4bc7-b4dd-50fef826f155" providerId="ADAL" clId="{41603235-78AB-4C53-91E2-150685A6F9A0}" dt="2023-08-24T16:40:42.805" v="0" actId="47"/>
        <pc:sldMkLst>
          <pc:docMk/>
          <pc:sldMk cId="1144751341" sldId="379"/>
        </pc:sldMkLst>
      </pc:sldChg>
      <pc:sldChg chg="del">
        <pc:chgData name="ANDRES HUMBERTO OTALORA CARMONA" userId="9f185f83-ab76-4bc7-b4dd-50fef826f155" providerId="ADAL" clId="{41603235-78AB-4C53-91E2-150685A6F9A0}" dt="2023-08-24T16:40:42.805" v="0" actId="47"/>
        <pc:sldMkLst>
          <pc:docMk/>
          <pc:sldMk cId="4188109509" sldId="381"/>
        </pc:sldMkLst>
      </pc:sldChg>
      <pc:sldChg chg="del">
        <pc:chgData name="ANDRES HUMBERTO OTALORA CARMONA" userId="9f185f83-ab76-4bc7-b4dd-50fef826f155" providerId="ADAL" clId="{41603235-78AB-4C53-91E2-150685A6F9A0}" dt="2023-08-24T16:40:42.805" v="0" actId="47"/>
        <pc:sldMkLst>
          <pc:docMk/>
          <pc:sldMk cId="2373610855" sldId="382"/>
        </pc:sldMkLst>
      </pc:sldChg>
      <pc:sldChg chg="del">
        <pc:chgData name="ANDRES HUMBERTO OTALORA CARMONA" userId="9f185f83-ab76-4bc7-b4dd-50fef826f155" providerId="ADAL" clId="{41603235-78AB-4C53-91E2-150685A6F9A0}" dt="2023-08-24T16:40:42.805" v="0" actId="47"/>
        <pc:sldMkLst>
          <pc:docMk/>
          <pc:sldMk cId="1166879232" sldId="383"/>
        </pc:sldMkLst>
      </pc:sldChg>
      <pc:sldChg chg="addSp delSp modSp add mod setBg">
        <pc:chgData name="ANDRES HUMBERTO OTALORA CARMONA" userId="9f185f83-ab76-4bc7-b4dd-50fef826f155" providerId="ADAL" clId="{41603235-78AB-4C53-91E2-150685A6F9A0}" dt="2023-08-24T16:45:40.950" v="223" actId="20577"/>
        <pc:sldMkLst>
          <pc:docMk/>
          <pc:sldMk cId="657999825" sldId="384"/>
        </pc:sldMkLst>
        <pc:spChg chg="add mod">
          <ac:chgData name="ANDRES HUMBERTO OTALORA CARMONA" userId="9f185f83-ab76-4bc7-b4dd-50fef826f155" providerId="ADAL" clId="{41603235-78AB-4C53-91E2-150685A6F9A0}" dt="2023-08-24T16:44:05.063" v="179" actId="11530"/>
          <ac:spMkLst>
            <pc:docMk/>
            <pc:sldMk cId="657999825" sldId="384"/>
            <ac:spMk id="5" creationId="{927A6BB3-FF2B-FBD2-BFD1-FEFB3F77275E}"/>
          </ac:spMkLst>
        </pc:spChg>
        <pc:spChg chg="del">
          <ac:chgData name="ANDRES HUMBERTO OTALORA CARMONA" userId="9f185f83-ab76-4bc7-b4dd-50fef826f155" providerId="ADAL" clId="{41603235-78AB-4C53-91E2-150685A6F9A0}" dt="2023-08-24T16:41:53.694" v="152" actId="478"/>
          <ac:spMkLst>
            <pc:docMk/>
            <pc:sldMk cId="657999825" sldId="384"/>
            <ac:spMk id="10" creationId="{62F9896E-1E09-21A8-DF17-4B7D486CCCA1}"/>
          </ac:spMkLst>
        </pc:spChg>
        <pc:spChg chg="del mod">
          <ac:chgData name="ANDRES HUMBERTO OTALORA CARMONA" userId="9f185f83-ab76-4bc7-b4dd-50fef826f155" providerId="ADAL" clId="{41603235-78AB-4C53-91E2-150685A6F9A0}" dt="2023-08-24T16:41:51.308" v="149" actId="478"/>
          <ac:spMkLst>
            <pc:docMk/>
            <pc:sldMk cId="657999825" sldId="384"/>
            <ac:spMk id="11" creationId="{6526E196-AC65-5859-3E16-65660A120B8A}"/>
          </ac:spMkLst>
        </pc:spChg>
        <pc:spChg chg="add mod">
          <ac:chgData name="ANDRES HUMBERTO OTALORA CARMONA" userId="9f185f83-ab76-4bc7-b4dd-50fef826f155" providerId="ADAL" clId="{41603235-78AB-4C53-91E2-150685A6F9A0}" dt="2023-08-24T16:45:13.161" v="198" actId="13822"/>
          <ac:spMkLst>
            <pc:docMk/>
            <pc:sldMk cId="657999825" sldId="384"/>
            <ac:spMk id="12" creationId="{8AEA6F02-B55B-8873-695B-26DE01D7F56B}"/>
          </ac:spMkLst>
        </pc:spChg>
        <pc:spChg chg="del">
          <ac:chgData name="ANDRES HUMBERTO OTALORA CARMONA" userId="9f185f83-ab76-4bc7-b4dd-50fef826f155" providerId="ADAL" clId="{41603235-78AB-4C53-91E2-150685A6F9A0}" dt="2023-08-24T16:41:52.281" v="150" actId="478"/>
          <ac:spMkLst>
            <pc:docMk/>
            <pc:sldMk cId="657999825" sldId="384"/>
            <ac:spMk id="16" creationId="{88B85957-9533-F552-B73E-D9C72364CA73}"/>
          </ac:spMkLst>
        </pc:spChg>
        <pc:spChg chg="mod">
          <ac:chgData name="ANDRES HUMBERTO OTALORA CARMONA" userId="9f185f83-ab76-4bc7-b4dd-50fef826f155" providerId="ADAL" clId="{41603235-78AB-4C53-91E2-150685A6F9A0}" dt="2023-08-24T16:45:40.950" v="223" actId="20577"/>
          <ac:spMkLst>
            <pc:docMk/>
            <pc:sldMk cId="657999825" sldId="384"/>
            <ac:spMk id="41" creationId="{BA4E2C08-946C-4869-9B54-C27E445D8FB7}"/>
          </ac:spMkLst>
        </pc:spChg>
        <pc:picChg chg="add mod">
          <ac:chgData name="ANDRES HUMBERTO OTALORA CARMONA" userId="9f185f83-ab76-4bc7-b4dd-50fef826f155" providerId="ADAL" clId="{41603235-78AB-4C53-91E2-150685A6F9A0}" dt="2023-08-24T16:44:08.331" v="182" actId="1076"/>
          <ac:picMkLst>
            <pc:docMk/>
            <pc:sldMk cId="657999825" sldId="384"/>
            <ac:picMk id="3" creationId="{778E9830-C57B-1B2B-194C-0359BE50F11A}"/>
          </ac:picMkLst>
        </pc:picChg>
        <pc:picChg chg="add mod modCrop">
          <ac:chgData name="ANDRES HUMBERTO OTALORA CARMONA" userId="9f185f83-ab76-4bc7-b4dd-50fef826f155" providerId="ADAL" clId="{41603235-78AB-4C53-91E2-150685A6F9A0}" dt="2023-08-24T16:45:21.937" v="201" actId="208"/>
          <ac:picMkLst>
            <pc:docMk/>
            <pc:sldMk cId="657999825" sldId="384"/>
            <ac:picMk id="6" creationId="{47BF58FD-40E6-12EA-AE5E-9A8E3AF05F1C}"/>
          </ac:picMkLst>
        </pc:picChg>
        <pc:picChg chg="add del mod">
          <ac:chgData name="ANDRES HUMBERTO OTALORA CARMONA" userId="9f185f83-ab76-4bc7-b4dd-50fef826f155" providerId="ADAL" clId="{41603235-78AB-4C53-91E2-150685A6F9A0}" dt="2023-08-24T16:44:50.019" v="190" actId="478"/>
          <ac:picMkLst>
            <pc:docMk/>
            <pc:sldMk cId="657999825" sldId="384"/>
            <ac:picMk id="7" creationId="{CA669EEE-2723-3C1B-0AB3-7BFC17CF59F2}"/>
          </ac:picMkLst>
        </pc:picChg>
        <pc:picChg chg="add mod">
          <ac:chgData name="ANDRES HUMBERTO OTALORA CARMONA" userId="9f185f83-ab76-4bc7-b4dd-50fef826f155" providerId="ADAL" clId="{41603235-78AB-4C53-91E2-150685A6F9A0}" dt="2023-08-24T16:45:32.538" v="202" actId="1076"/>
          <ac:picMkLst>
            <pc:docMk/>
            <pc:sldMk cId="657999825" sldId="384"/>
            <ac:picMk id="8" creationId="{5AC86DC6-989F-5F6A-4E8C-9A1F10040FC6}"/>
          </ac:picMkLst>
        </pc:picChg>
        <pc:picChg chg="del">
          <ac:chgData name="ANDRES HUMBERTO OTALORA CARMONA" userId="9f185f83-ab76-4bc7-b4dd-50fef826f155" providerId="ADAL" clId="{41603235-78AB-4C53-91E2-150685A6F9A0}" dt="2023-08-24T16:41:48.263" v="146" actId="478"/>
          <ac:picMkLst>
            <pc:docMk/>
            <pc:sldMk cId="657999825" sldId="384"/>
            <ac:picMk id="9" creationId="{BED15F91-A1DA-6A57-1CAE-D31CEBFD79AB}"/>
          </ac:picMkLst>
        </pc:picChg>
        <pc:picChg chg="del">
          <ac:chgData name="ANDRES HUMBERTO OTALORA CARMONA" userId="9f185f83-ab76-4bc7-b4dd-50fef826f155" providerId="ADAL" clId="{41603235-78AB-4C53-91E2-150685A6F9A0}" dt="2023-08-24T16:41:48.753" v="147" actId="478"/>
          <ac:picMkLst>
            <pc:docMk/>
            <pc:sldMk cId="657999825" sldId="384"/>
            <ac:picMk id="13" creationId="{67A9986B-2D39-F618-76AB-D8EAF2800123}"/>
          </ac:picMkLst>
        </pc:picChg>
        <pc:picChg chg="del">
          <ac:chgData name="ANDRES HUMBERTO OTALORA CARMONA" userId="9f185f83-ab76-4bc7-b4dd-50fef826f155" providerId="ADAL" clId="{41603235-78AB-4C53-91E2-150685A6F9A0}" dt="2023-08-24T16:41:47.455" v="145" actId="478"/>
          <ac:picMkLst>
            <pc:docMk/>
            <pc:sldMk cId="657999825" sldId="384"/>
            <ac:picMk id="17" creationId="{2AEC9E2F-700F-DE71-7B55-4D95946229F7}"/>
          </ac:picMkLst>
        </pc:picChg>
        <pc:cxnChg chg="del">
          <ac:chgData name="ANDRES HUMBERTO OTALORA CARMONA" userId="9f185f83-ab76-4bc7-b4dd-50fef826f155" providerId="ADAL" clId="{41603235-78AB-4C53-91E2-150685A6F9A0}" dt="2023-08-24T16:41:53.071" v="151" actId="478"/>
          <ac:cxnSpMkLst>
            <pc:docMk/>
            <pc:sldMk cId="657999825" sldId="384"/>
            <ac:cxnSpMk id="15" creationId="{C712D592-01FC-A2FE-9FDC-96ABD5651724}"/>
          </ac:cxnSpMkLst>
        </pc:cxnChg>
      </pc:sldChg>
      <pc:sldChg chg="del">
        <pc:chgData name="ANDRES HUMBERTO OTALORA CARMONA" userId="9f185f83-ab76-4bc7-b4dd-50fef826f155" providerId="ADAL" clId="{41603235-78AB-4C53-91E2-150685A6F9A0}" dt="2023-08-24T16:40:42.805" v="0" actId="47"/>
        <pc:sldMkLst>
          <pc:docMk/>
          <pc:sldMk cId="1328416927" sldId="384"/>
        </pc:sldMkLst>
      </pc:sldChg>
      <pc:sldChg chg="addSp delSp modSp add mod">
        <pc:chgData name="ANDRES HUMBERTO OTALORA CARMONA" userId="9f185f83-ab76-4bc7-b4dd-50fef826f155" providerId="ADAL" clId="{41603235-78AB-4C53-91E2-150685A6F9A0}" dt="2023-08-24T16:50:13.580" v="369" actId="14100"/>
        <pc:sldMkLst>
          <pc:docMk/>
          <pc:sldMk cId="1088685094" sldId="385"/>
        </pc:sldMkLst>
        <pc:spChg chg="del">
          <ac:chgData name="ANDRES HUMBERTO OTALORA CARMONA" userId="9f185f83-ab76-4bc7-b4dd-50fef826f155" providerId="ADAL" clId="{41603235-78AB-4C53-91E2-150685A6F9A0}" dt="2023-08-24T16:45:53.129" v="225" actId="478"/>
          <ac:spMkLst>
            <pc:docMk/>
            <pc:sldMk cId="1088685094" sldId="385"/>
            <ac:spMk id="5" creationId="{927A6BB3-FF2B-FBD2-BFD1-FEFB3F77275E}"/>
          </ac:spMkLst>
        </pc:spChg>
        <pc:spChg chg="add mod">
          <ac:chgData name="ANDRES HUMBERTO OTALORA CARMONA" userId="9f185f83-ab76-4bc7-b4dd-50fef826f155" providerId="ADAL" clId="{41603235-78AB-4C53-91E2-150685A6F9A0}" dt="2023-08-24T16:46:37.747" v="265" actId="14100"/>
          <ac:spMkLst>
            <pc:docMk/>
            <pc:sldMk cId="1088685094" sldId="385"/>
            <ac:spMk id="7" creationId="{87319F14-9D3E-1ECA-FC6E-2430DB07558B}"/>
          </ac:spMkLst>
        </pc:spChg>
        <pc:spChg chg="add mod">
          <ac:chgData name="ANDRES HUMBERTO OTALORA CARMONA" userId="9f185f83-ab76-4bc7-b4dd-50fef826f155" providerId="ADAL" clId="{41603235-78AB-4C53-91E2-150685A6F9A0}" dt="2023-08-24T16:47:04.990" v="306" actId="13822"/>
          <ac:spMkLst>
            <pc:docMk/>
            <pc:sldMk cId="1088685094" sldId="385"/>
            <ac:spMk id="9" creationId="{E69F20CA-A904-0877-B45D-66D94672FE6F}"/>
          </ac:spMkLst>
        </pc:spChg>
        <pc:spChg chg="add mod">
          <ac:chgData name="ANDRES HUMBERTO OTALORA CARMONA" userId="9f185f83-ab76-4bc7-b4dd-50fef826f155" providerId="ADAL" clId="{41603235-78AB-4C53-91E2-150685A6F9A0}" dt="2023-08-24T16:47:24.807" v="316" actId="13822"/>
          <ac:spMkLst>
            <pc:docMk/>
            <pc:sldMk cId="1088685094" sldId="385"/>
            <ac:spMk id="10" creationId="{6160CCF6-F04A-31A3-8229-970410E9ECF1}"/>
          </ac:spMkLst>
        </pc:spChg>
        <pc:spChg chg="add mod">
          <ac:chgData name="ANDRES HUMBERTO OTALORA CARMONA" userId="9f185f83-ab76-4bc7-b4dd-50fef826f155" providerId="ADAL" clId="{41603235-78AB-4C53-91E2-150685A6F9A0}" dt="2023-08-24T16:49:05.633" v="350" actId="13822"/>
          <ac:spMkLst>
            <pc:docMk/>
            <pc:sldMk cId="1088685094" sldId="385"/>
            <ac:spMk id="11" creationId="{9C5DCD3D-66B6-B029-42AE-F3C6369F9E10}"/>
          </ac:spMkLst>
        </pc:spChg>
        <pc:spChg chg="del">
          <ac:chgData name="ANDRES HUMBERTO OTALORA CARMONA" userId="9f185f83-ab76-4bc7-b4dd-50fef826f155" providerId="ADAL" clId="{41603235-78AB-4C53-91E2-150685A6F9A0}" dt="2023-08-24T16:45:54.041" v="227" actId="478"/>
          <ac:spMkLst>
            <pc:docMk/>
            <pc:sldMk cId="1088685094" sldId="385"/>
            <ac:spMk id="12" creationId="{8AEA6F02-B55B-8873-695B-26DE01D7F56B}"/>
          </ac:spMkLst>
        </pc:spChg>
        <pc:spChg chg="add mod">
          <ac:chgData name="ANDRES HUMBERTO OTALORA CARMONA" userId="9f185f83-ab76-4bc7-b4dd-50fef826f155" providerId="ADAL" clId="{41603235-78AB-4C53-91E2-150685A6F9A0}" dt="2023-08-24T16:49:09.990" v="352" actId="20577"/>
          <ac:spMkLst>
            <pc:docMk/>
            <pc:sldMk cId="1088685094" sldId="385"/>
            <ac:spMk id="13" creationId="{F17AD1A3-1ED7-EBDA-94DC-0C3DBB0E3619}"/>
          </ac:spMkLst>
        </pc:spChg>
        <pc:spChg chg="add mod">
          <ac:chgData name="ANDRES HUMBERTO OTALORA CARMONA" userId="9f185f83-ab76-4bc7-b4dd-50fef826f155" providerId="ADAL" clId="{41603235-78AB-4C53-91E2-150685A6F9A0}" dt="2023-08-24T16:47:55.948" v="321" actId="13822"/>
          <ac:spMkLst>
            <pc:docMk/>
            <pc:sldMk cId="1088685094" sldId="385"/>
            <ac:spMk id="14" creationId="{69ADC4BB-4CB6-EAD9-4F4E-EC55CA426CF1}"/>
          </ac:spMkLst>
        </pc:spChg>
        <pc:spChg chg="add mod">
          <ac:chgData name="ANDRES HUMBERTO OTALORA CARMONA" userId="9f185f83-ab76-4bc7-b4dd-50fef826f155" providerId="ADAL" clId="{41603235-78AB-4C53-91E2-150685A6F9A0}" dt="2023-08-24T16:50:09.008" v="367" actId="14100"/>
          <ac:spMkLst>
            <pc:docMk/>
            <pc:sldMk cId="1088685094" sldId="385"/>
            <ac:spMk id="15" creationId="{C63CFB1E-2ACF-62FA-C024-1430583D2284}"/>
          </ac:spMkLst>
        </pc:spChg>
        <pc:spChg chg="add mod">
          <ac:chgData name="ANDRES HUMBERTO OTALORA CARMONA" userId="9f185f83-ab76-4bc7-b4dd-50fef826f155" providerId="ADAL" clId="{41603235-78AB-4C53-91E2-150685A6F9A0}" dt="2023-08-24T16:50:13.580" v="369" actId="14100"/>
          <ac:spMkLst>
            <pc:docMk/>
            <pc:sldMk cId="1088685094" sldId="385"/>
            <ac:spMk id="16" creationId="{916C7E33-CA31-7FBC-CB54-012142B55BF3}"/>
          </ac:spMkLst>
        </pc:spChg>
        <pc:spChg chg="add mod">
          <ac:chgData name="ANDRES HUMBERTO OTALORA CARMONA" userId="9f185f83-ab76-4bc7-b4dd-50fef826f155" providerId="ADAL" clId="{41603235-78AB-4C53-91E2-150685A6F9A0}" dt="2023-08-24T16:49:51.655" v="360" actId="1076"/>
          <ac:spMkLst>
            <pc:docMk/>
            <pc:sldMk cId="1088685094" sldId="385"/>
            <ac:spMk id="18" creationId="{EAA7EF44-2236-352C-38FD-1A3B13B6F593}"/>
          </ac:spMkLst>
        </pc:spChg>
        <pc:spChg chg="add mod">
          <ac:chgData name="ANDRES HUMBERTO OTALORA CARMONA" userId="9f185f83-ab76-4bc7-b4dd-50fef826f155" providerId="ADAL" clId="{41603235-78AB-4C53-91E2-150685A6F9A0}" dt="2023-08-24T16:49:47.172" v="359" actId="13822"/>
          <ac:spMkLst>
            <pc:docMk/>
            <pc:sldMk cId="1088685094" sldId="385"/>
            <ac:spMk id="20" creationId="{5574938F-F8EB-B769-332D-3F8886F250BD}"/>
          </ac:spMkLst>
        </pc:spChg>
        <pc:spChg chg="mod">
          <ac:chgData name="ANDRES HUMBERTO OTALORA CARMONA" userId="9f185f83-ab76-4bc7-b4dd-50fef826f155" providerId="ADAL" clId="{41603235-78AB-4C53-91E2-150685A6F9A0}" dt="2023-08-24T16:46:35.133" v="264" actId="20577"/>
          <ac:spMkLst>
            <pc:docMk/>
            <pc:sldMk cId="1088685094" sldId="385"/>
            <ac:spMk id="41" creationId="{BA4E2C08-946C-4869-9B54-C27E445D8FB7}"/>
          </ac:spMkLst>
        </pc:spChg>
        <pc:picChg chg="del">
          <ac:chgData name="ANDRES HUMBERTO OTALORA CARMONA" userId="9f185f83-ab76-4bc7-b4dd-50fef826f155" providerId="ADAL" clId="{41603235-78AB-4C53-91E2-150685A6F9A0}" dt="2023-08-24T16:45:53.129" v="225" actId="478"/>
          <ac:picMkLst>
            <pc:docMk/>
            <pc:sldMk cId="1088685094" sldId="385"/>
            <ac:picMk id="3" creationId="{778E9830-C57B-1B2B-194C-0359BE50F11A}"/>
          </ac:picMkLst>
        </pc:picChg>
        <pc:picChg chg="del">
          <ac:chgData name="ANDRES HUMBERTO OTALORA CARMONA" userId="9f185f83-ab76-4bc7-b4dd-50fef826f155" providerId="ADAL" clId="{41603235-78AB-4C53-91E2-150685A6F9A0}" dt="2023-08-24T16:45:53.693" v="226" actId="478"/>
          <ac:picMkLst>
            <pc:docMk/>
            <pc:sldMk cId="1088685094" sldId="385"/>
            <ac:picMk id="6" creationId="{47BF58FD-40E6-12EA-AE5E-9A8E3AF05F1C}"/>
          </ac:picMkLst>
        </pc:picChg>
        <pc:picChg chg="del">
          <ac:chgData name="ANDRES HUMBERTO OTALORA CARMONA" userId="9f185f83-ab76-4bc7-b4dd-50fef826f155" providerId="ADAL" clId="{41603235-78AB-4C53-91E2-150685A6F9A0}" dt="2023-08-24T16:45:54.460" v="228" actId="478"/>
          <ac:picMkLst>
            <pc:docMk/>
            <pc:sldMk cId="1088685094" sldId="385"/>
            <ac:picMk id="8" creationId="{5AC86DC6-989F-5F6A-4E8C-9A1F10040FC6}"/>
          </ac:picMkLst>
        </pc:picChg>
        <pc:cxnChg chg="add mod">
          <ac:chgData name="ANDRES HUMBERTO OTALORA CARMONA" userId="9f185f83-ab76-4bc7-b4dd-50fef826f155" providerId="ADAL" clId="{41603235-78AB-4C53-91E2-150685A6F9A0}" dt="2023-08-24T16:50:03.920" v="365" actId="13822"/>
          <ac:cxnSpMkLst>
            <pc:docMk/>
            <pc:sldMk cId="1088685094" sldId="385"/>
            <ac:cxnSpMk id="22" creationId="{70EB64E3-33FE-9AAF-796F-67E0FB796F3D}"/>
          </ac:cxnSpMkLst>
        </pc:cxnChg>
        <pc:cxnChg chg="add mod">
          <ac:chgData name="ANDRES HUMBERTO OTALORA CARMONA" userId="9f185f83-ab76-4bc7-b4dd-50fef826f155" providerId="ADAL" clId="{41603235-78AB-4C53-91E2-150685A6F9A0}" dt="2023-08-24T16:50:00.819" v="364" actId="14100"/>
          <ac:cxnSpMkLst>
            <pc:docMk/>
            <pc:sldMk cId="1088685094" sldId="385"/>
            <ac:cxnSpMk id="23" creationId="{9A9CD608-F0DB-58B4-3E53-78B594D78D3B}"/>
          </ac:cxnSpMkLst>
        </pc:cxnChg>
      </pc:sldChg>
      <pc:sldChg chg="del">
        <pc:chgData name="ANDRES HUMBERTO OTALORA CARMONA" userId="9f185f83-ab76-4bc7-b4dd-50fef826f155" providerId="ADAL" clId="{41603235-78AB-4C53-91E2-150685A6F9A0}" dt="2023-08-24T16:40:42.805" v="0" actId="47"/>
        <pc:sldMkLst>
          <pc:docMk/>
          <pc:sldMk cId="3277027507" sldId="385"/>
        </pc:sldMkLst>
      </pc:sldChg>
      <pc:sldChg chg="addSp delSp modSp add mod">
        <pc:chgData name="ANDRES HUMBERTO OTALORA CARMONA" userId="9f185f83-ab76-4bc7-b4dd-50fef826f155" providerId="ADAL" clId="{41603235-78AB-4C53-91E2-150685A6F9A0}" dt="2023-08-24T16:50:57.266" v="423" actId="1076"/>
        <pc:sldMkLst>
          <pc:docMk/>
          <pc:sldMk cId="4198062053" sldId="386"/>
        </pc:sldMkLst>
        <pc:spChg chg="del">
          <ac:chgData name="ANDRES HUMBERTO OTALORA CARMONA" userId="9f185f83-ab76-4bc7-b4dd-50fef826f155" providerId="ADAL" clId="{41603235-78AB-4C53-91E2-150685A6F9A0}" dt="2023-08-24T16:50:50.587" v="419" actId="478"/>
          <ac:spMkLst>
            <pc:docMk/>
            <pc:sldMk cId="4198062053" sldId="386"/>
            <ac:spMk id="7" creationId="{87319F14-9D3E-1ECA-FC6E-2430DB07558B}"/>
          </ac:spMkLst>
        </pc:spChg>
        <pc:spChg chg="del">
          <ac:chgData name="ANDRES HUMBERTO OTALORA CARMONA" userId="9f185f83-ab76-4bc7-b4dd-50fef826f155" providerId="ADAL" clId="{41603235-78AB-4C53-91E2-150685A6F9A0}" dt="2023-08-24T16:50:46.948" v="415" actId="478"/>
          <ac:spMkLst>
            <pc:docMk/>
            <pc:sldMk cId="4198062053" sldId="386"/>
            <ac:spMk id="9" creationId="{E69F20CA-A904-0877-B45D-66D94672FE6F}"/>
          </ac:spMkLst>
        </pc:spChg>
        <pc:spChg chg="del">
          <ac:chgData name="ANDRES HUMBERTO OTALORA CARMONA" userId="9f185f83-ab76-4bc7-b4dd-50fef826f155" providerId="ADAL" clId="{41603235-78AB-4C53-91E2-150685A6F9A0}" dt="2023-08-24T16:50:46.948" v="415" actId="478"/>
          <ac:spMkLst>
            <pc:docMk/>
            <pc:sldMk cId="4198062053" sldId="386"/>
            <ac:spMk id="10" creationId="{6160CCF6-F04A-31A3-8229-970410E9ECF1}"/>
          </ac:spMkLst>
        </pc:spChg>
        <pc:spChg chg="del">
          <ac:chgData name="ANDRES HUMBERTO OTALORA CARMONA" userId="9f185f83-ab76-4bc7-b4dd-50fef826f155" providerId="ADAL" clId="{41603235-78AB-4C53-91E2-150685A6F9A0}" dt="2023-08-24T16:50:46.948" v="415" actId="478"/>
          <ac:spMkLst>
            <pc:docMk/>
            <pc:sldMk cId="4198062053" sldId="386"/>
            <ac:spMk id="11" creationId="{9C5DCD3D-66B6-B029-42AE-F3C6369F9E10}"/>
          </ac:spMkLst>
        </pc:spChg>
        <pc:spChg chg="del">
          <ac:chgData name="ANDRES HUMBERTO OTALORA CARMONA" userId="9f185f83-ab76-4bc7-b4dd-50fef826f155" providerId="ADAL" clId="{41603235-78AB-4C53-91E2-150685A6F9A0}" dt="2023-08-24T16:50:46.948" v="415" actId="478"/>
          <ac:spMkLst>
            <pc:docMk/>
            <pc:sldMk cId="4198062053" sldId="386"/>
            <ac:spMk id="13" creationId="{F17AD1A3-1ED7-EBDA-94DC-0C3DBB0E3619}"/>
          </ac:spMkLst>
        </pc:spChg>
        <pc:spChg chg="del">
          <ac:chgData name="ANDRES HUMBERTO OTALORA CARMONA" userId="9f185f83-ab76-4bc7-b4dd-50fef826f155" providerId="ADAL" clId="{41603235-78AB-4C53-91E2-150685A6F9A0}" dt="2023-08-24T16:50:46.948" v="415" actId="478"/>
          <ac:spMkLst>
            <pc:docMk/>
            <pc:sldMk cId="4198062053" sldId="386"/>
            <ac:spMk id="14" creationId="{69ADC4BB-4CB6-EAD9-4F4E-EC55CA426CF1}"/>
          </ac:spMkLst>
        </pc:spChg>
        <pc:spChg chg="del">
          <ac:chgData name="ANDRES HUMBERTO OTALORA CARMONA" userId="9f185f83-ab76-4bc7-b4dd-50fef826f155" providerId="ADAL" clId="{41603235-78AB-4C53-91E2-150685A6F9A0}" dt="2023-08-24T16:50:46.948" v="415" actId="478"/>
          <ac:spMkLst>
            <pc:docMk/>
            <pc:sldMk cId="4198062053" sldId="386"/>
            <ac:spMk id="15" creationId="{C63CFB1E-2ACF-62FA-C024-1430583D2284}"/>
          </ac:spMkLst>
        </pc:spChg>
        <pc:spChg chg="del">
          <ac:chgData name="ANDRES HUMBERTO OTALORA CARMONA" userId="9f185f83-ab76-4bc7-b4dd-50fef826f155" providerId="ADAL" clId="{41603235-78AB-4C53-91E2-150685A6F9A0}" dt="2023-08-24T16:50:46.948" v="415" actId="478"/>
          <ac:spMkLst>
            <pc:docMk/>
            <pc:sldMk cId="4198062053" sldId="386"/>
            <ac:spMk id="16" creationId="{916C7E33-CA31-7FBC-CB54-012142B55BF3}"/>
          </ac:spMkLst>
        </pc:spChg>
        <pc:spChg chg="del">
          <ac:chgData name="ANDRES HUMBERTO OTALORA CARMONA" userId="9f185f83-ab76-4bc7-b4dd-50fef826f155" providerId="ADAL" clId="{41603235-78AB-4C53-91E2-150685A6F9A0}" dt="2023-08-24T16:50:46.948" v="415" actId="478"/>
          <ac:spMkLst>
            <pc:docMk/>
            <pc:sldMk cId="4198062053" sldId="386"/>
            <ac:spMk id="18" creationId="{EAA7EF44-2236-352C-38FD-1A3B13B6F593}"/>
          </ac:spMkLst>
        </pc:spChg>
        <pc:spChg chg="del mod">
          <ac:chgData name="ANDRES HUMBERTO OTALORA CARMONA" userId="9f185f83-ab76-4bc7-b4dd-50fef826f155" providerId="ADAL" clId="{41603235-78AB-4C53-91E2-150685A6F9A0}" dt="2023-08-24T16:50:49.420" v="418" actId="478"/>
          <ac:spMkLst>
            <pc:docMk/>
            <pc:sldMk cId="4198062053" sldId="386"/>
            <ac:spMk id="20" creationId="{5574938F-F8EB-B769-332D-3F8886F250BD}"/>
          </ac:spMkLst>
        </pc:spChg>
        <pc:spChg chg="mod">
          <ac:chgData name="ANDRES HUMBERTO OTALORA CARMONA" userId="9f185f83-ab76-4bc7-b4dd-50fef826f155" providerId="ADAL" clId="{41603235-78AB-4C53-91E2-150685A6F9A0}" dt="2023-08-24T16:50:43.859" v="414" actId="20577"/>
          <ac:spMkLst>
            <pc:docMk/>
            <pc:sldMk cId="4198062053" sldId="386"/>
            <ac:spMk id="41" creationId="{BA4E2C08-946C-4869-9B54-C27E445D8FB7}"/>
          </ac:spMkLst>
        </pc:spChg>
        <pc:picChg chg="add mod">
          <ac:chgData name="ANDRES HUMBERTO OTALORA CARMONA" userId="9f185f83-ab76-4bc7-b4dd-50fef826f155" providerId="ADAL" clId="{41603235-78AB-4C53-91E2-150685A6F9A0}" dt="2023-08-24T16:50:57.266" v="423" actId="1076"/>
          <ac:picMkLst>
            <pc:docMk/>
            <pc:sldMk cId="4198062053" sldId="386"/>
            <ac:picMk id="3" creationId="{E20D2DD4-7A44-18E1-E377-CD38F966C9B1}"/>
          </ac:picMkLst>
        </pc:picChg>
        <pc:cxnChg chg="del mod">
          <ac:chgData name="ANDRES HUMBERTO OTALORA CARMONA" userId="9f185f83-ab76-4bc7-b4dd-50fef826f155" providerId="ADAL" clId="{41603235-78AB-4C53-91E2-150685A6F9A0}" dt="2023-08-24T16:50:46.948" v="415" actId="478"/>
          <ac:cxnSpMkLst>
            <pc:docMk/>
            <pc:sldMk cId="4198062053" sldId="386"/>
            <ac:cxnSpMk id="22" creationId="{70EB64E3-33FE-9AAF-796F-67E0FB796F3D}"/>
          </ac:cxnSpMkLst>
        </pc:cxnChg>
        <pc:cxnChg chg="del mod">
          <ac:chgData name="ANDRES HUMBERTO OTALORA CARMONA" userId="9f185f83-ab76-4bc7-b4dd-50fef826f155" providerId="ADAL" clId="{41603235-78AB-4C53-91E2-150685A6F9A0}" dt="2023-08-24T16:50:48.704" v="417" actId="478"/>
          <ac:cxnSpMkLst>
            <pc:docMk/>
            <pc:sldMk cId="4198062053" sldId="386"/>
            <ac:cxnSpMk id="23" creationId="{9A9CD608-F0DB-58B4-3E53-78B594D78D3B}"/>
          </ac:cxnSpMkLst>
        </pc:cxnChg>
      </pc:sldChg>
      <pc:sldChg chg="addSp delSp modSp add mod">
        <pc:chgData name="ANDRES HUMBERTO OTALORA CARMONA" userId="9f185f83-ab76-4bc7-b4dd-50fef826f155" providerId="ADAL" clId="{41603235-78AB-4C53-91E2-150685A6F9A0}" dt="2023-08-24T17:00:08.379" v="762"/>
        <pc:sldMkLst>
          <pc:docMk/>
          <pc:sldMk cId="2384060306" sldId="387"/>
        </pc:sldMkLst>
        <pc:spChg chg="add del mod">
          <ac:chgData name="ANDRES HUMBERTO OTALORA CARMONA" userId="9f185f83-ab76-4bc7-b4dd-50fef826f155" providerId="ADAL" clId="{41603235-78AB-4C53-91E2-150685A6F9A0}" dt="2023-08-24T16:51:14.176" v="429" actId="478"/>
          <ac:spMkLst>
            <pc:docMk/>
            <pc:sldMk cId="2384060306" sldId="387"/>
            <ac:spMk id="5" creationId="{0F6EC60F-102D-C67F-A3A5-38D28669AE9E}"/>
          </ac:spMkLst>
        </pc:spChg>
        <pc:spChg chg="add del mod">
          <ac:chgData name="ANDRES HUMBERTO OTALORA CARMONA" userId="9f185f83-ab76-4bc7-b4dd-50fef826f155" providerId="ADAL" clId="{41603235-78AB-4C53-91E2-150685A6F9A0}" dt="2023-08-24T16:57:07.210" v="508"/>
          <ac:spMkLst>
            <pc:docMk/>
            <pc:sldMk cId="2384060306" sldId="387"/>
            <ac:spMk id="7" creationId="{DDCFFA43-72FF-E88E-97F0-05F328095FE7}"/>
          </ac:spMkLst>
        </pc:spChg>
        <pc:spChg chg="mod">
          <ac:chgData name="ANDRES HUMBERTO OTALORA CARMONA" userId="9f185f83-ab76-4bc7-b4dd-50fef826f155" providerId="ADAL" clId="{41603235-78AB-4C53-91E2-150685A6F9A0}" dt="2023-08-24T17:00:08.379" v="762"/>
          <ac:spMkLst>
            <pc:docMk/>
            <pc:sldMk cId="2384060306" sldId="387"/>
            <ac:spMk id="41" creationId="{BA4E2C08-946C-4869-9B54-C27E445D8FB7}"/>
          </ac:spMkLst>
        </pc:spChg>
        <pc:picChg chg="del">
          <ac:chgData name="ANDRES HUMBERTO OTALORA CARMONA" userId="9f185f83-ab76-4bc7-b4dd-50fef826f155" providerId="ADAL" clId="{41603235-78AB-4C53-91E2-150685A6F9A0}" dt="2023-08-24T16:51:03.936" v="425" actId="478"/>
          <ac:picMkLst>
            <pc:docMk/>
            <pc:sldMk cId="2384060306" sldId="387"/>
            <ac:picMk id="3" creationId="{E20D2DD4-7A44-18E1-E377-CD38F966C9B1}"/>
          </ac:picMkLst>
        </pc:picChg>
        <pc:picChg chg="add mod">
          <ac:chgData name="ANDRES HUMBERTO OTALORA CARMONA" userId="9f185f83-ab76-4bc7-b4dd-50fef826f155" providerId="ADAL" clId="{41603235-78AB-4C53-91E2-150685A6F9A0}" dt="2023-08-24T16:59:07.253" v="688" actId="1076"/>
          <ac:picMkLst>
            <pc:docMk/>
            <pc:sldMk cId="2384060306" sldId="387"/>
            <ac:picMk id="9" creationId="{3F39427C-FBF2-EAC9-296F-DE25AB30F4A4}"/>
          </ac:picMkLst>
        </pc:picChg>
      </pc:sldChg>
      <pc:sldChg chg="addSp modSp add mod ord">
        <pc:chgData name="ANDRES HUMBERTO OTALORA CARMONA" userId="9f185f83-ab76-4bc7-b4dd-50fef826f155" providerId="ADAL" clId="{41603235-78AB-4C53-91E2-150685A6F9A0}" dt="2023-08-24T16:59:31.509" v="699" actId="20577"/>
        <pc:sldMkLst>
          <pc:docMk/>
          <pc:sldMk cId="1593736884" sldId="388"/>
        </pc:sldMkLst>
        <pc:spChg chg="add mod">
          <ac:chgData name="ANDRES HUMBERTO OTALORA CARMONA" userId="9f185f83-ab76-4bc7-b4dd-50fef826f155" providerId="ADAL" clId="{41603235-78AB-4C53-91E2-150685A6F9A0}" dt="2023-08-24T16:54:26.153" v="464" actId="113"/>
          <ac:spMkLst>
            <pc:docMk/>
            <pc:sldMk cId="1593736884" sldId="388"/>
            <ac:spMk id="3" creationId="{92D36227-FC69-F4BC-AB49-BFBF8B40A267}"/>
          </ac:spMkLst>
        </pc:spChg>
        <pc:spChg chg="mod">
          <ac:chgData name="ANDRES HUMBERTO OTALORA CARMONA" userId="9f185f83-ab76-4bc7-b4dd-50fef826f155" providerId="ADAL" clId="{41603235-78AB-4C53-91E2-150685A6F9A0}" dt="2023-08-24T16:54:21.856" v="462" actId="113"/>
          <ac:spMkLst>
            <pc:docMk/>
            <pc:sldMk cId="1593736884" sldId="388"/>
            <ac:spMk id="7" creationId="{DDCFFA43-72FF-E88E-97F0-05F328095FE7}"/>
          </ac:spMkLst>
        </pc:spChg>
        <pc:spChg chg="mod">
          <ac:chgData name="ANDRES HUMBERTO OTALORA CARMONA" userId="9f185f83-ab76-4bc7-b4dd-50fef826f155" providerId="ADAL" clId="{41603235-78AB-4C53-91E2-150685A6F9A0}" dt="2023-08-24T16:59:31.509" v="699" actId="20577"/>
          <ac:spMkLst>
            <pc:docMk/>
            <pc:sldMk cId="1593736884" sldId="388"/>
            <ac:spMk id="41" creationId="{BA4E2C08-946C-4869-9B54-C27E445D8FB7}"/>
          </ac:spMkLst>
        </pc:spChg>
        <pc:picChg chg="add mod">
          <ac:chgData name="ANDRES HUMBERTO OTALORA CARMONA" userId="9f185f83-ab76-4bc7-b4dd-50fef826f155" providerId="ADAL" clId="{41603235-78AB-4C53-91E2-150685A6F9A0}" dt="2023-08-24T16:54:40.754" v="466" actId="1076"/>
          <ac:picMkLst>
            <pc:docMk/>
            <pc:sldMk cId="1593736884" sldId="388"/>
            <ac:picMk id="4" creationId="{A409657F-2C55-6A0C-DE8B-7EB2E996DFF0}"/>
          </ac:picMkLst>
        </pc:picChg>
        <pc:cxnChg chg="add mod">
          <ac:chgData name="ANDRES HUMBERTO OTALORA CARMONA" userId="9f185f83-ab76-4bc7-b4dd-50fef826f155" providerId="ADAL" clId="{41603235-78AB-4C53-91E2-150685A6F9A0}" dt="2023-08-24T16:55:45.125" v="478" actId="14100"/>
          <ac:cxnSpMkLst>
            <pc:docMk/>
            <pc:sldMk cId="1593736884" sldId="388"/>
            <ac:cxnSpMk id="6" creationId="{77D9DB2C-A1AE-DFE4-8A29-303F1CEA615D}"/>
          </ac:cxnSpMkLst>
        </pc:cxnChg>
        <pc:cxnChg chg="add mod">
          <ac:chgData name="ANDRES HUMBERTO OTALORA CARMONA" userId="9f185f83-ab76-4bc7-b4dd-50fef826f155" providerId="ADAL" clId="{41603235-78AB-4C53-91E2-150685A6F9A0}" dt="2023-08-24T16:55:38.327" v="475" actId="13822"/>
          <ac:cxnSpMkLst>
            <pc:docMk/>
            <pc:sldMk cId="1593736884" sldId="388"/>
            <ac:cxnSpMk id="12" creationId="{E00F4AAD-6669-3BBE-D542-A326B1F77B3C}"/>
          </ac:cxnSpMkLst>
        </pc:cxnChg>
      </pc:sldChg>
      <pc:sldChg chg="modSp add mod">
        <pc:chgData name="ANDRES HUMBERTO OTALORA CARMONA" userId="9f185f83-ab76-4bc7-b4dd-50fef826f155" providerId="ADAL" clId="{41603235-78AB-4C53-91E2-150685A6F9A0}" dt="2023-08-24T16:59:38.464" v="701"/>
        <pc:sldMkLst>
          <pc:docMk/>
          <pc:sldMk cId="3894415983" sldId="389"/>
        </pc:sldMkLst>
        <pc:spChg chg="mod">
          <ac:chgData name="ANDRES HUMBERTO OTALORA CARMONA" userId="9f185f83-ab76-4bc7-b4dd-50fef826f155" providerId="ADAL" clId="{41603235-78AB-4C53-91E2-150685A6F9A0}" dt="2023-08-24T16:56:07.746" v="485" actId="113"/>
          <ac:spMkLst>
            <pc:docMk/>
            <pc:sldMk cId="3894415983" sldId="389"/>
            <ac:spMk id="3" creationId="{92D36227-FC69-F4BC-AB49-BFBF8B40A267}"/>
          </ac:spMkLst>
        </pc:spChg>
        <pc:spChg chg="mod">
          <ac:chgData name="ANDRES HUMBERTO OTALORA CARMONA" userId="9f185f83-ab76-4bc7-b4dd-50fef826f155" providerId="ADAL" clId="{41603235-78AB-4C53-91E2-150685A6F9A0}" dt="2023-08-24T16:56:24.620" v="490" actId="113"/>
          <ac:spMkLst>
            <pc:docMk/>
            <pc:sldMk cId="3894415983" sldId="389"/>
            <ac:spMk id="7" creationId="{DDCFFA43-72FF-E88E-97F0-05F328095FE7}"/>
          </ac:spMkLst>
        </pc:spChg>
        <pc:spChg chg="mod">
          <ac:chgData name="ANDRES HUMBERTO OTALORA CARMONA" userId="9f185f83-ab76-4bc7-b4dd-50fef826f155" providerId="ADAL" clId="{41603235-78AB-4C53-91E2-150685A6F9A0}" dt="2023-08-24T16:59:38.464" v="701"/>
          <ac:spMkLst>
            <pc:docMk/>
            <pc:sldMk cId="3894415983" sldId="389"/>
            <ac:spMk id="41" creationId="{BA4E2C08-946C-4869-9B54-C27E445D8FB7}"/>
          </ac:spMkLst>
        </pc:spChg>
        <pc:cxnChg chg="mod">
          <ac:chgData name="ANDRES HUMBERTO OTALORA CARMONA" userId="9f185f83-ab76-4bc7-b4dd-50fef826f155" providerId="ADAL" clId="{41603235-78AB-4C53-91E2-150685A6F9A0}" dt="2023-08-24T16:56:45.716" v="497" actId="13822"/>
          <ac:cxnSpMkLst>
            <pc:docMk/>
            <pc:sldMk cId="3894415983" sldId="389"/>
            <ac:cxnSpMk id="6" creationId="{77D9DB2C-A1AE-DFE4-8A29-303F1CEA615D}"/>
          </ac:cxnSpMkLst>
        </pc:cxnChg>
        <pc:cxnChg chg="mod">
          <ac:chgData name="ANDRES HUMBERTO OTALORA CARMONA" userId="9f185f83-ab76-4bc7-b4dd-50fef826f155" providerId="ADAL" clId="{41603235-78AB-4C53-91E2-150685A6F9A0}" dt="2023-08-24T16:56:31.553" v="492" actId="14100"/>
          <ac:cxnSpMkLst>
            <pc:docMk/>
            <pc:sldMk cId="3894415983" sldId="389"/>
            <ac:cxnSpMk id="12" creationId="{E00F4AAD-6669-3BBE-D542-A326B1F77B3C}"/>
          </ac:cxnSpMkLst>
        </pc:cxnChg>
      </pc:sldChg>
      <pc:sldChg chg="delSp modSp add mod">
        <pc:chgData name="ANDRES HUMBERTO OTALORA CARMONA" userId="9f185f83-ab76-4bc7-b4dd-50fef826f155" providerId="ADAL" clId="{41603235-78AB-4C53-91E2-150685A6F9A0}" dt="2023-08-24T16:59:43.009" v="705"/>
        <pc:sldMkLst>
          <pc:docMk/>
          <pc:sldMk cId="1077000874" sldId="390"/>
        </pc:sldMkLst>
        <pc:spChg chg="mod">
          <ac:chgData name="ANDRES HUMBERTO OTALORA CARMONA" userId="9f185f83-ab76-4bc7-b4dd-50fef826f155" providerId="ADAL" clId="{41603235-78AB-4C53-91E2-150685A6F9A0}" dt="2023-08-24T16:57:14.044" v="512" actId="113"/>
          <ac:spMkLst>
            <pc:docMk/>
            <pc:sldMk cId="1077000874" sldId="390"/>
            <ac:spMk id="3" creationId="{92D36227-FC69-F4BC-AB49-BFBF8B40A267}"/>
          </ac:spMkLst>
        </pc:spChg>
        <pc:spChg chg="del">
          <ac:chgData name="ANDRES HUMBERTO OTALORA CARMONA" userId="9f185f83-ab76-4bc7-b4dd-50fef826f155" providerId="ADAL" clId="{41603235-78AB-4C53-91E2-150685A6F9A0}" dt="2023-08-24T16:56:53.679" v="499" actId="478"/>
          <ac:spMkLst>
            <pc:docMk/>
            <pc:sldMk cId="1077000874" sldId="390"/>
            <ac:spMk id="7" creationId="{DDCFFA43-72FF-E88E-97F0-05F328095FE7}"/>
          </ac:spMkLst>
        </pc:spChg>
        <pc:spChg chg="mod">
          <ac:chgData name="ANDRES HUMBERTO OTALORA CARMONA" userId="9f185f83-ab76-4bc7-b4dd-50fef826f155" providerId="ADAL" clId="{41603235-78AB-4C53-91E2-150685A6F9A0}" dt="2023-08-24T16:59:43.009" v="705"/>
          <ac:spMkLst>
            <pc:docMk/>
            <pc:sldMk cId="1077000874" sldId="390"/>
            <ac:spMk id="41" creationId="{BA4E2C08-946C-4869-9B54-C27E445D8FB7}"/>
          </ac:spMkLst>
        </pc:spChg>
        <pc:picChg chg="mod">
          <ac:chgData name="ANDRES HUMBERTO OTALORA CARMONA" userId="9f185f83-ab76-4bc7-b4dd-50fef826f155" providerId="ADAL" clId="{41603235-78AB-4C53-91E2-150685A6F9A0}" dt="2023-08-24T16:56:57.678" v="503" actId="1076"/>
          <ac:picMkLst>
            <pc:docMk/>
            <pc:sldMk cId="1077000874" sldId="390"/>
            <ac:picMk id="4" creationId="{A409657F-2C55-6A0C-DE8B-7EB2E996DFF0}"/>
          </ac:picMkLst>
        </pc:picChg>
        <pc:cxnChg chg="del">
          <ac:chgData name="ANDRES HUMBERTO OTALORA CARMONA" userId="9f185f83-ab76-4bc7-b4dd-50fef826f155" providerId="ADAL" clId="{41603235-78AB-4C53-91E2-150685A6F9A0}" dt="2023-08-24T16:56:54.267" v="500" actId="478"/>
          <ac:cxnSpMkLst>
            <pc:docMk/>
            <pc:sldMk cId="1077000874" sldId="390"/>
            <ac:cxnSpMk id="6" creationId="{77D9DB2C-A1AE-DFE4-8A29-303F1CEA615D}"/>
          </ac:cxnSpMkLst>
        </pc:cxnChg>
        <pc:cxnChg chg="mod">
          <ac:chgData name="ANDRES HUMBERTO OTALORA CARMONA" userId="9f185f83-ab76-4bc7-b4dd-50fef826f155" providerId="ADAL" clId="{41603235-78AB-4C53-91E2-150685A6F9A0}" dt="2023-08-24T16:57:19.066" v="514" actId="13822"/>
          <ac:cxnSpMkLst>
            <pc:docMk/>
            <pc:sldMk cId="1077000874" sldId="390"/>
            <ac:cxnSpMk id="12" creationId="{E00F4AAD-6669-3BBE-D542-A326B1F77B3C}"/>
          </ac:cxnSpMkLst>
        </pc:cxnChg>
      </pc:sldChg>
      <pc:sldChg chg="addSp delSp modSp add mod">
        <pc:chgData name="ANDRES HUMBERTO OTALORA CARMONA" userId="9f185f83-ab76-4bc7-b4dd-50fef826f155" providerId="ADAL" clId="{41603235-78AB-4C53-91E2-150685A6F9A0}" dt="2023-08-24T17:00:40.484" v="766" actId="1076"/>
        <pc:sldMkLst>
          <pc:docMk/>
          <pc:sldMk cId="2031026481" sldId="391"/>
        </pc:sldMkLst>
        <pc:spChg chg="mod">
          <ac:chgData name="ANDRES HUMBERTO OTALORA CARMONA" userId="9f185f83-ab76-4bc7-b4dd-50fef826f155" providerId="ADAL" clId="{41603235-78AB-4C53-91E2-150685A6F9A0}" dt="2023-08-24T17:00:00.984" v="761"/>
          <ac:spMkLst>
            <pc:docMk/>
            <pc:sldMk cId="2031026481" sldId="391"/>
            <ac:spMk id="41" creationId="{BA4E2C08-946C-4869-9B54-C27E445D8FB7}"/>
          </ac:spMkLst>
        </pc:spChg>
        <pc:picChg chg="add mod">
          <ac:chgData name="ANDRES HUMBERTO OTALORA CARMONA" userId="9f185f83-ab76-4bc7-b4dd-50fef826f155" providerId="ADAL" clId="{41603235-78AB-4C53-91E2-150685A6F9A0}" dt="2023-08-24T17:00:40.484" v="766" actId="1076"/>
          <ac:picMkLst>
            <pc:docMk/>
            <pc:sldMk cId="2031026481" sldId="391"/>
            <ac:picMk id="4" creationId="{C861252C-5D00-D98F-CE18-FDD6D65D2562}"/>
          </ac:picMkLst>
        </pc:picChg>
        <pc:picChg chg="del">
          <ac:chgData name="ANDRES HUMBERTO OTALORA CARMONA" userId="9f185f83-ab76-4bc7-b4dd-50fef826f155" providerId="ADAL" clId="{41603235-78AB-4C53-91E2-150685A6F9A0}" dt="2023-08-24T17:00:35.470" v="763" actId="478"/>
          <ac:picMkLst>
            <pc:docMk/>
            <pc:sldMk cId="2031026481" sldId="391"/>
            <ac:picMk id="9" creationId="{3F39427C-FBF2-EAC9-296F-DE25AB30F4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F0C9B-7E47-414E-8174-11F7603DA53D}" type="datetimeFigureOut">
              <a:rPr lang="es-CO" smtClean="0"/>
              <a:t>24/08/2023</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647A2-1A9B-4EF1-ACE1-806414E6555F}" type="slidenum">
              <a:rPr lang="es-CO" smtClean="0"/>
              <a:t>‹Nº›</a:t>
            </a:fld>
            <a:endParaRPr lang="es-CO" dirty="0"/>
          </a:p>
        </p:txBody>
      </p:sp>
    </p:spTree>
    <p:extLst>
      <p:ext uri="{BB962C8B-B14F-4D97-AF65-F5344CB8AC3E}">
        <p14:creationId xmlns:p14="http://schemas.microsoft.com/office/powerpoint/2010/main" val="105060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can safely remove this slide. This slide</a:t>
            </a:r>
            <a:r>
              <a:rPr lang="en-US" baseline="0" dirty="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66114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8/24/2023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dirty="0"/>
          </a:p>
        </p:txBody>
      </p:sp>
    </p:spTree>
    <p:extLst>
      <p:ext uri="{BB962C8B-B14F-4D97-AF65-F5344CB8AC3E}">
        <p14:creationId xmlns:p14="http://schemas.microsoft.com/office/powerpoint/2010/main" val="3305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1A5DA-6CC5-4AF5-B2B2-F09C11C76C1E}" type="datetimeFigureOut">
              <a:rPr lang="en-US" smtClean="0"/>
              <a:t>8/24/2023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BB1C66-FA8D-4808-9D8E-AE1AD44AB243}" type="slidenum">
              <a:rPr lang="en-US" smtClean="0"/>
              <a:t>‹Nº›</a:t>
            </a:fld>
            <a:endParaRPr lang="en-US" dirty="0"/>
          </a:p>
        </p:txBody>
      </p:sp>
    </p:spTree>
    <p:extLst>
      <p:ext uri="{BB962C8B-B14F-4D97-AF65-F5344CB8AC3E}">
        <p14:creationId xmlns:p14="http://schemas.microsoft.com/office/powerpoint/2010/main" val="1878124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1A5DA-6CC5-4AF5-B2B2-F09C11C76C1E}" type="datetimeFigureOut">
              <a:rPr lang="en-US" smtClean="0"/>
              <a:t>8/24/2023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1C66-FA8D-4808-9D8E-AE1AD44AB243}" type="slidenum">
              <a:rPr lang="en-US" smtClean="0"/>
              <a:t>‹Nº›</a:t>
            </a:fld>
            <a:endParaRPr lang="en-US" dirty="0"/>
          </a:p>
        </p:txBody>
      </p:sp>
    </p:spTree>
    <p:extLst>
      <p:ext uri="{BB962C8B-B14F-4D97-AF65-F5344CB8AC3E}">
        <p14:creationId xmlns:p14="http://schemas.microsoft.com/office/powerpoint/2010/main" val="3087069763"/>
      </p:ext>
    </p:extLst>
  </p:cSld>
  <p:clrMap bg1="lt1" tx1="dk1" bg2="lt2" tx2="dk2" accent1="accent1" accent2="accent2" accent3="accent3" accent4="accent4" accent5="accent5" accent6="accent6" hlink="hlink" folHlink="folHlink"/>
  <p:sldLayoutIdLst>
    <p:sldLayoutId id="2147483660"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 y="-88134"/>
            <a:ext cx="5706447"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ítulo 1">
            <a:extLst>
              <a:ext uri="{FF2B5EF4-FFF2-40B4-BE49-F238E27FC236}">
                <a16:creationId xmlns:a16="http://schemas.microsoft.com/office/drawing/2014/main" id="{C212BBD9-828C-49C1-9AE0-AFAD47060621}"/>
              </a:ext>
            </a:extLst>
          </p:cNvPr>
          <p:cNvSpPr txBox="1">
            <a:spLocks/>
          </p:cNvSpPr>
          <p:nvPr/>
        </p:nvSpPr>
        <p:spPr>
          <a:xfrm>
            <a:off x="-84685" y="1425271"/>
            <a:ext cx="5141269"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b="1" dirty="0">
                <a:solidFill>
                  <a:schemeClr val="bg1"/>
                </a:solidFill>
              </a:rPr>
              <a:t>Modelación hidrológica e hidráulica en ingeniería </a:t>
            </a:r>
          </a:p>
          <a:p>
            <a:pPr algn="ctr"/>
            <a:r>
              <a:rPr lang="es-CO" b="1" dirty="0">
                <a:solidFill>
                  <a:schemeClr val="bg1"/>
                </a:solidFill>
              </a:rPr>
              <a:t>(MOHI)</a:t>
            </a:r>
          </a:p>
        </p:txBody>
      </p:sp>
      <p:sp>
        <p:nvSpPr>
          <p:cNvPr id="73" name="CuadroTexto 72">
            <a:extLst>
              <a:ext uri="{FF2B5EF4-FFF2-40B4-BE49-F238E27FC236}">
                <a16:creationId xmlns:a16="http://schemas.microsoft.com/office/drawing/2014/main" id="{DA33F061-DCF6-48BA-A80D-1ADED257A2F3}"/>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a:t>
            </a:fld>
            <a:endParaRPr lang="es-CO" dirty="0"/>
          </a:p>
        </p:txBody>
      </p:sp>
      <p:sp>
        <p:nvSpPr>
          <p:cNvPr id="11" name="Right Triangle 58">
            <a:extLst>
              <a:ext uri="{FF2B5EF4-FFF2-40B4-BE49-F238E27FC236}">
                <a16:creationId xmlns:a16="http://schemas.microsoft.com/office/drawing/2014/main" id="{528F9076-7820-4A67-A2CA-BD3B185C5FCC}"/>
              </a:ext>
            </a:extLst>
          </p:cNvPr>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ítulo 1">
            <a:extLst>
              <a:ext uri="{FF2B5EF4-FFF2-40B4-BE49-F238E27FC236}">
                <a16:creationId xmlns:a16="http://schemas.microsoft.com/office/drawing/2014/main" id="{2A3190B4-7CE9-421D-8959-FEBD252C9280}"/>
              </a:ext>
            </a:extLst>
          </p:cNvPr>
          <p:cNvSpPr txBox="1">
            <a:spLocks/>
          </p:cNvSpPr>
          <p:nvPr/>
        </p:nvSpPr>
        <p:spPr>
          <a:xfrm>
            <a:off x="5362830" y="348228"/>
            <a:ext cx="6829170" cy="761010"/>
          </a:xfrm>
          <a:prstGeom prst="rect">
            <a:avLst/>
          </a:prstGeom>
        </p:spPr>
        <p:txBody>
          <a:bodyPr/>
          <a:lstStyle>
            <a:defPPr>
              <a:defRPr lang="es-CO"/>
            </a:defPPr>
            <a:lvl1pPr algn="ctr" defTabSz="457200">
              <a:spcBef>
                <a:spcPct val="0"/>
              </a:spcBef>
              <a:buNone/>
              <a:defRPr sz="3600" b="1">
                <a:solidFill>
                  <a:srgbClr val="00B05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sz="3000" dirty="0"/>
              <a:t>HEC-HMS. HISTORIA, GENERALIDADES, VENTANAS Y HERRAMIENTAS</a:t>
            </a:r>
            <a:endParaRPr lang="es-CO" sz="3000" dirty="0"/>
          </a:p>
        </p:txBody>
      </p:sp>
      <p:sp>
        <p:nvSpPr>
          <p:cNvPr id="13" name="Título 1">
            <a:extLst>
              <a:ext uri="{FF2B5EF4-FFF2-40B4-BE49-F238E27FC236}">
                <a16:creationId xmlns:a16="http://schemas.microsoft.com/office/drawing/2014/main" id="{5D74343B-5A49-4A0F-854A-C4E026D22F23}"/>
              </a:ext>
            </a:extLst>
          </p:cNvPr>
          <p:cNvSpPr txBox="1">
            <a:spLocks/>
          </p:cNvSpPr>
          <p:nvPr/>
        </p:nvSpPr>
        <p:spPr>
          <a:xfrm>
            <a:off x="3128458" y="5630111"/>
            <a:ext cx="8915399" cy="1077578"/>
          </a:xfrm>
          <a:prstGeom prst="rect">
            <a:avLst/>
          </a:prstGeom>
        </p:spPr>
        <p:txBody>
          <a:bodyPr/>
          <a:lstStyle>
            <a:defPPr>
              <a:defRPr lang="es-CO"/>
            </a:defPPr>
            <a:lvl1pPr algn="ctr" defTabSz="457200">
              <a:spcBef>
                <a:spcPct val="0"/>
              </a:spcBef>
              <a:buNone/>
              <a:defRPr sz="3600">
                <a:solidFill>
                  <a:srgbClr val="00B0F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O" b="1" dirty="0">
                <a:solidFill>
                  <a:srgbClr val="00B050"/>
                </a:solidFill>
              </a:rPr>
              <a:t>Escuela Colombiana de Ingeniería Julio Garavito </a:t>
            </a:r>
          </a:p>
        </p:txBody>
      </p:sp>
      <p:pic>
        <p:nvPicPr>
          <p:cNvPr id="14" name="Imagen 13" descr="Mar con burbujas de agua">
            <a:extLst>
              <a:ext uri="{FF2B5EF4-FFF2-40B4-BE49-F238E27FC236}">
                <a16:creationId xmlns:a16="http://schemas.microsoft.com/office/drawing/2014/main" id="{77A9DD8F-A397-4181-BA7E-4E72ED7DD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130" y="1728380"/>
            <a:ext cx="4534985" cy="34012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31383792"/>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89EB3CD-3F8C-44CD-8264-A96E85C06BF5}"/>
              </a:ext>
            </a:extLst>
          </p:cNvPr>
          <p:cNvSpPr txBox="1"/>
          <p:nvPr/>
        </p:nvSpPr>
        <p:spPr>
          <a:xfrm>
            <a:off x="392685" y="2066920"/>
            <a:ext cx="11529185" cy="3170099"/>
          </a:xfrm>
          <a:prstGeom prst="rect">
            <a:avLst/>
          </a:prstGeom>
          <a:noFill/>
        </p:spPr>
        <p:txBody>
          <a:bodyPr wrap="square" rtlCol="0">
            <a:spAutoFit/>
          </a:bodyPr>
          <a:lstStyle/>
          <a:p>
            <a:pPr algn="ctr"/>
            <a:r>
              <a:rPr lang="es-CO" sz="20000" b="1" dirty="0">
                <a:solidFill>
                  <a:schemeClr val="bg1"/>
                </a:solidFill>
              </a:rPr>
              <a:t>FIN</a:t>
            </a:r>
          </a:p>
        </p:txBody>
      </p:sp>
      <p:pic>
        <p:nvPicPr>
          <p:cNvPr id="5" name="Gráfico 4" descr="Diploma">
            <a:extLst>
              <a:ext uri="{FF2B5EF4-FFF2-40B4-BE49-F238E27FC236}">
                <a16:creationId xmlns:a16="http://schemas.microsoft.com/office/drawing/2014/main" id="{B7AF44CE-E3DE-4C79-8AF5-22A7E56A86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5760" y="4366179"/>
            <a:ext cx="2786110" cy="2786110"/>
          </a:xfrm>
          <a:prstGeom prst="rect">
            <a:avLst/>
          </a:prstGeom>
        </p:spPr>
      </p:pic>
    </p:spTree>
    <p:extLst>
      <p:ext uri="{BB962C8B-B14F-4D97-AF65-F5344CB8AC3E}">
        <p14:creationId xmlns:p14="http://schemas.microsoft.com/office/powerpoint/2010/main" val="312319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GENERALIDADES. HEC-HMS</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2</a:t>
            </a:fld>
            <a:endParaRPr lang="es-CO" dirty="0"/>
          </a:p>
        </p:txBody>
      </p:sp>
      <p:pic>
        <p:nvPicPr>
          <p:cNvPr id="3" name="Imagen 2">
            <a:extLst>
              <a:ext uri="{FF2B5EF4-FFF2-40B4-BE49-F238E27FC236}">
                <a16:creationId xmlns:a16="http://schemas.microsoft.com/office/drawing/2014/main" id="{778E9830-C57B-1B2B-194C-0359BE50F11A}"/>
              </a:ext>
            </a:extLst>
          </p:cNvPr>
          <p:cNvPicPr>
            <a:picLocks noChangeAspect="1"/>
          </p:cNvPicPr>
          <p:nvPr/>
        </p:nvPicPr>
        <p:blipFill>
          <a:blip r:embed="rId2"/>
          <a:stretch>
            <a:fillRect/>
          </a:stretch>
        </p:blipFill>
        <p:spPr>
          <a:xfrm>
            <a:off x="585926" y="806971"/>
            <a:ext cx="2267200" cy="2267200"/>
          </a:xfrm>
          <a:prstGeom prst="rect">
            <a:avLst/>
          </a:prstGeom>
        </p:spPr>
      </p:pic>
      <p:sp>
        <p:nvSpPr>
          <p:cNvPr id="5" name="CuadroTexto 4">
            <a:extLst>
              <a:ext uri="{FF2B5EF4-FFF2-40B4-BE49-F238E27FC236}">
                <a16:creationId xmlns:a16="http://schemas.microsoft.com/office/drawing/2014/main" id="{927A6BB3-FF2B-FBD2-BFD1-FEFB3F77275E}"/>
              </a:ext>
            </a:extLst>
          </p:cNvPr>
          <p:cNvSpPr txBox="1"/>
          <p:nvPr/>
        </p:nvSpPr>
        <p:spPr>
          <a:xfrm>
            <a:off x="3179000" y="806971"/>
            <a:ext cx="8584629" cy="2553891"/>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ES" dirty="0"/>
              <a:t>El software para modelación hidrológica (HEC-HMS) está diseñado para simular los procesos hidrológicos en cuencas hidrográficas dendríticas. El software incluye herramientas para desarrollar análisis hidrológicos tradicionales, tales como infiltración, hidrogramas unitarios y tránsito hidrológico. HEC-HMS incluye los procedimientos necesarios para realizar simulaciones continuas en el tiempo, en las que se incluyen: evapotranspiración, deshielo y estimación de la humedad del suelo. También tiene herramientas avanzadas para la simulación de la escorrentía especializada utilizando procesos de transformación de escorrentía lineal a sistemas distribuidos.</a:t>
            </a:r>
            <a:endParaRPr lang="es-CO" dirty="0"/>
          </a:p>
        </p:txBody>
      </p:sp>
      <p:pic>
        <p:nvPicPr>
          <p:cNvPr id="6" name="Imagen 5">
            <a:extLst>
              <a:ext uri="{FF2B5EF4-FFF2-40B4-BE49-F238E27FC236}">
                <a16:creationId xmlns:a16="http://schemas.microsoft.com/office/drawing/2014/main" id="{47BF58FD-40E6-12EA-AE5E-9A8E3AF05F1C}"/>
              </a:ext>
            </a:extLst>
          </p:cNvPr>
          <p:cNvPicPr>
            <a:picLocks noChangeAspect="1"/>
          </p:cNvPicPr>
          <p:nvPr/>
        </p:nvPicPr>
        <p:blipFill rotWithShape="1">
          <a:blip r:embed="rId3"/>
          <a:srcRect r="8472"/>
          <a:stretch/>
        </p:blipFill>
        <p:spPr>
          <a:xfrm>
            <a:off x="388995" y="3533103"/>
            <a:ext cx="2790005" cy="3048264"/>
          </a:xfrm>
          <a:prstGeom prst="rect">
            <a:avLst/>
          </a:prstGeom>
          <a:ln>
            <a:solidFill>
              <a:srgbClr val="FF0000"/>
            </a:solidFill>
          </a:ln>
          <a:effectLst>
            <a:softEdge rad="112500"/>
          </a:effectLst>
        </p:spPr>
      </p:pic>
      <p:pic>
        <p:nvPicPr>
          <p:cNvPr id="8" name="Imagen 7">
            <a:extLst>
              <a:ext uri="{FF2B5EF4-FFF2-40B4-BE49-F238E27FC236}">
                <a16:creationId xmlns:a16="http://schemas.microsoft.com/office/drawing/2014/main" id="{5AC86DC6-989F-5F6A-4E8C-9A1F10040FC6}"/>
              </a:ext>
            </a:extLst>
          </p:cNvPr>
          <p:cNvPicPr>
            <a:picLocks noChangeAspect="1"/>
          </p:cNvPicPr>
          <p:nvPr/>
        </p:nvPicPr>
        <p:blipFill>
          <a:blip r:embed="rId4"/>
          <a:stretch>
            <a:fillRect/>
          </a:stretch>
        </p:blipFill>
        <p:spPr>
          <a:xfrm>
            <a:off x="5903802" y="3490501"/>
            <a:ext cx="5310909" cy="2987386"/>
          </a:xfrm>
          <a:prstGeom prst="rect">
            <a:avLst/>
          </a:prstGeom>
          <a:ln>
            <a:noFill/>
          </a:ln>
          <a:effectLst>
            <a:softEdge rad="112500"/>
          </a:effectLst>
        </p:spPr>
      </p:pic>
      <p:sp>
        <p:nvSpPr>
          <p:cNvPr id="12" name="Flecha: a la derecha 11">
            <a:extLst>
              <a:ext uri="{FF2B5EF4-FFF2-40B4-BE49-F238E27FC236}">
                <a16:creationId xmlns:a16="http://schemas.microsoft.com/office/drawing/2014/main" id="{8AEA6F02-B55B-8873-695B-26DE01D7F56B}"/>
              </a:ext>
            </a:extLst>
          </p:cNvPr>
          <p:cNvSpPr/>
          <p:nvPr/>
        </p:nvSpPr>
        <p:spPr>
          <a:xfrm>
            <a:off x="3538859" y="4714203"/>
            <a:ext cx="1929068" cy="66136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6579998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HISTORIA DEL SOFTWARE HEC-HMS</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3</a:t>
            </a:fld>
            <a:endParaRPr lang="es-CO" dirty="0"/>
          </a:p>
        </p:txBody>
      </p:sp>
      <p:sp>
        <p:nvSpPr>
          <p:cNvPr id="7" name="CuadroTexto 6">
            <a:extLst>
              <a:ext uri="{FF2B5EF4-FFF2-40B4-BE49-F238E27FC236}">
                <a16:creationId xmlns:a16="http://schemas.microsoft.com/office/drawing/2014/main" id="{87319F14-9D3E-1ECA-FC6E-2430DB07558B}"/>
              </a:ext>
            </a:extLst>
          </p:cNvPr>
          <p:cNvSpPr txBox="1"/>
          <p:nvPr/>
        </p:nvSpPr>
        <p:spPr>
          <a:xfrm>
            <a:off x="457199" y="605309"/>
            <a:ext cx="11356110" cy="923330"/>
          </a:xfrm>
          <a:prstGeom prst="rect">
            <a:avLst/>
          </a:prstGeom>
          <a:noFill/>
        </p:spPr>
        <p:txBody>
          <a:bodyPr wrap="square">
            <a:spAutoFit/>
          </a:bodyPr>
          <a:lstStyle/>
          <a:p>
            <a:r>
              <a:rPr lang="es-ES" dirty="0"/>
              <a:t>El algoritmo de programación que domina el HEC-HMS y su interface gráfica fue elaborado por "US </a:t>
            </a:r>
            <a:r>
              <a:rPr lang="es-ES" dirty="0" err="1"/>
              <a:t>Army</a:t>
            </a:r>
            <a:r>
              <a:rPr lang="es-ES" dirty="0"/>
              <a:t> Corps </a:t>
            </a:r>
            <a:r>
              <a:rPr lang="es-ES" dirty="0" err="1"/>
              <a:t>of</a:t>
            </a:r>
            <a:r>
              <a:rPr lang="es-ES" dirty="0"/>
              <a:t> </a:t>
            </a:r>
            <a:r>
              <a:rPr lang="es-ES" dirty="0" err="1"/>
              <a:t>Engineer</a:t>
            </a:r>
            <a:r>
              <a:rPr lang="es-ES" dirty="0"/>
              <a:t>". Los inicios de este software datan de más de 30 años, el cual fue elaborado a partir de la experiencia de profesionales e ingenieros expertos en simulación hidrológica.</a:t>
            </a:r>
            <a:endParaRPr lang="es-CO" dirty="0"/>
          </a:p>
        </p:txBody>
      </p:sp>
      <p:sp>
        <p:nvSpPr>
          <p:cNvPr id="9" name="Rectángulo: esquinas redondeadas 8">
            <a:extLst>
              <a:ext uri="{FF2B5EF4-FFF2-40B4-BE49-F238E27FC236}">
                <a16:creationId xmlns:a16="http://schemas.microsoft.com/office/drawing/2014/main" id="{E69F20CA-A904-0877-B45D-66D94672FE6F}"/>
              </a:ext>
            </a:extLst>
          </p:cNvPr>
          <p:cNvSpPr/>
          <p:nvPr/>
        </p:nvSpPr>
        <p:spPr>
          <a:xfrm>
            <a:off x="585926" y="2112513"/>
            <a:ext cx="2872509" cy="676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HEC-HMS. Versión No. 1</a:t>
            </a:r>
          </a:p>
        </p:txBody>
      </p:sp>
      <p:sp>
        <p:nvSpPr>
          <p:cNvPr id="10" name="Rectángulo: esquinas redondeadas 9">
            <a:extLst>
              <a:ext uri="{FF2B5EF4-FFF2-40B4-BE49-F238E27FC236}">
                <a16:creationId xmlns:a16="http://schemas.microsoft.com/office/drawing/2014/main" id="{6160CCF6-F04A-31A3-8229-970410E9ECF1}"/>
              </a:ext>
            </a:extLst>
          </p:cNvPr>
          <p:cNvSpPr/>
          <p:nvPr/>
        </p:nvSpPr>
        <p:spPr>
          <a:xfrm>
            <a:off x="4303562" y="2103460"/>
            <a:ext cx="2872509" cy="6768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a:t>HEC-HMS. Versión No. 2</a:t>
            </a:r>
          </a:p>
        </p:txBody>
      </p:sp>
      <p:sp>
        <p:nvSpPr>
          <p:cNvPr id="11" name="Rectángulo: esquinas redondeadas 10">
            <a:extLst>
              <a:ext uri="{FF2B5EF4-FFF2-40B4-BE49-F238E27FC236}">
                <a16:creationId xmlns:a16="http://schemas.microsoft.com/office/drawing/2014/main" id="{9C5DCD3D-66B6-B029-42AE-F3C6369F9E10}"/>
              </a:ext>
            </a:extLst>
          </p:cNvPr>
          <p:cNvSpPr/>
          <p:nvPr/>
        </p:nvSpPr>
        <p:spPr>
          <a:xfrm>
            <a:off x="8436835" y="2112513"/>
            <a:ext cx="2872509" cy="6768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dirty="0"/>
              <a:t>HEC-HMS. Versión No. 3</a:t>
            </a:r>
          </a:p>
        </p:txBody>
      </p:sp>
      <p:sp>
        <p:nvSpPr>
          <p:cNvPr id="13" name="Rectángulo: esquinas redondeadas 12">
            <a:extLst>
              <a:ext uri="{FF2B5EF4-FFF2-40B4-BE49-F238E27FC236}">
                <a16:creationId xmlns:a16="http://schemas.microsoft.com/office/drawing/2014/main" id="{F17AD1A3-1ED7-EBDA-94DC-0C3DBB0E3619}"/>
              </a:ext>
            </a:extLst>
          </p:cNvPr>
          <p:cNvSpPr/>
          <p:nvPr/>
        </p:nvSpPr>
        <p:spPr>
          <a:xfrm>
            <a:off x="8436835" y="4543729"/>
            <a:ext cx="2872509" cy="67687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HEC-HMS. Versión No. 4</a:t>
            </a:r>
          </a:p>
        </p:txBody>
      </p:sp>
      <p:sp>
        <p:nvSpPr>
          <p:cNvPr id="14" name="Flecha: a la derecha 13">
            <a:extLst>
              <a:ext uri="{FF2B5EF4-FFF2-40B4-BE49-F238E27FC236}">
                <a16:creationId xmlns:a16="http://schemas.microsoft.com/office/drawing/2014/main" id="{69ADC4BB-4CB6-EAD9-4F4E-EC55CA426CF1}"/>
              </a:ext>
            </a:extLst>
          </p:cNvPr>
          <p:cNvSpPr/>
          <p:nvPr/>
        </p:nvSpPr>
        <p:spPr>
          <a:xfrm>
            <a:off x="3629891" y="2182826"/>
            <a:ext cx="526473" cy="47123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5" name="Flecha: a la derecha 14">
            <a:extLst>
              <a:ext uri="{FF2B5EF4-FFF2-40B4-BE49-F238E27FC236}">
                <a16:creationId xmlns:a16="http://schemas.microsoft.com/office/drawing/2014/main" id="{C63CFB1E-2ACF-62FA-C024-1430583D2284}"/>
              </a:ext>
            </a:extLst>
          </p:cNvPr>
          <p:cNvSpPr/>
          <p:nvPr/>
        </p:nvSpPr>
        <p:spPr>
          <a:xfrm>
            <a:off x="7323269" y="2229172"/>
            <a:ext cx="934039" cy="471239"/>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CO"/>
          </a:p>
        </p:txBody>
      </p:sp>
      <p:sp>
        <p:nvSpPr>
          <p:cNvPr id="16" name="Flecha: a la derecha 15">
            <a:extLst>
              <a:ext uri="{FF2B5EF4-FFF2-40B4-BE49-F238E27FC236}">
                <a16:creationId xmlns:a16="http://schemas.microsoft.com/office/drawing/2014/main" id="{916C7E33-CA31-7FBC-CB54-012142B55BF3}"/>
              </a:ext>
            </a:extLst>
          </p:cNvPr>
          <p:cNvSpPr/>
          <p:nvPr/>
        </p:nvSpPr>
        <p:spPr>
          <a:xfrm rot="5400000">
            <a:off x="9356908" y="3360694"/>
            <a:ext cx="1267888" cy="471239"/>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CO"/>
          </a:p>
        </p:txBody>
      </p:sp>
      <p:sp>
        <p:nvSpPr>
          <p:cNvPr id="18" name="CuadroTexto 17">
            <a:extLst>
              <a:ext uri="{FF2B5EF4-FFF2-40B4-BE49-F238E27FC236}">
                <a16:creationId xmlns:a16="http://schemas.microsoft.com/office/drawing/2014/main" id="{EAA7EF44-2236-352C-38FD-1A3B13B6F593}"/>
              </a:ext>
            </a:extLst>
          </p:cNvPr>
          <p:cNvSpPr txBox="1"/>
          <p:nvPr/>
        </p:nvSpPr>
        <p:spPr>
          <a:xfrm>
            <a:off x="457199" y="3182160"/>
            <a:ext cx="6271490" cy="1940957"/>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ES" dirty="0"/>
              <a:t>La cuarta versión importante se llamó versión 4.0 y se centró principalmente en nuevas funciones informáticas y en la integración de un marco SIG. Se agregó una amplia gama de características de erosión superficial y transporte de sedimentos a la subcuenca, el tramo, el embalse y en otros elementos. </a:t>
            </a:r>
          </a:p>
        </p:txBody>
      </p:sp>
      <p:sp>
        <p:nvSpPr>
          <p:cNvPr id="20" name="CuadroTexto 19">
            <a:extLst>
              <a:ext uri="{FF2B5EF4-FFF2-40B4-BE49-F238E27FC236}">
                <a16:creationId xmlns:a16="http://schemas.microsoft.com/office/drawing/2014/main" id="{5574938F-F8EB-B769-332D-3F8886F250BD}"/>
              </a:ext>
            </a:extLst>
          </p:cNvPr>
          <p:cNvSpPr txBox="1"/>
          <p:nvPr/>
        </p:nvSpPr>
        <p:spPr>
          <a:xfrm>
            <a:off x="457199" y="5515895"/>
            <a:ext cx="6271490" cy="1021556"/>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es-CO"/>
            </a:defPPr>
            <a:lvl1pPr algn="just">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a:t>Se agregó al programa un marco SIG integrado que permite a los modeladores delinear subcuencas y tramos, discretizar elementos de subcuenca y realizar procesamientos espaciales.</a:t>
            </a:r>
            <a:endParaRPr lang="es-CO" dirty="0"/>
          </a:p>
        </p:txBody>
      </p:sp>
      <p:cxnSp>
        <p:nvCxnSpPr>
          <p:cNvPr id="22" name="Conector recto de flecha 21">
            <a:extLst>
              <a:ext uri="{FF2B5EF4-FFF2-40B4-BE49-F238E27FC236}">
                <a16:creationId xmlns:a16="http://schemas.microsoft.com/office/drawing/2014/main" id="{70EB64E3-33FE-9AAF-796F-67E0FB796F3D}"/>
              </a:ext>
            </a:extLst>
          </p:cNvPr>
          <p:cNvCxnSpPr>
            <a:endCxn id="18" idx="3"/>
          </p:cNvCxnSpPr>
          <p:nvPr/>
        </p:nvCxnSpPr>
        <p:spPr>
          <a:xfrm flipH="1" flipV="1">
            <a:off x="6728689" y="4152639"/>
            <a:ext cx="1602511" cy="7295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Conector recto de flecha 22">
            <a:extLst>
              <a:ext uri="{FF2B5EF4-FFF2-40B4-BE49-F238E27FC236}">
                <a16:creationId xmlns:a16="http://schemas.microsoft.com/office/drawing/2014/main" id="{9A9CD608-F0DB-58B4-3E53-78B594D78D3B}"/>
              </a:ext>
            </a:extLst>
          </p:cNvPr>
          <p:cNvCxnSpPr>
            <a:cxnSpLocks/>
            <a:stCxn id="13" idx="1"/>
          </p:cNvCxnSpPr>
          <p:nvPr/>
        </p:nvCxnSpPr>
        <p:spPr>
          <a:xfrm flipH="1">
            <a:off x="6781506" y="4882164"/>
            <a:ext cx="1655329" cy="1144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6850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VENTANAS PRINCIPALES DEL HEC-HMS</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4</a:t>
            </a:fld>
            <a:endParaRPr lang="es-CO" dirty="0"/>
          </a:p>
        </p:txBody>
      </p:sp>
      <p:pic>
        <p:nvPicPr>
          <p:cNvPr id="3" name="Imagen 2">
            <a:extLst>
              <a:ext uri="{FF2B5EF4-FFF2-40B4-BE49-F238E27FC236}">
                <a16:creationId xmlns:a16="http://schemas.microsoft.com/office/drawing/2014/main" id="{E20D2DD4-7A44-18E1-E377-CD38F966C9B1}"/>
              </a:ext>
            </a:extLst>
          </p:cNvPr>
          <p:cNvPicPr>
            <a:picLocks noChangeAspect="1"/>
          </p:cNvPicPr>
          <p:nvPr/>
        </p:nvPicPr>
        <p:blipFill>
          <a:blip r:embed="rId2"/>
          <a:stretch>
            <a:fillRect/>
          </a:stretch>
        </p:blipFill>
        <p:spPr>
          <a:xfrm>
            <a:off x="144285" y="581813"/>
            <a:ext cx="10841505" cy="5857412"/>
          </a:xfrm>
          <a:prstGeom prst="rect">
            <a:avLst/>
          </a:prstGeom>
        </p:spPr>
      </p:pic>
    </p:spTree>
    <p:extLst>
      <p:ext uri="{BB962C8B-B14F-4D97-AF65-F5344CB8AC3E}">
        <p14:creationId xmlns:p14="http://schemas.microsoft.com/office/powerpoint/2010/main" val="41980620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VENTANAS PRINCIPALES DEL HEC-HMS (cont.)</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5</a:t>
            </a:fld>
            <a:endParaRPr lang="es-CO" dirty="0"/>
          </a:p>
        </p:txBody>
      </p:sp>
      <p:sp>
        <p:nvSpPr>
          <p:cNvPr id="7" name="CuadroTexto 6">
            <a:extLst>
              <a:ext uri="{FF2B5EF4-FFF2-40B4-BE49-F238E27FC236}">
                <a16:creationId xmlns:a16="http://schemas.microsoft.com/office/drawing/2014/main" id="{DDCFFA43-72FF-E88E-97F0-05F328095FE7}"/>
              </a:ext>
            </a:extLst>
          </p:cNvPr>
          <p:cNvSpPr txBox="1"/>
          <p:nvPr/>
        </p:nvSpPr>
        <p:spPr>
          <a:xfrm>
            <a:off x="387928" y="761010"/>
            <a:ext cx="10886502" cy="923330"/>
          </a:xfrm>
          <a:prstGeom prst="rect">
            <a:avLst/>
          </a:prstGeom>
          <a:noFill/>
        </p:spPr>
        <p:txBody>
          <a:bodyPr wrap="square">
            <a:spAutoFit/>
          </a:bodyPr>
          <a:lstStyle/>
          <a:p>
            <a:pPr algn="just"/>
            <a:r>
              <a:rPr lang="es-ES" b="1" dirty="0"/>
              <a:t>1) Barra de herramientas y menús: </a:t>
            </a:r>
            <a:r>
              <a:rPr lang="es-ES" dirty="0"/>
              <a:t>Barra que contiene los principales menús del software, tales como las herramientas de edición del archivo, las herramientas de presentación de los resultados, las herramientas para agregar los componentes, las herramientas de trabajo, el menú de ayudas, entre otros.</a:t>
            </a:r>
          </a:p>
        </p:txBody>
      </p:sp>
      <p:sp>
        <p:nvSpPr>
          <p:cNvPr id="3" name="CuadroTexto 2">
            <a:extLst>
              <a:ext uri="{FF2B5EF4-FFF2-40B4-BE49-F238E27FC236}">
                <a16:creationId xmlns:a16="http://schemas.microsoft.com/office/drawing/2014/main" id="{92D36227-FC69-F4BC-AB49-BFBF8B40A267}"/>
              </a:ext>
            </a:extLst>
          </p:cNvPr>
          <p:cNvSpPr txBox="1"/>
          <p:nvPr/>
        </p:nvSpPr>
        <p:spPr>
          <a:xfrm>
            <a:off x="253479" y="5524306"/>
            <a:ext cx="11685042" cy="923330"/>
          </a:xfrm>
          <a:prstGeom prst="rect">
            <a:avLst/>
          </a:prstGeom>
          <a:noFill/>
        </p:spPr>
        <p:txBody>
          <a:bodyPr wrap="square">
            <a:spAutoFit/>
          </a:bodyPr>
          <a:lstStyle/>
          <a:p>
            <a:r>
              <a:rPr lang="es-ES" b="1" dirty="0"/>
              <a:t>2) Barra de exploración de cuencas: </a:t>
            </a:r>
            <a:r>
              <a:rPr lang="es-ES" dirty="0"/>
              <a:t>Barra que contiene las características de la cuenca y de las subcuencas, las propiedades de los tramos de río, las propiedades de las variables hidroclimatológicas, las propiedades del suelo, las propiedades de modelación y las herramientas de enlace entre las subcuencas y la “meteorología” (datos hidroclimatológicos).</a:t>
            </a:r>
          </a:p>
        </p:txBody>
      </p:sp>
      <p:pic>
        <p:nvPicPr>
          <p:cNvPr id="4" name="Imagen 3">
            <a:extLst>
              <a:ext uri="{FF2B5EF4-FFF2-40B4-BE49-F238E27FC236}">
                <a16:creationId xmlns:a16="http://schemas.microsoft.com/office/drawing/2014/main" id="{A409657F-2C55-6A0C-DE8B-7EB2E996DFF0}"/>
              </a:ext>
            </a:extLst>
          </p:cNvPr>
          <p:cNvPicPr>
            <a:picLocks noChangeAspect="1"/>
          </p:cNvPicPr>
          <p:nvPr/>
        </p:nvPicPr>
        <p:blipFill>
          <a:blip r:embed="rId2"/>
          <a:stretch>
            <a:fillRect/>
          </a:stretch>
        </p:blipFill>
        <p:spPr>
          <a:xfrm>
            <a:off x="2463049" y="1821725"/>
            <a:ext cx="6736259" cy="3639443"/>
          </a:xfrm>
          <a:prstGeom prst="rect">
            <a:avLst/>
          </a:prstGeom>
        </p:spPr>
      </p:pic>
      <p:cxnSp>
        <p:nvCxnSpPr>
          <p:cNvPr id="6" name="Conector recto de flecha 5">
            <a:extLst>
              <a:ext uri="{FF2B5EF4-FFF2-40B4-BE49-F238E27FC236}">
                <a16:creationId xmlns:a16="http://schemas.microsoft.com/office/drawing/2014/main" id="{77D9DB2C-A1AE-DFE4-8A29-303F1CEA615D}"/>
              </a:ext>
            </a:extLst>
          </p:cNvPr>
          <p:cNvCxnSpPr>
            <a:cxnSpLocks/>
          </p:cNvCxnSpPr>
          <p:nvPr/>
        </p:nvCxnSpPr>
        <p:spPr>
          <a:xfrm>
            <a:off x="3585689" y="1660342"/>
            <a:ext cx="2245489" cy="561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E00F4AAD-6669-3BBE-D542-A326B1F77B3C}"/>
              </a:ext>
            </a:extLst>
          </p:cNvPr>
          <p:cNvCxnSpPr>
            <a:cxnSpLocks/>
          </p:cNvCxnSpPr>
          <p:nvPr/>
        </p:nvCxnSpPr>
        <p:spPr>
          <a:xfrm flipV="1">
            <a:off x="1018572" y="3292179"/>
            <a:ext cx="2154820" cy="21689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937368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VENTANAS PRINCIPALES DEL HEC-HMS (cont.)</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6</a:t>
            </a:fld>
            <a:endParaRPr lang="es-CO" dirty="0"/>
          </a:p>
        </p:txBody>
      </p:sp>
      <p:sp>
        <p:nvSpPr>
          <p:cNvPr id="7" name="CuadroTexto 6">
            <a:extLst>
              <a:ext uri="{FF2B5EF4-FFF2-40B4-BE49-F238E27FC236}">
                <a16:creationId xmlns:a16="http://schemas.microsoft.com/office/drawing/2014/main" id="{DDCFFA43-72FF-E88E-97F0-05F328095FE7}"/>
              </a:ext>
            </a:extLst>
          </p:cNvPr>
          <p:cNvSpPr txBox="1"/>
          <p:nvPr/>
        </p:nvSpPr>
        <p:spPr>
          <a:xfrm>
            <a:off x="387928" y="761010"/>
            <a:ext cx="10886502" cy="923330"/>
          </a:xfrm>
          <a:prstGeom prst="rect">
            <a:avLst/>
          </a:prstGeom>
          <a:noFill/>
        </p:spPr>
        <p:txBody>
          <a:bodyPr wrap="square">
            <a:spAutoFit/>
          </a:bodyPr>
          <a:lstStyle/>
          <a:p>
            <a:r>
              <a:rPr lang="es-ES" b="1" dirty="0"/>
              <a:t>3) Ventana de visualización de mapas</a:t>
            </a:r>
            <a:r>
              <a:rPr lang="es-ES" dirty="0"/>
              <a:t>: Ventana que representa la cuenca principal que se está modelando. En esta ventana se muestran los íconos que el usuario puede ir agregando a la cuenca principal. En esta ventana se puede ver: embalses, tanques, subcuencas, herramientas de metereología, uniones y tramos de ríos con tránsitos.</a:t>
            </a:r>
          </a:p>
        </p:txBody>
      </p:sp>
      <p:sp>
        <p:nvSpPr>
          <p:cNvPr id="3" name="CuadroTexto 2">
            <a:extLst>
              <a:ext uri="{FF2B5EF4-FFF2-40B4-BE49-F238E27FC236}">
                <a16:creationId xmlns:a16="http://schemas.microsoft.com/office/drawing/2014/main" id="{92D36227-FC69-F4BC-AB49-BFBF8B40A267}"/>
              </a:ext>
            </a:extLst>
          </p:cNvPr>
          <p:cNvSpPr txBox="1"/>
          <p:nvPr/>
        </p:nvSpPr>
        <p:spPr>
          <a:xfrm>
            <a:off x="253479" y="5524306"/>
            <a:ext cx="11685042" cy="923330"/>
          </a:xfrm>
          <a:prstGeom prst="rect">
            <a:avLst/>
          </a:prstGeom>
          <a:noFill/>
        </p:spPr>
        <p:txBody>
          <a:bodyPr wrap="square">
            <a:spAutoFit/>
          </a:bodyPr>
          <a:lstStyle/>
          <a:p>
            <a:r>
              <a:rPr lang="es-ES" b="1" dirty="0"/>
              <a:t>4) Ventana de edición de componentes: </a:t>
            </a:r>
            <a:r>
              <a:rPr lang="es-ES" dirty="0"/>
              <a:t>Ventana que permite editar las propiedades de cada elemento que se muestra en la ventana de exploración de cuencas y en la ventana de visualización de mapas. En esta ventana, las propiedades se encuentran clasificadas en pestañas.</a:t>
            </a:r>
          </a:p>
        </p:txBody>
      </p:sp>
      <p:pic>
        <p:nvPicPr>
          <p:cNvPr id="4" name="Imagen 3">
            <a:extLst>
              <a:ext uri="{FF2B5EF4-FFF2-40B4-BE49-F238E27FC236}">
                <a16:creationId xmlns:a16="http://schemas.microsoft.com/office/drawing/2014/main" id="{A409657F-2C55-6A0C-DE8B-7EB2E996DFF0}"/>
              </a:ext>
            </a:extLst>
          </p:cNvPr>
          <p:cNvPicPr>
            <a:picLocks noChangeAspect="1"/>
          </p:cNvPicPr>
          <p:nvPr/>
        </p:nvPicPr>
        <p:blipFill>
          <a:blip r:embed="rId2"/>
          <a:stretch>
            <a:fillRect/>
          </a:stretch>
        </p:blipFill>
        <p:spPr>
          <a:xfrm>
            <a:off x="2463049" y="1821725"/>
            <a:ext cx="6736259" cy="3639443"/>
          </a:xfrm>
          <a:prstGeom prst="rect">
            <a:avLst/>
          </a:prstGeom>
        </p:spPr>
      </p:pic>
      <p:cxnSp>
        <p:nvCxnSpPr>
          <p:cNvPr id="6" name="Conector recto de flecha 5">
            <a:extLst>
              <a:ext uri="{FF2B5EF4-FFF2-40B4-BE49-F238E27FC236}">
                <a16:creationId xmlns:a16="http://schemas.microsoft.com/office/drawing/2014/main" id="{77D9DB2C-A1AE-DFE4-8A29-303F1CEA615D}"/>
              </a:ext>
            </a:extLst>
          </p:cNvPr>
          <p:cNvCxnSpPr>
            <a:cxnSpLocks/>
          </p:cNvCxnSpPr>
          <p:nvPr/>
        </p:nvCxnSpPr>
        <p:spPr>
          <a:xfrm flipH="1" flipV="1">
            <a:off x="5377976" y="1684340"/>
            <a:ext cx="1527858" cy="134614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Conector recto de flecha 11">
            <a:extLst>
              <a:ext uri="{FF2B5EF4-FFF2-40B4-BE49-F238E27FC236}">
                <a16:creationId xmlns:a16="http://schemas.microsoft.com/office/drawing/2014/main" id="{E00F4AAD-6669-3BBE-D542-A326B1F77B3C}"/>
              </a:ext>
            </a:extLst>
          </p:cNvPr>
          <p:cNvCxnSpPr>
            <a:cxnSpLocks/>
          </p:cNvCxnSpPr>
          <p:nvPr/>
        </p:nvCxnSpPr>
        <p:spPr>
          <a:xfrm flipV="1">
            <a:off x="949124" y="4598551"/>
            <a:ext cx="2555244" cy="86261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944159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VENTANAS PRINCIPALES DEL HEC-HMS (cont.)</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7</a:t>
            </a:fld>
            <a:endParaRPr lang="es-CO" dirty="0"/>
          </a:p>
        </p:txBody>
      </p:sp>
      <p:sp>
        <p:nvSpPr>
          <p:cNvPr id="3" name="CuadroTexto 2">
            <a:extLst>
              <a:ext uri="{FF2B5EF4-FFF2-40B4-BE49-F238E27FC236}">
                <a16:creationId xmlns:a16="http://schemas.microsoft.com/office/drawing/2014/main" id="{92D36227-FC69-F4BC-AB49-BFBF8B40A267}"/>
              </a:ext>
            </a:extLst>
          </p:cNvPr>
          <p:cNvSpPr txBox="1"/>
          <p:nvPr/>
        </p:nvSpPr>
        <p:spPr>
          <a:xfrm>
            <a:off x="253479" y="5524306"/>
            <a:ext cx="11685042" cy="923330"/>
          </a:xfrm>
          <a:prstGeom prst="rect">
            <a:avLst/>
          </a:prstGeom>
          <a:noFill/>
        </p:spPr>
        <p:txBody>
          <a:bodyPr wrap="square">
            <a:spAutoFit/>
          </a:bodyPr>
          <a:lstStyle/>
          <a:p>
            <a:r>
              <a:rPr lang="es-ES" b="1" dirty="0"/>
              <a:t>5) Ventana de texto: </a:t>
            </a:r>
            <a:r>
              <a:rPr lang="es-ES" dirty="0"/>
              <a:t>Ventana que muestra, en forma de texto, las diferentes acciones ejecutadas por el usuario en el software en cada una de las ventanas. En esta ventana también se presentan las sugerencias y los errores al ejecutar o correr una modelación.</a:t>
            </a:r>
            <a:endParaRPr lang="es-CO" dirty="0"/>
          </a:p>
        </p:txBody>
      </p:sp>
      <p:pic>
        <p:nvPicPr>
          <p:cNvPr id="4" name="Imagen 3">
            <a:extLst>
              <a:ext uri="{FF2B5EF4-FFF2-40B4-BE49-F238E27FC236}">
                <a16:creationId xmlns:a16="http://schemas.microsoft.com/office/drawing/2014/main" id="{A409657F-2C55-6A0C-DE8B-7EB2E996DFF0}"/>
              </a:ext>
            </a:extLst>
          </p:cNvPr>
          <p:cNvPicPr>
            <a:picLocks noChangeAspect="1"/>
          </p:cNvPicPr>
          <p:nvPr/>
        </p:nvPicPr>
        <p:blipFill>
          <a:blip r:embed="rId2"/>
          <a:stretch>
            <a:fillRect/>
          </a:stretch>
        </p:blipFill>
        <p:spPr>
          <a:xfrm>
            <a:off x="1768568" y="542937"/>
            <a:ext cx="7861569" cy="4247422"/>
          </a:xfrm>
          <a:prstGeom prst="rect">
            <a:avLst/>
          </a:prstGeom>
        </p:spPr>
      </p:pic>
      <p:cxnSp>
        <p:nvCxnSpPr>
          <p:cNvPr id="12" name="Conector recto de flecha 11">
            <a:extLst>
              <a:ext uri="{FF2B5EF4-FFF2-40B4-BE49-F238E27FC236}">
                <a16:creationId xmlns:a16="http://schemas.microsoft.com/office/drawing/2014/main" id="{E00F4AAD-6669-3BBE-D542-A326B1F77B3C}"/>
              </a:ext>
            </a:extLst>
          </p:cNvPr>
          <p:cNvCxnSpPr>
            <a:cxnSpLocks/>
          </p:cNvCxnSpPr>
          <p:nvPr/>
        </p:nvCxnSpPr>
        <p:spPr>
          <a:xfrm flipV="1">
            <a:off x="4896091" y="4616605"/>
            <a:ext cx="601884" cy="9077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70008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PRINCIPALES ÍCONOS  Y HERRAMIENTAS</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8</a:t>
            </a:fld>
            <a:endParaRPr lang="es-CO" dirty="0"/>
          </a:p>
        </p:txBody>
      </p:sp>
      <p:pic>
        <p:nvPicPr>
          <p:cNvPr id="9" name="Imagen 8">
            <a:extLst>
              <a:ext uri="{FF2B5EF4-FFF2-40B4-BE49-F238E27FC236}">
                <a16:creationId xmlns:a16="http://schemas.microsoft.com/office/drawing/2014/main" id="{3F39427C-FBF2-EAC9-296F-DE25AB30F4A4}"/>
              </a:ext>
            </a:extLst>
          </p:cNvPr>
          <p:cNvPicPr>
            <a:picLocks noChangeAspect="1"/>
          </p:cNvPicPr>
          <p:nvPr/>
        </p:nvPicPr>
        <p:blipFill>
          <a:blip r:embed="rId2"/>
          <a:stretch>
            <a:fillRect/>
          </a:stretch>
        </p:blipFill>
        <p:spPr>
          <a:xfrm>
            <a:off x="994634" y="761010"/>
            <a:ext cx="9885568" cy="5459858"/>
          </a:xfrm>
          <a:prstGeom prst="rect">
            <a:avLst/>
          </a:prstGeom>
        </p:spPr>
      </p:pic>
    </p:spTree>
    <p:extLst>
      <p:ext uri="{BB962C8B-B14F-4D97-AF65-F5344CB8AC3E}">
        <p14:creationId xmlns:p14="http://schemas.microsoft.com/office/powerpoint/2010/main" val="23840603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PRINCIPALES ÍCONOS  Y HERRAMIENTAS (cont.)</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9</a:t>
            </a:fld>
            <a:endParaRPr lang="es-CO" dirty="0"/>
          </a:p>
        </p:txBody>
      </p:sp>
      <p:pic>
        <p:nvPicPr>
          <p:cNvPr id="4" name="Imagen 3">
            <a:extLst>
              <a:ext uri="{FF2B5EF4-FFF2-40B4-BE49-F238E27FC236}">
                <a16:creationId xmlns:a16="http://schemas.microsoft.com/office/drawing/2014/main" id="{C861252C-5D00-D98F-CE18-FDD6D65D2562}"/>
              </a:ext>
            </a:extLst>
          </p:cNvPr>
          <p:cNvPicPr>
            <a:picLocks noChangeAspect="1"/>
          </p:cNvPicPr>
          <p:nvPr/>
        </p:nvPicPr>
        <p:blipFill>
          <a:blip r:embed="rId2"/>
          <a:stretch>
            <a:fillRect/>
          </a:stretch>
        </p:blipFill>
        <p:spPr>
          <a:xfrm>
            <a:off x="855562" y="605309"/>
            <a:ext cx="9955192" cy="5973115"/>
          </a:xfrm>
          <a:prstGeom prst="rect">
            <a:avLst/>
          </a:prstGeom>
        </p:spPr>
      </p:pic>
    </p:spTree>
    <p:extLst>
      <p:ext uri="{BB962C8B-B14F-4D97-AF65-F5344CB8AC3E}">
        <p14:creationId xmlns:p14="http://schemas.microsoft.com/office/powerpoint/2010/main" val="2031026481"/>
      </p:ext>
    </p:extLst>
  </p:cSld>
  <p:clrMapOvr>
    <a:masterClrMapping/>
  </p:clrMapOvr>
  <p:transition spd="slow">
    <p:push dir="u"/>
  </p:transition>
</p:sld>
</file>

<file path=ppt/theme/theme1.xml><?xml version="1.0" encoding="utf-8"?>
<a:theme xmlns:a="http://schemas.openxmlformats.org/drawingml/2006/main" name="Office Theme">
  <a:themeElements>
    <a:clrScheme name="Bright Light">
      <a:dk1>
        <a:sysClr val="windowText" lastClr="000000"/>
      </a:dk1>
      <a:lt1>
        <a:sysClr val="window" lastClr="FFFFFF"/>
      </a:lt1>
      <a:dk2>
        <a:srgbClr val="27303D"/>
      </a:dk2>
      <a:lt2>
        <a:srgbClr val="E7E6E6"/>
      </a:lt2>
      <a:accent1>
        <a:srgbClr val="6DCF00"/>
      </a:accent1>
      <a:accent2>
        <a:srgbClr val="159192"/>
      </a:accent2>
      <a:accent3>
        <a:srgbClr val="09AEF2"/>
      </a:accent3>
      <a:accent4>
        <a:srgbClr val="FCC000"/>
      </a:accent4>
      <a:accent5>
        <a:srgbClr val="FE1101"/>
      </a:accent5>
      <a:accent6>
        <a:srgbClr val="5C932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3471</TotalTime>
  <Words>636</Words>
  <Application>Microsoft Office PowerPoint</Application>
  <PresentationFormat>Panorámica</PresentationFormat>
  <Paragraphs>37</Paragraphs>
  <Slides>10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Humberto Otálora Carmona</dc:creator>
  <cp:lastModifiedBy>ANDRES HUMBERTO OTALORA CARMONA</cp:lastModifiedBy>
  <cp:revision>224</cp:revision>
  <dcterms:created xsi:type="dcterms:W3CDTF">2016-01-05T19:44:20Z</dcterms:created>
  <dcterms:modified xsi:type="dcterms:W3CDTF">2023-08-24T17:00:51Z</dcterms:modified>
</cp:coreProperties>
</file>