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84" r:id="rId3"/>
    <p:sldId id="285" r:id="rId4"/>
    <p:sldId id="286" r:id="rId5"/>
    <p:sldId id="290" r:id="rId6"/>
    <p:sldId id="287" r:id="rId7"/>
    <p:sldId id="288" r:id="rId8"/>
    <p:sldId id="28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261"/>
    <a:srgbClr val="BA1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B538-628E-104D-8583-83FBDA663EAD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3DF9-DA97-0C44-B7A0-AB7B1AA67F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3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5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1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9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5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5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3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4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0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82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0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2760" y="2453706"/>
            <a:ext cx="467087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Elementos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la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Interfaz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Usuario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Unity (Parte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II)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Desarrollo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Aplicaciones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Multimedia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Interactivas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30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209" y="344382"/>
            <a:ext cx="408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Utilizando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los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Dropdown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297894" y="1147147"/>
            <a:ext cx="8414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97895" y="1147147"/>
            <a:ext cx="8414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Para agregar un </a:t>
            </a:r>
            <a:r>
              <a:rPr lang="es-CO" dirty="0" err="1" smtClean="0"/>
              <a:t>dropdown</a:t>
            </a:r>
            <a:r>
              <a:rPr lang="es-CO" dirty="0" smtClean="0"/>
              <a:t> haga </a:t>
            </a:r>
            <a:r>
              <a:rPr lang="es-CO" dirty="0" err="1" smtClean="0"/>
              <a:t>click</a:t>
            </a:r>
            <a:r>
              <a:rPr lang="es-CO" dirty="0" smtClean="0"/>
              <a:t> derecho sobre el panel de jerarquía y seleccione la opción: </a:t>
            </a:r>
            <a:r>
              <a:rPr lang="es-CO" b="1" dirty="0" smtClean="0"/>
              <a:t>UI / </a:t>
            </a:r>
            <a:r>
              <a:rPr lang="es-CO" b="1" dirty="0" err="1" smtClean="0"/>
              <a:t>Dropdown</a:t>
            </a:r>
            <a:r>
              <a:rPr lang="es-CO" b="1" dirty="0" smtClean="0"/>
              <a:t>.</a:t>
            </a:r>
          </a:p>
          <a:p>
            <a:endParaRPr lang="es-CO" b="1" dirty="0"/>
          </a:p>
          <a:p>
            <a:r>
              <a:rPr lang="es-CO" dirty="0" smtClean="0"/>
              <a:t>Ubique el </a:t>
            </a:r>
            <a:r>
              <a:rPr lang="es-CO" dirty="0" err="1" smtClean="0"/>
              <a:t>Dropdown</a:t>
            </a:r>
            <a:r>
              <a:rPr lang="es-CO" dirty="0" smtClean="0"/>
              <a:t> como se muestra en la siguiente imagen: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48" y="2418298"/>
            <a:ext cx="8218253" cy="427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8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209" y="344382"/>
            <a:ext cx="408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Utilizando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los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Dropdown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297894" y="1147147"/>
            <a:ext cx="8414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97895" y="1147147"/>
            <a:ext cx="841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 los atributos del </a:t>
            </a:r>
            <a:r>
              <a:rPr lang="es-CO" dirty="0" err="1" smtClean="0"/>
              <a:t>dropdown</a:t>
            </a:r>
            <a:r>
              <a:rPr lang="es-CO" dirty="0" smtClean="0"/>
              <a:t> observe que hay un espacio para agregar las opciones que tendrá el </a:t>
            </a:r>
            <a:r>
              <a:rPr lang="es-CO" dirty="0" err="1" smtClean="0"/>
              <a:t>dropdown</a:t>
            </a:r>
            <a:r>
              <a:rPr lang="es-CO" dirty="0" smtClean="0"/>
              <a:t>. En ese espacio defina las siguientes opciones: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403" y="1951160"/>
            <a:ext cx="3477357" cy="4664074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870691" y="4457700"/>
            <a:ext cx="3679582" cy="19431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846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209" y="344382"/>
            <a:ext cx="408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Utilizando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los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Dropdown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297894" y="1147147"/>
            <a:ext cx="8414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97895" y="1147147"/>
            <a:ext cx="841430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Al igual que los otros componentes de interfaz de usuario, el </a:t>
            </a:r>
            <a:r>
              <a:rPr lang="es-CO" dirty="0" err="1" smtClean="0"/>
              <a:t>dropdown</a:t>
            </a:r>
            <a:r>
              <a:rPr lang="es-CO" dirty="0" smtClean="0"/>
              <a:t> tiene un atributo para definir un método que controlará los eventos de cambio en el control de UI. Ese atributo se llama: </a:t>
            </a:r>
            <a:r>
              <a:rPr lang="es-CO" dirty="0" err="1" smtClean="0"/>
              <a:t>On</a:t>
            </a:r>
            <a:r>
              <a:rPr lang="es-CO" dirty="0" smtClean="0"/>
              <a:t> </a:t>
            </a:r>
            <a:r>
              <a:rPr lang="es-CO" dirty="0" err="1" smtClean="0"/>
              <a:t>Value</a:t>
            </a:r>
            <a:r>
              <a:rPr lang="es-CO" dirty="0" smtClean="0"/>
              <a:t> </a:t>
            </a:r>
            <a:r>
              <a:rPr lang="es-CO" dirty="0" err="1" smtClean="0"/>
              <a:t>Changed</a:t>
            </a:r>
            <a:r>
              <a:rPr lang="es-CO" dirty="0" smtClean="0"/>
              <a:t> y recibe como parámetro un entero.	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297894" y="2196876"/>
            <a:ext cx="841430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El entero que se recibe como parámetro es el </a:t>
            </a:r>
            <a:r>
              <a:rPr lang="es-CO" b="1" dirty="0" smtClean="0"/>
              <a:t>índice del </a:t>
            </a:r>
            <a:r>
              <a:rPr lang="es-CO" b="1" dirty="0" err="1" smtClean="0"/>
              <a:t>dropdown</a:t>
            </a:r>
            <a:r>
              <a:rPr lang="es-CO" dirty="0" smtClean="0"/>
              <a:t>.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297895" y="2743200"/>
            <a:ext cx="67739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Ahora vamos a agregar el siguiente código en el script </a:t>
            </a:r>
            <a:r>
              <a:rPr lang="es-CO" b="1" dirty="0" err="1" smtClean="0"/>
              <a:t>CubeController</a:t>
            </a:r>
            <a:r>
              <a:rPr lang="es-CO" b="1" dirty="0" smtClean="0"/>
              <a:t>:</a:t>
            </a:r>
          </a:p>
          <a:p>
            <a:endParaRPr lang="es-CO" b="1" dirty="0"/>
          </a:p>
          <a:p>
            <a:endParaRPr lang="es-CO" b="1" dirty="0"/>
          </a:p>
          <a:p>
            <a:endParaRPr lang="es-CO" b="1" dirty="0" smtClean="0"/>
          </a:p>
          <a:p>
            <a:endParaRPr lang="es-CO" b="1" dirty="0"/>
          </a:p>
          <a:p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76921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209" y="344382"/>
            <a:ext cx="408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Utilizando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los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Dropdown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297894" y="1147147"/>
            <a:ext cx="8414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97895" y="1147147"/>
            <a:ext cx="841430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Al igual que los otros componentes de interfaz de usuario, el </a:t>
            </a:r>
            <a:r>
              <a:rPr lang="es-CO" dirty="0" err="1" smtClean="0"/>
              <a:t>dropdown</a:t>
            </a:r>
            <a:r>
              <a:rPr lang="es-CO" dirty="0" smtClean="0"/>
              <a:t> tiene un atributo para definir un método que controlará los eventos de cambio en el control de UI. Ese atributo se llama: </a:t>
            </a:r>
            <a:r>
              <a:rPr lang="es-CO" dirty="0" err="1" smtClean="0"/>
              <a:t>On</a:t>
            </a:r>
            <a:r>
              <a:rPr lang="es-CO" dirty="0" smtClean="0"/>
              <a:t> </a:t>
            </a:r>
            <a:r>
              <a:rPr lang="es-CO" dirty="0" err="1" smtClean="0"/>
              <a:t>Value</a:t>
            </a:r>
            <a:r>
              <a:rPr lang="es-CO" dirty="0" smtClean="0"/>
              <a:t> </a:t>
            </a:r>
            <a:r>
              <a:rPr lang="es-CO" dirty="0" err="1" smtClean="0"/>
              <a:t>Changed</a:t>
            </a:r>
            <a:r>
              <a:rPr lang="es-CO" dirty="0" smtClean="0"/>
              <a:t> y recibe como parámetro un entero.	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297894" y="2196876"/>
            <a:ext cx="841430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El entero que se recibe como parámetro es el </a:t>
            </a:r>
            <a:r>
              <a:rPr lang="es-CO" b="1" dirty="0" smtClean="0"/>
              <a:t>índice del </a:t>
            </a:r>
            <a:r>
              <a:rPr lang="es-CO" b="1" dirty="0" err="1" smtClean="0"/>
              <a:t>dropdown</a:t>
            </a:r>
            <a:r>
              <a:rPr lang="es-CO" dirty="0" smtClean="0"/>
              <a:t>.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297895" y="2743200"/>
            <a:ext cx="67739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Ahora vamos a agregar el siguiente código en el script </a:t>
            </a:r>
            <a:r>
              <a:rPr lang="es-CO" b="1" dirty="0" err="1" smtClean="0"/>
              <a:t>CubeController</a:t>
            </a:r>
            <a:r>
              <a:rPr lang="es-CO" b="1" dirty="0" smtClean="0"/>
              <a:t>:</a:t>
            </a:r>
          </a:p>
          <a:p>
            <a:endParaRPr lang="es-CO" b="1" dirty="0"/>
          </a:p>
          <a:p>
            <a:r>
              <a:rPr lang="es-CO" b="1" dirty="0" smtClean="0"/>
              <a:t>Declarar la siguiente variable:</a:t>
            </a:r>
          </a:p>
          <a:p>
            <a:endParaRPr lang="es-CO" b="1" dirty="0"/>
          </a:p>
          <a:p>
            <a:endParaRPr lang="es-CO" b="1" dirty="0" smtClean="0"/>
          </a:p>
          <a:p>
            <a:endParaRPr lang="es-CO" b="1" dirty="0"/>
          </a:p>
          <a:p>
            <a:r>
              <a:rPr lang="es-CO" b="1" dirty="0" smtClean="0"/>
              <a:t>Inicializar esa variable así:</a:t>
            </a:r>
          </a:p>
          <a:p>
            <a:endParaRPr lang="es-CO" b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r="58555" b="80608"/>
          <a:stretch/>
        </p:blipFill>
        <p:spPr>
          <a:xfrm>
            <a:off x="297894" y="3674073"/>
            <a:ext cx="4207154" cy="68680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t="44270" b="4513"/>
          <a:stretch/>
        </p:blipFill>
        <p:spPr>
          <a:xfrm>
            <a:off x="0" y="4890103"/>
            <a:ext cx="9151841" cy="163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6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209" y="344382"/>
            <a:ext cx="408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Utilizando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los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Dropdown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297894" y="1147147"/>
            <a:ext cx="8414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97894" y="1076325"/>
            <a:ext cx="2706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Crear el siguiente método:</a:t>
            </a:r>
          </a:p>
          <a:p>
            <a:endParaRPr lang="es-CO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b="23555"/>
          <a:stretch/>
        </p:blipFill>
        <p:spPr>
          <a:xfrm>
            <a:off x="1637358" y="1399490"/>
            <a:ext cx="5701124" cy="5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5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209" y="344382"/>
            <a:ext cx="408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Utilizando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los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Dropdown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297894" y="1147147"/>
            <a:ext cx="8414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97895" y="1213338"/>
            <a:ext cx="7931706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2200" b="1" dirty="0" smtClean="0"/>
              <a:t>Recuerde que debe enlazar el método que acabamos de crear (</a:t>
            </a:r>
            <a:r>
              <a:rPr lang="es-CO" sz="2200" b="1" dirty="0" err="1" smtClean="0"/>
              <a:t>CambiarColor</a:t>
            </a:r>
            <a:r>
              <a:rPr lang="es-CO" sz="2200" b="1" dirty="0" smtClean="0"/>
              <a:t>) en la propiedad </a:t>
            </a:r>
            <a:r>
              <a:rPr lang="es-CO" sz="2200" b="1" dirty="0" err="1" smtClean="0"/>
              <a:t>On</a:t>
            </a:r>
            <a:r>
              <a:rPr lang="es-CO" sz="2200" b="1" dirty="0" smtClean="0"/>
              <a:t> </a:t>
            </a:r>
            <a:r>
              <a:rPr lang="es-CO" sz="2200" b="1" dirty="0" err="1" smtClean="0"/>
              <a:t>Value</a:t>
            </a:r>
            <a:r>
              <a:rPr lang="es-CO" sz="2200" b="1" dirty="0" smtClean="0"/>
              <a:t> </a:t>
            </a:r>
            <a:r>
              <a:rPr lang="es-CO" sz="2200" b="1" dirty="0" err="1" smtClean="0"/>
              <a:t>Change</a:t>
            </a:r>
            <a:r>
              <a:rPr lang="es-CO" sz="2200" b="1" dirty="0" smtClean="0"/>
              <a:t> del </a:t>
            </a:r>
            <a:r>
              <a:rPr lang="es-CO" sz="2200" b="1" dirty="0" err="1" smtClean="0"/>
              <a:t>Dropdown</a:t>
            </a:r>
            <a:r>
              <a:rPr lang="es-CO" sz="2200" b="1" dirty="0" smtClean="0"/>
              <a:t>:</a:t>
            </a:r>
            <a:endParaRPr lang="es-CO" sz="2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723" y="2101254"/>
            <a:ext cx="7070648" cy="259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8209" y="344382"/>
            <a:ext cx="408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Ejercicio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297894" y="1147147"/>
            <a:ext cx="8414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97895" y="1257676"/>
            <a:ext cx="7931706" cy="3477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sz="2200" b="1" dirty="0" smtClean="0"/>
              <a:t>Debe crear un slider para modificar la posición X del objeto, un slider para modificar la posición Y, otro para modificar la posición Z del objeto. El slider debe permitir mover el cubo en todas las dimensiones en sentido positivo (</a:t>
            </a:r>
            <a:r>
              <a:rPr lang="es-CO" sz="2200" b="1" dirty="0" err="1" smtClean="0"/>
              <a:t>Ej</a:t>
            </a:r>
            <a:r>
              <a:rPr lang="es-CO" sz="2200" b="1" dirty="0" smtClean="0"/>
              <a:t>: +X) o en sentido negativo (</a:t>
            </a:r>
            <a:r>
              <a:rPr lang="es-CO" sz="2200" b="1" dirty="0" err="1" smtClean="0"/>
              <a:t>Ej</a:t>
            </a:r>
            <a:r>
              <a:rPr lang="es-CO" sz="2200" b="1" dirty="0" smtClean="0"/>
              <a:t>: -X)</a:t>
            </a:r>
          </a:p>
          <a:p>
            <a:pPr marL="342900" indent="-342900">
              <a:buAutoNum type="arabicPeriod"/>
            </a:pPr>
            <a:r>
              <a:rPr lang="es-CO" sz="2200" b="1" dirty="0" smtClean="0"/>
              <a:t>Debe crear un botón «</a:t>
            </a:r>
            <a:r>
              <a:rPr lang="es-CO" sz="2200" b="1" dirty="0" err="1" smtClean="0"/>
              <a:t>Reset</a:t>
            </a:r>
            <a:r>
              <a:rPr lang="es-CO" sz="2200" b="1" dirty="0" smtClean="0"/>
              <a:t>» que restablezca la posición, rotación y escala del cubo a  los valores por defecto Posición=(0,0,0), Escala=(1,1,1), Rotación=(0,0,0). Los sliders también deben regresar a su posición inicial cuando se oprime el botón «</a:t>
            </a:r>
            <a:r>
              <a:rPr lang="es-CO" sz="2200" b="1" dirty="0" err="1" smtClean="0"/>
              <a:t>Reset</a:t>
            </a:r>
            <a:r>
              <a:rPr lang="es-CO" sz="2200" b="1" dirty="0" smtClean="0"/>
              <a:t>»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245" y="4522173"/>
            <a:ext cx="2033956" cy="203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9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394</Words>
  <Application>Microsoft Office PowerPoint</Application>
  <PresentationFormat>Presentación en pantalla (4:3)</PresentationFormat>
  <Paragraphs>52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Duque</dc:creator>
  <cp:lastModifiedBy>Jorge Luis Bacca Acosta</cp:lastModifiedBy>
  <cp:revision>96</cp:revision>
  <dcterms:created xsi:type="dcterms:W3CDTF">2011-01-19T03:22:36Z</dcterms:created>
  <dcterms:modified xsi:type="dcterms:W3CDTF">2019-11-19T00:24:18Z</dcterms:modified>
</cp:coreProperties>
</file>