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311" r:id="rId5"/>
    <p:sldId id="268" r:id="rId6"/>
    <p:sldId id="296" r:id="rId7"/>
    <p:sldId id="293" r:id="rId8"/>
    <p:sldId id="307" r:id="rId9"/>
    <p:sldId id="310" r:id="rId10"/>
    <p:sldId id="283" r:id="rId11"/>
    <p:sldId id="282" r:id="rId12"/>
    <p:sldId id="278" r:id="rId13"/>
    <p:sldId id="281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2B0"/>
    <a:srgbClr val="202020"/>
    <a:srgbClr val="FF0000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AA2C9-9A41-43F2-BCAF-330D8C019A33}" v="6" dt="2022-01-19T10:24:43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56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8BE6FB51-34A5-48BC-B0A0-2DECDCC25BEE}"/>
    <pc:docChg chg="undo custSel addSld delSld modSld sldOrd">
      <pc:chgData name="Andres Penuela-Fernandez" userId="26693260-5f72-4911-8218-b098c180f1d5" providerId="ADAL" clId="{8BE6FB51-34A5-48BC-B0A0-2DECDCC25BEE}" dt="2022-01-19T08:10:21.150" v="4551" actId="14100"/>
      <pc:docMkLst>
        <pc:docMk/>
      </pc:docMkLst>
      <pc:sldChg chg="modSp mod">
        <pc:chgData name="Andres Penuela-Fernandez" userId="26693260-5f72-4911-8218-b098c180f1d5" providerId="ADAL" clId="{8BE6FB51-34A5-48BC-B0A0-2DECDCC25BEE}" dt="2022-01-19T08:08:38.873" v="4507" actId="20577"/>
        <pc:sldMkLst>
          <pc:docMk/>
          <pc:sldMk cId="2068774126" sldId="263"/>
        </pc:sldMkLst>
        <pc:spChg chg="mod">
          <ac:chgData name="Andres Penuela-Fernandez" userId="26693260-5f72-4911-8218-b098c180f1d5" providerId="ADAL" clId="{8BE6FB51-34A5-48BC-B0A0-2DECDCC25BEE}" dt="2022-01-19T08:04:21.070" v="4457" actId="20577"/>
          <ac:spMkLst>
            <pc:docMk/>
            <pc:sldMk cId="2068774126" sldId="263"/>
            <ac:spMk id="2" creationId="{87708300-4CC4-4D80-A17F-4E2CBF2A9949}"/>
          </ac:spMkLst>
        </pc:spChg>
        <pc:spChg chg="mod">
          <ac:chgData name="Andres Penuela-Fernandez" userId="26693260-5f72-4911-8218-b098c180f1d5" providerId="ADAL" clId="{8BE6FB51-34A5-48BC-B0A0-2DECDCC25BEE}" dt="2022-01-19T08:08:38.873" v="4507" actId="20577"/>
          <ac:spMkLst>
            <pc:docMk/>
            <pc:sldMk cId="2068774126" sldId="263"/>
            <ac:spMk id="3" creationId="{D42FC5F1-EF8F-4CF9-90EC-CC821EA40C5D}"/>
          </ac:spMkLst>
        </pc:spChg>
      </pc:sldChg>
      <pc:sldChg chg="addSp modSp mod modNotesTx">
        <pc:chgData name="Andres Penuela-Fernandez" userId="26693260-5f72-4911-8218-b098c180f1d5" providerId="ADAL" clId="{8BE6FB51-34A5-48BC-B0A0-2DECDCC25BEE}" dt="2022-01-12T09:59:29.874" v="4444" actId="14100"/>
        <pc:sldMkLst>
          <pc:docMk/>
          <pc:sldMk cId="3596311862" sldId="264"/>
        </pc:sldMkLst>
        <pc:spChg chg="add mod">
          <ac:chgData name="Andres Penuela-Fernandez" userId="26693260-5f72-4911-8218-b098c180f1d5" providerId="ADAL" clId="{8BE6FB51-34A5-48BC-B0A0-2DECDCC25BEE}" dt="2022-01-11T16:50:23.802" v="4186" actId="14100"/>
          <ac:spMkLst>
            <pc:docMk/>
            <pc:sldMk cId="3596311862" sldId="264"/>
            <ac:spMk id="2" creationId="{60BAFAAF-26FC-479E-8394-CFB6607D44A0}"/>
          </ac:spMkLst>
        </pc:spChg>
        <pc:spChg chg="add mod">
          <ac:chgData name="Andres Penuela-Fernandez" userId="26693260-5f72-4911-8218-b098c180f1d5" providerId="ADAL" clId="{8BE6FB51-34A5-48BC-B0A0-2DECDCC25BEE}" dt="2022-01-12T09:53:40.363" v="4408" actId="1076"/>
          <ac:spMkLst>
            <pc:docMk/>
            <pc:sldMk cId="3596311862" sldId="264"/>
            <ac:spMk id="15" creationId="{D214175E-67A2-4EB2-AB21-54180A6D23ED}"/>
          </ac:spMkLst>
        </pc:spChg>
        <pc:spChg chg="add mod">
          <ac:chgData name="Andres Penuela-Fernandez" userId="26693260-5f72-4911-8218-b098c180f1d5" providerId="ADAL" clId="{8BE6FB51-34A5-48BC-B0A0-2DECDCC25BEE}" dt="2022-01-12T09:56:50.270" v="4442" actId="20577"/>
          <ac:spMkLst>
            <pc:docMk/>
            <pc:sldMk cId="3596311862" sldId="264"/>
            <ac:spMk id="20" creationId="{EE0DACE9-648D-4BE6-A720-C062F012270E}"/>
          </ac:spMkLst>
        </pc:spChg>
        <pc:spChg chg="add mod">
          <ac:chgData name="Andres Penuela-Fernandez" userId="26693260-5f72-4911-8218-b098c180f1d5" providerId="ADAL" clId="{8BE6FB51-34A5-48BC-B0A0-2DECDCC25BEE}" dt="2022-01-12T09:56:07.566" v="4437" actId="20577"/>
          <ac:spMkLst>
            <pc:docMk/>
            <pc:sldMk cId="3596311862" sldId="264"/>
            <ac:spMk id="28" creationId="{0C5BDEA6-BFBD-49B7-8ACB-46F27DB11742}"/>
          </ac:spMkLst>
        </pc:spChg>
        <pc:spChg chg="add mod">
          <ac:chgData name="Andres Penuela-Fernandez" userId="26693260-5f72-4911-8218-b098c180f1d5" providerId="ADAL" clId="{8BE6FB51-34A5-48BC-B0A0-2DECDCC25BEE}" dt="2022-01-12T09:55:55.801" v="4428" actId="1076"/>
          <ac:spMkLst>
            <pc:docMk/>
            <pc:sldMk cId="3596311862" sldId="264"/>
            <ac:spMk id="29" creationId="{3513B0D1-3DAF-420E-8661-6381AF9FE9B3}"/>
          </ac:spMkLst>
        </pc:spChg>
        <pc:picChg chg="mod">
          <ac:chgData name="Andres Penuela-Fernandez" userId="26693260-5f72-4911-8218-b098c180f1d5" providerId="ADAL" clId="{8BE6FB51-34A5-48BC-B0A0-2DECDCC25BEE}" dt="2022-01-12T09:53:26.404" v="4405" actId="1076"/>
          <ac:picMkLst>
            <pc:docMk/>
            <pc:sldMk cId="3596311862" sldId="264"/>
            <ac:picMk id="3074" creationId="{68D486E8-0B0B-4810-8D1E-D0036538E823}"/>
          </ac:picMkLst>
        </pc:picChg>
        <pc:cxnChg chg="add mod">
          <ac:chgData name="Andres Penuela-Fernandez" userId="26693260-5f72-4911-8218-b098c180f1d5" providerId="ADAL" clId="{8BE6FB51-34A5-48BC-B0A0-2DECDCC25BEE}" dt="2022-01-11T16:51:39.443" v="4189" actId="14100"/>
          <ac:cxnSpMkLst>
            <pc:docMk/>
            <pc:sldMk cId="3596311862" sldId="264"/>
            <ac:cxnSpMk id="11" creationId="{D8874AAC-1C5F-43B3-AB23-F2C4D1D62193}"/>
          </ac:cxnSpMkLst>
        </pc:cxnChg>
        <pc:cxnChg chg="add mod">
          <ac:chgData name="Andres Penuela-Fernandez" userId="26693260-5f72-4911-8218-b098c180f1d5" providerId="ADAL" clId="{8BE6FB51-34A5-48BC-B0A0-2DECDCC25BEE}" dt="2022-01-12T09:59:29.874" v="4444" actId="14100"/>
          <ac:cxnSpMkLst>
            <pc:docMk/>
            <pc:sldMk cId="3596311862" sldId="264"/>
            <ac:cxnSpMk id="12" creationId="{169F1AB4-E77E-49D7-8F89-558EC1D395D7}"/>
          </ac:cxnSpMkLst>
        </pc:cxnChg>
        <pc:cxnChg chg="add mod">
          <ac:chgData name="Andres Penuela-Fernandez" userId="26693260-5f72-4911-8218-b098c180f1d5" providerId="ADAL" clId="{8BE6FB51-34A5-48BC-B0A0-2DECDCC25BEE}" dt="2022-01-12T09:55:09.049" v="4420" actId="14100"/>
          <ac:cxnSpMkLst>
            <pc:docMk/>
            <pc:sldMk cId="3596311862" sldId="264"/>
            <ac:cxnSpMk id="21" creationId="{D583E88E-A0F7-450F-A232-3D5AE05283AC}"/>
          </ac:cxnSpMkLst>
        </pc:cxnChg>
        <pc:cxnChg chg="add mod">
          <ac:chgData name="Andres Penuela-Fernandez" userId="26693260-5f72-4911-8218-b098c180f1d5" providerId="ADAL" clId="{8BE6FB51-34A5-48BC-B0A0-2DECDCC25BEE}" dt="2022-01-12T09:54:56.489" v="4419" actId="14100"/>
          <ac:cxnSpMkLst>
            <pc:docMk/>
            <pc:sldMk cId="3596311862" sldId="264"/>
            <ac:cxnSpMk id="22" creationId="{E02C476F-AD78-451B-B7D0-BD60233097EA}"/>
          </ac:cxnSpMkLst>
        </pc:cxnChg>
      </pc:sldChg>
      <pc:sldChg chg="addSp delSp modSp mod">
        <pc:chgData name="Andres Penuela-Fernandez" userId="26693260-5f72-4911-8218-b098c180f1d5" providerId="ADAL" clId="{8BE6FB51-34A5-48BC-B0A0-2DECDCC25BEE}" dt="2022-01-04T11:47:09.153" v="689" actId="113"/>
        <pc:sldMkLst>
          <pc:docMk/>
          <pc:sldMk cId="2122701278" sldId="268"/>
        </pc:sldMkLst>
        <pc:spChg chg="mod">
          <ac:chgData name="Andres Penuela-Fernandez" userId="26693260-5f72-4911-8218-b098c180f1d5" providerId="ADAL" clId="{8BE6FB51-34A5-48BC-B0A0-2DECDCC25BEE}" dt="2022-01-04T11:44:04.570" v="594" actId="1076"/>
          <ac:spMkLst>
            <pc:docMk/>
            <pc:sldMk cId="2122701278" sldId="268"/>
            <ac:spMk id="2" creationId="{DBB53558-3F7D-447C-BDD6-519849ECF9AF}"/>
          </ac:spMkLst>
        </pc:spChg>
        <pc:spChg chg="mod">
          <ac:chgData name="Andres Penuela-Fernandez" userId="26693260-5f72-4911-8218-b098c180f1d5" providerId="ADAL" clId="{8BE6FB51-34A5-48BC-B0A0-2DECDCC25BEE}" dt="2022-01-04T11:43:50.467" v="589" actId="14100"/>
          <ac:spMkLst>
            <pc:docMk/>
            <pc:sldMk cId="2122701278" sldId="268"/>
            <ac:spMk id="3" creationId="{D7ABCCBC-BE50-4869-A86F-ADEC17F2789B}"/>
          </ac:spMkLst>
        </pc:spChg>
        <pc:spChg chg="add mod">
          <ac:chgData name="Andres Penuela-Fernandez" userId="26693260-5f72-4911-8218-b098c180f1d5" providerId="ADAL" clId="{8BE6FB51-34A5-48BC-B0A0-2DECDCC25BEE}" dt="2022-01-04T11:46:42.323" v="679" actId="1076"/>
          <ac:spMkLst>
            <pc:docMk/>
            <pc:sldMk cId="2122701278" sldId="268"/>
            <ac:spMk id="5" creationId="{C5690D77-EFCF-4129-B8BF-42A3DE2A0EA8}"/>
          </ac:spMkLst>
        </pc:spChg>
        <pc:spChg chg="mod">
          <ac:chgData name="Andres Penuela-Fernandez" userId="26693260-5f72-4911-8218-b098c180f1d5" providerId="ADAL" clId="{8BE6FB51-34A5-48BC-B0A0-2DECDCC25BEE}" dt="2022-01-04T11:43:52.761" v="590" actId="1076"/>
          <ac:spMkLst>
            <pc:docMk/>
            <pc:sldMk cId="2122701278" sldId="268"/>
            <ac:spMk id="7" creationId="{652B6020-7BAF-4C64-A3ED-FB9DA0C9E855}"/>
          </ac:spMkLst>
        </pc:spChg>
        <pc:spChg chg="add mod">
          <ac:chgData name="Andres Penuela-Fernandez" userId="26693260-5f72-4911-8218-b098c180f1d5" providerId="ADAL" clId="{8BE6FB51-34A5-48BC-B0A0-2DECDCC25BEE}" dt="2022-01-04T11:44:02.267" v="593" actId="1076"/>
          <ac:spMkLst>
            <pc:docMk/>
            <pc:sldMk cId="2122701278" sldId="268"/>
            <ac:spMk id="10" creationId="{16BAB1F8-6048-43DB-B7C8-C20D4074BD38}"/>
          </ac:spMkLst>
        </pc:spChg>
        <pc:spChg chg="add mod">
          <ac:chgData name="Andres Penuela-Fernandez" userId="26693260-5f72-4911-8218-b098c180f1d5" providerId="ADAL" clId="{8BE6FB51-34A5-48BC-B0A0-2DECDCC25BEE}" dt="2022-01-04T11:46:53.353" v="684" actId="113"/>
          <ac:spMkLst>
            <pc:docMk/>
            <pc:sldMk cId="2122701278" sldId="268"/>
            <ac:spMk id="12" creationId="{F8394D2F-BA4D-4C0F-960C-C28091DC4B81}"/>
          </ac:spMkLst>
        </pc:spChg>
        <pc:spChg chg="add mod">
          <ac:chgData name="Andres Penuela-Fernandez" userId="26693260-5f72-4911-8218-b098c180f1d5" providerId="ADAL" clId="{8BE6FB51-34A5-48BC-B0A0-2DECDCC25BEE}" dt="2022-01-04T11:46:37.014" v="678"/>
          <ac:spMkLst>
            <pc:docMk/>
            <pc:sldMk cId="2122701278" sldId="268"/>
            <ac:spMk id="13" creationId="{D09CC960-CC7E-48FC-AC56-AE1784969075}"/>
          </ac:spMkLst>
        </pc:spChg>
        <pc:spChg chg="add mod">
          <ac:chgData name="Andres Penuela-Fernandez" userId="26693260-5f72-4911-8218-b098c180f1d5" providerId="ADAL" clId="{8BE6FB51-34A5-48BC-B0A0-2DECDCC25BEE}" dt="2022-01-04T11:47:09.153" v="689" actId="113"/>
          <ac:spMkLst>
            <pc:docMk/>
            <pc:sldMk cId="2122701278" sldId="268"/>
            <ac:spMk id="14" creationId="{5BA0BF31-8652-4CCF-826A-79AC6DCC92B0}"/>
          </ac:spMkLst>
        </pc:spChg>
        <pc:picChg chg="del">
          <ac:chgData name="Andres Penuela-Fernandez" userId="26693260-5f72-4911-8218-b098c180f1d5" providerId="ADAL" clId="{8BE6FB51-34A5-48BC-B0A0-2DECDCC25BEE}" dt="2022-01-04T11:43:11.751" v="585" actId="478"/>
          <ac:picMkLst>
            <pc:docMk/>
            <pc:sldMk cId="2122701278" sldId="268"/>
            <ac:picMk id="2050" creationId="{7273492C-DB55-4693-92AD-AB7000E0CD35}"/>
          </ac:picMkLst>
        </pc:picChg>
        <pc:picChg chg="add mod">
          <ac:chgData name="Andres Penuela-Fernandez" userId="26693260-5f72-4911-8218-b098c180f1d5" providerId="ADAL" clId="{8BE6FB51-34A5-48BC-B0A0-2DECDCC25BEE}" dt="2022-01-04T11:45:03.110" v="600" actId="1076"/>
          <ac:picMkLst>
            <pc:docMk/>
            <pc:sldMk cId="2122701278" sldId="268"/>
            <ac:picMk id="10242" creationId="{9A398B37-AB47-4EAB-B2AA-9CA7089F8E44}"/>
          </ac:picMkLst>
        </pc:picChg>
      </pc:sldChg>
      <pc:sldChg chg="addSp delSp modSp mod">
        <pc:chgData name="Andres Penuela-Fernandez" userId="26693260-5f72-4911-8218-b098c180f1d5" providerId="ADAL" clId="{8BE6FB51-34A5-48BC-B0A0-2DECDCC25BEE}" dt="2022-01-10T16:02:53.325" v="4173" actId="478"/>
        <pc:sldMkLst>
          <pc:docMk/>
          <pc:sldMk cId="1259611124" sldId="278"/>
        </pc:sldMkLst>
        <pc:spChg chg="add del mod">
          <ac:chgData name="Andres Penuela-Fernandez" userId="26693260-5f72-4911-8218-b098c180f1d5" providerId="ADAL" clId="{8BE6FB51-34A5-48BC-B0A0-2DECDCC25BEE}" dt="2022-01-10T16:02:53.325" v="4173" actId="478"/>
          <ac:spMkLst>
            <pc:docMk/>
            <pc:sldMk cId="1259611124" sldId="278"/>
            <ac:spMk id="4" creationId="{A6D44491-A8FE-4ADA-AB43-AA60B95E75D3}"/>
          </ac:spMkLst>
        </pc:spChg>
        <pc:spChg chg="add del mod">
          <ac:chgData name="Andres Penuela-Fernandez" userId="26693260-5f72-4911-8218-b098c180f1d5" providerId="ADAL" clId="{8BE6FB51-34A5-48BC-B0A0-2DECDCC25BEE}" dt="2022-01-10T16:02:53.325" v="4173" actId="478"/>
          <ac:spMkLst>
            <pc:docMk/>
            <pc:sldMk cId="1259611124" sldId="278"/>
            <ac:spMk id="5" creationId="{3EADDA2F-D3AF-4D5B-8FF7-F7DCBBD3BA62}"/>
          </ac:spMkLst>
        </pc:spChg>
        <pc:picChg chg="del">
          <ac:chgData name="Andres Penuela-Fernandez" userId="26693260-5f72-4911-8218-b098c180f1d5" providerId="ADAL" clId="{8BE6FB51-34A5-48BC-B0A0-2DECDCC25BEE}" dt="2022-01-10T16:01:51.544" v="4167" actId="478"/>
          <ac:picMkLst>
            <pc:docMk/>
            <pc:sldMk cId="1259611124" sldId="278"/>
            <ac:picMk id="1028" creationId="{843EDA20-8053-4EE0-A9A4-39542B958964}"/>
          </ac:picMkLst>
        </pc:picChg>
        <pc:picChg chg="add mod">
          <ac:chgData name="Andres Penuela-Fernandez" userId="26693260-5f72-4911-8218-b098c180f1d5" providerId="ADAL" clId="{8BE6FB51-34A5-48BC-B0A0-2DECDCC25BEE}" dt="2022-01-10T16:01:58.016" v="4170" actId="14100"/>
          <ac:picMkLst>
            <pc:docMk/>
            <pc:sldMk cId="1259611124" sldId="278"/>
            <ac:picMk id="2050" creationId="{44461CF0-FAD1-421B-9298-F2F0A0422DC1}"/>
          </ac:picMkLst>
        </pc:picChg>
      </pc:sldChg>
      <pc:sldChg chg="addSp delSp modSp mod">
        <pc:chgData name="Andres Penuela-Fernandez" userId="26693260-5f72-4911-8218-b098c180f1d5" providerId="ADAL" clId="{8BE6FB51-34A5-48BC-B0A0-2DECDCC25BEE}" dt="2022-01-10T16:03:07.450" v="4175" actId="1076"/>
        <pc:sldMkLst>
          <pc:docMk/>
          <pc:sldMk cId="1431646931" sldId="279"/>
        </pc:sldMkLst>
        <pc:spChg chg="add mod">
          <ac:chgData name="Andres Penuela-Fernandez" userId="26693260-5f72-4911-8218-b098c180f1d5" providerId="ADAL" clId="{8BE6FB51-34A5-48BC-B0A0-2DECDCC25BEE}" dt="2022-01-10T16:03:07.450" v="4175" actId="1076"/>
          <ac:spMkLst>
            <pc:docMk/>
            <pc:sldMk cId="1431646931" sldId="279"/>
            <ac:spMk id="4" creationId="{78B12321-7B88-41E2-9E5A-E0078361E5A5}"/>
          </ac:spMkLst>
        </pc:spChg>
        <pc:spChg chg="add mod">
          <ac:chgData name="Andres Penuela-Fernandez" userId="26693260-5f72-4911-8218-b098c180f1d5" providerId="ADAL" clId="{8BE6FB51-34A5-48BC-B0A0-2DECDCC25BEE}" dt="2022-01-10T16:03:07.450" v="4175" actId="1076"/>
          <ac:spMkLst>
            <pc:docMk/>
            <pc:sldMk cId="1431646931" sldId="279"/>
            <ac:spMk id="5" creationId="{43FB3B09-4E03-433A-99B7-8B1812465680}"/>
          </ac:spMkLst>
        </pc:spChg>
        <pc:picChg chg="add mod">
          <ac:chgData name="Andres Penuela-Fernandez" userId="26693260-5f72-4911-8218-b098c180f1d5" providerId="ADAL" clId="{8BE6FB51-34A5-48BC-B0A0-2DECDCC25BEE}" dt="2022-01-10T15:59:46.391" v="4166" actId="1076"/>
          <ac:picMkLst>
            <pc:docMk/>
            <pc:sldMk cId="1431646931" sldId="279"/>
            <ac:picMk id="1026" creationId="{B5ED0D19-2AF0-4436-BDB9-A1AF59B8374E}"/>
          </ac:picMkLst>
        </pc:picChg>
        <pc:picChg chg="del">
          <ac:chgData name="Andres Penuela-Fernandez" userId="26693260-5f72-4911-8218-b098c180f1d5" providerId="ADAL" clId="{8BE6FB51-34A5-48BC-B0A0-2DECDCC25BEE}" dt="2022-01-10T15:59:35.938" v="4161" actId="478"/>
          <ac:picMkLst>
            <pc:docMk/>
            <pc:sldMk cId="1431646931" sldId="279"/>
            <ac:picMk id="2050" creationId="{4B9CB695-6677-4A30-B0A4-B1C3D9749AC6}"/>
          </ac:picMkLst>
        </pc:picChg>
      </pc:sldChg>
      <pc:sldChg chg="addSp delSp modSp mod">
        <pc:chgData name="Andres Penuela-Fernandez" userId="26693260-5f72-4911-8218-b098c180f1d5" providerId="ADAL" clId="{8BE6FB51-34A5-48BC-B0A0-2DECDCC25BEE}" dt="2022-01-09T10:43:31.980" v="4135" actId="14100"/>
        <pc:sldMkLst>
          <pc:docMk/>
          <pc:sldMk cId="2467368692" sldId="293"/>
        </pc:sldMkLst>
        <pc:spChg chg="mod">
          <ac:chgData name="Andres Penuela-Fernandez" userId="26693260-5f72-4911-8218-b098c180f1d5" providerId="ADAL" clId="{8BE6FB51-34A5-48BC-B0A0-2DECDCC25BEE}" dt="2022-01-04T17:01:13.472" v="3411" actId="20577"/>
          <ac:spMkLst>
            <pc:docMk/>
            <pc:sldMk cId="2467368692" sldId="293"/>
            <ac:spMk id="8" creationId="{1C9C1E9B-BBEA-D14F-BDBE-04E2C7DB352F}"/>
          </ac:spMkLst>
        </pc:spChg>
        <pc:picChg chg="add del mod">
          <ac:chgData name="Andres Penuela-Fernandez" userId="26693260-5f72-4911-8218-b098c180f1d5" providerId="ADAL" clId="{8BE6FB51-34A5-48BC-B0A0-2DECDCC25BEE}" dt="2022-01-09T10:33:49.218" v="4077"/>
          <ac:picMkLst>
            <pc:docMk/>
            <pc:sldMk cId="2467368692" sldId="293"/>
            <ac:picMk id="2" creationId="{72703EB7-2A52-4210-AAFB-024630A3CFAD}"/>
          </ac:picMkLst>
        </pc:picChg>
        <pc:picChg chg="add mod">
          <ac:chgData name="Andres Penuela-Fernandez" userId="26693260-5f72-4911-8218-b098c180f1d5" providerId="ADAL" clId="{8BE6FB51-34A5-48BC-B0A0-2DECDCC25BEE}" dt="2022-01-09T10:34:36.095" v="4088" actId="1076"/>
          <ac:picMkLst>
            <pc:docMk/>
            <pc:sldMk cId="2467368692" sldId="293"/>
            <ac:picMk id="3" creationId="{2C9390CA-BA28-4C9B-BB4E-692582A247BE}"/>
          </ac:picMkLst>
        </pc:picChg>
        <pc:picChg chg="del">
          <ac:chgData name="Andres Penuela-Fernandez" userId="26693260-5f72-4911-8218-b098c180f1d5" providerId="ADAL" clId="{8BE6FB51-34A5-48BC-B0A0-2DECDCC25BEE}" dt="2021-12-27T17:30:05.307" v="0" actId="478"/>
          <ac:picMkLst>
            <pc:docMk/>
            <pc:sldMk cId="2467368692" sldId="293"/>
            <ac:picMk id="26" creationId="{0D9ADFBE-2DF8-4B5D-8F35-E163C6FD4A55}"/>
          </ac:picMkLst>
        </pc:picChg>
        <pc:picChg chg="del">
          <ac:chgData name="Andres Penuela-Fernandez" userId="26693260-5f72-4911-8218-b098c180f1d5" providerId="ADAL" clId="{8BE6FB51-34A5-48BC-B0A0-2DECDCC25BEE}" dt="2022-01-09T10:38:49.699" v="4102" actId="478"/>
          <ac:picMkLst>
            <pc:docMk/>
            <pc:sldMk cId="2467368692" sldId="293"/>
            <ac:picMk id="39" creationId="{D92AF7C3-87CC-40AF-811F-6608F607D24F}"/>
          </ac:picMkLst>
        </pc:picChg>
        <pc:picChg chg="del">
          <ac:chgData name="Andres Penuela-Fernandez" userId="26693260-5f72-4911-8218-b098c180f1d5" providerId="ADAL" clId="{8BE6FB51-34A5-48BC-B0A0-2DECDCC25BEE}" dt="2021-12-27T18:01:33.921" v="25" actId="478"/>
          <ac:picMkLst>
            <pc:docMk/>
            <pc:sldMk cId="2467368692" sldId="293"/>
            <ac:picMk id="43" creationId="{E1B12322-B892-4E7B-AC5D-9ACFE347D37D}"/>
          </ac:picMkLst>
        </pc:picChg>
        <pc:picChg chg="add del mod">
          <ac:chgData name="Andres Penuela-Fernandez" userId="26693260-5f72-4911-8218-b098c180f1d5" providerId="ADAL" clId="{8BE6FB51-34A5-48BC-B0A0-2DECDCC25BEE}" dt="2022-01-09T10:42:31.237" v="4120" actId="478"/>
          <ac:picMkLst>
            <pc:docMk/>
            <pc:sldMk cId="2467368692" sldId="293"/>
            <ac:picMk id="1026" creationId="{AF2A6E2B-1E24-4714-80E6-5821436BEDE6}"/>
          </ac:picMkLst>
        </pc:picChg>
        <pc:picChg chg="add del mod">
          <ac:chgData name="Andres Penuela-Fernandez" userId="26693260-5f72-4911-8218-b098c180f1d5" providerId="ADAL" clId="{8BE6FB51-34A5-48BC-B0A0-2DECDCC25BEE}" dt="2022-01-09T10:34:19.338" v="4086" actId="478"/>
          <ac:picMkLst>
            <pc:docMk/>
            <pc:sldMk cId="2467368692" sldId="293"/>
            <ac:picMk id="1028" creationId="{1FDF6153-936F-4290-B0D0-C9D78DFBDADD}"/>
          </ac:picMkLst>
        </pc:picChg>
        <pc:picChg chg="add mod">
          <ac:chgData name="Andres Penuela-Fernandez" userId="26693260-5f72-4911-8218-b098c180f1d5" providerId="ADAL" clId="{8BE6FB51-34A5-48BC-B0A0-2DECDCC25BEE}" dt="2022-01-09T10:39:21.423" v="4110" actId="167"/>
          <ac:picMkLst>
            <pc:docMk/>
            <pc:sldMk cId="2467368692" sldId="293"/>
            <ac:picMk id="1030" creationId="{0E0B5427-C553-4109-9E87-DB8D3449A36D}"/>
          </ac:picMkLst>
        </pc:picChg>
        <pc:picChg chg="add mod">
          <ac:chgData name="Andres Penuela-Fernandez" userId="26693260-5f72-4911-8218-b098c180f1d5" providerId="ADAL" clId="{8BE6FB51-34A5-48BC-B0A0-2DECDCC25BEE}" dt="2022-01-09T10:43:12.412" v="4130" actId="167"/>
          <ac:picMkLst>
            <pc:docMk/>
            <pc:sldMk cId="2467368692" sldId="293"/>
            <ac:picMk id="1032" creationId="{0AB5ADDB-13DB-407E-BA0C-14A7641A92EA}"/>
          </ac:picMkLst>
        </pc:picChg>
        <pc:cxnChg chg="mod">
          <ac:chgData name="Andres Penuela-Fernandez" userId="26693260-5f72-4911-8218-b098c180f1d5" providerId="ADAL" clId="{8BE6FB51-34A5-48BC-B0A0-2DECDCC25BEE}" dt="2022-01-09T10:43:17.977" v="4131" actId="1076"/>
          <ac:cxnSpMkLst>
            <pc:docMk/>
            <pc:sldMk cId="2467368692" sldId="293"/>
            <ac:cxnSpMk id="27" creationId="{44844FD1-8C2F-41AB-84FE-F9928D708842}"/>
          </ac:cxnSpMkLst>
        </pc:cxnChg>
        <pc:cxnChg chg="mod">
          <ac:chgData name="Andres Penuela-Fernandez" userId="26693260-5f72-4911-8218-b098c180f1d5" providerId="ADAL" clId="{8BE6FB51-34A5-48BC-B0A0-2DECDCC25BEE}" dt="2022-01-09T10:43:23.171" v="4132" actId="1076"/>
          <ac:cxnSpMkLst>
            <pc:docMk/>
            <pc:sldMk cId="2467368692" sldId="293"/>
            <ac:cxnSpMk id="28" creationId="{769C8603-4992-4F21-98B1-6455880B3E3D}"/>
          </ac:cxnSpMkLst>
        </pc:cxnChg>
        <pc:cxnChg chg="del">
          <ac:chgData name="Andres Penuela-Fernandez" userId="26693260-5f72-4911-8218-b098c180f1d5" providerId="ADAL" clId="{8BE6FB51-34A5-48BC-B0A0-2DECDCC25BEE}" dt="2021-12-27T17:30:33.652" v="6" actId="478"/>
          <ac:cxnSpMkLst>
            <pc:docMk/>
            <pc:sldMk cId="2467368692" sldId="293"/>
            <ac:cxnSpMk id="35" creationId="{CA4503C4-B0E4-4840-B4A6-1F4FEEE86D28}"/>
          </ac:cxnSpMkLst>
        </pc:cxnChg>
        <pc:cxnChg chg="mod">
          <ac:chgData name="Andres Penuela-Fernandez" userId="26693260-5f72-4911-8218-b098c180f1d5" providerId="ADAL" clId="{8BE6FB51-34A5-48BC-B0A0-2DECDCC25BEE}" dt="2022-01-09T10:43:31.980" v="4135" actId="14100"/>
          <ac:cxnSpMkLst>
            <pc:docMk/>
            <pc:sldMk cId="2467368692" sldId="293"/>
            <ac:cxnSpMk id="37" creationId="{1D3B25E5-B302-4823-8089-6AA0DEAD9626}"/>
          </ac:cxnSpMkLst>
        </pc:cxnChg>
        <pc:cxnChg chg="mod">
          <ac:chgData name="Andres Penuela-Fernandez" userId="26693260-5f72-4911-8218-b098c180f1d5" providerId="ADAL" clId="{8BE6FB51-34A5-48BC-B0A0-2DECDCC25BEE}" dt="2022-01-09T10:39:31.288" v="4112" actId="14100"/>
          <ac:cxnSpMkLst>
            <pc:docMk/>
            <pc:sldMk cId="2467368692" sldId="293"/>
            <ac:cxnSpMk id="40" creationId="{47615C57-8C5B-48EF-9B77-CFF480BCEEE1}"/>
          </ac:cxnSpMkLst>
        </pc:cxnChg>
        <pc:cxnChg chg="add del mod">
          <ac:chgData name="Andres Penuela-Fernandez" userId="26693260-5f72-4911-8218-b098c180f1d5" providerId="ADAL" clId="{8BE6FB51-34A5-48BC-B0A0-2DECDCC25BEE}" dt="2022-01-09T10:34:50.695" v="4091" actId="1076"/>
          <ac:cxnSpMkLst>
            <pc:docMk/>
            <pc:sldMk cId="2467368692" sldId="293"/>
            <ac:cxnSpMk id="44" creationId="{81423BB9-D9EF-46A1-9D91-368FF3919EBF}"/>
          </ac:cxnSpMkLst>
        </pc:cxnChg>
        <pc:cxnChg chg="mod">
          <ac:chgData name="Andres Penuela-Fernandez" userId="26693260-5f72-4911-8218-b098c180f1d5" providerId="ADAL" clId="{8BE6FB51-34A5-48BC-B0A0-2DECDCC25BEE}" dt="2022-01-09T10:34:47.460" v="4090" actId="14100"/>
          <ac:cxnSpMkLst>
            <pc:docMk/>
            <pc:sldMk cId="2467368692" sldId="293"/>
            <ac:cxnSpMk id="45" creationId="{8E0E4227-641C-4795-9755-D3802E34486D}"/>
          </ac:cxnSpMkLst>
        </pc:cxnChg>
      </pc:sldChg>
      <pc:sldChg chg="addSp delSp modSp mod modNotesTx">
        <pc:chgData name="Andres Penuela-Fernandez" userId="26693260-5f72-4911-8218-b098c180f1d5" providerId="ADAL" clId="{8BE6FB51-34A5-48BC-B0A0-2DECDCC25BEE}" dt="2022-01-09T10:47:21.147" v="4158" actId="1076"/>
        <pc:sldMkLst>
          <pc:docMk/>
          <pc:sldMk cId="2509142144" sldId="294"/>
        </pc:sldMkLst>
        <pc:spChg chg="add del mod">
          <ac:chgData name="Andres Penuela-Fernandez" userId="26693260-5f72-4911-8218-b098c180f1d5" providerId="ADAL" clId="{8BE6FB51-34A5-48BC-B0A0-2DECDCC25BEE}" dt="2022-01-09T10:47:18.973" v="4157" actId="478"/>
          <ac:spMkLst>
            <pc:docMk/>
            <pc:sldMk cId="2509142144" sldId="294"/>
            <ac:spMk id="2" creationId="{8BCEA369-9007-4905-BEA7-F4D2797DF1C5}"/>
          </ac:spMkLst>
        </pc:spChg>
        <pc:spChg chg="mod">
          <ac:chgData name="Andres Penuela-Fernandez" userId="26693260-5f72-4911-8218-b098c180f1d5" providerId="ADAL" clId="{8BE6FB51-34A5-48BC-B0A0-2DECDCC25BEE}" dt="2022-01-02T14:21:08.980" v="169" actId="14100"/>
          <ac:spMkLst>
            <pc:docMk/>
            <pc:sldMk cId="2509142144" sldId="294"/>
            <ac:spMk id="7" creationId="{EAC562CB-B602-4B62-92DB-73488E186730}"/>
          </ac:spMkLst>
        </pc:spChg>
        <pc:spChg chg="mod">
          <ac:chgData name="Andres Penuela-Fernandez" userId="26693260-5f72-4911-8218-b098c180f1d5" providerId="ADAL" clId="{8BE6FB51-34A5-48BC-B0A0-2DECDCC25BEE}" dt="2022-01-09T10:45:36.428" v="4139" actId="20577"/>
          <ac:spMkLst>
            <pc:docMk/>
            <pc:sldMk cId="2509142144" sldId="294"/>
            <ac:spMk id="13" creationId="{E0BBFBE2-E4DA-47A4-831F-C8FF4476DB6C}"/>
          </ac:spMkLst>
        </pc:spChg>
        <pc:spChg chg="del">
          <ac:chgData name="Andres Penuela-Fernandez" userId="26693260-5f72-4911-8218-b098c180f1d5" providerId="ADAL" clId="{8BE6FB51-34A5-48BC-B0A0-2DECDCC25BEE}" dt="2021-12-27T18:19:26.678" v="42" actId="478"/>
          <ac:spMkLst>
            <pc:docMk/>
            <pc:sldMk cId="2509142144" sldId="294"/>
            <ac:spMk id="14" creationId="{8FF6CA66-CD5A-4C85-A916-C8299CA53F0F}"/>
          </ac:spMkLst>
        </pc:spChg>
        <pc:spChg chg="add mod">
          <ac:chgData name="Andres Penuela-Fernandez" userId="26693260-5f72-4911-8218-b098c180f1d5" providerId="ADAL" clId="{8BE6FB51-34A5-48BC-B0A0-2DECDCC25BEE}" dt="2021-12-27T18:25:18.284" v="166" actId="14100"/>
          <ac:spMkLst>
            <pc:docMk/>
            <pc:sldMk cId="2509142144" sldId="294"/>
            <ac:spMk id="17" creationId="{0AC00978-4B9A-42A9-AF8F-8497C08B249C}"/>
          </ac:spMkLst>
        </pc:spChg>
        <pc:spChg chg="add mod">
          <ac:chgData name="Andres Penuela-Fernandez" userId="26693260-5f72-4911-8218-b098c180f1d5" providerId="ADAL" clId="{8BE6FB51-34A5-48BC-B0A0-2DECDCC25BEE}" dt="2022-01-04T13:19:28.565" v="2786" actId="20577"/>
          <ac:spMkLst>
            <pc:docMk/>
            <pc:sldMk cId="2509142144" sldId="294"/>
            <ac:spMk id="18" creationId="{A33ED4A3-F5D3-45F7-96D6-C99EFFD399F5}"/>
          </ac:spMkLst>
        </pc:spChg>
        <pc:spChg chg="add del mod">
          <ac:chgData name="Andres Penuela-Fernandez" userId="26693260-5f72-4911-8218-b098c180f1d5" providerId="ADAL" clId="{8BE6FB51-34A5-48BC-B0A0-2DECDCC25BEE}" dt="2022-01-09T10:47:18.025" v="4156" actId="478"/>
          <ac:spMkLst>
            <pc:docMk/>
            <pc:sldMk cId="2509142144" sldId="294"/>
            <ac:spMk id="19" creationId="{01477912-B584-4FB7-BB5F-89EB1B177C08}"/>
          </ac:spMkLst>
        </pc:spChg>
        <pc:spChg chg="add mod">
          <ac:chgData name="Andres Penuela-Fernandez" userId="26693260-5f72-4911-8218-b098c180f1d5" providerId="ADAL" clId="{8BE6FB51-34A5-48BC-B0A0-2DECDCC25BEE}" dt="2022-01-09T10:47:14.696" v="4155" actId="1076"/>
          <ac:spMkLst>
            <pc:docMk/>
            <pc:sldMk cId="2509142144" sldId="294"/>
            <ac:spMk id="20" creationId="{518F158A-6691-4913-B493-EAB439245CDB}"/>
          </ac:spMkLst>
        </pc:spChg>
        <pc:spChg chg="add mod">
          <ac:chgData name="Andres Penuela-Fernandez" userId="26693260-5f72-4911-8218-b098c180f1d5" providerId="ADAL" clId="{8BE6FB51-34A5-48BC-B0A0-2DECDCC25BEE}" dt="2022-01-09T10:47:21.147" v="4158" actId="1076"/>
          <ac:spMkLst>
            <pc:docMk/>
            <pc:sldMk cId="2509142144" sldId="294"/>
            <ac:spMk id="21" creationId="{684C52C2-8748-4E45-80BB-59DBE92C4903}"/>
          </ac:spMkLst>
        </pc:spChg>
        <pc:picChg chg="add del mod">
          <ac:chgData name="Andres Penuela-Fernandez" userId="26693260-5f72-4911-8218-b098c180f1d5" providerId="ADAL" clId="{8BE6FB51-34A5-48BC-B0A0-2DECDCC25BEE}" dt="2021-12-27T17:59:47.675" v="22" actId="478"/>
          <ac:picMkLst>
            <pc:docMk/>
            <pc:sldMk cId="2509142144" sldId="294"/>
            <ac:picMk id="2050" creationId="{EF10538C-2E3A-49AC-B1E3-BD8E7E3C58C7}"/>
          </ac:picMkLst>
        </pc:picChg>
        <pc:picChg chg="add del mod">
          <ac:chgData name="Andres Penuela-Fernandez" userId="26693260-5f72-4911-8218-b098c180f1d5" providerId="ADAL" clId="{8BE6FB51-34A5-48BC-B0A0-2DECDCC25BEE}" dt="2022-01-09T10:45:11.514" v="4136" actId="478"/>
          <ac:picMkLst>
            <pc:docMk/>
            <pc:sldMk cId="2509142144" sldId="294"/>
            <ac:picMk id="2052" creationId="{514C4582-B28D-43E8-A928-49448408054D}"/>
          </ac:picMkLst>
        </pc:picChg>
        <pc:picChg chg="add del">
          <ac:chgData name="Andres Penuela-Fernandez" userId="26693260-5f72-4911-8218-b098c180f1d5" providerId="ADAL" clId="{8BE6FB51-34A5-48BC-B0A0-2DECDCC25BEE}" dt="2021-12-27T17:32:52.893" v="16" actId="478"/>
          <ac:picMkLst>
            <pc:docMk/>
            <pc:sldMk cId="2509142144" sldId="294"/>
            <ac:picMk id="4098" creationId="{029D573B-B22E-41BF-A3AF-496895E0F778}"/>
          </ac:picMkLst>
        </pc:picChg>
        <pc:picChg chg="add mod">
          <ac:chgData name="Andres Penuela-Fernandez" userId="26693260-5f72-4911-8218-b098c180f1d5" providerId="ADAL" clId="{8BE6FB51-34A5-48BC-B0A0-2DECDCC25BEE}" dt="2022-01-09T10:45:14.251" v="4138" actId="167"/>
          <ac:picMkLst>
            <pc:docMk/>
            <pc:sldMk cId="2509142144" sldId="294"/>
            <ac:picMk id="4098" creationId="{C7A77035-BB45-4F93-B4FE-7DE7F8A1AA13}"/>
          </ac:picMkLst>
        </pc:picChg>
        <pc:cxnChg chg="mod">
          <ac:chgData name="Andres Penuela-Fernandez" userId="26693260-5f72-4911-8218-b098c180f1d5" providerId="ADAL" clId="{8BE6FB51-34A5-48BC-B0A0-2DECDCC25BEE}" dt="2021-12-27T17:33:03.809" v="18" actId="1076"/>
          <ac:cxnSpMkLst>
            <pc:docMk/>
            <pc:sldMk cId="2509142144" sldId="294"/>
            <ac:cxnSpMk id="11" creationId="{321F8659-B123-45ED-87D6-8253CD0A5169}"/>
          </ac:cxnSpMkLst>
        </pc:cxnChg>
      </pc:sldChg>
      <pc:sldChg chg="addSp delSp modSp mod modNotesTx">
        <pc:chgData name="Andres Penuela-Fernandez" userId="26693260-5f72-4911-8218-b098c180f1d5" providerId="ADAL" clId="{8BE6FB51-34A5-48BC-B0A0-2DECDCC25BEE}" dt="2022-01-10T15:39:46.861" v="4160"/>
        <pc:sldMkLst>
          <pc:docMk/>
          <pc:sldMk cId="1710723486" sldId="295"/>
        </pc:sldMkLst>
        <pc:spChg chg="del">
          <ac:chgData name="Andres Penuela-Fernandez" userId="26693260-5f72-4911-8218-b098c180f1d5" providerId="ADAL" clId="{8BE6FB51-34A5-48BC-B0A0-2DECDCC25BEE}" dt="2022-01-02T14:21:22.145" v="172" actId="478"/>
          <ac:spMkLst>
            <pc:docMk/>
            <pc:sldMk cId="1710723486" sldId="295"/>
            <ac:spMk id="7" creationId="{AE2EAA17-A702-4484-86ED-BE430DF9AA5B}"/>
          </ac:spMkLst>
        </pc:spChg>
        <pc:spChg chg="del">
          <ac:chgData name="Andres Penuela-Fernandez" userId="26693260-5f72-4911-8218-b098c180f1d5" providerId="ADAL" clId="{8BE6FB51-34A5-48BC-B0A0-2DECDCC25BEE}" dt="2021-12-27T18:24:42.729" v="163" actId="478"/>
          <ac:spMkLst>
            <pc:docMk/>
            <pc:sldMk cId="1710723486" sldId="295"/>
            <ac:spMk id="11" creationId="{C1B19F5C-CD4E-4D1C-8855-04CCE9120B36}"/>
          </ac:spMkLst>
        </pc:spChg>
        <pc:spChg chg="add mod">
          <ac:chgData name="Andres Penuela-Fernandez" userId="26693260-5f72-4911-8218-b098c180f1d5" providerId="ADAL" clId="{8BE6FB51-34A5-48BC-B0A0-2DECDCC25BEE}" dt="2022-01-10T15:39:46.861" v="4160"/>
          <ac:spMkLst>
            <pc:docMk/>
            <pc:sldMk cId="1710723486" sldId="295"/>
            <ac:spMk id="12" creationId="{3167AF68-DA6E-4C98-B9F5-CA0DEF5EAFBF}"/>
          </ac:spMkLst>
        </pc:spChg>
        <pc:spChg chg="del">
          <ac:chgData name="Andres Penuela-Fernandez" userId="26693260-5f72-4911-8218-b098c180f1d5" providerId="ADAL" clId="{8BE6FB51-34A5-48BC-B0A0-2DECDCC25BEE}" dt="2022-01-04T13:07:42.154" v="2424" actId="478"/>
          <ac:spMkLst>
            <pc:docMk/>
            <pc:sldMk cId="1710723486" sldId="295"/>
            <ac:spMk id="12" creationId="{8244C94E-7B37-4DD3-8972-DB607A1E505A}"/>
          </ac:spMkLst>
        </pc:spChg>
        <pc:spChg chg="add mod">
          <ac:chgData name="Andres Penuela-Fernandez" userId="26693260-5f72-4911-8218-b098c180f1d5" providerId="ADAL" clId="{8BE6FB51-34A5-48BC-B0A0-2DECDCC25BEE}" dt="2022-01-10T15:39:46.861" v="4160"/>
          <ac:spMkLst>
            <pc:docMk/>
            <pc:sldMk cId="1710723486" sldId="295"/>
            <ac:spMk id="13" creationId="{4B67AC28-1ACE-4185-AF3C-45FA15B7CA88}"/>
          </ac:spMkLst>
        </pc:spChg>
        <pc:spChg chg="add del mod">
          <ac:chgData name="Andres Penuela-Fernandez" userId="26693260-5f72-4911-8218-b098c180f1d5" providerId="ADAL" clId="{8BE6FB51-34A5-48BC-B0A0-2DECDCC25BEE}" dt="2022-01-09T10:37:50.565" v="4101" actId="478"/>
          <ac:spMkLst>
            <pc:docMk/>
            <pc:sldMk cId="1710723486" sldId="295"/>
            <ac:spMk id="13" creationId="{856589BA-CF8B-40F4-94F3-3C0BA658302C}"/>
          </ac:spMkLst>
        </pc:spChg>
        <pc:spChg chg="del">
          <ac:chgData name="Andres Penuela-Fernandez" userId="26693260-5f72-4911-8218-b098c180f1d5" providerId="ADAL" clId="{8BE6FB51-34A5-48BC-B0A0-2DECDCC25BEE}" dt="2021-12-27T18:24:39.168" v="162" actId="478"/>
          <ac:spMkLst>
            <pc:docMk/>
            <pc:sldMk cId="1710723486" sldId="295"/>
            <ac:spMk id="13" creationId="{9694FF72-72DD-4CC1-BA0C-28BD3A0007D8}"/>
          </ac:spMkLst>
        </pc:spChg>
        <pc:spChg chg="add mod">
          <ac:chgData name="Andres Penuela-Fernandez" userId="26693260-5f72-4911-8218-b098c180f1d5" providerId="ADAL" clId="{8BE6FB51-34A5-48BC-B0A0-2DECDCC25BEE}" dt="2022-01-04T13:18:42.167" v="2725" actId="14100"/>
          <ac:spMkLst>
            <pc:docMk/>
            <pc:sldMk cId="1710723486" sldId="295"/>
            <ac:spMk id="14" creationId="{7B3AE1C8-AE82-4482-932F-269A80BE8AB1}"/>
          </ac:spMkLst>
        </pc:spChg>
        <pc:spChg chg="add mod">
          <ac:chgData name="Andres Penuela-Fernandez" userId="26693260-5f72-4911-8218-b098c180f1d5" providerId="ADAL" clId="{8BE6FB51-34A5-48BC-B0A0-2DECDCC25BEE}" dt="2022-01-09T10:37:02.015" v="4096" actId="14100"/>
          <ac:spMkLst>
            <pc:docMk/>
            <pc:sldMk cId="1710723486" sldId="295"/>
            <ac:spMk id="15" creationId="{37CF3A27-6D92-4043-823B-7640EAE33E89}"/>
          </ac:spMkLst>
        </pc:spChg>
        <pc:spChg chg="add mod">
          <ac:chgData name="Andres Penuela-Fernandez" userId="26693260-5f72-4911-8218-b098c180f1d5" providerId="ADAL" clId="{8BE6FB51-34A5-48BC-B0A0-2DECDCC25BEE}" dt="2022-01-02T14:21:22.360" v="173"/>
          <ac:spMkLst>
            <pc:docMk/>
            <pc:sldMk cId="1710723486" sldId="295"/>
            <ac:spMk id="16" creationId="{EA18D172-6114-423B-A5D0-B12030A61F3C}"/>
          </ac:spMkLst>
        </pc:spChg>
        <pc:spChg chg="add del mod">
          <ac:chgData name="Andres Penuela-Fernandez" userId="26693260-5f72-4911-8218-b098c180f1d5" providerId="ADAL" clId="{8BE6FB51-34A5-48BC-B0A0-2DECDCC25BEE}" dt="2022-01-04T13:10:31.257" v="2425" actId="478"/>
          <ac:spMkLst>
            <pc:docMk/>
            <pc:sldMk cId="1710723486" sldId="295"/>
            <ac:spMk id="17" creationId="{441AAFEE-2BBC-4E01-AB58-BB626400D485}"/>
          </ac:spMkLst>
        </pc:spChg>
        <pc:spChg chg="add mod">
          <ac:chgData name="Andres Penuela-Fernandez" userId="26693260-5f72-4911-8218-b098c180f1d5" providerId="ADAL" clId="{8BE6FB51-34A5-48BC-B0A0-2DECDCC25BEE}" dt="2022-01-10T15:39:46.861" v="4160"/>
          <ac:spMkLst>
            <pc:docMk/>
            <pc:sldMk cId="1710723486" sldId="295"/>
            <ac:spMk id="17" creationId="{9C1908F9-596C-4838-BA74-7C8E2166CCA0}"/>
          </ac:spMkLst>
        </pc:spChg>
        <pc:spChg chg="add mod">
          <ac:chgData name="Andres Penuela-Fernandez" userId="26693260-5f72-4911-8218-b098c180f1d5" providerId="ADAL" clId="{8BE6FB51-34A5-48BC-B0A0-2DECDCC25BEE}" dt="2022-01-09T10:37:14.392" v="4097" actId="14100"/>
          <ac:spMkLst>
            <pc:docMk/>
            <pc:sldMk cId="1710723486" sldId="295"/>
            <ac:spMk id="18" creationId="{23200A14-27F5-418F-8799-7DACCE456CF0}"/>
          </ac:spMkLst>
        </pc:spChg>
        <pc:spChg chg="add mod">
          <ac:chgData name="Andres Penuela-Fernandez" userId="26693260-5f72-4911-8218-b098c180f1d5" providerId="ADAL" clId="{8BE6FB51-34A5-48BC-B0A0-2DECDCC25BEE}" dt="2022-01-09T10:36:58.540" v="4095" actId="14100"/>
          <ac:spMkLst>
            <pc:docMk/>
            <pc:sldMk cId="1710723486" sldId="295"/>
            <ac:spMk id="19" creationId="{B0D5F0C8-BDBB-49B8-A9B4-93A4E26D2BA2}"/>
          </ac:spMkLst>
        </pc:spChg>
        <pc:spChg chg="add del mod">
          <ac:chgData name="Andres Penuela-Fernandez" userId="26693260-5f72-4911-8218-b098c180f1d5" providerId="ADAL" clId="{8BE6FB51-34A5-48BC-B0A0-2DECDCC25BEE}" dt="2022-01-04T13:18:37.250" v="2723" actId="478"/>
          <ac:spMkLst>
            <pc:docMk/>
            <pc:sldMk cId="1710723486" sldId="295"/>
            <ac:spMk id="20" creationId="{03C1A6A3-1860-4755-83EF-5B32A842A356}"/>
          </ac:spMkLst>
        </pc:spChg>
        <pc:spChg chg="add mod">
          <ac:chgData name="Andres Penuela-Fernandez" userId="26693260-5f72-4911-8218-b098c180f1d5" providerId="ADAL" clId="{8BE6FB51-34A5-48BC-B0A0-2DECDCC25BEE}" dt="2022-01-10T15:39:46.861" v="4160"/>
          <ac:spMkLst>
            <pc:docMk/>
            <pc:sldMk cId="1710723486" sldId="295"/>
            <ac:spMk id="20" creationId="{9146D6E0-03EE-46D1-A33F-514DBD5B090D}"/>
          </ac:spMkLst>
        </pc:spChg>
        <pc:spChg chg="add mod">
          <ac:chgData name="Andres Penuela-Fernandez" userId="26693260-5f72-4911-8218-b098c180f1d5" providerId="ADAL" clId="{8BE6FB51-34A5-48BC-B0A0-2DECDCC25BEE}" dt="2022-01-04T13:21:02.086" v="2859" actId="20577"/>
          <ac:spMkLst>
            <pc:docMk/>
            <pc:sldMk cId="1710723486" sldId="295"/>
            <ac:spMk id="21" creationId="{6142FF63-D99E-4602-BF9A-FB24BFD02E78}"/>
          </ac:spMkLst>
        </pc:spChg>
        <pc:picChg chg="add del mod">
          <ac:chgData name="Andres Penuela-Fernandez" userId="26693260-5f72-4911-8218-b098c180f1d5" providerId="ADAL" clId="{8BE6FB51-34A5-48BC-B0A0-2DECDCC25BEE}" dt="2022-01-09T10:35:55.513" v="4092" actId="478"/>
          <ac:picMkLst>
            <pc:docMk/>
            <pc:sldMk cId="1710723486" sldId="295"/>
            <ac:picMk id="10" creationId="{806D2E42-AA0D-4F43-853F-ECF53FD919A5}"/>
          </ac:picMkLst>
        </pc:picChg>
        <pc:picChg chg="add mod">
          <ac:chgData name="Andres Penuela-Fernandez" userId="26693260-5f72-4911-8218-b098c180f1d5" providerId="ADAL" clId="{8BE6FB51-34A5-48BC-B0A0-2DECDCC25BEE}" dt="2022-01-09T10:36:00.012" v="4094" actId="167"/>
          <ac:picMkLst>
            <pc:docMk/>
            <pc:sldMk cId="1710723486" sldId="295"/>
            <ac:picMk id="2050" creationId="{49D2CA5B-1823-4E6F-9614-5A30B6289F96}"/>
          </ac:picMkLst>
        </pc:picChg>
        <pc:picChg chg="del">
          <ac:chgData name="Andres Penuela-Fernandez" userId="26693260-5f72-4911-8218-b098c180f1d5" providerId="ADAL" clId="{8BE6FB51-34A5-48BC-B0A0-2DECDCC25BEE}" dt="2021-12-27T17:59:30.426" v="19" actId="478"/>
          <ac:picMkLst>
            <pc:docMk/>
            <pc:sldMk cId="1710723486" sldId="295"/>
            <ac:picMk id="6146" creationId="{9AFD798C-61D0-4ACC-AECE-59E5AE35D0CC}"/>
          </ac:picMkLst>
        </pc:picChg>
      </pc:sldChg>
      <pc:sldChg chg="addSp delSp modSp mod">
        <pc:chgData name="Andres Penuela-Fernandez" userId="26693260-5f72-4911-8218-b098c180f1d5" providerId="ADAL" clId="{8BE6FB51-34A5-48BC-B0A0-2DECDCC25BEE}" dt="2022-01-10T15:39:45.231" v="4159"/>
        <pc:sldMkLst>
          <pc:docMk/>
          <pc:sldMk cId="2361260992" sldId="296"/>
        </pc:sldMkLst>
        <pc:spChg chg="del">
          <ac:chgData name="Andres Penuela-Fernandez" userId="26693260-5f72-4911-8218-b098c180f1d5" providerId="ADAL" clId="{8BE6FB51-34A5-48BC-B0A0-2DECDCC25BEE}" dt="2022-01-02T14:21:19.211" v="170" actId="478"/>
          <ac:spMkLst>
            <pc:docMk/>
            <pc:sldMk cId="2361260992" sldId="296"/>
            <ac:spMk id="9" creationId="{107E381E-EB35-499A-8F23-3CAA4110872E}"/>
          </ac:spMkLst>
        </pc:spChg>
        <pc:spChg chg="mod">
          <ac:chgData name="Andres Penuela-Fernandez" userId="26693260-5f72-4911-8218-b098c180f1d5" providerId="ADAL" clId="{8BE6FB51-34A5-48BC-B0A0-2DECDCC25BEE}" dt="2022-01-04T13:15:43.266" v="2595" actId="14100"/>
          <ac:spMkLst>
            <pc:docMk/>
            <pc:sldMk cId="2361260992" sldId="296"/>
            <ac:spMk id="11" creationId="{E40C371C-529A-433B-9970-0ACBBBDA1BF3}"/>
          </ac:spMkLst>
        </pc:spChg>
        <pc:spChg chg="mod">
          <ac:chgData name="Andres Penuela-Fernandez" userId="26693260-5f72-4911-8218-b098c180f1d5" providerId="ADAL" clId="{8BE6FB51-34A5-48BC-B0A0-2DECDCC25BEE}" dt="2022-01-09T10:42:04.387" v="4119" actId="14100"/>
          <ac:spMkLst>
            <pc:docMk/>
            <pc:sldMk cId="2361260992" sldId="296"/>
            <ac:spMk id="12" creationId="{60A47860-BD13-4654-99DD-E4E289376139}"/>
          </ac:spMkLst>
        </pc:spChg>
        <pc:spChg chg="add mod">
          <ac:chgData name="Andres Penuela-Fernandez" userId="26693260-5f72-4911-8218-b098c180f1d5" providerId="ADAL" clId="{8BE6FB51-34A5-48BC-B0A0-2DECDCC25BEE}" dt="2022-01-02T14:21:19.488" v="171"/>
          <ac:spMkLst>
            <pc:docMk/>
            <pc:sldMk cId="2361260992" sldId="296"/>
            <ac:spMk id="13" creationId="{31F7719A-9448-42CB-9090-B825D605E533}"/>
          </ac:spMkLst>
        </pc:spChg>
        <pc:spChg chg="add del mod">
          <ac:chgData name="Andres Penuela-Fernandez" userId="26693260-5f72-4911-8218-b098c180f1d5" providerId="ADAL" clId="{8BE6FB51-34A5-48BC-B0A0-2DECDCC25BEE}" dt="2022-01-04T13:17:50.285" v="2719" actId="478"/>
          <ac:spMkLst>
            <pc:docMk/>
            <pc:sldMk cId="2361260992" sldId="296"/>
            <ac:spMk id="14" creationId="{B13EABEB-36DB-4A8D-8A64-20AFD0BF745D}"/>
          </ac:spMkLst>
        </pc:spChg>
        <pc:spChg chg="add mod">
          <ac:chgData name="Andres Penuela-Fernandez" userId="26693260-5f72-4911-8218-b098c180f1d5" providerId="ADAL" clId="{8BE6FB51-34A5-48BC-B0A0-2DECDCC25BEE}" dt="2022-01-10T15:39:45.231" v="4159"/>
          <ac:spMkLst>
            <pc:docMk/>
            <pc:sldMk cId="2361260992" sldId="296"/>
            <ac:spMk id="14" creationId="{C9AC74A4-7BE6-44D2-9590-B4D2559AAA3A}"/>
          </ac:spMkLst>
        </pc:spChg>
        <pc:spChg chg="add del mod">
          <ac:chgData name="Andres Penuela-Fernandez" userId="26693260-5f72-4911-8218-b098c180f1d5" providerId="ADAL" clId="{8BE6FB51-34A5-48BC-B0A0-2DECDCC25BEE}" dt="2022-01-04T13:15:27.771" v="2593" actId="478"/>
          <ac:spMkLst>
            <pc:docMk/>
            <pc:sldMk cId="2361260992" sldId="296"/>
            <ac:spMk id="15" creationId="{03FDB01C-5E7F-459E-AA13-95F5B2F4C8B8}"/>
          </ac:spMkLst>
        </pc:spChg>
        <pc:spChg chg="add mod">
          <ac:chgData name="Andres Penuela-Fernandez" userId="26693260-5f72-4911-8218-b098c180f1d5" providerId="ADAL" clId="{8BE6FB51-34A5-48BC-B0A0-2DECDCC25BEE}" dt="2022-01-10T15:39:45.231" v="4159"/>
          <ac:spMkLst>
            <pc:docMk/>
            <pc:sldMk cId="2361260992" sldId="296"/>
            <ac:spMk id="15" creationId="{3C126B2C-D263-4E7D-8793-26B3240F49DF}"/>
          </ac:spMkLst>
        </pc:spChg>
        <pc:spChg chg="add mod">
          <ac:chgData name="Andres Penuela-Fernandez" userId="26693260-5f72-4911-8218-b098c180f1d5" providerId="ADAL" clId="{8BE6FB51-34A5-48BC-B0A0-2DECDCC25BEE}" dt="2022-01-09T10:42:02.084" v="4118" actId="14100"/>
          <ac:spMkLst>
            <pc:docMk/>
            <pc:sldMk cId="2361260992" sldId="296"/>
            <ac:spMk id="16" creationId="{1DF99B47-5D5B-45AA-AE0C-1ABC52A78CF6}"/>
          </ac:spMkLst>
        </pc:spChg>
        <pc:spChg chg="add mod">
          <ac:chgData name="Andres Penuela-Fernandez" userId="26693260-5f72-4911-8218-b098c180f1d5" providerId="ADAL" clId="{8BE6FB51-34A5-48BC-B0A0-2DECDCC25BEE}" dt="2022-01-09T10:41:43.334" v="4117" actId="1076"/>
          <ac:spMkLst>
            <pc:docMk/>
            <pc:sldMk cId="2361260992" sldId="296"/>
            <ac:spMk id="17" creationId="{91AA01F1-9464-4934-84C7-55C298234318}"/>
          </ac:spMkLst>
        </pc:spChg>
        <pc:spChg chg="add mod">
          <ac:chgData name="Andres Penuela-Fernandez" userId="26693260-5f72-4911-8218-b098c180f1d5" providerId="ADAL" clId="{8BE6FB51-34A5-48BC-B0A0-2DECDCC25BEE}" dt="2022-01-04T13:17:50.508" v="2720"/>
          <ac:spMkLst>
            <pc:docMk/>
            <pc:sldMk cId="2361260992" sldId="296"/>
            <ac:spMk id="18" creationId="{90C08D72-1DD6-47B0-A554-01DDD7F81BEB}"/>
          </ac:spMkLst>
        </pc:spChg>
        <pc:spChg chg="add mod">
          <ac:chgData name="Andres Penuela-Fernandez" userId="26693260-5f72-4911-8218-b098c180f1d5" providerId="ADAL" clId="{8BE6FB51-34A5-48BC-B0A0-2DECDCC25BEE}" dt="2022-01-04T13:19:52.210" v="2788"/>
          <ac:spMkLst>
            <pc:docMk/>
            <pc:sldMk cId="2361260992" sldId="296"/>
            <ac:spMk id="19" creationId="{99DCF75D-6DA0-42CA-A055-8B0BEDBB168E}"/>
          </ac:spMkLst>
        </pc:spChg>
        <pc:spChg chg="add mod">
          <ac:chgData name="Andres Penuela-Fernandez" userId="26693260-5f72-4911-8218-b098c180f1d5" providerId="ADAL" clId="{8BE6FB51-34A5-48BC-B0A0-2DECDCC25BEE}" dt="2022-01-10T15:39:45.231" v="4159"/>
          <ac:spMkLst>
            <pc:docMk/>
            <pc:sldMk cId="2361260992" sldId="296"/>
            <ac:spMk id="20" creationId="{35134427-CE84-43AC-8F68-6827D3DB5532}"/>
          </ac:spMkLst>
        </pc:spChg>
        <pc:spChg chg="add mod">
          <ac:chgData name="Andres Penuela-Fernandez" userId="26693260-5f72-4911-8218-b098c180f1d5" providerId="ADAL" clId="{8BE6FB51-34A5-48BC-B0A0-2DECDCC25BEE}" dt="2022-01-10T15:39:45.231" v="4159"/>
          <ac:spMkLst>
            <pc:docMk/>
            <pc:sldMk cId="2361260992" sldId="296"/>
            <ac:spMk id="21" creationId="{CE20A4DE-FD7D-4B64-B833-F8AE3D79C431}"/>
          </ac:spMkLst>
        </pc:spChg>
        <pc:picChg chg="add mod">
          <ac:chgData name="Andres Penuela-Fernandez" userId="26693260-5f72-4911-8218-b098c180f1d5" providerId="ADAL" clId="{8BE6FB51-34A5-48BC-B0A0-2DECDCC25BEE}" dt="2022-01-09T10:41:28.704" v="4115" actId="167"/>
          <ac:picMkLst>
            <pc:docMk/>
            <pc:sldMk cId="2361260992" sldId="296"/>
            <ac:picMk id="3074" creationId="{DB97078E-DCC9-4923-8039-B9CDD65CE187}"/>
          </ac:picMkLst>
        </pc:picChg>
        <pc:picChg chg="del">
          <ac:chgData name="Andres Penuela-Fernandez" userId="26693260-5f72-4911-8218-b098c180f1d5" providerId="ADAL" clId="{8BE6FB51-34A5-48BC-B0A0-2DECDCC25BEE}" dt="2022-01-09T10:41:25.463" v="4113" actId="478"/>
          <ac:picMkLst>
            <pc:docMk/>
            <pc:sldMk cId="2361260992" sldId="296"/>
            <ac:picMk id="7170" creationId="{07F7798A-0B18-4F28-A1CD-7578439D1EAB}"/>
          </ac:picMkLst>
        </pc:picChg>
      </pc:sldChg>
      <pc:sldChg chg="addSp delSp modSp mod">
        <pc:chgData name="Andres Penuela-Fernandez" userId="26693260-5f72-4911-8218-b098c180f1d5" providerId="ADAL" clId="{8BE6FB51-34A5-48BC-B0A0-2DECDCC25BEE}" dt="2022-01-07T10:44:30.376" v="4059" actId="478"/>
        <pc:sldMkLst>
          <pc:docMk/>
          <pc:sldMk cId="2350018482" sldId="297"/>
        </pc:sldMkLst>
        <pc:spChg chg="add mod">
          <ac:chgData name="Andres Penuela-Fernandez" userId="26693260-5f72-4911-8218-b098c180f1d5" providerId="ADAL" clId="{8BE6FB51-34A5-48BC-B0A0-2DECDCC25BEE}" dt="2022-01-05T11:04:49.047" v="3826" actId="1076"/>
          <ac:spMkLst>
            <pc:docMk/>
            <pc:sldMk cId="2350018482" sldId="297"/>
            <ac:spMk id="3" creationId="{3DE3879A-72FE-4889-B3A4-9EDA156A2616}"/>
          </ac:spMkLst>
        </pc:spChg>
        <pc:spChg chg="add mod">
          <ac:chgData name="Andres Penuela-Fernandez" userId="26693260-5f72-4911-8218-b098c180f1d5" providerId="ADAL" clId="{8BE6FB51-34A5-48BC-B0A0-2DECDCC25BEE}" dt="2022-01-05T11:15:21.438" v="3845" actId="207"/>
          <ac:spMkLst>
            <pc:docMk/>
            <pc:sldMk cId="2350018482" sldId="297"/>
            <ac:spMk id="4" creationId="{D87A184F-1ACA-4E95-9A13-EBD00AF4128D}"/>
          </ac:spMkLst>
        </pc:spChg>
        <pc:spChg chg="add del mod">
          <ac:chgData name="Andres Penuela-Fernandez" userId="26693260-5f72-4911-8218-b098c180f1d5" providerId="ADAL" clId="{8BE6FB51-34A5-48BC-B0A0-2DECDCC25BEE}" dt="2022-01-07T10:44:30.376" v="4059" actId="478"/>
          <ac:spMkLst>
            <pc:docMk/>
            <pc:sldMk cId="2350018482" sldId="297"/>
            <ac:spMk id="6" creationId="{2F2418D2-4862-4333-BEF1-5E2D448F81D5}"/>
          </ac:spMkLst>
        </pc:spChg>
        <pc:spChg chg="add mod">
          <ac:chgData name="Andres Penuela-Fernandez" userId="26693260-5f72-4911-8218-b098c180f1d5" providerId="ADAL" clId="{8BE6FB51-34A5-48BC-B0A0-2DECDCC25BEE}" dt="2022-01-05T11:04:46.532" v="3825" actId="1076"/>
          <ac:spMkLst>
            <pc:docMk/>
            <pc:sldMk cId="2350018482" sldId="297"/>
            <ac:spMk id="7" creationId="{A00FFE5A-5830-45C5-B8A9-D3EA9F683CB8}"/>
          </ac:spMkLst>
        </pc:spChg>
        <pc:spChg chg="add mod">
          <ac:chgData name="Andres Penuela-Fernandez" userId="26693260-5f72-4911-8218-b098c180f1d5" providerId="ADAL" clId="{8BE6FB51-34A5-48BC-B0A0-2DECDCC25BEE}" dt="2022-01-05T11:04:37.546" v="3822" actId="404"/>
          <ac:spMkLst>
            <pc:docMk/>
            <pc:sldMk cId="2350018482" sldId="297"/>
            <ac:spMk id="8" creationId="{726BEEA4-469C-41C2-892C-C434A426C488}"/>
          </ac:spMkLst>
        </pc:spChg>
        <pc:spChg chg="add mod">
          <ac:chgData name="Andres Penuela-Fernandez" userId="26693260-5f72-4911-8218-b098c180f1d5" providerId="ADAL" clId="{8BE6FB51-34A5-48BC-B0A0-2DECDCC25BEE}" dt="2022-01-05T11:04:33.935" v="3821" actId="404"/>
          <ac:spMkLst>
            <pc:docMk/>
            <pc:sldMk cId="2350018482" sldId="297"/>
            <ac:spMk id="9" creationId="{05092D37-3D87-44CF-86F4-78E8207A3D0F}"/>
          </ac:spMkLst>
        </pc:spChg>
        <pc:spChg chg="add mod">
          <ac:chgData name="Andres Penuela-Fernandez" userId="26693260-5f72-4911-8218-b098c180f1d5" providerId="ADAL" clId="{8BE6FB51-34A5-48BC-B0A0-2DECDCC25BEE}" dt="2022-01-05T11:05:12.299" v="3830" actId="20577"/>
          <ac:spMkLst>
            <pc:docMk/>
            <pc:sldMk cId="2350018482" sldId="297"/>
            <ac:spMk id="10" creationId="{AEFF6520-D1B6-4AA4-B6E7-4AB412B5FAA6}"/>
          </ac:spMkLst>
        </pc:spChg>
        <pc:spChg chg="add mod">
          <ac:chgData name="Andres Penuela-Fernandez" userId="26693260-5f72-4911-8218-b098c180f1d5" providerId="ADAL" clId="{8BE6FB51-34A5-48BC-B0A0-2DECDCC25BEE}" dt="2022-01-05T11:05:44.164" v="3836" actId="20577"/>
          <ac:spMkLst>
            <pc:docMk/>
            <pc:sldMk cId="2350018482" sldId="297"/>
            <ac:spMk id="11" creationId="{25DEE52C-725A-4838-9DFC-D5086B9D96F9}"/>
          </ac:spMkLst>
        </pc:spChg>
        <pc:spChg chg="add mod">
          <ac:chgData name="Andres Penuela-Fernandez" userId="26693260-5f72-4911-8218-b098c180f1d5" providerId="ADAL" clId="{8BE6FB51-34A5-48BC-B0A0-2DECDCC25BEE}" dt="2022-01-05T11:06:33.663" v="3841" actId="1076"/>
          <ac:spMkLst>
            <pc:docMk/>
            <pc:sldMk cId="2350018482" sldId="297"/>
            <ac:spMk id="12" creationId="{82D93A0A-A0B9-4BF1-A910-FBF700AE2CED}"/>
          </ac:spMkLst>
        </pc:spChg>
        <pc:spChg chg="add mod">
          <ac:chgData name="Andres Penuela-Fernandez" userId="26693260-5f72-4911-8218-b098c180f1d5" providerId="ADAL" clId="{8BE6FB51-34A5-48BC-B0A0-2DECDCC25BEE}" dt="2022-01-05T12:19:59.455" v="4048"/>
          <ac:spMkLst>
            <pc:docMk/>
            <pc:sldMk cId="2350018482" sldId="297"/>
            <ac:spMk id="14" creationId="{B12916E6-8038-4DD0-9A10-2C4D541F978B}"/>
          </ac:spMkLst>
        </pc:spChg>
        <pc:picChg chg="add">
          <ac:chgData name="Andres Penuela-Fernandez" userId="26693260-5f72-4911-8218-b098c180f1d5" providerId="ADAL" clId="{8BE6FB51-34A5-48BC-B0A0-2DECDCC25BEE}" dt="2022-01-05T10:52:25.857" v="3789"/>
          <ac:picMkLst>
            <pc:docMk/>
            <pc:sldMk cId="2350018482" sldId="297"/>
            <ac:picMk id="1026" creationId="{962725D6-BB0A-4E88-B839-3C6C57771EE8}"/>
          </ac:picMkLst>
        </pc:picChg>
        <pc:picChg chg="add del">
          <ac:chgData name="Andres Penuela-Fernandez" userId="26693260-5f72-4911-8218-b098c180f1d5" providerId="ADAL" clId="{8BE6FB51-34A5-48BC-B0A0-2DECDCC25BEE}" dt="2022-01-04T15:51:40.207" v="3195" actId="478"/>
          <ac:picMkLst>
            <pc:docMk/>
            <pc:sldMk cId="2350018482" sldId="297"/>
            <ac:picMk id="5122" creationId="{8499A418-7FF1-41D9-803B-4814877A7E40}"/>
          </ac:picMkLst>
        </pc:picChg>
        <pc:picChg chg="add del mod">
          <ac:chgData name="Andres Penuela-Fernandez" userId="26693260-5f72-4911-8218-b098c180f1d5" providerId="ADAL" clId="{8BE6FB51-34A5-48BC-B0A0-2DECDCC25BEE}" dt="2022-01-05T12:20:01.927" v="4049" actId="478"/>
          <ac:picMkLst>
            <pc:docMk/>
            <pc:sldMk cId="2350018482" sldId="297"/>
            <ac:picMk id="5124" creationId="{F9CA3666-638D-404D-BFC5-160DCC3F9694}"/>
          </ac:picMkLst>
        </pc:picChg>
        <pc:picChg chg="del">
          <ac:chgData name="Andres Penuela-Fernandez" userId="26693260-5f72-4911-8218-b098c180f1d5" providerId="ADAL" clId="{8BE6FB51-34A5-48BC-B0A0-2DECDCC25BEE}" dt="2021-12-27T18:10:41.659" v="40" actId="478"/>
          <ac:picMkLst>
            <pc:docMk/>
            <pc:sldMk cId="2350018482" sldId="297"/>
            <ac:picMk id="10242" creationId="{6DED5101-31A0-4534-AB2F-98E32195D323}"/>
          </ac:picMkLst>
        </pc:picChg>
      </pc:sldChg>
      <pc:sldChg chg="addSp delSp modSp mod ord">
        <pc:chgData name="Andres Penuela-Fernandez" userId="26693260-5f72-4911-8218-b098c180f1d5" providerId="ADAL" clId="{8BE6FB51-34A5-48BC-B0A0-2DECDCC25BEE}" dt="2022-01-05T12:20:42.761" v="4053"/>
        <pc:sldMkLst>
          <pc:docMk/>
          <pc:sldMk cId="2940938984" sldId="298"/>
        </pc:sldMkLst>
        <pc:spChg chg="add del mod">
          <ac:chgData name="Andres Penuela-Fernandez" userId="26693260-5f72-4911-8218-b098c180f1d5" providerId="ADAL" clId="{8BE6FB51-34A5-48BC-B0A0-2DECDCC25BEE}" dt="2022-01-05T12:20:42.488" v="4052" actId="478"/>
          <ac:spMkLst>
            <pc:docMk/>
            <pc:sldMk cId="2940938984" sldId="298"/>
            <ac:spMk id="5" creationId="{DD316235-DE37-42F1-940D-FD6F5974FC34}"/>
          </ac:spMkLst>
        </pc:spChg>
        <pc:spChg chg="add mod">
          <ac:chgData name="Andres Penuela-Fernandez" userId="26693260-5f72-4911-8218-b098c180f1d5" providerId="ADAL" clId="{8BE6FB51-34A5-48BC-B0A0-2DECDCC25BEE}" dt="2022-01-05T12:20:42.761" v="4053"/>
          <ac:spMkLst>
            <pc:docMk/>
            <pc:sldMk cId="2940938984" sldId="298"/>
            <ac:spMk id="7" creationId="{0C8202BD-C286-446D-B6A3-8AC59F34EC38}"/>
          </ac:spMkLst>
        </pc:spChg>
        <pc:picChg chg="add del mod">
          <ac:chgData name="Andres Penuela-Fernandez" userId="26693260-5f72-4911-8218-b098c180f1d5" providerId="ADAL" clId="{8BE6FB51-34A5-48BC-B0A0-2DECDCC25BEE}" dt="2022-01-05T11:47:08.509" v="3871" actId="478"/>
          <ac:picMkLst>
            <pc:docMk/>
            <pc:sldMk cId="2940938984" sldId="298"/>
            <ac:picMk id="6" creationId="{E368CF36-7B76-4189-9D4B-004BDBA842DD}"/>
          </ac:picMkLst>
        </pc:picChg>
        <pc:picChg chg="add">
          <ac:chgData name="Andres Penuela-Fernandez" userId="26693260-5f72-4911-8218-b098c180f1d5" providerId="ADAL" clId="{8BE6FB51-34A5-48BC-B0A0-2DECDCC25BEE}" dt="2022-01-05T11:55:47.012" v="3885"/>
          <ac:picMkLst>
            <pc:docMk/>
            <pc:sldMk cId="2940938984" sldId="298"/>
            <ac:picMk id="5122" creationId="{460E697A-882A-4582-9C28-FDB8528E5A67}"/>
          </ac:picMkLst>
        </pc:picChg>
        <pc:picChg chg="del">
          <ac:chgData name="Andres Penuela-Fernandez" userId="26693260-5f72-4911-8218-b098c180f1d5" providerId="ADAL" clId="{8BE6FB51-34A5-48BC-B0A0-2DECDCC25BEE}" dt="2022-01-04T15:49:50.505" v="3191" actId="478"/>
          <ac:picMkLst>
            <pc:docMk/>
            <pc:sldMk cId="2940938984" sldId="298"/>
            <ac:picMk id="8194" creationId="{3B73DB09-47A2-4EB3-B8CA-6A19893BDD4F}"/>
          </ac:picMkLst>
        </pc:picChg>
        <pc:picChg chg="add del">
          <ac:chgData name="Andres Penuela-Fernandez" userId="26693260-5f72-4911-8218-b098c180f1d5" providerId="ADAL" clId="{8BE6FB51-34A5-48BC-B0A0-2DECDCC25BEE}" dt="2022-01-05T11:46:49.908" v="3869" actId="478"/>
          <ac:picMkLst>
            <pc:docMk/>
            <pc:sldMk cId="2940938984" sldId="298"/>
            <ac:picMk id="11266" creationId="{51C18246-9F76-43F7-88B8-90AE9C0F60F9}"/>
          </ac:picMkLst>
        </pc:picChg>
      </pc:sldChg>
      <pc:sldChg chg="addSp delSp modSp mod">
        <pc:chgData name="Andres Penuela-Fernandez" userId="26693260-5f72-4911-8218-b098c180f1d5" providerId="ADAL" clId="{8BE6FB51-34A5-48BC-B0A0-2DECDCC25BEE}" dt="2022-01-07T10:44:27.716" v="4058" actId="478"/>
        <pc:sldMkLst>
          <pc:docMk/>
          <pc:sldMk cId="3309087838" sldId="299"/>
        </pc:sldMkLst>
        <pc:spChg chg="add del mod">
          <ac:chgData name="Andres Penuela-Fernandez" userId="26693260-5f72-4911-8218-b098c180f1d5" providerId="ADAL" clId="{8BE6FB51-34A5-48BC-B0A0-2DECDCC25BEE}" dt="2022-01-07T10:44:27.716" v="4058" actId="478"/>
          <ac:spMkLst>
            <pc:docMk/>
            <pc:sldMk cId="3309087838" sldId="299"/>
            <ac:spMk id="2" creationId="{0418D189-307A-49BC-929A-644C447F5ADE}"/>
          </ac:spMkLst>
        </pc:spChg>
        <pc:spChg chg="add mod">
          <ac:chgData name="Andres Penuela-Fernandez" userId="26693260-5f72-4911-8218-b098c180f1d5" providerId="ADAL" clId="{8BE6FB51-34A5-48BC-B0A0-2DECDCC25BEE}" dt="2022-01-05T11:45:41.627" v="3857" actId="1076"/>
          <ac:spMkLst>
            <pc:docMk/>
            <pc:sldMk cId="3309087838" sldId="299"/>
            <ac:spMk id="6" creationId="{0378641F-DB6C-436D-B3C3-3FA73902B66C}"/>
          </ac:spMkLst>
        </pc:spChg>
        <pc:spChg chg="add del mod">
          <ac:chgData name="Andres Penuela-Fernandez" userId="26693260-5f72-4911-8218-b098c180f1d5" providerId="ADAL" clId="{8BE6FB51-34A5-48BC-B0A0-2DECDCC25BEE}" dt="2022-01-05T11:45:48.777" v="3860" actId="478"/>
          <ac:spMkLst>
            <pc:docMk/>
            <pc:sldMk cId="3309087838" sldId="299"/>
            <ac:spMk id="7" creationId="{0DD7CD4E-5B7C-4541-9808-5A2C209D74F3}"/>
          </ac:spMkLst>
        </pc:spChg>
        <pc:spChg chg="add mod">
          <ac:chgData name="Andres Penuela-Fernandez" userId="26693260-5f72-4911-8218-b098c180f1d5" providerId="ADAL" clId="{8BE6FB51-34A5-48BC-B0A0-2DECDCC25BEE}" dt="2022-01-05T11:45:55.789" v="3864" actId="20577"/>
          <ac:spMkLst>
            <pc:docMk/>
            <pc:sldMk cId="3309087838" sldId="299"/>
            <ac:spMk id="8" creationId="{281F56B6-4BE7-48C5-A679-3EFBE77CD141}"/>
          </ac:spMkLst>
        </pc:spChg>
        <pc:spChg chg="add mod">
          <ac:chgData name="Andres Penuela-Fernandez" userId="26693260-5f72-4911-8218-b098c180f1d5" providerId="ADAL" clId="{8BE6FB51-34A5-48BC-B0A0-2DECDCC25BEE}" dt="2022-01-05T11:46:12.693" v="3866" actId="1076"/>
          <ac:spMkLst>
            <pc:docMk/>
            <pc:sldMk cId="3309087838" sldId="299"/>
            <ac:spMk id="9" creationId="{7F39BA4B-BB64-42B5-8004-AA1C3464AAB7}"/>
          </ac:spMkLst>
        </pc:spChg>
        <pc:spChg chg="add mod">
          <ac:chgData name="Andres Penuela-Fernandez" userId="26693260-5f72-4911-8218-b098c180f1d5" providerId="ADAL" clId="{8BE6FB51-34A5-48BC-B0A0-2DECDCC25BEE}" dt="2022-01-05T11:46:25.100" v="3868" actId="1076"/>
          <ac:spMkLst>
            <pc:docMk/>
            <pc:sldMk cId="3309087838" sldId="299"/>
            <ac:spMk id="10" creationId="{4CAD78D3-A45A-402B-B112-18BA317AED8D}"/>
          </ac:spMkLst>
        </pc:spChg>
        <pc:spChg chg="add mod">
          <ac:chgData name="Andres Penuela-Fernandez" userId="26693260-5f72-4911-8218-b098c180f1d5" providerId="ADAL" clId="{8BE6FB51-34A5-48BC-B0A0-2DECDCC25BEE}" dt="2022-01-05T12:00:16.282" v="3900" actId="1076"/>
          <ac:spMkLst>
            <pc:docMk/>
            <pc:sldMk cId="3309087838" sldId="299"/>
            <ac:spMk id="11" creationId="{2BF0C538-5477-4297-9E5A-72C6BD6FA087}"/>
          </ac:spMkLst>
        </pc:spChg>
        <pc:spChg chg="add mod">
          <ac:chgData name="Andres Penuela-Fernandez" userId="26693260-5f72-4911-8218-b098c180f1d5" providerId="ADAL" clId="{8BE6FB51-34A5-48BC-B0A0-2DECDCC25BEE}" dt="2022-01-05T12:00:13.019" v="3899" actId="1076"/>
          <ac:spMkLst>
            <pc:docMk/>
            <pc:sldMk cId="3309087838" sldId="299"/>
            <ac:spMk id="12" creationId="{6681923A-E2C5-4B87-8E8D-F44BDE9FC598}"/>
          </ac:spMkLst>
        </pc:spChg>
        <pc:spChg chg="add mod">
          <ac:chgData name="Andres Penuela-Fernandez" userId="26693260-5f72-4911-8218-b098c180f1d5" providerId="ADAL" clId="{8BE6FB51-34A5-48BC-B0A0-2DECDCC25BEE}" dt="2022-01-05T12:00:00.156" v="3896" actId="1076"/>
          <ac:spMkLst>
            <pc:docMk/>
            <pc:sldMk cId="3309087838" sldId="299"/>
            <ac:spMk id="13" creationId="{4031A974-0EDA-41B8-920A-BC80A7A5D86A}"/>
          </ac:spMkLst>
        </pc:spChg>
        <pc:spChg chg="add mod">
          <ac:chgData name="Andres Penuela-Fernandez" userId="26693260-5f72-4911-8218-b098c180f1d5" providerId="ADAL" clId="{8BE6FB51-34A5-48BC-B0A0-2DECDCC25BEE}" dt="2022-01-05T11:59:56.392" v="3895" actId="1076"/>
          <ac:spMkLst>
            <pc:docMk/>
            <pc:sldMk cId="3309087838" sldId="299"/>
            <ac:spMk id="14" creationId="{D7F2A4FE-3B66-444A-B204-61A0071F6B2D}"/>
          </ac:spMkLst>
        </pc:spChg>
        <pc:spChg chg="add mod">
          <ac:chgData name="Andres Penuela-Fernandez" userId="26693260-5f72-4911-8218-b098c180f1d5" providerId="ADAL" clId="{8BE6FB51-34A5-48BC-B0A0-2DECDCC25BEE}" dt="2022-01-05T12:00:10.152" v="3898" actId="1076"/>
          <ac:spMkLst>
            <pc:docMk/>
            <pc:sldMk cId="3309087838" sldId="299"/>
            <ac:spMk id="15" creationId="{C683DBEC-D630-4F7A-9C9C-B36D5312403D}"/>
          </ac:spMkLst>
        </pc:spChg>
        <pc:picChg chg="add mod">
          <ac:chgData name="Andres Penuela-Fernandez" userId="26693260-5f72-4911-8218-b098c180f1d5" providerId="ADAL" clId="{8BE6FB51-34A5-48BC-B0A0-2DECDCC25BEE}" dt="2022-01-05T11:45:44.422" v="3859" actId="1076"/>
          <ac:picMkLst>
            <pc:docMk/>
            <pc:sldMk cId="3309087838" sldId="299"/>
            <ac:picMk id="3074" creationId="{D3515EF3-0430-411D-8C2C-502B4D7125B4}"/>
          </ac:picMkLst>
        </pc:picChg>
        <pc:picChg chg="add del">
          <ac:chgData name="Andres Penuela-Fernandez" userId="26693260-5f72-4911-8218-b098c180f1d5" providerId="ADAL" clId="{8BE6FB51-34A5-48BC-B0A0-2DECDCC25BEE}" dt="2022-01-04T15:50:54.454" v="3193" actId="478"/>
          <ac:picMkLst>
            <pc:docMk/>
            <pc:sldMk cId="3309087838" sldId="299"/>
            <ac:picMk id="4098" creationId="{15AC0CD7-F3EC-46BE-8321-E52B6810FD36}"/>
          </ac:picMkLst>
        </pc:picChg>
        <pc:picChg chg="add del">
          <ac:chgData name="Andres Penuela-Fernandez" userId="26693260-5f72-4911-8218-b098c180f1d5" providerId="ADAL" clId="{8BE6FB51-34A5-48BC-B0A0-2DECDCC25BEE}" dt="2022-01-05T11:45:21.045" v="3854" actId="478"/>
          <ac:picMkLst>
            <pc:docMk/>
            <pc:sldMk cId="3309087838" sldId="299"/>
            <ac:picMk id="4100" creationId="{BAEA7B9B-D7CB-4151-9833-18993040EAB0}"/>
          </ac:picMkLst>
        </pc:picChg>
        <pc:picChg chg="del">
          <ac:chgData name="Andres Penuela-Fernandez" userId="26693260-5f72-4911-8218-b098c180f1d5" providerId="ADAL" clId="{8BE6FB51-34A5-48BC-B0A0-2DECDCC25BEE}" dt="2021-12-27T18:09:46.465" v="38" actId="478"/>
          <ac:picMkLst>
            <pc:docMk/>
            <pc:sldMk cId="3309087838" sldId="299"/>
            <ac:picMk id="9218" creationId="{04F7C047-3547-43FC-852E-6CE62FDD4F00}"/>
          </ac:picMkLst>
        </pc:picChg>
      </pc:sldChg>
      <pc:sldChg chg="new del">
        <pc:chgData name="Andres Penuela-Fernandez" userId="26693260-5f72-4911-8218-b098c180f1d5" providerId="ADAL" clId="{8BE6FB51-34A5-48BC-B0A0-2DECDCC25BEE}" dt="2022-01-03T09:00:08.594" v="210" actId="47"/>
        <pc:sldMkLst>
          <pc:docMk/>
          <pc:sldMk cId="1000785659" sldId="300"/>
        </pc:sldMkLst>
      </pc:sldChg>
      <pc:sldChg chg="addSp delSp modSp add mod ord modNotesTx">
        <pc:chgData name="Andres Penuela-Fernandez" userId="26693260-5f72-4911-8218-b098c180f1d5" providerId="ADAL" clId="{8BE6FB51-34A5-48BC-B0A0-2DECDCC25BEE}" dt="2022-01-04T17:25:11.404" v="3787" actId="1076"/>
        <pc:sldMkLst>
          <pc:docMk/>
          <pc:sldMk cId="2194786268" sldId="301"/>
        </pc:sldMkLst>
        <pc:spChg chg="add del mod">
          <ac:chgData name="Andres Penuela-Fernandez" userId="26693260-5f72-4911-8218-b098c180f1d5" providerId="ADAL" clId="{8BE6FB51-34A5-48BC-B0A0-2DECDCC25BEE}" dt="2022-01-02T20:32:11.054" v="205" actId="478"/>
          <ac:spMkLst>
            <pc:docMk/>
            <pc:sldMk cId="2194786268" sldId="301"/>
            <ac:spMk id="2" creationId="{53270FFF-1F21-4FA6-BEBF-AC692FB7BD8D}"/>
          </ac:spMkLst>
        </pc:spChg>
        <pc:spChg chg="del">
          <ac:chgData name="Andres Penuela-Fernandez" userId="26693260-5f72-4911-8218-b098c180f1d5" providerId="ADAL" clId="{8BE6FB51-34A5-48BC-B0A0-2DECDCC25BEE}" dt="2022-01-02T20:29:30.350" v="187" actId="478"/>
          <ac:spMkLst>
            <pc:docMk/>
            <pc:sldMk cId="2194786268" sldId="301"/>
            <ac:spMk id="5" creationId="{943E3C90-3F52-4AAA-822A-C47F519D01BA}"/>
          </ac:spMkLst>
        </pc:spChg>
        <pc:spChg chg="del">
          <ac:chgData name="Andres Penuela-Fernandez" userId="26693260-5f72-4911-8218-b098c180f1d5" providerId="ADAL" clId="{8BE6FB51-34A5-48BC-B0A0-2DECDCC25BEE}" dt="2022-01-02T20:29:29.755" v="186" actId="478"/>
          <ac:spMkLst>
            <pc:docMk/>
            <pc:sldMk cId="2194786268" sldId="301"/>
            <ac:spMk id="6" creationId="{834F1629-9B16-44CC-A48C-49CE171EB7B1}"/>
          </ac:spMkLst>
        </pc:spChg>
        <pc:spChg chg="del">
          <ac:chgData name="Andres Penuela-Fernandez" userId="26693260-5f72-4911-8218-b098c180f1d5" providerId="ADAL" clId="{8BE6FB51-34A5-48BC-B0A0-2DECDCC25BEE}" dt="2022-01-02T20:29:31.298" v="188" actId="478"/>
          <ac:spMkLst>
            <pc:docMk/>
            <pc:sldMk cId="2194786268" sldId="301"/>
            <ac:spMk id="7" creationId="{EAC562CB-B602-4B62-92DB-73488E186730}"/>
          </ac:spMkLst>
        </pc:spChg>
        <pc:spChg chg="del">
          <ac:chgData name="Andres Penuela-Fernandez" userId="26693260-5f72-4911-8218-b098c180f1d5" providerId="ADAL" clId="{8BE6FB51-34A5-48BC-B0A0-2DECDCC25BEE}" dt="2022-01-02T20:29:26.092" v="184" actId="478"/>
          <ac:spMkLst>
            <pc:docMk/>
            <pc:sldMk cId="2194786268" sldId="301"/>
            <ac:spMk id="8" creationId="{2D1BE967-5EC3-487E-9516-28FBAACB1983}"/>
          </ac:spMkLst>
        </pc:spChg>
        <pc:spChg chg="del">
          <ac:chgData name="Andres Penuela-Fernandez" userId="26693260-5f72-4911-8218-b098c180f1d5" providerId="ADAL" clId="{8BE6FB51-34A5-48BC-B0A0-2DECDCC25BEE}" dt="2022-01-02T20:29:26.092" v="184" actId="478"/>
          <ac:spMkLst>
            <pc:docMk/>
            <pc:sldMk cId="2194786268" sldId="301"/>
            <ac:spMk id="9" creationId="{A0432007-6E14-4FFF-A4E4-88758766B3AB}"/>
          </ac:spMkLst>
        </pc:spChg>
        <pc:spChg chg="mod">
          <ac:chgData name="Andres Penuela-Fernandez" userId="26693260-5f72-4911-8218-b098c180f1d5" providerId="ADAL" clId="{8BE6FB51-34A5-48BC-B0A0-2DECDCC25BEE}" dt="2022-01-02T20:31:54.681" v="202" actId="404"/>
          <ac:spMkLst>
            <pc:docMk/>
            <pc:sldMk cId="2194786268" sldId="301"/>
            <ac:spMk id="12" creationId="{34D7F254-50B7-425D-B6F5-7D13ADC15167}"/>
          </ac:spMkLst>
        </pc:spChg>
        <pc:spChg chg="del">
          <ac:chgData name="Andres Penuela-Fernandez" userId="26693260-5f72-4911-8218-b098c180f1d5" providerId="ADAL" clId="{8BE6FB51-34A5-48BC-B0A0-2DECDCC25BEE}" dt="2022-01-02T20:29:27.902" v="185" actId="478"/>
          <ac:spMkLst>
            <pc:docMk/>
            <pc:sldMk cId="2194786268" sldId="301"/>
            <ac:spMk id="13" creationId="{E0BBFBE2-E4DA-47A4-831F-C8FF4476DB6C}"/>
          </ac:spMkLst>
        </pc:spChg>
        <pc:spChg chg="del">
          <ac:chgData name="Andres Penuela-Fernandez" userId="26693260-5f72-4911-8218-b098c180f1d5" providerId="ADAL" clId="{8BE6FB51-34A5-48BC-B0A0-2DECDCC25BEE}" dt="2022-01-02T20:29:02.646" v="179" actId="478"/>
          <ac:spMkLst>
            <pc:docMk/>
            <pc:sldMk cId="2194786268" sldId="301"/>
            <ac:spMk id="15" creationId="{8711B49E-624A-441A-AECB-D99670A2ACF8}"/>
          </ac:spMkLst>
        </pc:spChg>
        <pc:spChg chg="del">
          <ac:chgData name="Andres Penuela-Fernandez" userId="26693260-5f72-4911-8218-b098c180f1d5" providerId="ADAL" clId="{8BE6FB51-34A5-48BC-B0A0-2DECDCC25BEE}" dt="2022-01-02T20:29:04.799" v="180" actId="478"/>
          <ac:spMkLst>
            <pc:docMk/>
            <pc:sldMk cId="2194786268" sldId="301"/>
            <ac:spMk id="16" creationId="{ACBDD7BD-127F-4C1B-AEAF-5970977889C3}"/>
          </ac:spMkLst>
        </pc:spChg>
        <pc:spChg chg="del">
          <ac:chgData name="Andres Penuela-Fernandez" userId="26693260-5f72-4911-8218-b098c180f1d5" providerId="ADAL" clId="{8BE6FB51-34A5-48BC-B0A0-2DECDCC25BEE}" dt="2022-01-02T20:29:26.092" v="184" actId="478"/>
          <ac:spMkLst>
            <pc:docMk/>
            <pc:sldMk cId="2194786268" sldId="301"/>
            <ac:spMk id="17" creationId="{0AC00978-4B9A-42A9-AF8F-8497C08B249C}"/>
          </ac:spMkLst>
        </pc:spChg>
        <pc:spChg chg="add mod">
          <ac:chgData name="Andres Penuela-Fernandez" userId="26693260-5f72-4911-8218-b098c180f1d5" providerId="ADAL" clId="{8BE6FB51-34A5-48BC-B0A0-2DECDCC25BEE}" dt="2022-01-04T09:02:27.181" v="291" actId="14100"/>
          <ac:spMkLst>
            <pc:docMk/>
            <pc:sldMk cId="2194786268" sldId="301"/>
            <ac:spMk id="18" creationId="{C6553292-74E6-450C-983A-1E4198445BBC}"/>
          </ac:spMkLst>
        </pc:spChg>
        <pc:spChg chg="add del mod">
          <ac:chgData name="Andres Penuela-Fernandez" userId="26693260-5f72-4911-8218-b098c180f1d5" providerId="ADAL" clId="{8BE6FB51-34A5-48BC-B0A0-2DECDCC25BEE}" dt="2022-01-03T18:06:06.712" v="256" actId="478"/>
          <ac:spMkLst>
            <pc:docMk/>
            <pc:sldMk cId="2194786268" sldId="301"/>
            <ac:spMk id="19" creationId="{00C897BE-CC22-4434-B7F4-7A310EF83336}"/>
          </ac:spMkLst>
        </pc:spChg>
        <pc:spChg chg="add mod">
          <ac:chgData name="Andres Penuela-Fernandez" userId="26693260-5f72-4911-8218-b098c180f1d5" providerId="ADAL" clId="{8BE6FB51-34A5-48BC-B0A0-2DECDCC25BEE}" dt="2022-01-04T15:11:21.126" v="3171" actId="1076"/>
          <ac:spMkLst>
            <pc:docMk/>
            <pc:sldMk cId="2194786268" sldId="301"/>
            <ac:spMk id="27" creationId="{6A43DE9C-5453-45D2-A35E-4400AF9BB6ED}"/>
          </ac:spMkLst>
        </pc:spChg>
        <pc:spChg chg="add mod">
          <ac:chgData name="Andres Penuela-Fernandez" userId="26693260-5f72-4911-8218-b098c180f1d5" providerId="ADAL" clId="{8BE6FB51-34A5-48BC-B0A0-2DECDCC25BEE}" dt="2022-01-04T15:11:56.487" v="3180" actId="20577"/>
          <ac:spMkLst>
            <pc:docMk/>
            <pc:sldMk cId="2194786268" sldId="301"/>
            <ac:spMk id="30" creationId="{8127E9A6-6D4A-4731-B9FB-A1B2C1FBD4C4}"/>
          </ac:spMkLst>
        </pc:spChg>
        <pc:spChg chg="add mod">
          <ac:chgData name="Andres Penuela-Fernandez" userId="26693260-5f72-4911-8218-b098c180f1d5" providerId="ADAL" clId="{8BE6FB51-34A5-48BC-B0A0-2DECDCC25BEE}" dt="2022-01-04T17:25:00.733" v="3783" actId="1076"/>
          <ac:spMkLst>
            <pc:docMk/>
            <pc:sldMk cId="2194786268" sldId="301"/>
            <ac:spMk id="31" creationId="{8540A051-AA0A-4D45-AC2F-4D1C8630A546}"/>
          </ac:spMkLst>
        </pc:spChg>
        <pc:spChg chg="add mod">
          <ac:chgData name="Andres Penuela-Fernandez" userId="26693260-5f72-4911-8218-b098c180f1d5" providerId="ADAL" clId="{8BE6FB51-34A5-48BC-B0A0-2DECDCC25BEE}" dt="2022-01-04T17:23:11.005" v="3756" actId="120"/>
          <ac:spMkLst>
            <pc:docMk/>
            <pc:sldMk cId="2194786268" sldId="301"/>
            <ac:spMk id="32" creationId="{184FC471-1F08-4EF5-ACCA-C1B28B709152}"/>
          </ac:spMkLst>
        </pc:spChg>
        <pc:spChg chg="add mod">
          <ac:chgData name="Andres Penuela-Fernandez" userId="26693260-5f72-4911-8218-b098c180f1d5" providerId="ADAL" clId="{8BE6FB51-34A5-48BC-B0A0-2DECDCC25BEE}" dt="2022-01-04T17:24:29.393" v="3775" actId="20577"/>
          <ac:spMkLst>
            <pc:docMk/>
            <pc:sldMk cId="2194786268" sldId="301"/>
            <ac:spMk id="33" creationId="{DE193E64-9420-4BDA-8A90-B3D9109529CF}"/>
          </ac:spMkLst>
        </pc:spChg>
        <pc:spChg chg="add mod">
          <ac:chgData name="Andres Penuela-Fernandez" userId="26693260-5f72-4911-8218-b098c180f1d5" providerId="ADAL" clId="{8BE6FB51-34A5-48BC-B0A0-2DECDCC25BEE}" dt="2022-01-04T17:24:16.482" v="3765" actId="1076"/>
          <ac:spMkLst>
            <pc:docMk/>
            <pc:sldMk cId="2194786268" sldId="301"/>
            <ac:spMk id="34" creationId="{CD416A3B-BD09-4FCE-AFB2-72CF40D83635}"/>
          </ac:spMkLst>
        </pc:spChg>
        <pc:spChg chg="add mod">
          <ac:chgData name="Andres Penuela-Fernandez" userId="26693260-5f72-4911-8218-b098c180f1d5" providerId="ADAL" clId="{8BE6FB51-34A5-48BC-B0A0-2DECDCC25BEE}" dt="2022-01-04T17:24:39.197" v="3777" actId="1076"/>
          <ac:spMkLst>
            <pc:docMk/>
            <pc:sldMk cId="2194786268" sldId="301"/>
            <ac:spMk id="35" creationId="{8B26A171-6824-4FB6-8052-504A905C0B6B}"/>
          </ac:spMkLst>
        </pc:spChg>
        <pc:spChg chg="add mod">
          <ac:chgData name="Andres Penuela-Fernandez" userId="26693260-5f72-4911-8218-b098c180f1d5" providerId="ADAL" clId="{8BE6FB51-34A5-48BC-B0A0-2DECDCC25BEE}" dt="2022-01-04T17:24:44.618" v="3779" actId="1076"/>
          <ac:spMkLst>
            <pc:docMk/>
            <pc:sldMk cId="2194786268" sldId="301"/>
            <ac:spMk id="36" creationId="{A015B6D9-4947-434B-800E-0F6B2C3547AD}"/>
          </ac:spMkLst>
        </pc:spChg>
        <pc:spChg chg="add mod">
          <ac:chgData name="Andres Penuela-Fernandez" userId="26693260-5f72-4911-8218-b098c180f1d5" providerId="ADAL" clId="{8BE6FB51-34A5-48BC-B0A0-2DECDCC25BEE}" dt="2022-01-04T17:25:06.388" v="3785" actId="1076"/>
          <ac:spMkLst>
            <pc:docMk/>
            <pc:sldMk cId="2194786268" sldId="301"/>
            <ac:spMk id="37" creationId="{3C688F15-3B06-4951-9F67-637F21004349}"/>
          </ac:spMkLst>
        </pc:spChg>
        <pc:spChg chg="add mod">
          <ac:chgData name="Andres Penuela-Fernandez" userId="26693260-5f72-4911-8218-b098c180f1d5" providerId="ADAL" clId="{8BE6FB51-34A5-48BC-B0A0-2DECDCC25BEE}" dt="2022-01-04T17:25:11.404" v="3787" actId="1076"/>
          <ac:spMkLst>
            <pc:docMk/>
            <pc:sldMk cId="2194786268" sldId="301"/>
            <ac:spMk id="38" creationId="{D5E8B61C-3392-4284-8953-FBA11D5AC293}"/>
          </ac:spMkLst>
        </pc:spChg>
        <pc:picChg chg="del mod">
          <ac:chgData name="Andres Penuela-Fernandez" userId="26693260-5f72-4911-8218-b098c180f1d5" providerId="ADAL" clId="{8BE6FB51-34A5-48BC-B0A0-2DECDCC25BEE}" dt="2022-01-04T09:01:17.513" v="284" actId="478"/>
          <ac:picMkLst>
            <pc:docMk/>
            <pc:sldMk cId="2194786268" sldId="301"/>
            <ac:picMk id="2052" creationId="{514C4582-B28D-43E8-A928-49448408054D}"/>
          </ac:picMkLst>
        </pc:picChg>
        <pc:picChg chg="add del mod">
          <ac:chgData name="Andres Penuela-Fernandez" userId="26693260-5f72-4911-8218-b098c180f1d5" providerId="ADAL" clId="{8BE6FB51-34A5-48BC-B0A0-2DECDCC25BEE}" dt="2022-01-04T08:49:51.116" v="264" actId="478"/>
          <ac:picMkLst>
            <pc:docMk/>
            <pc:sldMk cId="2194786268" sldId="301"/>
            <ac:picMk id="6146" creationId="{309A95C1-133C-4407-9300-214E3CB10A57}"/>
          </ac:picMkLst>
        </pc:picChg>
        <pc:picChg chg="add del mod">
          <ac:chgData name="Andres Penuela-Fernandez" userId="26693260-5f72-4911-8218-b098c180f1d5" providerId="ADAL" clId="{8BE6FB51-34A5-48BC-B0A0-2DECDCC25BEE}" dt="2022-01-04T08:58:31.715" v="278" actId="478"/>
          <ac:picMkLst>
            <pc:docMk/>
            <pc:sldMk cId="2194786268" sldId="301"/>
            <ac:picMk id="6148" creationId="{E992DE8F-D5CE-471E-AE16-F9E410658B6F}"/>
          </ac:picMkLst>
        </pc:picChg>
        <pc:picChg chg="add mod">
          <ac:chgData name="Andres Penuela-Fernandez" userId="26693260-5f72-4911-8218-b098c180f1d5" providerId="ADAL" clId="{8BE6FB51-34A5-48BC-B0A0-2DECDCC25BEE}" dt="2022-01-04T08:58:51.199" v="283" actId="167"/>
          <ac:picMkLst>
            <pc:docMk/>
            <pc:sldMk cId="2194786268" sldId="301"/>
            <ac:picMk id="6150" creationId="{073449EC-5906-4E6D-8CFB-8EEE425ECF53}"/>
          </ac:picMkLst>
        </pc:picChg>
        <pc:picChg chg="add mod">
          <ac:chgData name="Andres Penuela-Fernandez" userId="26693260-5f72-4911-8218-b098c180f1d5" providerId="ADAL" clId="{8BE6FB51-34A5-48BC-B0A0-2DECDCC25BEE}" dt="2022-01-04T09:01:40.928" v="290" actId="167"/>
          <ac:picMkLst>
            <pc:docMk/>
            <pc:sldMk cId="2194786268" sldId="301"/>
            <ac:picMk id="6152" creationId="{5EF24BC5-9BB5-461D-87B3-7B1FB5EF0BDD}"/>
          </ac:picMkLst>
        </pc:picChg>
        <pc:cxnChg chg="add mod">
          <ac:chgData name="Andres Penuela-Fernandez" userId="26693260-5f72-4911-8218-b098c180f1d5" providerId="ADAL" clId="{8BE6FB51-34A5-48BC-B0A0-2DECDCC25BEE}" dt="2022-01-04T09:24:15.535" v="455" actId="1076"/>
          <ac:cxnSpMkLst>
            <pc:docMk/>
            <pc:sldMk cId="2194786268" sldId="301"/>
            <ac:cxnSpMk id="4" creationId="{81A623BE-04D7-4142-8094-1DBB5808E400}"/>
          </ac:cxnSpMkLst>
        </pc:cxnChg>
        <pc:cxnChg chg="del">
          <ac:chgData name="Andres Penuela-Fernandez" userId="26693260-5f72-4911-8218-b098c180f1d5" providerId="ADAL" clId="{8BE6FB51-34A5-48BC-B0A0-2DECDCC25BEE}" dt="2022-01-02T20:29:26.092" v="184" actId="478"/>
          <ac:cxnSpMkLst>
            <pc:docMk/>
            <pc:sldMk cId="2194786268" sldId="301"/>
            <ac:cxnSpMk id="10" creationId="{23BA298D-C390-441F-8296-8D600F685F79}"/>
          </ac:cxnSpMkLst>
        </pc:cxnChg>
        <pc:cxnChg chg="del">
          <ac:chgData name="Andres Penuela-Fernandez" userId="26693260-5f72-4911-8218-b098c180f1d5" providerId="ADAL" clId="{8BE6FB51-34A5-48BC-B0A0-2DECDCC25BEE}" dt="2022-01-02T20:29:26.092" v="184" actId="478"/>
          <ac:cxnSpMkLst>
            <pc:docMk/>
            <pc:sldMk cId="2194786268" sldId="301"/>
            <ac:cxnSpMk id="11" creationId="{321F8659-B123-45ED-87D6-8253CD0A5169}"/>
          </ac:cxnSpMkLst>
        </pc:cxnChg>
        <pc:cxnChg chg="add mod">
          <ac:chgData name="Andres Penuela-Fernandez" userId="26693260-5f72-4911-8218-b098c180f1d5" providerId="ADAL" clId="{8BE6FB51-34A5-48BC-B0A0-2DECDCC25BEE}" dt="2022-01-04T15:11:44.900" v="3173" actId="692"/>
          <ac:cxnSpMkLst>
            <pc:docMk/>
            <pc:sldMk cId="2194786268" sldId="301"/>
            <ac:cxnSpMk id="21" creationId="{304A0913-6226-413C-B45D-25A8A7C5583C}"/>
          </ac:cxnSpMkLst>
        </pc:cxnChg>
        <pc:cxnChg chg="add mod">
          <ac:chgData name="Andres Penuela-Fernandez" userId="26693260-5f72-4911-8218-b098c180f1d5" providerId="ADAL" clId="{8BE6FB51-34A5-48BC-B0A0-2DECDCC25BEE}" dt="2022-01-04T09:24:08.808" v="454" actId="1076"/>
          <ac:cxnSpMkLst>
            <pc:docMk/>
            <pc:sldMk cId="2194786268" sldId="301"/>
            <ac:cxnSpMk id="24" creationId="{9B2AC13D-4FF2-446A-8B8F-3684C83AD5CE}"/>
          </ac:cxnSpMkLst>
        </pc:cxnChg>
        <pc:cxnChg chg="add mod">
          <ac:chgData name="Andres Penuela-Fernandez" userId="26693260-5f72-4911-8218-b098c180f1d5" providerId="ADAL" clId="{8BE6FB51-34A5-48BC-B0A0-2DECDCC25BEE}" dt="2022-01-04T17:23:30.143" v="3758" actId="1076"/>
          <ac:cxnSpMkLst>
            <pc:docMk/>
            <pc:sldMk cId="2194786268" sldId="301"/>
            <ac:cxnSpMk id="25" creationId="{0CF811B1-9DAF-4013-8CC5-6B1EFB8EB492}"/>
          </ac:cxnSpMkLst>
        </pc:cxnChg>
      </pc:sldChg>
      <pc:sldChg chg="addSp delSp modSp add mod modNotesTx">
        <pc:chgData name="Andres Penuela-Fernandez" userId="26693260-5f72-4911-8218-b098c180f1d5" providerId="ADAL" clId="{8BE6FB51-34A5-48BC-B0A0-2DECDCC25BEE}" dt="2022-01-04T17:21:11.657" v="3719" actId="20577"/>
        <pc:sldMkLst>
          <pc:docMk/>
          <pc:sldMk cId="1642507113" sldId="302"/>
        </pc:sldMkLst>
        <pc:spChg chg="del mod">
          <ac:chgData name="Andres Penuela-Fernandez" userId="26693260-5f72-4911-8218-b098c180f1d5" providerId="ADAL" clId="{8BE6FB51-34A5-48BC-B0A0-2DECDCC25BEE}" dt="2022-01-03T09:01:40.011" v="224" actId="478"/>
          <ac:spMkLst>
            <pc:docMk/>
            <pc:sldMk cId="1642507113" sldId="302"/>
            <ac:spMk id="7" creationId="{700EC0DA-FF79-44F3-8B97-9548A58512C6}"/>
          </ac:spMkLst>
        </pc:spChg>
        <pc:spChg chg="del">
          <ac:chgData name="Andres Penuela-Fernandez" userId="26693260-5f72-4911-8218-b098c180f1d5" providerId="ADAL" clId="{8BE6FB51-34A5-48BC-B0A0-2DECDCC25BEE}" dt="2022-01-03T09:01:40.928" v="225" actId="478"/>
          <ac:spMkLst>
            <pc:docMk/>
            <pc:sldMk cId="1642507113" sldId="302"/>
            <ac:spMk id="8" creationId="{34463DDE-3E48-4B0B-B2D6-C122A7CA820E}"/>
          </ac:spMkLst>
        </pc:spChg>
        <pc:spChg chg="del">
          <ac:chgData name="Andres Penuela-Fernandez" userId="26693260-5f72-4911-8218-b098c180f1d5" providerId="ADAL" clId="{8BE6FB51-34A5-48BC-B0A0-2DECDCC25BEE}" dt="2022-01-03T09:01:34.176" v="222" actId="478"/>
          <ac:spMkLst>
            <pc:docMk/>
            <pc:sldMk cId="1642507113" sldId="302"/>
            <ac:spMk id="11" creationId="{E40C371C-529A-433B-9970-0ACBBBDA1BF3}"/>
          </ac:spMkLst>
        </pc:spChg>
        <pc:spChg chg="del">
          <ac:chgData name="Andres Penuela-Fernandez" userId="26693260-5f72-4911-8218-b098c180f1d5" providerId="ADAL" clId="{8BE6FB51-34A5-48BC-B0A0-2DECDCC25BEE}" dt="2022-01-03T09:00:46.806" v="216" actId="478"/>
          <ac:spMkLst>
            <pc:docMk/>
            <pc:sldMk cId="1642507113" sldId="302"/>
            <ac:spMk id="12" creationId="{60A47860-BD13-4654-99DD-E4E289376139}"/>
          </ac:spMkLst>
        </pc:spChg>
        <pc:spChg chg="del">
          <ac:chgData name="Andres Penuela-Fernandez" userId="26693260-5f72-4911-8218-b098c180f1d5" providerId="ADAL" clId="{8BE6FB51-34A5-48BC-B0A0-2DECDCC25BEE}" dt="2022-01-03T09:00:48.371" v="217" actId="478"/>
          <ac:spMkLst>
            <pc:docMk/>
            <pc:sldMk cId="1642507113" sldId="302"/>
            <ac:spMk id="13" creationId="{31F7719A-9448-42CB-9090-B825D605E533}"/>
          </ac:spMkLst>
        </pc:spChg>
        <pc:spChg chg="add mod">
          <ac:chgData name="Andres Penuela-Fernandez" userId="26693260-5f72-4911-8218-b098c180f1d5" providerId="ADAL" clId="{8BE6FB51-34A5-48BC-B0A0-2DECDCC25BEE}" dt="2022-01-04T09:27:26.632" v="470" actId="1076"/>
          <ac:spMkLst>
            <pc:docMk/>
            <pc:sldMk cId="1642507113" sldId="302"/>
            <ac:spMk id="14" creationId="{8636514A-987C-4A83-AE1A-4CA8855EB73E}"/>
          </ac:spMkLst>
        </pc:spChg>
        <pc:spChg chg="add del mod">
          <ac:chgData name="Andres Penuela-Fernandez" userId="26693260-5f72-4911-8218-b098c180f1d5" providerId="ADAL" clId="{8BE6FB51-34A5-48BC-B0A0-2DECDCC25BEE}" dt="2022-01-03T18:06:01.156" v="254" actId="478"/>
          <ac:spMkLst>
            <pc:docMk/>
            <pc:sldMk cId="1642507113" sldId="302"/>
            <ac:spMk id="15" creationId="{205682DD-78FD-4D40-8A97-7BD0003A5236}"/>
          </ac:spMkLst>
        </pc:spChg>
        <pc:spChg chg="add mod">
          <ac:chgData name="Andres Penuela-Fernandez" userId="26693260-5f72-4911-8218-b098c180f1d5" providerId="ADAL" clId="{8BE6FB51-34A5-48BC-B0A0-2DECDCC25BEE}" dt="2022-01-04T15:12:13.770" v="3184"/>
          <ac:spMkLst>
            <pc:docMk/>
            <pc:sldMk cId="1642507113" sldId="302"/>
            <ac:spMk id="22" creationId="{AFC9C13C-7640-49EB-9273-9C298FCF96A8}"/>
          </ac:spMkLst>
        </pc:spChg>
        <pc:spChg chg="add mod">
          <ac:chgData name="Andres Penuela-Fernandez" userId="26693260-5f72-4911-8218-b098c180f1d5" providerId="ADAL" clId="{8BE6FB51-34A5-48BC-B0A0-2DECDCC25BEE}" dt="2022-01-04T15:12:13.770" v="3184"/>
          <ac:spMkLst>
            <pc:docMk/>
            <pc:sldMk cId="1642507113" sldId="302"/>
            <ac:spMk id="24" creationId="{D3ED37EF-6CB7-4247-8BC3-1E2BFDB4591B}"/>
          </ac:spMkLst>
        </pc:spChg>
        <pc:spChg chg="add mod">
          <ac:chgData name="Andres Penuela-Fernandez" userId="26693260-5f72-4911-8218-b098c180f1d5" providerId="ADAL" clId="{8BE6FB51-34A5-48BC-B0A0-2DECDCC25BEE}" dt="2022-01-04T17:13:15.645" v="3602"/>
          <ac:spMkLst>
            <pc:docMk/>
            <pc:sldMk cId="1642507113" sldId="302"/>
            <ac:spMk id="25" creationId="{F3419479-0B1B-4EBC-9AEC-2ACD93334D09}"/>
          </ac:spMkLst>
        </pc:spChg>
        <pc:spChg chg="add mod">
          <ac:chgData name="Andres Penuela-Fernandez" userId="26693260-5f72-4911-8218-b098c180f1d5" providerId="ADAL" clId="{8BE6FB51-34A5-48BC-B0A0-2DECDCC25BEE}" dt="2022-01-04T17:13:15.645" v="3602"/>
          <ac:spMkLst>
            <pc:docMk/>
            <pc:sldMk cId="1642507113" sldId="302"/>
            <ac:spMk id="26" creationId="{0712C248-AF3D-4764-B0BB-73A27FAF2A5F}"/>
          </ac:spMkLst>
        </pc:spChg>
        <pc:spChg chg="add mod">
          <ac:chgData name="Andres Penuela-Fernandez" userId="26693260-5f72-4911-8218-b098c180f1d5" providerId="ADAL" clId="{8BE6FB51-34A5-48BC-B0A0-2DECDCC25BEE}" dt="2022-01-04T17:21:11.657" v="3719" actId="20577"/>
          <ac:spMkLst>
            <pc:docMk/>
            <pc:sldMk cId="1642507113" sldId="302"/>
            <ac:spMk id="27" creationId="{8163041A-52CF-407F-B46D-5EC237616C86}"/>
          </ac:spMkLst>
        </pc:spChg>
        <pc:picChg chg="del mod">
          <ac:chgData name="Andres Penuela-Fernandez" userId="26693260-5f72-4911-8218-b098c180f1d5" providerId="ADAL" clId="{8BE6FB51-34A5-48BC-B0A0-2DECDCC25BEE}" dt="2022-01-04T09:05:17.221" v="292" actId="478"/>
          <ac:picMkLst>
            <pc:docMk/>
            <pc:sldMk cId="1642507113" sldId="302"/>
            <ac:picMk id="7170" creationId="{07F7798A-0B18-4F28-A1CD-7578439D1EAB}"/>
          </ac:picMkLst>
        </pc:picChg>
        <pc:picChg chg="add del mod">
          <ac:chgData name="Andres Penuela-Fernandez" userId="26693260-5f72-4911-8218-b098c180f1d5" providerId="ADAL" clId="{8BE6FB51-34A5-48BC-B0A0-2DECDCC25BEE}" dt="2022-01-04T08:52:10.270" v="272" actId="478"/>
          <ac:picMkLst>
            <pc:docMk/>
            <pc:sldMk cId="1642507113" sldId="302"/>
            <ac:picMk id="8194" creationId="{CE7184C8-0668-4EF2-A347-2E57C1BF5256}"/>
          </ac:picMkLst>
        </pc:picChg>
        <pc:picChg chg="add mod">
          <ac:chgData name="Andres Penuela-Fernandez" userId="26693260-5f72-4911-8218-b098c180f1d5" providerId="ADAL" clId="{8BE6FB51-34A5-48BC-B0A0-2DECDCC25BEE}" dt="2022-01-04T08:52:34.005" v="277" actId="167"/>
          <ac:picMkLst>
            <pc:docMk/>
            <pc:sldMk cId="1642507113" sldId="302"/>
            <ac:picMk id="8196" creationId="{6366A765-4FF3-4A58-B18D-267A1E281945}"/>
          </ac:picMkLst>
        </pc:picChg>
        <pc:picChg chg="add mod">
          <ac:chgData name="Andres Penuela-Fernandez" userId="26693260-5f72-4911-8218-b098c180f1d5" providerId="ADAL" clId="{8BE6FB51-34A5-48BC-B0A0-2DECDCC25BEE}" dt="2022-01-04T09:05:33.626" v="297" actId="167"/>
          <ac:picMkLst>
            <pc:docMk/>
            <pc:sldMk cId="1642507113" sldId="302"/>
            <ac:picMk id="8198" creationId="{66D4F282-F8E8-4CFF-836A-6E7C536C9455}"/>
          </ac:picMkLst>
        </pc:picChg>
        <pc:cxnChg chg="add del mod">
          <ac:chgData name="Andres Penuela-Fernandez" userId="26693260-5f72-4911-8218-b098c180f1d5" providerId="ADAL" clId="{8BE6FB51-34A5-48BC-B0A0-2DECDCC25BEE}" dt="2022-01-04T09:25:03.389" v="461" actId="478"/>
          <ac:cxnSpMkLst>
            <pc:docMk/>
            <pc:sldMk cId="1642507113" sldId="302"/>
            <ac:cxnSpMk id="16" creationId="{FD64C236-2E3A-4AE8-95C2-F6445AEF36D8}"/>
          </ac:cxnSpMkLst>
        </pc:cxnChg>
        <pc:cxnChg chg="add del mod">
          <ac:chgData name="Andres Penuela-Fernandez" userId="26693260-5f72-4911-8218-b098c180f1d5" providerId="ADAL" clId="{8BE6FB51-34A5-48BC-B0A0-2DECDCC25BEE}" dt="2022-01-04T09:25:24.896" v="464" actId="478"/>
          <ac:cxnSpMkLst>
            <pc:docMk/>
            <pc:sldMk cId="1642507113" sldId="302"/>
            <ac:cxnSpMk id="17" creationId="{3FA489DF-2F5F-4DF0-862C-9B55FFE17C3F}"/>
          </ac:cxnSpMkLst>
        </pc:cxnChg>
        <pc:cxnChg chg="add del mod">
          <ac:chgData name="Andres Penuela-Fernandez" userId="26693260-5f72-4911-8218-b098c180f1d5" providerId="ADAL" clId="{8BE6FB51-34A5-48BC-B0A0-2DECDCC25BEE}" dt="2022-01-04T09:25:27.763" v="465" actId="478"/>
          <ac:cxnSpMkLst>
            <pc:docMk/>
            <pc:sldMk cId="1642507113" sldId="302"/>
            <ac:cxnSpMk id="18" creationId="{3DA7C51E-D8B3-43D4-8208-E7B3195EC593}"/>
          </ac:cxnSpMkLst>
        </pc:cxnChg>
        <pc:cxnChg chg="add mod">
          <ac:chgData name="Andres Penuela-Fernandez" userId="26693260-5f72-4911-8218-b098c180f1d5" providerId="ADAL" clId="{8BE6FB51-34A5-48BC-B0A0-2DECDCC25BEE}" dt="2022-01-04T17:12:00.113" v="3509" actId="1076"/>
          <ac:cxnSpMkLst>
            <pc:docMk/>
            <pc:sldMk cId="1642507113" sldId="302"/>
            <ac:cxnSpMk id="19" creationId="{5B95C15A-A36E-49FC-8189-45395D69934B}"/>
          </ac:cxnSpMkLst>
        </pc:cxnChg>
        <pc:cxnChg chg="add del mod">
          <ac:chgData name="Andres Penuela-Fernandez" userId="26693260-5f72-4911-8218-b098c180f1d5" providerId="ADAL" clId="{8BE6FB51-34A5-48BC-B0A0-2DECDCC25BEE}" dt="2022-01-04T17:04:35.062" v="3413" actId="478"/>
          <ac:cxnSpMkLst>
            <pc:docMk/>
            <pc:sldMk cId="1642507113" sldId="302"/>
            <ac:cxnSpMk id="20" creationId="{13C9CBAD-47C4-4B4F-B312-09041ABEEC8A}"/>
          </ac:cxnSpMkLst>
        </pc:cxnChg>
        <pc:cxnChg chg="add del mod">
          <ac:chgData name="Andres Penuela-Fernandez" userId="26693260-5f72-4911-8218-b098c180f1d5" providerId="ADAL" clId="{8BE6FB51-34A5-48BC-B0A0-2DECDCC25BEE}" dt="2022-01-04T17:04:44.126" v="3414" actId="478"/>
          <ac:cxnSpMkLst>
            <pc:docMk/>
            <pc:sldMk cId="1642507113" sldId="302"/>
            <ac:cxnSpMk id="21" creationId="{7265DA46-9DD7-40B6-B72D-081C584BE027}"/>
          </ac:cxnSpMkLst>
        </pc:cxnChg>
        <pc:cxnChg chg="add mod">
          <ac:chgData name="Andres Penuela-Fernandez" userId="26693260-5f72-4911-8218-b098c180f1d5" providerId="ADAL" clId="{8BE6FB51-34A5-48BC-B0A0-2DECDCC25BEE}" dt="2022-01-04T15:12:13.770" v="3184"/>
          <ac:cxnSpMkLst>
            <pc:docMk/>
            <pc:sldMk cId="1642507113" sldId="302"/>
            <ac:cxnSpMk id="23" creationId="{9CC7BE78-E3C6-4420-B1EA-8C735C1E301A}"/>
          </ac:cxnSpMkLst>
        </pc:cxnChg>
      </pc:sldChg>
      <pc:sldChg chg="addSp delSp modSp add mod modNotesTx">
        <pc:chgData name="Andres Penuela-Fernandez" userId="26693260-5f72-4911-8218-b098c180f1d5" providerId="ADAL" clId="{8BE6FB51-34A5-48BC-B0A0-2DECDCC25BEE}" dt="2022-01-04T17:19:28.779" v="3698" actId="790"/>
        <pc:sldMkLst>
          <pc:docMk/>
          <pc:sldMk cId="2064459732" sldId="303"/>
        </pc:sldMkLst>
        <pc:spChg chg="add del mod">
          <ac:chgData name="Andres Penuela-Fernandez" userId="26693260-5f72-4911-8218-b098c180f1d5" providerId="ADAL" clId="{8BE6FB51-34A5-48BC-B0A0-2DECDCC25BEE}" dt="2022-01-03T09:05:22.410" v="245" actId="478"/>
          <ac:spMkLst>
            <pc:docMk/>
            <pc:sldMk cId="2064459732" sldId="303"/>
            <ac:spMk id="5" creationId="{0258CF56-D1EE-4C5A-A498-E34E3ADA1540}"/>
          </ac:spMkLst>
        </pc:spChg>
        <pc:spChg chg="add del">
          <ac:chgData name="Andres Penuela-Fernandez" userId="26693260-5f72-4911-8218-b098c180f1d5" providerId="ADAL" clId="{8BE6FB51-34A5-48BC-B0A0-2DECDCC25BEE}" dt="2022-01-03T09:05:22.410" v="245" actId="478"/>
          <ac:spMkLst>
            <pc:docMk/>
            <pc:sldMk cId="2064459732" sldId="303"/>
            <ac:spMk id="6" creationId="{3E4EA25F-3D87-435D-8162-F067942D225C}"/>
          </ac:spMkLst>
        </pc:spChg>
        <pc:spChg chg="add mod">
          <ac:chgData name="Andres Penuela-Fernandez" userId="26693260-5f72-4911-8218-b098c180f1d5" providerId="ADAL" clId="{8BE6FB51-34A5-48BC-B0A0-2DECDCC25BEE}" dt="2022-01-04T09:07:53.699" v="305" actId="14100"/>
          <ac:spMkLst>
            <pc:docMk/>
            <pc:sldMk cId="2064459732" sldId="303"/>
            <ac:spMk id="11" creationId="{06C0115F-AB9A-4FC3-9000-26525510F893}"/>
          </ac:spMkLst>
        </pc:spChg>
        <pc:spChg chg="del">
          <ac:chgData name="Andres Penuela-Fernandez" userId="26693260-5f72-4911-8218-b098c180f1d5" providerId="ADAL" clId="{8BE6FB51-34A5-48BC-B0A0-2DECDCC25BEE}" dt="2022-01-03T09:05:05.764" v="240" actId="478"/>
          <ac:spMkLst>
            <pc:docMk/>
            <pc:sldMk cId="2064459732" sldId="303"/>
            <ac:spMk id="12" creationId="{8244C94E-7B37-4DD3-8972-DB607A1E505A}"/>
          </ac:spMkLst>
        </pc:spChg>
        <pc:spChg chg="add del mod">
          <ac:chgData name="Andres Penuela-Fernandez" userId="26693260-5f72-4911-8218-b098c180f1d5" providerId="ADAL" clId="{8BE6FB51-34A5-48BC-B0A0-2DECDCC25BEE}" dt="2022-01-03T18:05:55.246" v="252" actId="478"/>
          <ac:spMkLst>
            <pc:docMk/>
            <pc:sldMk cId="2064459732" sldId="303"/>
            <ac:spMk id="13" creationId="{E50BDA05-C737-42BF-AF5D-005BDCDA0A14}"/>
          </ac:spMkLst>
        </pc:spChg>
        <pc:spChg chg="del">
          <ac:chgData name="Andres Penuela-Fernandez" userId="26693260-5f72-4911-8218-b098c180f1d5" providerId="ADAL" clId="{8BE6FB51-34A5-48BC-B0A0-2DECDCC25BEE}" dt="2022-01-03T09:05:07.637" v="241" actId="478"/>
          <ac:spMkLst>
            <pc:docMk/>
            <pc:sldMk cId="2064459732" sldId="303"/>
            <ac:spMk id="14" creationId="{7B3AE1C8-AE82-4482-932F-269A80BE8AB1}"/>
          </ac:spMkLst>
        </pc:spChg>
        <pc:spChg chg="del">
          <ac:chgData name="Andres Penuela-Fernandez" userId="26693260-5f72-4911-8218-b098c180f1d5" providerId="ADAL" clId="{8BE6FB51-34A5-48BC-B0A0-2DECDCC25BEE}" dt="2022-01-03T09:04:33.679" v="234" actId="478"/>
          <ac:spMkLst>
            <pc:docMk/>
            <pc:sldMk cId="2064459732" sldId="303"/>
            <ac:spMk id="15" creationId="{37CF3A27-6D92-4043-823B-7640EAE33E89}"/>
          </ac:spMkLst>
        </pc:spChg>
        <pc:spChg chg="del">
          <ac:chgData name="Andres Penuela-Fernandez" userId="26693260-5f72-4911-8218-b098c180f1d5" providerId="ADAL" clId="{8BE6FB51-34A5-48BC-B0A0-2DECDCC25BEE}" dt="2022-01-03T09:04:34.670" v="235" actId="478"/>
          <ac:spMkLst>
            <pc:docMk/>
            <pc:sldMk cId="2064459732" sldId="303"/>
            <ac:spMk id="16" creationId="{EA18D172-6114-423B-A5D0-B12030A61F3C}"/>
          </ac:spMkLst>
        </pc:spChg>
        <pc:spChg chg="add mod">
          <ac:chgData name="Andres Penuela-Fernandez" userId="26693260-5f72-4911-8218-b098c180f1d5" providerId="ADAL" clId="{8BE6FB51-34A5-48BC-B0A0-2DECDCC25BEE}" dt="2022-01-04T15:12:15.621" v="3185"/>
          <ac:spMkLst>
            <pc:docMk/>
            <pc:sldMk cId="2064459732" sldId="303"/>
            <ac:spMk id="20" creationId="{EE10F2D7-4F1F-4F11-992A-F50179005059}"/>
          </ac:spMkLst>
        </pc:spChg>
        <pc:spChg chg="add mod">
          <ac:chgData name="Andres Penuela-Fernandez" userId="26693260-5f72-4911-8218-b098c180f1d5" providerId="ADAL" clId="{8BE6FB51-34A5-48BC-B0A0-2DECDCC25BEE}" dt="2022-01-04T15:12:15.621" v="3185"/>
          <ac:spMkLst>
            <pc:docMk/>
            <pc:sldMk cId="2064459732" sldId="303"/>
            <ac:spMk id="22" creationId="{14E62C96-1CF2-47E6-B5FA-982B492E2CBD}"/>
          </ac:spMkLst>
        </pc:spChg>
        <pc:spChg chg="add mod">
          <ac:chgData name="Andres Penuela-Fernandez" userId="26693260-5f72-4911-8218-b098c180f1d5" providerId="ADAL" clId="{8BE6FB51-34A5-48BC-B0A0-2DECDCC25BEE}" dt="2022-01-04T17:19:28.779" v="3698" actId="790"/>
          <ac:spMkLst>
            <pc:docMk/>
            <pc:sldMk cId="2064459732" sldId="303"/>
            <ac:spMk id="23" creationId="{E0C009C7-E7A7-4F2D-B52E-8454BA048FCE}"/>
          </ac:spMkLst>
        </pc:spChg>
        <pc:spChg chg="add mod">
          <ac:chgData name="Andres Penuela-Fernandez" userId="26693260-5f72-4911-8218-b098c180f1d5" providerId="ADAL" clId="{8BE6FB51-34A5-48BC-B0A0-2DECDCC25BEE}" dt="2022-01-04T17:12:18.382" v="3511" actId="1076"/>
          <ac:spMkLst>
            <pc:docMk/>
            <pc:sldMk cId="2064459732" sldId="303"/>
            <ac:spMk id="24" creationId="{224556E6-A37F-4556-9E3C-1BBB288795EF}"/>
          </ac:spMkLst>
        </pc:spChg>
        <pc:spChg chg="add mod">
          <ac:chgData name="Andres Penuela-Fernandez" userId="26693260-5f72-4911-8218-b098c180f1d5" providerId="ADAL" clId="{8BE6FB51-34A5-48BC-B0A0-2DECDCC25BEE}" dt="2022-01-04T17:19:24.481" v="3697" actId="790"/>
          <ac:spMkLst>
            <pc:docMk/>
            <pc:sldMk cId="2064459732" sldId="303"/>
            <ac:spMk id="25" creationId="{36B96733-1967-43B4-9FC7-1794FA61F508}"/>
          </ac:spMkLst>
        </pc:spChg>
        <pc:picChg chg="del mod">
          <ac:chgData name="Andres Penuela-Fernandez" userId="26693260-5f72-4911-8218-b098c180f1d5" providerId="ADAL" clId="{8BE6FB51-34A5-48BC-B0A0-2DECDCC25BEE}" dt="2022-01-04T09:07:22.702" v="299" actId="478"/>
          <ac:picMkLst>
            <pc:docMk/>
            <pc:sldMk cId="2064459732" sldId="303"/>
            <ac:picMk id="10" creationId="{806D2E42-AA0D-4F43-853F-ECF53FD919A5}"/>
          </ac:picMkLst>
        </pc:picChg>
        <pc:picChg chg="add del mod">
          <ac:chgData name="Andres Penuela-Fernandez" userId="26693260-5f72-4911-8218-b098c180f1d5" providerId="ADAL" clId="{8BE6FB51-34A5-48BC-B0A0-2DECDCC25BEE}" dt="2022-01-04T08:46:20.004" v="258" actId="478"/>
          <ac:picMkLst>
            <pc:docMk/>
            <pc:sldMk cId="2064459732" sldId="303"/>
            <ac:picMk id="9218" creationId="{37E835D4-B317-4E7D-94A0-15521A61C298}"/>
          </ac:picMkLst>
        </pc:picChg>
        <pc:picChg chg="add mod">
          <ac:chgData name="Andres Penuela-Fernandez" userId="26693260-5f72-4911-8218-b098c180f1d5" providerId="ADAL" clId="{8BE6FB51-34A5-48BC-B0A0-2DECDCC25BEE}" dt="2022-01-04T08:46:50.672" v="263" actId="167"/>
          <ac:picMkLst>
            <pc:docMk/>
            <pc:sldMk cId="2064459732" sldId="303"/>
            <ac:picMk id="9220" creationId="{1B252810-EDE3-4883-8CE3-E8753138EAB0}"/>
          </ac:picMkLst>
        </pc:picChg>
        <pc:picChg chg="add mod">
          <ac:chgData name="Andres Penuela-Fernandez" userId="26693260-5f72-4911-8218-b098c180f1d5" providerId="ADAL" clId="{8BE6FB51-34A5-48BC-B0A0-2DECDCC25BEE}" dt="2022-01-04T09:07:47.854" v="304" actId="167"/>
          <ac:picMkLst>
            <pc:docMk/>
            <pc:sldMk cId="2064459732" sldId="303"/>
            <ac:picMk id="9222" creationId="{0DDB3688-134F-4EEE-A770-CC88DFB496DB}"/>
          </ac:picMkLst>
        </pc:picChg>
        <pc:cxnChg chg="add mod">
          <ac:chgData name="Andres Penuela-Fernandez" userId="26693260-5f72-4911-8218-b098c180f1d5" providerId="ADAL" clId="{8BE6FB51-34A5-48BC-B0A0-2DECDCC25BEE}" dt="2022-01-04T17:13:08.084" v="3601" actId="1076"/>
          <ac:cxnSpMkLst>
            <pc:docMk/>
            <pc:sldMk cId="2064459732" sldId="303"/>
            <ac:cxnSpMk id="17" creationId="{16C6F9A0-2E6A-4249-8EF9-651CD6FBBBD9}"/>
          </ac:cxnSpMkLst>
        </pc:cxnChg>
        <pc:cxnChg chg="add del mod">
          <ac:chgData name="Andres Penuela-Fernandez" userId="26693260-5f72-4911-8218-b098c180f1d5" providerId="ADAL" clId="{8BE6FB51-34A5-48BC-B0A0-2DECDCC25BEE}" dt="2022-01-04T09:28:17.813" v="473" actId="478"/>
          <ac:cxnSpMkLst>
            <pc:docMk/>
            <pc:sldMk cId="2064459732" sldId="303"/>
            <ac:cxnSpMk id="18" creationId="{A7C9EB5E-1709-4CC2-9215-6C692123D02B}"/>
          </ac:cxnSpMkLst>
        </pc:cxnChg>
        <pc:cxnChg chg="add del mod">
          <ac:chgData name="Andres Penuela-Fernandez" userId="26693260-5f72-4911-8218-b098c180f1d5" providerId="ADAL" clId="{8BE6FB51-34A5-48BC-B0A0-2DECDCC25BEE}" dt="2022-01-04T17:02:29.319" v="3412" actId="478"/>
          <ac:cxnSpMkLst>
            <pc:docMk/>
            <pc:sldMk cId="2064459732" sldId="303"/>
            <ac:cxnSpMk id="19" creationId="{1E4A8232-ECE4-4FAA-92EC-77066BE42F8F}"/>
          </ac:cxnSpMkLst>
        </pc:cxnChg>
        <pc:cxnChg chg="add mod">
          <ac:chgData name="Andres Penuela-Fernandez" userId="26693260-5f72-4911-8218-b098c180f1d5" providerId="ADAL" clId="{8BE6FB51-34A5-48BC-B0A0-2DECDCC25BEE}" dt="2022-01-04T15:12:15.621" v="3185"/>
          <ac:cxnSpMkLst>
            <pc:docMk/>
            <pc:sldMk cId="2064459732" sldId="303"/>
            <ac:cxnSpMk id="21" creationId="{320B1D92-70AE-481D-9210-E8E9BC5D6335}"/>
          </ac:cxnSpMkLst>
        </pc:cxnChg>
      </pc:sldChg>
      <pc:sldChg chg="add del">
        <pc:chgData name="Andres Penuela-Fernandez" userId="26693260-5f72-4911-8218-b098c180f1d5" providerId="ADAL" clId="{8BE6FB51-34A5-48BC-B0A0-2DECDCC25BEE}" dt="2022-01-03T09:00:20.296" v="212"/>
        <pc:sldMkLst>
          <pc:docMk/>
          <pc:sldMk cId="2473722415" sldId="303"/>
        </pc:sldMkLst>
      </pc:sldChg>
      <pc:sldChg chg="new del">
        <pc:chgData name="Andres Penuela-Fernandez" userId="26693260-5f72-4911-8218-b098c180f1d5" providerId="ADAL" clId="{8BE6FB51-34A5-48BC-B0A0-2DECDCC25BEE}" dt="2022-01-04T09:20:35.427" v="308" actId="47"/>
        <pc:sldMkLst>
          <pc:docMk/>
          <pc:sldMk cId="2768764744" sldId="304"/>
        </pc:sldMkLst>
      </pc:sldChg>
      <pc:sldChg chg="addSp delSp modSp add mod">
        <pc:chgData name="Andres Penuela-Fernandez" userId="26693260-5f72-4911-8218-b098c180f1d5" providerId="ADAL" clId="{8BE6FB51-34A5-48BC-B0A0-2DECDCC25BEE}" dt="2022-01-04T16:57:43.185" v="3286" actId="113"/>
        <pc:sldMkLst>
          <pc:docMk/>
          <pc:sldMk cId="4195147834" sldId="305"/>
        </pc:sldMkLst>
        <pc:spChg chg="mod">
          <ac:chgData name="Andres Penuela-Fernandez" userId="26693260-5f72-4911-8218-b098c180f1d5" providerId="ADAL" clId="{8BE6FB51-34A5-48BC-B0A0-2DECDCC25BEE}" dt="2022-01-04T09:21:17.238" v="388" actId="20577"/>
          <ac:spMkLst>
            <pc:docMk/>
            <pc:sldMk cId="4195147834" sldId="305"/>
            <ac:spMk id="2" creationId="{8844A9BD-2C94-44CE-9D83-834A1AEE1666}"/>
          </ac:spMkLst>
        </pc:spChg>
        <pc:spChg chg="mod">
          <ac:chgData name="Andres Penuela-Fernandez" userId="26693260-5f72-4911-8218-b098c180f1d5" providerId="ADAL" clId="{8BE6FB51-34A5-48BC-B0A0-2DECDCC25BEE}" dt="2022-01-04T16:57:43.185" v="3286" actId="113"/>
          <ac:spMkLst>
            <pc:docMk/>
            <pc:sldMk cId="4195147834" sldId="305"/>
            <ac:spMk id="3" creationId="{E2321C62-F03B-4640-8DC1-0ED120B1E0A1}"/>
          </ac:spMkLst>
        </pc:spChg>
        <pc:spChg chg="add del mod">
          <ac:chgData name="Andres Penuela-Fernandez" userId="26693260-5f72-4911-8218-b098c180f1d5" providerId="ADAL" clId="{8BE6FB51-34A5-48BC-B0A0-2DECDCC25BEE}" dt="2022-01-04T15:11:03.577" v="3165" actId="21"/>
          <ac:spMkLst>
            <pc:docMk/>
            <pc:sldMk cId="4195147834" sldId="305"/>
            <ac:spMk id="4" creationId="{FB4D7D3A-0005-4E1C-AD0B-56E456CB36E7}"/>
          </ac:spMkLst>
        </pc:spChg>
      </pc:sldChg>
      <pc:sldChg chg="new del">
        <pc:chgData name="Andres Penuela-Fernandez" userId="26693260-5f72-4911-8218-b098c180f1d5" providerId="ADAL" clId="{8BE6FB51-34A5-48BC-B0A0-2DECDCC25BEE}" dt="2022-01-04T17:06:07.025" v="3417" actId="47"/>
        <pc:sldMkLst>
          <pc:docMk/>
          <pc:sldMk cId="803203194" sldId="306"/>
        </pc:sldMkLst>
      </pc:sldChg>
      <pc:sldChg chg="addSp delSp modSp add mod">
        <pc:chgData name="Andres Penuela-Fernandez" userId="26693260-5f72-4911-8218-b098c180f1d5" providerId="ADAL" clId="{8BE6FB51-34A5-48BC-B0A0-2DECDCC25BEE}" dt="2022-01-04T17:06:55.688" v="3508" actId="478"/>
        <pc:sldMkLst>
          <pc:docMk/>
          <pc:sldMk cId="1599199961" sldId="307"/>
        </pc:sldMkLst>
        <pc:spChg chg="mod">
          <ac:chgData name="Andres Penuela-Fernandez" userId="26693260-5f72-4911-8218-b098c180f1d5" providerId="ADAL" clId="{8BE6FB51-34A5-48BC-B0A0-2DECDCC25BEE}" dt="2022-01-04T17:06:47.411" v="3506" actId="20577"/>
          <ac:spMkLst>
            <pc:docMk/>
            <pc:sldMk cId="1599199961" sldId="307"/>
            <ac:spMk id="2" creationId="{8844A9BD-2C94-44CE-9D83-834A1AEE1666}"/>
          </ac:spMkLst>
        </pc:spChg>
        <pc:spChg chg="del">
          <ac:chgData name="Andres Penuela-Fernandez" userId="26693260-5f72-4911-8218-b098c180f1d5" providerId="ADAL" clId="{8BE6FB51-34A5-48BC-B0A0-2DECDCC25BEE}" dt="2022-01-04T17:06:52.316" v="3507" actId="478"/>
          <ac:spMkLst>
            <pc:docMk/>
            <pc:sldMk cId="1599199961" sldId="307"/>
            <ac:spMk id="3" creationId="{E2321C62-F03B-4640-8DC1-0ED120B1E0A1}"/>
          </ac:spMkLst>
        </pc:spChg>
        <pc:spChg chg="add del mod">
          <ac:chgData name="Andres Penuela-Fernandez" userId="26693260-5f72-4911-8218-b098c180f1d5" providerId="ADAL" clId="{8BE6FB51-34A5-48BC-B0A0-2DECDCC25BEE}" dt="2022-01-04T17:06:55.688" v="3508" actId="478"/>
          <ac:spMkLst>
            <pc:docMk/>
            <pc:sldMk cId="1599199961" sldId="307"/>
            <ac:spMk id="5" creationId="{B4B8975D-9939-4C21-B659-C8D37B315D91}"/>
          </ac:spMkLst>
        </pc:spChg>
      </pc:sldChg>
      <pc:sldChg chg="addSp delSp modSp add mod">
        <pc:chgData name="Andres Penuela-Fernandez" userId="26693260-5f72-4911-8218-b098c180f1d5" providerId="ADAL" clId="{8BE6FB51-34A5-48BC-B0A0-2DECDCC25BEE}" dt="2022-01-05T12:20:49.325" v="4056" actId="478"/>
        <pc:sldMkLst>
          <pc:docMk/>
          <pc:sldMk cId="90906699" sldId="308"/>
        </pc:sldMkLst>
        <pc:spChg chg="del">
          <ac:chgData name="Andres Penuela-Fernandez" userId="26693260-5f72-4911-8218-b098c180f1d5" providerId="ADAL" clId="{8BE6FB51-34A5-48BC-B0A0-2DECDCC25BEE}" dt="2022-01-05T12:20:47.392" v="4054" actId="478"/>
          <ac:spMkLst>
            <pc:docMk/>
            <pc:sldMk cId="90906699" sldId="308"/>
            <ac:spMk id="6" creationId="{2F2418D2-4862-4333-BEF1-5E2D448F81D5}"/>
          </ac:spMkLst>
        </pc:spChg>
        <pc:spChg chg="mod">
          <ac:chgData name="Andres Penuela-Fernandez" userId="26693260-5f72-4911-8218-b098c180f1d5" providerId="ADAL" clId="{8BE6FB51-34A5-48BC-B0A0-2DECDCC25BEE}" dt="2022-01-05T11:50:52.053" v="3880" actId="1076"/>
          <ac:spMkLst>
            <pc:docMk/>
            <pc:sldMk cId="90906699" sldId="308"/>
            <ac:spMk id="11" creationId="{25DEE52C-725A-4838-9DFC-D5086B9D96F9}"/>
          </ac:spMkLst>
        </pc:spChg>
        <pc:spChg chg="mod">
          <ac:chgData name="Andres Penuela-Fernandez" userId="26693260-5f72-4911-8218-b098c180f1d5" providerId="ADAL" clId="{8BE6FB51-34A5-48BC-B0A0-2DECDCC25BEE}" dt="2022-01-05T11:26:47.736" v="3850" actId="1076"/>
          <ac:spMkLst>
            <pc:docMk/>
            <pc:sldMk cId="90906699" sldId="308"/>
            <ac:spMk id="12" creationId="{82D93A0A-A0B9-4BF1-A910-FBF700AE2CED}"/>
          </ac:spMkLst>
        </pc:spChg>
        <pc:spChg chg="add mod">
          <ac:chgData name="Andres Penuela-Fernandez" userId="26693260-5f72-4911-8218-b098c180f1d5" providerId="ADAL" clId="{8BE6FB51-34A5-48BC-B0A0-2DECDCC25BEE}" dt="2022-01-05T12:20:47.627" v="4055"/>
          <ac:spMkLst>
            <pc:docMk/>
            <pc:sldMk cId="90906699" sldId="308"/>
            <ac:spMk id="16" creationId="{BDD2CE08-4C0A-4B73-A21E-483C9BA8C95E}"/>
          </ac:spMkLst>
        </pc:spChg>
        <pc:picChg chg="del">
          <ac:chgData name="Andres Penuela-Fernandez" userId="26693260-5f72-4911-8218-b098c180f1d5" providerId="ADAL" clId="{8BE6FB51-34A5-48BC-B0A0-2DECDCC25BEE}" dt="2022-01-05T11:26:36.399" v="3847" actId="478"/>
          <ac:picMkLst>
            <pc:docMk/>
            <pc:sldMk cId="90906699" sldId="308"/>
            <ac:picMk id="1026" creationId="{962725D6-BB0A-4E88-B839-3C6C57771EE8}"/>
          </ac:picMkLst>
        </pc:picChg>
        <pc:picChg chg="add del mod">
          <ac:chgData name="Andres Penuela-Fernandez" userId="26693260-5f72-4911-8218-b098c180f1d5" providerId="ADAL" clId="{8BE6FB51-34A5-48BC-B0A0-2DECDCC25BEE}" dt="2022-01-05T11:31:58.053" v="3851" actId="478"/>
          <ac:picMkLst>
            <pc:docMk/>
            <pc:sldMk cId="90906699" sldId="308"/>
            <ac:picMk id="2050" creationId="{BB022EBB-5F1D-4076-B459-49E2C9914B36}"/>
          </ac:picMkLst>
        </pc:picChg>
        <pc:picChg chg="add mod">
          <ac:chgData name="Andres Penuela-Fernandez" userId="26693260-5f72-4911-8218-b098c180f1d5" providerId="ADAL" clId="{8BE6FB51-34A5-48BC-B0A0-2DECDCC25BEE}" dt="2022-01-05T11:32:02.501" v="3853" actId="167"/>
          <ac:picMkLst>
            <pc:docMk/>
            <pc:sldMk cId="90906699" sldId="308"/>
            <ac:picMk id="2052" creationId="{C3C6C48B-82C6-47DD-892B-C250E32F1D43}"/>
          </ac:picMkLst>
        </pc:picChg>
        <pc:picChg chg="del">
          <ac:chgData name="Andres Penuela-Fernandez" userId="26693260-5f72-4911-8218-b098c180f1d5" providerId="ADAL" clId="{8BE6FB51-34A5-48BC-B0A0-2DECDCC25BEE}" dt="2022-01-05T12:20:49.325" v="4056" actId="478"/>
          <ac:picMkLst>
            <pc:docMk/>
            <pc:sldMk cId="90906699" sldId="308"/>
            <ac:picMk id="5124" creationId="{F9CA3666-638D-404D-BFC5-160DCC3F9694}"/>
          </ac:picMkLst>
        </pc:picChg>
      </pc:sldChg>
      <pc:sldChg chg="addSp modSp new mod ord">
        <pc:chgData name="Andres Penuela-Fernandez" userId="26693260-5f72-4911-8218-b098c180f1d5" providerId="ADAL" clId="{8BE6FB51-34A5-48BC-B0A0-2DECDCC25BEE}" dt="2022-01-05T12:20:32.410" v="4051" actId="1076"/>
        <pc:sldMkLst>
          <pc:docMk/>
          <pc:sldMk cId="1296523431" sldId="309"/>
        </pc:sldMkLst>
        <pc:spChg chg="add mod">
          <ac:chgData name="Andres Penuela-Fernandez" userId="26693260-5f72-4911-8218-b098c180f1d5" providerId="ADAL" clId="{8BE6FB51-34A5-48BC-B0A0-2DECDCC25BEE}" dt="2022-01-05T11:50:19.592" v="3876"/>
          <ac:spMkLst>
            <pc:docMk/>
            <pc:sldMk cId="1296523431" sldId="309"/>
            <ac:spMk id="5" creationId="{1BEE41B0-45CB-44B3-A913-BE4D04F7459B}"/>
          </ac:spMkLst>
        </pc:spChg>
        <pc:spChg chg="add mod">
          <ac:chgData name="Andres Penuela-Fernandez" userId="26693260-5f72-4911-8218-b098c180f1d5" providerId="ADAL" clId="{8BE6FB51-34A5-48BC-B0A0-2DECDCC25BEE}" dt="2022-01-05T11:50:44.804" v="3879" actId="1076"/>
          <ac:spMkLst>
            <pc:docMk/>
            <pc:sldMk cId="1296523431" sldId="309"/>
            <ac:spMk id="6" creationId="{40AAC7EF-BE17-4E15-9147-877E028BC203}"/>
          </ac:spMkLst>
        </pc:spChg>
        <pc:spChg chg="add mod">
          <ac:chgData name="Andres Penuela-Fernandez" userId="26693260-5f72-4911-8218-b098c180f1d5" providerId="ADAL" clId="{8BE6FB51-34A5-48BC-B0A0-2DECDCC25BEE}" dt="2022-01-05T11:50:42.087" v="3878" actId="1076"/>
          <ac:spMkLst>
            <pc:docMk/>
            <pc:sldMk cId="1296523431" sldId="309"/>
            <ac:spMk id="7" creationId="{A5E6F7B6-5E75-4DCD-9BB1-45C0A29990BC}"/>
          </ac:spMkLst>
        </pc:spChg>
        <pc:spChg chg="add mod">
          <ac:chgData name="Andres Penuela-Fernandez" userId="26693260-5f72-4911-8218-b098c180f1d5" providerId="ADAL" clId="{8BE6FB51-34A5-48BC-B0A0-2DECDCC25BEE}" dt="2022-01-05T11:51:49.079" v="3882" actId="1076"/>
          <ac:spMkLst>
            <pc:docMk/>
            <pc:sldMk cId="1296523431" sldId="309"/>
            <ac:spMk id="8" creationId="{C9E7A5FD-740F-4B5C-BA5E-160CDA9E3D42}"/>
          </ac:spMkLst>
        </pc:spChg>
        <pc:spChg chg="add mod">
          <ac:chgData name="Andres Penuela-Fernandez" userId="26693260-5f72-4911-8218-b098c180f1d5" providerId="ADAL" clId="{8BE6FB51-34A5-48BC-B0A0-2DECDCC25BEE}" dt="2022-01-05T11:51:53.717" v="3884" actId="1076"/>
          <ac:spMkLst>
            <pc:docMk/>
            <pc:sldMk cId="1296523431" sldId="309"/>
            <ac:spMk id="9" creationId="{DA481477-D819-4B15-B58B-BE5537821C33}"/>
          </ac:spMkLst>
        </pc:spChg>
        <pc:spChg chg="add mod">
          <ac:chgData name="Andres Penuela-Fernandez" userId="26693260-5f72-4911-8218-b098c180f1d5" providerId="ADAL" clId="{8BE6FB51-34A5-48BC-B0A0-2DECDCC25BEE}" dt="2022-01-05T12:20:32.410" v="4051" actId="1076"/>
          <ac:spMkLst>
            <pc:docMk/>
            <pc:sldMk cId="1296523431" sldId="309"/>
            <ac:spMk id="10" creationId="{030EB7C5-C837-4535-B389-627DAF7B8782}"/>
          </ac:spMkLst>
        </pc:spChg>
        <pc:picChg chg="add">
          <ac:chgData name="Andres Penuela-Fernandez" userId="26693260-5f72-4911-8218-b098c180f1d5" providerId="ADAL" clId="{8BE6FB51-34A5-48BC-B0A0-2DECDCC25BEE}" dt="2022-01-05T11:49:51.589" v="3873"/>
          <ac:picMkLst>
            <pc:docMk/>
            <pc:sldMk cId="1296523431" sldId="309"/>
            <ac:picMk id="4098" creationId="{22B43953-075D-4F93-A6B0-964DF49830AE}"/>
          </ac:picMkLst>
        </pc:picChg>
      </pc:sldChg>
      <pc:sldChg chg="addSp delSp modSp add mod">
        <pc:chgData name="Andres Penuela-Fernandez" userId="26693260-5f72-4911-8218-b098c180f1d5" providerId="ADAL" clId="{8BE6FB51-34A5-48BC-B0A0-2DECDCC25BEE}" dt="2022-01-07T10:44:25.322" v="4057" actId="478"/>
        <pc:sldMkLst>
          <pc:docMk/>
          <pc:sldMk cId="3634685301" sldId="310"/>
        </pc:sldMkLst>
        <pc:spChg chg="del">
          <ac:chgData name="Andres Penuela-Fernandez" userId="26693260-5f72-4911-8218-b098c180f1d5" providerId="ADAL" clId="{8BE6FB51-34A5-48BC-B0A0-2DECDCC25BEE}" dt="2022-01-07T10:44:25.322" v="4057" actId="478"/>
          <ac:spMkLst>
            <pc:docMk/>
            <pc:sldMk cId="3634685301" sldId="310"/>
            <ac:spMk id="5" creationId="{DD316235-DE37-42F1-940D-FD6F5974FC34}"/>
          </ac:spMkLst>
        </pc:spChg>
        <pc:spChg chg="add mod">
          <ac:chgData name="Andres Penuela-Fernandez" userId="26693260-5f72-4911-8218-b098c180f1d5" providerId="ADAL" clId="{8BE6FB51-34A5-48BC-B0A0-2DECDCC25BEE}" dt="2022-01-05T11:57:19.217" v="3893" actId="1076"/>
          <ac:spMkLst>
            <pc:docMk/>
            <pc:sldMk cId="3634685301" sldId="310"/>
            <ac:spMk id="6" creationId="{0B5F6C6F-D429-4D71-900D-A851979C785D}"/>
          </ac:spMkLst>
        </pc:spChg>
        <pc:spChg chg="add mod">
          <ac:chgData name="Andres Penuela-Fernandez" userId="26693260-5f72-4911-8218-b098c180f1d5" providerId="ADAL" clId="{8BE6FB51-34A5-48BC-B0A0-2DECDCC25BEE}" dt="2022-01-05T11:57:14.232" v="3892" actId="1076"/>
          <ac:spMkLst>
            <pc:docMk/>
            <pc:sldMk cId="3634685301" sldId="310"/>
            <ac:spMk id="7" creationId="{3947BBF4-4C5A-4683-A3F7-A406F32E98C7}"/>
          </ac:spMkLst>
        </pc:spChg>
        <pc:spChg chg="add mod">
          <ac:chgData name="Andres Penuela-Fernandez" userId="26693260-5f72-4911-8218-b098c180f1d5" providerId="ADAL" clId="{8BE6FB51-34A5-48BC-B0A0-2DECDCC25BEE}" dt="2022-01-05T12:00:47.026" v="3904" actId="1076"/>
          <ac:spMkLst>
            <pc:docMk/>
            <pc:sldMk cId="3634685301" sldId="310"/>
            <ac:spMk id="8" creationId="{E57DE3BB-E66D-4EB7-9366-B4784E9DB54B}"/>
          </ac:spMkLst>
        </pc:spChg>
        <pc:spChg chg="add mod">
          <ac:chgData name="Andres Penuela-Fernandez" userId="26693260-5f72-4911-8218-b098c180f1d5" providerId="ADAL" clId="{8BE6FB51-34A5-48BC-B0A0-2DECDCC25BEE}" dt="2022-01-05T12:00:47.026" v="3904" actId="1076"/>
          <ac:spMkLst>
            <pc:docMk/>
            <pc:sldMk cId="3634685301" sldId="310"/>
            <ac:spMk id="9" creationId="{849F1B89-8271-4F80-B7FA-997A70FE6349}"/>
          </ac:spMkLst>
        </pc:spChg>
        <pc:spChg chg="add mod">
          <ac:chgData name="Andres Penuela-Fernandez" userId="26693260-5f72-4911-8218-b098c180f1d5" providerId="ADAL" clId="{8BE6FB51-34A5-48BC-B0A0-2DECDCC25BEE}" dt="2022-01-05T12:00:41.798" v="3903" actId="1076"/>
          <ac:spMkLst>
            <pc:docMk/>
            <pc:sldMk cId="3634685301" sldId="310"/>
            <ac:spMk id="10" creationId="{BC165F58-A773-4290-A5AB-88A843EE9B7B}"/>
          </ac:spMkLst>
        </pc:spChg>
        <pc:spChg chg="add mod">
          <ac:chgData name="Andres Penuela-Fernandez" userId="26693260-5f72-4911-8218-b098c180f1d5" providerId="ADAL" clId="{8BE6FB51-34A5-48BC-B0A0-2DECDCC25BEE}" dt="2022-01-05T12:00:39.936" v="3902" actId="1076"/>
          <ac:spMkLst>
            <pc:docMk/>
            <pc:sldMk cId="3634685301" sldId="310"/>
            <ac:spMk id="11" creationId="{7D6D0153-6C41-4F5D-84A7-D6FB5BD80798}"/>
          </ac:spMkLst>
        </pc:spChg>
        <pc:spChg chg="add mod">
          <ac:chgData name="Andres Penuela-Fernandez" userId="26693260-5f72-4911-8218-b098c180f1d5" providerId="ADAL" clId="{8BE6FB51-34A5-48BC-B0A0-2DECDCC25BEE}" dt="2022-01-05T12:00:34.992" v="3901"/>
          <ac:spMkLst>
            <pc:docMk/>
            <pc:sldMk cId="3634685301" sldId="310"/>
            <ac:spMk id="12" creationId="{4E811D7F-AA71-48E5-B20A-24B530496887}"/>
          </ac:spMkLst>
        </pc:spChg>
        <pc:spChg chg="add mod">
          <ac:chgData name="Andres Penuela-Fernandez" userId="26693260-5f72-4911-8218-b098c180f1d5" providerId="ADAL" clId="{8BE6FB51-34A5-48BC-B0A0-2DECDCC25BEE}" dt="2022-01-05T12:19:40.274" v="4047" actId="14100"/>
          <ac:spMkLst>
            <pc:docMk/>
            <pc:sldMk cId="3634685301" sldId="310"/>
            <ac:spMk id="13" creationId="{39DCADF3-F746-47F6-B6E4-3F129F684D1F}"/>
          </ac:spMkLst>
        </pc:spChg>
        <pc:picChg chg="del">
          <ac:chgData name="Andres Penuela-Fernandez" userId="26693260-5f72-4911-8218-b098c180f1d5" providerId="ADAL" clId="{8BE6FB51-34A5-48BC-B0A0-2DECDCC25BEE}" dt="2022-01-05T11:56:42.685" v="3889" actId="478"/>
          <ac:picMkLst>
            <pc:docMk/>
            <pc:sldMk cId="3634685301" sldId="310"/>
            <ac:picMk id="5122" creationId="{460E697A-882A-4582-9C28-FDB8528E5A67}"/>
          </ac:picMkLst>
        </pc:picChg>
        <pc:picChg chg="add">
          <ac:chgData name="Andres Penuela-Fernandez" userId="26693260-5f72-4911-8218-b098c180f1d5" providerId="ADAL" clId="{8BE6FB51-34A5-48BC-B0A0-2DECDCC25BEE}" dt="2022-01-05T11:56:46.262" v="3890"/>
          <ac:picMkLst>
            <pc:docMk/>
            <pc:sldMk cId="3634685301" sldId="310"/>
            <ac:picMk id="6146" creationId="{769B4083-171D-41D3-B9C3-56BEADD7AF95}"/>
          </ac:picMkLst>
        </pc:picChg>
      </pc:sldChg>
      <pc:sldChg chg="modSp add mod ord">
        <pc:chgData name="Andres Penuela-Fernandez" userId="26693260-5f72-4911-8218-b098c180f1d5" providerId="ADAL" clId="{8BE6FB51-34A5-48BC-B0A0-2DECDCC25BEE}" dt="2022-01-19T08:10:21.150" v="4551" actId="14100"/>
        <pc:sldMkLst>
          <pc:docMk/>
          <pc:sldMk cId="3342222241" sldId="311"/>
        </pc:sldMkLst>
        <pc:spChg chg="mod">
          <ac:chgData name="Andres Penuela-Fernandez" userId="26693260-5f72-4911-8218-b098c180f1d5" providerId="ADAL" clId="{8BE6FB51-34A5-48BC-B0A0-2DECDCC25BEE}" dt="2022-01-19T08:10:21.150" v="4551" actId="14100"/>
          <ac:spMkLst>
            <pc:docMk/>
            <pc:sldMk cId="3342222241" sldId="311"/>
            <ac:spMk id="3" creationId="{D42FC5F1-EF8F-4CF9-90EC-CC821EA40C5D}"/>
          </ac:spMkLst>
        </pc:spChg>
      </pc:sldChg>
    </pc:docChg>
  </pc:docChgLst>
  <pc:docChgLst>
    <pc:chgData name="Andres Penuela-Fernandez" userId="26693260-5f72-4911-8218-b098c180f1d5" providerId="ADAL" clId="{382AA2C9-9A41-43F2-BCAF-330D8C019A33}"/>
    <pc:docChg chg="undo custSel delSld modSld">
      <pc:chgData name="Andres Penuela-Fernandez" userId="26693260-5f72-4911-8218-b098c180f1d5" providerId="ADAL" clId="{382AA2C9-9A41-43F2-BCAF-330D8C019A33}" dt="2022-01-19T10:25:14.415" v="193" actId="47"/>
      <pc:docMkLst>
        <pc:docMk/>
      </pc:docMkLst>
      <pc:sldChg chg="addSp delSp modSp mod">
        <pc:chgData name="Andres Penuela-Fernandez" userId="26693260-5f72-4911-8218-b098c180f1d5" providerId="ADAL" clId="{382AA2C9-9A41-43F2-BCAF-330D8C019A33}" dt="2022-01-19T09:54:40.146" v="157" actId="478"/>
        <pc:sldMkLst>
          <pc:docMk/>
          <pc:sldMk cId="3596311862" sldId="264"/>
        </pc:sldMkLst>
        <pc:spChg chg="del">
          <ac:chgData name="Andres Penuela-Fernandez" userId="26693260-5f72-4911-8218-b098c180f1d5" providerId="ADAL" clId="{382AA2C9-9A41-43F2-BCAF-330D8C019A33}" dt="2022-01-19T09:45:04.589" v="3" actId="478"/>
          <ac:spMkLst>
            <pc:docMk/>
            <pc:sldMk cId="3596311862" sldId="264"/>
            <ac:spMk id="15" creationId="{D214175E-67A2-4EB2-AB21-54180A6D23ED}"/>
          </ac:spMkLst>
        </pc:spChg>
        <pc:spChg chg="mod">
          <ac:chgData name="Andres Penuela-Fernandez" userId="26693260-5f72-4911-8218-b098c180f1d5" providerId="ADAL" clId="{382AA2C9-9A41-43F2-BCAF-330D8C019A33}" dt="2022-01-19T09:49:58.956" v="30" actId="1076"/>
          <ac:spMkLst>
            <pc:docMk/>
            <pc:sldMk cId="3596311862" sldId="264"/>
            <ac:spMk id="20" creationId="{EE0DACE9-648D-4BE6-A720-C062F012270E}"/>
          </ac:spMkLst>
        </pc:spChg>
        <pc:spChg chg="add mod">
          <ac:chgData name="Andres Penuela-Fernandez" userId="26693260-5f72-4911-8218-b098c180f1d5" providerId="ADAL" clId="{382AA2C9-9A41-43F2-BCAF-330D8C019A33}" dt="2022-01-19T09:45:23.455" v="9" actId="113"/>
          <ac:spMkLst>
            <pc:docMk/>
            <pc:sldMk cId="3596311862" sldId="264"/>
            <ac:spMk id="23" creationId="{331022DB-0301-4C1D-AA0F-4CD4DBD391F0}"/>
          </ac:spMkLst>
        </pc:spChg>
        <pc:spChg chg="add del mod">
          <ac:chgData name="Andres Penuela-Fernandez" userId="26693260-5f72-4911-8218-b098c180f1d5" providerId="ADAL" clId="{382AA2C9-9A41-43F2-BCAF-330D8C019A33}" dt="2022-01-19T09:54:40.146" v="157" actId="478"/>
          <ac:spMkLst>
            <pc:docMk/>
            <pc:sldMk cId="3596311862" sldId="264"/>
            <ac:spMk id="24" creationId="{C11CFA62-3DC1-4E73-8161-A1EA2EA539F6}"/>
          </ac:spMkLst>
        </pc:spChg>
        <pc:spChg chg="mod">
          <ac:chgData name="Andres Penuela-Fernandez" userId="26693260-5f72-4911-8218-b098c180f1d5" providerId="ADAL" clId="{382AA2C9-9A41-43F2-BCAF-330D8C019A33}" dt="2022-01-19T09:45:47.784" v="23" actId="113"/>
          <ac:spMkLst>
            <pc:docMk/>
            <pc:sldMk cId="3596311862" sldId="264"/>
            <ac:spMk id="28" creationId="{0C5BDEA6-BFBD-49B7-8ACB-46F27DB11742}"/>
          </ac:spMkLst>
        </pc:spChg>
        <pc:spChg chg="mod">
          <ac:chgData name="Andres Penuela-Fernandez" userId="26693260-5f72-4911-8218-b098c180f1d5" providerId="ADAL" clId="{382AA2C9-9A41-43F2-BCAF-330D8C019A33}" dt="2022-01-19T09:45:56.742" v="29" actId="113"/>
          <ac:spMkLst>
            <pc:docMk/>
            <pc:sldMk cId="3596311862" sldId="264"/>
            <ac:spMk id="29" creationId="{3513B0D1-3DAF-420E-8661-6381AF9FE9B3}"/>
          </ac:spMkLst>
        </pc:spChg>
        <pc:picChg chg="mod">
          <ac:chgData name="Andres Penuela-Fernandez" userId="26693260-5f72-4911-8218-b098c180f1d5" providerId="ADAL" clId="{382AA2C9-9A41-43F2-BCAF-330D8C019A33}" dt="2022-01-19T09:54:04.806" v="148" actId="1076"/>
          <ac:picMkLst>
            <pc:docMk/>
            <pc:sldMk cId="3596311862" sldId="264"/>
            <ac:picMk id="3074" creationId="{68D486E8-0B0B-4810-8D1E-D0036538E823}"/>
          </ac:picMkLst>
        </pc:picChg>
      </pc:sldChg>
      <pc:sldChg chg="delSp mod">
        <pc:chgData name="Andres Penuela-Fernandez" userId="26693260-5f72-4911-8218-b098c180f1d5" providerId="ADAL" clId="{382AA2C9-9A41-43F2-BCAF-330D8C019A33}" dt="2022-01-19T10:24:51.860" v="189" actId="478"/>
        <pc:sldMkLst>
          <pc:docMk/>
          <pc:sldMk cId="2467368692" sldId="293"/>
        </pc:sldMkLst>
        <pc:spChg chg="del">
          <ac:chgData name="Andres Penuela-Fernandez" userId="26693260-5f72-4911-8218-b098c180f1d5" providerId="ADAL" clId="{382AA2C9-9A41-43F2-BCAF-330D8C019A33}" dt="2022-01-19T10:24:49.437" v="187" actId="478"/>
          <ac:spMkLst>
            <pc:docMk/>
            <pc:sldMk cId="2467368692" sldId="293"/>
            <ac:spMk id="8" creationId="{1C9C1E9B-BBEA-D14F-BDBE-04E2C7DB352F}"/>
          </ac:spMkLst>
        </pc:spChg>
        <pc:spChg chg="del">
          <ac:chgData name="Andres Penuela-Fernandez" userId="26693260-5f72-4911-8218-b098c180f1d5" providerId="ADAL" clId="{382AA2C9-9A41-43F2-BCAF-330D8C019A33}" dt="2022-01-19T10:24:45.464" v="183" actId="478"/>
          <ac:spMkLst>
            <pc:docMk/>
            <pc:sldMk cId="2467368692" sldId="293"/>
            <ac:spMk id="38" creationId="{105C4711-389B-3C40-94F5-2D71FCF05111}"/>
          </ac:spMkLst>
        </pc:spChg>
        <pc:picChg chg="del">
          <ac:chgData name="Andres Penuela-Fernandez" userId="26693260-5f72-4911-8218-b098c180f1d5" providerId="ADAL" clId="{382AA2C9-9A41-43F2-BCAF-330D8C019A33}" dt="2022-01-19T10:24:43.601" v="182" actId="478"/>
          <ac:picMkLst>
            <pc:docMk/>
            <pc:sldMk cId="2467368692" sldId="293"/>
            <ac:picMk id="3" creationId="{2C9390CA-BA28-4C9B-BB4E-692582A247BE}"/>
          </ac:picMkLst>
        </pc:picChg>
        <pc:picChg chg="del">
          <ac:chgData name="Andres Penuela-Fernandez" userId="26693260-5f72-4911-8218-b098c180f1d5" providerId="ADAL" clId="{382AA2C9-9A41-43F2-BCAF-330D8C019A33}" dt="2022-01-19T10:24:42.601" v="181" actId="478"/>
          <ac:picMkLst>
            <pc:docMk/>
            <pc:sldMk cId="2467368692" sldId="293"/>
            <ac:picMk id="1032" creationId="{0AB5ADDB-13DB-407E-BA0C-14A7641A92EA}"/>
          </ac:picMkLst>
        </pc:picChg>
        <pc:cxnChg chg="del">
          <ac:chgData name="Andres Penuela-Fernandez" userId="26693260-5f72-4911-8218-b098c180f1d5" providerId="ADAL" clId="{382AA2C9-9A41-43F2-BCAF-330D8C019A33}" dt="2022-01-19T10:24:47.976" v="186" actId="478"/>
          <ac:cxnSpMkLst>
            <pc:docMk/>
            <pc:sldMk cId="2467368692" sldId="293"/>
            <ac:cxnSpMk id="27" creationId="{44844FD1-8C2F-41AB-84FE-F9928D708842}"/>
          </ac:cxnSpMkLst>
        </pc:cxnChg>
        <pc:cxnChg chg="del">
          <ac:chgData name="Andres Penuela-Fernandez" userId="26693260-5f72-4911-8218-b098c180f1d5" providerId="ADAL" clId="{382AA2C9-9A41-43F2-BCAF-330D8C019A33}" dt="2022-01-19T10:24:46.398" v="184" actId="478"/>
          <ac:cxnSpMkLst>
            <pc:docMk/>
            <pc:sldMk cId="2467368692" sldId="293"/>
            <ac:cxnSpMk id="28" creationId="{769C8603-4992-4F21-98B1-6455880B3E3D}"/>
          </ac:cxnSpMkLst>
        </pc:cxnChg>
        <pc:cxnChg chg="del">
          <ac:chgData name="Andres Penuela-Fernandez" userId="26693260-5f72-4911-8218-b098c180f1d5" providerId="ADAL" clId="{382AA2C9-9A41-43F2-BCAF-330D8C019A33}" dt="2022-01-19T10:24:46.992" v="185" actId="478"/>
          <ac:cxnSpMkLst>
            <pc:docMk/>
            <pc:sldMk cId="2467368692" sldId="293"/>
            <ac:cxnSpMk id="37" creationId="{1D3B25E5-B302-4823-8089-6AA0DEAD9626}"/>
          </ac:cxnSpMkLst>
        </pc:cxnChg>
        <pc:cxnChg chg="del">
          <ac:chgData name="Andres Penuela-Fernandez" userId="26693260-5f72-4911-8218-b098c180f1d5" providerId="ADAL" clId="{382AA2C9-9A41-43F2-BCAF-330D8C019A33}" dt="2022-01-19T10:24:50.751" v="188" actId="478"/>
          <ac:cxnSpMkLst>
            <pc:docMk/>
            <pc:sldMk cId="2467368692" sldId="293"/>
            <ac:cxnSpMk id="44" creationId="{81423BB9-D9EF-46A1-9D91-368FF3919EBF}"/>
          </ac:cxnSpMkLst>
        </pc:cxnChg>
        <pc:cxnChg chg="del">
          <ac:chgData name="Andres Penuela-Fernandez" userId="26693260-5f72-4911-8218-b098c180f1d5" providerId="ADAL" clId="{382AA2C9-9A41-43F2-BCAF-330D8C019A33}" dt="2022-01-19T10:24:51.860" v="189" actId="478"/>
          <ac:cxnSpMkLst>
            <pc:docMk/>
            <pc:sldMk cId="2467368692" sldId="293"/>
            <ac:cxnSpMk id="45" creationId="{8E0E4227-641C-4795-9755-D3802E34486D}"/>
          </ac:cxnSpMkLst>
        </pc:cxnChg>
      </pc:sldChg>
      <pc:sldChg chg="del">
        <pc:chgData name="Andres Penuela-Fernandez" userId="26693260-5f72-4911-8218-b098c180f1d5" providerId="ADAL" clId="{382AA2C9-9A41-43F2-BCAF-330D8C019A33}" dt="2022-01-19T10:23:56.638" v="179" actId="47"/>
        <pc:sldMkLst>
          <pc:docMk/>
          <pc:sldMk cId="2509142144" sldId="294"/>
        </pc:sldMkLst>
      </pc:sldChg>
      <pc:sldChg chg="del">
        <pc:chgData name="Andres Penuela-Fernandez" userId="26693260-5f72-4911-8218-b098c180f1d5" providerId="ADAL" clId="{382AA2C9-9A41-43F2-BCAF-330D8C019A33}" dt="2022-01-19T10:23:58.231" v="180" actId="47"/>
        <pc:sldMkLst>
          <pc:docMk/>
          <pc:sldMk cId="1710723486" sldId="295"/>
        </pc:sldMkLst>
      </pc:sldChg>
      <pc:sldChg chg="del">
        <pc:chgData name="Andres Penuela-Fernandez" userId="26693260-5f72-4911-8218-b098c180f1d5" providerId="ADAL" clId="{382AA2C9-9A41-43F2-BCAF-330D8C019A33}" dt="2022-01-19T10:25:02.121" v="191" actId="47"/>
        <pc:sldMkLst>
          <pc:docMk/>
          <pc:sldMk cId="2350018482" sldId="297"/>
        </pc:sldMkLst>
      </pc:sldChg>
      <pc:sldChg chg="del">
        <pc:chgData name="Andres Penuela-Fernandez" userId="26693260-5f72-4911-8218-b098c180f1d5" providerId="ADAL" clId="{382AA2C9-9A41-43F2-BCAF-330D8C019A33}" dt="2022-01-19T10:25:14.415" v="193" actId="47"/>
        <pc:sldMkLst>
          <pc:docMk/>
          <pc:sldMk cId="2940938984" sldId="298"/>
        </pc:sldMkLst>
      </pc:sldChg>
      <pc:sldChg chg="del">
        <pc:chgData name="Andres Penuela-Fernandez" userId="26693260-5f72-4911-8218-b098c180f1d5" providerId="ADAL" clId="{382AA2C9-9A41-43F2-BCAF-330D8C019A33}" dt="2022-01-19T10:25:00.699" v="190" actId="47"/>
        <pc:sldMkLst>
          <pc:docMk/>
          <pc:sldMk cId="3309087838" sldId="299"/>
        </pc:sldMkLst>
      </pc:sldChg>
      <pc:sldChg chg="del">
        <pc:chgData name="Andres Penuela-Fernandez" userId="26693260-5f72-4911-8218-b098c180f1d5" providerId="ADAL" clId="{382AA2C9-9A41-43F2-BCAF-330D8C019A33}" dt="2022-01-19T10:25:04.042" v="192" actId="47"/>
        <pc:sldMkLst>
          <pc:docMk/>
          <pc:sldMk cId="2194786268" sldId="301"/>
        </pc:sldMkLst>
      </pc:sldChg>
      <pc:sldChg chg="del">
        <pc:chgData name="Andres Penuela-Fernandez" userId="26693260-5f72-4911-8218-b098c180f1d5" providerId="ADAL" clId="{382AA2C9-9A41-43F2-BCAF-330D8C019A33}" dt="2022-01-19T10:25:14.415" v="193" actId="47"/>
        <pc:sldMkLst>
          <pc:docMk/>
          <pc:sldMk cId="1642507113" sldId="302"/>
        </pc:sldMkLst>
      </pc:sldChg>
      <pc:sldChg chg="del">
        <pc:chgData name="Andres Penuela-Fernandez" userId="26693260-5f72-4911-8218-b098c180f1d5" providerId="ADAL" clId="{382AA2C9-9A41-43F2-BCAF-330D8C019A33}" dt="2022-01-19T10:25:14.415" v="193" actId="47"/>
        <pc:sldMkLst>
          <pc:docMk/>
          <pc:sldMk cId="2064459732" sldId="303"/>
        </pc:sldMkLst>
      </pc:sldChg>
      <pc:sldChg chg="del">
        <pc:chgData name="Andres Penuela-Fernandez" userId="26693260-5f72-4911-8218-b098c180f1d5" providerId="ADAL" clId="{382AA2C9-9A41-43F2-BCAF-330D8C019A33}" dt="2022-01-19T10:25:14.415" v="193" actId="47"/>
        <pc:sldMkLst>
          <pc:docMk/>
          <pc:sldMk cId="4195147834" sldId="305"/>
        </pc:sldMkLst>
      </pc:sldChg>
      <pc:sldChg chg="del">
        <pc:chgData name="Andres Penuela-Fernandez" userId="26693260-5f72-4911-8218-b098c180f1d5" providerId="ADAL" clId="{382AA2C9-9A41-43F2-BCAF-330D8C019A33}" dt="2022-01-19T10:25:14.415" v="193" actId="47"/>
        <pc:sldMkLst>
          <pc:docMk/>
          <pc:sldMk cId="90906699" sldId="308"/>
        </pc:sldMkLst>
      </pc:sldChg>
      <pc:sldChg chg="del">
        <pc:chgData name="Andres Penuela-Fernandez" userId="26693260-5f72-4911-8218-b098c180f1d5" providerId="ADAL" clId="{382AA2C9-9A41-43F2-BCAF-330D8C019A33}" dt="2022-01-19T10:25:14.415" v="193" actId="47"/>
        <pc:sldMkLst>
          <pc:docMk/>
          <pc:sldMk cId="1296523431" sldId="309"/>
        </pc:sldMkLst>
      </pc:sldChg>
      <pc:sldChg chg="modSp mod">
        <pc:chgData name="Andres Penuela-Fernandez" userId="26693260-5f72-4911-8218-b098c180f1d5" providerId="ADAL" clId="{382AA2C9-9A41-43F2-BCAF-330D8C019A33}" dt="2022-01-19T10:00:21.403" v="178" actId="20577"/>
        <pc:sldMkLst>
          <pc:docMk/>
          <pc:sldMk cId="3342222241" sldId="311"/>
        </pc:sldMkLst>
        <pc:spChg chg="mod">
          <ac:chgData name="Andres Penuela-Fernandez" userId="26693260-5f72-4911-8218-b098c180f1d5" providerId="ADAL" clId="{382AA2C9-9A41-43F2-BCAF-330D8C019A33}" dt="2022-01-19T10:00:21.403" v="178" actId="20577"/>
          <ac:spMkLst>
            <pc:docMk/>
            <pc:sldMk cId="3342222241" sldId="311"/>
            <ac:spMk id="3" creationId="{D42FC5F1-EF8F-4CF9-90EC-CC821EA40C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58E77-B8DF-48F7-BB24-2977DCB9B28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6B90-E5E7-4A4B-9E70-E9352D7C60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err="1"/>
              <a:t>The</a:t>
            </a:r>
            <a:r>
              <a:rPr lang="es-ES"/>
              <a:t> a </a:t>
            </a:r>
            <a:r>
              <a:rPr lang="es-ES" err="1"/>
              <a:t>weight</a:t>
            </a:r>
            <a:r>
              <a:rPr lang="es-ES"/>
              <a:t> factor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used</a:t>
            </a:r>
            <a:r>
              <a:rPr lang="es-ES"/>
              <a:t> to </a:t>
            </a:r>
            <a:r>
              <a:rPr lang="es-ES" err="1"/>
              <a:t>give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same</a:t>
            </a:r>
            <a:r>
              <a:rPr lang="es-ES"/>
              <a:t> </a:t>
            </a:r>
            <a:r>
              <a:rPr lang="es-ES" err="1"/>
              <a:t>weight</a:t>
            </a:r>
            <a:r>
              <a:rPr lang="es-ES"/>
              <a:t> to </a:t>
            </a:r>
            <a:r>
              <a:rPr lang="es-ES" err="1"/>
              <a:t>both</a:t>
            </a:r>
            <a:r>
              <a:rPr lang="es-ES"/>
              <a:t> </a:t>
            </a:r>
            <a:r>
              <a:rPr lang="es-ES" err="1"/>
              <a:t>objectvices</a:t>
            </a:r>
            <a:r>
              <a:rPr lang="es-ES"/>
              <a:t> in </a:t>
            </a:r>
            <a:r>
              <a:rPr lang="es-ES" err="1"/>
              <a:t>the</a:t>
            </a:r>
            <a:r>
              <a:rPr lang="es-ES"/>
              <a:t> balance </a:t>
            </a:r>
            <a:r>
              <a:rPr lang="es-ES" err="1"/>
              <a:t>approach</a:t>
            </a:r>
            <a:r>
              <a:rPr lang="es-ES"/>
              <a:t>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6B90-E5E7-4A4B-9E70-E9352D7C60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3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This is how a is defined. The blue points are taken from our previous study (Peñuela et al, 2020)</a:t>
            </a:r>
          </a:p>
          <a:p>
            <a:endParaRPr lang="en-GB" noProof="0" dirty="0"/>
          </a:p>
          <a:p>
            <a:r>
              <a:rPr lang="en-GB" noProof="0" dirty="0"/>
              <a:t>5 </a:t>
            </a:r>
            <a:r>
              <a:rPr lang="en-GB" noProof="0"/>
              <a:t>different weights (*/10 and */5)</a:t>
            </a:r>
            <a:endParaRPr lang="en-GB" noProof="0" dirty="0"/>
          </a:p>
          <a:p>
            <a:r>
              <a:rPr lang="en-GB" noProof="0" dirty="0"/>
              <a:t>Draw a matrix (colormap) skills vs weights</a:t>
            </a:r>
          </a:p>
          <a:p>
            <a:r>
              <a:rPr lang="en-GB" noProof="0" dirty="0"/>
              <a:t>Start with results of the aggregated performance (pump + resource *a) and then look at each objective more in detail</a:t>
            </a:r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6B90-E5E7-4A4B-9E70-E9352D7C60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25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err="1"/>
              <a:t>The</a:t>
            </a:r>
            <a:r>
              <a:rPr lang="es-ES"/>
              <a:t> a </a:t>
            </a:r>
            <a:r>
              <a:rPr lang="es-ES" err="1"/>
              <a:t>weight</a:t>
            </a:r>
            <a:r>
              <a:rPr lang="es-ES"/>
              <a:t> factor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used</a:t>
            </a:r>
            <a:r>
              <a:rPr lang="es-ES"/>
              <a:t> to </a:t>
            </a:r>
            <a:r>
              <a:rPr lang="es-ES" err="1"/>
              <a:t>give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same</a:t>
            </a:r>
            <a:r>
              <a:rPr lang="es-ES"/>
              <a:t> </a:t>
            </a:r>
            <a:r>
              <a:rPr lang="es-ES" err="1"/>
              <a:t>weight</a:t>
            </a:r>
            <a:r>
              <a:rPr lang="es-ES"/>
              <a:t> to </a:t>
            </a:r>
            <a:r>
              <a:rPr lang="es-ES" err="1"/>
              <a:t>both</a:t>
            </a:r>
            <a:r>
              <a:rPr lang="es-ES"/>
              <a:t> </a:t>
            </a:r>
            <a:r>
              <a:rPr lang="es-ES" err="1"/>
              <a:t>objectvices</a:t>
            </a:r>
            <a:r>
              <a:rPr lang="es-ES"/>
              <a:t> in </a:t>
            </a:r>
            <a:r>
              <a:rPr lang="es-ES" err="1"/>
              <a:t>the</a:t>
            </a:r>
            <a:r>
              <a:rPr lang="es-ES"/>
              <a:t> balance </a:t>
            </a:r>
            <a:r>
              <a:rPr lang="es-ES" err="1"/>
              <a:t>approach</a:t>
            </a:r>
            <a:r>
              <a:rPr lang="es-ES"/>
              <a:t>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6B90-E5E7-4A4B-9E70-E9352D7C60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5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2005, 2010 and 2011 are the driest years</a:t>
            </a:r>
          </a:p>
          <a:p>
            <a:r>
              <a:rPr lang="en-GB" noProof="0" dirty="0"/>
              <a:t>In terms of resource availability, in 2011 is when there is more room for improvement in terms of benchmark performance, followed by 2010.</a:t>
            </a:r>
          </a:p>
          <a:p>
            <a:r>
              <a:rPr lang="en-GB" noProof="0" dirty="0"/>
              <a:t>In terms of pumping savings, 2005, 2010 and 2011 are the years when there is more room for improvement in terms of benchmark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6B90-E5E7-4A4B-9E70-E9352D7C60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52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real </a:t>
            </a:r>
            <a:r>
              <a:rPr lang="es-ES" dirty="0" err="1"/>
              <a:t>improvement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skills</a:t>
            </a:r>
            <a:r>
              <a:rPr lang="es-ES" dirty="0"/>
              <a:t>,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of 2010 and 2011 (</a:t>
            </a:r>
            <a:r>
              <a:rPr lang="es-ES" dirty="0" err="1"/>
              <a:t>driest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). In 2010 and 2011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objective</a:t>
            </a:r>
            <a:r>
              <a:rPr lang="es-ES" dirty="0"/>
              <a:t> </a:t>
            </a:r>
            <a:r>
              <a:rPr lang="es-ES" dirty="0" err="1"/>
              <a:t>improves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6B90-E5E7-4A4B-9E70-E9352D7C60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1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6B90-E5E7-4A4B-9E70-E9352D7C60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802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6B90-E5E7-4A4B-9E70-E9352D7C60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7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mean error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reduced</a:t>
            </a:r>
            <a:r>
              <a:rPr lang="es-ES" dirty="0"/>
              <a:t> </a:t>
            </a:r>
            <a:r>
              <a:rPr lang="es-ES" dirty="0" err="1"/>
              <a:t>proportionally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increase</a:t>
            </a:r>
            <a:r>
              <a:rPr lang="es-ES" dirty="0"/>
              <a:t> of CRPSS</a:t>
            </a:r>
          </a:p>
          <a:p>
            <a:endParaRPr lang="es-ES" dirty="0"/>
          </a:p>
          <a:p>
            <a:r>
              <a:rPr lang="es-ES" dirty="0"/>
              <a:t>In </a:t>
            </a:r>
            <a:r>
              <a:rPr lang="es-ES" dirty="0" err="1"/>
              <a:t>terms</a:t>
            </a:r>
            <a:r>
              <a:rPr lang="es-ES" dirty="0"/>
              <a:t> of </a:t>
            </a:r>
            <a:r>
              <a:rPr lang="es-ES" dirty="0" err="1"/>
              <a:t>inflows</a:t>
            </a:r>
            <a:r>
              <a:rPr lang="es-ES" dirty="0"/>
              <a:t>, 2005, 2009 and 2011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overstimation</a:t>
            </a:r>
            <a:r>
              <a:rPr lang="es-ES" dirty="0"/>
              <a:t>. 2013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inflow</a:t>
            </a:r>
            <a:r>
              <a:rPr lang="es-ES" dirty="0"/>
              <a:t> </a:t>
            </a:r>
            <a:r>
              <a:rPr lang="es-ES" dirty="0" err="1"/>
              <a:t>understimation</a:t>
            </a:r>
            <a:endParaRPr lang="es-ES" dirty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6B90-E5E7-4A4B-9E70-E9352D7C60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35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6B90-E5E7-4A4B-9E70-E9352D7C60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8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8B44-D596-473C-8B25-0B37A6BDC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D21B6-82E6-4EB3-84E9-B02D583C8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3792-F0C0-43C3-961B-AF947CEB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87B-B93F-468C-8FBC-19764A8E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EC67-8899-43E1-A01D-BA11631E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18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BACA-2ADF-456A-BC71-1D88FC18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9CDC1-AA74-4AD1-B0B1-4DCDC6A7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0B29-A37B-4F50-A7E9-D5A813A3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4496-704C-4F7E-B993-06BBCBC8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E847-551E-4229-9435-2B7547E7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41129-EC60-4541-8FF7-4084F62F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722A0-B520-458C-AC62-F29D412EF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ECE7-0A57-4654-8BB4-B50E6227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0571-AA36-4E19-86FD-7A343D31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C513-668B-48F0-A2B3-61942AE2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7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4D3C-EC0F-4EA3-A65A-E76D34B2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E236-3F49-4DB5-9A4A-72C22732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142A-B83F-484D-A7B0-6295A629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0CD0-43C4-4054-8E50-2CDFBEC8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CA5B-8481-4F68-92E6-817AD08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9E4A-9E11-4C05-A171-652E8078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03CF-D29A-482E-B3FD-4EE42DE5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A758-28A3-4DE9-A0BF-1E198F40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4688-20F4-49EB-BA8D-8586E46A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03EB-A0DD-4FA6-9C53-BE57B6E8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940A-20EF-4D8E-B6C0-C034B5BB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9BF7-61DE-43D8-AA6A-A5BA99FAF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D1E22-F35C-41A2-A712-8755C0BB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5914E-504C-42B1-8F4F-BAD1B763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6128-9C10-4390-83D2-5823A6A2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CF7D5-BDD7-4384-B559-84955F27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C855-1431-42DE-82A8-8C3774BD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A37B8-02A3-4BD6-99A3-3F2ACB01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C986-D5BF-4D61-815A-1B54C603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D3859-B690-40EC-A58A-C3FBD1FC6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85894-FC49-4E53-B40E-067271FE2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A3C17-C193-44F8-8F32-E933B98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D0DB5-C311-4C87-8311-6C3D222F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CCD8A-1855-49D2-8F6F-6560DCC3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E849-F2AF-4AC8-A2DA-48F42167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B479C-ED09-4951-B85E-B29EDA2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02A93-5ACE-40B5-827F-F01AA95D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60A7C-A2E9-4F7D-8972-915F035C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1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B72D9-8FA0-4E5D-B358-CE50813D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A150E-09EC-4C31-8C8B-E4817B36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D7E4-46FE-413F-8833-0848D0F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EEEA-B7D6-42BF-B7CE-4DC4B55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51D7-C37A-44E0-B4A1-1B306BF3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3BF64-DD94-48AE-A9AF-C1CE54D6B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96472-0434-4E40-9EC4-EC9E29A6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6F944-5E7B-4D27-99C1-80BA89AD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F46C6-5D58-48C9-BB3E-990394A3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1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582D-22C7-46AA-B772-1E855079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285B1-2578-4E0A-BC32-18D07853E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46812-D05F-46F7-AF2B-D4572481A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B257-52D7-43CF-A0B6-8A144D58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FAB3-E7C3-4043-9269-BCA01B1D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0CD36-700D-4ACB-856C-5A481049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66228-6C23-4D92-8B07-A9B75BB3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DC72-844C-45B6-8C86-7FD25724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0D30-3507-405F-817A-21A5967F7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5788-553B-4893-B079-8430A3F6280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3088-6794-4E32-8936-32143EDF4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AABA4-6B2C-4E58-B1AC-99213AB77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C69C-10BA-4AA6-AFBA-E4078961B1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98B3-242F-49D0-BCBA-0D7193D34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err="1"/>
              <a:t>Forecast</a:t>
            </a:r>
            <a:r>
              <a:rPr lang="es-ES"/>
              <a:t> </a:t>
            </a:r>
            <a:r>
              <a:rPr lang="es-ES" err="1"/>
              <a:t>families</a:t>
            </a:r>
            <a:r>
              <a:rPr lang="es-ES"/>
              <a:t> </a:t>
            </a:r>
            <a:r>
              <a:rPr lang="es-ES" err="1"/>
              <a:t>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99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4A9BD-2C94-44CE-9D83-834A1AEE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err="1"/>
              <a:t>skills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21C62-F03B-4640-8DC1-0ED120B1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5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9FEF3-ABED-479C-AF51-BCC2C699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Mean error (in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inflows</a:t>
            </a:r>
            <a:r>
              <a:rPr lang="es-ES" dirty="0"/>
              <a:t> are </a:t>
            </a:r>
            <a:r>
              <a:rPr lang="es-ES" dirty="0" err="1"/>
              <a:t>overstimated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understimated</a:t>
            </a:r>
            <a:r>
              <a:rPr lang="es-ES" dirty="0"/>
              <a:t>? And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mean error </a:t>
            </a:r>
            <a:r>
              <a:rPr lang="es-ES" dirty="0" err="1"/>
              <a:t>changes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in CRPSS?)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E2007-4D44-4E00-A729-32458BEF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1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4461CF0-FAD1-421B-9298-F2F0A042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3" y="926123"/>
            <a:ext cx="12065277" cy="50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1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6754-AEFC-47ED-8FAE-245D8D60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improvement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rainfall</a:t>
            </a:r>
            <a:r>
              <a:rPr lang="es-ES" dirty="0"/>
              <a:t> </a:t>
            </a:r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err="1"/>
              <a:t>skills</a:t>
            </a:r>
            <a:r>
              <a:rPr lang="es-ES" dirty="0"/>
              <a:t> </a:t>
            </a:r>
            <a:r>
              <a:rPr lang="es-ES" dirty="0" err="1"/>
              <a:t>affects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inflow</a:t>
            </a:r>
            <a:r>
              <a:rPr lang="es-ES" dirty="0"/>
              <a:t> </a:t>
            </a:r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err="1"/>
              <a:t>skills</a:t>
            </a:r>
            <a:r>
              <a:rPr lang="es-ES" dirty="0"/>
              <a:t> 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C3E294-50F6-4FCB-936D-2FF5CD28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46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ED0D19-2AF0-4436-BDB9-A1AF59B8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2" y="545123"/>
            <a:ext cx="12085376" cy="576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8B12321-7B88-41E2-9E5A-E0078361E5A5}"/>
              </a:ext>
            </a:extLst>
          </p:cNvPr>
          <p:cNvSpPr/>
          <p:nvPr/>
        </p:nvSpPr>
        <p:spPr>
          <a:xfrm>
            <a:off x="1359876" y="490156"/>
            <a:ext cx="82550" cy="84455"/>
          </a:xfrm>
          <a:prstGeom prst="ellipse">
            <a:avLst/>
          </a:prstGeom>
          <a:solidFill>
            <a:srgbClr val="4B7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B3B09-4E03-433A-99B7-8B1812465680}"/>
              </a:ext>
            </a:extLst>
          </p:cNvPr>
          <p:cNvSpPr/>
          <p:nvPr/>
        </p:nvSpPr>
        <p:spPr>
          <a:xfrm>
            <a:off x="1442426" y="391234"/>
            <a:ext cx="687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ESP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164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08300-4CC4-4D80-A17F-4E2CBF2A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Definition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objective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FC5F1-EF8F-4CF9-90EC-CC821EA4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4" y="1912711"/>
            <a:ext cx="7097486" cy="4351338"/>
          </a:xfrm>
        </p:spPr>
        <p:txBody>
          <a:bodyPr>
            <a:normAutofit/>
          </a:bodyPr>
          <a:lstStyle/>
          <a:p>
            <a:r>
              <a:rPr lang="en-GB" b="1" dirty="0"/>
              <a:t>Operation objective </a:t>
            </a:r>
            <a:r>
              <a:rPr lang="en-GB" dirty="0"/>
              <a:t>= max (water availability increase + </a:t>
            </a:r>
            <a:r>
              <a:rPr lang="en-GB" b="1" dirty="0"/>
              <a:t>a * </a:t>
            </a:r>
            <a:r>
              <a:rPr lang="en-GB" dirty="0"/>
              <a:t>pumping savings)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7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8D486E8-0B0B-4810-8D1E-D0036538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8" y="360879"/>
            <a:ext cx="99631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FECC2F-ABE3-4FDA-871C-6E7E6D43EB21}"/>
              </a:ext>
            </a:extLst>
          </p:cNvPr>
          <p:cNvCxnSpPr>
            <a:cxnSpLocks/>
          </p:cNvCxnSpPr>
          <p:nvPr/>
        </p:nvCxnSpPr>
        <p:spPr>
          <a:xfrm>
            <a:off x="6466114" y="2002971"/>
            <a:ext cx="1602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BEF6825-5A54-4CCA-92BC-0EBE01CE22D1}"/>
              </a:ext>
            </a:extLst>
          </p:cNvPr>
          <p:cNvSpPr/>
          <p:nvPr/>
        </p:nvSpPr>
        <p:spPr>
          <a:xfrm>
            <a:off x="4702629" y="1741714"/>
            <a:ext cx="4631871" cy="3630386"/>
          </a:xfrm>
          <a:custGeom>
            <a:avLst/>
            <a:gdLst>
              <a:gd name="connsiteX0" fmla="*/ 0 w 4724400"/>
              <a:gd name="connsiteY0" fmla="*/ 0 h 3668486"/>
              <a:gd name="connsiteX1" fmla="*/ 1796142 w 4724400"/>
              <a:gd name="connsiteY1" fmla="*/ 283029 h 3668486"/>
              <a:gd name="connsiteX2" fmla="*/ 2950028 w 4724400"/>
              <a:gd name="connsiteY2" fmla="*/ 827315 h 3668486"/>
              <a:gd name="connsiteX3" fmla="*/ 3755571 w 4724400"/>
              <a:gd name="connsiteY3" fmla="*/ 2122715 h 3668486"/>
              <a:gd name="connsiteX4" fmla="*/ 4724400 w 4724400"/>
              <a:gd name="connsiteY4" fmla="*/ 3668486 h 36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0" h="3668486">
                <a:moveTo>
                  <a:pt x="0" y="0"/>
                </a:moveTo>
                <a:cubicBezTo>
                  <a:pt x="652235" y="72571"/>
                  <a:pt x="1304471" y="145143"/>
                  <a:pt x="1796142" y="283029"/>
                </a:cubicBezTo>
                <a:cubicBezTo>
                  <a:pt x="2287813" y="420915"/>
                  <a:pt x="2623457" y="520701"/>
                  <a:pt x="2950028" y="827315"/>
                </a:cubicBezTo>
                <a:cubicBezTo>
                  <a:pt x="3276600" y="1133929"/>
                  <a:pt x="3755571" y="2122715"/>
                  <a:pt x="3755571" y="2122715"/>
                </a:cubicBezTo>
                <a:cubicBezTo>
                  <a:pt x="4051300" y="2596244"/>
                  <a:pt x="4537529" y="3341915"/>
                  <a:pt x="4724400" y="3668486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09D26EE-43D5-4022-AD73-4CBF7493D318}"/>
              </a:ext>
            </a:extLst>
          </p:cNvPr>
          <p:cNvCxnSpPr>
            <a:cxnSpLocks/>
          </p:cNvCxnSpPr>
          <p:nvPr/>
        </p:nvCxnSpPr>
        <p:spPr>
          <a:xfrm flipV="1">
            <a:off x="8069036" y="2002971"/>
            <a:ext cx="0" cy="12409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6551B88-6EF7-41F2-B246-EF9884E05901}"/>
              </a:ext>
            </a:extLst>
          </p:cNvPr>
          <p:cNvCxnSpPr>
            <a:cxnSpLocks/>
          </p:cNvCxnSpPr>
          <p:nvPr/>
        </p:nvCxnSpPr>
        <p:spPr>
          <a:xfrm flipV="1">
            <a:off x="6466114" y="1647825"/>
            <a:ext cx="2077811" cy="159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87F69E-9ACD-4CC8-969C-71BA114F91B2}"/>
              </a:ext>
            </a:extLst>
          </p:cNvPr>
          <p:cNvSpPr txBox="1"/>
          <p:nvPr/>
        </p:nvSpPr>
        <p:spPr>
          <a:xfrm>
            <a:off x="8619445" y="1432717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= x * 1.2 / 27000 </a:t>
            </a:r>
            <a:endParaRPr lang="en-GB" dirty="0"/>
          </a:p>
        </p:txBody>
      </p:sp>
      <p:sp>
        <p:nvSpPr>
          <p:cNvPr id="18" name="Cerrar llave 17">
            <a:extLst>
              <a:ext uri="{FF2B5EF4-FFF2-40B4-BE49-F238E27FC236}">
                <a16:creationId xmlns:a16="http://schemas.microsoft.com/office/drawing/2014/main" id="{8C44B77C-C5E5-4D76-BD75-F9AB001526BF}"/>
              </a:ext>
            </a:extLst>
          </p:cNvPr>
          <p:cNvSpPr/>
          <p:nvPr/>
        </p:nvSpPr>
        <p:spPr>
          <a:xfrm rot="16200000">
            <a:off x="9819743" y="839646"/>
            <a:ext cx="154772" cy="10313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1CC6151-611F-49CD-9541-4DBA74C2D331}"/>
              </a:ext>
            </a:extLst>
          </p:cNvPr>
          <p:cNvSpPr txBox="1"/>
          <p:nvPr/>
        </p:nvSpPr>
        <p:spPr>
          <a:xfrm>
            <a:off x="9772963" y="908610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a</a:t>
            </a:r>
            <a:endParaRPr lang="en-GB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AFAAF-26FC-479E-8394-CFB6607D44A0}"/>
              </a:ext>
            </a:extLst>
          </p:cNvPr>
          <p:cNvSpPr/>
          <p:nvPr/>
        </p:nvSpPr>
        <p:spPr>
          <a:xfrm>
            <a:off x="6509267" y="2002971"/>
            <a:ext cx="243949" cy="122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ector recto 13">
            <a:extLst>
              <a:ext uri="{FF2B5EF4-FFF2-40B4-BE49-F238E27FC236}">
                <a16:creationId xmlns:a16="http://schemas.microsoft.com/office/drawing/2014/main" id="{D8874AAC-1C5F-43B3-AB23-F2C4D1D62193}"/>
              </a:ext>
            </a:extLst>
          </p:cNvPr>
          <p:cNvCxnSpPr>
            <a:cxnSpLocks/>
          </p:cNvCxnSpPr>
          <p:nvPr/>
        </p:nvCxnSpPr>
        <p:spPr>
          <a:xfrm flipV="1">
            <a:off x="6509267" y="1485900"/>
            <a:ext cx="358893" cy="169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3">
            <a:extLst>
              <a:ext uri="{FF2B5EF4-FFF2-40B4-BE49-F238E27FC236}">
                <a16:creationId xmlns:a16="http://schemas.microsoft.com/office/drawing/2014/main" id="{169F1AB4-E77E-49D7-8F89-558EC1D395D7}"/>
              </a:ext>
            </a:extLst>
          </p:cNvPr>
          <p:cNvCxnSpPr>
            <a:cxnSpLocks/>
          </p:cNvCxnSpPr>
          <p:nvPr/>
        </p:nvCxnSpPr>
        <p:spPr>
          <a:xfrm flipV="1">
            <a:off x="6492657" y="1517199"/>
            <a:ext cx="1080181" cy="169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6">
            <a:extLst>
              <a:ext uri="{FF2B5EF4-FFF2-40B4-BE49-F238E27FC236}">
                <a16:creationId xmlns:a16="http://schemas.microsoft.com/office/drawing/2014/main" id="{EE0DACE9-648D-4BE6-A720-C062F012270E}"/>
              </a:ext>
            </a:extLst>
          </p:cNvPr>
          <p:cNvSpPr txBox="1"/>
          <p:nvPr/>
        </p:nvSpPr>
        <p:spPr>
          <a:xfrm>
            <a:off x="7185201" y="1048169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= x * 1.2 / 27000 </a:t>
            </a:r>
            <a:r>
              <a:rPr lang="es-ES" b="1" dirty="0"/>
              <a:t>*2</a:t>
            </a:r>
            <a:endParaRPr lang="en-GB" b="1" dirty="0"/>
          </a:p>
        </p:txBody>
      </p:sp>
      <p:cxnSp>
        <p:nvCxnSpPr>
          <p:cNvPr id="21" name="Conector recto 13">
            <a:extLst>
              <a:ext uri="{FF2B5EF4-FFF2-40B4-BE49-F238E27FC236}">
                <a16:creationId xmlns:a16="http://schemas.microsoft.com/office/drawing/2014/main" id="{D583E88E-A0F7-450F-A232-3D5AE05283AC}"/>
              </a:ext>
            </a:extLst>
          </p:cNvPr>
          <p:cNvCxnSpPr>
            <a:cxnSpLocks/>
          </p:cNvCxnSpPr>
          <p:nvPr/>
        </p:nvCxnSpPr>
        <p:spPr>
          <a:xfrm flipV="1">
            <a:off x="6509267" y="2260944"/>
            <a:ext cx="2387941" cy="96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3">
            <a:extLst>
              <a:ext uri="{FF2B5EF4-FFF2-40B4-BE49-F238E27FC236}">
                <a16:creationId xmlns:a16="http://schemas.microsoft.com/office/drawing/2014/main" id="{E02C476F-AD78-451B-B7D0-BD60233097EA}"/>
              </a:ext>
            </a:extLst>
          </p:cNvPr>
          <p:cNvCxnSpPr>
            <a:cxnSpLocks/>
          </p:cNvCxnSpPr>
          <p:nvPr/>
        </p:nvCxnSpPr>
        <p:spPr>
          <a:xfrm flipV="1">
            <a:off x="6466112" y="2994573"/>
            <a:ext cx="2584893" cy="22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16">
            <a:extLst>
              <a:ext uri="{FF2B5EF4-FFF2-40B4-BE49-F238E27FC236}">
                <a16:creationId xmlns:a16="http://schemas.microsoft.com/office/drawing/2014/main" id="{0C5BDEA6-BFBD-49B7-8ACB-46F27DB11742}"/>
              </a:ext>
            </a:extLst>
          </p:cNvPr>
          <p:cNvSpPr txBox="1"/>
          <p:nvPr/>
        </p:nvSpPr>
        <p:spPr>
          <a:xfrm>
            <a:off x="8906750" y="1965060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= x * 1.2 / 27000 </a:t>
            </a:r>
            <a:r>
              <a:rPr lang="es-ES" b="1" dirty="0"/>
              <a:t>/2</a:t>
            </a:r>
            <a:r>
              <a:rPr lang="es-ES" dirty="0"/>
              <a:t> </a:t>
            </a:r>
            <a:endParaRPr lang="en-GB" dirty="0"/>
          </a:p>
        </p:txBody>
      </p:sp>
      <p:sp>
        <p:nvSpPr>
          <p:cNvPr id="29" name="CuadroTexto 16">
            <a:extLst>
              <a:ext uri="{FF2B5EF4-FFF2-40B4-BE49-F238E27FC236}">
                <a16:creationId xmlns:a16="http://schemas.microsoft.com/office/drawing/2014/main" id="{3513B0D1-3DAF-420E-8661-6381AF9FE9B3}"/>
              </a:ext>
            </a:extLst>
          </p:cNvPr>
          <p:cNvSpPr txBox="1"/>
          <p:nvPr/>
        </p:nvSpPr>
        <p:spPr>
          <a:xfrm>
            <a:off x="9089004" y="2688285"/>
            <a:ext cx="24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= x * 0.12 / 27000 </a:t>
            </a:r>
            <a:r>
              <a:rPr lang="es-ES" b="1" dirty="0"/>
              <a:t>/10 </a:t>
            </a:r>
            <a:endParaRPr lang="en-GB" b="1" dirty="0"/>
          </a:p>
        </p:txBody>
      </p:sp>
      <p:sp>
        <p:nvSpPr>
          <p:cNvPr id="23" name="CuadroTexto 16">
            <a:extLst>
              <a:ext uri="{FF2B5EF4-FFF2-40B4-BE49-F238E27FC236}">
                <a16:creationId xmlns:a16="http://schemas.microsoft.com/office/drawing/2014/main" id="{331022DB-0301-4C1D-AA0F-4CD4DBD391F0}"/>
              </a:ext>
            </a:extLst>
          </p:cNvPr>
          <p:cNvSpPr txBox="1"/>
          <p:nvPr/>
        </p:nvSpPr>
        <p:spPr>
          <a:xfrm>
            <a:off x="4833258" y="1089545"/>
            <a:ext cx="231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= x * 1.2 / 27000 </a:t>
            </a:r>
            <a:r>
              <a:rPr lang="es-ES" b="1" dirty="0"/>
              <a:t>*10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631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08300-4CC4-4D80-A17F-4E2CBF2A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Definition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objective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FC5F1-EF8F-4CF9-90EC-CC821EA4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4" y="19127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Resource avail only (</a:t>
            </a:r>
            <a:r>
              <a:rPr lang="en-GB" b="1" dirty="0" err="1"/>
              <a:t>rao</a:t>
            </a:r>
            <a:r>
              <a:rPr lang="en-GB" b="1" dirty="0"/>
              <a:t>) </a:t>
            </a:r>
            <a:r>
              <a:rPr lang="en-GB" dirty="0"/>
              <a:t>= max (water availability increase + </a:t>
            </a:r>
            <a:r>
              <a:rPr lang="en-GB" b="1" dirty="0"/>
              <a:t>1.2/27000 /10 </a:t>
            </a:r>
            <a:r>
              <a:rPr lang="en-GB" dirty="0"/>
              <a:t>*</a:t>
            </a:r>
            <a:r>
              <a:rPr lang="en-GB" b="1" dirty="0"/>
              <a:t> </a:t>
            </a:r>
            <a:r>
              <a:rPr lang="en-GB" dirty="0"/>
              <a:t>pumping savings)</a:t>
            </a:r>
          </a:p>
          <a:p>
            <a:r>
              <a:rPr lang="en-GB" b="1" dirty="0"/>
              <a:t>Resource avail prioritised (rap) </a:t>
            </a:r>
            <a:r>
              <a:rPr lang="en-GB" dirty="0"/>
              <a:t>= max (water availability increase + </a:t>
            </a:r>
            <a:r>
              <a:rPr lang="en-GB" b="1" dirty="0"/>
              <a:t>1.2/27000 /2 </a:t>
            </a:r>
            <a:r>
              <a:rPr lang="en-GB" dirty="0"/>
              <a:t>*</a:t>
            </a:r>
            <a:r>
              <a:rPr lang="en-GB" b="1" dirty="0"/>
              <a:t> </a:t>
            </a:r>
            <a:r>
              <a:rPr lang="en-GB" dirty="0"/>
              <a:t>pumping savings)</a:t>
            </a:r>
          </a:p>
          <a:p>
            <a:r>
              <a:rPr lang="en-GB" b="1" dirty="0"/>
              <a:t>Balanced (</a:t>
            </a:r>
            <a:r>
              <a:rPr lang="en-GB" b="1" dirty="0" err="1"/>
              <a:t>bal</a:t>
            </a:r>
            <a:r>
              <a:rPr lang="en-GB" b="1" dirty="0"/>
              <a:t>) </a:t>
            </a:r>
            <a:r>
              <a:rPr lang="en-GB" dirty="0"/>
              <a:t>= max (water availability increase + </a:t>
            </a:r>
            <a:r>
              <a:rPr lang="en-GB" b="1" dirty="0"/>
              <a:t>1.2/27000 </a:t>
            </a:r>
            <a:r>
              <a:rPr lang="en-GB" dirty="0"/>
              <a:t>*</a:t>
            </a:r>
            <a:r>
              <a:rPr lang="en-GB" b="1" dirty="0"/>
              <a:t> </a:t>
            </a:r>
            <a:r>
              <a:rPr lang="en-GB" dirty="0"/>
              <a:t>pumping savings)</a:t>
            </a:r>
          </a:p>
          <a:p>
            <a:r>
              <a:rPr lang="en-GB" b="1" dirty="0"/>
              <a:t>Pumping savings prioritised (</a:t>
            </a:r>
            <a:r>
              <a:rPr lang="en-GB" b="1" dirty="0" err="1"/>
              <a:t>psp</a:t>
            </a:r>
            <a:r>
              <a:rPr lang="en-GB" b="1" dirty="0"/>
              <a:t>) </a:t>
            </a:r>
            <a:r>
              <a:rPr lang="en-GB" dirty="0"/>
              <a:t>= max (water availability increase + </a:t>
            </a:r>
            <a:r>
              <a:rPr lang="en-GB" b="1" dirty="0"/>
              <a:t>1.2/27000 *2 </a:t>
            </a:r>
            <a:r>
              <a:rPr lang="en-GB" dirty="0"/>
              <a:t>*</a:t>
            </a:r>
            <a:r>
              <a:rPr lang="en-GB" b="1" dirty="0"/>
              <a:t> </a:t>
            </a:r>
            <a:r>
              <a:rPr lang="en-GB" dirty="0"/>
              <a:t>pumping savings)</a:t>
            </a:r>
          </a:p>
          <a:p>
            <a:r>
              <a:rPr lang="en-GB" b="1" dirty="0"/>
              <a:t>Pumping savings only (</a:t>
            </a:r>
            <a:r>
              <a:rPr lang="en-GB" b="1" dirty="0" err="1"/>
              <a:t>pso</a:t>
            </a:r>
            <a:r>
              <a:rPr lang="en-GB" b="1" dirty="0"/>
              <a:t>) </a:t>
            </a:r>
            <a:r>
              <a:rPr lang="en-GB" dirty="0"/>
              <a:t>= max (water availability increase + </a:t>
            </a:r>
            <a:r>
              <a:rPr lang="en-GB" b="1" dirty="0"/>
              <a:t>1.2/27000 *10</a:t>
            </a:r>
            <a:r>
              <a:rPr lang="en-GB" dirty="0"/>
              <a:t>*</a:t>
            </a:r>
            <a:r>
              <a:rPr lang="en-GB" b="1" dirty="0"/>
              <a:t> </a:t>
            </a:r>
            <a:r>
              <a:rPr lang="en-GB" dirty="0"/>
              <a:t>pumping savings)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22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B8011B2-B7D5-497A-861B-1F8DB3E4C2F7}"/>
              </a:ext>
            </a:extLst>
          </p:cNvPr>
          <p:cNvSpPr/>
          <p:nvPr/>
        </p:nvSpPr>
        <p:spPr>
          <a:xfrm>
            <a:off x="7137400" y="3136900"/>
            <a:ext cx="736600" cy="292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F74B05-CE27-43E7-9C9F-123117B67F86}"/>
              </a:ext>
            </a:extLst>
          </p:cNvPr>
          <p:cNvSpPr/>
          <p:nvPr/>
        </p:nvSpPr>
        <p:spPr>
          <a:xfrm>
            <a:off x="6791325" y="774246"/>
            <a:ext cx="571500" cy="706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53558-3F7D-447C-BDD6-519849ECF9AF}"/>
              </a:ext>
            </a:extLst>
          </p:cNvPr>
          <p:cNvSpPr txBox="1"/>
          <p:nvPr/>
        </p:nvSpPr>
        <p:spPr>
          <a:xfrm rot="16200000">
            <a:off x="-472342" y="1649607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Observed data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7ABCCBC-BE50-4869-A86F-ADEC17F2789B}"/>
              </a:ext>
            </a:extLst>
          </p:cNvPr>
          <p:cNvSpPr/>
          <p:nvPr/>
        </p:nvSpPr>
        <p:spPr>
          <a:xfrm>
            <a:off x="625033" y="3429000"/>
            <a:ext cx="446529" cy="2670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6020-7BAF-4C64-A3ED-FB9DA0C9E855}"/>
              </a:ext>
            </a:extLst>
          </p:cNvPr>
          <p:cNvSpPr txBox="1"/>
          <p:nvPr/>
        </p:nvSpPr>
        <p:spPr>
          <a:xfrm rot="16200000">
            <a:off x="-1410363" y="4606981"/>
            <a:ext cx="36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Benchmark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60D79-42B9-4381-AB2C-610A695F208C}"/>
              </a:ext>
            </a:extLst>
          </p:cNvPr>
          <p:cNvSpPr txBox="1"/>
          <p:nvPr/>
        </p:nvSpPr>
        <p:spPr>
          <a:xfrm>
            <a:off x="6096000" y="238690"/>
            <a:ext cx="604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*hydrological  conditions = initial storage + total infllows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A398B37-AB47-4EAB-B2AA-9CA7089F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42938"/>
            <a:ext cx="10048875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16BAB1F8-6048-43DB-B7C8-C20D4074BD38}"/>
              </a:ext>
            </a:extLst>
          </p:cNvPr>
          <p:cNvSpPr/>
          <p:nvPr/>
        </p:nvSpPr>
        <p:spPr>
          <a:xfrm>
            <a:off x="660275" y="612092"/>
            <a:ext cx="446529" cy="2670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690D77-EFCF-4129-B8BF-42A3DE2A0EA8}"/>
              </a:ext>
            </a:extLst>
          </p:cNvPr>
          <p:cNvSpPr/>
          <p:nvPr/>
        </p:nvSpPr>
        <p:spPr>
          <a:xfrm>
            <a:off x="6096000" y="4815840"/>
            <a:ext cx="1737360" cy="13195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394D2F-BA4D-4C0F-960C-C28091DC4B81}"/>
              </a:ext>
            </a:extLst>
          </p:cNvPr>
          <p:cNvSpPr/>
          <p:nvPr/>
        </p:nvSpPr>
        <p:spPr>
          <a:xfrm>
            <a:off x="7423119" y="3136900"/>
            <a:ext cx="455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More </a:t>
            </a:r>
            <a:r>
              <a:rPr lang="es-ES" sz="1400" dirty="0" err="1"/>
              <a:t>room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improvement</a:t>
            </a:r>
            <a:r>
              <a:rPr lang="es-ES" sz="1400" dirty="0"/>
              <a:t> in 2010 and </a:t>
            </a:r>
            <a:r>
              <a:rPr lang="es-ES" sz="1400" dirty="0" err="1"/>
              <a:t>especially</a:t>
            </a:r>
            <a:r>
              <a:rPr lang="es-ES" sz="1400" dirty="0"/>
              <a:t>, </a:t>
            </a:r>
            <a:r>
              <a:rPr lang="es-ES" sz="1400" b="1" dirty="0"/>
              <a:t>in 2011</a:t>
            </a:r>
            <a:endParaRPr lang="en-US" sz="1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9CC960-CC7E-48FC-AC56-AE1784969075}"/>
              </a:ext>
            </a:extLst>
          </p:cNvPr>
          <p:cNvSpPr/>
          <p:nvPr/>
        </p:nvSpPr>
        <p:spPr>
          <a:xfrm>
            <a:off x="6167120" y="3435350"/>
            <a:ext cx="1737360" cy="13195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A0BF31-8652-4CCF-826A-79AC6DCC92B0}"/>
              </a:ext>
            </a:extLst>
          </p:cNvPr>
          <p:cNvSpPr/>
          <p:nvPr/>
        </p:nvSpPr>
        <p:spPr>
          <a:xfrm>
            <a:off x="7586463" y="4736147"/>
            <a:ext cx="455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More </a:t>
            </a:r>
            <a:r>
              <a:rPr lang="es-ES" sz="1400" dirty="0" err="1"/>
              <a:t>room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improvement</a:t>
            </a:r>
            <a:r>
              <a:rPr lang="es-ES" sz="1400" dirty="0"/>
              <a:t> in 2011 and </a:t>
            </a:r>
            <a:r>
              <a:rPr lang="es-ES" sz="1400" dirty="0" err="1"/>
              <a:t>especially</a:t>
            </a:r>
            <a:r>
              <a:rPr lang="es-ES" sz="1400" dirty="0"/>
              <a:t>, </a:t>
            </a:r>
            <a:r>
              <a:rPr lang="es-ES" sz="1400" b="1" dirty="0"/>
              <a:t>in 2010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2270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B97078E-DCC9-4923-8039-B9CDD65C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538163"/>
            <a:ext cx="1032510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0EC0DA-FF79-44F3-8B97-9548A58512C6}"/>
              </a:ext>
            </a:extLst>
          </p:cNvPr>
          <p:cNvSpPr/>
          <p:nvPr/>
        </p:nvSpPr>
        <p:spPr>
          <a:xfrm>
            <a:off x="6202857" y="775504"/>
            <a:ext cx="904906" cy="55443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63DDE-3E48-4B0B-B2D6-C122A7CA820E}"/>
              </a:ext>
            </a:extLst>
          </p:cNvPr>
          <p:cNvSpPr/>
          <p:nvPr/>
        </p:nvSpPr>
        <p:spPr>
          <a:xfrm>
            <a:off x="7094147" y="775504"/>
            <a:ext cx="718764" cy="55443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9B76A-CD52-4A70-B648-5D49002C182C}"/>
              </a:ext>
            </a:extLst>
          </p:cNvPr>
          <p:cNvSpPr/>
          <p:nvPr/>
        </p:nvSpPr>
        <p:spPr>
          <a:xfrm>
            <a:off x="0" y="46603"/>
            <a:ext cx="2589491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Balanced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objectives</a:t>
            </a:r>
            <a:r>
              <a:rPr lang="es-ES" dirty="0">
                <a:solidFill>
                  <a:schemeClr val="bg1"/>
                </a:solidFill>
              </a:rPr>
              <a:t> (BAL)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C371C-529A-433B-9970-0ACBBBDA1BF3}"/>
              </a:ext>
            </a:extLst>
          </p:cNvPr>
          <p:cNvSpPr/>
          <p:nvPr/>
        </p:nvSpPr>
        <p:spPr>
          <a:xfrm>
            <a:off x="7913076" y="4468589"/>
            <a:ext cx="4063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Largest</a:t>
            </a:r>
            <a:r>
              <a:rPr lang="es-ES" sz="1400" dirty="0"/>
              <a:t> </a:t>
            </a:r>
            <a:r>
              <a:rPr lang="es-ES" sz="1400" dirty="0" err="1"/>
              <a:t>variations</a:t>
            </a:r>
            <a:r>
              <a:rPr lang="es-ES" sz="1400" dirty="0"/>
              <a:t> of </a:t>
            </a:r>
            <a:r>
              <a:rPr lang="es-ES" sz="1400" dirty="0" err="1"/>
              <a:t>value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skills</a:t>
            </a:r>
            <a:r>
              <a:rPr lang="es-ES" sz="1400" dirty="0"/>
              <a:t> in 2011</a:t>
            </a:r>
            <a:endParaRPr lang="en-US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A47860-BD13-4654-99DD-E4E289376139}"/>
              </a:ext>
            </a:extLst>
          </p:cNvPr>
          <p:cNvSpPr/>
          <p:nvPr/>
        </p:nvSpPr>
        <p:spPr>
          <a:xfrm>
            <a:off x="7092669" y="2461847"/>
            <a:ext cx="820408" cy="2953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F7719A-9448-42CB-9090-B825D605E533}"/>
              </a:ext>
            </a:extLst>
          </p:cNvPr>
          <p:cNvSpPr/>
          <p:nvPr/>
        </p:nvSpPr>
        <p:spPr>
          <a:xfrm>
            <a:off x="2309446" y="775504"/>
            <a:ext cx="749106" cy="55443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F99B47-5D5B-45AA-AE0C-1ABC52A78CF6}"/>
              </a:ext>
            </a:extLst>
          </p:cNvPr>
          <p:cNvSpPr/>
          <p:nvPr/>
        </p:nvSpPr>
        <p:spPr>
          <a:xfrm>
            <a:off x="6250678" y="4468589"/>
            <a:ext cx="820408" cy="1099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AA01F1-9464-4934-84C7-55C298234318}"/>
              </a:ext>
            </a:extLst>
          </p:cNvPr>
          <p:cNvSpPr/>
          <p:nvPr/>
        </p:nvSpPr>
        <p:spPr>
          <a:xfrm>
            <a:off x="1971818" y="4360867"/>
            <a:ext cx="4402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dirty="0" err="1"/>
              <a:t>Largest</a:t>
            </a:r>
            <a:r>
              <a:rPr lang="es-ES" sz="1400" dirty="0"/>
              <a:t> </a:t>
            </a:r>
            <a:r>
              <a:rPr lang="es-ES" sz="1400" dirty="0" err="1"/>
              <a:t>gains</a:t>
            </a:r>
            <a:r>
              <a:rPr lang="es-ES" sz="1400" dirty="0"/>
              <a:t> in 2010, </a:t>
            </a:r>
            <a:r>
              <a:rPr lang="es-ES" sz="1400" dirty="0" err="1"/>
              <a:t>which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year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benchmark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worst</a:t>
            </a:r>
            <a:r>
              <a:rPr lang="es-ES" sz="1400" dirty="0"/>
              <a:t> in </a:t>
            </a:r>
            <a:r>
              <a:rPr lang="es-ES" sz="1400" dirty="0" err="1"/>
              <a:t>terms</a:t>
            </a:r>
            <a:r>
              <a:rPr lang="es-ES" sz="1400" dirty="0"/>
              <a:t> of </a:t>
            </a:r>
            <a:r>
              <a:rPr lang="es-ES" sz="1400" dirty="0" err="1"/>
              <a:t>pumping</a:t>
            </a:r>
            <a:r>
              <a:rPr lang="es-ES" sz="1400" dirty="0"/>
              <a:t> </a:t>
            </a:r>
            <a:r>
              <a:rPr lang="es-ES" sz="1400" dirty="0" err="1"/>
              <a:t>cost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C08D72-1DD6-47B0-A554-01DDD7F81BEB}"/>
              </a:ext>
            </a:extLst>
          </p:cNvPr>
          <p:cNvSpPr/>
          <p:nvPr/>
        </p:nvSpPr>
        <p:spPr>
          <a:xfrm>
            <a:off x="7733443" y="2526574"/>
            <a:ext cx="435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Largest</a:t>
            </a:r>
            <a:r>
              <a:rPr lang="es-ES" sz="1400" dirty="0"/>
              <a:t> </a:t>
            </a:r>
            <a:r>
              <a:rPr lang="es-ES" sz="1400" dirty="0" err="1"/>
              <a:t>gains</a:t>
            </a:r>
            <a:r>
              <a:rPr lang="es-ES" sz="1400" dirty="0"/>
              <a:t> in </a:t>
            </a:r>
            <a:r>
              <a:rPr lang="es-ES" sz="1400" dirty="0" err="1"/>
              <a:t>terms</a:t>
            </a:r>
            <a:r>
              <a:rPr lang="es-ES" sz="1400" dirty="0"/>
              <a:t> of </a:t>
            </a:r>
            <a:r>
              <a:rPr lang="es-ES" sz="1400" dirty="0" err="1"/>
              <a:t>resource</a:t>
            </a:r>
            <a:r>
              <a:rPr lang="es-ES" sz="1400" dirty="0"/>
              <a:t> </a:t>
            </a:r>
            <a:r>
              <a:rPr lang="es-ES" sz="1400" dirty="0" err="1"/>
              <a:t>availability</a:t>
            </a:r>
            <a:r>
              <a:rPr lang="es-ES" sz="1400" dirty="0"/>
              <a:t> in 2011,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year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benchmark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worst</a:t>
            </a:r>
            <a:r>
              <a:rPr lang="es-ES" sz="1400" dirty="0"/>
              <a:t> in </a:t>
            </a:r>
            <a:r>
              <a:rPr lang="es-ES" sz="1400" dirty="0" err="1"/>
              <a:t>terms</a:t>
            </a:r>
            <a:r>
              <a:rPr lang="es-ES" sz="1400" dirty="0"/>
              <a:t> of </a:t>
            </a:r>
            <a:r>
              <a:rPr lang="es-ES" sz="1400" dirty="0" err="1"/>
              <a:t>resource</a:t>
            </a:r>
            <a:r>
              <a:rPr lang="es-ES" sz="1400" dirty="0"/>
              <a:t> </a:t>
            </a:r>
            <a:r>
              <a:rPr lang="es-ES" sz="1400" dirty="0" err="1"/>
              <a:t>avialability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CF75D-6DA0-42CA-A055-8B0BEDBB168E}"/>
              </a:ext>
            </a:extLst>
          </p:cNvPr>
          <p:cNvSpPr/>
          <p:nvPr/>
        </p:nvSpPr>
        <p:spPr>
          <a:xfrm>
            <a:off x="507870" y="6295568"/>
            <a:ext cx="108916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In </a:t>
            </a:r>
            <a:r>
              <a:rPr lang="es-ES" sz="1400" dirty="0" err="1"/>
              <a:t>terms</a:t>
            </a:r>
            <a:r>
              <a:rPr lang="es-ES" sz="1400" dirty="0"/>
              <a:t> of </a:t>
            </a:r>
            <a:r>
              <a:rPr lang="es-ES" sz="1400" dirty="0" err="1"/>
              <a:t>value</a:t>
            </a:r>
            <a:r>
              <a:rPr lang="es-ES" sz="1400" dirty="0"/>
              <a:t>, 2011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most</a:t>
            </a:r>
            <a:r>
              <a:rPr lang="es-ES" sz="1400" dirty="0"/>
              <a:t> sensitive to </a:t>
            </a:r>
            <a:r>
              <a:rPr lang="es-ES" sz="1400" dirty="0" err="1"/>
              <a:t>forecast</a:t>
            </a:r>
            <a:r>
              <a:rPr lang="es-ES" sz="1400" dirty="0"/>
              <a:t> </a:t>
            </a:r>
            <a:r>
              <a:rPr lang="es-ES" sz="1400" dirty="0" err="1"/>
              <a:t>skill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C74A4-7BE6-44D2-9590-B4D2559AAA3A}"/>
              </a:ext>
            </a:extLst>
          </p:cNvPr>
          <p:cNvSpPr/>
          <p:nvPr/>
        </p:nvSpPr>
        <p:spPr>
          <a:xfrm>
            <a:off x="7678345" y="115998"/>
            <a:ext cx="4353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 err="1"/>
              <a:t>dry</a:t>
            </a:r>
            <a:r>
              <a:rPr lang="es-ES" sz="1400" dirty="0"/>
              <a:t> </a:t>
            </a:r>
            <a:r>
              <a:rPr lang="es-ES" sz="1400" dirty="0" err="1"/>
              <a:t>years</a:t>
            </a:r>
            <a:r>
              <a:rPr lang="es-ES" sz="1400" dirty="0"/>
              <a:t> (</a:t>
            </a:r>
            <a:r>
              <a:rPr lang="es-ES" sz="1400" dirty="0" err="1"/>
              <a:t>historically</a:t>
            </a:r>
            <a:r>
              <a:rPr lang="es-ES" sz="1400" dirty="0"/>
              <a:t>: </a:t>
            </a:r>
            <a:r>
              <a:rPr lang="es-ES" sz="1400" dirty="0" err="1"/>
              <a:t>high</a:t>
            </a:r>
            <a:r>
              <a:rPr lang="es-ES" sz="1400" dirty="0"/>
              <a:t> </a:t>
            </a:r>
            <a:r>
              <a:rPr lang="es-ES" sz="1400" dirty="0" err="1"/>
              <a:t>pumping</a:t>
            </a:r>
            <a:r>
              <a:rPr lang="es-ES" sz="1400" dirty="0"/>
              <a:t>,  </a:t>
            </a:r>
            <a:r>
              <a:rPr lang="es-ES" sz="1400" dirty="0" err="1"/>
              <a:t>low</a:t>
            </a:r>
            <a:r>
              <a:rPr lang="es-ES" sz="1400" dirty="0"/>
              <a:t> </a:t>
            </a:r>
            <a:r>
              <a:rPr lang="es-ES" sz="1400" dirty="0" err="1"/>
              <a:t>resource</a:t>
            </a:r>
            <a:r>
              <a:rPr lang="es-ES" sz="1400" dirty="0"/>
              <a:t> )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126B2C-D263-4E7D-8793-26B3240F49DF}"/>
              </a:ext>
            </a:extLst>
          </p:cNvPr>
          <p:cNvSpPr/>
          <p:nvPr/>
        </p:nvSpPr>
        <p:spPr>
          <a:xfrm>
            <a:off x="6908005" y="155205"/>
            <a:ext cx="904906" cy="26428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134427-CE84-43AC-8F68-6827D3DB5532}"/>
              </a:ext>
            </a:extLst>
          </p:cNvPr>
          <p:cNvSpPr/>
          <p:nvPr/>
        </p:nvSpPr>
        <p:spPr>
          <a:xfrm>
            <a:off x="6096000" y="240485"/>
            <a:ext cx="82550" cy="84455"/>
          </a:xfrm>
          <a:prstGeom prst="ellipse">
            <a:avLst/>
          </a:prstGeom>
          <a:solidFill>
            <a:srgbClr val="4B7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20A4DE-FD7D-4B64-B833-F8AE3D79C431}"/>
              </a:ext>
            </a:extLst>
          </p:cNvPr>
          <p:cNvSpPr/>
          <p:nvPr/>
        </p:nvSpPr>
        <p:spPr>
          <a:xfrm>
            <a:off x="6178550" y="141563"/>
            <a:ext cx="687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ESP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126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E0B5427-C553-4109-9E87-DB8D3449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20" y="2336863"/>
            <a:ext cx="4069944" cy="22227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757B07-29F9-B748-9476-DB8E51132FCD}"/>
              </a:ext>
            </a:extLst>
          </p:cNvPr>
          <p:cNvSpPr/>
          <p:nvPr/>
        </p:nvSpPr>
        <p:spPr>
          <a:xfrm>
            <a:off x="0" y="1185469"/>
            <a:ext cx="3702552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Resource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Availability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Prioritised</a:t>
            </a:r>
            <a:r>
              <a:rPr lang="es-ES" dirty="0">
                <a:solidFill>
                  <a:schemeClr val="bg1"/>
                </a:solidFill>
              </a:rPr>
              <a:t> (RAP)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E17DF-1FFA-3C4C-90CA-A1E8B17BEE70}"/>
              </a:ext>
            </a:extLst>
          </p:cNvPr>
          <p:cNvSpPr/>
          <p:nvPr/>
        </p:nvSpPr>
        <p:spPr>
          <a:xfrm>
            <a:off x="0" y="3166888"/>
            <a:ext cx="2589491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Balanced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objectives</a:t>
            </a:r>
            <a:r>
              <a:rPr lang="es-ES" dirty="0">
                <a:solidFill>
                  <a:schemeClr val="bg1"/>
                </a:solidFill>
              </a:rPr>
              <a:t> (BAL)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1E8C-243F-9B4D-AFA3-22A0F7B5370B}"/>
              </a:ext>
            </a:extLst>
          </p:cNvPr>
          <p:cNvSpPr/>
          <p:nvPr/>
        </p:nvSpPr>
        <p:spPr>
          <a:xfrm>
            <a:off x="7545063" y="6534834"/>
            <a:ext cx="3444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/>
              <a:t>SKILL (CRPSS) </a:t>
            </a:r>
            <a:r>
              <a:rPr lang="en-GB" dirty="0">
                <a:sym typeface="Wingdings" pitchFamily="2" charset="2"/>
              </a:rPr>
              <a:t></a:t>
            </a:r>
            <a:endParaRPr lang="en-GB" dirty="0"/>
          </a:p>
          <a:p>
            <a:pPr lvl="0" algn="ctr">
              <a:defRPr/>
            </a:pP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3495C2-AA58-2044-973F-0B58EAFD7C19}"/>
              </a:ext>
            </a:extLst>
          </p:cNvPr>
          <p:cNvSpPr/>
          <p:nvPr/>
        </p:nvSpPr>
        <p:spPr>
          <a:xfrm rot="16200000">
            <a:off x="3350471" y="927473"/>
            <a:ext cx="1836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/>
              <a:t>VALUE  </a:t>
            </a:r>
            <a:r>
              <a:rPr lang="en-GB" dirty="0">
                <a:sym typeface="Wingdings" pitchFamily="2" charset="2"/>
              </a:rPr>
              <a:t></a:t>
            </a:r>
            <a:endParaRPr lang="en-GB" dirty="0"/>
          </a:p>
          <a:p>
            <a:pPr lvl="0" algn="ctr">
              <a:defRPr/>
            </a:pP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60B37D-FC70-4640-95EE-8628B4937C04}"/>
              </a:ext>
            </a:extLst>
          </p:cNvPr>
          <p:cNvSpPr/>
          <p:nvPr/>
        </p:nvSpPr>
        <p:spPr>
          <a:xfrm rot="5400000">
            <a:off x="7976641" y="608996"/>
            <a:ext cx="1194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maximised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F50E1-3031-294F-9C09-505789EE0D34}"/>
              </a:ext>
            </a:extLst>
          </p:cNvPr>
          <p:cNvSpPr/>
          <p:nvPr/>
        </p:nvSpPr>
        <p:spPr>
          <a:xfrm rot="5400000">
            <a:off x="8153112" y="1590701"/>
            <a:ext cx="917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constrained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8CA93-540C-774D-BB6A-480EC6B243F8}"/>
              </a:ext>
            </a:extLst>
          </p:cNvPr>
          <p:cNvSpPr/>
          <p:nvPr/>
        </p:nvSpPr>
        <p:spPr>
          <a:xfrm>
            <a:off x="9279209" y="2523608"/>
            <a:ext cx="26581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Increase in value with skill more clear for Res. Avail. (although there is a small decrease in value for Pump.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The average weighted value  of both objectives increases with skills: 1.02, 1.08, 1.12, 1.14, 1.17, 1.18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67B3B9-FDC2-1848-A6A5-42B4EF755935}"/>
              </a:ext>
            </a:extLst>
          </p:cNvPr>
          <p:cNvSpPr/>
          <p:nvPr/>
        </p:nvSpPr>
        <p:spPr>
          <a:xfrm rot="5400000">
            <a:off x="8023222" y="3069552"/>
            <a:ext cx="1194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maximised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A8746-A015-D443-B1A1-DE6FEE586D68}"/>
              </a:ext>
            </a:extLst>
          </p:cNvPr>
          <p:cNvSpPr/>
          <p:nvPr/>
        </p:nvSpPr>
        <p:spPr>
          <a:xfrm rot="5400000">
            <a:off x="8201124" y="3719562"/>
            <a:ext cx="859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maximised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EF181-32A0-7246-A7C8-97D0F9996449}"/>
              </a:ext>
            </a:extLst>
          </p:cNvPr>
          <p:cNvSpPr/>
          <p:nvPr/>
        </p:nvSpPr>
        <p:spPr>
          <a:xfrm rot="5400000">
            <a:off x="8170334" y="4994876"/>
            <a:ext cx="917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constrained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38E352-1BFB-1342-B520-F4703772AEF8}"/>
              </a:ext>
            </a:extLst>
          </p:cNvPr>
          <p:cNvSpPr/>
          <p:nvPr/>
        </p:nvSpPr>
        <p:spPr>
          <a:xfrm rot="5400000">
            <a:off x="8033963" y="5996904"/>
            <a:ext cx="1194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maximised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7F4D2A-1582-2F47-9A27-EBF18572D5E6}"/>
              </a:ext>
            </a:extLst>
          </p:cNvPr>
          <p:cNvSpPr/>
          <p:nvPr/>
        </p:nvSpPr>
        <p:spPr>
          <a:xfrm>
            <a:off x="0" y="5439601"/>
            <a:ext cx="3442866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Pumping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Savings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Prioritised</a:t>
            </a:r>
            <a:r>
              <a:rPr lang="es-ES" dirty="0">
                <a:solidFill>
                  <a:schemeClr val="bg1"/>
                </a:solidFill>
              </a:rPr>
              <a:t> (PSP)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B576B4-2923-C14C-BD4B-3FE605F8B04C}"/>
              </a:ext>
            </a:extLst>
          </p:cNvPr>
          <p:cNvSpPr/>
          <p:nvPr/>
        </p:nvSpPr>
        <p:spPr>
          <a:xfrm rot="16200000">
            <a:off x="3347781" y="3092072"/>
            <a:ext cx="1836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/>
              <a:t>VALUE  </a:t>
            </a:r>
            <a:r>
              <a:rPr lang="en-GB" dirty="0">
                <a:sym typeface="Wingdings" pitchFamily="2" charset="2"/>
              </a:rPr>
              <a:t></a:t>
            </a:r>
            <a:endParaRPr lang="en-GB" dirty="0"/>
          </a:p>
          <a:p>
            <a:pPr lvl="0" algn="ctr">
              <a:defRPr/>
            </a:pP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D17E4C-D05D-C14E-8613-903206C62993}"/>
              </a:ext>
            </a:extLst>
          </p:cNvPr>
          <p:cNvSpPr/>
          <p:nvPr/>
        </p:nvSpPr>
        <p:spPr>
          <a:xfrm rot="16200000">
            <a:off x="3347781" y="5201920"/>
            <a:ext cx="1836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/>
              <a:t>VALUE  </a:t>
            </a:r>
            <a:r>
              <a:rPr lang="en-GB" dirty="0">
                <a:sym typeface="Wingdings" pitchFamily="2" charset="2"/>
              </a:rPr>
              <a:t></a:t>
            </a:r>
            <a:endParaRPr lang="en-GB" dirty="0"/>
          </a:p>
          <a:p>
            <a:pPr lvl="0" algn="ctr">
              <a:defRPr/>
            </a:pP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615C57-8C5B-48EF-9B77-CFF480BCEEE1}"/>
              </a:ext>
            </a:extLst>
          </p:cNvPr>
          <p:cNvCxnSpPr>
            <a:cxnSpLocks/>
          </p:cNvCxnSpPr>
          <p:nvPr/>
        </p:nvCxnSpPr>
        <p:spPr>
          <a:xfrm flipV="1">
            <a:off x="5062806" y="2418761"/>
            <a:ext cx="3155071" cy="143833"/>
          </a:xfrm>
          <a:prstGeom prst="straightConnector1">
            <a:avLst/>
          </a:prstGeom>
          <a:ln w="76200">
            <a:solidFill>
              <a:schemeClr val="tx1"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9EB6E4-7CF5-487F-9471-8E5FAC2D3B64}"/>
              </a:ext>
            </a:extLst>
          </p:cNvPr>
          <p:cNvCxnSpPr>
            <a:cxnSpLocks/>
          </p:cNvCxnSpPr>
          <p:nvPr/>
        </p:nvCxnSpPr>
        <p:spPr>
          <a:xfrm>
            <a:off x="5024131" y="3615252"/>
            <a:ext cx="1952362" cy="119504"/>
          </a:xfrm>
          <a:prstGeom prst="straightConnector1">
            <a:avLst/>
          </a:prstGeom>
          <a:ln w="76200">
            <a:solidFill>
              <a:schemeClr val="tx1"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D261D5-F48D-4B9D-9850-17D3370F6CF5}"/>
              </a:ext>
            </a:extLst>
          </p:cNvPr>
          <p:cNvCxnSpPr>
            <a:cxnSpLocks/>
          </p:cNvCxnSpPr>
          <p:nvPr/>
        </p:nvCxnSpPr>
        <p:spPr>
          <a:xfrm flipV="1">
            <a:off x="6976493" y="3675004"/>
            <a:ext cx="1230688" cy="59752"/>
          </a:xfrm>
          <a:prstGeom prst="straightConnector1">
            <a:avLst/>
          </a:prstGeom>
          <a:ln w="76200">
            <a:solidFill>
              <a:schemeClr val="tx1"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4A9BD-2C94-44CE-9D83-834A1AEE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Correlation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and </a:t>
            </a:r>
            <a:r>
              <a:rPr lang="es-ES" dirty="0" err="1"/>
              <a:t>skills</a:t>
            </a:r>
            <a:r>
              <a:rPr lang="es-ES" dirty="0"/>
              <a:t> and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storage</a:t>
            </a:r>
            <a:r>
              <a:rPr lang="es-ES" dirty="0"/>
              <a:t> in 2010 and 2011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19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741B6E-5CF9-40C1-971B-AE9228559831}"/>
              </a:ext>
            </a:extLst>
          </p:cNvPr>
          <p:cNvSpPr/>
          <p:nvPr/>
        </p:nvSpPr>
        <p:spPr>
          <a:xfrm>
            <a:off x="0" y="46603"/>
            <a:ext cx="2589491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Balanced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objectives</a:t>
            </a:r>
            <a:r>
              <a:rPr lang="es-ES" dirty="0">
                <a:solidFill>
                  <a:schemeClr val="bg1"/>
                </a:solidFill>
              </a:rPr>
              <a:t> (BAL)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9B4083-171D-41D3-B9C3-56BEADD7A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23863"/>
            <a:ext cx="1000125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F6C6F-D429-4D71-900D-A851979C785D}"/>
              </a:ext>
            </a:extLst>
          </p:cNvPr>
          <p:cNvSpPr txBox="1"/>
          <p:nvPr/>
        </p:nvSpPr>
        <p:spPr>
          <a:xfrm>
            <a:off x="8447734" y="5359375"/>
            <a:ext cx="1030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2011</a:t>
            </a: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7BBF4-4C5A-4683-A3F7-A406F32E98C7}"/>
              </a:ext>
            </a:extLst>
          </p:cNvPr>
          <p:cNvSpPr txBox="1"/>
          <p:nvPr/>
        </p:nvSpPr>
        <p:spPr>
          <a:xfrm>
            <a:off x="8549334" y="3259723"/>
            <a:ext cx="1030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2010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DE3BB-E66D-4EB7-9366-B4784E9DB54B}"/>
              </a:ext>
            </a:extLst>
          </p:cNvPr>
          <p:cNvSpPr txBox="1"/>
          <p:nvPr/>
        </p:nvSpPr>
        <p:spPr>
          <a:xfrm>
            <a:off x="10875849" y="4966395"/>
            <a:ext cx="1030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2012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F1B89-8271-4F80-B7FA-997A70FE6349}"/>
              </a:ext>
            </a:extLst>
          </p:cNvPr>
          <p:cNvSpPr txBox="1"/>
          <p:nvPr/>
        </p:nvSpPr>
        <p:spPr>
          <a:xfrm>
            <a:off x="10875850" y="5325557"/>
            <a:ext cx="1030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2008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65F58-A773-4290-A5AB-88A843EE9B7B}"/>
              </a:ext>
            </a:extLst>
          </p:cNvPr>
          <p:cNvSpPr txBox="1"/>
          <p:nvPr/>
        </p:nvSpPr>
        <p:spPr>
          <a:xfrm>
            <a:off x="10182443" y="4797118"/>
            <a:ext cx="1030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2007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D0153-6C41-4F5D-84A7-D6FB5BD80798}"/>
              </a:ext>
            </a:extLst>
          </p:cNvPr>
          <p:cNvSpPr txBox="1"/>
          <p:nvPr/>
        </p:nvSpPr>
        <p:spPr>
          <a:xfrm>
            <a:off x="9579481" y="4150900"/>
            <a:ext cx="1030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2005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11D7F-AA71-48E5-B20A-24B530496887}"/>
              </a:ext>
            </a:extLst>
          </p:cNvPr>
          <p:cNvSpPr txBox="1"/>
          <p:nvPr/>
        </p:nvSpPr>
        <p:spPr>
          <a:xfrm>
            <a:off x="9485902" y="5292519"/>
            <a:ext cx="1030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2009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CADF3-F746-47F6-B6E4-3F129F684D1F}"/>
              </a:ext>
            </a:extLst>
          </p:cNvPr>
          <p:cNvSpPr/>
          <p:nvPr/>
        </p:nvSpPr>
        <p:spPr>
          <a:xfrm>
            <a:off x="7270595" y="6375192"/>
            <a:ext cx="4921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exception</a:t>
            </a:r>
            <a:r>
              <a:rPr lang="es-ES" sz="1400" dirty="0"/>
              <a:t> of 2011, </a:t>
            </a:r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seems</a:t>
            </a:r>
            <a:r>
              <a:rPr lang="es-ES" sz="1400" dirty="0"/>
              <a:t> to be a Good </a:t>
            </a:r>
            <a:r>
              <a:rPr lang="es-ES" sz="1400" dirty="0" err="1"/>
              <a:t>correlation</a:t>
            </a:r>
            <a:r>
              <a:rPr lang="es-ES" sz="1400" dirty="0"/>
              <a:t> (inverse) </a:t>
            </a:r>
            <a:r>
              <a:rPr lang="es-ES" sz="1400" dirty="0" err="1"/>
              <a:t>between</a:t>
            </a:r>
            <a:r>
              <a:rPr lang="es-ES" sz="1400" dirty="0"/>
              <a:t> </a:t>
            </a:r>
            <a:r>
              <a:rPr lang="es-ES" sz="1400" dirty="0" err="1"/>
              <a:t>initial</a:t>
            </a:r>
            <a:r>
              <a:rPr lang="es-ES" sz="1400" dirty="0"/>
              <a:t> </a:t>
            </a:r>
            <a:r>
              <a:rPr lang="es-ES" sz="1400" dirty="0" err="1"/>
              <a:t>storage</a:t>
            </a:r>
            <a:r>
              <a:rPr lang="es-ES" sz="1400" dirty="0"/>
              <a:t> and </a:t>
            </a:r>
            <a:r>
              <a:rPr lang="es-ES" sz="1400" dirty="0" err="1"/>
              <a:t>pumping</a:t>
            </a:r>
            <a:r>
              <a:rPr lang="es-ES" sz="1400" dirty="0"/>
              <a:t> </a:t>
            </a:r>
            <a:r>
              <a:rPr lang="es-ES" sz="1400" dirty="0" err="1"/>
              <a:t>savings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468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16589</TotalTime>
  <Words>699</Words>
  <Application>Microsoft Office PowerPoint</Application>
  <PresentationFormat>Panorámica</PresentationFormat>
  <Paragraphs>80</Paragraphs>
  <Slides>14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Forecast families results</vt:lpstr>
      <vt:lpstr>Definition of the operation objective</vt:lpstr>
      <vt:lpstr>Presentación de PowerPoint</vt:lpstr>
      <vt:lpstr>Definition of the operation objective</vt:lpstr>
      <vt:lpstr>Presentación de PowerPoint</vt:lpstr>
      <vt:lpstr>Presentación de PowerPoint</vt:lpstr>
      <vt:lpstr>Presentación de PowerPoint</vt:lpstr>
      <vt:lpstr>Correlation between forecast value and skills and initial storage in 2010 and 2011</vt:lpstr>
      <vt:lpstr>Presentación de PowerPoint</vt:lpstr>
      <vt:lpstr>Forecast skills results</vt:lpstr>
      <vt:lpstr>Mean error (in what years the inflows are overstimated or understimated? And how the mean error changes with the changes in CRPSS?)</vt:lpstr>
      <vt:lpstr>Presentación de PowerPoint</vt:lpstr>
      <vt:lpstr>How the improvement of the rainfall forecast skills affects the inflow forecast skills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families catch-up</dc:title>
  <dc:creator>Andres Peñuela Fernández</dc:creator>
  <cp:lastModifiedBy>Andres Penuela-Fernandez</cp:lastModifiedBy>
  <cp:revision>2</cp:revision>
  <dcterms:created xsi:type="dcterms:W3CDTF">2021-10-26T07:24:54Z</dcterms:created>
  <dcterms:modified xsi:type="dcterms:W3CDTF">2022-01-19T10:25:17Z</dcterms:modified>
</cp:coreProperties>
</file>