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DEFD1-616C-4B38-BDB2-70FFCC213383}" v="6" dt="2020-03-19T15:04:04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7A2DEFD1-616C-4B38-BDB2-70FFCC213383}"/>
    <pc:docChg chg="undo custSel modSld">
      <pc:chgData name="Andres Penuela-Fernandez" userId="26693260-5f72-4911-8218-b098c180f1d5" providerId="ADAL" clId="{7A2DEFD1-616C-4B38-BDB2-70FFCC213383}" dt="2020-03-19T15:07:35.934" v="151" actId="1076"/>
      <pc:docMkLst>
        <pc:docMk/>
      </pc:docMkLst>
      <pc:sldChg chg="addSp delSp modSp">
        <pc:chgData name="Andres Penuela-Fernandez" userId="26693260-5f72-4911-8218-b098c180f1d5" providerId="ADAL" clId="{7A2DEFD1-616C-4B38-BDB2-70FFCC213383}" dt="2020-03-19T15:07:35.934" v="151" actId="1076"/>
        <pc:sldMkLst>
          <pc:docMk/>
          <pc:sldMk cId="3031920104" sldId="257"/>
        </pc:sldMkLst>
        <pc:spChg chg="mod">
          <ac:chgData name="Andres Penuela-Fernandez" userId="26693260-5f72-4911-8218-b098c180f1d5" providerId="ADAL" clId="{7A2DEFD1-616C-4B38-BDB2-70FFCC213383}" dt="2020-03-19T15:07:35.934" v="151" actId="1076"/>
          <ac:spMkLst>
            <pc:docMk/>
            <pc:sldMk cId="3031920104" sldId="257"/>
            <ac:spMk id="2" creationId="{228E4033-E24D-4312-BFA2-76675904487C}"/>
          </ac:spMkLst>
        </pc:spChg>
        <pc:spChg chg="mod">
          <ac:chgData name="Andres Penuela-Fernandez" userId="26693260-5f72-4911-8218-b098c180f1d5" providerId="ADAL" clId="{7A2DEFD1-616C-4B38-BDB2-70FFCC213383}" dt="2020-03-19T15:03:11.652" v="137" actId="207"/>
          <ac:spMkLst>
            <pc:docMk/>
            <pc:sldMk cId="3031920104" sldId="257"/>
            <ac:spMk id="3" creationId="{B22C5EDE-B3B2-4D8D-B19A-C2AC188C48E2}"/>
          </ac:spMkLst>
        </pc:spChg>
        <pc:spChg chg="mod">
          <ac:chgData name="Andres Penuela-Fernandez" userId="26693260-5f72-4911-8218-b098c180f1d5" providerId="ADAL" clId="{7A2DEFD1-616C-4B38-BDB2-70FFCC213383}" dt="2020-03-19T15:01:47.826" v="131" actId="20577"/>
          <ac:spMkLst>
            <pc:docMk/>
            <pc:sldMk cId="3031920104" sldId="257"/>
            <ac:spMk id="4" creationId="{2D9BA3D4-C10F-40DF-979A-453118D17586}"/>
          </ac:spMkLst>
        </pc:spChg>
        <pc:spChg chg="mod">
          <ac:chgData name="Andres Penuela-Fernandez" userId="26693260-5f72-4911-8218-b098c180f1d5" providerId="ADAL" clId="{7A2DEFD1-616C-4B38-BDB2-70FFCC213383}" dt="2020-03-07T18:57:57.667" v="76" actId="1076"/>
          <ac:spMkLst>
            <pc:docMk/>
            <pc:sldMk cId="3031920104" sldId="257"/>
            <ac:spMk id="5" creationId="{2D72AED0-38CB-4FA6-A373-43583B1A3CF4}"/>
          </ac:spMkLst>
        </pc:spChg>
        <pc:spChg chg="mod">
          <ac:chgData name="Andres Penuela-Fernandez" userId="26693260-5f72-4911-8218-b098c180f1d5" providerId="ADAL" clId="{7A2DEFD1-616C-4B38-BDB2-70FFCC213383}" dt="2020-03-19T15:02:39.668" v="132" actId="1076"/>
          <ac:spMkLst>
            <pc:docMk/>
            <pc:sldMk cId="3031920104" sldId="257"/>
            <ac:spMk id="6" creationId="{402875AB-B769-449C-A859-5E6F94AC5C2B}"/>
          </ac:spMkLst>
        </pc:spChg>
        <pc:spChg chg="mod">
          <ac:chgData name="Andres Penuela-Fernandez" userId="26693260-5f72-4911-8218-b098c180f1d5" providerId="ADAL" clId="{7A2DEFD1-616C-4B38-BDB2-70FFCC213383}" dt="2020-03-19T15:02:49.491" v="134" actId="1076"/>
          <ac:spMkLst>
            <pc:docMk/>
            <pc:sldMk cId="3031920104" sldId="257"/>
            <ac:spMk id="7" creationId="{50CE58B8-0C96-4CF3-A193-3AA33A735418}"/>
          </ac:spMkLst>
        </pc:spChg>
        <pc:spChg chg="mod">
          <ac:chgData name="Andres Penuela-Fernandez" userId="26693260-5f72-4911-8218-b098c180f1d5" providerId="ADAL" clId="{7A2DEFD1-616C-4B38-BDB2-70FFCC213383}" dt="2020-03-19T15:07:15.444" v="147" actId="113"/>
          <ac:spMkLst>
            <pc:docMk/>
            <pc:sldMk cId="3031920104" sldId="257"/>
            <ac:spMk id="8" creationId="{406A5905-6064-4297-A128-8C4E2742E733}"/>
          </ac:spMkLst>
        </pc:spChg>
        <pc:spChg chg="add mod">
          <ac:chgData name="Andres Penuela-Fernandez" userId="26693260-5f72-4911-8218-b098c180f1d5" providerId="ADAL" clId="{7A2DEFD1-616C-4B38-BDB2-70FFCC213383}" dt="2020-03-07T14:12:24.309" v="1" actId="14100"/>
          <ac:spMkLst>
            <pc:docMk/>
            <pc:sldMk cId="3031920104" sldId="257"/>
            <ac:spMk id="20" creationId="{089C3CBC-F580-4C2D-9C2C-92876EBEB135}"/>
          </ac:spMkLst>
        </pc:spChg>
        <pc:spChg chg="add mod">
          <ac:chgData name="Andres Penuela-Fernandez" userId="26693260-5f72-4911-8218-b098c180f1d5" providerId="ADAL" clId="{7A2DEFD1-616C-4B38-BDB2-70FFCC213383}" dt="2020-03-07T14:12:37.496" v="3" actId="1076"/>
          <ac:spMkLst>
            <pc:docMk/>
            <pc:sldMk cId="3031920104" sldId="257"/>
            <ac:spMk id="21" creationId="{5F598171-220B-4F8D-9336-C4D3C22F4333}"/>
          </ac:spMkLst>
        </pc:spChg>
        <pc:spChg chg="add mod">
          <ac:chgData name="Andres Penuela-Fernandez" userId="26693260-5f72-4911-8218-b098c180f1d5" providerId="ADAL" clId="{7A2DEFD1-616C-4B38-BDB2-70FFCC213383}" dt="2020-03-07T14:12:42.283" v="5" actId="1076"/>
          <ac:spMkLst>
            <pc:docMk/>
            <pc:sldMk cId="3031920104" sldId="257"/>
            <ac:spMk id="22" creationId="{EC653AD3-2855-46B3-A2EB-76B19E7EAA02}"/>
          </ac:spMkLst>
        </pc:spChg>
        <pc:spChg chg="add mod">
          <ac:chgData name="Andres Penuela-Fernandez" userId="26693260-5f72-4911-8218-b098c180f1d5" providerId="ADAL" clId="{7A2DEFD1-616C-4B38-BDB2-70FFCC213383}" dt="2020-03-07T14:12:46.897" v="7" actId="1076"/>
          <ac:spMkLst>
            <pc:docMk/>
            <pc:sldMk cId="3031920104" sldId="257"/>
            <ac:spMk id="23" creationId="{EE29EC0C-8A20-4E34-90FC-94BBD1184671}"/>
          </ac:spMkLst>
        </pc:spChg>
        <pc:spChg chg="add del mod">
          <ac:chgData name="Andres Penuela-Fernandez" userId="26693260-5f72-4911-8218-b098c180f1d5" providerId="ADAL" clId="{7A2DEFD1-616C-4B38-BDB2-70FFCC213383}" dt="2020-03-07T14:12:55.655" v="10" actId="478"/>
          <ac:spMkLst>
            <pc:docMk/>
            <pc:sldMk cId="3031920104" sldId="257"/>
            <ac:spMk id="24" creationId="{2C805271-0E71-4C73-9433-F5F0172F7FEF}"/>
          </ac:spMkLst>
        </pc:spChg>
        <pc:spChg chg="add mod">
          <ac:chgData name="Andres Penuela-Fernandez" userId="26693260-5f72-4911-8218-b098c180f1d5" providerId="ADAL" clId="{7A2DEFD1-616C-4B38-BDB2-70FFCC213383}" dt="2020-03-19T15:04:04.151" v="146" actId="207"/>
          <ac:spMkLst>
            <pc:docMk/>
            <pc:sldMk cId="3031920104" sldId="257"/>
            <ac:spMk id="24" creationId="{3EE301EC-2271-4047-BD27-699D878D5C01}"/>
          </ac:spMkLst>
        </pc:spChg>
        <pc:spChg chg="add mod">
          <ac:chgData name="Andres Penuela-Fernandez" userId="26693260-5f72-4911-8218-b098c180f1d5" providerId="ADAL" clId="{7A2DEFD1-616C-4B38-BDB2-70FFCC213383}" dt="2020-03-07T14:13:14.114" v="11" actId="11529"/>
          <ac:spMkLst>
            <pc:docMk/>
            <pc:sldMk cId="3031920104" sldId="257"/>
            <ac:spMk id="25" creationId="{5DEDFDA5-F2FD-46E9-8EDA-D170C5BB9F12}"/>
          </ac:spMkLst>
        </pc:spChg>
        <pc:spChg chg="add mod">
          <ac:chgData name="Andres Penuela-Fernandez" userId="26693260-5f72-4911-8218-b098c180f1d5" providerId="ADAL" clId="{7A2DEFD1-616C-4B38-BDB2-70FFCC213383}" dt="2020-03-07T14:13:22.899" v="13" actId="1076"/>
          <ac:spMkLst>
            <pc:docMk/>
            <pc:sldMk cId="3031920104" sldId="257"/>
            <ac:spMk id="26" creationId="{4D5B4933-0DED-4D89-B839-B1CBE9AA26E2}"/>
          </ac:spMkLst>
        </pc:spChg>
        <pc:spChg chg="add mod">
          <ac:chgData name="Andres Penuela-Fernandez" userId="26693260-5f72-4911-8218-b098c180f1d5" providerId="ADAL" clId="{7A2DEFD1-616C-4B38-BDB2-70FFCC213383}" dt="2020-03-07T14:13:32.330" v="17" actId="1076"/>
          <ac:spMkLst>
            <pc:docMk/>
            <pc:sldMk cId="3031920104" sldId="257"/>
            <ac:spMk id="27" creationId="{565A6FB2-2431-466D-B3BD-55936A2A2739}"/>
          </ac:spMkLst>
        </pc:spChg>
        <pc:spChg chg="add mod">
          <ac:chgData name="Andres Penuela-Fernandez" userId="26693260-5f72-4911-8218-b098c180f1d5" providerId="ADAL" clId="{7A2DEFD1-616C-4B38-BDB2-70FFCC213383}" dt="2020-03-19T15:03:48.433" v="141" actId="207"/>
          <ac:spMkLst>
            <pc:docMk/>
            <pc:sldMk cId="3031920104" sldId="257"/>
            <ac:spMk id="28" creationId="{1CC660E1-825F-408F-999F-A5F506AECDAC}"/>
          </ac:spMkLst>
        </pc:spChg>
        <pc:spChg chg="add mod">
          <ac:chgData name="Andres Penuela-Fernandez" userId="26693260-5f72-4911-8218-b098c180f1d5" providerId="ADAL" clId="{7A2DEFD1-616C-4B38-BDB2-70FFCC213383}" dt="2020-03-07T19:03:15.771" v="99" actId="1076"/>
          <ac:spMkLst>
            <pc:docMk/>
            <pc:sldMk cId="3031920104" sldId="257"/>
            <ac:spMk id="29" creationId="{D204DB92-E8E3-4A22-9672-96ECC81D7682}"/>
          </ac:spMkLst>
        </pc:spChg>
        <pc:spChg chg="del">
          <ac:chgData name="Andres Penuela-Fernandez" userId="26693260-5f72-4911-8218-b098c180f1d5" providerId="ADAL" clId="{7A2DEFD1-616C-4B38-BDB2-70FFCC213383}" dt="2020-03-19T15:00:49.813" v="118" actId="478"/>
          <ac:spMkLst>
            <pc:docMk/>
            <pc:sldMk cId="3031920104" sldId="257"/>
            <ac:spMk id="30" creationId="{A246DAE9-E3B4-4A34-A87B-6D73F7412288}"/>
          </ac:spMkLst>
        </pc:spChg>
        <pc:spChg chg="mod">
          <ac:chgData name="Andres Penuela-Fernandez" userId="26693260-5f72-4911-8218-b098c180f1d5" providerId="ADAL" clId="{7A2DEFD1-616C-4B38-BDB2-70FFCC213383}" dt="2020-03-19T15:03:06.122" v="136" actId="207"/>
          <ac:spMkLst>
            <pc:docMk/>
            <pc:sldMk cId="3031920104" sldId="257"/>
            <ac:spMk id="33" creationId="{FACFE3D5-D30E-4D89-A21F-926E2672B310}"/>
          </ac:spMkLst>
        </pc:spChg>
        <pc:spChg chg="del">
          <ac:chgData name="Andres Penuela-Fernandez" userId="26693260-5f72-4911-8218-b098c180f1d5" providerId="ADAL" clId="{7A2DEFD1-616C-4B38-BDB2-70FFCC213383}" dt="2020-03-19T15:01:22.445" v="130" actId="478"/>
          <ac:spMkLst>
            <pc:docMk/>
            <pc:sldMk cId="3031920104" sldId="257"/>
            <ac:spMk id="34" creationId="{50E468FB-D57C-45E6-84A9-05D4E736EFB4}"/>
          </ac:spMkLst>
        </pc:spChg>
        <pc:spChg chg="mod">
          <ac:chgData name="Andres Penuela-Fernandez" userId="26693260-5f72-4911-8218-b098c180f1d5" providerId="ADAL" clId="{7A2DEFD1-616C-4B38-BDB2-70FFCC213383}" dt="2020-03-19T15:02:57.473" v="135" actId="1076"/>
          <ac:spMkLst>
            <pc:docMk/>
            <pc:sldMk cId="3031920104" sldId="257"/>
            <ac:spMk id="35" creationId="{4F0F5F5E-9926-4832-89EB-52B2CABF8724}"/>
          </ac:spMkLst>
        </pc:spChg>
        <pc:spChg chg="mod">
          <ac:chgData name="Andres Penuela-Fernandez" userId="26693260-5f72-4911-8218-b098c180f1d5" providerId="ADAL" clId="{7A2DEFD1-616C-4B38-BDB2-70FFCC213383}" dt="2020-03-19T15:03:54.629" v="143" actId="207"/>
          <ac:spMkLst>
            <pc:docMk/>
            <pc:sldMk cId="3031920104" sldId="257"/>
            <ac:spMk id="36" creationId="{ED9DCE60-8065-4698-BA1D-F4197F4374DD}"/>
          </ac:spMkLst>
        </pc:spChg>
        <pc:spChg chg="del">
          <ac:chgData name="Andres Penuela-Fernandez" userId="26693260-5f72-4911-8218-b098c180f1d5" providerId="ADAL" clId="{7A2DEFD1-616C-4B38-BDB2-70FFCC213383}" dt="2020-03-19T15:01:04.836" v="126" actId="478"/>
          <ac:spMkLst>
            <pc:docMk/>
            <pc:sldMk cId="3031920104" sldId="257"/>
            <ac:spMk id="37" creationId="{E0A56E8C-ABC9-484F-88B6-17743EF71E2C}"/>
          </ac:spMkLst>
        </pc:spChg>
        <pc:spChg chg="add del mod">
          <ac:chgData name="Andres Penuela-Fernandez" userId="26693260-5f72-4911-8218-b098c180f1d5" providerId="ADAL" clId="{7A2DEFD1-616C-4B38-BDB2-70FFCC213383}" dt="2020-03-19T15:03:57.266" v="144" actId="478"/>
          <ac:spMkLst>
            <pc:docMk/>
            <pc:sldMk cId="3031920104" sldId="257"/>
            <ac:spMk id="38" creationId="{35F0E1CB-5EEF-40B0-9DB6-7A07EB564C92}"/>
          </ac:spMkLst>
        </pc:spChg>
        <pc:cxnChg chg="mod">
          <ac:chgData name="Andres Penuela-Fernandez" userId="26693260-5f72-4911-8218-b098c180f1d5" providerId="ADAL" clId="{7A2DEFD1-616C-4B38-BDB2-70FFCC213383}" dt="2020-03-07T14:13:27.285" v="16" actId="1076"/>
          <ac:cxnSpMkLst>
            <pc:docMk/>
            <pc:sldMk cId="3031920104" sldId="257"/>
            <ac:cxnSpMk id="14" creationId="{24ADCB0D-7AFF-4B22-9845-29007546ADC7}"/>
          </ac:cxnSpMkLst>
        </pc:cxnChg>
      </pc:sldChg>
    </pc:docChg>
  </pc:docChgLst>
  <pc:docChgLst>
    <pc:chgData name="Andres Penuela-Fernandez" userId="26693260-5f72-4911-8218-b098c180f1d5" providerId="ADAL" clId="{519C745A-C6A1-4DFF-A12A-A32DC84383E9}"/>
    <pc:docChg chg="undo custSel modSld">
      <pc:chgData name="Andres Penuela-Fernandez" userId="26693260-5f72-4911-8218-b098c180f1d5" providerId="ADAL" clId="{519C745A-C6A1-4DFF-A12A-A32DC84383E9}" dt="2020-03-11T16:03:22.144" v="357" actId="20577"/>
      <pc:docMkLst>
        <pc:docMk/>
      </pc:docMkLst>
      <pc:sldChg chg="addSp delSp modSp">
        <pc:chgData name="Andres Penuela-Fernandez" userId="26693260-5f72-4911-8218-b098c180f1d5" providerId="ADAL" clId="{519C745A-C6A1-4DFF-A12A-A32DC84383E9}" dt="2020-03-11T16:03:22.144" v="357" actId="20577"/>
        <pc:sldMkLst>
          <pc:docMk/>
          <pc:sldMk cId="3031920104" sldId="257"/>
        </pc:sldMkLst>
        <pc:spChg chg="add del mod">
          <ac:chgData name="Andres Penuela-Fernandez" userId="26693260-5f72-4911-8218-b098c180f1d5" providerId="ADAL" clId="{519C745A-C6A1-4DFF-A12A-A32DC84383E9}" dt="2020-03-09T15:11:01.508" v="130" actId="478"/>
          <ac:spMkLst>
            <pc:docMk/>
            <pc:sldMk cId="3031920104" sldId="257"/>
            <ac:spMk id="3" creationId="{6B749FDD-01ED-49CC-A067-C07470356B5D}"/>
          </ac:spMkLst>
        </pc:spChg>
        <pc:spChg chg="add mod">
          <ac:chgData name="Andres Penuela-Fernandez" userId="26693260-5f72-4911-8218-b098c180f1d5" providerId="ADAL" clId="{519C745A-C6A1-4DFF-A12A-A32DC84383E9}" dt="2020-03-10T11:40:52.217" v="227" actId="1076"/>
          <ac:spMkLst>
            <pc:docMk/>
            <pc:sldMk cId="3031920104" sldId="257"/>
            <ac:spMk id="3" creationId="{B22C5EDE-B3B2-4D8D-B19A-C2AC188C48E2}"/>
          </ac:spMkLst>
        </pc:spChg>
        <pc:spChg chg="mod">
          <ac:chgData name="Andres Penuela-Fernandez" userId="26693260-5f72-4911-8218-b098c180f1d5" providerId="ADAL" clId="{519C745A-C6A1-4DFF-A12A-A32DC84383E9}" dt="2020-03-10T12:07:39.884" v="355" actId="20577"/>
          <ac:spMkLst>
            <pc:docMk/>
            <pc:sldMk cId="3031920104" sldId="257"/>
            <ac:spMk id="4" creationId="{2D9BA3D4-C10F-40DF-979A-453118D17586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5" creationId="{2D72AED0-38CB-4FA6-A373-43583B1A3CF4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6" creationId="{402875AB-B769-449C-A859-5E6F94AC5C2B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7" creationId="{50CE58B8-0C96-4CF3-A193-3AA33A735418}"/>
          </ac:spMkLst>
        </pc:spChg>
        <pc:spChg chg="mod">
          <ac:chgData name="Andres Penuela-Fernandez" userId="26693260-5f72-4911-8218-b098c180f1d5" providerId="ADAL" clId="{519C745A-C6A1-4DFF-A12A-A32DC84383E9}" dt="2020-03-10T12:02:08.481" v="304" actId="20577"/>
          <ac:spMkLst>
            <pc:docMk/>
            <pc:sldMk cId="3031920104" sldId="257"/>
            <ac:spMk id="8" creationId="{406A5905-6064-4297-A128-8C4E2742E733}"/>
          </ac:spMkLst>
        </pc:spChg>
        <pc:spChg chg="mod">
          <ac:chgData name="Andres Penuela-Fernandez" userId="26693260-5f72-4911-8218-b098c180f1d5" providerId="ADAL" clId="{519C745A-C6A1-4DFF-A12A-A32DC84383E9}" dt="2020-03-10T11:42:06.481" v="237" actId="1076"/>
          <ac:spMkLst>
            <pc:docMk/>
            <pc:sldMk cId="3031920104" sldId="257"/>
            <ac:spMk id="9" creationId="{AF59F757-7500-4C35-BEEA-6873E9702F3B}"/>
          </ac:spMkLst>
        </pc:spChg>
        <pc:spChg chg="add del mod">
          <ac:chgData name="Andres Penuela-Fernandez" userId="26693260-5f72-4911-8218-b098c180f1d5" providerId="ADAL" clId="{519C745A-C6A1-4DFF-A12A-A32DC84383E9}" dt="2020-03-09T15:11:57.299" v="136" actId="478"/>
          <ac:spMkLst>
            <pc:docMk/>
            <pc:sldMk cId="3031920104" sldId="257"/>
            <ac:spMk id="10" creationId="{87BE4104-BAF0-4A9E-AB5B-BD3E597FC5FF}"/>
          </ac:spMkLst>
        </pc:spChg>
        <pc:spChg chg="add del mod">
          <ac:chgData name="Andres Penuela-Fernandez" userId="26693260-5f72-4911-8218-b098c180f1d5" providerId="ADAL" clId="{519C745A-C6A1-4DFF-A12A-A32DC84383E9}" dt="2020-03-09T15:13:42.644" v="154" actId="478"/>
          <ac:spMkLst>
            <pc:docMk/>
            <pc:sldMk cId="3031920104" sldId="257"/>
            <ac:spMk id="13" creationId="{682FF3E3-0F06-4A03-855E-5DB6388DC820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16" creationId="{383657F3-135A-4F63-B4FA-5253EC3EB528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17" creationId="{74D52874-7F7A-499C-B3FF-79E5A658472C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18" creationId="{353E9ADA-DCB9-46EA-AAD4-774F0B925AA9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19" creationId="{1A58CD2E-53BB-42B0-8486-69F8142B4EC8}"/>
          </ac:spMkLst>
        </pc:spChg>
        <pc:spChg chg="del mod">
          <ac:chgData name="Andres Penuela-Fernandez" userId="26693260-5f72-4911-8218-b098c180f1d5" providerId="ADAL" clId="{519C745A-C6A1-4DFF-A12A-A32DC84383E9}" dt="2020-03-09T15:09:47.370" v="105" actId="478"/>
          <ac:spMkLst>
            <pc:docMk/>
            <pc:sldMk cId="3031920104" sldId="257"/>
            <ac:spMk id="20" creationId="{089C3CBC-F580-4C2D-9C2C-92876EBEB135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21" creationId="{5F598171-220B-4F8D-9336-C4D3C22F4333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22" creationId="{EC653AD3-2855-46B3-A2EB-76B19E7EAA02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23" creationId="{EE29EC0C-8A20-4E34-90FC-94BBD1184671}"/>
          </ac:spMkLst>
        </pc:spChg>
        <pc:spChg chg="mod">
          <ac:chgData name="Andres Penuela-Fernandez" userId="26693260-5f72-4911-8218-b098c180f1d5" providerId="ADAL" clId="{519C745A-C6A1-4DFF-A12A-A32DC84383E9}" dt="2020-03-10T12:06:19.707" v="327" actId="20577"/>
          <ac:spMkLst>
            <pc:docMk/>
            <pc:sldMk cId="3031920104" sldId="257"/>
            <ac:spMk id="24" creationId="{3EE301EC-2271-4047-BD27-699D878D5C01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25" creationId="{5DEDFDA5-F2FD-46E9-8EDA-D170C5BB9F12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26" creationId="{4D5B4933-0DED-4D89-B839-B1CBE9AA26E2}"/>
          </ac:spMkLst>
        </pc:spChg>
        <pc:spChg chg="mod">
          <ac:chgData name="Andres Penuela-Fernandez" userId="26693260-5f72-4911-8218-b098c180f1d5" providerId="ADAL" clId="{519C745A-C6A1-4DFF-A12A-A32DC84383E9}" dt="2020-03-09T15:11:05.596" v="131" actId="1076"/>
          <ac:spMkLst>
            <pc:docMk/>
            <pc:sldMk cId="3031920104" sldId="257"/>
            <ac:spMk id="27" creationId="{565A6FB2-2431-466D-B3BD-55936A2A2739}"/>
          </ac:spMkLst>
        </pc:spChg>
        <pc:spChg chg="mod">
          <ac:chgData name="Andres Penuela-Fernandez" userId="26693260-5f72-4911-8218-b098c180f1d5" providerId="ADAL" clId="{519C745A-C6A1-4DFF-A12A-A32DC84383E9}" dt="2020-03-11T16:03:22.144" v="357" actId="20577"/>
          <ac:spMkLst>
            <pc:docMk/>
            <pc:sldMk cId="3031920104" sldId="257"/>
            <ac:spMk id="28" creationId="{1CC660E1-825F-408F-999F-A5F506AECDAC}"/>
          </ac:spMkLst>
        </pc:spChg>
        <pc:spChg chg="del mod">
          <ac:chgData name="Andres Penuela-Fernandez" userId="26693260-5f72-4911-8218-b098c180f1d5" providerId="ADAL" clId="{519C745A-C6A1-4DFF-A12A-A32DC84383E9}" dt="2020-03-10T12:02:31.297" v="305" actId="478"/>
          <ac:spMkLst>
            <pc:docMk/>
            <pc:sldMk cId="3031920104" sldId="257"/>
            <ac:spMk id="29" creationId="{D204DB92-E8E3-4A22-9672-96ECC81D7682}"/>
          </ac:spMkLst>
        </pc:spChg>
        <pc:spChg chg="add mod">
          <ac:chgData name="Andres Penuela-Fernandez" userId="26693260-5f72-4911-8218-b098c180f1d5" providerId="ADAL" clId="{519C745A-C6A1-4DFF-A12A-A32DC84383E9}" dt="2020-03-10T11:58:46.799" v="284" actId="1076"/>
          <ac:spMkLst>
            <pc:docMk/>
            <pc:sldMk cId="3031920104" sldId="257"/>
            <ac:spMk id="30" creationId="{A246DAE9-E3B4-4A34-A87B-6D73F7412288}"/>
          </ac:spMkLst>
        </pc:spChg>
        <pc:spChg chg="add mod">
          <ac:chgData name="Andres Penuela-Fernandez" userId="26693260-5f72-4911-8218-b098c180f1d5" providerId="ADAL" clId="{519C745A-C6A1-4DFF-A12A-A32DC84383E9}" dt="2020-03-09T15:16:12.742" v="203" actId="14100"/>
          <ac:spMkLst>
            <pc:docMk/>
            <pc:sldMk cId="3031920104" sldId="257"/>
            <ac:spMk id="31" creationId="{2D195B6C-C2C7-496D-9425-73A786162A5C}"/>
          </ac:spMkLst>
        </pc:spChg>
        <pc:spChg chg="add mod">
          <ac:chgData name="Andres Penuela-Fernandez" userId="26693260-5f72-4911-8218-b098c180f1d5" providerId="ADAL" clId="{519C745A-C6A1-4DFF-A12A-A32DC84383E9}" dt="2020-03-09T15:16:07.126" v="202" actId="1076"/>
          <ac:spMkLst>
            <pc:docMk/>
            <pc:sldMk cId="3031920104" sldId="257"/>
            <ac:spMk id="32" creationId="{007DFC1D-D950-4814-89F6-40078830EB53}"/>
          </ac:spMkLst>
        </pc:spChg>
        <pc:spChg chg="add mod">
          <ac:chgData name="Andres Penuela-Fernandez" userId="26693260-5f72-4911-8218-b098c180f1d5" providerId="ADAL" clId="{519C745A-C6A1-4DFF-A12A-A32DC84383E9}" dt="2020-03-10T11:45:18.100" v="255" actId="20577"/>
          <ac:spMkLst>
            <pc:docMk/>
            <pc:sldMk cId="3031920104" sldId="257"/>
            <ac:spMk id="33" creationId="{FACFE3D5-D30E-4D89-A21F-926E2672B310}"/>
          </ac:spMkLst>
        </pc:spChg>
        <pc:spChg chg="add mod">
          <ac:chgData name="Andres Penuela-Fernandez" userId="26693260-5f72-4911-8218-b098c180f1d5" providerId="ADAL" clId="{519C745A-C6A1-4DFF-A12A-A32DC84383E9}" dt="2020-03-10T11:50:44.525" v="272" actId="1076"/>
          <ac:spMkLst>
            <pc:docMk/>
            <pc:sldMk cId="3031920104" sldId="257"/>
            <ac:spMk id="34" creationId="{50E468FB-D57C-45E6-84A9-05D4E736EFB4}"/>
          </ac:spMkLst>
        </pc:spChg>
        <pc:spChg chg="add mod">
          <ac:chgData name="Andres Penuela-Fernandez" userId="26693260-5f72-4911-8218-b098c180f1d5" providerId="ADAL" clId="{519C745A-C6A1-4DFF-A12A-A32DC84383E9}" dt="2020-03-10T11:46:10.995" v="270" actId="1076"/>
          <ac:spMkLst>
            <pc:docMk/>
            <pc:sldMk cId="3031920104" sldId="257"/>
            <ac:spMk id="35" creationId="{4F0F5F5E-9926-4832-89EB-52B2CABF8724}"/>
          </ac:spMkLst>
        </pc:spChg>
        <pc:spChg chg="add mod">
          <ac:chgData name="Andres Penuela-Fernandez" userId="26693260-5f72-4911-8218-b098c180f1d5" providerId="ADAL" clId="{519C745A-C6A1-4DFF-A12A-A32DC84383E9}" dt="2020-03-10T11:59:06.094" v="299" actId="1076"/>
          <ac:spMkLst>
            <pc:docMk/>
            <pc:sldMk cId="3031920104" sldId="257"/>
            <ac:spMk id="36" creationId="{ED9DCE60-8065-4698-BA1D-F4197F4374DD}"/>
          </ac:spMkLst>
        </pc:spChg>
        <pc:spChg chg="add mod">
          <ac:chgData name="Andres Penuela-Fernandez" userId="26693260-5f72-4911-8218-b098c180f1d5" providerId="ADAL" clId="{519C745A-C6A1-4DFF-A12A-A32DC84383E9}" dt="2020-03-10T12:01:59.418" v="301" actId="1076"/>
          <ac:spMkLst>
            <pc:docMk/>
            <pc:sldMk cId="3031920104" sldId="257"/>
            <ac:spMk id="37" creationId="{E0A56E8C-ABC9-484F-88B6-17743EF71E2C}"/>
          </ac:spMkLst>
        </pc:spChg>
        <pc:spChg chg="add mod">
          <ac:chgData name="Andres Penuela-Fernandez" userId="26693260-5f72-4911-8218-b098c180f1d5" providerId="ADAL" clId="{519C745A-C6A1-4DFF-A12A-A32DC84383E9}" dt="2020-03-09T15:16:05.029" v="201" actId="1076"/>
          <ac:spMkLst>
            <pc:docMk/>
            <pc:sldMk cId="3031920104" sldId="257"/>
            <ac:spMk id="45" creationId="{EE3DD7E6-55C8-4018-96B5-B3D9C6813D5C}"/>
          </ac:spMkLst>
        </pc:spChg>
        <pc:spChg chg="add mod">
          <ac:chgData name="Andres Penuela-Fernandez" userId="26693260-5f72-4911-8218-b098c180f1d5" providerId="ADAL" clId="{519C745A-C6A1-4DFF-A12A-A32DC84383E9}" dt="2020-03-09T15:16:16.086" v="204" actId="14100"/>
          <ac:spMkLst>
            <pc:docMk/>
            <pc:sldMk cId="3031920104" sldId="257"/>
            <ac:spMk id="46" creationId="{AE7D95F1-953E-475A-8B96-84A92752ACF8}"/>
          </ac:spMkLst>
        </pc:spChg>
        <pc:spChg chg="add mod">
          <ac:chgData name="Andres Penuela-Fernandez" userId="26693260-5f72-4911-8218-b098c180f1d5" providerId="ADAL" clId="{519C745A-C6A1-4DFF-A12A-A32DC84383E9}" dt="2020-03-09T15:16:38.728" v="206" actId="1076"/>
          <ac:spMkLst>
            <pc:docMk/>
            <pc:sldMk cId="3031920104" sldId="257"/>
            <ac:spMk id="51" creationId="{85DA8AED-0C79-45EC-8B20-4E0C843F0E2F}"/>
          </ac:spMkLst>
        </pc:spChg>
        <pc:cxnChg chg="del mod">
          <ac:chgData name="Andres Penuela-Fernandez" userId="26693260-5f72-4911-8218-b098c180f1d5" providerId="ADAL" clId="{519C745A-C6A1-4DFF-A12A-A32DC84383E9}" dt="2020-03-09T15:09:48.473" v="106" actId="478"/>
          <ac:cxnSpMkLst>
            <pc:docMk/>
            <pc:sldMk cId="3031920104" sldId="257"/>
            <ac:cxnSpMk id="11" creationId="{95CE2E4D-6BB7-4EDF-9EF0-8117DACE55E3}"/>
          </ac:cxnSpMkLst>
        </pc:cxnChg>
        <pc:cxnChg chg="mod">
          <ac:chgData name="Andres Penuela-Fernandez" userId="26693260-5f72-4911-8218-b098c180f1d5" providerId="ADAL" clId="{519C745A-C6A1-4DFF-A12A-A32DC84383E9}" dt="2020-03-09T15:11:05.596" v="131" actId="1076"/>
          <ac:cxnSpMkLst>
            <pc:docMk/>
            <pc:sldMk cId="3031920104" sldId="257"/>
            <ac:cxnSpMk id="12" creationId="{CE3284EB-D0A8-4869-BA14-B328912B9F17}"/>
          </ac:cxnSpMkLst>
        </pc:cxnChg>
        <pc:cxnChg chg="mod">
          <ac:chgData name="Andres Penuela-Fernandez" userId="26693260-5f72-4911-8218-b098c180f1d5" providerId="ADAL" clId="{519C745A-C6A1-4DFF-A12A-A32DC84383E9}" dt="2020-03-09T15:11:05.596" v="131" actId="1076"/>
          <ac:cxnSpMkLst>
            <pc:docMk/>
            <pc:sldMk cId="3031920104" sldId="257"/>
            <ac:cxnSpMk id="14" creationId="{24ADCB0D-7AFF-4B22-9845-29007546ADC7}"/>
          </ac:cxnSpMkLst>
        </pc:cxnChg>
        <pc:cxnChg chg="add del mod">
          <ac:chgData name="Andres Penuela-Fernandez" userId="26693260-5f72-4911-8218-b098c180f1d5" providerId="ADAL" clId="{519C745A-C6A1-4DFF-A12A-A32DC84383E9}" dt="2020-03-09T15:13:07.723" v="147" actId="478"/>
          <ac:cxnSpMkLst>
            <pc:docMk/>
            <pc:sldMk cId="3031920104" sldId="257"/>
            <ac:cxnSpMk id="33" creationId="{46B1ACAA-20A7-4985-B102-C461F83F2C28}"/>
          </ac:cxnSpMkLst>
        </pc:cxnChg>
        <pc:cxnChg chg="add del mod">
          <ac:chgData name="Andres Penuela-Fernandez" userId="26693260-5f72-4911-8218-b098c180f1d5" providerId="ADAL" clId="{519C745A-C6A1-4DFF-A12A-A32DC84383E9}" dt="2020-03-09T15:14:10.540" v="161" actId="478"/>
          <ac:cxnSpMkLst>
            <pc:docMk/>
            <pc:sldMk cId="3031920104" sldId="257"/>
            <ac:cxnSpMk id="38" creationId="{55BE6262-2E29-4C9D-9256-35EBAA3AB75A}"/>
          </ac:cxnSpMkLst>
        </pc:cxnChg>
        <pc:cxnChg chg="add del mod">
          <ac:chgData name="Andres Penuela-Fernandez" userId="26693260-5f72-4911-8218-b098c180f1d5" providerId="ADAL" clId="{519C745A-C6A1-4DFF-A12A-A32DC84383E9}" dt="2020-03-09T15:14:09.773" v="160" actId="478"/>
          <ac:cxnSpMkLst>
            <pc:docMk/>
            <pc:sldMk cId="3031920104" sldId="257"/>
            <ac:cxnSpMk id="42" creationId="{F05A6B44-898A-496D-9A90-448DF24562AE}"/>
          </ac:cxnSpMkLst>
        </pc:cxnChg>
        <pc:cxnChg chg="add mod">
          <ac:chgData name="Andres Penuela-Fernandez" userId="26693260-5f72-4911-8218-b098c180f1d5" providerId="ADAL" clId="{519C745A-C6A1-4DFF-A12A-A32DC84383E9}" dt="2020-03-09T15:16:16.086" v="204" actId="14100"/>
          <ac:cxnSpMkLst>
            <pc:docMk/>
            <pc:sldMk cId="3031920104" sldId="257"/>
            <ac:cxnSpMk id="47" creationId="{8FB8394B-A08A-4ECF-BE49-567C5E56375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8A41-25CE-43DD-AE40-B73EA9731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AF8D2-6ABF-4876-8B3F-7287ED0CB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7FE9-D54E-4DAB-B005-06F9E0A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AB56-CBDA-40A1-AF9C-A36B5F2A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BD85-6E84-4F92-A94A-4906A7A9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5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D39A-069E-4D56-9DDA-A2181D3D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D0E0F-2059-426B-80FD-9F7017AE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7811-9673-460B-9673-DFA942C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08C10-F377-4E3D-8B1A-C6A8D678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07DD-241C-4054-8A82-C3ED0FFB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47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C26F0-D5A8-4AAE-B189-290E4CE40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4D0B7-784C-494B-AA64-86429CCD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644C-E6F8-4EB1-98DD-1267FDA2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7C27-7904-4071-BD00-AE82280E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18EE-575D-47F9-B6BE-179BC258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AD78-0908-40B5-9F60-183B43AD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D67E-E10C-49B7-9C12-2CF6887A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7E79-7B4F-41A2-BCEB-D1CA5177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52D4-9BF9-4913-AE97-2919BCB6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BC24-C077-455B-ABCC-7B787B7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7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8409-AE0E-4EF2-9818-D5E46D7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8B72-A3AF-41A4-8EB3-DFD89657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1D266-D81E-454B-B44F-2E847311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6FA2-8007-4849-81D5-01BFFDC3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AE1B-B709-4E6F-A26E-63BBE627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D065-3E94-4C03-AB33-4C78424C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4E09-CA20-4AAC-8F0F-9541C238C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D9534-A3B4-4F0A-B85F-FABE61F62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85BC6-6D7A-4FD1-B1C0-1B561655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45DCF-63CF-4B97-862B-350EF6A4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8513A-9E14-4B94-BCEE-81F2AD53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1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1E5A-54A6-4CF0-A920-60CF63F4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149E-254C-4B18-865A-309503D8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74606-F4CA-4C00-9441-5419C7A38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16DF4-6B8D-49EA-88DB-9DC76F4A5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0E495-85DD-4353-AF6C-BFB2FD57A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09A48-F733-4692-9CF6-DD4AE941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EBF4B-7162-4A96-8D19-23AB3CFC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04C77-55D3-4819-908B-1C8589F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44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EAD6-1CB5-41BD-A171-A1F3D890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FFC71-9FD5-487D-AED0-2A6DDF96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D8CA8-8F52-402A-AC3C-79509373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51410-7886-4A2F-BE4C-18DD8551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8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9EF6E-1C87-4956-A813-8A0A1126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1A380-C333-49D9-B0FC-6C638ED2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AE8D1-AB48-46A2-96AA-BF26B1F8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35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AD5E-DFA5-4D2D-B270-5C0B9602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3BCD-196C-449D-915A-3377912E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D2992-5BF1-4978-A81E-E0EBD6F3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6FFAF-E702-4E63-A9BE-9A12D2F9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88AFB-15A2-412D-B429-93254AE8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01DFC-0BA0-45C1-A9B1-FE61F000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1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7B03-D0F3-4338-B009-B8D05232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36815-FB24-4BD2-A117-0C0091AEE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95D83-CD7C-4AB1-94EE-AEF69A580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79B99-04A2-4029-B547-9D2288C4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B0A7C-7322-482C-A06C-ED6EAF9F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07A9C-4938-4AD9-A7A3-82184041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0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A7738-D70D-479A-B5D9-933B7ECB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3DF60-9CD4-4BCB-A65D-8D6DD31DE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38A1-6C92-4A3E-8469-0E17AEE09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2240-F3CB-41F2-9AF8-C0ADDCA6525A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911B-FB4F-4AEB-B83F-FAF5C3C8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399A-EB38-44F8-93AD-521C9C84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F65B-EE2C-40AC-B6DB-6C901D82A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37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4033-E24D-4312-BFA2-76675904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55" y="152618"/>
            <a:ext cx="10515600" cy="1325563"/>
          </a:xfrm>
        </p:spPr>
        <p:txBody>
          <a:bodyPr/>
          <a:lstStyle/>
          <a:p>
            <a:r>
              <a:rPr lang="en-GB" dirty="0"/>
              <a:t>Simplified DICE model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BA3D4-C10F-40DF-979A-453118D17586}"/>
              </a:ext>
            </a:extLst>
          </p:cNvPr>
          <p:cNvSpPr txBox="1"/>
          <p:nvPr/>
        </p:nvSpPr>
        <p:spPr>
          <a:xfrm>
            <a:off x="5976196" y="3061338"/>
            <a:ext cx="170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Gross </a:t>
            </a:r>
          </a:p>
          <a:p>
            <a:r>
              <a:rPr lang="en-GB" dirty="0"/>
              <a:t>outputs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2AED0-38CB-4FA6-A373-43583B1A3CF4}"/>
              </a:ext>
            </a:extLst>
          </p:cNvPr>
          <p:cNvSpPr txBox="1"/>
          <p:nvPr/>
        </p:nvSpPr>
        <p:spPr>
          <a:xfrm>
            <a:off x="7850602" y="4134400"/>
            <a:ext cx="14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CO2 emissions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875AB-B769-449C-A859-5E6F94AC5C2B}"/>
              </a:ext>
            </a:extLst>
          </p:cNvPr>
          <p:cNvSpPr txBox="1"/>
          <p:nvPr/>
        </p:nvSpPr>
        <p:spPr>
          <a:xfrm>
            <a:off x="6032861" y="5256025"/>
            <a:ext cx="14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Global warming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E58B8-0C96-4CF3-A193-3AA33A735418}"/>
              </a:ext>
            </a:extLst>
          </p:cNvPr>
          <p:cNvSpPr txBox="1"/>
          <p:nvPr/>
        </p:nvSpPr>
        <p:spPr>
          <a:xfrm>
            <a:off x="4427213" y="4034993"/>
            <a:ext cx="120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Climate damage 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A5905-6064-4297-A128-8C4E2742E733}"/>
              </a:ext>
            </a:extLst>
          </p:cNvPr>
          <p:cNvSpPr txBox="1"/>
          <p:nvPr/>
        </p:nvSpPr>
        <p:spPr>
          <a:xfrm>
            <a:off x="7875204" y="1977484"/>
            <a:ext cx="173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Emissions control (EC)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9F757-7500-4C35-BEEA-6873E9702F3B}"/>
              </a:ext>
            </a:extLst>
          </p:cNvPr>
          <p:cNvSpPr txBox="1"/>
          <p:nvPr/>
        </p:nvSpPr>
        <p:spPr>
          <a:xfrm>
            <a:off x="4534813" y="1674954"/>
            <a:ext cx="10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Capital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3284EB-D0A8-4869-BA14-B328912B9F17}"/>
              </a:ext>
            </a:extLst>
          </p:cNvPr>
          <p:cNvCxnSpPr>
            <a:cxnSpLocks/>
          </p:cNvCxnSpPr>
          <p:nvPr/>
        </p:nvCxnSpPr>
        <p:spPr>
          <a:xfrm>
            <a:off x="8125629" y="2623815"/>
            <a:ext cx="0" cy="11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DCB0D-7AFF-4B22-9845-29007546ADC7}"/>
              </a:ext>
            </a:extLst>
          </p:cNvPr>
          <p:cNvCxnSpPr>
            <a:cxnSpLocks/>
          </p:cNvCxnSpPr>
          <p:nvPr/>
        </p:nvCxnSpPr>
        <p:spPr>
          <a:xfrm flipH="1">
            <a:off x="6871620" y="2373621"/>
            <a:ext cx="957901" cy="66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383657F3-135A-4F63-B4FA-5253EC3EB528}"/>
              </a:ext>
            </a:extLst>
          </p:cNvPr>
          <p:cNvSpPr/>
          <p:nvPr/>
        </p:nvSpPr>
        <p:spPr>
          <a:xfrm>
            <a:off x="5908505" y="3400073"/>
            <a:ext cx="2106004" cy="1174379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4D52874-7F7A-499C-B3FF-79E5A658472C}"/>
              </a:ext>
            </a:extLst>
          </p:cNvPr>
          <p:cNvSpPr/>
          <p:nvPr/>
        </p:nvSpPr>
        <p:spPr>
          <a:xfrm rot="10800000">
            <a:off x="4943426" y="4352801"/>
            <a:ext cx="2106004" cy="1174379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53E9ADA-DCB9-46EA-AAD4-774F0B925AA9}"/>
              </a:ext>
            </a:extLst>
          </p:cNvPr>
          <p:cNvSpPr/>
          <p:nvPr/>
        </p:nvSpPr>
        <p:spPr>
          <a:xfrm rot="10800000" flipH="1">
            <a:off x="5908505" y="4266314"/>
            <a:ext cx="2106004" cy="1248988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A58CD2E-53BB-42B0-8486-69F8142B4EC8}"/>
              </a:ext>
            </a:extLst>
          </p:cNvPr>
          <p:cNvSpPr/>
          <p:nvPr/>
        </p:nvSpPr>
        <p:spPr>
          <a:xfrm flipH="1">
            <a:off x="4867635" y="3409236"/>
            <a:ext cx="2106004" cy="1248988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5F598171-220B-4F8D-9336-C4D3C22F4333}"/>
              </a:ext>
            </a:extLst>
          </p:cNvPr>
          <p:cNvSpPr/>
          <p:nvPr/>
        </p:nvSpPr>
        <p:spPr>
          <a:xfrm>
            <a:off x="7506410" y="3157962"/>
            <a:ext cx="250425" cy="2769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EC653AD3-2855-46B3-A2EB-76B19E7EAA02}"/>
              </a:ext>
            </a:extLst>
          </p:cNvPr>
          <p:cNvSpPr/>
          <p:nvPr/>
        </p:nvSpPr>
        <p:spPr>
          <a:xfrm>
            <a:off x="7638872" y="5440693"/>
            <a:ext cx="250425" cy="2769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EE29EC0C-8A20-4E34-90FC-94BBD1184671}"/>
              </a:ext>
            </a:extLst>
          </p:cNvPr>
          <p:cNvSpPr/>
          <p:nvPr/>
        </p:nvSpPr>
        <p:spPr>
          <a:xfrm>
            <a:off x="4999242" y="5419448"/>
            <a:ext cx="250425" cy="2769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5DEDFDA5-F2FD-46E9-8EDA-D170C5BB9F12}"/>
              </a:ext>
            </a:extLst>
          </p:cNvPr>
          <p:cNvSpPr/>
          <p:nvPr/>
        </p:nvSpPr>
        <p:spPr>
          <a:xfrm>
            <a:off x="4867635" y="3303047"/>
            <a:ext cx="249370" cy="24332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4D5B4933-0DED-4D89-B839-B1CBE9AA26E2}"/>
              </a:ext>
            </a:extLst>
          </p:cNvPr>
          <p:cNvSpPr/>
          <p:nvPr/>
        </p:nvSpPr>
        <p:spPr>
          <a:xfrm>
            <a:off x="7049430" y="2412171"/>
            <a:ext cx="249370" cy="24332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565A6FB2-2431-466D-B3BD-55936A2A2739}"/>
              </a:ext>
            </a:extLst>
          </p:cNvPr>
          <p:cNvSpPr/>
          <p:nvPr/>
        </p:nvSpPr>
        <p:spPr>
          <a:xfrm>
            <a:off x="8210692" y="3059726"/>
            <a:ext cx="249370" cy="24332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301EC-2271-4047-BD27-699D878D5C01}"/>
              </a:ext>
            </a:extLst>
          </p:cNvPr>
          <p:cNvSpPr txBox="1"/>
          <p:nvPr/>
        </p:nvSpPr>
        <p:spPr>
          <a:xfrm>
            <a:off x="5814658" y="5805327"/>
            <a:ext cx="154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CO2_temp_factor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660E1-825F-408F-999F-A5F506AECDAC}"/>
              </a:ext>
            </a:extLst>
          </p:cNvPr>
          <p:cNvSpPr txBox="1"/>
          <p:nvPr/>
        </p:nvSpPr>
        <p:spPr>
          <a:xfrm>
            <a:off x="2931700" y="4329333"/>
            <a:ext cx="175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</a:rPr>
              <a:t>clim_damage_exp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D195B6C-C2C7-496D-9425-73A786162A5C}"/>
              </a:ext>
            </a:extLst>
          </p:cNvPr>
          <p:cNvSpPr/>
          <p:nvPr/>
        </p:nvSpPr>
        <p:spPr>
          <a:xfrm rot="16200000" flipV="1">
            <a:off x="4230623" y="1928894"/>
            <a:ext cx="2265161" cy="2052577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7DFC1D-D950-4814-89F6-40078830EB53}"/>
              </a:ext>
            </a:extLst>
          </p:cNvPr>
          <p:cNvSpPr txBox="1"/>
          <p:nvPr/>
        </p:nvSpPr>
        <p:spPr>
          <a:xfrm>
            <a:off x="3850091" y="2332277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3DD7E6-55C8-4018-96B5-B3D9C6813D5C}"/>
              </a:ext>
            </a:extLst>
          </p:cNvPr>
          <p:cNvSpPr txBox="1"/>
          <p:nvPr/>
        </p:nvSpPr>
        <p:spPr>
          <a:xfrm>
            <a:off x="3338927" y="3005267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 factor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7D95F1-953E-475A-8B96-84A92752ACF8}"/>
              </a:ext>
            </a:extLst>
          </p:cNvPr>
          <p:cNvSpPr/>
          <p:nvPr/>
        </p:nvSpPr>
        <p:spPr>
          <a:xfrm rot="1746442">
            <a:off x="4957129" y="1919907"/>
            <a:ext cx="220086" cy="1506860"/>
          </a:xfrm>
          <a:prstGeom prst="rightBrace">
            <a:avLst>
              <a:gd name="adj1" fmla="val 8333"/>
              <a:gd name="adj2" fmla="val 502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B8394B-A08A-4ECF-BE49-567C5E563752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5161573" y="2730000"/>
            <a:ext cx="781903" cy="39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lus Sign 50">
            <a:extLst>
              <a:ext uri="{FF2B5EF4-FFF2-40B4-BE49-F238E27FC236}">
                <a16:creationId xmlns:a16="http://schemas.microsoft.com/office/drawing/2014/main" id="{85DA8AED-0C79-45EC-8B20-4E0C843F0E2F}"/>
              </a:ext>
            </a:extLst>
          </p:cNvPr>
          <p:cNvSpPr/>
          <p:nvPr/>
        </p:nvSpPr>
        <p:spPr>
          <a:xfrm>
            <a:off x="5407655" y="2577305"/>
            <a:ext cx="250425" cy="2769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CFE3D5-D30E-4D89-A21F-926E2672B310}"/>
              </a:ext>
            </a:extLst>
          </p:cNvPr>
          <p:cNvSpPr txBox="1"/>
          <p:nvPr/>
        </p:nvSpPr>
        <p:spPr>
          <a:xfrm>
            <a:off x="3470031" y="2574083"/>
            <a:ext cx="196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</a:rPr>
              <a:t>pop_param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C5EDE-B3B2-4D8D-B19A-C2AC188C48E2}"/>
              </a:ext>
            </a:extLst>
          </p:cNvPr>
          <p:cNvSpPr/>
          <p:nvPr/>
        </p:nvSpPr>
        <p:spPr>
          <a:xfrm>
            <a:off x="3059148" y="3235327"/>
            <a:ext cx="138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</a:rPr>
              <a:t>prod_grow_rate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F5F5E-9926-4832-89EB-52B2CABF8724}"/>
              </a:ext>
            </a:extLst>
          </p:cNvPr>
          <p:cNvSpPr txBox="1"/>
          <p:nvPr/>
        </p:nvSpPr>
        <p:spPr>
          <a:xfrm>
            <a:off x="5976196" y="1785344"/>
            <a:ext cx="136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Investment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9DCE60-8065-4698-BA1D-F4197F4374DD}"/>
              </a:ext>
            </a:extLst>
          </p:cNvPr>
          <p:cNvSpPr txBox="1"/>
          <p:nvPr/>
        </p:nvSpPr>
        <p:spPr>
          <a:xfrm>
            <a:off x="8176514" y="2516943"/>
            <a:ext cx="142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</a:rPr>
              <a:t>ec_grow_rate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2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20285DC5D0A44AC8601D5F5FCB028" ma:contentTypeVersion="13" ma:contentTypeDescription="Create a new document." ma:contentTypeScope="" ma:versionID="f7377f60bdd2850507bc4043231b5bd2">
  <xsd:schema xmlns:xsd="http://www.w3.org/2001/XMLSchema" xmlns:xs="http://www.w3.org/2001/XMLSchema" xmlns:p="http://schemas.microsoft.com/office/2006/metadata/properties" xmlns:ns3="2c647de3-82f5-437f-9bca-4c0720ec6ea7" xmlns:ns4="69462d87-eed6-49f7-986f-3b5d633957bd" targetNamespace="http://schemas.microsoft.com/office/2006/metadata/properties" ma:root="true" ma:fieldsID="eae7854e79f26d4119f8b7d6c2c97ccf" ns3:_="" ns4:_="">
    <xsd:import namespace="2c647de3-82f5-437f-9bca-4c0720ec6ea7"/>
    <xsd:import namespace="69462d87-eed6-49f7-986f-3b5d633957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47de3-82f5-437f-9bca-4c0720ec6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62d87-eed6-49f7-986f-3b5d633957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C76169-CB37-43B9-868B-635F992D1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47de3-82f5-437f-9bca-4c0720ec6ea7"/>
    <ds:schemaRef ds:uri="69462d87-eed6-49f7-986f-3b5d63395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CD7E20-EBE3-42E7-8B03-C14D1F0DD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16B591-A24D-4121-BEB0-2CB69FFC458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Simplified DICE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DICE model</dc:title>
  <dc:creator>Andres Peñuela</dc:creator>
  <cp:lastModifiedBy>Andres Peñuela</cp:lastModifiedBy>
  <cp:revision>2</cp:revision>
  <dcterms:created xsi:type="dcterms:W3CDTF">2020-03-07T13:54:13Z</dcterms:created>
  <dcterms:modified xsi:type="dcterms:W3CDTF">2020-03-19T15:07:41Z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0x01010018920285DC5D0A44AC8601D5F5FCB028</vt:lpwstr>
  </property>
</Properties>
</file>