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6" r:id="rId8"/>
    <p:sldId id="267" r:id="rId9"/>
    <p:sldId id="271" r:id="rId10"/>
    <p:sldId id="270" r:id="rId11"/>
    <p:sldId id="269" r:id="rId12"/>
    <p:sldId id="263" r:id="rId13"/>
    <p:sldId id="264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0E4E09-492C-4431-8F1D-BB1F0170AB8D}" v="544" dt="2020-05-16T18:54:35.6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s Penuela-Fernandez" userId="26693260-5f72-4911-8218-b098c180f1d5" providerId="ADAL" clId="{150E4E09-492C-4431-8F1D-BB1F0170AB8D}"/>
    <pc:docChg chg="undo custSel addSld delSld modSld">
      <pc:chgData name="Andres Penuela-Fernandez" userId="26693260-5f72-4911-8218-b098c180f1d5" providerId="ADAL" clId="{150E4E09-492C-4431-8F1D-BB1F0170AB8D}" dt="2020-05-16T18:54:35.626" v="1275" actId="164"/>
      <pc:docMkLst>
        <pc:docMk/>
      </pc:docMkLst>
      <pc:sldChg chg="addSp delSp modSp add mod">
        <pc:chgData name="Andres Penuela-Fernandez" userId="26693260-5f72-4911-8218-b098c180f1d5" providerId="ADAL" clId="{150E4E09-492C-4431-8F1D-BB1F0170AB8D}" dt="2020-05-08T12:46:15.326" v="286" actId="404"/>
        <pc:sldMkLst>
          <pc:docMk/>
          <pc:sldMk cId="3003778335" sldId="260"/>
        </pc:sldMkLst>
        <pc:spChg chg="add del">
          <ac:chgData name="Andres Penuela-Fernandez" userId="26693260-5f72-4911-8218-b098c180f1d5" providerId="ADAL" clId="{150E4E09-492C-4431-8F1D-BB1F0170AB8D}" dt="2020-05-08T12:32:03.650" v="130" actId="478"/>
          <ac:spMkLst>
            <pc:docMk/>
            <pc:sldMk cId="3003778335" sldId="260"/>
            <ac:spMk id="10" creationId="{8CC119C6-2E41-46EB-9028-C259DB16F3D3}"/>
          </ac:spMkLst>
        </pc:spChg>
        <pc:spChg chg="add mod">
          <ac:chgData name="Andres Penuela-Fernandez" userId="26693260-5f72-4911-8218-b098c180f1d5" providerId="ADAL" clId="{150E4E09-492C-4431-8F1D-BB1F0170AB8D}" dt="2020-05-08T12:39:40.094" v="232" actId="14100"/>
          <ac:spMkLst>
            <pc:docMk/>
            <pc:sldMk cId="3003778335" sldId="260"/>
            <ac:spMk id="11" creationId="{C0DBE639-47AC-483F-9469-AE55F8C97DB7}"/>
          </ac:spMkLst>
        </pc:spChg>
        <pc:spChg chg="add mod">
          <ac:chgData name="Andres Penuela-Fernandez" userId="26693260-5f72-4911-8218-b098c180f1d5" providerId="ADAL" clId="{150E4E09-492C-4431-8F1D-BB1F0170AB8D}" dt="2020-05-08T12:45:45.927" v="284" actId="692"/>
          <ac:spMkLst>
            <pc:docMk/>
            <pc:sldMk cId="3003778335" sldId="260"/>
            <ac:spMk id="12" creationId="{06C184AA-AF20-42DD-90CD-F6049236B127}"/>
          </ac:spMkLst>
        </pc:spChg>
        <pc:spChg chg="mod">
          <ac:chgData name="Andres Penuela-Fernandez" userId="26693260-5f72-4911-8218-b098c180f1d5" providerId="ADAL" clId="{150E4E09-492C-4431-8F1D-BB1F0170AB8D}" dt="2020-05-08T12:26:58.772" v="40" actId="165"/>
          <ac:spMkLst>
            <pc:docMk/>
            <pc:sldMk cId="3003778335" sldId="260"/>
            <ac:spMk id="20" creationId="{2016222D-A3BB-4D85-9C2D-8F18E175BA42}"/>
          </ac:spMkLst>
        </pc:spChg>
        <pc:spChg chg="mod">
          <ac:chgData name="Andres Penuela-Fernandez" userId="26693260-5f72-4911-8218-b098c180f1d5" providerId="ADAL" clId="{150E4E09-492C-4431-8F1D-BB1F0170AB8D}" dt="2020-05-08T12:26:58.772" v="40" actId="165"/>
          <ac:spMkLst>
            <pc:docMk/>
            <pc:sldMk cId="3003778335" sldId="260"/>
            <ac:spMk id="21" creationId="{10874EEC-A457-48DA-810D-FAE684848A87}"/>
          </ac:spMkLst>
        </pc:spChg>
        <pc:spChg chg="mod">
          <ac:chgData name="Andres Penuela-Fernandez" userId="26693260-5f72-4911-8218-b098c180f1d5" providerId="ADAL" clId="{150E4E09-492C-4431-8F1D-BB1F0170AB8D}" dt="2020-05-08T12:26:58.772" v="40" actId="165"/>
          <ac:spMkLst>
            <pc:docMk/>
            <pc:sldMk cId="3003778335" sldId="260"/>
            <ac:spMk id="22" creationId="{0D103A92-0789-43A3-AD4E-CE4295AC7874}"/>
          </ac:spMkLst>
        </pc:spChg>
        <pc:spChg chg="del">
          <ac:chgData name="Andres Penuela-Fernandez" userId="26693260-5f72-4911-8218-b098c180f1d5" providerId="ADAL" clId="{150E4E09-492C-4431-8F1D-BB1F0170AB8D}" dt="2020-05-08T12:24:27.853" v="13" actId="478"/>
          <ac:spMkLst>
            <pc:docMk/>
            <pc:sldMk cId="3003778335" sldId="260"/>
            <ac:spMk id="25" creationId="{74812DC6-A432-48BB-8303-81443F07A546}"/>
          </ac:spMkLst>
        </pc:spChg>
        <pc:spChg chg="del mod topLvl">
          <ac:chgData name="Andres Penuela-Fernandez" userId="26693260-5f72-4911-8218-b098c180f1d5" providerId="ADAL" clId="{150E4E09-492C-4431-8F1D-BB1F0170AB8D}" dt="2020-05-08T12:29:26.866" v="67" actId="478"/>
          <ac:spMkLst>
            <pc:docMk/>
            <pc:sldMk cId="3003778335" sldId="260"/>
            <ac:spMk id="26" creationId="{02DDADBD-6831-4350-B10D-7D831025899F}"/>
          </ac:spMkLst>
        </pc:spChg>
        <pc:spChg chg="del mod topLvl">
          <ac:chgData name="Andres Penuela-Fernandez" userId="26693260-5f72-4911-8218-b098c180f1d5" providerId="ADAL" clId="{150E4E09-492C-4431-8F1D-BB1F0170AB8D}" dt="2020-05-08T12:29:19.637" v="64" actId="478"/>
          <ac:spMkLst>
            <pc:docMk/>
            <pc:sldMk cId="3003778335" sldId="260"/>
            <ac:spMk id="27" creationId="{ECB68BA0-3920-49BB-B9EE-A4E2F211DBA7}"/>
          </ac:spMkLst>
        </pc:spChg>
        <pc:spChg chg="del mod topLvl">
          <ac:chgData name="Andres Penuela-Fernandez" userId="26693260-5f72-4911-8218-b098c180f1d5" providerId="ADAL" clId="{150E4E09-492C-4431-8F1D-BB1F0170AB8D}" dt="2020-05-08T12:32:50.817" v="132" actId="478"/>
          <ac:spMkLst>
            <pc:docMk/>
            <pc:sldMk cId="3003778335" sldId="260"/>
            <ac:spMk id="29" creationId="{A0FCFC05-1EB3-4C01-90BD-AF311BC494E7}"/>
          </ac:spMkLst>
        </pc:spChg>
        <pc:spChg chg="del">
          <ac:chgData name="Andres Penuela-Fernandez" userId="26693260-5f72-4911-8218-b098c180f1d5" providerId="ADAL" clId="{150E4E09-492C-4431-8F1D-BB1F0170AB8D}" dt="2020-05-08T12:24:11.284" v="7" actId="478"/>
          <ac:spMkLst>
            <pc:docMk/>
            <pc:sldMk cId="3003778335" sldId="260"/>
            <ac:spMk id="30" creationId="{2216DF3E-EEDD-42E9-B896-AC4AB11CD074}"/>
          </ac:spMkLst>
        </pc:spChg>
        <pc:spChg chg="del">
          <ac:chgData name="Andres Penuela-Fernandez" userId="26693260-5f72-4911-8218-b098c180f1d5" providerId="ADAL" clId="{150E4E09-492C-4431-8F1D-BB1F0170AB8D}" dt="2020-05-08T12:24:17.413" v="10" actId="478"/>
          <ac:spMkLst>
            <pc:docMk/>
            <pc:sldMk cId="3003778335" sldId="260"/>
            <ac:spMk id="31" creationId="{47E28E08-C626-410D-97DC-FFEB05B0D3B3}"/>
          </ac:spMkLst>
        </pc:spChg>
        <pc:spChg chg="mod ord topLvl">
          <ac:chgData name="Andres Penuela-Fernandez" userId="26693260-5f72-4911-8218-b098c180f1d5" providerId="ADAL" clId="{150E4E09-492C-4431-8F1D-BB1F0170AB8D}" dt="2020-05-08T12:26:58.772" v="40" actId="165"/>
          <ac:spMkLst>
            <pc:docMk/>
            <pc:sldMk cId="3003778335" sldId="260"/>
            <ac:spMk id="32" creationId="{FE8EBF0F-5F2F-45EA-A842-711F333835AA}"/>
          </ac:spMkLst>
        </pc:spChg>
        <pc:spChg chg="del">
          <ac:chgData name="Andres Penuela-Fernandez" userId="26693260-5f72-4911-8218-b098c180f1d5" providerId="ADAL" clId="{150E4E09-492C-4431-8F1D-BB1F0170AB8D}" dt="2020-05-08T12:24:20.931" v="12" actId="478"/>
          <ac:spMkLst>
            <pc:docMk/>
            <pc:sldMk cId="3003778335" sldId="260"/>
            <ac:spMk id="34" creationId="{515B350C-E8FE-4698-B73A-B3FBF8E2D8F8}"/>
          </ac:spMkLst>
        </pc:spChg>
        <pc:spChg chg="add del">
          <ac:chgData name="Andres Penuela-Fernandez" userId="26693260-5f72-4911-8218-b098c180f1d5" providerId="ADAL" clId="{150E4E09-492C-4431-8F1D-BB1F0170AB8D}" dt="2020-05-08T12:24:19.286" v="11" actId="478"/>
          <ac:spMkLst>
            <pc:docMk/>
            <pc:sldMk cId="3003778335" sldId="260"/>
            <ac:spMk id="35" creationId="{15E33134-65FE-4236-BEBB-45DD6C1E26A6}"/>
          </ac:spMkLst>
        </pc:spChg>
        <pc:spChg chg="mod topLvl">
          <ac:chgData name="Andres Penuela-Fernandez" userId="26693260-5f72-4911-8218-b098c180f1d5" providerId="ADAL" clId="{150E4E09-492C-4431-8F1D-BB1F0170AB8D}" dt="2020-05-08T12:33:14.739" v="135" actId="1076"/>
          <ac:spMkLst>
            <pc:docMk/>
            <pc:sldMk cId="3003778335" sldId="260"/>
            <ac:spMk id="39" creationId="{89C123CB-DDB9-40A0-8480-A2BD6D081F59}"/>
          </ac:spMkLst>
        </pc:spChg>
        <pc:spChg chg="mod ord topLvl">
          <ac:chgData name="Andres Penuela-Fernandez" userId="26693260-5f72-4911-8218-b098c180f1d5" providerId="ADAL" clId="{150E4E09-492C-4431-8F1D-BB1F0170AB8D}" dt="2020-05-08T12:40:38.743" v="261" actId="20577"/>
          <ac:spMkLst>
            <pc:docMk/>
            <pc:sldMk cId="3003778335" sldId="260"/>
            <ac:spMk id="40" creationId="{5115E10F-BBC8-47F8-9AA1-0D2CFA11EEAB}"/>
          </ac:spMkLst>
        </pc:spChg>
        <pc:spChg chg="del mod topLvl">
          <ac:chgData name="Andres Penuela-Fernandez" userId="26693260-5f72-4911-8218-b098c180f1d5" providerId="ADAL" clId="{150E4E09-492C-4431-8F1D-BB1F0170AB8D}" dt="2020-05-08T12:31:59.536" v="129" actId="478"/>
          <ac:spMkLst>
            <pc:docMk/>
            <pc:sldMk cId="3003778335" sldId="260"/>
            <ac:spMk id="41" creationId="{99089907-552E-49AF-BAE6-7F9B2CEB8227}"/>
          </ac:spMkLst>
        </pc:spChg>
        <pc:spChg chg="del mod topLvl">
          <ac:chgData name="Andres Penuela-Fernandez" userId="26693260-5f72-4911-8218-b098c180f1d5" providerId="ADAL" clId="{150E4E09-492C-4431-8F1D-BB1F0170AB8D}" dt="2020-05-08T12:29:22.128" v="65" actId="478"/>
          <ac:spMkLst>
            <pc:docMk/>
            <pc:sldMk cId="3003778335" sldId="260"/>
            <ac:spMk id="42" creationId="{F8ED41ED-8EB3-4C6D-A206-26E229948846}"/>
          </ac:spMkLst>
        </pc:spChg>
        <pc:spChg chg="del mod topLvl">
          <ac:chgData name="Andres Penuela-Fernandez" userId="26693260-5f72-4911-8218-b098c180f1d5" providerId="ADAL" clId="{150E4E09-492C-4431-8F1D-BB1F0170AB8D}" dt="2020-05-08T12:29:24.739" v="66" actId="478"/>
          <ac:spMkLst>
            <pc:docMk/>
            <pc:sldMk cId="3003778335" sldId="260"/>
            <ac:spMk id="43" creationId="{A6F5ED13-0976-4CD0-9BB4-D6B97711A123}"/>
          </ac:spMkLst>
        </pc:spChg>
        <pc:spChg chg="add del mod">
          <ac:chgData name="Andres Penuela-Fernandez" userId="26693260-5f72-4911-8218-b098c180f1d5" providerId="ADAL" clId="{150E4E09-492C-4431-8F1D-BB1F0170AB8D}" dt="2020-05-08T12:27:39.027" v="47" actId="478"/>
          <ac:spMkLst>
            <pc:docMk/>
            <pc:sldMk cId="3003778335" sldId="260"/>
            <ac:spMk id="47" creationId="{6669919F-39C2-4D61-9140-D20AFD6D7CD1}"/>
          </ac:spMkLst>
        </pc:spChg>
        <pc:spChg chg="del mod topLvl">
          <ac:chgData name="Andres Penuela-Fernandez" userId="26693260-5f72-4911-8218-b098c180f1d5" providerId="ADAL" clId="{150E4E09-492C-4431-8F1D-BB1F0170AB8D}" dt="2020-05-08T12:31:59.536" v="129" actId="478"/>
          <ac:spMkLst>
            <pc:docMk/>
            <pc:sldMk cId="3003778335" sldId="260"/>
            <ac:spMk id="48" creationId="{D4BC5C05-3197-4F29-B22E-F8E3688AAEA9}"/>
          </ac:spMkLst>
        </pc:spChg>
        <pc:spChg chg="del mod topLvl">
          <ac:chgData name="Andres Penuela-Fernandez" userId="26693260-5f72-4911-8218-b098c180f1d5" providerId="ADAL" clId="{150E4E09-492C-4431-8F1D-BB1F0170AB8D}" dt="2020-05-08T12:31:59.536" v="129" actId="478"/>
          <ac:spMkLst>
            <pc:docMk/>
            <pc:sldMk cId="3003778335" sldId="260"/>
            <ac:spMk id="49" creationId="{52798062-9BEA-46ED-9699-B57E81650858}"/>
          </ac:spMkLst>
        </pc:spChg>
        <pc:spChg chg="del mod">
          <ac:chgData name="Andres Penuela-Fernandez" userId="26693260-5f72-4911-8218-b098c180f1d5" providerId="ADAL" clId="{150E4E09-492C-4431-8F1D-BB1F0170AB8D}" dt="2020-05-08T12:31:46.981" v="126" actId="478"/>
          <ac:spMkLst>
            <pc:docMk/>
            <pc:sldMk cId="3003778335" sldId="260"/>
            <ac:spMk id="50" creationId="{DB684470-2A45-439F-9AD4-B9AF383A06EC}"/>
          </ac:spMkLst>
        </pc:spChg>
        <pc:spChg chg="mod">
          <ac:chgData name="Andres Penuela-Fernandez" userId="26693260-5f72-4911-8218-b098c180f1d5" providerId="ADAL" clId="{150E4E09-492C-4431-8F1D-BB1F0170AB8D}" dt="2020-05-08T12:26:58.772" v="40" actId="165"/>
          <ac:spMkLst>
            <pc:docMk/>
            <pc:sldMk cId="3003778335" sldId="260"/>
            <ac:spMk id="51" creationId="{997794C1-CCAC-45DA-9B37-94E3CA67A66F}"/>
          </ac:spMkLst>
        </pc:spChg>
        <pc:spChg chg="mod">
          <ac:chgData name="Andres Penuela-Fernandez" userId="26693260-5f72-4911-8218-b098c180f1d5" providerId="ADAL" clId="{150E4E09-492C-4431-8F1D-BB1F0170AB8D}" dt="2020-05-08T12:26:58.772" v="40" actId="165"/>
          <ac:spMkLst>
            <pc:docMk/>
            <pc:sldMk cId="3003778335" sldId="260"/>
            <ac:spMk id="52" creationId="{CAB22519-C29C-4F58-8411-CBA82DEB0EC8}"/>
          </ac:spMkLst>
        </pc:spChg>
        <pc:spChg chg="del mod topLvl">
          <ac:chgData name="Andres Penuela-Fernandez" userId="26693260-5f72-4911-8218-b098c180f1d5" providerId="ADAL" clId="{150E4E09-492C-4431-8F1D-BB1F0170AB8D}" dt="2020-05-08T12:31:59.536" v="129" actId="478"/>
          <ac:spMkLst>
            <pc:docMk/>
            <pc:sldMk cId="3003778335" sldId="260"/>
            <ac:spMk id="53" creationId="{637A57E2-7DA7-417F-8B6F-C3B32EC2E29C}"/>
          </ac:spMkLst>
        </pc:spChg>
        <pc:spChg chg="add mod ord">
          <ac:chgData name="Andres Penuela-Fernandez" userId="26693260-5f72-4911-8218-b098c180f1d5" providerId="ADAL" clId="{150E4E09-492C-4431-8F1D-BB1F0170AB8D}" dt="2020-05-08T12:25:47.437" v="26" actId="171"/>
          <ac:spMkLst>
            <pc:docMk/>
            <pc:sldMk cId="3003778335" sldId="260"/>
            <ac:spMk id="54" creationId="{CE587531-A530-40AD-9102-D1BD646AD635}"/>
          </ac:spMkLst>
        </pc:spChg>
        <pc:spChg chg="add mod">
          <ac:chgData name="Andres Penuela-Fernandez" userId="26693260-5f72-4911-8218-b098c180f1d5" providerId="ADAL" clId="{150E4E09-492C-4431-8F1D-BB1F0170AB8D}" dt="2020-05-08T12:30:23.334" v="100" actId="1076"/>
          <ac:spMkLst>
            <pc:docMk/>
            <pc:sldMk cId="3003778335" sldId="260"/>
            <ac:spMk id="55" creationId="{ED323E2F-6AAE-4A30-9BFA-F18F0ED59512}"/>
          </ac:spMkLst>
        </pc:spChg>
        <pc:spChg chg="add del mod">
          <ac:chgData name="Andres Penuela-Fernandez" userId="26693260-5f72-4911-8218-b098c180f1d5" providerId="ADAL" clId="{150E4E09-492C-4431-8F1D-BB1F0170AB8D}" dt="2020-05-08T12:39:45.919" v="233" actId="478"/>
          <ac:spMkLst>
            <pc:docMk/>
            <pc:sldMk cId="3003778335" sldId="260"/>
            <ac:spMk id="56" creationId="{0CAA13CE-3587-4DC8-AF88-D062072C0D20}"/>
          </ac:spMkLst>
        </pc:spChg>
        <pc:spChg chg="add mod">
          <ac:chgData name="Andres Penuela-Fernandez" userId="26693260-5f72-4911-8218-b098c180f1d5" providerId="ADAL" clId="{150E4E09-492C-4431-8F1D-BB1F0170AB8D}" dt="2020-05-08T12:44:20.916" v="275" actId="14100"/>
          <ac:spMkLst>
            <pc:docMk/>
            <pc:sldMk cId="3003778335" sldId="260"/>
            <ac:spMk id="57" creationId="{6CCB33B8-A254-442D-80B4-EBD61C80138F}"/>
          </ac:spMkLst>
        </pc:spChg>
        <pc:spChg chg="add mod">
          <ac:chgData name="Andres Penuela-Fernandez" userId="26693260-5f72-4911-8218-b098c180f1d5" providerId="ADAL" clId="{150E4E09-492C-4431-8F1D-BB1F0170AB8D}" dt="2020-05-08T12:44:36.695" v="279" actId="1076"/>
          <ac:spMkLst>
            <pc:docMk/>
            <pc:sldMk cId="3003778335" sldId="260"/>
            <ac:spMk id="58" creationId="{FA194D80-CE81-433B-B3CE-B080136799A9}"/>
          </ac:spMkLst>
        </pc:spChg>
        <pc:spChg chg="add mod">
          <ac:chgData name="Andres Penuela-Fernandez" userId="26693260-5f72-4911-8218-b098c180f1d5" providerId="ADAL" clId="{150E4E09-492C-4431-8F1D-BB1F0170AB8D}" dt="2020-05-08T12:44:32.517" v="278" actId="1076"/>
          <ac:spMkLst>
            <pc:docMk/>
            <pc:sldMk cId="3003778335" sldId="260"/>
            <ac:spMk id="59" creationId="{ECEA118E-8314-43F7-9FC4-F28540E6E62C}"/>
          </ac:spMkLst>
        </pc:spChg>
        <pc:spChg chg="del mod topLvl">
          <ac:chgData name="Andres Penuela-Fernandez" userId="26693260-5f72-4911-8218-b098c180f1d5" providerId="ADAL" clId="{150E4E09-492C-4431-8F1D-BB1F0170AB8D}" dt="2020-05-08T12:31:59.536" v="129" actId="478"/>
          <ac:spMkLst>
            <pc:docMk/>
            <pc:sldMk cId="3003778335" sldId="260"/>
            <ac:spMk id="60" creationId="{2E4557DF-7C69-4D26-A4D1-0C97098FAB15}"/>
          </ac:spMkLst>
        </pc:spChg>
        <pc:spChg chg="add mod">
          <ac:chgData name="Andres Penuela-Fernandez" userId="26693260-5f72-4911-8218-b098c180f1d5" providerId="ADAL" clId="{150E4E09-492C-4431-8F1D-BB1F0170AB8D}" dt="2020-05-08T12:44:53.045" v="281" actId="1076"/>
          <ac:spMkLst>
            <pc:docMk/>
            <pc:sldMk cId="3003778335" sldId="260"/>
            <ac:spMk id="61" creationId="{859B3B99-FC9C-493E-A8CF-1F5581B53A76}"/>
          </ac:spMkLst>
        </pc:spChg>
        <pc:spChg chg="mod topLvl">
          <ac:chgData name="Andres Penuela-Fernandez" userId="26693260-5f72-4911-8218-b098c180f1d5" providerId="ADAL" clId="{150E4E09-492C-4431-8F1D-BB1F0170AB8D}" dt="2020-05-08T12:44:44.493" v="280" actId="1076"/>
          <ac:spMkLst>
            <pc:docMk/>
            <pc:sldMk cId="3003778335" sldId="260"/>
            <ac:spMk id="62" creationId="{D98646D3-DDFA-407F-A41E-6784232BA6AB}"/>
          </ac:spMkLst>
        </pc:spChg>
        <pc:spChg chg="mod topLvl">
          <ac:chgData name="Andres Penuela-Fernandez" userId="26693260-5f72-4911-8218-b098c180f1d5" providerId="ADAL" clId="{150E4E09-492C-4431-8F1D-BB1F0170AB8D}" dt="2020-05-08T12:46:15.326" v="286" actId="404"/>
          <ac:spMkLst>
            <pc:docMk/>
            <pc:sldMk cId="3003778335" sldId="260"/>
            <ac:spMk id="63" creationId="{0AD6C514-74C8-4EE3-BBD7-C030AEB8ED7D}"/>
          </ac:spMkLst>
        </pc:spChg>
        <pc:spChg chg="mod topLvl">
          <ac:chgData name="Andres Penuela-Fernandez" userId="26693260-5f72-4911-8218-b098c180f1d5" providerId="ADAL" clId="{150E4E09-492C-4431-8F1D-BB1F0170AB8D}" dt="2020-05-08T12:30:08.727" v="86" actId="207"/>
          <ac:spMkLst>
            <pc:docMk/>
            <pc:sldMk cId="3003778335" sldId="260"/>
            <ac:spMk id="87" creationId="{0E504532-683C-4B77-B4BC-2695F66F6AE9}"/>
          </ac:spMkLst>
        </pc:spChg>
        <pc:spChg chg="mod topLvl">
          <ac:chgData name="Andres Penuela-Fernandez" userId="26693260-5f72-4911-8218-b098c180f1d5" providerId="ADAL" clId="{150E4E09-492C-4431-8F1D-BB1F0170AB8D}" dt="2020-05-08T12:28:05.104" v="54" actId="1076"/>
          <ac:spMkLst>
            <pc:docMk/>
            <pc:sldMk cId="3003778335" sldId="260"/>
            <ac:spMk id="88" creationId="{E629EAB3-F12F-41AD-BBCC-41A2469E1E51}"/>
          </ac:spMkLst>
        </pc:spChg>
        <pc:spChg chg="del mod topLvl">
          <ac:chgData name="Andres Penuela-Fernandez" userId="26693260-5f72-4911-8218-b098c180f1d5" providerId="ADAL" clId="{150E4E09-492C-4431-8F1D-BB1F0170AB8D}" dt="2020-05-08T12:28:00.756" v="51" actId="478"/>
          <ac:spMkLst>
            <pc:docMk/>
            <pc:sldMk cId="3003778335" sldId="260"/>
            <ac:spMk id="89" creationId="{BE62BD90-F05B-45E0-B736-95D99D0F8E46}"/>
          </ac:spMkLst>
        </pc:spChg>
        <pc:spChg chg="del mod topLvl">
          <ac:chgData name="Andres Penuela-Fernandez" userId="26693260-5f72-4911-8218-b098c180f1d5" providerId="ADAL" clId="{150E4E09-492C-4431-8F1D-BB1F0170AB8D}" dt="2020-05-08T12:28:01.609" v="52" actId="478"/>
          <ac:spMkLst>
            <pc:docMk/>
            <pc:sldMk cId="3003778335" sldId="260"/>
            <ac:spMk id="90" creationId="{E4055267-88E4-490A-967E-11F44B9D3918}"/>
          </ac:spMkLst>
        </pc:spChg>
        <pc:spChg chg="del mod topLvl">
          <ac:chgData name="Andres Penuela-Fernandez" userId="26693260-5f72-4911-8218-b098c180f1d5" providerId="ADAL" clId="{150E4E09-492C-4431-8F1D-BB1F0170AB8D}" dt="2020-05-08T12:28:02.269" v="53" actId="478"/>
          <ac:spMkLst>
            <pc:docMk/>
            <pc:sldMk cId="3003778335" sldId="260"/>
            <ac:spMk id="91" creationId="{00A73081-1115-410F-9926-04EE5B99300E}"/>
          </ac:spMkLst>
        </pc:spChg>
        <pc:spChg chg="mod topLvl">
          <ac:chgData name="Andres Penuela-Fernandez" userId="26693260-5f72-4911-8218-b098c180f1d5" providerId="ADAL" clId="{150E4E09-492C-4431-8F1D-BB1F0170AB8D}" dt="2020-05-08T12:29:47.404" v="77" actId="1076"/>
          <ac:spMkLst>
            <pc:docMk/>
            <pc:sldMk cId="3003778335" sldId="260"/>
            <ac:spMk id="92" creationId="{C3E58038-1745-4283-AEE9-72F74D96A523}"/>
          </ac:spMkLst>
        </pc:spChg>
        <pc:spChg chg="del mod topLvl">
          <ac:chgData name="Andres Penuela-Fernandez" userId="26693260-5f72-4911-8218-b098c180f1d5" providerId="ADAL" clId="{150E4E09-492C-4431-8F1D-BB1F0170AB8D}" dt="2020-05-08T12:27:59.604" v="50" actId="478"/>
          <ac:spMkLst>
            <pc:docMk/>
            <pc:sldMk cId="3003778335" sldId="260"/>
            <ac:spMk id="93" creationId="{D5204214-7884-4956-9E62-73EA918E1396}"/>
          </ac:spMkLst>
        </pc:spChg>
        <pc:grpChg chg="del mod topLvl">
          <ac:chgData name="Andres Penuela-Fernandez" userId="26693260-5f72-4911-8218-b098c180f1d5" providerId="ADAL" clId="{150E4E09-492C-4431-8F1D-BB1F0170AB8D}" dt="2020-05-08T12:26:58.772" v="40" actId="165"/>
          <ac:grpSpMkLst>
            <pc:docMk/>
            <pc:sldMk cId="3003778335" sldId="260"/>
            <ac:grpSpMk id="3" creationId="{CC50F664-61C2-4E1D-9E45-A96F60B5516C}"/>
          </ac:grpSpMkLst>
        </pc:grpChg>
        <pc:grpChg chg="del ord">
          <ac:chgData name="Andres Penuela-Fernandez" userId="26693260-5f72-4911-8218-b098c180f1d5" providerId="ADAL" clId="{150E4E09-492C-4431-8F1D-BB1F0170AB8D}" dt="2020-05-08T12:26:48.286" v="39" actId="165"/>
          <ac:grpSpMkLst>
            <pc:docMk/>
            <pc:sldMk cId="3003778335" sldId="260"/>
            <ac:grpSpMk id="4" creationId="{705D34A0-9821-4647-90D4-3D24D139F86B}"/>
          </ac:grpSpMkLst>
        </pc:grpChg>
        <pc:grpChg chg="del mod topLvl">
          <ac:chgData name="Andres Penuela-Fernandez" userId="26693260-5f72-4911-8218-b098c180f1d5" providerId="ADAL" clId="{150E4E09-492C-4431-8F1D-BB1F0170AB8D}" dt="2020-05-08T12:31:59.536" v="129" actId="478"/>
          <ac:grpSpMkLst>
            <pc:docMk/>
            <pc:sldMk cId="3003778335" sldId="260"/>
            <ac:grpSpMk id="19" creationId="{BD05F6C5-1B05-4B28-867E-028D71DA3300}"/>
          </ac:grpSpMkLst>
        </pc:grpChg>
        <pc:grpChg chg="del mod topLvl">
          <ac:chgData name="Andres Penuela-Fernandez" userId="26693260-5f72-4911-8218-b098c180f1d5" providerId="ADAL" clId="{150E4E09-492C-4431-8F1D-BB1F0170AB8D}" dt="2020-05-08T12:29:19.637" v="64" actId="478"/>
          <ac:grpSpMkLst>
            <pc:docMk/>
            <pc:sldMk cId="3003778335" sldId="260"/>
            <ac:grpSpMk id="28" creationId="{BD81279C-8AAA-49AE-8854-B1B485425594}"/>
          </ac:grpSpMkLst>
        </pc:grpChg>
        <pc:grpChg chg="del mod topLvl">
          <ac:chgData name="Andres Penuela-Fernandez" userId="26693260-5f72-4911-8218-b098c180f1d5" providerId="ADAL" clId="{150E4E09-492C-4431-8F1D-BB1F0170AB8D}" dt="2020-05-08T12:31:59.536" v="129" actId="478"/>
          <ac:grpSpMkLst>
            <pc:docMk/>
            <pc:sldMk cId="3003778335" sldId="260"/>
            <ac:grpSpMk id="45" creationId="{2DF85EE3-F350-4DF3-A6E3-36A7D8BA7B59}"/>
          </ac:grpSpMkLst>
        </pc:grpChg>
        <pc:cxnChg chg="add del mod">
          <ac:chgData name="Andres Penuela-Fernandez" userId="26693260-5f72-4911-8218-b098c180f1d5" providerId="ADAL" clId="{150E4E09-492C-4431-8F1D-BB1F0170AB8D}" dt="2020-05-08T12:27:41.108" v="48" actId="478"/>
          <ac:cxnSpMkLst>
            <pc:docMk/>
            <pc:sldMk cId="3003778335" sldId="260"/>
            <ac:cxnSpMk id="5" creationId="{5170BC45-4F86-48B6-BB08-655B2590F510}"/>
          </ac:cxnSpMkLst>
        </pc:cxnChg>
      </pc:sldChg>
      <pc:sldChg chg="addSp delSp modSp add del mod">
        <pc:chgData name="Andres Penuela-Fernandez" userId="26693260-5f72-4911-8218-b098c180f1d5" providerId="ADAL" clId="{150E4E09-492C-4431-8F1D-BB1F0170AB8D}" dt="2020-05-08T12:46:39.478" v="287" actId="47"/>
        <pc:sldMkLst>
          <pc:docMk/>
          <pc:sldMk cId="2538768586" sldId="261"/>
        </pc:sldMkLst>
        <pc:spChg chg="add del mod">
          <ac:chgData name="Andres Penuela-Fernandez" userId="26693260-5f72-4911-8218-b098c180f1d5" providerId="ADAL" clId="{150E4E09-492C-4431-8F1D-BB1F0170AB8D}" dt="2020-05-08T12:43:51.072" v="271" actId="478"/>
          <ac:spMkLst>
            <pc:docMk/>
            <pc:sldMk cId="2538768586" sldId="261"/>
            <ac:spMk id="2" creationId="{9AD3C0FB-721E-434A-A172-D31702786546}"/>
          </ac:spMkLst>
        </pc:spChg>
        <pc:spChg chg="del">
          <ac:chgData name="Andres Penuela-Fernandez" userId="26693260-5f72-4911-8218-b098c180f1d5" providerId="ADAL" clId="{150E4E09-492C-4431-8F1D-BB1F0170AB8D}" dt="2020-05-08T12:42:38.662" v="266" actId="478"/>
          <ac:spMkLst>
            <pc:docMk/>
            <pc:sldMk cId="2538768586" sldId="261"/>
            <ac:spMk id="11" creationId="{C0DBE639-47AC-483F-9469-AE55F8C97DB7}"/>
          </ac:spMkLst>
        </pc:spChg>
        <pc:spChg chg="mod">
          <ac:chgData name="Andres Penuela-Fernandez" userId="26693260-5f72-4911-8218-b098c180f1d5" providerId="ADAL" clId="{150E4E09-492C-4431-8F1D-BB1F0170AB8D}" dt="2020-05-08T12:43:54.885" v="272" actId="14100"/>
          <ac:spMkLst>
            <pc:docMk/>
            <pc:sldMk cId="2538768586" sldId="261"/>
            <ac:spMk id="12" creationId="{06C184AA-AF20-42DD-90CD-F6049236B127}"/>
          </ac:spMkLst>
        </pc:spChg>
        <pc:spChg chg="mod">
          <ac:chgData name="Andres Penuela-Fernandez" userId="26693260-5f72-4911-8218-b098c180f1d5" providerId="ADAL" clId="{150E4E09-492C-4431-8F1D-BB1F0170AB8D}" dt="2020-05-08T12:43:57.812" v="273" actId="14100"/>
          <ac:spMkLst>
            <pc:docMk/>
            <pc:sldMk cId="2538768586" sldId="261"/>
            <ac:spMk id="57" creationId="{6CCB33B8-A254-442D-80B4-EBD61C80138F}"/>
          </ac:spMkLst>
        </pc:spChg>
        <pc:spChg chg="mod">
          <ac:chgData name="Andres Penuela-Fernandez" userId="26693260-5f72-4911-8218-b098c180f1d5" providerId="ADAL" clId="{150E4E09-492C-4431-8F1D-BB1F0170AB8D}" dt="2020-05-08T12:42:59.294" v="268" actId="1076"/>
          <ac:spMkLst>
            <pc:docMk/>
            <pc:sldMk cId="2538768586" sldId="261"/>
            <ac:spMk id="58" creationId="{FA194D80-CE81-433B-B3CE-B080136799A9}"/>
          </ac:spMkLst>
        </pc:spChg>
        <pc:spChg chg="mod">
          <ac:chgData name="Andres Penuela-Fernandez" userId="26693260-5f72-4911-8218-b098c180f1d5" providerId="ADAL" clId="{150E4E09-492C-4431-8F1D-BB1F0170AB8D}" dt="2020-05-08T12:42:59.294" v="268" actId="1076"/>
          <ac:spMkLst>
            <pc:docMk/>
            <pc:sldMk cId="2538768586" sldId="261"/>
            <ac:spMk id="59" creationId="{ECEA118E-8314-43F7-9FC4-F28540E6E62C}"/>
          </ac:spMkLst>
        </pc:spChg>
        <pc:spChg chg="del">
          <ac:chgData name="Andres Penuela-Fernandez" userId="26693260-5f72-4911-8218-b098c180f1d5" providerId="ADAL" clId="{150E4E09-492C-4431-8F1D-BB1F0170AB8D}" dt="2020-05-08T12:42:43.380" v="267" actId="478"/>
          <ac:spMkLst>
            <pc:docMk/>
            <pc:sldMk cId="2538768586" sldId="261"/>
            <ac:spMk id="61" creationId="{859B3B99-FC9C-493E-A8CF-1F5581B53A76}"/>
          </ac:spMkLst>
        </pc:spChg>
      </pc:sldChg>
      <pc:sldChg chg="addSp delSp modSp add mod">
        <pc:chgData name="Andres Penuela-Fernandez" userId="26693260-5f72-4911-8218-b098c180f1d5" providerId="ADAL" clId="{150E4E09-492C-4431-8F1D-BB1F0170AB8D}" dt="2020-05-10T10:18:15.502" v="565" actId="1076"/>
        <pc:sldMkLst>
          <pc:docMk/>
          <pc:sldMk cId="3214301066" sldId="261"/>
        </pc:sldMkLst>
        <pc:spChg chg="del">
          <ac:chgData name="Andres Penuela-Fernandez" userId="26693260-5f72-4911-8218-b098c180f1d5" providerId="ADAL" clId="{150E4E09-492C-4431-8F1D-BB1F0170AB8D}" dt="2020-05-08T12:46:43.265" v="289" actId="478"/>
          <ac:spMkLst>
            <pc:docMk/>
            <pc:sldMk cId="3214301066" sldId="261"/>
            <ac:spMk id="11" creationId="{C0DBE639-47AC-483F-9469-AE55F8C97DB7}"/>
          </ac:spMkLst>
        </pc:spChg>
        <pc:spChg chg="mod">
          <ac:chgData name="Andres Penuela-Fernandez" userId="26693260-5f72-4911-8218-b098c180f1d5" providerId="ADAL" clId="{150E4E09-492C-4431-8F1D-BB1F0170AB8D}" dt="2020-05-08T13:43:54.753" v="365" actId="1076"/>
          <ac:spMkLst>
            <pc:docMk/>
            <pc:sldMk cId="3214301066" sldId="261"/>
            <ac:spMk id="12" creationId="{06C184AA-AF20-42DD-90CD-F6049236B127}"/>
          </ac:spMkLst>
        </pc:spChg>
        <pc:spChg chg="add del mod">
          <ac:chgData name="Andres Penuela-Fernandez" userId="26693260-5f72-4911-8218-b098c180f1d5" providerId="ADAL" clId="{150E4E09-492C-4431-8F1D-BB1F0170AB8D}" dt="2020-05-10T09:00:37.639" v="383" actId="478"/>
          <ac:spMkLst>
            <pc:docMk/>
            <pc:sldMk cId="3214301066" sldId="261"/>
            <ac:spMk id="17" creationId="{7F08C409-876E-40DB-B7E8-9F483BD9256A}"/>
          </ac:spMkLst>
        </pc:spChg>
        <pc:spChg chg="add mod">
          <ac:chgData name="Andres Penuela-Fernandez" userId="26693260-5f72-4911-8218-b098c180f1d5" providerId="ADAL" clId="{150E4E09-492C-4431-8F1D-BB1F0170AB8D}" dt="2020-05-08T13:43:54.753" v="365" actId="1076"/>
          <ac:spMkLst>
            <pc:docMk/>
            <pc:sldMk cId="3214301066" sldId="261"/>
            <ac:spMk id="33" creationId="{B7029C49-6432-43F1-9CDD-483C79FBF6DC}"/>
          </ac:spMkLst>
        </pc:spChg>
        <pc:spChg chg="add mod">
          <ac:chgData name="Andres Penuela-Fernandez" userId="26693260-5f72-4911-8218-b098c180f1d5" providerId="ADAL" clId="{150E4E09-492C-4431-8F1D-BB1F0170AB8D}" dt="2020-05-08T13:43:54.753" v="365" actId="1076"/>
          <ac:spMkLst>
            <pc:docMk/>
            <pc:sldMk cId="3214301066" sldId="261"/>
            <ac:spMk id="34" creationId="{10E3A5A5-9192-48DB-8577-9CDF24E191C2}"/>
          </ac:spMkLst>
        </pc:spChg>
        <pc:spChg chg="mod">
          <ac:chgData name="Andres Penuela-Fernandez" userId="26693260-5f72-4911-8218-b098c180f1d5" providerId="ADAL" clId="{150E4E09-492C-4431-8F1D-BB1F0170AB8D}" dt="2020-05-10T09:02:16.821" v="392" actId="1076"/>
          <ac:spMkLst>
            <pc:docMk/>
            <pc:sldMk cId="3214301066" sldId="261"/>
            <ac:spMk id="39" creationId="{89C123CB-DDB9-40A0-8480-A2BD6D081F59}"/>
          </ac:spMkLst>
        </pc:spChg>
        <pc:spChg chg="mod">
          <ac:chgData name="Andres Penuela-Fernandez" userId="26693260-5f72-4911-8218-b098c180f1d5" providerId="ADAL" clId="{150E4E09-492C-4431-8F1D-BB1F0170AB8D}" dt="2020-05-10T10:18:15.502" v="565" actId="1076"/>
          <ac:spMkLst>
            <pc:docMk/>
            <pc:sldMk cId="3214301066" sldId="261"/>
            <ac:spMk id="55" creationId="{ED323E2F-6AAE-4A30-9BFA-F18F0ED59512}"/>
          </ac:spMkLst>
        </pc:spChg>
        <pc:spChg chg="mod">
          <ac:chgData name="Andres Penuela-Fernandez" userId="26693260-5f72-4911-8218-b098c180f1d5" providerId="ADAL" clId="{150E4E09-492C-4431-8F1D-BB1F0170AB8D}" dt="2020-05-08T13:43:54.753" v="365" actId="1076"/>
          <ac:spMkLst>
            <pc:docMk/>
            <pc:sldMk cId="3214301066" sldId="261"/>
            <ac:spMk id="57" creationId="{6CCB33B8-A254-442D-80B4-EBD61C80138F}"/>
          </ac:spMkLst>
        </pc:spChg>
        <pc:spChg chg="mod">
          <ac:chgData name="Andres Penuela-Fernandez" userId="26693260-5f72-4911-8218-b098c180f1d5" providerId="ADAL" clId="{150E4E09-492C-4431-8F1D-BB1F0170AB8D}" dt="2020-05-08T13:43:54.753" v="365" actId="1076"/>
          <ac:spMkLst>
            <pc:docMk/>
            <pc:sldMk cId="3214301066" sldId="261"/>
            <ac:spMk id="58" creationId="{FA194D80-CE81-433B-B3CE-B080136799A9}"/>
          </ac:spMkLst>
        </pc:spChg>
        <pc:spChg chg="mod">
          <ac:chgData name="Andres Penuela-Fernandez" userId="26693260-5f72-4911-8218-b098c180f1d5" providerId="ADAL" clId="{150E4E09-492C-4431-8F1D-BB1F0170AB8D}" dt="2020-05-08T13:43:54.753" v="365" actId="1076"/>
          <ac:spMkLst>
            <pc:docMk/>
            <pc:sldMk cId="3214301066" sldId="261"/>
            <ac:spMk id="59" creationId="{ECEA118E-8314-43F7-9FC4-F28540E6E62C}"/>
          </ac:spMkLst>
        </pc:spChg>
        <pc:spChg chg="del mod">
          <ac:chgData name="Andres Penuela-Fernandez" userId="26693260-5f72-4911-8218-b098c180f1d5" providerId="ADAL" clId="{150E4E09-492C-4431-8F1D-BB1F0170AB8D}" dt="2020-05-08T12:47:38.102" v="296" actId="478"/>
          <ac:spMkLst>
            <pc:docMk/>
            <pc:sldMk cId="3214301066" sldId="261"/>
            <ac:spMk id="61" creationId="{859B3B99-FC9C-493E-A8CF-1F5581B53A76}"/>
          </ac:spMkLst>
        </pc:spChg>
        <pc:spChg chg="mod">
          <ac:chgData name="Andres Penuela-Fernandez" userId="26693260-5f72-4911-8218-b098c180f1d5" providerId="ADAL" clId="{150E4E09-492C-4431-8F1D-BB1F0170AB8D}" dt="2020-05-08T13:43:54.753" v="365" actId="1076"/>
          <ac:spMkLst>
            <pc:docMk/>
            <pc:sldMk cId="3214301066" sldId="261"/>
            <ac:spMk id="62" creationId="{D98646D3-DDFA-407F-A41E-6784232BA6AB}"/>
          </ac:spMkLst>
        </pc:spChg>
        <pc:spChg chg="mod">
          <ac:chgData name="Andres Penuela-Fernandez" userId="26693260-5f72-4911-8218-b098c180f1d5" providerId="ADAL" clId="{150E4E09-492C-4431-8F1D-BB1F0170AB8D}" dt="2020-05-08T13:43:54.753" v="365" actId="1076"/>
          <ac:spMkLst>
            <pc:docMk/>
            <pc:sldMk cId="3214301066" sldId="261"/>
            <ac:spMk id="63" creationId="{0AD6C514-74C8-4EE3-BBD7-C030AEB8ED7D}"/>
          </ac:spMkLst>
        </pc:spChg>
        <pc:cxnChg chg="add del mod">
          <ac:chgData name="Andres Penuela-Fernandez" userId="26693260-5f72-4911-8218-b098c180f1d5" providerId="ADAL" clId="{150E4E09-492C-4431-8F1D-BB1F0170AB8D}" dt="2020-05-08T12:52:17.168" v="346" actId="478"/>
          <ac:cxnSpMkLst>
            <pc:docMk/>
            <pc:sldMk cId="3214301066" sldId="261"/>
            <ac:cxnSpMk id="3" creationId="{CB4C72FB-8A54-4265-9447-E0F0C79BCDCF}"/>
          </ac:cxnSpMkLst>
        </pc:cxnChg>
        <pc:cxnChg chg="add mod">
          <ac:chgData name="Andres Penuela-Fernandez" userId="26693260-5f72-4911-8218-b098c180f1d5" providerId="ADAL" clId="{150E4E09-492C-4431-8F1D-BB1F0170AB8D}" dt="2020-05-10T09:02:18.478" v="397" actId="1076"/>
          <ac:cxnSpMkLst>
            <pc:docMk/>
            <pc:sldMk cId="3214301066" sldId="261"/>
            <ac:cxnSpMk id="19" creationId="{0A0F3647-C828-4829-AB86-8E47AB0CABB3}"/>
          </ac:cxnSpMkLst>
        </pc:cxnChg>
        <pc:cxnChg chg="add mod">
          <ac:chgData name="Andres Penuela-Fernandez" userId="26693260-5f72-4911-8218-b098c180f1d5" providerId="ADAL" clId="{150E4E09-492C-4431-8F1D-BB1F0170AB8D}" dt="2020-05-08T13:43:54.753" v="365" actId="1076"/>
          <ac:cxnSpMkLst>
            <pc:docMk/>
            <pc:sldMk cId="3214301066" sldId="261"/>
            <ac:cxnSpMk id="20" creationId="{E306EBD7-48F9-4A18-83E5-7B728F6EA5D9}"/>
          </ac:cxnSpMkLst>
        </pc:cxnChg>
        <pc:cxnChg chg="add del mod">
          <ac:chgData name="Andres Penuela-Fernandez" userId="26693260-5f72-4911-8218-b098c180f1d5" providerId="ADAL" clId="{150E4E09-492C-4431-8F1D-BB1F0170AB8D}" dt="2020-05-08T12:48:56.154" v="307" actId="478"/>
          <ac:cxnSpMkLst>
            <pc:docMk/>
            <pc:sldMk cId="3214301066" sldId="261"/>
            <ac:cxnSpMk id="27" creationId="{B446E9CB-0DB9-40F4-801B-A0ED6F4A56CA}"/>
          </ac:cxnSpMkLst>
        </pc:cxnChg>
        <pc:cxnChg chg="add del mod">
          <ac:chgData name="Andres Penuela-Fernandez" userId="26693260-5f72-4911-8218-b098c180f1d5" providerId="ADAL" clId="{150E4E09-492C-4431-8F1D-BB1F0170AB8D}" dt="2020-05-08T12:49:35.180" v="310" actId="478"/>
          <ac:cxnSpMkLst>
            <pc:docMk/>
            <pc:sldMk cId="3214301066" sldId="261"/>
            <ac:cxnSpMk id="28" creationId="{98CD8975-A4F9-46D1-8F58-BB4C72088341}"/>
          </ac:cxnSpMkLst>
        </pc:cxnChg>
        <pc:cxnChg chg="add del mod">
          <ac:chgData name="Andres Penuela-Fernandez" userId="26693260-5f72-4911-8218-b098c180f1d5" providerId="ADAL" clId="{150E4E09-492C-4431-8F1D-BB1F0170AB8D}" dt="2020-05-08T12:50:55.580" v="323" actId="478"/>
          <ac:cxnSpMkLst>
            <pc:docMk/>
            <pc:sldMk cId="3214301066" sldId="261"/>
            <ac:cxnSpMk id="29" creationId="{1A054A03-F978-490E-B426-83D7BE3F487A}"/>
          </ac:cxnSpMkLst>
        </pc:cxnChg>
        <pc:cxnChg chg="add del mod">
          <ac:chgData name="Andres Penuela-Fernandez" userId="26693260-5f72-4911-8218-b098c180f1d5" providerId="ADAL" clId="{150E4E09-492C-4431-8F1D-BB1F0170AB8D}" dt="2020-05-08T12:50:57.244" v="324" actId="478"/>
          <ac:cxnSpMkLst>
            <pc:docMk/>
            <pc:sldMk cId="3214301066" sldId="261"/>
            <ac:cxnSpMk id="31" creationId="{D55E14DA-C1D1-4418-8DF5-85E88F249BEE}"/>
          </ac:cxnSpMkLst>
        </pc:cxnChg>
        <pc:cxnChg chg="add mod">
          <ac:chgData name="Andres Penuela-Fernandez" userId="26693260-5f72-4911-8218-b098c180f1d5" providerId="ADAL" clId="{150E4E09-492C-4431-8F1D-BB1F0170AB8D}" dt="2020-05-10T09:02:15.998" v="391" actId="14100"/>
          <ac:cxnSpMkLst>
            <pc:docMk/>
            <pc:sldMk cId="3214301066" sldId="261"/>
            <ac:cxnSpMk id="36" creationId="{DDCDDBE3-912B-49DA-9299-6C2CA54F2D53}"/>
          </ac:cxnSpMkLst>
        </pc:cxnChg>
      </pc:sldChg>
      <pc:sldChg chg="addSp delSp modSp new mod addAnim delAnim modAnim">
        <pc:chgData name="Andres Penuela-Fernandez" userId="26693260-5f72-4911-8218-b098c180f1d5" providerId="ADAL" clId="{150E4E09-492C-4431-8F1D-BB1F0170AB8D}" dt="2020-05-11T12:08:07.790" v="1240"/>
        <pc:sldMkLst>
          <pc:docMk/>
          <pc:sldMk cId="3128699872" sldId="262"/>
        </pc:sldMkLst>
        <pc:spChg chg="del">
          <ac:chgData name="Andres Penuela-Fernandez" userId="26693260-5f72-4911-8218-b098c180f1d5" providerId="ADAL" clId="{150E4E09-492C-4431-8F1D-BB1F0170AB8D}" dt="2020-05-10T09:02:29.867" v="400" actId="478"/>
          <ac:spMkLst>
            <pc:docMk/>
            <pc:sldMk cId="3128699872" sldId="262"/>
            <ac:spMk id="2" creationId="{CEFF2182-BD92-4186-854D-DE1A25D13B3F}"/>
          </ac:spMkLst>
        </pc:spChg>
        <pc:spChg chg="del">
          <ac:chgData name="Andres Penuela-Fernandez" userId="26693260-5f72-4911-8218-b098c180f1d5" providerId="ADAL" clId="{150E4E09-492C-4431-8F1D-BB1F0170AB8D}" dt="2020-05-10T09:02:31.555" v="401" actId="478"/>
          <ac:spMkLst>
            <pc:docMk/>
            <pc:sldMk cId="3128699872" sldId="262"/>
            <ac:spMk id="3" creationId="{92FC562A-C1A5-453D-B54C-3BA07C8BB481}"/>
          </ac:spMkLst>
        </pc:spChg>
        <pc:spChg chg="add mod ord">
          <ac:chgData name="Andres Penuela-Fernandez" userId="26693260-5f72-4911-8218-b098c180f1d5" providerId="ADAL" clId="{150E4E09-492C-4431-8F1D-BB1F0170AB8D}" dt="2020-05-10T12:34:39.862" v="805" actId="167"/>
          <ac:spMkLst>
            <pc:docMk/>
            <pc:sldMk cId="3128699872" sldId="262"/>
            <ac:spMk id="4" creationId="{A1A941B3-5F96-49B2-BA05-250E41BC2C4C}"/>
          </ac:spMkLst>
        </pc:spChg>
        <pc:spChg chg="add mod">
          <ac:chgData name="Andres Penuela-Fernandez" userId="26693260-5f72-4911-8218-b098c180f1d5" providerId="ADAL" clId="{150E4E09-492C-4431-8F1D-BB1F0170AB8D}" dt="2020-05-10T12:58:40.700" v="932" actId="1076"/>
          <ac:spMkLst>
            <pc:docMk/>
            <pc:sldMk cId="3128699872" sldId="262"/>
            <ac:spMk id="5" creationId="{AF7AC00F-048B-4718-B554-EF40D1F40C33}"/>
          </ac:spMkLst>
        </pc:spChg>
        <pc:spChg chg="add del mod">
          <ac:chgData name="Andres Penuela-Fernandez" userId="26693260-5f72-4911-8218-b098c180f1d5" providerId="ADAL" clId="{150E4E09-492C-4431-8F1D-BB1F0170AB8D}" dt="2020-05-10T12:53:53.347" v="920" actId="478"/>
          <ac:spMkLst>
            <pc:docMk/>
            <pc:sldMk cId="3128699872" sldId="262"/>
            <ac:spMk id="6" creationId="{8E1989F0-A3EE-4095-A45F-67521BC25A1F}"/>
          </ac:spMkLst>
        </pc:spChg>
        <pc:spChg chg="add del mod">
          <ac:chgData name="Andres Penuela-Fernandez" userId="26693260-5f72-4911-8218-b098c180f1d5" providerId="ADAL" clId="{150E4E09-492C-4431-8F1D-BB1F0170AB8D}" dt="2020-05-10T10:11:58.524" v="517" actId="478"/>
          <ac:spMkLst>
            <pc:docMk/>
            <pc:sldMk cId="3128699872" sldId="262"/>
            <ac:spMk id="7" creationId="{79127D29-26FD-4DF1-9261-5C53D61F92F0}"/>
          </ac:spMkLst>
        </pc:spChg>
        <pc:spChg chg="add mod">
          <ac:chgData name="Andres Penuela-Fernandez" userId="26693260-5f72-4911-8218-b098c180f1d5" providerId="ADAL" clId="{150E4E09-492C-4431-8F1D-BB1F0170AB8D}" dt="2020-05-10T09:02:24.944" v="399"/>
          <ac:spMkLst>
            <pc:docMk/>
            <pc:sldMk cId="3128699872" sldId="262"/>
            <ac:spMk id="8" creationId="{7B042F47-1059-4D6E-B5E5-FA9889B7A9CC}"/>
          </ac:spMkLst>
        </pc:spChg>
        <pc:spChg chg="add mod">
          <ac:chgData name="Andres Penuela-Fernandez" userId="26693260-5f72-4911-8218-b098c180f1d5" providerId="ADAL" clId="{150E4E09-492C-4431-8F1D-BB1F0170AB8D}" dt="2020-05-10T09:02:24.944" v="399"/>
          <ac:spMkLst>
            <pc:docMk/>
            <pc:sldMk cId="3128699872" sldId="262"/>
            <ac:spMk id="9" creationId="{35E0D929-A4A6-4FA0-869A-59368BB91674}"/>
          </ac:spMkLst>
        </pc:spChg>
        <pc:spChg chg="add mod">
          <ac:chgData name="Andres Penuela-Fernandez" userId="26693260-5f72-4911-8218-b098c180f1d5" providerId="ADAL" clId="{150E4E09-492C-4431-8F1D-BB1F0170AB8D}" dt="2020-05-10T09:02:24.944" v="399"/>
          <ac:spMkLst>
            <pc:docMk/>
            <pc:sldMk cId="3128699872" sldId="262"/>
            <ac:spMk id="10" creationId="{6461C14E-70A7-4BB2-A918-6ACE34B021D9}"/>
          </ac:spMkLst>
        </pc:spChg>
        <pc:spChg chg="add mod ord">
          <ac:chgData name="Andres Penuela-Fernandez" userId="26693260-5f72-4911-8218-b098c180f1d5" providerId="ADAL" clId="{150E4E09-492C-4431-8F1D-BB1F0170AB8D}" dt="2020-05-10T12:34:56.031" v="811" actId="171"/>
          <ac:spMkLst>
            <pc:docMk/>
            <pc:sldMk cId="3128699872" sldId="262"/>
            <ac:spMk id="11" creationId="{4C0DDE01-F6E4-435D-875E-79B3CCCC8A0B}"/>
          </ac:spMkLst>
        </pc:spChg>
        <pc:spChg chg="add mod">
          <ac:chgData name="Andres Penuela-Fernandez" userId="26693260-5f72-4911-8218-b098c180f1d5" providerId="ADAL" clId="{150E4E09-492C-4431-8F1D-BB1F0170AB8D}" dt="2020-05-10T12:54:53.827" v="930" actId="1076"/>
          <ac:spMkLst>
            <pc:docMk/>
            <pc:sldMk cId="3128699872" sldId="262"/>
            <ac:spMk id="12" creationId="{C50A8A1B-B16F-4F6E-BF95-0C76B44A4956}"/>
          </ac:spMkLst>
        </pc:spChg>
        <pc:spChg chg="add mod">
          <ac:chgData name="Andres Penuela-Fernandez" userId="26693260-5f72-4911-8218-b098c180f1d5" providerId="ADAL" clId="{150E4E09-492C-4431-8F1D-BB1F0170AB8D}" dt="2020-05-10T09:02:24.944" v="399"/>
          <ac:spMkLst>
            <pc:docMk/>
            <pc:sldMk cId="3128699872" sldId="262"/>
            <ac:spMk id="13" creationId="{D6A0BCBB-5E7E-4D4E-9BA1-C3FAB5F9AB97}"/>
          </ac:spMkLst>
        </pc:spChg>
        <pc:spChg chg="add mod">
          <ac:chgData name="Andres Penuela-Fernandez" userId="26693260-5f72-4911-8218-b098c180f1d5" providerId="ADAL" clId="{150E4E09-492C-4431-8F1D-BB1F0170AB8D}" dt="2020-05-10T10:12:07.926" v="518" actId="1076"/>
          <ac:spMkLst>
            <pc:docMk/>
            <pc:sldMk cId="3128699872" sldId="262"/>
            <ac:spMk id="14" creationId="{31428B88-108C-406E-89D9-BB3F7C86A22A}"/>
          </ac:spMkLst>
        </pc:spChg>
        <pc:spChg chg="add del mod">
          <ac:chgData name="Andres Penuela-Fernandez" userId="26693260-5f72-4911-8218-b098c180f1d5" providerId="ADAL" clId="{150E4E09-492C-4431-8F1D-BB1F0170AB8D}" dt="2020-05-10T10:14:16.640" v="528" actId="478"/>
          <ac:spMkLst>
            <pc:docMk/>
            <pc:sldMk cId="3128699872" sldId="262"/>
            <ac:spMk id="15" creationId="{8D406BA3-2AA7-42CA-AAFD-0BCD7F22FDE1}"/>
          </ac:spMkLst>
        </pc:spChg>
        <pc:spChg chg="add mod">
          <ac:chgData name="Andres Penuela-Fernandez" userId="26693260-5f72-4911-8218-b098c180f1d5" providerId="ADAL" clId="{150E4E09-492C-4431-8F1D-BB1F0170AB8D}" dt="2020-05-10T10:14:28.629" v="531" actId="1076"/>
          <ac:spMkLst>
            <pc:docMk/>
            <pc:sldMk cId="3128699872" sldId="262"/>
            <ac:spMk id="16" creationId="{3EDD548B-6F05-48F5-B886-0D93F7864327}"/>
          </ac:spMkLst>
        </pc:spChg>
        <pc:spChg chg="add mod">
          <ac:chgData name="Andres Penuela-Fernandez" userId="26693260-5f72-4911-8218-b098c180f1d5" providerId="ADAL" clId="{150E4E09-492C-4431-8F1D-BB1F0170AB8D}" dt="2020-05-10T10:43:42.352" v="679" actId="1076"/>
          <ac:spMkLst>
            <pc:docMk/>
            <pc:sldMk cId="3128699872" sldId="262"/>
            <ac:spMk id="17" creationId="{15389957-0FCB-48EC-837C-12570ABA9DC1}"/>
          </ac:spMkLst>
        </pc:spChg>
        <pc:spChg chg="add mod">
          <ac:chgData name="Andres Penuela-Fernandez" userId="26693260-5f72-4911-8218-b098c180f1d5" providerId="ADAL" clId="{150E4E09-492C-4431-8F1D-BB1F0170AB8D}" dt="2020-05-10T10:43:51.838" v="680" actId="14100"/>
          <ac:spMkLst>
            <pc:docMk/>
            <pc:sldMk cId="3128699872" sldId="262"/>
            <ac:spMk id="19" creationId="{75084465-DCA5-4F6B-B1ED-935791DB3C33}"/>
          </ac:spMkLst>
        </pc:spChg>
        <pc:spChg chg="add mod">
          <ac:chgData name="Andres Penuela-Fernandez" userId="26693260-5f72-4911-8218-b098c180f1d5" providerId="ADAL" clId="{150E4E09-492C-4431-8F1D-BB1F0170AB8D}" dt="2020-05-10T12:54:05.313" v="924" actId="368"/>
          <ac:spMkLst>
            <pc:docMk/>
            <pc:sldMk cId="3128699872" sldId="262"/>
            <ac:spMk id="20" creationId="{BD0F9DF7-6584-4E85-A661-2246C430150B}"/>
          </ac:spMkLst>
        </pc:spChg>
        <pc:spChg chg="add del mod">
          <ac:chgData name="Andres Penuela-Fernandez" userId="26693260-5f72-4911-8218-b098c180f1d5" providerId="ADAL" clId="{150E4E09-492C-4431-8F1D-BB1F0170AB8D}" dt="2020-05-10T10:12:22.916" v="519" actId="478"/>
          <ac:spMkLst>
            <pc:docMk/>
            <pc:sldMk cId="3128699872" sldId="262"/>
            <ac:spMk id="28" creationId="{8DED8885-B29D-43AC-BC18-CEE53FF7B681}"/>
          </ac:spMkLst>
        </pc:spChg>
        <pc:spChg chg="add del">
          <ac:chgData name="Andres Penuela-Fernandez" userId="26693260-5f72-4911-8218-b098c180f1d5" providerId="ADAL" clId="{150E4E09-492C-4431-8F1D-BB1F0170AB8D}" dt="2020-05-10T10:11:37.131" v="512" actId="478"/>
          <ac:spMkLst>
            <pc:docMk/>
            <pc:sldMk cId="3128699872" sldId="262"/>
            <ac:spMk id="29" creationId="{56753CF6-8499-4D05-82B6-F919AB8B9BD4}"/>
          </ac:spMkLst>
        </pc:spChg>
        <pc:spChg chg="add del mod">
          <ac:chgData name="Andres Penuela-Fernandez" userId="26693260-5f72-4911-8218-b098c180f1d5" providerId="ADAL" clId="{150E4E09-492C-4431-8F1D-BB1F0170AB8D}" dt="2020-05-10T10:14:06.569" v="526" actId="478"/>
          <ac:spMkLst>
            <pc:docMk/>
            <pc:sldMk cId="3128699872" sldId="262"/>
            <ac:spMk id="30" creationId="{3D64B08D-58B0-4606-B32B-77FBE15677C1}"/>
          </ac:spMkLst>
        </pc:spChg>
        <pc:spChg chg="add del">
          <ac:chgData name="Andres Penuela-Fernandez" userId="26693260-5f72-4911-8218-b098c180f1d5" providerId="ADAL" clId="{150E4E09-492C-4431-8F1D-BB1F0170AB8D}" dt="2020-05-10T10:13:25.379" v="523" actId="478"/>
          <ac:spMkLst>
            <pc:docMk/>
            <pc:sldMk cId="3128699872" sldId="262"/>
            <ac:spMk id="31" creationId="{33578877-6F51-430B-810C-E5B9F31DCF80}"/>
          </ac:spMkLst>
        </pc:spChg>
        <pc:spChg chg="add mod">
          <ac:chgData name="Andres Penuela-Fernandez" userId="26693260-5f72-4911-8218-b098c180f1d5" providerId="ADAL" clId="{150E4E09-492C-4431-8F1D-BB1F0170AB8D}" dt="2020-05-10T16:14:31.171" v="1000" actId="20577"/>
          <ac:spMkLst>
            <pc:docMk/>
            <pc:sldMk cId="3128699872" sldId="262"/>
            <ac:spMk id="34" creationId="{4405910D-3AA0-4C7D-BA6C-1876E470D898}"/>
          </ac:spMkLst>
        </pc:spChg>
        <pc:spChg chg="add mod">
          <ac:chgData name="Andres Penuela-Fernandez" userId="26693260-5f72-4911-8218-b098c180f1d5" providerId="ADAL" clId="{150E4E09-492C-4431-8F1D-BB1F0170AB8D}" dt="2020-05-10T10:43:39.772" v="678" actId="14100"/>
          <ac:spMkLst>
            <pc:docMk/>
            <pc:sldMk cId="3128699872" sldId="262"/>
            <ac:spMk id="1024" creationId="{CB3083F4-5E52-4ED5-93FB-C804E21A1301}"/>
          </ac:spMkLst>
        </pc:spChg>
        <pc:picChg chg="add del mod modCrop">
          <ac:chgData name="Andres Penuela-Fernandez" userId="26693260-5f72-4911-8218-b098c180f1d5" providerId="ADAL" clId="{150E4E09-492C-4431-8F1D-BB1F0170AB8D}" dt="2020-05-11T12:07:01.714" v="1223" actId="478"/>
          <ac:picMkLst>
            <pc:docMk/>
            <pc:sldMk cId="3128699872" sldId="262"/>
            <ac:picMk id="2" creationId="{01E0DDCB-685F-4381-9B49-C4B69667DCA4}"/>
          </ac:picMkLst>
        </pc:picChg>
        <pc:picChg chg="add mod modCrop">
          <ac:chgData name="Andres Penuela-Fernandez" userId="26693260-5f72-4911-8218-b098c180f1d5" providerId="ADAL" clId="{150E4E09-492C-4431-8F1D-BB1F0170AB8D}" dt="2020-05-11T12:07:36.456" v="1235" actId="1076"/>
          <ac:picMkLst>
            <pc:docMk/>
            <pc:sldMk cId="3128699872" sldId="262"/>
            <ac:picMk id="3" creationId="{9BF1034A-9D58-4460-89CB-ABECF24F2F93}"/>
          </ac:picMkLst>
        </pc:picChg>
        <pc:picChg chg="add del">
          <ac:chgData name="Andres Penuela-Fernandez" userId="26693260-5f72-4911-8218-b098c180f1d5" providerId="ADAL" clId="{150E4E09-492C-4431-8F1D-BB1F0170AB8D}" dt="2020-05-10T09:47:51.663" v="429" actId="21"/>
          <ac:picMkLst>
            <pc:docMk/>
            <pc:sldMk cId="3128699872" sldId="262"/>
            <ac:picMk id="1026" creationId="{8BF38CFA-B9BA-4779-BB85-E27FD4AF84D1}"/>
          </ac:picMkLst>
        </pc:picChg>
        <pc:cxnChg chg="add del mod">
          <ac:chgData name="Andres Penuela-Fernandez" userId="26693260-5f72-4911-8218-b098c180f1d5" providerId="ADAL" clId="{150E4E09-492C-4431-8F1D-BB1F0170AB8D}" dt="2020-05-10T09:02:42.434" v="405" actId="478"/>
          <ac:cxnSpMkLst>
            <pc:docMk/>
            <pc:sldMk cId="3128699872" sldId="262"/>
            <ac:cxnSpMk id="18" creationId="{F45BCC52-0E01-4218-8159-41EF6D9FB9AF}"/>
          </ac:cxnSpMkLst>
        </pc:cxnChg>
        <pc:cxnChg chg="add del mod">
          <ac:chgData name="Andres Penuela-Fernandez" userId="26693260-5f72-4911-8218-b098c180f1d5" providerId="ADAL" clId="{150E4E09-492C-4431-8F1D-BB1F0170AB8D}" dt="2020-05-10T10:11:54.213" v="515" actId="478"/>
          <ac:cxnSpMkLst>
            <pc:docMk/>
            <pc:sldMk cId="3128699872" sldId="262"/>
            <ac:cxnSpMk id="21" creationId="{8DC22609-299E-443A-A640-50FEB99474C8}"/>
          </ac:cxnSpMkLst>
        </pc:cxnChg>
        <pc:cxnChg chg="add del mod">
          <ac:chgData name="Andres Penuela-Fernandez" userId="26693260-5f72-4911-8218-b098c180f1d5" providerId="ADAL" clId="{150E4E09-492C-4431-8F1D-BB1F0170AB8D}" dt="2020-05-10T10:11:56.146" v="516" actId="478"/>
          <ac:cxnSpMkLst>
            <pc:docMk/>
            <pc:sldMk cId="3128699872" sldId="262"/>
            <ac:cxnSpMk id="22" creationId="{90754B75-A905-4C2E-B1DF-5CB39B11F0FD}"/>
          </ac:cxnSpMkLst>
        </pc:cxnChg>
      </pc:sldChg>
      <pc:sldChg chg="addSp delSp modSp new mod">
        <pc:chgData name="Andres Penuela-Fernandez" userId="26693260-5f72-4911-8218-b098c180f1d5" providerId="ADAL" clId="{150E4E09-492C-4431-8F1D-BB1F0170AB8D}" dt="2020-05-11T17:33:01.644" v="1242" actId="478"/>
        <pc:sldMkLst>
          <pc:docMk/>
          <pc:sldMk cId="2928199836" sldId="263"/>
        </pc:sldMkLst>
        <pc:spChg chg="del">
          <ac:chgData name="Andres Penuela-Fernandez" userId="26693260-5f72-4911-8218-b098c180f1d5" providerId="ADAL" clId="{150E4E09-492C-4431-8F1D-BB1F0170AB8D}" dt="2020-05-10T09:47:57.132" v="431" actId="478"/>
          <ac:spMkLst>
            <pc:docMk/>
            <pc:sldMk cId="2928199836" sldId="263"/>
            <ac:spMk id="2" creationId="{0E316649-4732-4C8F-AC49-A504E0D6522C}"/>
          </ac:spMkLst>
        </pc:spChg>
        <pc:spChg chg="del">
          <ac:chgData name="Andres Penuela-Fernandez" userId="26693260-5f72-4911-8218-b098c180f1d5" providerId="ADAL" clId="{150E4E09-492C-4431-8F1D-BB1F0170AB8D}" dt="2020-05-10T09:47:55.648" v="430" actId="478"/>
          <ac:spMkLst>
            <pc:docMk/>
            <pc:sldMk cId="2928199836" sldId="263"/>
            <ac:spMk id="3" creationId="{9115CB0B-A2FC-4148-8C29-8F29E2A4BD55}"/>
          </ac:spMkLst>
        </pc:spChg>
        <pc:picChg chg="add mod">
          <ac:chgData name="Andres Penuela-Fernandez" userId="26693260-5f72-4911-8218-b098c180f1d5" providerId="ADAL" clId="{150E4E09-492C-4431-8F1D-BB1F0170AB8D}" dt="2020-05-10T09:49:35.765" v="434" actId="1076"/>
          <ac:picMkLst>
            <pc:docMk/>
            <pc:sldMk cId="2928199836" sldId="263"/>
            <ac:picMk id="4" creationId="{2CA3F82E-93B2-4864-882E-620D4EDC3902}"/>
          </ac:picMkLst>
        </pc:picChg>
        <pc:picChg chg="add del">
          <ac:chgData name="Andres Penuela-Fernandez" userId="26693260-5f72-4911-8218-b098c180f1d5" providerId="ADAL" clId="{150E4E09-492C-4431-8F1D-BB1F0170AB8D}" dt="2020-05-11T17:33:01.644" v="1242" actId="478"/>
          <ac:picMkLst>
            <pc:docMk/>
            <pc:sldMk cId="2928199836" sldId="263"/>
            <ac:picMk id="1026" creationId="{F7E8C065-134F-4A85-BA19-01B1AD49071D}"/>
          </ac:picMkLst>
        </pc:picChg>
        <pc:picChg chg="add mod">
          <ac:chgData name="Andres Penuela-Fernandez" userId="26693260-5f72-4911-8218-b098c180f1d5" providerId="ADAL" clId="{150E4E09-492C-4431-8F1D-BB1F0170AB8D}" dt="2020-05-10T09:49:45.732" v="437" actId="1076"/>
          <ac:picMkLst>
            <pc:docMk/>
            <pc:sldMk cId="2928199836" sldId="263"/>
            <ac:picMk id="2050" creationId="{6319FD62-3017-41E5-99E0-0C3B03C936D6}"/>
          </ac:picMkLst>
        </pc:picChg>
        <pc:picChg chg="add del">
          <ac:chgData name="Andres Penuela-Fernandez" userId="26693260-5f72-4911-8218-b098c180f1d5" providerId="ADAL" clId="{150E4E09-492C-4431-8F1D-BB1F0170AB8D}" dt="2020-05-10T09:53:49.403" v="440" actId="21"/>
          <ac:picMkLst>
            <pc:docMk/>
            <pc:sldMk cId="2928199836" sldId="263"/>
            <ac:picMk id="2052" creationId="{0B6CC284-4A1B-46D2-9D3C-6079C067DD29}"/>
          </ac:picMkLst>
        </pc:picChg>
      </pc:sldChg>
      <pc:sldChg chg="addSp delSp modSp new mod modAnim">
        <pc:chgData name="Andres Penuela-Fernandez" userId="26693260-5f72-4911-8218-b098c180f1d5" providerId="ADAL" clId="{150E4E09-492C-4431-8F1D-BB1F0170AB8D}" dt="2020-05-16T18:52:37.659" v="1261" actId="21"/>
        <pc:sldMkLst>
          <pc:docMk/>
          <pc:sldMk cId="2655506590" sldId="264"/>
        </pc:sldMkLst>
        <pc:spChg chg="del">
          <ac:chgData name="Andres Penuela-Fernandez" userId="26693260-5f72-4911-8218-b098c180f1d5" providerId="ADAL" clId="{150E4E09-492C-4431-8F1D-BB1F0170AB8D}" dt="2020-05-10T09:53:58.884" v="442" actId="478"/>
          <ac:spMkLst>
            <pc:docMk/>
            <pc:sldMk cId="2655506590" sldId="264"/>
            <ac:spMk id="2" creationId="{F1D80A3F-DF1B-4C82-B8DF-FFD869771B01}"/>
          </ac:spMkLst>
        </pc:spChg>
        <pc:spChg chg="del">
          <ac:chgData name="Andres Penuela-Fernandez" userId="26693260-5f72-4911-8218-b098c180f1d5" providerId="ADAL" clId="{150E4E09-492C-4431-8F1D-BB1F0170AB8D}" dt="2020-05-10T09:53:57.101" v="441" actId="478"/>
          <ac:spMkLst>
            <pc:docMk/>
            <pc:sldMk cId="2655506590" sldId="264"/>
            <ac:spMk id="3" creationId="{1355F3DC-6F4A-4704-809A-18492BF5E84E}"/>
          </ac:spMkLst>
        </pc:spChg>
        <pc:spChg chg="add mod">
          <ac:chgData name="Andres Penuela-Fernandez" userId="26693260-5f72-4911-8218-b098c180f1d5" providerId="ADAL" clId="{150E4E09-492C-4431-8F1D-BB1F0170AB8D}" dt="2020-05-10T10:23:13.357" v="600" actId="1076"/>
          <ac:spMkLst>
            <pc:docMk/>
            <pc:sldMk cId="2655506590" sldId="264"/>
            <ac:spMk id="7" creationId="{11FEF672-478C-42C1-912D-CA2AFD880299}"/>
          </ac:spMkLst>
        </pc:spChg>
        <pc:spChg chg="add del">
          <ac:chgData name="Andres Penuela-Fernandez" userId="26693260-5f72-4911-8218-b098c180f1d5" providerId="ADAL" clId="{150E4E09-492C-4431-8F1D-BB1F0170AB8D}" dt="2020-05-10T10:02:35.470" v="475" actId="478"/>
          <ac:spMkLst>
            <pc:docMk/>
            <pc:sldMk cId="2655506590" sldId="264"/>
            <ac:spMk id="8" creationId="{40C3A8BC-A48F-42AA-A255-7880A860EFDD}"/>
          </ac:spMkLst>
        </pc:spChg>
        <pc:spChg chg="add del mod">
          <ac:chgData name="Andres Penuela-Fernandez" userId="26693260-5f72-4911-8218-b098c180f1d5" providerId="ADAL" clId="{150E4E09-492C-4431-8F1D-BB1F0170AB8D}" dt="2020-05-10T10:03:59.396" v="489" actId="478"/>
          <ac:spMkLst>
            <pc:docMk/>
            <pc:sldMk cId="2655506590" sldId="264"/>
            <ac:spMk id="9" creationId="{EC243293-FD11-46E3-B714-B5B07474CC9A}"/>
          </ac:spMkLst>
        </pc:spChg>
        <pc:spChg chg="add del mod">
          <ac:chgData name="Andres Penuela-Fernandez" userId="26693260-5f72-4911-8218-b098c180f1d5" providerId="ADAL" clId="{150E4E09-492C-4431-8F1D-BB1F0170AB8D}" dt="2020-05-10T10:15:03.486" v="535" actId="478"/>
          <ac:spMkLst>
            <pc:docMk/>
            <pc:sldMk cId="2655506590" sldId="264"/>
            <ac:spMk id="10" creationId="{B5192AA5-3417-4B35-A4E5-C4DC207ADBA1}"/>
          </ac:spMkLst>
        </pc:spChg>
        <pc:spChg chg="add mod">
          <ac:chgData name="Andres Penuela-Fernandez" userId="26693260-5f72-4911-8218-b098c180f1d5" providerId="ADAL" clId="{150E4E09-492C-4431-8F1D-BB1F0170AB8D}" dt="2020-05-10T10:23:57.368" v="604" actId="14100"/>
          <ac:spMkLst>
            <pc:docMk/>
            <pc:sldMk cId="2655506590" sldId="264"/>
            <ac:spMk id="14" creationId="{1080AE0D-4FD3-40B0-9B53-08B0696B062C}"/>
          </ac:spMkLst>
        </pc:spChg>
        <pc:spChg chg="add mod">
          <ac:chgData name="Andres Penuela-Fernandez" userId="26693260-5f72-4911-8218-b098c180f1d5" providerId="ADAL" clId="{150E4E09-492C-4431-8F1D-BB1F0170AB8D}" dt="2020-05-10T10:26:10.901" v="610"/>
          <ac:spMkLst>
            <pc:docMk/>
            <pc:sldMk cId="2655506590" sldId="264"/>
            <ac:spMk id="15" creationId="{AAE3AA05-8A75-43CF-94F9-EA0D771B9ADC}"/>
          </ac:spMkLst>
        </pc:spChg>
        <pc:spChg chg="add mod">
          <ac:chgData name="Andres Penuela-Fernandez" userId="26693260-5f72-4911-8218-b098c180f1d5" providerId="ADAL" clId="{150E4E09-492C-4431-8F1D-BB1F0170AB8D}" dt="2020-05-10T11:26:15.298" v="684" actId="14861"/>
          <ac:spMkLst>
            <pc:docMk/>
            <pc:sldMk cId="2655506590" sldId="264"/>
            <ac:spMk id="16" creationId="{6096CDA3-282B-4A97-A853-1C1CBAA633BC}"/>
          </ac:spMkLst>
        </pc:spChg>
        <pc:spChg chg="add mod">
          <ac:chgData name="Andres Penuela-Fernandez" userId="26693260-5f72-4911-8218-b098c180f1d5" providerId="ADAL" clId="{150E4E09-492C-4431-8F1D-BB1F0170AB8D}" dt="2020-05-10T10:27:10.005" v="623" actId="207"/>
          <ac:spMkLst>
            <pc:docMk/>
            <pc:sldMk cId="2655506590" sldId="264"/>
            <ac:spMk id="17" creationId="{B5AECEAF-E915-46A6-B96C-3C36EE4E35CC}"/>
          </ac:spMkLst>
        </pc:spChg>
        <pc:spChg chg="add mod">
          <ac:chgData name="Andres Penuela-Fernandez" userId="26693260-5f72-4911-8218-b098c180f1d5" providerId="ADAL" clId="{150E4E09-492C-4431-8F1D-BB1F0170AB8D}" dt="2020-05-10T11:26:23.186" v="685" actId="14861"/>
          <ac:spMkLst>
            <pc:docMk/>
            <pc:sldMk cId="2655506590" sldId="264"/>
            <ac:spMk id="18" creationId="{D3B2CCCE-1D9F-4670-954E-A78415596338}"/>
          </ac:spMkLst>
        </pc:spChg>
        <pc:spChg chg="add mod">
          <ac:chgData name="Andres Penuela-Fernandez" userId="26693260-5f72-4911-8218-b098c180f1d5" providerId="ADAL" clId="{150E4E09-492C-4431-8F1D-BB1F0170AB8D}" dt="2020-05-10T10:29:47.310" v="658" actId="1076"/>
          <ac:spMkLst>
            <pc:docMk/>
            <pc:sldMk cId="2655506590" sldId="264"/>
            <ac:spMk id="19" creationId="{F831E989-02A6-406B-A75B-252FC08534B2}"/>
          </ac:spMkLst>
        </pc:spChg>
        <pc:spChg chg="add mod">
          <ac:chgData name="Andres Penuela-Fernandez" userId="26693260-5f72-4911-8218-b098c180f1d5" providerId="ADAL" clId="{150E4E09-492C-4431-8F1D-BB1F0170AB8D}" dt="2020-05-10T10:23:51.959" v="603" actId="14100"/>
          <ac:spMkLst>
            <pc:docMk/>
            <pc:sldMk cId="2655506590" sldId="264"/>
            <ac:spMk id="20" creationId="{72E38A7B-4281-40F8-92B3-A44AA3396760}"/>
          </ac:spMkLst>
        </pc:spChg>
        <pc:spChg chg="add mod">
          <ac:chgData name="Andres Penuela-Fernandez" userId="26693260-5f72-4911-8218-b098c180f1d5" providerId="ADAL" clId="{150E4E09-492C-4431-8F1D-BB1F0170AB8D}" dt="2020-05-10T10:28:59.431" v="655" actId="1076"/>
          <ac:spMkLst>
            <pc:docMk/>
            <pc:sldMk cId="2655506590" sldId="264"/>
            <ac:spMk id="21" creationId="{C4C6B78E-D51D-4BC8-AE8B-B48D53776471}"/>
          </ac:spMkLst>
        </pc:spChg>
        <pc:spChg chg="add mod">
          <ac:chgData name="Andres Penuela-Fernandez" userId="26693260-5f72-4911-8218-b098c180f1d5" providerId="ADAL" clId="{150E4E09-492C-4431-8F1D-BB1F0170AB8D}" dt="2020-05-10T10:27:32.750" v="635" actId="1076"/>
          <ac:spMkLst>
            <pc:docMk/>
            <pc:sldMk cId="2655506590" sldId="264"/>
            <ac:spMk id="22" creationId="{B02212F3-A26A-4092-835E-9ECCD2C1D685}"/>
          </ac:spMkLst>
        </pc:spChg>
        <pc:spChg chg="add mod">
          <ac:chgData name="Andres Penuela-Fernandez" userId="26693260-5f72-4911-8218-b098c180f1d5" providerId="ADAL" clId="{150E4E09-492C-4431-8F1D-BB1F0170AB8D}" dt="2020-05-10T10:28:20.564" v="654" actId="1076"/>
          <ac:spMkLst>
            <pc:docMk/>
            <pc:sldMk cId="2655506590" sldId="264"/>
            <ac:spMk id="23" creationId="{8619B631-3F03-42B9-AB54-38403209C808}"/>
          </ac:spMkLst>
        </pc:spChg>
        <pc:spChg chg="add del mod">
          <ac:chgData name="Andres Penuela-Fernandez" userId="26693260-5f72-4911-8218-b098c180f1d5" providerId="ADAL" clId="{150E4E09-492C-4431-8F1D-BB1F0170AB8D}" dt="2020-05-16T18:52:37.659" v="1261" actId="21"/>
          <ac:spMkLst>
            <pc:docMk/>
            <pc:sldMk cId="2655506590" sldId="264"/>
            <ac:spMk id="24" creationId="{9F2AF4E3-9AB4-48C6-A873-290F8EDD9B59}"/>
          </ac:spMkLst>
        </pc:spChg>
        <pc:picChg chg="add del mod">
          <ac:chgData name="Andres Penuela-Fernandez" userId="26693260-5f72-4911-8218-b098c180f1d5" providerId="ADAL" clId="{150E4E09-492C-4431-8F1D-BB1F0170AB8D}" dt="2020-05-16T18:51:11" v="1247" actId="21"/>
          <ac:picMkLst>
            <pc:docMk/>
            <pc:sldMk cId="2655506590" sldId="264"/>
            <ac:picMk id="3" creationId="{EA7AC80F-8B5C-44CF-A2EA-CE6BCD9C0467}"/>
          </ac:picMkLst>
        </pc:picChg>
        <pc:picChg chg="add del mod">
          <ac:chgData name="Andres Penuela-Fernandez" userId="26693260-5f72-4911-8218-b098c180f1d5" providerId="ADAL" clId="{150E4E09-492C-4431-8F1D-BB1F0170AB8D}" dt="2020-05-10T09:55:08.573" v="456" actId="478"/>
          <ac:picMkLst>
            <pc:docMk/>
            <pc:sldMk cId="2655506590" sldId="264"/>
            <ac:picMk id="4" creationId="{1164167B-037C-4DE2-B273-D715C8B7D116}"/>
          </ac:picMkLst>
        </pc:picChg>
        <pc:picChg chg="add del mod">
          <ac:chgData name="Andres Penuela-Fernandez" userId="26693260-5f72-4911-8218-b098c180f1d5" providerId="ADAL" clId="{150E4E09-492C-4431-8F1D-BB1F0170AB8D}" dt="2020-05-10T09:55:02.031" v="452"/>
          <ac:picMkLst>
            <pc:docMk/>
            <pc:sldMk cId="2655506590" sldId="264"/>
            <ac:picMk id="5" creationId="{134E90A8-D8A0-4DCC-B062-9043CC854C90}"/>
          </ac:picMkLst>
        </pc:picChg>
        <pc:picChg chg="add del mod modCrop">
          <ac:chgData name="Andres Penuela-Fernandez" userId="26693260-5f72-4911-8218-b098c180f1d5" providerId="ADAL" clId="{150E4E09-492C-4431-8F1D-BB1F0170AB8D}" dt="2020-05-10T10:28:15.457" v="653" actId="1076"/>
          <ac:picMkLst>
            <pc:docMk/>
            <pc:sldMk cId="2655506590" sldId="264"/>
            <ac:picMk id="6" creationId="{FC03C948-C843-437F-B8D0-19D5B2335D3D}"/>
          </ac:picMkLst>
        </pc:picChg>
        <pc:cxnChg chg="add del mod">
          <ac:chgData name="Andres Penuela-Fernandez" userId="26693260-5f72-4911-8218-b098c180f1d5" providerId="ADAL" clId="{150E4E09-492C-4431-8F1D-BB1F0170AB8D}" dt="2020-05-10T10:15:39.959" v="544" actId="478"/>
          <ac:cxnSpMkLst>
            <pc:docMk/>
            <pc:sldMk cId="2655506590" sldId="264"/>
            <ac:cxnSpMk id="11" creationId="{5851D710-A687-4F21-96B3-731D6A28A1FD}"/>
          </ac:cxnSpMkLst>
        </pc:cxnChg>
      </pc:sldChg>
      <pc:sldChg chg="delSp modSp add del">
        <pc:chgData name="Andres Penuela-Fernandez" userId="26693260-5f72-4911-8218-b098c180f1d5" providerId="ADAL" clId="{150E4E09-492C-4431-8F1D-BB1F0170AB8D}" dt="2020-05-11T17:33:04.300" v="1243" actId="47"/>
        <pc:sldMkLst>
          <pc:docMk/>
          <pc:sldMk cId="279425449" sldId="265"/>
        </pc:sldMkLst>
        <pc:picChg chg="del">
          <ac:chgData name="Andres Penuela-Fernandez" userId="26693260-5f72-4911-8218-b098c180f1d5" providerId="ADAL" clId="{150E4E09-492C-4431-8F1D-BB1F0170AB8D}" dt="2020-05-11T10:01:49.196" v="1005" actId="478"/>
          <ac:picMkLst>
            <pc:docMk/>
            <pc:sldMk cId="279425449" sldId="265"/>
            <ac:picMk id="4" creationId="{2CA3F82E-93B2-4864-882E-620D4EDC3902}"/>
          </ac:picMkLst>
        </pc:picChg>
        <pc:picChg chg="del mod">
          <ac:chgData name="Andres Penuela-Fernandez" userId="26693260-5f72-4911-8218-b098c180f1d5" providerId="ADAL" clId="{150E4E09-492C-4431-8F1D-BB1F0170AB8D}" dt="2020-05-11T17:32:59.772" v="1241" actId="478"/>
          <ac:picMkLst>
            <pc:docMk/>
            <pc:sldMk cId="279425449" sldId="265"/>
            <ac:picMk id="1026" creationId="{F7E8C065-134F-4A85-BA19-01B1AD49071D}"/>
          </ac:picMkLst>
        </pc:picChg>
        <pc:picChg chg="del">
          <ac:chgData name="Andres Penuela-Fernandez" userId="26693260-5f72-4911-8218-b098c180f1d5" providerId="ADAL" clId="{150E4E09-492C-4431-8F1D-BB1F0170AB8D}" dt="2020-05-11T10:01:50.055" v="1006" actId="478"/>
          <ac:picMkLst>
            <pc:docMk/>
            <pc:sldMk cId="279425449" sldId="265"/>
            <ac:picMk id="2050" creationId="{6319FD62-3017-41E5-99E0-0C3B03C936D6}"/>
          </ac:picMkLst>
        </pc:picChg>
      </pc:sldChg>
      <pc:sldChg chg="addSp delSp modSp add mod addAnim delAnim modAnim">
        <pc:chgData name="Andres Penuela-Fernandez" userId="26693260-5f72-4911-8218-b098c180f1d5" providerId="ADAL" clId="{150E4E09-492C-4431-8F1D-BB1F0170AB8D}" dt="2020-05-11T10:55:32.626" v="1198" actId="1076"/>
        <pc:sldMkLst>
          <pc:docMk/>
          <pc:sldMk cId="4105040030" sldId="266"/>
        </pc:sldMkLst>
        <pc:spChg chg="mod">
          <ac:chgData name="Andres Penuela-Fernandez" userId="26693260-5f72-4911-8218-b098c180f1d5" providerId="ADAL" clId="{150E4E09-492C-4431-8F1D-BB1F0170AB8D}" dt="2020-05-11T10:35:31.190" v="1080" actId="1076"/>
          <ac:spMkLst>
            <pc:docMk/>
            <pc:sldMk cId="4105040030" sldId="266"/>
            <ac:spMk id="5" creationId="{AF7AC00F-048B-4718-B554-EF40D1F40C33}"/>
          </ac:spMkLst>
        </pc:spChg>
        <pc:spChg chg="add del">
          <ac:chgData name="Andres Penuela-Fernandez" userId="26693260-5f72-4911-8218-b098c180f1d5" providerId="ADAL" clId="{150E4E09-492C-4431-8F1D-BB1F0170AB8D}" dt="2020-05-11T10:55:03.313" v="1191" actId="478"/>
          <ac:spMkLst>
            <pc:docMk/>
            <pc:sldMk cId="4105040030" sldId="266"/>
            <ac:spMk id="6" creationId="{8E1989F0-A3EE-4095-A45F-67521BC25A1F}"/>
          </ac:spMkLst>
        </pc:spChg>
        <pc:spChg chg="del">
          <ac:chgData name="Andres Penuela-Fernandez" userId="26693260-5f72-4911-8218-b098c180f1d5" providerId="ADAL" clId="{150E4E09-492C-4431-8F1D-BB1F0170AB8D}" dt="2020-05-11T10:33:15.639" v="1021" actId="478"/>
          <ac:spMkLst>
            <pc:docMk/>
            <pc:sldMk cId="4105040030" sldId="266"/>
            <ac:spMk id="9" creationId="{35E0D929-A4A6-4FA0-869A-59368BB91674}"/>
          </ac:spMkLst>
        </pc:spChg>
        <pc:spChg chg="add del">
          <ac:chgData name="Andres Penuela-Fernandez" userId="26693260-5f72-4911-8218-b098c180f1d5" providerId="ADAL" clId="{150E4E09-492C-4431-8F1D-BB1F0170AB8D}" dt="2020-05-11T10:54:57.601" v="1190" actId="478"/>
          <ac:spMkLst>
            <pc:docMk/>
            <pc:sldMk cId="4105040030" sldId="266"/>
            <ac:spMk id="10" creationId="{6461C14E-70A7-4BB2-A918-6ACE34B021D9}"/>
          </ac:spMkLst>
        </pc:spChg>
        <pc:spChg chg="del">
          <ac:chgData name="Andres Penuela-Fernandez" userId="26693260-5f72-4911-8218-b098c180f1d5" providerId="ADAL" clId="{150E4E09-492C-4431-8F1D-BB1F0170AB8D}" dt="2020-05-11T10:32:45.796" v="1011" actId="478"/>
          <ac:spMkLst>
            <pc:docMk/>
            <pc:sldMk cId="4105040030" sldId="266"/>
            <ac:spMk id="12" creationId="{C50A8A1B-B16F-4F6E-BF95-0C76B44A4956}"/>
          </ac:spMkLst>
        </pc:spChg>
        <pc:spChg chg="mod">
          <ac:chgData name="Andres Penuela-Fernandez" userId="26693260-5f72-4911-8218-b098c180f1d5" providerId="ADAL" clId="{150E4E09-492C-4431-8F1D-BB1F0170AB8D}" dt="2020-05-11T10:33:12.639" v="1020" actId="1076"/>
          <ac:spMkLst>
            <pc:docMk/>
            <pc:sldMk cId="4105040030" sldId="266"/>
            <ac:spMk id="13" creationId="{D6A0BCBB-5E7E-4D4E-9BA1-C3FAB5F9AB97}"/>
          </ac:spMkLst>
        </pc:spChg>
        <pc:spChg chg="mod">
          <ac:chgData name="Andres Penuela-Fernandez" userId="26693260-5f72-4911-8218-b098c180f1d5" providerId="ADAL" clId="{150E4E09-492C-4431-8F1D-BB1F0170AB8D}" dt="2020-05-11T10:36:44.320" v="1113" actId="1076"/>
          <ac:spMkLst>
            <pc:docMk/>
            <pc:sldMk cId="4105040030" sldId="266"/>
            <ac:spMk id="16" creationId="{3EDD548B-6F05-48F5-B886-0D93F7864327}"/>
          </ac:spMkLst>
        </pc:spChg>
        <pc:spChg chg="mod">
          <ac:chgData name="Andres Penuela-Fernandez" userId="26693260-5f72-4911-8218-b098c180f1d5" providerId="ADAL" clId="{150E4E09-492C-4431-8F1D-BB1F0170AB8D}" dt="2020-05-11T10:36:48.304" v="1114" actId="1076"/>
          <ac:spMkLst>
            <pc:docMk/>
            <pc:sldMk cId="4105040030" sldId="266"/>
            <ac:spMk id="17" creationId="{15389957-0FCB-48EC-837C-12570ABA9DC1}"/>
          </ac:spMkLst>
        </pc:spChg>
        <pc:spChg chg="add del">
          <ac:chgData name="Andres Penuela-Fernandez" userId="26693260-5f72-4911-8218-b098c180f1d5" providerId="ADAL" clId="{150E4E09-492C-4431-8F1D-BB1F0170AB8D}" dt="2020-05-11T10:55:04.324" v="1192" actId="478"/>
          <ac:spMkLst>
            <pc:docMk/>
            <pc:sldMk cId="4105040030" sldId="266"/>
            <ac:spMk id="19" creationId="{75084465-DCA5-4F6B-B1ED-935791DB3C33}"/>
          </ac:spMkLst>
        </pc:spChg>
        <pc:spChg chg="add del">
          <ac:chgData name="Andres Penuela-Fernandez" userId="26693260-5f72-4911-8218-b098c180f1d5" providerId="ADAL" clId="{150E4E09-492C-4431-8F1D-BB1F0170AB8D}" dt="2020-05-11T10:35:09.160" v="1078" actId="478"/>
          <ac:spMkLst>
            <pc:docMk/>
            <pc:sldMk cId="4105040030" sldId="266"/>
            <ac:spMk id="20" creationId="{BD0F9DF7-6584-4E85-A661-2246C430150B}"/>
          </ac:spMkLst>
        </pc:spChg>
        <pc:spChg chg="mod">
          <ac:chgData name="Andres Penuela-Fernandez" userId="26693260-5f72-4911-8218-b098c180f1d5" providerId="ADAL" clId="{150E4E09-492C-4431-8F1D-BB1F0170AB8D}" dt="2020-05-11T10:34:20.806" v="1069" actId="20577"/>
          <ac:spMkLst>
            <pc:docMk/>
            <pc:sldMk cId="4105040030" sldId="266"/>
            <ac:spMk id="34" creationId="{4405910D-3AA0-4C7D-BA6C-1876E470D898}"/>
          </ac:spMkLst>
        </pc:spChg>
        <pc:picChg chg="add del">
          <ac:chgData name="Andres Penuela-Fernandez" userId="26693260-5f72-4911-8218-b098c180f1d5" providerId="ADAL" clId="{150E4E09-492C-4431-8F1D-BB1F0170AB8D}" dt="2020-05-11T10:53:44.597" v="1178"/>
          <ac:picMkLst>
            <pc:docMk/>
            <pc:sldMk cId="4105040030" sldId="266"/>
            <ac:picMk id="2" creationId="{CB4B086A-D820-4563-A34A-6FB256B0ECA6}"/>
          </ac:picMkLst>
        </pc:picChg>
        <pc:picChg chg="add del mod modCrop">
          <ac:chgData name="Andres Penuela-Fernandez" userId="26693260-5f72-4911-8218-b098c180f1d5" providerId="ADAL" clId="{150E4E09-492C-4431-8F1D-BB1F0170AB8D}" dt="2020-05-11T10:54:55.167" v="1189" actId="478"/>
          <ac:picMkLst>
            <pc:docMk/>
            <pc:sldMk cId="4105040030" sldId="266"/>
            <ac:picMk id="3" creationId="{4713E716-CF24-4818-8CA3-0E210697F56E}"/>
          </ac:picMkLst>
        </pc:picChg>
        <pc:picChg chg="add mod modCrop">
          <ac:chgData name="Andres Penuela-Fernandez" userId="26693260-5f72-4911-8218-b098c180f1d5" providerId="ADAL" clId="{150E4E09-492C-4431-8F1D-BB1F0170AB8D}" dt="2020-05-11T10:55:32.626" v="1198" actId="1076"/>
          <ac:picMkLst>
            <pc:docMk/>
            <pc:sldMk cId="4105040030" sldId="266"/>
            <ac:picMk id="7" creationId="{25D14FB1-0718-4AEA-8263-06144CF2BD04}"/>
          </ac:picMkLst>
        </pc:picChg>
      </pc:sldChg>
      <pc:sldChg chg="addSp delSp modSp add mod modTransition delAnim modAnim">
        <pc:chgData name="Andres Penuela-Fernandez" userId="26693260-5f72-4911-8218-b098c180f1d5" providerId="ADAL" clId="{150E4E09-492C-4431-8F1D-BB1F0170AB8D}" dt="2020-05-11T10:49:36.635" v="1173"/>
        <pc:sldMkLst>
          <pc:docMk/>
          <pc:sldMk cId="2711089319" sldId="267"/>
        </pc:sldMkLst>
        <pc:spChg chg="del">
          <ac:chgData name="Andres Penuela-Fernandez" userId="26693260-5f72-4911-8218-b098c180f1d5" providerId="ADAL" clId="{150E4E09-492C-4431-8F1D-BB1F0170AB8D}" dt="2020-05-11T10:48:01.198" v="1166" actId="478"/>
          <ac:spMkLst>
            <pc:docMk/>
            <pc:sldMk cId="2711089319" sldId="267"/>
            <ac:spMk id="8" creationId="{7B042F47-1059-4D6E-B5E5-FA9889B7A9CC}"/>
          </ac:spMkLst>
        </pc:spChg>
        <pc:spChg chg="add mod">
          <ac:chgData name="Andres Penuela-Fernandez" userId="26693260-5f72-4911-8218-b098c180f1d5" providerId="ADAL" clId="{150E4E09-492C-4431-8F1D-BB1F0170AB8D}" dt="2020-05-11T10:48:01.716" v="1167"/>
          <ac:spMkLst>
            <pc:docMk/>
            <pc:sldMk cId="2711089319" sldId="267"/>
            <ac:spMk id="15" creationId="{3D87278E-BCA0-40F7-88FC-120A3AD85D36}"/>
          </ac:spMkLst>
        </pc:spChg>
      </pc:sldChg>
      <pc:sldChg chg="modSp add del mod modAnim">
        <pc:chgData name="Andres Penuela-Fernandez" userId="26693260-5f72-4911-8218-b098c180f1d5" providerId="ADAL" clId="{150E4E09-492C-4431-8F1D-BB1F0170AB8D}" dt="2020-05-11T10:47:42.045" v="1164" actId="47"/>
        <pc:sldMkLst>
          <pc:docMk/>
          <pc:sldMk cId="1630157917" sldId="268"/>
        </pc:sldMkLst>
        <pc:spChg chg="mod">
          <ac:chgData name="Andres Penuela-Fernandez" userId="26693260-5f72-4911-8218-b098c180f1d5" providerId="ADAL" clId="{150E4E09-492C-4431-8F1D-BB1F0170AB8D}" dt="2020-05-11T10:47:09.398" v="1160" actId="14100"/>
          <ac:spMkLst>
            <pc:docMk/>
            <pc:sldMk cId="1630157917" sldId="268"/>
            <ac:spMk id="8" creationId="{7B042F47-1059-4D6E-B5E5-FA9889B7A9CC}"/>
          </ac:spMkLst>
        </pc:spChg>
        <pc:spChg chg="mod">
          <ac:chgData name="Andres Penuela-Fernandez" userId="26693260-5f72-4911-8218-b098c180f1d5" providerId="ADAL" clId="{150E4E09-492C-4431-8F1D-BB1F0170AB8D}" dt="2020-05-11T10:46:08.923" v="1158" actId="14100"/>
          <ac:spMkLst>
            <pc:docMk/>
            <pc:sldMk cId="1630157917" sldId="268"/>
            <ac:spMk id="14" creationId="{31428B88-108C-406E-89D9-BB3F7C86A22A}"/>
          </ac:spMkLst>
        </pc:spChg>
        <pc:spChg chg="mod">
          <ac:chgData name="Andres Penuela-Fernandez" userId="26693260-5f72-4911-8218-b098c180f1d5" providerId="ADAL" clId="{150E4E09-492C-4431-8F1D-BB1F0170AB8D}" dt="2020-05-11T10:46:04.522" v="1156" actId="14100"/>
          <ac:spMkLst>
            <pc:docMk/>
            <pc:sldMk cId="1630157917" sldId="268"/>
            <ac:spMk id="1024" creationId="{CB3083F4-5E52-4ED5-93FB-C804E21A1301}"/>
          </ac:spMkLst>
        </pc:spChg>
      </pc:sldChg>
      <pc:sldChg chg="add del">
        <pc:chgData name="Andres Penuela-Fernandez" userId="26693260-5f72-4911-8218-b098c180f1d5" providerId="ADAL" clId="{150E4E09-492C-4431-8F1D-BB1F0170AB8D}" dt="2020-05-11T10:45:51.407" v="1153" actId="47"/>
        <pc:sldMkLst>
          <pc:docMk/>
          <pc:sldMk cId="3071756839" sldId="269"/>
        </pc:sldMkLst>
      </pc:sldChg>
      <pc:sldChg chg="add">
        <pc:chgData name="Andres Penuela-Fernandez" userId="26693260-5f72-4911-8218-b098c180f1d5" providerId="ADAL" clId="{150E4E09-492C-4431-8F1D-BB1F0170AB8D}" dt="2020-05-11T10:45:53.212" v="1154"/>
        <pc:sldMkLst>
          <pc:docMk/>
          <pc:sldMk cId="3178617893" sldId="269"/>
        </pc:sldMkLst>
      </pc:sldChg>
      <pc:sldChg chg="add modTransition">
        <pc:chgData name="Andres Penuela-Fernandez" userId="26693260-5f72-4911-8218-b098c180f1d5" providerId="ADAL" clId="{150E4E09-492C-4431-8F1D-BB1F0170AB8D}" dt="2020-05-11T10:49:46.351" v="1174"/>
        <pc:sldMkLst>
          <pc:docMk/>
          <pc:sldMk cId="2622771114" sldId="270"/>
        </pc:sldMkLst>
      </pc:sldChg>
      <pc:sldChg chg="add del">
        <pc:chgData name="Andres Penuela-Fernandez" userId="26693260-5f72-4911-8218-b098c180f1d5" providerId="ADAL" clId="{150E4E09-492C-4431-8F1D-BB1F0170AB8D}" dt="2020-05-11T10:49:06.682" v="1169" actId="47"/>
        <pc:sldMkLst>
          <pc:docMk/>
          <pc:sldMk cId="185381560" sldId="271"/>
        </pc:sldMkLst>
      </pc:sldChg>
      <pc:sldChg chg="add del">
        <pc:chgData name="Andres Penuela-Fernandez" userId="26693260-5f72-4911-8218-b098c180f1d5" providerId="ADAL" clId="{150E4E09-492C-4431-8F1D-BB1F0170AB8D}" dt="2020-05-11T10:47:33.409" v="1163"/>
        <pc:sldMkLst>
          <pc:docMk/>
          <pc:sldMk cId="2031579084" sldId="271"/>
        </pc:sldMkLst>
      </pc:sldChg>
      <pc:sldChg chg="add modAnim">
        <pc:chgData name="Andres Penuela-Fernandez" userId="26693260-5f72-4911-8218-b098c180f1d5" providerId="ADAL" clId="{150E4E09-492C-4431-8F1D-BB1F0170AB8D}" dt="2020-05-11T10:50:22.938" v="1176"/>
        <pc:sldMkLst>
          <pc:docMk/>
          <pc:sldMk cId="3821307322" sldId="271"/>
        </pc:sldMkLst>
      </pc:sldChg>
      <pc:sldChg chg="addSp delSp modSp new mod delAnim modAnim">
        <pc:chgData name="Andres Penuela-Fernandez" userId="26693260-5f72-4911-8218-b098c180f1d5" providerId="ADAL" clId="{150E4E09-492C-4431-8F1D-BB1F0170AB8D}" dt="2020-05-16T18:54:35.626" v="1275" actId="164"/>
        <pc:sldMkLst>
          <pc:docMk/>
          <pc:sldMk cId="1247981119" sldId="272"/>
        </pc:sldMkLst>
        <pc:spChg chg="del">
          <ac:chgData name="Andres Penuela-Fernandez" userId="26693260-5f72-4911-8218-b098c180f1d5" providerId="ADAL" clId="{150E4E09-492C-4431-8F1D-BB1F0170AB8D}" dt="2020-05-16T18:51:18.614" v="1250" actId="478"/>
          <ac:spMkLst>
            <pc:docMk/>
            <pc:sldMk cId="1247981119" sldId="272"/>
            <ac:spMk id="2" creationId="{2A8BAF05-D20F-4D93-95F1-CB44A6FA7C91}"/>
          </ac:spMkLst>
        </pc:spChg>
        <pc:spChg chg="del">
          <ac:chgData name="Andres Penuela-Fernandez" userId="26693260-5f72-4911-8218-b098c180f1d5" providerId="ADAL" clId="{150E4E09-492C-4431-8F1D-BB1F0170AB8D}" dt="2020-05-16T18:51:20.085" v="1251" actId="478"/>
          <ac:spMkLst>
            <pc:docMk/>
            <pc:sldMk cId="1247981119" sldId="272"/>
            <ac:spMk id="3" creationId="{BFD3D894-CF37-4107-BC9E-175980290610}"/>
          </ac:spMkLst>
        </pc:spChg>
        <pc:spChg chg="add mod">
          <ac:chgData name="Andres Penuela-Fernandez" userId="26693260-5f72-4911-8218-b098c180f1d5" providerId="ADAL" clId="{150E4E09-492C-4431-8F1D-BB1F0170AB8D}" dt="2020-05-16T18:54:35.626" v="1275" actId="164"/>
          <ac:spMkLst>
            <pc:docMk/>
            <pc:sldMk cId="1247981119" sldId="272"/>
            <ac:spMk id="5" creationId="{56D3D7A4-033C-425E-B1B7-FD3A3A0670E0}"/>
          </ac:spMkLst>
        </pc:spChg>
        <pc:spChg chg="add mod">
          <ac:chgData name="Andres Penuela-Fernandez" userId="26693260-5f72-4911-8218-b098c180f1d5" providerId="ADAL" clId="{150E4E09-492C-4431-8F1D-BB1F0170AB8D}" dt="2020-05-16T18:54:35.626" v="1275" actId="164"/>
          <ac:spMkLst>
            <pc:docMk/>
            <pc:sldMk cId="1247981119" sldId="272"/>
            <ac:spMk id="6" creationId="{A06B91D4-F601-4328-B7B1-31AA29FCD777}"/>
          </ac:spMkLst>
        </pc:spChg>
        <pc:spChg chg="add mod">
          <ac:chgData name="Andres Penuela-Fernandez" userId="26693260-5f72-4911-8218-b098c180f1d5" providerId="ADAL" clId="{150E4E09-492C-4431-8F1D-BB1F0170AB8D}" dt="2020-05-16T18:54:35.626" v="1275" actId="164"/>
          <ac:spMkLst>
            <pc:docMk/>
            <pc:sldMk cId="1247981119" sldId="272"/>
            <ac:spMk id="7" creationId="{E8D699E8-F6A0-40CC-9D30-612268376968}"/>
          </ac:spMkLst>
        </pc:spChg>
        <pc:spChg chg="add mod">
          <ac:chgData name="Andres Penuela-Fernandez" userId="26693260-5f72-4911-8218-b098c180f1d5" providerId="ADAL" clId="{150E4E09-492C-4431-8F1D-BB1F0170AB8D}" dt="2020-05-16T18:54:35.626" v="1275" actId="164"/>
          <ac:spMkLst>
            <pc:docMk/>
            <pc:sldMk cId="1247981119" sldId="272"/>
            <ac:spMk id="8" creationId="{3A4C54F9-79C1-4513-A7BB-C4A14BBA21AD}"/>
          </ac:spMkLst>
        </pc:spChg>
        <pc:spChg chg="add del mod">
          <ac:chgData name="Andres Penuela-Fernandez" userId="26693260-5f72-4911-8218-b098c180f1d5" providerId="ADAL" clId="{150E4E09-492C-4431-8F1D-BB1F0170AB8D}" dt="2020-05-16T18:53:59.084" v="1271" actId="478"/>
          <ac:spMkLst>
            <pc:docMk/>
            <pc:sldMk cId="1247981119" sldId="272"/>
            <ac:spMk id="9" creationId="{9EB9F506-C10F-4FA2-B639-6CBE8F2C01BD}"/>
          </ac:spMkLst>
        </pc:spChg>
        <pc:spChg chg="add del mod">
          <ac:chgData name="Andres Penuela-Fernandez" userId="26693260-5f72-4911-8218-b098c180f1d5" providerId="ADAL" clId="{150E4E09-492C-4431-8F1D-BB1F0170AB8D}" dt="2020-05-16T18:54:00.823" v="1272" actId="478"/>
          <ac:spMkLst>
            <pc:docMk/>
            <pc:sldMk cId="1247981119" sldId="272"/>
            <ac:spMk id="10" creationId="{BD6D3F1D-6F79-4AF5-9918-E904C89A04C7}"/>
          </ac:spMkLst>
        </pc:spChg>
        <pc:spChg chg="add mod">
          <ac:chgData name="Andres Penuela-Fernandez" userId="26693260-5f72-4911-8218-b098c180f1d5" providerId="ADAL" clId="{150E4E09-492C-4431-8F1D-BB1F0170AB8D}" dt="2020-05-16T18:54:35.626" v="1275" actId="164"/>
          <ac:spMkLst>
            <pc:docMk/>
            <pc:sldMk cId="1247981119" sldId="272"/>
            <ac:spMk id="11" creationId="{7789CC99-43A0-49F3-AC71-D2C5F5D36127}"/>
          </ac:spMkLst>
        </pc:spChg>
        <pc:grpChg chg="add mod">
          <ac:chgData name="Andres Penuela-Fernandez" userId="26693260-5f72-4911-8218-b098c180f1d5" providerId="ADAL" clId="{150E4E09-492C-4431-8F1D-BB1F0170AB8D}" dt="2020-05-16T18:54:35.626" v="1275" actId="164"/>
          <ac:grpSpMkLst>
            <pc:docMk/>
            <pc:sldMk cId="1247981119" sldId="272"/>
            <ac:grpSpMk id="12" creationId="{2510C8B3-B53E-4B56-866B-C95967EBC6C5}"/>
          </ac:grpSpMkLst>
        </pc:grpChg>
        <pc:picChg chg="add mod">
          <ac:chgData name="Andres Penuela-Fernandez" userId="26693260-5f72-4911-8218-b098c180f1d5" providerId="ADAL" clId="{150E4E09-492C-4431-8F1D-BB1F0170AB8D}" dt="2020-05-16T18:54:35.626" v="1275" actId="164"/>
          <ac:picMkLst>
            <pc:docMk/>
            <pc:sldMk cId="1247981119" sldId="272"/>
            <ac:picMk id="4" creationId="{99A4BBEA-AC5B-4DC7-B049-8179AE7B70AA}"/>
          </ac:picMkLst>
        </pc:picChg>
      </pc:sldChg>
    </pc:docChg>
  </pc:docChgLst>
  <pc:docChgLst>
    <pc:chgData name="Andres Penuela-Fernandez" userId="26693260-5f72-4911-8218-b098c180f1d5" providerId="ADAL" clId="{19BEA59C-6A03-4CFD-B666-E6C18BB014FB}"/>
    <pc:docChg chg="undo custSel addSld delSld modSld sldOrd">
      <pc:chgData name="Andres Penuela-Fernandez" userId="26693260-5f72-4911-8218-b098c180f1d5" providerId="ADAL" clId="{19BEA59C-6A03-4CFD-B666-E6C18BB014FB}" dt="2020-03-28T17:12:25.933" v="129" actId="164"/>
      <pc:docMkLst>
        <pc:docMk/>
      </pc:docMkLst>
      <pc:sldChg chg="addSp delSp modSp ord">
        <pc:chgData name="Andres Penuela-Fernandez" userId="26693260-5f72-4911-8218-b098c180f1d5" providerId="ADAL" clId="{19BEA59C-6A03-4CFD-B666-E6C18BB014FB}" dt="2020-03-28T17:12:25.933" v="129" actId="164"/>
        <pc:sldMkLst>
          <pc:docMk/>
          <pc:sldMk cId="1672019757" sldId="257"/>
        </pc:sldMkLst>
        <pc:spChg chg="mod">
          <ac:chgData name="Andres Penuela-Fernandez" userId="26693260-5f72-4911-8218-b098c180f1d5" providerId="ADAL" clId="{19BEA59C-6A03-4CFD-B666-E6C18BB014FB}" dt="2020-03-28T17:10:50.351" v="105" actId="478"/>
          <ac:spMkLst>
            <pc:docMk/>
            <pc:sldMk cId="1672019757" sldId="257"/>
            <ac:spMk id="25" creationId="{74812DC6-A432-48BB-8303-81443F07A546}"/>
          </ac:spMkLst>
        </pc:spChg>
        <pc:spChg chg="add del mod">
          <ac:chgData name="Andres Penuela-Fernandez" userId="26693260-5f72-4911-8218-b098c180f1d5" providerId="ADAL" clId="{19BEA59C-6A03-4CFD-B666-E6C18BB014FB}" dt="2020-03-28T17:10:50.351" v="105" actId="478"/>
          <ac:spMkLst>
            <pc:docMk/>
            <pc:sldMk cId="1672019757" sldId="257"/>
            <ac:spMk id="26" creationId="{02DDADBD-6831-4350-B10D-7D831025899F}"/>
          </ac:spMkLst>
        </pc:spChg>
        <pc:spChg chg="add del">
          <ac:chgData name="Andres Penuela-Fernandez" userId="26693260-5f72-4911-8218-b098c180f1d5" providerId="ADAL" clId="{19BEA59C-6A03-4CFD-B666-E6C18BB014FB}" dt="2020-03-28T17:10:50.868" v="106" actId="478"/>
          <ac:spMkLst>
            <pc:docMk/>
            <pc:sldMk cId="1672019757" sldId="257"/>
            <ac:spMk id="27" creationId="{ECB68BA0-3920-49BB-B9EE-A4E2F211DBA7}"/>
          </ac:spMkLst>
        </pc:spChg>
        <pc:spChg chg="mod topLvl">
          <ac:chgData name="Andres Penuela-Fernandez" userId="26693260-5f72-4911-8218-b098c180f1d5" providerId="ADAL" clId="{19BEA59C-6A03-4CFD-B666-E6C18BB014FB}" dt="2020-03-28T17:08:26.902" v="82" actId="164"/>
          <ac:spMkLst>
            <pc:docMk/>
            <pc:sldMk cId="1672019757" sldId="257"/>
            <ac:spMk id="29" creationId="{A0FCFC05-1EB3-4C01-90BD-AF311BC494E7}"/>
          </ac:spMkLst>
        </pc:spChg>
        <pc:spChg chg="mod topLvl">
          <ac:chgData name="Andres Penuela-Fernandez" userId="26693260-5f72-4911-8218-b098c180f1d5" providerId="ADAL" clId="{19BEA59C-6A03-4CFD-B666-E6C18BB014FB}" dt="2020-03-28T17:08:26.902" v="82" actId="164"/>
          <ac:spMkLst>
            <pc:docMk/>
            <pc:sldMk cId="1672019757" sldId="257"/>
            <ac:spMk id="30" creationId="{2216DF3E-EEDD-42E9-B896-AC4AB11CD074}"/>
          </ac:spMkLst>
        </pc:spChg>
        <pc:spChg chg="mod topLvl">
          <ac:chgData name="Andres Penuela-Fernandez" userId="26693260-5f72-4911-8218-b098c180f1d5" providerId="ADAL" clId="{19BEA59C-6A03-4CFD-B666-E6C18BB014FB}" dt="2020-03-28T17:08:26.902" v="82" actId="164"/>
          <ac:spMkLst>
            <pc:docMk/>
            <pc:sldMk cId="1672019757" sldId="257"/>
            <ac:spMk id="31" creationId="{47E28E08-C626-410D-97DC-FFEB05B0D3B3}"/>
          </ac:spMkLst>
        </pc:spChg>
        <pc:spChg chg="mod topLvl">
          <ac:chgData name="Andres Penuela-Fernandez" userId="26693260-5f72-4911-8218-b098c180f1d5" providerId="ADAL" clId="{19BEA59C-6A03-4CFD-B666-E6C18BB014FB}" dt="2020-03-28T17:08:26.902" v="82" actId="164"/>
          <ac:spMkLst>
            <pc:docMk/>
            <pc:sldMk cId="1672019757" sldId="257"/>
            <ac:spMk id="32" creationId="{FE8EBF0F-5F2F-45EA-A842-711F333835AA}"/>
          </ac:spMkLst>
        </pc:spChg>
        <pc:spChg chg="del">
          <ac:chgData name="Andres Penuela-Fernandez" userId="26693260-5f72-4911-8218-b098c180f1d5" providerId="ADAL" clId="{19BEA59C-6A03-4CFD-B666-E6C18BB014FB}" dt="2020-03-28T16:57:27.460" v="14" actId="478"/>
          <ac:spMkLst>
            <pc:docMk/>
            <pc:sldMk cId="1672019757" sldId="257"/>
            <ac:spMk id="33" creationId="{F7EAE06E-29F7-4DD4-9BCC-4DBC4D277F95}"/>
          </ac:spMkLst>
        </pc:spChg>
        <pc:spChg chg="mod topLvl">
          <ac:chgData name="Andres Penuela-Fernandez" userId="26693260-5f72-4911-8218-b098c180f1d5" providerId="ADAL" clId="{19BEA59C-6A03-4CFD-B666-E6C18BB014FB}" dt="2020-03-28T17:08:26.902" v="82" actId="164"/>
          <ac:spMkLst>
            <pc:docMk/>
            <pc:sldMk cId="1672019757" sldId="257"/>
            <ac:spMk id="34" creationId="{515B350C-E8FE-4698-B73A-B3FBF8E2D8F8}"/>
          </ac:spMkLst>
        </pc:spChg>
        <pc:spChg chg="mod topLvl">
          <ac:chgData name="Andres Penuela-Fernandez" userId="26693260-5f72-4911-8218-b098c180f1d5" providerId="ADAL" clId="{19BEA59C-6A03-4CFD-B666-E6C18BB014FB}" dt="2020-03-28T17:08:26.902" v="82" actId="164"/>
          <ac:spMkLst>
            <pc:docMk/>
            <pc:sldMk cId="1672019757" sldId="257"/>
            <ac:spMk id="35" creationId="{15E33134-65FE-4236-BEBB-45DD6C1E26A6}"/>
          </ac:spMkLst>
        </pc:spChg>
        <pc:spChg chg="mod topLvl">
          <ac:chgData name="Andres Penuela-Fernandez" userId="26693260-5f72-4911-8218-b098c180f1d5" providerId="ADAL" clId="{19BEA59C-6A03-4CFD-B666-E6C18BB014FB}" dt="2020-03-28T17:08:26.902" v="82" actId="164"/>
          <ac:spMkLst>
            <pc:docMk/>
            <pc:sldMk cId="1672019757" sldId="257"/>
            <ac:spMk id="39" creationId="{89C123CB-DDB9-40A0-8480-A2BD6D081F59}"/>
          </ac:spMkLst>
        </pc:spChg>
        <pc:spChg chg="mod topLvl">
          <ac:chgData name="Andres Penuela-Fernandez" userId="26693260-5f72-4911-8218-b098c180f1d5" providerId="ADAL" clId="{19BEA59C-6A03-4CFD-B666-E6C18BB014FB}" dt="2020-03-28T17:10:34.901" v="102" actId="20577"/>
          <ac:spMkLst>
            <pc:docMk/>
            <pc:sldMk cId="1672019757" sldId="257"/>
            <ac:spMk id="40" creationId="{5115E10F-BBC8-47F8-9AA1-0D2CFA11EEAB}"/>
          </ac:spMkLst>
        </pc:spChg>
        <pc:spChg chg="mod topLvl">
          <ac:chgData name="Andres Penuela-Fernandez" userId="26693260-5f72-4911-8218-b098c180f1d5" providerId="ADAL" clId="{19BEA59C-6A03-4CFD-B666-E6C18BB014FB}" dt="2020-03-28T17:08:26.902" v="82" actId="164"/>
          <ac:spMkLst>
            <pc:docMk/>
            <pc:sldMk cId="1672019757" sldId="257"/>
            <ac:spMk id="41" creationId="{99089907-552E-49AF-BAE6-7F9B2CEB8227}"/>
          </ac:spMkLst>
        </pc:spChg>
        <pc:spChg chg="add del mod">
          <ac:chgData name="Andres Penuela-Fernandez" userId="26693260-5f72-4911-8218-b098c180f1d5" providerId="ADAL" clId="{19BEA59C-6A03-4CFD-B666-E6C18BB014FB}" dt="2020-03-28T17:12:25.933" v="129" actId="164"/>
          <ac:spMkLst>
            <pc:docMk/>
            <pc:sldMk cId="1672019757" sldId="257"/>
            <ac:spMk id="42" creationId="{F8ED41ED-8EB3-4C6D-A206-26E229948846}"/>
          </ac:spMkLst>
        </pc:spChg>
        <pc:spChg chg="add mod">
          <ac:chgData name="Andres Penuela-Fernandez" userId="26693260-5f72-4911-8218-b098c180f1d5" providerId="ADAL" clId="{19BEA59C-6A03-4CFD-B666-E6C18BB014FB}" dt="2020-03-28T17:12:25.933" v="129" actId="164"/>
          <ac:spMkLst>
            <pc:docMk/>
            <pc:sldMk cId="1672019757" sldId="257"/>
            <ac:spMk id="43" creationId="{A6F5ED13-0976-4CD0-9BB4-D6B97711A123}"/>
          </ac:spMkLst>
        </pc:spChg>
        <pc:spChg chg="mod topLvl">
          <ac:chgData name="Andres Penuela-Fernandez" userId="26693260-5f72-4911-8218-b098c180f1d5" providerId="ADAL" clId="{19BEA59C-6A03-4CFD-B666-E6C18BB014FB}" dt="2020-03-28T17:08:26.902" v="82" actId="164"/>
          <ac:spMkLst>
            <pc:docMk/>
            <pc:sldMk cId="1672019757" sldId="257"/>
            <ac:spMk id="48" creationId="{D4BC5C05-3197-4F29-B22E-F8E3688AAEA9}"/>
          </ac:spMkLst>
        </pc:spChg>
        <pc:spChg chg="mod topLvl">
          <ac:chgData name="Andres Penuela-Fernandez" userId="26693260-5f72-4911-8218-b098c180f1d5" providerId="ADAL" clId="{19BEA59C-6A03-4CFD-B666-E6C18BB014FB}" dt="2020-03-28T17:08:26.902" v="82" actId="164"/>
          <ac:spMkLst>
            <pc:docMk/>
            <pc:sldMk cId="1672019757" sldId="257"/>
            <ac:spMk id="49" creationId="{52798062-9BEA-46ED-9699-B57E81650858}"/>
          </ac:spMkLst>
        </pc:spChg>
        <pc:spChg chg="mod topLvl">
          <ac:chgData name="Andres Penuela-Fernandez" userId="26693260-5f72-4911-8218-b098c180f1d5" providerId="ADAL" clId="{19BEA59C-6A03-4CFD-B666-E6C18BB014FB}" dt="2020-03-28T17:08:26.902" v="82" actId="164"/>
          <ac:spMkLst>
            <pc:docMk/>
            <pc:sldMk cId="1672019757" sldId="257"/>
            <ac:spMk id="53" creationId="{637A57E2-7DA7-417F-8B6F-C3B32EC2E29C}"/>
          </ac:spMkLst>
        </pc:spChg>
        <pc:spChg chg="mod topLvl">
          <ac:chgData name="Andres Penuela-Fernandez" userId="26693260-5f72-4911-8218-b098c180f1d5" providerId="ADAL" clId="{19BEA59C-6A03-4CFD-B666-E6C18BB014FB}" dt="2020-03-28T17:08:26.902" v="82" actId="164"/>
          <ac:spMkLst>
            <pc:docMk/>
            <pc:sldMk cId="1672019757" sldId="257"/>
            <ac:spMk id="60" creationId="{2E4557DF-7C69-4D26-A4D1-0C97098FAB15}"/>
          </ac:spMkLst>
        </pc:spChg>
        <pc:spChg chg="mod topLvl">
          <ac:chgData name="Andres Penuela-Fernandez" userId="26693260-5f72-4911-8218-b098c180f1d5" providerId="ADAL" clId="{19BEA59C-6A03-4CFD-B666-E6C18BB014FB}" dt="2020-03-28T17:08:26.902" v="82" actId="164"/>
          <ac:spMkLst>
            <pc:docMk/>
            <pc:sldMk cId="1672019757" sldId="257"/>
            <ac:spMk id="62" creationId="{D98646D3-DDFA-407F-A41E-6784232BA6AB}"/>
          </ac:spMkLst>
        </pc:spChg>
        <pc:spChg chg="mod topLvl">
          <ac:chgData name="Andres Penuela-Fernandez" userId="26693260-5f72-4911-8218-b098c180f1d5" providerId="ADAL" clId="{19BEA59C-6A03-4CFD-B666-E6C18BB014FB}" dt="2020-03-28T17:08:26.902" v="82" actId="164"/>
          <ac:spMkLst>
            <pc:docMk/>
            <pc:sldMk cId="1672019757" sldId="257"/>
            <ac:spMk id="63" creationId="{0AD6C514-74C8-4EE3-BBD7-C030AEB8ED7D}"/>
          </ac:spMkLst>
        </pc:spChg>
        <pc:spChg chg="mod topLvl">
          <ac:chgData name="Andres Penuela-Fernandez" userId="26693260-5f72-4911-8218-b098c180f1d5" providerId="ADAL" clId="{19BEA59C-6A03-4CFD-B666-E6C18BB014FB}" dt="2020-03-28T17:08:26.902" v="82" actId="164"/>
          <ac:spMkLst>
            <pc:docMk/>
            <pc:sldMk cId="1672019757" sldId="257"/>
            <ac:spMk id="87" creationId="{0E504532-683C-4B77-B4BC-2695F66F6AE9}"/>
          </ac:spMkLst>
        </pc:spChg>
        <pc:spChg chg="mod topLvl">
          <ac:chgData name="Andres Penuela-Fernandez" userId="26693260-5f72-4911-8218-b098c180f1d5" providerId="ADAL" clId="{19BEA59C-6A03-4CFD-B666-E6C18BB014FB}" dt="2020-03-28T17:08:26.902" v="82" actId="164"/>
          <ac:spMkLst>
            <pc:docMk/>
            <pc:sldMk cId="1672019757" sldId="257"/>
            <ac:spMk id="88" creationId="{E629EAB3-F12F-41AD-BBCC-41A2469E1E51}"/>
          </ac:spMkLst>
        </pc:spChg>
        <pc:spChg chg="mod topLvl">
          <ac:chgData name="Andres Penuela-Fernandez" userId="26693260-5f72-4911-8218-b098c180f1d5" providerId="ADAL" clId="{19BEA59C-6A03-4CFD-B666-E6C18BB014FB}" dt="2020-03-28T17:08:26.902" v="82" actId="164"/>
          <ac:spMkLst>
            <pc:docMk/>
            <pc:sldMk cId="1672019757" sldId="257"/>
            <ac:spMk id="89" creationId="{BE62BD90-F05B-45E0-B736-95D99D0F8E46}"/>
          </ac:spMkLst>
        </pc:spChg>
        <pc:spChg chg="mod topLvl">
          <ac:chgData name="Andres Penuela-Fernandez" userId="26693260-5f72-4911-8218-b098c180f1d5" providerId="ADAL" clId="{19BEA59C-6A03-4CFD-B666-E6C18BB014FB}" dt="2020-03-28T17:08:26.902" v="82" actId="164"/>
          <ac:spMkLst>
            <pc:docMk/>
            <pc:sldMk cId="1672019757" sldId="257"/>
            <ac:spMk id="90" creationId="{E4055267-88E4-490A-967E-11F44B9D3918}"/>
          </ac:spMkLst>
        </pc:spChg>
        <pc:spChg chg="mod topLvl">
          <ac:chgData name="Andres Penuela-Fernandez" userId="26693260-5f72-4911-8218-b098c180f1d5" providerId="ADAL" clId="{19BEA59C-6A03-4CFD-B666-E6C18BB014FB}" dt="2020-03-28T17:08:26.902" v="82" actId="164"/>
          <ac:spMkLst>
            <pc:docMk/>
            <pc:sldMk cId="1672019757" sldId="257"/>
            <ac:spMk id="91" creationId="{00A73081-1115-410F-9926-04EE5B99300E}"/>
          </ac:spMkLst>
        </pc:spChg>
        <pc:spChg chg="mod topLvl">
          <ac:chgData name="Andres Penuela-Fernandez" userId="26693260-5f72-4911-8218-b098c180f1d5" providerId="ADAL" clId="{19BEA59C-6A03-4CFD-B666-E6C18BB014FB}" dt="2020-03-28T17:08:26.902" v="82" actId="164"/>
          <ac:spMkLst>
            <pc:docMk/>
            <pc:sldMk cId="1672019757" sldId="257"/>
            <ac:spMk id="92" creationId="{C3E58038-1745-4283-AEE9-72F74D96A523}"/>
          </ac:spMkLst>
        </pc:spChg>
        <pc:spChg chg="mod topLvl">
          <ac:chgData name="Andres Penuela-Fernandez" userId="26693260-5f72-4911-8218-b098c180f1d5" providerId="ADAL" clId="{19BEA59C-6A03-4CFD-B666-E6C18BB014FB}" dt="2020-03-28T17:08:26.902" v="82" actId="164"/>
          <ac:spMkLst>
            <pc:docMk/>
            <pc:sldMk cId="1672019757" sldId="257"/>
            <ac:spMk id="93" creationId="{D5204214-7884-4956-9E62-73EA918E1396}"/>
          </ac:spMkLst>
        </pc:spChg>
        <pc:grpChg chg="del">
          <ac:chgData name="Andres Penuela-Fernandez" userId="26693260-5f72-4911-8218-b098c180f1d5" providerId="ADAL" clId="{19BEA59C-6A03-4CFD-B666-E6C18BB014FB}" dt="2020-03-28T16:59:39.875" v="30" actId="165"/>
          <ac:grpSpMkLst>
            <pc:docMk/>
            <pc:sldMk cId="1672019757" sldId="257"/>
            <ac:grpSpMk id="2" creationId="{76653A1F-CD95-4179-A9FF-9489A5A42868}"/>
          </ac:grpSpMkLst>
        </pc:grpChg>
        <pc:grpChg chg="add mod">
          <ac:chgData name="Andres Penuela-Fernandez" userId="26693260-5f72-4911-8218-b098c180f1d5" providerId="ADAL" clId="{19BEA59C-6A03-4CFD-B666-E6C18BB014FB}" dt="2020-03-28T17:12:25.933" v="129" actId="164"/>
          <ac:grpSpMkLst>
            <pc:docMk/>
            <pc:sldMk cId="1672019757" sldId="257"/>
            <ac:grpSpMk id="3" creationId="{CC50F664-61C2-4E1D-9E45-A96F60B5516C}"/>
          </ac:grpSpMkLst>
        </pc:grpChg>
        <pc:grpChg chg="add mod">
          <ac:chgData name="Andres Penuela-Fernandez" userId="26693260-5f72-4911-8218-b098c180f1d5" providerId="ADAL" clId="{19BEA59C-6A03-4CFD-B666-E6C18BB014FB}" dt="2020-03-28T17:12:25.933" v="129" actId="164"/>
          <ac:grpSpMkLst>
            <pc:docMk/>
            <pc:sldMk cId="1672019757" sldId="257"/>
            <ac:grpSpMk id="4" creationId="{705D34A0-9821-4647-90D4-3D24D139F86B}"/>
          </ac:grpSpMkLst>
        </pc:grpChg>
        <pc:grpChg chg="mod topLvl">
          <ac:chgData name="Andres Penuela-Fernandez" userId="26693260-5f72-4911-8218-b098c180f1d5" providerId="ADAL" clId="{19BEA59C-6A03-4CFD-B666-E6C18BB014FB}" dt="2020-03-28T17:08:26.902" v="82" actId="164"/>
          <ac:grpSpMkLst>
            <pc:docMk/>
            <pc:sldMk cId="1672019757" sldId="257"/>
            <ac:grpSpMk id="19" creationId="{BD05F6C5-1B05-4B28-867E-028D71DA3300}"/>
          </ac:grpSpMkLst>
        </pc:grpChg>
        <pc:grpChg chg="add del mod topLvl">
          <ac:chgData name="Andres Penuela-Fernandez" userId="26693260-5f72-4911-8218-b098c180f1d5" providerId="ADAL" clId="{19BEA59C-6A03-4CFD-B666-E6C18BB014FB}" dt="2020-03-28T17:10:50.351" v="105" actId="478"/>
          <ac:grpSpMkLst>
            <pc:docMk/>
            <pc:sldMk cId="1672019757" sldId="257"/>
            <ac:grpSpMk id="28" creationId="{BD81279C-8AAA-49AE-8854-B1B485425594}"/>
          </ac:grpSpMkLst>
        </pc:grpChg>
        <pc:grpChg chg="mod topLvl">
          <ac:chgData name="Andres Penuela-Fernandez" userId="26693260-5f72-4911-8218-b098c180f1d5" providerId="ADAL" clId="{19BEA59C-6A03-4CFD-B666-E6C18BB014FB}" dt="2020-03-28T17:08:26.902" v="82" actId="164"/>
          <ac:grpSpMkLst>
            <pc:docMk/>
            <pc:sldMk cId="1672019757" sldId="257"/>
            <ac:grpSpMk id="45" creationId="{2DF85EE3-F350-4DF3-A6E3-36A7D8BA7B59}"/>
          </ac:grpSpMkLst>
        </pc:grpChg>
      </pc:sldChg>
      <pc:sldChg chg="addSp delSp modSp add del ord">
        <pc:chgData name="Andres Penuela-Fernandez" userId="26693260-5f72-4911-8218-b098c180f1d5" providerId="ADAL" clId="{19BEA59C-6A03-4CFD-B666-E6C18BB014FB}" dt="2020-03-28T17:03:41.382" v="35" actId="47"/>
        <pc:sldMkLst>
          <pc:docMk/>
          <pc:sldMk cId="3648342785" sldId="258"/>
        </pc:sldMkLst>
        <pc:spChg chg="del">
          <ac:chgData name="Andres Penuela-Fernandez" userId="26693260-5f72-4911-8218-b098c180f1d5" providerId="ADAL" clId="{19BEA59C-6A03-4CFD-B666-E6C18BB014FB}" dt="2020-03-28T16:56:45.790" v="8" actId="478"/>
          <ac:spMkLst>
            <pc:docMk/>
            <pc:sldMk cId="3648342785" sldId="258"/>
            <ac:spMk id="33" creationId="{F7EAE06E-29F7-4DD4-9BCC-4DBC4D277F95}"/>
          </ac:spMkLst>
        </pc:spChg>
        <pc:spChg chg="del">
          <ac:chgData name="Andres Penuela-Fernandez" userId="26693260-5f72-4911-8218-b098c180f1d5" providerId="ADAL" clId="{19BEA59C-6A03-4CFD-B666-E6C18BB014FB}" dt="2020-03-28T16:56:49.380" v="9" actId="478"/>
          <ac:spMkLst>
            <pc:docMk/>
            <pc:sldMk cId="3648342785" sldId="258"/>
            <ac:spMk id="34" creationId="{515B350C-E8FE-4698-B73A-B3FBF8E2D8F8}"/>
          </ac:spMkLst>
        </pc:spChg>
        <pc:spChg chg="del">
          <ac:chgData name="Andres Penuela-Fernandez" userId="26693260-5f72-4911-8218-b098c180f1d5" providerId="ADAL" clId="{19BEA59C-6A03-4CFD-B666-E6C18BB014FB}" dt="2020-03-28T16:56:51.471" v="10" actId="478"/>
          <ac:spMkLst>
            <pc:docMk/>
            <pc:sldMk cId="3648342785" sldId="258"/>
            <ac:spMk id="35" creationId="{15E33134-65FE-4236-BEBB-45DD6C1E26A6}"/>
          </ac:spMkLst>
        </pc:spChg>
        <pc:spChg chg="add mod">
          <ac:chgData name="Andres Penuela-Fernandez" userId="26693260-5f72-4911-8218-b098c180f1d5" providerId="ADAL" clId="{19BEA59C-6A03-4CFD-B666-E6C18BB014FB}" dt="2020-03-28T16:59:18.510" v="29" actId="20577"/>
          <ac:spMkLst>
            <pc:docMk/>
            <pc:sldMk cId="3648342785" sldId="258"/>
            <ac:spMk id="38" creationId="{9C1EA1C2-7839-4061-89BB-8A7B6C8CBA16}"/>
          </ac:spMkLst>
        </pc:spChg>
        <pc:spChg chg="del mod">
          <ac:chgData name="Andres Penuela-Fernandez" userId="26693260-5f72-4911-8218-b098c180f1d5" providerId="ADAL" clId="{19BEA59C-6A03-4CFD-B666-E6C18BB014FB}" dt="2020-03-28T16:59:15.903" v="24" actId="478"/>
          <ac:spMkLst>
            <pc:docMk/>
            <pc:sldMk cId="3648342785" sldId="258"/>
            <ac:spMk id="39" creationId="{89C123CB-DDB9-40A0-8480-A2BD6D081F59}"/>
          </ac:spMkLst>
        </pc:spChg>
      </pc:sldChg>
      <pc:sldChg chg="addSp delSp modSp add ord">
        <pc:chgData name="Andres Penuela-Fernandez" userId="26693260-5f72-4911-8218-b098c180f1d5" providerId="ADAL" clId="{19BEA59C-6A03-4CFD-B666-E6C18BB014FB}" dt="2020-03-28T17:11:03.191" v="110"/>
        <pc:sldMkLst>
          <pc:docMk/>
          <pc:sldMk cId="3748580455" sldId="259"/>
        </pc:sldMkLst>
        <pc:spChg chg="mod">
          <ac:chgData name="Andres Penuela-Fernandez" userId="26693260-5f72-4911-8218-b098c180f1d5" providerId="ADAL" clId="{19BEA59C-6A03-4CFD-B666-E6C18BB014FB}" dt="2020-03-28T17:10:12.891" v="97" actId="1076"/>
          <ac:spMkLst>
            <pc:docMk/>
            <pc:sldMk cId="3748580455" sldId="259"/>
            <ac:spMk id="25" creationId="{74812DC6-A432-48BB-8303-81443F07A546}"/>
          </ac:spMkLst>
        </pc:spChg>
        <pc:spChg chg="del">
          <ac:chgData name="Andres Penuela-Fernandez" userId="26693260-5f72-4911-8218-b098c180f1d5" providerId="ADAL" clId="{19BEA59C-6A03-4CFD-B666-E6C18BB014FB}" dt="2020-03-28T17:11:01.616" v="108" actId="478"/>
          <ac:spMkLst>
            <pc:docMk/>
            <pc:sldMk cId="3748580455" sldId="259"/>
            <ac:spMk id="26" creationId="{02DDADBD-6831-4350-B10D-7D831025899F}"/>
          </ac:spMkLst>
        </pc:spChg>
        <pc:spChg chg="del">
          <ac:chgData name="Andres Penuela-Fernandez" userId="26693260-5f72-4911-8218-b098c180f1d5" providerId="ADAL" clId="{19BEA59C-6A03-4CFD-B666-E6C18BB014FB}" dt="2020-03-28T17:10:59.465" v="107" actId="478"/>
          <ac:spMkLst>
            <pc:docMk/>
            <pc:sldMk cId="3748580455" sldId="259"/>
            <ac:spMk id="27" creationId="{ECB68BA0-3920-49BB-B9EE-A4E2F211DBA7}"/>
          </ac:spMkLst>
        </pc:spChg>
        <pc:spChg chg="mod">
          <ac:chgData name="Andres Penuela-Fernandez" userId="26693260-5f72-4911-8218-b098c180f1d5" providerId="ADAL" clId="{19BEA59C-6A03-4CFD-B666-E6C18BB014FB}" dt="2020-03-28T17:06:31.627" v="81" actId="164"/>
          <ac:spMkLst>
            <pc:docMk/>
            <pc:sldMk cId="3748580455" sldId="259"/>
            <ac:spMk id="29" creationId="{A0FCFC05-1EB3-4C01-90BD-AF311BC494E7}"/>
          </ac:spMkLst>
        </pc:spChg>
        <pc:spChg chg="mod">
          <ac:chgData name="Andres Penuela-Fernandez" userId="26693260-5f72-4911-8218-b098c180f1d5" providerId="ADAL" clId="{19BEA59C-6A03-4CFD-B666-E6C18BB014FB}" dt="2020-03-28T17:06:31.627" v="81" actId="164"/>
          <ac:spMkLst>
            <pc:docMk/>
            <pc:sldMk cId="3748580455" sldId="259"/>
            <ac:spMk id="30" creationId="{2216DF3E-EEDD-42E9-B896-AC4AB11CD074}"/>
          </ac:spMkLst>
        </pc:spChg>
        <pc:spChg chg="mod">
          <ac:chgData name="Andres Penuela-Fernandez" userId="26693260-5f72-4911-8218-b098c180f1d5" providerId="ADAL" clId="{19BEA59C-6A03-4CFD-B666-E6C18BB014FB}" dt="2020-03-28T17:06:31.627" v="81" actId="164"/>
          <ac:spMkLst>
            <pc:docMk/>
            <pc:sldMk cId="3748580455" sldId="259"/>
            <ac:spMk id="31" creationId="{47E28E08-C626-410D-97DC-FFEB05B0D3B3}"/>
          </ac:spMkLst>
        </pc:spChg>
        <pc:spChg chg="mod">
          <ac:chgData name="Andres Penuela-Fernandez" userId="26693260-5f72-4911-8218-b098c180f1d5" providerId="ADAL" clId="{19BEA59C-6A03-4CFD-B666-E6C18BB014FB}" dt="2020-03-28T17:06:31.627" v="81" actId="164"/>
          <ac:spMkLst>
            <pc:docMk/>
            <pc:sldMk cId="3748580455" sldId="259"/>
            <ac:spMk id="32" creationId="{FE8EBF0F-5F2F-45EA-A842-711F333835AA}"/>
          </ac:spMkLst>
        </pc:spChg>
        <pc:spChg chg="del">
          <ac:chgData name="Andres Penuela-Fernandez" userId="26693260-5f72-4911-8218-b098c180f1d5" providerId="ADAL" clId="{19BEA59C-6A03-4CFD-B666-E6C18BB014FB}" dt="2020-03-28T17:04:09.197" v="43" actId="478"/>
          <ac:spMkLst>
            <pc:docMk/>
            <pc:sldMk cId="3748580455" sldId="259"/>
            <ac:spMk id="34" creationId="{515B350C-E8FE-4698-B73A-B3FBF8E2D8F8}"/>
          </ac:spMkLst>
        </pc:spChg>
        <pc:spChg chg="del">
          <ac:chgData name="Andres Penuela-Fernandez" userId="26693260-5f72-4911-8218-b098c180f1d5" providerId="ADAL" clId="{19BEA59C-6A03-4CFD-B666-E6C18BB014FB}" dt="2020-03-28T17:04:11.374" v="44" actId="478"/>
          <ac:spMkLst>
            <pc:docMk/>
            <pc:sldMk cId="3748580455" sldId="259"/>
            <ac:spMk id="35" creationId="{15E33134-65FE-4236-BEBB-45DD6C1E26A6}"/>
          </ac:spMkLst>
        </pc:spChg>
        <pc:spChg chg="mod">
          <ac:chgData name="Andres Penuela-Fernandez" userId="26693260-5f72-4911-8218-b098c180f1d5" providerId="ADAL" clId="{19BEA59C-6A03-4CFD-B666-E6C18BB014FB}" dt="2020-03-28T17:06:31.627" v="81" actId="164"/>
          <ac:spMkLst>
            <pc:docMk/>
            <pc:sldMk cId="3748580455" sldId="259"/>
            <ac:spMk id="39" creationId="{89C123CB-DDB9-40A0-8480-A2BD6D081F59}"/>
          </ac:spMkLst>
        </pc:spChg>
        <pc:spChg chg="mod">
          <ac:chgData name="Andres Penuela-Fernandez" userId="26693260-5f72-4911-8218-b098c180f1d5" providerId="ADAL" clId="{19BEA59C-6A03-4CFD-B666-E6C18BB014FB}" dt="2020-03-28T17:10:15.592" v="98" actId="1076"/>
          <ac:spMkLst>
            <pc:docMk/>
            <pc:sldMk cId="3748580455" sldId="259"/>
            <ac:spMk id="40" creationId="{5115E10F-BBC8-47F8-9AA1-0D2CFA11EEAB}"/>
          </ac:spMkLst>
        </pc:spChg>
        <pc:spChg chg="mod">
          <ac:chgData name="Andres Penuela-Fernandez" userId="26693260-5f72-4911-8218-b098c180f1d5" providerId="ADAL" clId="{19BEA59C-6A03-4CFD-B666-E6C18BB014FB}" dt="2020-03-28T17:06:31.627" v="81" actId="164"/>
          <ac:spMkLst>
            <pc:docMk/>
            <pc:sldMk cId="3748580455" sldId="259"/>
            <ac:spMk id="41" creationId="{99089907-552E-49AF-BAE6-7F9B2CEB8227}"/>
          </ac:spMkLst>
        </pc:spChg>
        <pc:spChg chg="del">
          <ac:chgData name="Andres Penuela-Fernandez" userId="26693260-5f72-4911-8218-b098c180f1d5" providerId="ADAL" clId="{19BEA59C-6A03-4CFD-B666-E6C18BB014FB}" dt="2020-03-28T17:04:35.293" v="51" actId="478"/>
          <ac:spMkLst>
            <pc:docMk/>
            <pc:sldMk cId="3748580455" sldId="259"/>
            <ac:spMk id="48" creationId="{D4BC5C05-3197-4F29-B22E-F8E3688AAEA9}"/>
          </ac:spMkLst>
        </pc:spChg>
        <pc:spChg chg="del">
          <ac:chgData name="Andres Penuela-Fernandez" userId="26693260-5f72-4911-8218-b098c180f1d5" providerId="ADAL" clId="{19BEA59C-6A03-4CFD-B666-E6C18BB014FB}" dt="2020-03-28T17:04:36.632" v="52" actId="478"/>
          <ac:spMkLst>
            <pc:docMk/>
            <pc:sldMk cId="3748580455" sldId="259"/>
            <ac:spMk id="49" creationId="{52798062-9BEA-46ED-9699-B57E81650858}"/>
          </ac:spMkLst>
        </pc:spChg>
        <pc:spChg chg="mod">
          <ac:chgData name="Andres Penuela-Fernandez" userId="26693260-5f72-4911-8218-b098c180f1d5" providerId="ADAL" clId="{19BEA59C-6A03-4CFD-B666-E6C18BB014FB}" dt="2020-03-28T17:06:31.627" v="81" actId="164"/>
          <ac:spMkLst>
            <pc:docMk/>
            <pc:sldMk cId="3748580455" sldId="259"/>
            <ac:spMk id="53" creationId="{637A57E2-7DA7-417F-8B6F-C3B32EC2E29C}"/>
          </ac:spMkLst>
        </pc:spChg>
        <pc:spChg chg="mod">
          <ac:chgData name="Andres Penuela-Fernandez" userId="26693260-5f72-4911-8218-b098c180f1d5" providerId="ADAL" clId="{19BEA59C-6A03-4CFD-B666-E6C18BB014FB}" dt="2020-03-28T17:06:31.627" v="81" actId="164"/>
          <ac:spMkLst>
            <pc:docMk/>
            <pc:sldMk cId="3748580455" sldId="259"/>
            <ac:spMk id="60" creationId="{2E4557DF-7C69-4D26-A4D1-0C97098FAB15}"/>
          </ac:spMkLst>
        </pc:spChg>
        <pc:spChg chg="mod">
          <ac:chgData name="Andres Penuela-Fernandez" userId="26693260-5f72-4911-8218-b098c180f1d5" providerId="ADAL" clId="{19BEA59C-6A03-4CFD-B666-E6C18BB014FB}" dt="2020-03-28T17:06:31.627" v="81" actId="164"/>
          <ac:spMkLst>
            <pc:docMk/>
            <pc:sldMk cId="3748580455" sldId="259"/>
            <ac:spMk id="62" creationId="{D98646D3-DDFA-407F-A41E-6784232BA6AB}"/>
          </ac:spMkLst>
        </pc:spChg>
        <pc:spChg chg="mod">
          <ac:chgData name="Andres Penuela-Fernandez" userId="26693260-5f72-4911-8218-b098c180f1d5" providerId="ADAL" clId="{19BEA59C-6A03-4CFD-B666-E6C18BB014FB}" dt="2020-03-28T17:06:31.627" v="81" actId="164"/>
          <ac:spMkLst>
            <pc:docMk/>
            <pc:sldMk cId="3748580455" sldId="259"/>
            <ac:spMk id="63" creationId="{0AD6C514-74C8-4EE3-BBD7-C030AEB8ED7D}"/>
          </ac:spMkLst>
        </pc:spChg>
        <pc:spChg chg="mod">
          <ac:chgData name="Andres Penuela-Fernandez" userId="26693260-5f72-4911-8218-b098c180f1d5" providerId="ADAL" clId="{19BEA59C-6A03-4CFD-B666-E6C18BB014FB}" dt="2020-03-28T17:06:31.627" v="81" actId="164"/>
          <ac:spMkLst>
            <pc:docMk/>
            <pc:sldMk cId="3748580455" sldId="259"/>
            <ac:spMk id="87" creationId="{0E504532-683C-4B77-B4BC-2695F66F6AE9}"/>
          </ac:spMkLst>
        </pc:spChg>
        <pc:spChg chg="mod">
          <ac:chgData name="Andres Penuela-Fernandez" userId="26693260-5f72-4911-8218-b098c180f1d5" providerId="ADAL" clId="{19BEA59C-6A03-4CFD-B666-E6C18BB014FB}" dt="2020-03-28T17:06:31.627" v="81" actId="164"/>
          <ac:spMkLst>
            <pc:docMk/>
            <pc:sldMk cId="3748580455" sldId="259"/>
            <ac:spMk id="88" creationId="{E629EAB3-F12F-41AD-BBCC-41A2469E1E51}"/>
          </ac:spMkLst>
        </pc:spChg>
        <pc:spChg chg="mod">
          <ac:chgData name="Andres Penuela-Fernandez" userId="26693260-5f72-4911-8218-b098c180f1d5" providerId="ADAL" clId="{19BEA59C-6A03-4CFD-B666-E6C18BB014FB}" dt="2020-03-28T17:06:31.627" v="81" actId="164"/>
          <ac:spMkLst>
            <pc:docMk/>
            <pc:sldMk cId="3748580455" sldId="259"/>
            <ac:spMk id="89" creationId="{BE62BD90-F05B-45E0-B736-95D99D0F8E46}"/>
          </ac:spMkLst>
        </pc:spChg>
        <pc:spChg chg="mod">
          <ac:chgData name="Andres Penuela-Fernandez" userId="26693260-5f72-4911-8218-b098c180f1d5" providerId="ADAL" clId="{19BEA59C-6A03-4CFD-B666-E6C18BB014FB}" dt="2020-03-28T17:06:31.627" v="81" actId="164"/>
          <ac:spMkLst>
            <pc:docMk/>
            <pc:sldMk cId="3748580455" sldId="259"/>
            <ac:spMk id="90" creationId="{E4055267-88E4-490A-967E-11F44B9D3918}"/>
          </ac:spMkLst>
        </pc:spChg>
        <pc:spChg chg="mod">
          <ac:chgData name="Andres Penuela-Fernandez" userId="26693260-5f72-4911-8218-b098c180f1d5" providerId="ADAL" clId="{19BEA59C-6A03-4CFD-B666-E6C18BB014FB}" dt="2020-03-28T17:06:31.627" v="81" actId="164"/>
          <ac:spMkLst>
            <pc:docMk/>
            <pc:sldMk cId="3748580455" sldId="259"/>
            <ac:spMk id="91" creationId="{00A73081-1115-410F-9926-04EE5B99300E}"/>
          </ac:spMkLst>
        </pc:spChg>
        <pc:spChg chg="mod">
          <ac:chgData name="Andres Penuela-Fernandez" userId="26693260-5f72-4911-8218-b098c180f1d5" providerId="ADAL" clId="{19BEA59C-6A03-4CFD-B666-E6C18BB014FB}" dt="2020-03-28T17:06:31.627" v="81" actId="164"/>
          <ac:spMkLst>
            <pc:docMk/>
            <pc:sldMk cId="3748580455" sldId="259"/>
            <ac:spMk id="92" creationId="{C3E58038-1745-4283-AEE9-72F74D96A523}"/>
          </ac:spMkLst>
        </pc:spChg>
        <pc:spChg chg="mod">
          <ac:chgData name="Andres Penuela-Fernandez" userId="26693260-5f72-4911-8218-b098c180f1d5" providerId="ADAL" clId="{19BEA59C-6A03-4CFD-B666-E6C18BB014FB}" dt="2020-03-28T17:06:31.627" v="81" actId="164"/>
          <ac:spMkLst>
            <pc:docMk/>
            <pc:sldMk cId="3748580455" sldId="259"/>
            <ac:spMk id="93" creationId="{D5204214-7884-4956-9E62-73EA918E1396}"/>
          </ac:spMkLst>
        </pc:spChg>
        <pc:grpChg chg="add mod">
          <ac:chgData name="Andres Penuela-Fernandez" userId="26693260-5f72-4911-8218-b098c180f1d5" providerId="ADAL" clId="{19BEA59C-6A03-4CFD-B666-E6C18BB014FB}" dt="2020-03-28T17:06:24.223" v="80" actId="164"/>
          <ac:grpSpMkLst>
            <pc:docMk/>
            <pc:sldMk cId="3748580455" sldId="259"/>
            <ac:grpSpMk id="2" creationId="{EE54C323-752B-4A42-BF26-8E620BAFB588}"/>
          </ac:grpSpMkLst>
        </pc:grpChg>
        <pc:grpChg chg="add mod">
          <ac:chgData name="Andres Penuela-Fernandez" userId="26693260-5f72-4911-8218-b098c180f1d5" providerId="ADAL" clId="{19BEA59C-6A03-4CFD-B666-E6C18BB014FB}" dt="2020-03-28T17:06:31.627" v="81" actId="164"/>
          <ac:grpSpMkLst>
            <pc:docMk/>
            <pc:sldMk cId="3748580455" sldId="259"/>
            <ac:grpSpMk id="3" creationId="{D0A163C3-F9F9-404E-AE3E-393760722DDD}"/>
          </ac:grpSpMkLst>
        </pc:grpChg>
        <pc:grpChg chg="mod">
          <ac:chgData name="Andres Penuela-Fernandez" userId="26693260-5f72-4911-8218-b098c180f1d5" providerId="ADAL" clId="{19BEA59C-6A03-4CFD-B666-E6C18BB014FB}" dt="2020-03-28T17:06:31.627" v="81" actId="164"/>
          <ac:grpSpMkLst>
            <pc:docMk/>
            <pc:sldMk cId="3748580455" sldId="259"/>
            <ac:grpSpMk id="19" creationId="{BD05F6C5-1B05-4B28-867E-028D71DA3300}"/>
          </ac:grpSpMkLst>
        </pc:grpChg>
        <pc:grpChg chg="del mod">
          <ac:chgData name="Andres Penuela-Fernandez" userId="26693260-5f72-4911-8218-b098c180f1d5" providerId="ADAL" clId="{19BEA59C-6A03-4CFD-B666-E6C18BB014FB}" dt="2020-03-28T17:11:01.616" v="108" actId="478"/>
          <ac:grpSpMkLst>
            <pc:docMk/>
            <pc:sldMk cId="3748580455" sldId="259"/>
            <ac:grpSpMk id="28" creationId="{BD81279C-8AAA-49AE-8854-B1B485425594}"/>
          </ac:grpSpMkLst>
        </pc:grpChg>
        <pc:grpChg chg="mod">
          <ac:chgData name="Andres Penuela-Fernandez" userId="26693260-5f72-4911-8218-b098c180f1d5" providerId="ADAL" clId="{19BEA59C-6A03-4CFD-B666-E6C18BB014FB}" dt="2020-03-28T17:06:31.627" v="81" actId="164"/>
          <ac:grpSpMkLst>
            <pc:docMk/>
            <pc:sldMk cId="3748580455" sldId="259"/>
            <ac:grpSpMk id="45" creationId="{2DF85EE3-F350-4DF3-A6E3-36A7D8BA7B59}"/>
          </ac:grpSpMkLst>
        </pc:grpChg>
      </pc:sldChg>
    </pc:docChg>
  </pc:docChgLst>
  <pc:docChgLst>
    <pc:chgData name="Andres Penuela-Fernandez" userId="26693260-5f72-4911-8218-b098c180f1d5" providerId="ADAL" clId="{0DC84334-844D-4AC2-81FB-1220E60640EC}"/>
    <pc:docChg chg="undo custSel addSld modSld">
      <pc:chgData name="Andres Penuela-Fernandez" userId="26693260-5f72-4911-8218-b098c180f1d5" providerId="ADAL" clId="{0DC84334-844D-4AC2-81FB-1220E60640EC}" dt="2020-03-19T11:59:30.372" v="101" actId="1076"/>
      <pc:docMkLst>
        <pc:docMk/>
      </pc:docMkLst>
      <pc:sldChg chg="addSp delSp modSp">
        <pc:chgData name="Andres Penuela-Fernandez" userId="26693260-5f72-4911-8218-b098c180f1d5" providerId="ADAL" clId="{0DC84334-844D-4AC2-81FB-1220E60640EC}" dt="2020-03-19T11:58:49.933" v="98"/>
        <pc:sldMkLst>
          <pc:docMk/>
          <pc:sldMk cId="362486247" sldId="256"/>
        </pc:sldMkLst>
        <pc:spChg chg="mod">
          <ac:chgData name="Andres Penuela-Fernandez" userId="26693260-5f72-4911-8218-b098c180f1d5" providerId="ADAL" clId="{0DC84334-844D-4AC2-81FB-1220E60640EC}" dt="2020-03-19T11:26:44.849" v="0" actId="164"/>
          <ac:spMkLst>
            <pc:docMk/>
            <pc:sldMk cId="362486247" sldId="256"/>
            <ac:spMk id="29" creationId="{A0FCFC05-1EB3-4C01-90BD-AF311BC494E7}"/>
          </ac:spMkLst>
        </pc:spChg>
        <pc:spChg chg="mod">
          <ac:chgData name="Andres Penuela-Fernandez" userId="26693260-5f72-4911-8218-b098c180f1d5" providerId="ADAL" clId="{0DC84334-844D-4AC2-81FB-1220E60640EC}" dt="2020-03-19T11:26:44.849" v="0" actId="164"/>
          <ac:spMkLst>
            <pc:docMk/>
            <pc:sldMk cId="362486247" sldId="256"/>
            <ac:spMk id="30" creationId="{2216DF3E-EEDD-42E9-B896-AC4AB11CD074}"/>
          </ac:spMkLst>
        </pc:spChg>
        <pc:spChg chg="mod">
          <ac:chgData name="Andres Penuela-Fernandez" userId="26693260-5f72-4911-8218-b098c180f1d5" providerId="ADAL" clId="{0DC84334-844D-4AC2-81FB-1220E60640EC}" dt="2020-03-19T11:26:44.849" v="0" actId="164"/>
          <ac:spMkLst>
            <pc:docMk/>
            <pc:sldMk cId="362486247" sldId="256"/>
            <ac:spMk id="31" creationId="{47E28E08-C626-410D-97DC-FFEB05B0D3B3}"/>
          </ac:spMkLst>
        </pc:spChg>
        <pc:spChg chg="mod">
          <ac:chgData name="Andres Penuela-Fernandez" userId="26693260-5f72-4911-8218-b098c180f1d5" providerId="ADAL" clId="{0DC84334-844D-4AC2-81FB-1220E60640EC}" dt="2020-03-19T11:26:44.849" v="0" actId="164"/>
          <ac:spMkLst>
            <pc:docMk/>
            <pc:sldMk cId="362486247" sldId="256"/>
            <ac:spMk id="32" creationId="{FE8EBF0F-5F2F-45EA-A842-711F333835AA}"/>
          </ac:spMkLst>
        </pc:spChg>
        <pc:spChg chg="mod">
          <ac:chgData name="Andres Penuela-Fernandez" userId="26693260-5f72-4911-8218-b098c180f1d5" providerId="ADAL" clId="{0DC84334-844D-4AC2-81FB-1220E60640EC}" dt="2020-03-19T11:26:44.849" v="0" actId="164"/>
          <ac:spMkLst>
            <pc:docMk/>
            <pc:sldMk cId="362486247" sldId="256"/>
            <ac:spMk id="33" creationId="{F7EAE06E-29F7-4DD4-9BCC-4DBC4D277F95}"/>
          </ac:spMkLst>
        </pc:spChg>
        <pc:spChg chg="mod">
          <ac:chgData name="Andres Penuela-Fernandez" userId="26693260-5f72-4911-8218-b098c180f1d5" providerId="ADAL" clId="{0DC84334-844D-4AC2-81FB-1220E60640EC}" dt="2020-03-19T11:26:44.849" v="0" actId="164"/>
          <ac:spMkLst>
            <pc:docMk/>
            <pc:sldMk cId="362486247" sldId="256"/>
            <ac:spMk id="34" creationId="{515B350C-E8FE-4698-B73A-B3FBF8E2D8F8}"/>
          </ac:spMkLst>
        </pc:spChg>
        <pc:spChg chg="mod">
          <ac:chgData name="Andres Penuela-Fernandez" userId="26693260-5f72-4911-8218-b098c180f1d5" providerId="ADAL" clId="{0DC84334-844D-4AC2-81FB-1220E60640EC}" dt="2020-03-19T11:26:44.849" v="0" actId="164"/>
          <ac:spMkLst>
            <pc:docMk/>
            <pc:sldMk cId="362486247" sldId="256"/>
            <ac:spMk id="35" creationId="{15E33134-65FE-4236-BEBB-45DD6C1E26A6}"/>
          </ac:spMkLst>
        </pc:spChg>
        <pc:spChg chg="mod">
          <ac:chgData name="Andres Penuela-Fernandez" userId="26693260-5f72-4911-8218-b098c180f1d5" providerId="ADAL" clId="{0DC84334-844D-4AC2-81FB-1220E60640EC}" dt="2020-03-19T11:26:44.849" v="0" actId="164"/>
          <ac:spMkLst>
            <pc:docMk/>
            <pc:sldMk cId="362486247" sldId="256"/>
            <ac:spMk id="36" creationId="{1D6ACEB6-4BA7-4DE8-9F88-AC23CA26F6F8}"/>
          </ac:spMkLst>
        </pc:spChg>
        <pc:spChg chg="mod">
          <ac:chgData name="Andres Penuela-Fernandez" userId="26693260-5f72-4911-8218-b098c180f1d5" providerId="ADAL" clId="{0DC84334-844D-4AC2-81FB-1220E60640EC}" dt="2020-03-19T11:26:44.849" v="0" actId="164"/>
          <ac:spMkLst>
            <pc:docMk/>
            <pc:sldMk cId="362486247" sldId="256"/>
            <ac:spMk id="37" creationId="{890A74D1-3725-456B-AB58-6F5219711944}"/>
          </ac:spMkLst>
        </pc:spChg>
        <pc:spChg chg="mod">
          <ac:chgData name="Andres Penuela-Fernandez" userId="26693260-5f72-4911-8218-b098c180f1d5" providerId="ADAL" clId="{0DC84334-844D-4AC2-81FB-1220E60640EC}" dt="2020-03-19T11:26:44.849" v="0" actId="164"/>
          <ac:spMkLst>
            <pc:docMk/>
            <pc:sldMk cId="362486247" sldId="256"/>
            <ac:spMk id="38" creationId="{5C2ABAF1-37DD-4519-93B4-0D79C726A777}"/>
          </ac:spMkLst>
        </pc:spChg>
        <pc:spChg chg="mod">
          <ac:chgData name="Andres Penuela-Fernandez" userId="26693260-5f72-4911-8218-b098c180f1d5" providerId="ADAL" clId="{0DC84334-844D-4AC2-81FB-1220E60640EC}" dt="2020-03-19T11:26:44.849" v="0" actId="164"/>
          <ac:spMkLst>
            <pc:docMk/>
            <pc:sldMk cId="362486247" sldId="256"/>
            <ac:spMk id="39" creationId="{89C123CB-DDB9-40A0-8480-A2BD6D081F59}"/>
          </ac:spMkLst>
        </pc:spChg>
        <pc:spChg chg="mod">
          <ac:chgData name="Andres Penuela-Fernandez" userId="26693260-5f72-4911-8218-b098c180f1d5" providerId="ADAL" clId="{0DC84334-844D-4AC2-81FB-1220E60640EC}" dt="2020-03-19T11:26:44.849" v="0" actId="164"/>
          <ac:spMkLst>
            <pc:docMk/>
            <pc:sldMk cId="362486247" sldId="256"/>
            <ac:spMk id="40" creationId="{5115E10F-BBC8-47F8-9AA1-0D2CFA11EEAB}"/>
          </ac:spMkLst>
        </pc:spChg>
        <pc:spChg chg="mod">
          <ac:chgData name="Andres Penuela-Fernandez" userId="26693260-5f72-4911-8218-b098c180f1d5" providerId="ADAL" clId="{0DC84334-844D-4AC2-81FB-1220E60640EC}" dt="2020-03-19T11:53:50.217" v="31" actId="947"/>
          <ac:spMkLst>
            <pc:docMk/>
            <pc:sldMk cId="362486247" sldId="256"/>
            <ac:spMk id="41" creationId="{99089907-552E-49AF-BAE6-7F9B2CEB8227}"/>
          </ac:spMkLst>
        </pc:spChg>
        <pc:spChg chg="mod">
          <ac:chgData name="Andres Penuela-Fernandez" userId="26693260-5f72-4911-8218-b098c180f1d5" providerId="ADAL" clId="{0DC84334-844D-4AC2-81FB-1220E60640EC}" dt="2020-03-19T11:26:44.849" v="0" actId="164"/>
          <ac:spMkLst>
            <pc:docMk/>
            <pc:sldMk cId="362486247" sldId="256"/>
            <ac:spMk id="42" creationId="{975C8A16-D716-4BED-AA32-36B82CF23610}"/>
          </ac:spMkLst>
        </pc:spChg>
        <pc:spChg chg="mod">
          <ac:chgData name="Andres Penuela-Fernandez" userId="26693260-5f72-4911-8218-b098c180f1d5" providerId="ADAL" clId="{0DC84334-844D-4AC2-81FB-1220E60640EC}" dt="2020-03-19T11:26:44.849" v="0" actId="164"/>
          <ac:spMkLst>
            <pc:docMk/>
            <pc:sldMk cId="362486247" sldId="256"/>
            <ac:spMk id="46" creationId="{99934ACE-D606-4F9C-8E31-14BA83728561}"/>
          </ac:spMkLst>
        </pc:spChg>
        <pc:spChg chg="mod">
          <ac:chgData name="Andres Penuela-Fernandez" userId="26693260-5f72-4911-8218-b098c180f1d5" providerId="ADAL" clId="{0DC84334-844D-4AC2-81FB-1220E60640EC}" dt="2020-03-19T11:26:44.849" v="0" actId="164"/>
          <ac:spMkLst>
            <pc:docMk/>
            <pc:sldMk cId="362486247" sldId="256"/>
            <ac:spMk id="47" creationId="{40087102-4E0C-4F95-8A21-BC957D1D5186}"/>
          </ac:spMkLst>
        </pc:spChg>
        <pc:spChg chg="mod">
          <ac:chgData name="Andres Penuela-Fernandez" userId="26693260-5f72-4911-8218-b098c180f1d5" providerId="ADAL" clId="{0DC84334-844D-4AC2-81FB-1220E60640EC}" dt="2020-03-19T11:26:44.849" v="0" actId="164"/>
          <ac:spMkLst>
            <pc:docMk/>
            <pc:sldMk cId="362486247" sldId="256"/>
            <ac:spMk id="48" creationId="{D4BC5C05-3197-4F29-B22E-F8E3688AAEA9}"/>
          </ac:spMkLst>
        </pc:spChg>
        <pc:spChg chg="mod">
          <ac:chgData name="Andres Penuela-Fernandez" userId="26693260-5f72-4911-8218-b098c180f1d5" providerId="ADAL" clId="{0DC84334-844D-4AC2-81FB-1220E60640EC}" dt="2020-03-19T11:26:44.849" v="0" actId="164"/>
          <ac:spMkLst>
            <pc:docMk/>
            <pc:sldMk cId="362486247" sldId="256"/>
            <ac:spMk id="49" creationId="{52798062-9BEA-46ED-9699-B57E81650858}"/>
          </ac:spMkLst>
        </pc:spChg>
        <pc:spChg chg="mod">
          <ac:chgData name="Andres Penuela-Fernandez" userId="26693260-5f72-4911-8218-b098c180f1d5" providerId="ADAL" clId="{0DC84334-844D-4AC2-81FB-1220E60640EC}" dt="2020-03-19T11:26:44.849" v="0" actId="164"/>
          <ac:spMkLst>
            <pc:docMk/>
            <pc:sldMk cId="362486247" sldId="256"/>
            <ac:spMk id="60" creationId="{2E4557DF-7C69-4D26-A4D1-0C97098FAB15}"/>
          </ac:spMkLst>
        </pc:spChg>
        <pc:spChg chg="mod">
          <ac:chgData name="Andres Penuela-Fernandez" userId="26693260-5f72-4911-8218-b098c180f1d5" providerId="ADAL" clId="{0DC84334-844D-4AC2-81FB-1220E60640EC}" dt="2020-03-19T11:26:44.849" v="0" actId="164"/>
          <ac:spMkLst>
            <pc:docMk/>
            <pc:sldMk cId="362486247" sldId="256"/>
            <ac:spMk id="61" creationId="{511E4106-D432-45CA-A1C7-52545D901581}"/>
          </ac:spMkLst>
        </pc:spChg>
        <pc:spChg chg="mod">
          <ac:chgData name="Andres Penuela-Fernandez" userId="26693260-5f72-4911-8218-b098c180f1d5" providerId="ADAL" clId="{0DC84334-844D-4AC2-81FB-1220E60640EC}" dt="2020-03-19T11:26:44.849" v="0" actId="164"/>
          <ac:spMkLst>
            <pc:docMk/>
            <pc:sldMk cId="362486247" sldId="256"/>
            <ac:spMk id="62" creationId="{D98646D3-DDFA-407F-A41E-6784232BA6AB}"/>
          </ac:spMkLst>
        </pc:spChg>
        <pc:spChg chg="mod">
          <ac:chgData name="Andres Penuela-Fernandez" userId="26693260-5f72-4911-8218-b098c180f1d5" providerId="ADAL" clId="{0DC84334-844D-4AC2-81FB-1220E60640EC}" dt="2020-03-19T11:26:44.849" v="0" actId="164"/>
          <ac:spMkLst>
            <pc:docMk/>
            <pc:sldMk cId="362486247" sldId="256"/>
            <ac:spMk id="63" creationId="{0AD6C514-74C8-4EE3-BBD7-C030AEB8ED7D}"/>
          </ac:spMkLst>
        </pc:spChg>
        <pc:spChg chg="add">
          <ac:chgData name="Andres Penuela-Fernandez" userId="26693260-5f72-4911-8218-b098c180f1d5" providerId="ADAL" clId="{0DC84334-844D-4AC2-81FB-1220E60640EC}" dt="2020-03-19T11:58:49.933" v="98"/>
          <ac:spMkLst>
            <pc:docMk/>
            <pc:sldMk cId="362486247" sldId="256"/>
            <ac:spMk id="109" creationId="{68205DA4-2582-4F0E-AFCF-8D8FB1D3120C}"/>
          </ac:spMkLst>
        </pc:spChg>
        <pc:spChg chg="add">
          <ac:chgData name="Andres Penuela-Fernandez" userId="26693260-5f72-4911-8218-b098c180f1d5" providerId="ADAL" clId="{0DC84334-844D-4AC2-81FB-1220E60640EC}" dt="2020-03-19T11:58:49.933" v="98"/>
          <ac:spMkLst>
            <pc:docMk/>
            <pc:sldMk cId="362486247" sldId="256"/>
            <ac:spMk id="110" creationId="{F81E9F90-224A-4B0B-9BA7-7721C911CE66}"/>
          </ac:spMkLst>
        </pc:spChg>
        <pc:spChg chg="add">
          <ac:chgData name="Andres Penuela-Fernandez" userId="26693260-5f72-4911-8218-b098c180f1d5" providerId="ADAL" clId="{0DC84334-844D-4AC2-81FB-1220E60640EC}" dt="2020-03-19T11:58:49.933" v="98"/>
          <ac:spMkLst>
            <pc:docMk/>
            <pc:sldMk cId="362486247" sldId="256"/>
            <ac:spMk id="111" creationId="{74C19B8F-1060-4A0A-8E45-53C5014796F8}"/>
          </ac:spMkLst>
        </pc:spChg>
        <pc:spChg chg="add">
          <ac:chgData name="Andres Penuela-Fernandez" userId="26693260-5f72-4911-8218-b098c180f1d5" providerId="ADAL" clId="{0DC84334-844D-4AC2-81FB-1220E60640EC}" dt="2020-03-19T11:58:49.933" v="98"/>
          <ac:spMkLst>
            <pc:docMk/>
            <pc:sldMk cId="362486247" sldId="256"/>
            <ac:spMk id="112" creationId="{54C9E681-70E8-47FB-B572-434C5451FB64}"/>
          </ac:spMkLst>
        </pc:spChg>
        <pc:spChg chg="add">
          <ac:chgData name="Andres Penuela-Fernandez" userId="26693260-5f72-4911-8218-b098c180f1d5" providerId="ADAL" clId="{0DC84334-844D-4AC2-81FB-1220E60640EC}" dt="2020-03-19T11:58:49.933" v="98"/>
          <ac:spMkLst>
            <pc:docMk/>
            <pc:sldMk cId="362486247" sldId="256"/>
            <ac:spMk id="113" creationId="{CD0376D1-71DB-4653-8C93-04E897BB3FBA}"/>
          </ac:spMkLst>
        </pc:spChg>
        <pc:spChg chg="add">
          <ac:chgData name="Andres Penuela-Fernandez" userId="26693260-5f72-4911-8218-b098c180f1d5" providerId="ADAL" clId="{0DC84334-844D-4AC2-81FB-1220E60640EC}" dt="2020-03-19T11:58:49.933" v="98"/>
          <ac:spMkLst>
            <pc:docMk/>
            <pc:sldMk cId="362486247" sldId="256"/>
            <ac:spMk id="114" creationId="{8C853859-0BEE-4C39-A021-B68185A031E5}"/>
          </ac:spMkLst>
        </pc:spChg>
        <pc:spChg chg="add">
          <ac:chgData name="Andres Penuela-Fernandez" userId="26693260-5f72-4911-8218-b098c180f1d5" providerId="ADAL" clId="{0DC84334-844D-4AC2-81FB-1220E60640EC}" dt="2020-03-19T11:58:49.933" v="98"/>
          <ac:spMkLst>
            <pc:docMk/>
            <pc:sldMk cId="362486247" sldId="256"/>
            <ac:spMk id="115" creationId="{4526C923-E157-4384-AD7D-36E4183B9B72}"/>
          </ac:spMkLst>
        </pc:spChg>
        <pc:grpChg chg="mod">
          <ac:chgData name="Andres Penuela-Fernandez" userId="26693260-5f72-4911-8218-b098c180f1d5" providerId="ADAL" clId="{0DC84334-844D-4AC2-81FB-1220E60640EC}" dt="2020-03-19T11:26:44.849" v="0" actId="164"/>
          <ac:grpSpMkLst>
            <pc:docMk/>
            <pc:sldMk cId="362486247" sldId="256"/>
            <ac:grpSpMk id="10" creationId="{C1EFD205-980E-4775-8F71-F78320E376DA}"/>
          </ac:grpSpMkLst>
        </pc:grpChg>
        <pc:grpChg chg="mod">
          <ac:chgData name="Andres Penuela-Fernandez" userId="26693260-5f72-4911-8218-b098c180f1d5" providerId="ADAL" clId="{0DC84334-844D-4AC2-81FB-1220E60640EC}" dt="2020-03-19T11:26:44.849" v="0" actId="164"/>
          <ac:grpSpMkLst>
            <pc:docMk/>
            <pc:sldMk cId="362486247" sldId="256"/>
            <ac:grpSpMk id="11" creationId="{2C9D6C0F-0930-4A61-9E59-49C629338147}"/>
          </ac:grpSpMkLst>
        </pc:grpChg>
        <pc:grpChg chg="mod">
          <ac:chgData name="Andres Penuela-Fernandez" userId="26693260-5f72-4911-8218-b098c180f1d5" providerId="ADAL" clId="{0DC84334-844D-4AC2-81FB-1220E60640EC}" dt="2020-03-19T11:26:44.849" v="0" actId="164"/>
          <ac:grpSpMkLst>
            <pc:docMk/>
            <pc:sldMk cId="362486247" sldId="256"/>
            <ac:grpSpMk id="15" creationId="{306B27F0-F325-446D-BEEA-1D35512DCE8B}"/>
          </ac:grpSpMkLst>
        </pc:grpChg>
        <pc:grpChg chg="mod">
          <ac:chgData name="Andres Penuela-Fernandez" userId="26693260-5f72-4911-8218-b098c180f1d5" providerId="ADAL" clId="{0DC84334-844D-4AC2-81FB-1220E60640EC}" dt="2020-03-19T11:26:44.849" v="0" actId="164"/>
          <ac:grpSpMkLst>
            <pc:docMk/>
            <pc:sldMk cId="362486247" sldId="256"/>
            <ac:grpSpMk id="19" creationId="{BD05F6C5-1B05-4B28-867E-028D71DA3300}"/>
          </ac:grpSpMkLst>
        </pc:grpChg>
        <pc:grpChg chg="mod">
          <ac:chgData name="Andres Penuela-Fernandez" userId="26693260-5f72-4911-8218-b098c180f1d5" providerId="ADAL" clId="{0DC84334-844D-4AC2-81FB-1220E60640EC}" dt="2020-03-19T11:26:44.849" v="0" actId="164"/>
          <ac:grpSpMkLst>
            <pc:docMk/>
            <pc:sldMk cId="362486247" sldId="256"/>
            <ac:grpSpMk id="28" creationId="{BD81279C-8AAA-49AE-8854-B1B485425594}"/>
          </ac:grpSpMkLst>
        </pc:grpChg>
        <pc:grpChg chg="add mod">
          <ac:chgData name="Andres Penuela-Fernandez" userId="26693260-5f72-4911-8218-b098c180f1d5" providerId="ADAL" clId="{0DC84334-844D-4AC2-81FB-1220E60640EC}" dt="2020-03-19T11:26:44.849" v="0" actId="164"/>
          <ac:grpSpMkLst>
            <pc:docMk/>
            <pc:sldMk cId="362486247" sldId="256"/>
            <ac:grpSpMk id="64" creationId="{ADD1CA04-86B6-4F65-827F-C1BCFBC5F9EA}"/>
          </ac:grpSpMkLst>
        </pc:grpChg>
        <pc:grpChg chg="add del mod">
          <ac:chgData name="Andres Penuela-Fernandez" userId="26693260-5f72-4911-8218-b098c180f1d5" providerId="ADAL" clId="{0DC84334-844D-4AC2-81FB-1220E60640EC}" dt="2020-03-19T11:27:02.612" v="2"/>
          <ac:grpSpMkLst>
            <pc:docMk/>
            <pc:sldMk cId="362486247" sldId="256"/>
            <ac:grpSpMk id="65" creationId="{4FF985ED-DB2C-4F15-85B8-4D6F4A6972C3}"/>
          </ac:grpSpMkLst>
        </pc:grpChg>
        <pc:grpChg chg="mod">
          <ac:chgData name="Andres Penuela-Fernandez" userId="26693260-5f72-4911-8218-b098c180f1d5" providerId="ADAL" clId="{0DC84334-844D-4AC2-81FB-1220E60640EC}" dt="2020-03-19T11:27:00.039" v="1"/>
          <ac:grpSpMkLst>
            <pc:docMk/>
            <pc:sldMk cId="362486247" sldId="256"/>
            <ac:grpSpMk id="67" creationId="{385864E2-71AE-401B-B583-9E5F64CBD224}"/>
          </ac:grpSpMkLst>
        </pc:grpChg>
        <pc:grpChg chg="mod">
          <ac:chgData name="Andres Penuela-Fernandez" userId="26693260-5f72-4911-8218-b098c180f1d5" providerId="ADAL" clId="{0DC84334-844D-4AC2-81FB-1220E60640EC}" dt="2020-03-19T11:27:00.039" v="1"/>
          <ac:grpSpMkLst>
            <pc:docMk/>
            <pc:sldMk cId="362486247" sldId="256"/>
            <ac:grpSpMk id="68" creationId="{4AF27480-5BDC-4B52-9530-31F49FA6A162}"/>
          </ac:grpSpMkLst>
        </pc:grpChg>
        <pc:grpChg chg="mod">
          <ac:chgData name="Andres Penuela-Fernandez" userId="26693260-5f72-4911-8218-b098c180f1d5" providerId="ADAL" clId="{0DC84334-844D-4AC2-81FB-1220E60640EC}" dt="2020-03-19T11:27:00.039" v="1"/>
          <ac:grpSpMkLst>
            <pc:docMk/>
            <pc:sldMk cId="362486247" sldId="256"/>
            <ac:grpSpMk id="69" creationId="{79AF33D4-F42D-416F-9AC2-B1AA949CF6FC}"/>
          </ac:grpSpMkLst>
        </pc:grpChg>
        <pc:grpChg chg="mod">
          <ac:chgData name="Andres Penuela-Fernandez" userId="26693260-5f72-4911-8218-b098c180f1d5" providerId="ADAL" clId="{0DC84334-844D-4AC2-81FB-1220E60640EC}" dt="2020-03-19T11:27:00.039" v="1"/>
          <ac:grpSpMkLst>
            <pc:docMk/>
            <pc:sldMk cId="362486247" sldId="256"/>
            <ac:grpSpMk id="70" creationId="{96A86083-FA53-423A-8956-F13C333A1792}"/>
          </ac:grpSpMkLst>
        </pc:grpChg>
        <pc:grpChg chg="mod">
          <ac:chgData name="Andres Penuela-Fernandez" userId="26693260-5f72-4911-8218-b098c180f1d5" providerId="ADAL" clId="{0DC84334-844D-4AC2-81FB-1220E60640EC}" dt="2020-03-19T11:27:00.039" v="1"/>
          <ac:grpSpMkLst>
            <pc:docMk/>
            <pc:sldMk cId="362486247" sldId="256"/>
            <ac:grpSpMk id="71" creationId="{3590C3DF-5817-4916-99D3-C8631ADD09D7}"/>
          </ac:grpSpMkLst>
        </pc:grpChg>
        <pc:picChg chg="add del mod">
          <ac:chgData name="Andres Penuela-Fernandez" userId="26693260-5f72-4911-8218-b098c180f1d5" providerId="ADAL" clId="{0DC84334-844D-4AC2-81FB-1220E60640EC}" dt="2020-03-19T11:27:37.865" v="6" actId="478"/>
          <ac:picMkLst>
            <pc:docMk/>
            <pc:sldMk cId="362486247" sldId="256"/>
            <ac:picMk id="108" creationId="{B7A5FA98-FCCF-4E26-AD62-6CC2C74DDE7A}"/>
          </ac:picMkLst>
        </pc:picChg>
      </pc:sldChg>
      <pc:sldChg chg="addSp delSp modSp add">
        <pc:chgData name="Andres Penuela-Fernandez" userId="26693260-5f72-4911-8218-b098c180f1d5" providerId="ADAL" clId="{0DC84334-844D-4AC2-81FB-1220E60640EC}" dt="2020-03-19T11:59:30.372" v="101" actId="1076"/>
        <pc:sldMkLst>
          <pc:docMk/>
          <pc:sldMk cId="1672019757" sldId="257"/>
        </pc:sldMkLst>
        <pc:spChg chg="mod">
          <ac:chgData name="Andres Penuela-Fernandez" userId="26693260-5f72-4911-8218-b098c180f1d5" providerId="ADAL" clId="{0DC84334-844D-4AC2-81FB-1220E60640EC}" dt="2020-03-19T11:54:06.358" v="34" actId="14100"/>
          <ac:spMkLst>
            <pc:docMk/>
            <pc:sldMk cId="1672019757" sldId="257"/>
            <ac:spMk id="22" creationId="{0D103A92-0789-43A3-AD4E-CE4295AC7874}"/>
          </ac:spMkLst>
        </pc:spChg>
        <pc:spChg chg="mod topLvl">
          <ac:chgData name="Andres Penuela-Fernandez" userId="26693260-5f72-4911-8218-b098c180f1d5" providerId="ADAL" clId="{0DC84334-844D-4AC2-81FB-1220E60640EC}" dt="2020-03-19T11:59:25.872" v="99" actId="164"/>
          <ac:spMkLst>
            <pc:docMk/>
            <pc:sldMk cId="1672019757" sldId="257"/>
            <ac:spMk id="29" creationId="{A0FCFC05-1EB3-4C01-90BD-AF311BC494E7}"/>
          </ac:spMkLst>
        </pc:spChg>
        <pc:spChg chg="mod topLvl">
          <ac:chgData name="Andres Penuela-Fernandez" userId="26693260-5f72-4911-8218-b098c180f1d5" providerId="ADAL" clId="{0DC84334-844D-4AC2-81FB-1220E60640EC}" dt="2020-03-19T11:59:25.872" v="99" actId="164"/>
          <ac:spMkLst>
            <pc:docMk/>
            <pc:sldMk cId="1672019757" sldId="257"/>
            <ac:spMk id="30" creationId="{2216DF3E-EEDD-42E9-B896-AC4AB11CD074}"/>
          </ac:spMkLst>
        </pc:spChg>
        <pc:spChg chg="mod topLvl">
          <ac:chgData name="Andres Penuela-Fernandez" userId="26693260-5f72-4911-8218-b098c180f1d5" providerId="ADAL" clId="{0DC84334-844D-4AC2-81FB-1220E60640EC}" dt="2020-03-19T11:59:25.872" v="99" actId="164"/>
          <ac:spMkLst>
            <pc:docMk/>
            <pc:sldMk cId="1672019757" sldId="257"/>
            <ac:spMk id="31" creationId="{47E28E08-C626-410D-97DC-FFEB05B0D3B3}"/>
          </ac:spMkLst>
        </pc:spChg>
        <pc:spChg chg="mod topLvl">
          <ac:chgData name="Andres Penuela-Fernandez" userId="26693260-5f72-4911-8218-b098c180f1d5" providerId="ADAL" clId="{0DC84334-844D-4AC2-81FB-1220E60640EC}" dt="2020-03-19T11:59:25.872" v="99" actId="164"/>
          <ac:spMkLst>
            <pc:docMk/>
            <pc:sldMk cId="1672019757" sldId="257"/>
            <ac:spMk id="32" creationId="{FE8EBF0F-5F2F-45EA-A842-711F333835AA}"/>
          </ac:spMkLst>
        </pc:spChg>
        <pc:spChg chg="mod topLvl">
          <ac:chgData name="Andres Penuela-Fernandez" userId="26693260-5f72-4911-8218-b098c180f1d5" providerId="ADAL" clId="{0DC84334-844D-4AC2-81FB-1220E60640EC}" dt="2020-03-19T11:59:25.872" v="99" actId="164"/>
          <ac:spMkLst>
            <pc:docMk/>
            <pc:sldMk cId="1672019757" sldId="257"/>
            <ac:spMk id="33" creationId="{F7EAE06E-29F7-4DD4-9BCC-4DBC4D277F95}"/>
          </ac:spMkLst>
        </pc:spChg>
        <pc:spChg chg="mod topLvl">
          <ac:chgData name="Andres Penuela-Fernandez" userId="26693260-5f72-4911-8218-b098c180f1d5" providerId="ADAL" clId="{0DC84334-844D-4AC2-81FB-1220E60640EC}" dt="2020-03-19T11:59:25.872" v="99" actId="164"/>
          <ac:spMkLst>
            <pc:docMk/>
            <pc:sldMk cId="1672019757" sldId="257"/>
            <ac:spMk id="34" creationId="{515B350C-E8FE-4698-B73A-B3FBF8E2D8F8}"/>
          </ac:spMkLst>
        </pc:spChg>
        <pc:spChg chg="mod topLvl">
          <ac:chgData name="Andres Penuela-Fernandez" userId="26693260-5f72-4911-8218-b098c180f1d5" providerId="ADAL" clId="{0DC84334-844D-4AC2-81FB-1220E60640EC}" dt="2020-03-19T11:59:25.872" v="99" actId="164"/>
          <ac:spMkLst>
            <pc:docMk/>
            <pc:sldMk cId="1672019757" sldId="257"/>
            <ac:spMk id="35" creationId="{15E33134-65FE-4236-BEBB-45DD6C1E26A6}"/>
          </ac:spMkLst>
        </pc:spChg>
        <pc:spChg chg="del mod topLvl">
          <ac:chgData name="Andres Penuela-Fernandez" userId="26693260-5f72-4911-8218-b098c180f1d5" providerId="ADAL" clId="{0DC84334-844D-4AC2-81FB-1220E60640EC}" dt="2020-03-19T11:51:30.325" v="9" actId="478"/>
          <ac:spMkLst>
            <pc:docMk/>
            <pc:sldMk cId="1672019757" sldId="257"/>
            <ac:spMk id="36" creationId="{1D6ACEB6-4BA7-4DE8-9F88-AC23CA26F6F8}"/>
          </ac:spMkLst>
        </pc:spChg>
        <pc:spChg chg="del mod topLvl">
          <ac:chgData name="Andres Penuela-Fernandez" userId="26693260-5f72-4911-8218-b098c180f1d5" providerId="ADAL" clId="{0DC84334-844D-4AC2-81FB-1220E60640EC}" dt="2020-03-19T11:51:30.325" v="9" actId="478"/>
          <ac:spMkLst>
            <pc:docMk/>
            <pc:sldMk cId="1672019757" sldId="257"/>
            <ac:spMk id="37" creationId="{890A74D1-3725-456B-AB58-6F5219711944}"/>
          </ac:spMkLst>
        </pc:spChg>
        <pc:spChg chg="del mod topLvl">
          <ac:chgData name="Andres Penuela-Fernandez" userId="26693260-5f72-4911-8218-b098c180f1d5" providerId="ADAL" clId="{0DC84334-844D-4AC2-81FB-1220E60640EC}" dt="2020-03-19T11:51:48.829" v="12" actId="478"/>
          <ac:spMkLst>
            <pc:docMk/>
            <pc:sldMk cId="1672019757" sldId="257"/>
            <ac:spMk id="38" creationId="{5C2ABAF1-37DD-4519-93B4-0D79C726A777}"/>
          </ac:spMkLst>
        </pc:spChg>
        <pc:spChg chg="mod topLvl">
          <ac:chgData name="Andres Penuela-Fernandez" userId="26693260-5f72-4911-8218-b098c180f1d5" providerId="ADAL" clId="{0DC84334-844D-4AC2-81FB-1220E60640EC}" dt="2020-03-19T11:59:25.872" v="99" actId="164"/>
          <ac:spMkLst>
            <pc:docMk/>
            <pc:sldMk cId="1672019757" sldId="257"/>
            <ac:spMk id="39" creationId="{89C123CB-DDB9-40A0-8480-A2BD6D081F59}"/>
          </ac:spMkLst>
        </pc:spChg>
        <pc:spChg chg="mod topLvl">
          <ac:chgData name="Andres Penuela-Fernandez" userId="26693260-5f72-4911-8218-b098c180f1d5" providerId="ADAL" clId="{0DC84334-844D-4AC2-81FB-1220E60640EC}" dt="2020-03-19T11:59:25.872" v="99" actId="164"/>
          <ac:spMkLst>
            <pc:docMk/>
            <pc:sldMk cId="1672019757" sldId="257"/>
            <ac:spMk id="40" creationId="{5115E10F-BBC8-47F8-9AA1-0D2CFA11EEAB}"/>
          </ac:spMkLst>
        </pc:spChg>
        <pc:spChg chg="mod topLvl">
          <ac:chgData name="Andres Penuela-Fernandez" userId="26693260-5f72-4911-8218-b098c180f1d5" providerId="ADAL" clId="{0DC84334-844D-4AC2-81FB-1220E60640EC}" dt="2020-03-19T11:59:25.872" v="99" actId="164"/>
          <ac:spMkLst>
            <pc:docMk/>
            <pc:sldMk cId="1672019757" sldId="257"/>
            <ac:spMk id="41" creationId="{99089907-552E-49AF-BAE6-7F9B2CEB8227}"/>
          </ac:spMkLst>
        </pc:spChg>
        <pc:spChg chg="del mod topLvl">
          <ac:chgData name="Andres Penuela-Fernandez" userId="26693260-5f72-4911-8218-b098c180f1d5" providerId="ADAL" clId="{0DC84334-844D-4AC2-81FB-1220E60640EC}" dt="2020-03-19T11:51:30.325" v="9" actId="478"/>
          <ac:spMkLst>
            <pc:docMk/>
            <pc:sldMk cId="1672019757" sldId="257"/>
            <ac:spMk id="42" creationId="{975C8A16-D716-4BED-AA32-36B82CF23610}"/>
          </ac:spMkLst>
        </pc:spChg>
        <pc:spChg chg="del mod topLvl">
          <ac:chgData name="Andres Penuela-Fernandez" userId="26693260-5f72-4911-8218-b098c180f1d5" providerId="ADAL" clId="{0DC84334-844D-4AC2-81FB-1220E60640EC}" dt="2020-03-19T11:51:30.325" v="9" actId="478"/>
          <ac:spMkLst>
            <pc:docMk/>
            <pc:sldMk cId="1672019757" sldId="257"/>
            <ac:spMk id="46" creationId="{99934ACE-D606-4F9C-8E31-14BA83728561}"/>
          </ac:spMkLst>
        </pc:spChg>
        <pc:spChg chg="del mod topLvl">
          <ac:chgData name="Andres Penuela-Fernandez" userId="26693260-5f72-4911-8218-b098c180f1d5" providerId="ADAL" clId="{0DC84334-844D-4AC2-81FB-1220E60640EC}" dt="2020-03-19T11:51:30.325" v="9" actId="478"/>
          <ac:spMkLst>
            <pc:docMk/>
            <pc:sldMk cId="1672019757" sldId="257"/>
            <ac:spMk id="47" creationId="{40087102-4E0C-4F95-8A21-BC957D1D5186}"/>
          </ac:spMkLst>
        </pc:spChg>
        <pc:spChg chg="mod topLvl">
          <ac:chgData name="Andres Penuela-Fernandez" userId="26693260-5f72-4911-8218-b098c180f1d5" providerId="ADAL" clId="{0DC84334-844D-4AC2-81FB-1220E60640EC}" dt="2020-03-19T11:59:25.872" v="99" actId="164"/>
          <ac:spMkLst>
            <pc:docMk/>
            <pc:sldMk cId="1672019757" sldId="257"/>
            <ac:spMk id="48" creationId="{D4BC5C05-3197-4F29-B22E-F8E3688AAEA9}"/>
          </ac:spMkLst>
        </pc:spChg>
        <pc:spChg chg="mod topLvl">
          <ac:chgData name="Andres Penuela-Fernandez" userId="26693260-5f72-4911-8218-b098c180f1d5" providerId="ADAL" clId="{0DC84334-844D-4AC2-81FB-1220E60640EC}" dt="2020-03-19T11:59:25.872" v="99" actId="164"/>
          <ac:spMkLst>
            <pc:docMk/>
            <pc:sldMk cId="1672019757" sldId="257"/>
            <ac:spMk id="49" creationId="{52798062-9BEA-46ED-9699-B57E81650858}"/>
          </ac:spMkLst>
        </pc:spChg>
        <pc:spChg chg="mod">
          <ac:chgData name="Andres Penuela-Fernandez" userId="26693260-5f72-4911-8218-b098c180f1d5" providerId="ADAL" clId="{0DC84334-844D-4AC2-81FB-1220E60640EC}" dt="2020-03-19T11:54:14.972" v="35" actId="207"/>
          <ac:spMkLst>
            <pc:docMk/>
            <pc:sldMk cId="1672019757" sldId="257"/>
            <ac:spMk id="50" creationId="{DB684470-2A45-439F-9AD4-B9AF383A06EC}"/>
          </ac:spMkLst>
        </pc:spChg>
        <pc:spChg chg="mod">
          <ac:chgData name="Andres Penuela-Fernandez" userId="26693260-5f72-4911-8218-b098c180f1d5" providerId="ADAL" clId="{0DC84334-844D-4AC2-81FB-1220E60640EC}" dt="2020-03-19T11:53:00.433" v="23" actId="14100"/>
          <ac:spMkLst>
            <pc:docMk/>
            <pc:sldMk cId="1672019757" sldId="257"/>
            <ac:spMk id="52" creationId="{CAB22519-C29C-4F58-8411-CBA82DEB0EC8}"/>
          </ac:spMkLst>
        </pc:spChg>
        <pc:spChg chg="add mod">
          <ac:chgData name="Andres Penuela-Fernandez" userId="26693260-5f72-4911-8218-b098c180f1d5" providerId="ADAL" clId="{0DC84334-844D-4AC2-81FB-1220E60640EC}" dt="2020-03-19T11:59:25.872" v="99" actId="164"/>
          <ac:spMkLst>
            <pc:docMk/>
            <pc:sldMk cId="1672019757" sldId="257"/>
            <ac:spMk id="53" creationId="{637A57E2-7DA7-417F-8B6F-C3B32EC2E29C}"/>
          </ac:spMkLst>
        </pc:spChg>
        <pc:spChg chg="add mod">
          <ac:chgData name="Andres Penuela-Fernandez" userId="26693260-5f72-4911-8218-b098c180f1d5" providerId="ADAL" clId="{0DC84334-844D-4AC2-81FB-1220E60640EC}" dt="2020-03-19T11:56:41.592" v="72" actId="571"/>
          <ac:spMkLst>
            <pc:docMk/>
            <pc:sldMk cId="1672019757" sldId="257"/>
            <ac:spMk id="54" creationId="{423AF744-0425-4B1F-BB09-A5093F23B21F}"/>
          </ac:spMkLst>
        </pc:spChg>
        <pc:spChg chg="mod topLvl">
          <ac:chgData name="Andres Penuela-Fernandez" userId="26693260-5f72-4911-8218-b098c180f1d5" providerId="ADAL" clId="{0DC84334-844D-4AC2-81FB-1220E60640EC}" dt="2020-03-19T11:59:25.872" v="99" actId="164"/>
          <ac:spMkLst>
            <pc:docMk/>
            <pc:sldMk cId="1672019757" sldId="257"/>
            <ac:spMk id="60" creationId="{2E4557DF-7C69-4D26-A4D1-0C97098FAB15}"/>
          </ac:spMkLst>
        </pc:spChg>
        <pc:spChg chg="del mod topLvl">
          <ac:chgData name="Andres Penuela-Fernandez" userId="26693260-5f72-4911-8218-b098c180f1d5" providerId="ADAL" clId="{0DC84334-844D-4AC2-81FB-1220E60640EC}" dt="2020-03-19T11:51:30.325" v="9" actId="478"/>
          <ac:spMkLst>
            <pc:docMk/>
            <pc:sldMk cId="1672019757" sldId="257"/>
            <ac:spMk id="61" creationId="{511E4106-D432-45CA-A1C7-52545D901581}"/>
          </ac:spMkLst>
        </pc:spChg>
        <pc:spChg chg="mod topLvl">
          <ac:chgData name="Andres Penuela-Fernandez" userId="26693260-5f72-4911-8218-b098c180f1d5" providerId="ADAL" clId="{0DC84334-844D-4AC2-81FB-1220E60640EC}" dt="2020-03-19T11:59:25.872" v="99" actId="164"/>
          <ac:spMkLst>
            <pc:docMk/>
            <pc:sldMk cId="1672019757" sldId="257"/>
            <ac:spMk id="62" creationId="{D98646D3-DDFA-407F-A41E-6784232BA6AB}"/>
          </ac:spMkLst>
        </pc:spChg>
        <pc:spChg chg="mod topLvl">
          <ac:chgData name="Andres Penuela-Fernandez" userId="26693260-5f72-4911-8218-b098c180f1d5" providerId="ADAL" clId="{0DC84334-844D-4AC2-81FB-1220E60640EC}" dt="2020-03-19T11:59:25.872" v="99" actId="164"/>
          <ac:spMkLst>
            <pc:docMk/>
            <pc:sldMk cId="1672019757" sldId="257"/>
            <ac:spMk id="63" creationId="{0AD6C514-74C8-4EE3-BBD7-C030AEB8ED7D}"/>
          </ac:spMkLst>
        </pc:spChg>
        <pc:spChg chg="add mod">
          <ac:chgData name="Andres Penuela-Fernandez" userId="26693260-5f72-4911-8218-b098c180f1d5" providerId="ADAL" clId="{0DC84334-844D-4AC2-81FB-1220E60640EC}" dt="2020-03-19T11:56:41.592" v="72" actId="571"/>
          <ac:spMkLst>
            <pc:docMk/>
            <pc:sldMk cId="1672019757" sldId="257"/>
            <ac:spMk id="68" creationId="{012C5EDC-FA01-42C5-9FA5-190464AF3336}"/>
          </ac:spMkLst>
        </pc:spChg>
        <pc:spChg chg="add mod">
          <ac:chgData name="Andres Penuela-Fernandez" userId="26693260-5f72-4911-8218-b098c180f1d5" providerId="ADAL" clId="{0DC84334-844D-4AC2-81FB-1220E60640EC}" dt="2020-03-19T11:56:41.592" v="72" actId="571"/>
          <ac:spMkLst>
            <pc:docMk/>
            <pc:sldMk cId="1672019757" sldId="257"/>
            <ac:spMk id="69" creationId="{E21D2EAE-D00C-49DC-9AA4-9DC39240A9AE}"/>
          </ac:spMkLst>
        </pc:spChg>
        <pc:spChg chg="add mod">
          <ac:chgData name="Andres Penuela-Fernandez" userId="26693260-5f72-4911-8218-b098c180f1d5" providerId="ADAL" clId="{0DC84334-844D-4AC2-81FB-1220E60640EC}" dt="2020-03-19T11:56:41.592" v="72" actId="571"/>
          <ac:spMkLst>
            <pc:docMk/>
            <pc:sldMk cId="1672019757" sldId="257"/>
            <ac:spMk id="70" creationId="{22A0802F-26CC-44DD-AAA4-39A75E5EFF2F}"/>
          </ac:spMkLst>
        </pc:spChg>
        <pc:spChg chg="add mod">
          <ac:chgData name="Andres Penuela-Fernandez" userId="26693260-5f72-4911-8218-b098c180f1d5" providerId="ADAL" clId="{0DC84334-844D-4AC2-81FB-1220E60640EC}" dt="2020-03-19T11:56:41.592" v="72" actId="571"/>
          <ac:spMkLst>
            <pc:docMk/>
            <pc:sldMk cId="1672019757" sldId="257"/>
            <ac:spMk id="71" creationId="{97469491-B16F-4DE0-B153-558BF7B832AB}"/>
          </ac:spMkLst>
        </pc:spChg>
        <pc:spChg chg="add mod">
          <ac:chgData name="Andres Penuela-Fernandez" userId="26693260-5f72-4911-8218-b098c180f1d5" providerId="ADAL" clId="{0DC84334-844D-4AC2-81FB-1220E60640EC}" dt="2020-03-19T11:56:41.592" v="72" actId="571"/>
          <ac:spMkLst>
            <pc:docMk/>
            <pc:sldMk cId="1672019757" sldId="257"/>
            <ac:spMk id="72" creationId="{3220B67E-C2A6-497E-AC62-031C326C20D6}"/>
          </ac:spMkLst>
        </pc:spChg>
        <pc:spChg chg="add mod">
          <ac:chgData name="Andres Penuela-Fernandez" userId="26693260-5f72-4911-8218-b098c180f1d5" providerId="ADAL" clId="{0DC84334-844D-4AC2-81FB-1220E60640EC}" dt="2020-03-19T11:56:41.592" v="72" actId="571"/>
          <ac:spMkLst>
            <pc:docMk/>
            <pc:sldMk cId="1672019757" sldId="257"/>
            <ac:spMk id="73" creationId="{35BE938E-DEF6-4ED7-A278-74B20CB5B54B}"/>
          </ac:spMkLst>
        </pc:spChg>
        <pc:spChg chg="add mod">
          <ac:chgData name="Andres Penuela-Fernandez" userId="26693260-5f72-4911-8218-b098c180f1d5" providerId="ADAL" clId="{0DC84334-844D-4AC2-81FB-1220E60640EC}" dt="2020-03-19T11:56:41.592" v="72" actId="571"/>
          <ac:spMkLst>
            <pc:docMk/>
            <pc:sldMk cId="1672019757" sldId="257"/>
            <ac:spMk id="74" creationId="{FC458BA0-1BF0-42ED-AA43-D2C7C51CB48C}"/>
          </ac:spMkLst>
        </pc:spChg>
        <pc:spChg chg="add mod">
          <ac:chgData name="Andres Penuela-Fernandez" userId="26693260-5f72-4911-8218-b098c180f1d5" providerId="ADAL" clId="{0DC84334-844D-4AC2-81FB-1220E60640EC}" dt="2020-03-19T11:56:41.592" v="72" actId="571"/>
          <ac:spMkLst>
            <pc:docMk/>
            <pc:sldMk cId="1672019757" sldId="257"/>
            <ac:spMk id="75" creationId="{216E291D-F9BA-42FD-980E-C287C03787A2}"/>
          </ac:spMkLst>
        </pc:spChg>
        <pc:spChg chg="add mod">
          <ac:chgData name="Andres Penuela-Fernandez" userId="26693260-5f72-4911-8218-b098c180f1d5" providerId="ADAL" clId="{0DC84334-844D-4AC2-81FB-1220E60640EC}" dt="2020-03-19T11:56:41.592" v="72" actId="571"/>
          <ac:spMkLst>
            <pc:docMk/>
            <pc:sldMk cId="1672019757" sldId="257"/>
            <ac:spMk id="76" creationId="{D19F8315-5613-4555-9ACB-3F62C7587895}"/>
          </ac:spMkLst>
        </pc:spChg>
        <pc:spChg chg="add mod">
          <ac:chgData name="Andres Penuela-Fernandez" userId="26693260-5f72-4911-8218-b098c180f1d5" providerId="ADAL" clId="{0DC84334-844D-4AC2-81FB-1220E60640EC}" dt="2020-03-19T11:56:41.592" v="72" actId="571"/>
          <ac:spMkLst>
            <pc:docMk/>
            <pc:sldMk cId="1672019757" sldId="257"/>
            <ac:spMk id="77" creationId="{A542BA12-36F8-4A0D-863B-C263D5B12A16}"/>
          </ac:spMkLst>
        </pc:spChg>
        <pc:spChg chg="add mod">
          <ac:chgData name="Andres Penuela-Fernandez" userId="26693260-5f72-4911-8218-b098c180f1d5" providerId="ADAL" clId="{0DC84334-844D-4AC2-81FB-1220E60640EC}" dt="2020-03-19T11:56:41.592" v="72" actId="571"/>
          <ac:spMkLst>
            <pc:docMk/>
            <pc:sldMk cId="1672019757" sldId="257"/>
            <ac:spMk id="78" creationId="{30DDD829-DD24-439A-87E6-0B14B761EC4E}"/>
          </ac:spMkLst>
        </pc:spChg>
        <pc:spChg chg="add mod">
          <ac:chgData name="Andres Penuela-Fernandez" userId="26693260-5f72-4911-8218-b098c180f1d5" providerId="ADAL" clId="{0DC84334-844D-4AC2-81FB-1220E60640EC}" dt="2020-03-19T11:56:41.592" v="72" actId="571"/>
          <ac:spMkLst>
            <pc:docMk/>
            <pc:sldMk cId="1672019757" sldId="257"/>
            <ac:spMk id="79" creationId="{68E22891-A3AD-439C-BF6D-E8E4EFA79CD0}"/>
          </ac:spMkLst>
        </pc:spChg>
        <pc:spChg chg="add mod">
          <ac:chgData name="Andres Penuela-Fernandez" userId="26693260-5f72-4911-8218-b098c180f1d5" providerId="ADAL" clId="{0DC84334-844D-4AC2-81FB-1220E60640EC}" dt="2020-03-19T11:56:41.592" v="72" actId="571"/>
          <ac:spMkLst>
            <pc:docMk/>
            <pc:sldMk cId="1672019757" sldId="257"/>
            <ac:spMk id="80" creationId="{0CC9B396-19E5-4892-A55F-CC8FFF8D3BF6}"/>
          </ac:spMkLst>
        </pc:spChg>
        <pc:spChg chg="add mod">
          <ac:chgData name="Andres Penuela-Fernandez" userId="26693260-5f72-4911-8218-b098c180f1d5" providerId="ADAL" clId="{0DC84334-844D-4AC2-81FB-1220E60640EC}" dt="2020-03-19T11:56:41.592" v="72" actId="571"/>
          <ac:spMkLst>
            <pc:docMk/>
            <pc:sldMk cId="1672019757" sldId="257"/>
            <ac:spMk id="81" creationId="{3E9117C3-BC83-4E95-876A-CEA2611D5A0E}"/>
          </ac:spMkLst>
        </pc:spChg>
        <pc:spChg chg="add mod">
          <ac:chgData name="Andres Penuela-Fernandez" userId="26693260-5f72-4911-8218-b098c180f1d5" providerId="ADAL" clId="{0DC84334-844D-4AC2-81FB-1220E60640EC}" dt="2020-03-19T11:56:41.592" v="72" actId="571"/>
          <ac:spMkLst>
            <pc:docMk/>
            <pc:sldMk cId="1672019757" sldId="257"/>
            <ac:spMk id="86" creationId="{F342184F-2558-46E3-89BC-8367115143E7}"/>
          </ac:spMkLst>
        </pc:spChg>
        <pc:spChg chg="add mod">
          <ac:chgData name="Andres Penuela-Fernandez" userId="26693260-5f72-4911-8218-b098c180f1d5" providerId="ADAL" clId="{0DC84334-844D-4AC2-81FB-1220E60640EC}" dt="2020-03-19T11:59:25.872" v="99" actId="164"/>
          <ac:spMkLst>
            <pc:docMk/>
            <pc:sldMk cId="1672019757" sldId="257"/>
            <ac:spMk id="87" creationId="{0E504532-683C-4B77-B4BC-2695F66F6AE9}"/>
          </ac:spMkLst>
        </pc:spChg>
        <pc:spChg chg="add mod">
          <ac:chgData name="Andres Penuela-Fernandez" userId="26693260-5f72-4911-8218-b098c180f1d5" providerId="ADAL" clId="{0DC84334-844D-4AC2-81FB-1220E60640EC}" dt="2020-03-19T11:59:25.872" v="99" actId="164"/>
          <ac:spMkLst>
            <pc:docMk/>
            <pc:sldMk cId="1672019757" sldId="257"/>
            <ac:spMk id="88" creationId="{E629EAB3-F12F-41AD-BBCC-41A2469E1E51}"/>
          </ac:spMkLst>
        </pc:spChg>
        <pc:spChg chg="add mod">
          <ac:chgData name="Andres Penuela-Fernandez" userId="26693260-5f72-4911-8218-b098c180f1d5" providerId="ADAL" clId="{0DC84334-844D-4AC2-81FB-1220E60640EC}" dt="2020-03-19T11:59:25.872" v="99" actId="164"/>
          <ac:spMkLst>
            <pc:docMk/>
            <pc:sldMk cId="1672019757" sldId="257"/>
            <ac:spMk id="89" creationId="{BE62BD90-F05B-45E0-B736-95D99D0F8E46}"/>
          </ac:spMkLst>
        </pc:spChg>
        <pc:spChg chg="add mod">
          <ac:chgData name="Andres Penuela-Fernandez" userId="26693260-5f72-4911-8218-b098c180f1d5" providerId="ADAL" clId="{0DC84334-844D-4AC2-81FB-1220E60640EC}" dt="2020-03-19T11:59:25.872" v="99" actId="164"/>
          <ac:spMkLst>
            <pc:docMk/>
            <pc:sldMk cId="1672019757" sldId="257"/>
            <ac:spMk id="90" creationId="{E4055267-88E4-490A-967E-11F44B9D3918}"/>
          </ac:spMkLst>
        </pc:spChg>
        <pc:spChg chg="add mod">
          <ac:chgData name="Andres Penuela-Fernandez" userId="26693260-5f72-4911-8218-b098c180f1d5" providerId="ADAL" clId="{0DC84334-844D-4AC2-81FB-1220E60640EC}" dt="2020-03-19T11:59:25.872" v="99" actId="164"/>
          <ac:spMkLst>
            <pc:docMk/>
            <pc:sldMk cId="1672019757" sldId="257"/>
            <ac:spMk id="91" creationId="{00A73081-1115-410F-9926-04EE5B99300E}"/>
          </ac:spMkLst>
        </pc:spChg>
        <pc:spChg chg="add mod">
          <ac:chgData name="Andres Penuela-Fernandez" userId="26693260-5f72-4911-8218-b098c180f1d5" providerId="ADAL" clId="{0DC84334-844D-4AC2-81FB-1220E60640EC}" dt="2020-03-19T11:59:25.872" v="99" actId="164"/>
          <ac:spMkLst>
            <pc:docMk/>
            <pc:sldMk cId="1672019757" sldId="257"/>
            <ac:spMk id="92" creationId="{C3E58038-1745-4283-AEE9-72F74D96A523}"/>
          </ac:spMkLst>
        </pc:spChg>
        <pc:spChg chg="add mod">
          <ac:chgData name="Andres Penuela-Fernandez" userId="26693260-5f72-4911-8218-b098c180f1d5" providerId="ADAL" clId="{0DC84334-844D-4AC2-81FB-1220E60640EC}" dt="2020-03-19T11:59:25.872" v="99" actId="164"/>
          <ac:spMkLst>
            <pc:docMk/>
            <pc:sldMk cId="1672019757" sldId="257"/>
            <ac:spMk id="93" creationId="{D5204214-7884-4956-9E62-73EA918E1396}"/>
          </ac:spMkLst>
        </pc:spChg>
        <pc:grpChg chg="add mod">
          <ac:chgData name="Andres Penuela-Fernandez" userId="26693260-5f72-4911-8218-b098c180f1d5" providerId="ADAL" clId="{0DC84334-844D-4AC2-81FB-1220E60640EC}" dt="2020-03-19T11:59:30.372" v="101" actId="1076"/>
          <ac:grpSpMkLst>
            <pc:docMk/>
            <pc:sldMk cId="1672019757" sldId="257"/>
            <ac:grpSpMk id="2" creationId="{76653A1F-CD95-4179-A9FF-9489A5A42868}"/>
          </ac:grpSpMkLst>
        </pc:grpChg>
        <pc:grpChg chg="del mod topLvl">
          <ac:chgData name="Andres Penuela-Fernandez" userId="26693260-5f72-4911-8218-b098c180f1d5" providerId="ADAL" clId="{0DC84334-844D-4AC2-81FB-1220E60640EC}" dt="2020-03-19T11:51:30.325" v="9" actId="478"/>
          <ac:grpSpMkLst>
            <pc:docMk/>
            <pc:sldMk cId="1672019757" sldId="257"/>
            <ac:grpSpMk id="10" creationId="{C1EFD205-980E-4775-8F71-F78320E376DA}"/>
          </ac:grpSpMkLst>
        </pc:grpChg>
        <pc:grpChg chg="del mod topLvl">
          <ac:chgData name="Andres Penuela-Fernandez" userId="26693260-5f72-4911-8218-b098c180f1d5" providerId="ADAL" clId="{0DC84334-844D-4AC2-81FB-1220E60640EC}" dt="2020-03-19T11:51:30.325" v="9" actId="478"/>
          <ac:grpSpMkLst>
            <pc:docMk/>
            <pc:sldMk cId="1672019757" sldId="257"/>
            <ac:grpSpMk id="11" creationId="{2C9D6C0F-0930-4A61-9E59-49C629338147}"/>
          </ac:grpSpMkLst>
        </pc:grpChg>
        <pc:grpChg chg="del mod topLvl">
          <ac:chgData name="Andres Penuela-Fernandez" userId="26693260-5f72-4911-8218-b098c180f1d5" providerId="ADAL" clId="{0DC84334-844D-4AC2-81FB-1220E60640EC}" dt="2020-03-19T11:51:51.522" v="13" actId="478"/>
          <ac:grpSpMkLst>
            <pc:docMk/>
            <pc:sldMk cId="1672019757" sldId="257"/>
            <ac:grpSpMk id="15" creationId="{306B27F0-F325-446D-BEEA-1D35512DCE8B}"/>
          </ac:grpSpMkLst>
        </pc:grpChg>
        <pc:grpChg chg="mod topLvl">
          <ac:chgData name="Andres Penuela-Fernandez" userId="26693260-5f72-4911-8218-b098c180f1d5" providerId="ADAL" clId="{0DC84334-844D-4AC2-81FB-1220E60640EC}" dt="2020-03-19T11:59:25.872" v="99" actId="164"/>
          <ac:grpSpMkLst>
            <pc:docMk/>
            <pc:sldMk cId="1672019757" sldId="257"/>
            <ac:grpSpMk id="19" creationId="{BD05F6C5-1B05-4B28-867E-028D71DA3300}"/>
          </ac:grpSpMkLst>
        </pc:grpChg>
        <pc:grpChg chg="mod topLvl">
          <ac:chgData name="Andres Penuela-Fernandez" userId="26693260-5f72-4911-8218-b098c180f1d5" providerId="ADAL" clId="{0DC84334-844D-4AC2-81FB-1220E60640EC}" dt="2020-03-19T11:59:25.872" v="99" actId="164"/>
          <ac:grpSpMkLst>
            <pc:docMk/>
            <pc:sldMk cId="1672019757" sldId="257"/>
            <ac:grpSpMk id="28" creationId="{BD81279C-8AAA-49AE-8854-B1B485425594}"/>
          </ac:grpSpMkLst>
        </pc:grpChg>
        <pc:grpChg chg="add mod">
          <ac:chgData name="Andres Penuela-Fernandez" userId="26693260-5f72-4911-8218-b098c180f1d5" providerId="ADAL" clId="{0DC84334-844D-4AC2-81FB-1220E60640EC}" dt="2020-03-19T11:59:25.872" v="99" actId="164"/>
          <ac:grpSpMkLst>
            <pc:docMk/>
            <pc:sldMk cId="1672019757" sldId="257"/>
            <ac:grpSpMk id="45" creationId="{2DF85EE3-F350-4DF3-A6E3-36A7D8BA7B59}"/>
          </ac:grpSpMkLst>
        </pc:grpChg>
        <pc:grpChg chg="add mod">
          <ac:chgData name="Andres Penuela-Fernandez" userId="26693260-5f72-4911-8218-b098c180f1d5" providerId="ADAL" clId="{0DC84334-844D-4AC2-81FB-1220E60640EC}" dt="2020-03-19T11:56:41.592" v="72" actId="571"/>
          <ac:grpSpMkLst>
            <pc:docMk/>
            <pc:sldMk cId="1672019757" sldId="257"/>
            <ac:grpSpMk id="55" creationId="{FD2D0DAC-D8A9-4791-9B5A-4950048D69F1}"/>
          </ac:grpSpMkLst>
        </pc:grpChg>
        <pc:grpChg chg="add mod">
          <ac:chgData name="Andres Penuela-Fernandez" userId="26693260-5f72-4911-8218-b098c180f1d5" providerId="ADAL" clId="{0DC84334-844D-4AC2-81FB-1220E60640EC}" dt="2020-03-19T11:56:41.592" v="72" actId="571"/>
          <ac:grpSpMkLst>
            <pc:docMk/>
            <pc:sldMk cId="1672019757" sldId="257"/>
            <ac:grpSpMk id="59" creationId="{4AE872EF-1F08-4017-8A3B-EB5822DFB4B7}"/>
          </ac:grpSpMkLst>
        </pc:grpChg>
        <pc:grpChg chg="del">
          <ac:chgData name="Andres Penuela-Fernandez" userId="26693260-5f72-4911-8218-b098c180f1d5" providerId="ADAL" clId="{0DC84334-844D-4AC2-81FB-1220E60640EC}" dt="2020-03-19T11:51:21.870" v="8" actId="165"/>
          <ac:grpSpMkLst>
            <pc:docMk/>
            <pc:sldMk cId="1672019757" sldId="257"/>
            <ac:grpSpMk id="64" creationId="{ADD1CA04-86B6-4F65-827F-C1BCFBC5F9EA}"/>
          </ac:grpSpMkLst>
        </pc:grpChg>
        <pc:grpChg chg="add mod">
          <ac:chgData name="Andres Penuela-Fernandez" userId="26693260-5f72-4911-8218-b098c180f1d5" providerId="ADAL" clId="{0DC84334-844D-4AC2-81FB-1220E60640EC}" dt="2020-03-19T11:56:41.592" v="72" actId="571"/>
          <ac:grpSpMkLst>
            <pc:docMk/>
            <pc:sldMk cId="1672019757" sldId="257"/>
            <ac:grpSpMk id="82" creationId="{F8D6E98B-ED09-4379-A801-C08C3A2A5C44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EE822-A546-444E-A698-049B40267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E9EDD-2AC3-4384-8ADE-C73B4449E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ABC20-CE44-4CA7-9A62-4538BD28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2517C-430C-49A5-AADD-62D98583ED58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CC500-AFA1-403A-B103-1145C48AA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0E09B-6FF1-4CC1-824F-6CCFB81E3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2375-8830-458B-9CBE-8282F189713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751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E7E46-1016-40E0-B2F7-9E8A72DA4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7FAE47-2ADD-4600-A1E3-5A803A319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25B1D-8F40-4175-A019-F816C08AE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2517C-430C-49A5-AADD-62D98583ED58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766FB-468D-4253-BA1B-974661FE2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F24B5-676B-47ED-9833-44CA1590C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2375-8830-458B-9CBE-8282F189713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730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8444E5-F00D-4533-8E04-D961309FB2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BD0198-0F4E-4276-9733-A8C7CDF63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D66BA-707F-4986-9D55-1AF892892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2517C-430C-49A5-AADD-62D98583ED58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DEEB3-7793-4D6A-928D-A6641328F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18887-1683-4F4F-A452-C87AE3E05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2375-8830-458B-9CBE-8282F189713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95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D99B2-EA53-424F-8A20-69BC2BE3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4BDF4-7315-4D1A-8FB5-3994A7383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D79AF-665B-4AA1-81A7-7E9EE84B1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2517C-430C-49A5-AADD-62D98583ED58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10618-D327-4E23-BE6F-952789C1B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56CC5-AF56-4CB1-9333-60CD3ACF4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2375-8830-458B-9CBE-8282F189713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145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9DE72-C26D-4C42-97EA-17F99DE9A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1CFF4-BA24-43C0-8368-9B3868181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1BA9E-2505-4C95-9729-DC85F47A9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2517C-430C-49A5-AADD-62D98583ED58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1DD35-352E-43EC-A031-9F1E52ABB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7E51E-0961-42EE-AE83-12199231D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2375-8830-458B-9CBE-8282F189713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777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4DD46-D730-433B-B1DF-BB2392645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26929-A0BF-47E8-BA02-01D538DEE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AF042-DBA7-497C-876A-E12F46683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EA48A-88DF-4D89-A40B-1C15266B5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2517C-430C-49A5-AADD-62D98583ED58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4ABFB-DABD-4966-8C3D-DD0503EE6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E126A-18E8-448C-B292-B3758AE91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2375-8830-458B-9CBE-8282F189713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48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12206-0C4F-49EC-8AC5-4DBD7E90A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8EF64-15C1-420A-BD0A-9C633C253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F80497-08B4-4AC0-87F5-3D7F71226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3DBCB7-1898-4DFB-B994-E8FECEE00C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429C8A-2C90-47C7-90A9-C12EECDA3A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095F94-E8C6-487B-99C1-7FBEFD168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2517C-430C-49A5-AADD-62D98583ED58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7A9C73-0CF3-4BFB-9F81-C9CE9FFC9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CC22AB-B2F2-430E-80D9-F545D0EFD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2375-8830-458B-9CBE-8282F189713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716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0C373-86C0-4094-BDFE-EC061CB2E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4CCE5A-9DDA-4258-9201-0086EA6EE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2517C-430C-49A5-AADD-62D98583ED58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7945A2-962B-449B-9284-403971C08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BBE75-7258-4729-B078-525B44460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2375-8830-458B-9CBE-8282F189713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97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A466C3-D8C9-4AB1-A3FE-71D648B43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2517C-430C-49A5-AADD-62D98583ED58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980739-8C03-4A6D-8F8C-579788191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BEFBBC-D791-4F08-9CA3-A96EDC385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2375-8830-458B-9CBE-8282F189713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1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1EC3D-B671-41B2-BCE3-70908EE03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029EB-E673-4441-8322-4DB7040BC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677807-4771-4334-B7BC-0B7CFD09D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E7CE7-32BB-460C-B6DF-15693D1AA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2517C-430C-49A5-AADD-62D98583ED58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C8557-9846-49C6-820E-352794165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F87B9-0593-4271-877B-3704289CE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2375-8830-458B-9CBE-8282F189713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68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FF0CB-A9B9-4FC3-BD79-C3DCBF5C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1F1562-72D2-4F1B-9390-F3B4ECC7D3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D7169-F288-4EC7-A4AD-1B7DAEB96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D1C37-CE91-464D-B59D-B0453F377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2517C-430C-49A5-AADD-62D98583ED58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E5EAD-9F64-41E8-AC04-ABAAFB836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F3D45-108B-4180-8617-18F57C32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2375-8830-458B-9CBE-8282F189713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9862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F9D61B-EE14-4A42-9CE6-87BE031CC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251E8-D8A6-4B0C-A4A1-C0B47F8E1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D6492-B0B4-4E50-B7E9-C172B95565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2517C-430C-49A5-AADD-62D98583ED58}" type="datetimeFigureOut">
              <a:rPr lang="en-GB" smtClean="0"/>
              <a:t>16/05/2020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16FB2-000F-4926-9B8F-B01822644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1C7ED-8265-4F83-AFED-80F87A30A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82375-8830-458B-9CBE-8282F189713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629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ADD1CA04-86B6-4F65-827F-C1BCFBC5F9EA}"/>
              </a:ext>
            </a:extLst>
          </p:cNvPr>
          <p:cNvGrpSpPr/>
          <p:nvPr/>
        </p:nvGrpSpPr>
        <p:grpSpPr>
          <a:xfrm>
            <a:off x="-1074165" y="1590040"/>
            <a:ext cx="12146923" cy="3265903"/>
            <a:chOff x="-1074165" y="1590040"/>
            <a:chExt cx="12146923" cy="326590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E8EBF0F-5F2F-45EA-A842-711F333835AA}"/>
                </a:ext>
              </a:extLst>
            </p:cNvPr>
            <p:cNvSpPr/>
            <p:nvPr/>
          </p:nvSpPr>
          <p:spPr>
            <a:xfrm>
              <a:off x="508254" y="2333725"/>
              <a:ext cx="1579879" cy="122173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1EFD205-980E-4775-8F71-F78320E376DA}"/>
                </a:ext>
              </a:extLst>
            </p:cNvPr>
            <p:cNvGrpSpPr/>
            <p:nvPr/>
          </p:nvGrpSpPr>
          <p:grpSpPr>
            <a:xfrm>
              <a:off x="3901440" y="1590040"/>
              <a:ext cx="1371600" cy="1300480"/>
              <a:chOff x="2600960" y="508000"/>
              <a:chExt cx="1371600" cy="130048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D0D6D0E-D77F-4BBE-9398-78E2F9260EE7}"/>
                  </a:ext>
                </a:extLst>
              </p:cNvPr>
              <p:cNvSpPr/>
              <p:nvPr/>
            </p:nvSpPr>
            <p:spPr>
              <a:xfrm>
                <a:off x="2600960" y="640080"/>
                <a:ext cx="1148080" cy="1168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17502A23-2906-4D85-9694-9284647A2BA8}"/>
                  </a:ext>
                </a:extLst>
              </p:cNvPr>
              <p:cNvSpPr/>
              <p:nvPr/>
            </p:nvSpPr>
            <p:spPr>
              <a:xfrm>
                <a:off x="2600960" y="508000"/>
                <a:ext cx="1371600" cy="1300480"/>
              </a:xfrm>
              <a:custGeom>
                <a:avLst/>
                <a:gdLst>
                  <a:gd name="connsiteX0" fmla="*/ 10160 w 1371600"/>
                  <a:gd name="connsiteY0" fmla="*/ 0 h 1300480"/>
                  <a:gd name="connsiteX1" fmla="*/ 0 w 1371600"/>
                  <a:gd name="connsiteY1" fmla="*/ 1300480 h 1300480"/>
                  <a:gd name="connsiteX2" fmla="*/ 1371600 w 1371600"/>
                  <a:gd name="connsiteY2" fmla="*/ 1300480 h 130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71600" h="1300480">
                    <a:moveTo>
                      <a:pt x="10160" y="0"/>
                    </a:moveTo>
                    <a:cubicBezTo>
                      <a:pt x="6773" y="433493"/>
                      <a:pt x="3387" y="866987"/>
                      <a:pt x="0" y="1300480"/>
                    </a:cubicBezTo>
                    <a:lnTo>
                      <a:pt x="1371600" y="130048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A56BC863-C12E-47AB-B25A-D58994BF6EDC}"/>
                  </a:ext>
                </a:extLst>
              </p:cNvPr>
              <p:cNvSpPr/>
              <p:nvPr/>
            </p:nvSpPr>
            <p:spPr>
              <a:xfrm>
                <a:off x="3749040" y="508000"/>
                <a:ext cx="223520" cy="1087120"/>
              </a:xfrm>
              <a:custGeom>
                <a:avLst/>
                <a:gdLst>
                  <a:gd name="connsiteX0" fmla="*/ 10160 w 1371600"/>
                  <a:gd name="connsiteY0" fmla="*/ 0 h 1300480"/>
                  <a:gd name="connsiteX1" fmla="*/ 0 w 1371600"/>
                  <a:gd name="connsiteY1" fmla="*/ 1300480 h 1300480"/>
                  <a:gd name="connsiteX2" fmla="*/ 1371600 w 1371600"/>
                  <a:gd name="connsiteY2" fmla="*/ 1300480 h 130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71600" h="1300480">
                    <a:moveTo>
                      <a:pt x="10160" y="0"/>
                    </a:moveTo>
                    <a:cubicBezTo>
                      <a:pt x="6773" y="433493"/>
                      <a:pt x="3387" y="866987"/>
                      <a:pt x="0" y="1300480"/>
                    </a:cubicBezTo>
                    <a:lnTo>
                      <a:pt x="1371600" y="130048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C9D6C0F-0930-4A61-9E59-49C629338147}"/>
                </a:ext>
              </a:extLst>
            </p:cNvPr>
            <p:cNvGrpSpPr/>
            <p:nvPr/>
          </p:nvGrpSpPr>
          <p:grpSpPr>
            <a:xfrm>
              <a:off x="5996940" y="1590040"/>
              <a:ext cx="1371600" cy="1300480"/>
              <a:chOff x="2600960" y="508000"/>
              <a:chExt cx="1371600" cy="130048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25D5F1E-7E2C-4669-A743-1448F4A1CF76}"/>
                  </a:ext>
                </a:extLst>
              </p:cNvPr>
              <p:cNvSpPr/>
              <p:nvPr/>
            </p:nvSpPr>
            <p:spPr>
              <a:xfrm>
                <a:off x="2600960" y="640080"/>
                <a:ext cx="1148080" cy="1168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2792A3EB-6BAD-4257-BDBC-4F6EAA763275}"/>
                  </a:ext>
                </a:extLst>
              </p:cNvPr>
              <p:cNvSpPr/>
              <p:nvPr/>
            </p:nvSpPr>
            <p:spPr>
              <a:xfrm>
                <a:off x="2600960" y="508000"/>
                <a:ext cx="1371600" cy="1300480"/>
              </a:xfrm>
              <a:custGeom>
                <a:avLst/>
                <a:gdLst>
                  <a:gd name="connsiteX0" fmla="*/ 10160 w 1371600"/>
                  <a:gd name="connsiteY0" fmla="*/ 0 h 1300480"/>
                  <a:gd name="connsiteX1" fmla="*/ 0 w 1371600"/>
                  <a:gd name="connsiteY1" fmla="*/ 1300480 h 1300480"/>
                  <a:gd name="connsiteX2" fmla="*/ 1371600 w 1371600"/>
                  <a:gd name="connsiteY2" fmla="*/ 1300480 h 130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71600" h="1300480">
                    <a:moveTo>
                      <a:pt x="10160" y="0"/>
                    </a:moveTo>
                    <a:cubicBezTo>
                      <a:pt x="6773" y="433493"/>
                      <a:pt x="3387" y="866987"/>
                      <a:pt x="0" y="1300480"/>
                    </a:cubicBezTo>
                    <a:lnTo>
                      <a:pt x="1371600" y="130048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6F9E398-ABE9-4E5C-9F51-4AB62BFE1A78}"/>
                  </a:ext>
                </a:extLst>
              </p:cNvPr>
              <p:cNvSpPr/>
              <p:nvPr/>
            </p:nvSpPr>
            <p:spPr>
              <a:xfrm>
                <a:off x="3749040" y="508000"/>
                <a:ext cx="223520" cy="1087120"/>
              </a:xfrm>
              <a:custGeom>
                <a:avLst/>
                <a:gdLst>
                  <a:gd name="connsiteX0" fmla="*/ 10160 w 1371600"/>
                  <a:gd name="connsiteY0" fmla="*/ 0 h 1300480"/>
                  <a:gd name="connsiteX1" fmla="*/ 0 w 1371600"/>
                  <a:gd name="connsiteY1" fmla="*/ 1300480 h 1300480"/>
                  <a:gd name="connsiteX2" fmla="*/ 1371600 w 1371600"/>
                  <a:gd name="connsiteY2" fmla="*/ 1300480 h 130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71600" h="1300480">
                    <a:moveTo>
                      <a:pt x="10160" y="0"/>
                    </a:moveTo>
                    <a:cubicBezTo>
                      <a:pt x="6773" y="433493"/>
                      <a:pt x="3387" y="866987"/>
                      <a:pt x="0" y="1300480"/>
                    </a:cubicBezTo>
                    <a:lnTo>
                      <a:pt x="1371600" y="130048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06B27F0-F325-446D-BEEA-1D35512DCE8B}"/>
                </a:ext>
              </a:extLst>
            </p:cNvPr>
            <p:cNvGrpSpPr/>
            <p:nvPr/>
          </p:nvGrpSpPr>
          <p:grpSpPr>
            <a:xfrm>
              <a:off x="8092440" y="1590040"/>
              <a:ext cx="1371600" cy="1300480"/>
              <a:chOff x="2600960" y="508000"/>
              <a:chExt cx="1371600" cy="130048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C0EAAB3-2680-4CBD-95E8-26269A4270AC}"/>
                  </a:ext>
                </a:extLst>
              </p:cNvPr>
              <p:cNvSpPr/>
              <p:nvPr/>
            </p:nvSpPr>
            <p:spPr>
              <a:xfrm>
                <a:off x="2600960" y="640080"/>
                <a:ext cx="1148080" cy="1168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3A66E8F6-1A9B-4B28-9E2D-0037E2F1BB3E}"/>
                  </a:ext>
                </a:extLst>
              </p:cNvPr>
              <p:cNvSpPr/>
              <p:nvPr/>
            </p:nvSpPr>
            <p:spPr>
              <a:xfrm>
                <a:off x="2600960" y="508000"/>
                <a:ext cx="1371600" cy="1300480"/>
              </a:xfrm>
              <a:custGeom>
                <a:avLst/>
                <a:gdLst>
                  <a:gd name="connsiteX0" fmla="*/ 10160 w 1371600"/>
                  <a:gd name="connsiteY0" fmla="*/ 0 h 1300480"/>
                  <a:gd name="connsiteX1" fmla="*/ 0 w 1371600"/>
                  <a:gd name="connsiteY1" fmla="*/ 1300480 h 1300480"/>
                  <a:gd name="connsiteX2" fmla="*/ 1371600 w 1371600"/>
                  <a:gd name="connsiteY2" fmla="*/ 1300480 h 130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71600" h="1300480">
                    <a:moveTo>
                      <a:pt x="10160" y="0"/>
                    </a:moveTo>
                    <a:cubicBezTo>
                      <a:pt x="6773" y="433493"/>
                      <a:pt x="3387" y="866987"/>
                      <a:pt x="0" y="1300480"/>
                    </a:cubicBezTo>
                    <a:lnTo>
                      <a:pt x="1371600" y="130048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5C6D3035-75EE-4471-ABDE-A58C8A039148}"/>
                  </a:ext>
                </a:extLst>
              </p:cNvPr>
              <p:cNvSpPr/>
              <p:nvPr/>
            </p:nvSpPr>
            <p:spPr>
              <a:xfrm>
                <a:off x="3749040" y="508000"/>
                <a:ext cx="223520" cy="1087120"/>
              </a:xfrm>
              <a:custGeom>
                <a:avLst/>
                <a:gdLst>
                  <a:gd name="connsiteX0" fmla="*/ 10160 w 1371600"/>
                  <a:gd name="connsiteY0" fmla="*/ 0 h 1300480"/>
                  <a:gd name="connsiteX1" fmla="*/ 0 w 1371600"/>
                  <a:gd name="connsiteY1" fmla="*/ 1300480 h 1300480"/>
                  <a:gd name="connsiteX2" fmla="*/ 1371600 w 1371600"/>
                  <a:gd name="connsiteY2" fmla="*/ 1300480 h 130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71600" h="1300480">
                    <a:moveTo>
                      <a:pt x="10160" y="0"/>
                    </a:moveTo>
                    <a:cubicBezTo>
                      <a:pt x="6773" y="433493"/>
                      <a:pt x="3387" y="866987"/>
                      <a:pt x="0" y="1300480"/>
                    </a:cubicBezTo>
                    <a:lnTo>
                      <a:pt x="1371600" y="130048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D05F6C5-1B05-4B28-867E-028D71DA3300}"/>
                </a:ext>
              </a:extLst>
            </p:cNvPr>
            <p:cNvGrpSpPr/>
            <p:nvPr/>
          </p:nvGrpSpPr>
          <p:grpSpPr>
            <a:xfrm>
              <a:off x="5277278" y="3555463"/>
              <a:ext cx="2905760" cy="1300480"/>
              <a:chOff x="2600960" y="508000"/>
              <a:chExt cx="1371600" cy="130048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016222D-A3BB-4D85-9C2D-8F18E175BA42}"/>
                  </a:ext>
                </a:extLst>
              </p:cNvPr>
              <p:cNvSpPr/>
              <p:nvPr/>
            </p:nvSpPr>
            <p:spPr>
              <a:xfrm>
                <a:off x="2600960" y="640080"/>
                <a:ext cx="1148080" cy="11684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10874EEC-A457-48DA-810D-FAE684848A87}"/>
                  </a:ext>
                </a:extLst>
              </p:cNvPr>
              <p:cNvSpPr/>
              <p:nvPr/>
            </p:nvSpPr>
            <p:spPr>
              <a:xfrm>
                <a:off x="2600960" y="508000"/>
                <a:ext cx="1371600" cy="1300480"/>
              </a:xfrm>
              <a:custGeom>
                <a:avLst/>
                <a:gdLst>
                  <a:gd name="connsiteX0" fmla="*/ 10160 w 1371600"/>
                  <a:gd name="connsiteY0" fmla="*/ 0 h 1300480"/>
                  <a:gd name="connsiteX1" fmla="*/ 0 w 1371600"/>
                  <a:gd name="connsiteY1" fmla="*/ 1300480 h 1300480"/>
                  <a:gd name="connsiteX2" fmla="*/ 1371600 w 1371600"/>
                  <a:gd name="connsiteY2" fmla="*/ 1300480 h 130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71600" h="1300480">
                    <a:moveTo>
                      <a:pt x="10160" y="0"/>
                    </a:moveTo>
                    <a:cubicBezTo>
                      <a:pt x="6773" y="433493"/>
                      <a:pt x="3387" y="866987"/>
                      <a:pt x="0" y="1300480"/>
                    </a:cubicBezTo>
                    <a:lnTo>
                      <a:pt x="1371600" y="130048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D103A92-0789-43A3-AD4E-CE4295AC7874}"/>
                  </a:ext>
                </a:extLst>
              </p:cNvPr>
              <p:cNvSpPr/>
              <p:nvPr/>
            </p:nvSpPr>
            <p:spPr>
              <a:xfrm>
                <a:off x="3749040" y="508000"/>
                <a:ext cx="223520" cy="1087120"/>
              </a:xfrm>
              <a:custGeom>
                <a:avLst/>
                <a:gdLst>
                  <a:gd name="connsiteX0" fmla="*/ 10160 w 1371600"/>
                  <a:gd name="connsiteY0" fmla="*/ 0 h 1300480"/>
                  <a:gd name="connsiteX1" fmla="*/ 0 w 1371600"/>
                  <a:gd name="connsiteY1" fmla="*/ 1300480 h 1300480"/>
                  <a:gd name="connsiteX2" fmla="*/ 1371600 w 1371600"/>
                  <a:gd name="connsiteY2" fmla="*/ 1300480 h 130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71600" h="1300480">
                    <a:moveTo>
                      <a:pt x="10160" y="0"/>
                    </a:moveTo>
                    <a:cubicBezTo>
                      <a:pt x="6773" y="433493"/>
                      <a:pt x="3387" y="866987"/>
                      <a:pt x="0" y="1300480"/>
                    </a:cubicBezTo>
                    <a:lnTo>
                      <a:pt x="1371600" y="130048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D81279C-8AAA-49AE-8854-B1B485425594}"/>
                </a:ext>
              </a:extLst>
            </p:cNvPr>
            <p:cNvGrpSpPr/>
            <p:nvPr/>
          </p:nvGrpSpPr>
          <p:grpSpPr>
            <a:xfrm>
              <a:off x="-1074165" y="1962885"/>
              <a:ext cx="3349598" cy="2280920"/>
              <a:chOff x="1257301" y="4274820"/>
              <a:chExt cx="3349598" cy="2280920"/>
            </a:xfrm>
          </p:grpSpPr>
          <p:sp>
            <p:nvSpPr>
              <p:cNvPr id="25" name="Arc 24">
                <a:extLst>
                  <a:ext uri="{FF2B5EF4-FFF2-40B4-BE49-F238E27FC236}">
                    <a16:creationId xmlns:a16="http://schemas.microsoft.com/office/drawing/2014/main" id="{74812DC6-A432-48BB-8303-81443F07A546}"/>
                  </a:ext>
                </a:extLst>
              </p:cNvPr>
              <p:cNvSpPr/>
              <p:nvPr/>
            </p:nvSpPr>
            <p:spPr>
              <a:xfrm>
                <a:off x="1257301" y="5185410"/>
                <a:ext cx="3162300" cy="1370330"/>
              </a:xfrm>
              <a:prstGeom prst="arc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02DDADBD-6831-4350-B10D-7D831025899F}"/>
                  </a:ext>
                </a:extLst>
              </p:cNvPr>
              <p:cNvSpPr/>
              <p:nvPr/>
            </p:nvSpPr>
            <p:spPr>
              <a:xfrm>
                <a:off x="2842260" y="5867399"/>
                <a:ext cx="1764639" cy="45719"/>
              </a:xfrm>
              <a:custGeom>
                <a:avLst/>
                <a:gdLst>
                  <a:gd name="connsiteX0" fmla="*/ 1592580 w 1592580"/>
                  <a:gd name="connsiteY0" fmla="*/ 0 h 0"/>
                  <a:gd name="connsiteX1" fmla="*/ 0 w 159258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92580">
                    <a:moveTo>
                      <a:pt x="1592580" y="0"/>
                    </a:moveTo>
                    <a:lnTo>
                      <a:pt x="0" y="0"/>
                    </a:lnTo>
                  </a:path>
                </a:pathLst>
              </a:custGeom>
              <a:noFill/>
              <a:ln>
                <a:headEnd type="triangl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ECB68BA0-3920-49BB-B9EE-A4E2F211DBA7}"/>
                  </a:ext>
                </a:extLst>
              </p:cNvPr>
              <p:cNvSpPr/>
              <p:nvPr/>
            </p:nvSpPr>
            <p:spPr>
              <a:xfrm rot="16200000">
                <a:off x="2045971" y="5071110"/>
                <a:ext cx="1592580" cy="0"/>
              </a:xfrm>
              <a:custGeom>
                <a:avLst/>
                <a:gdLst>
                  <a:gd name="connsiteX0" fmla="*/ 1592580 w 1592580"/>
                  <a:gd name="connsiteY0" fmla="*/ 0 h 0"/>
                  <a:gd name="connsiteX1" fmla="*/ 0 w 159258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92580">
                    <a:moveTo>
                      <a:pt x="1592580" y="0"/>
                    </a:moveTo>
                    <a:lnTo>
                      <a:pt x="0" y="0"/>
                    </a:lnTo>
                  </a:path>
                </a:pathLst>
              </a:custGeom>
              <a:noFill/>
              <a:ln>
                <a:headEnd type="triangl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A0FCFC05-1EB3-4C01-90BD-AF311BC494E7}"/>
                </a:ext>
              </a:extLst>
            </p:cNvPr>
            <p:cNvSpPr/>
            <p:nvPr/>
          </p:nvSpPr>
          <p:spPr>
            <a:xfrm>
              <a:off x="1610811" y="2470249"/>
              <a:ext cx="839274" cy="543560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2216DF3E-EEDD-42E9-B896-AC4AB11CD074}"/>
                </a:ext>
              </a:extLst>
            </p:cNvPr>
            <p:cNvSpPr/>
            <p:nvPr/>
          </p:nvSpPr>
          <p:spPr>
            <a:xfrm>
              <a:off x="2941424" y="2589183"/>
              <a:ext cx="839274" cy="356720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47E28E08-C626-410D-97DC-FFEB05B0D3B3}"/>
                </a:ext>
              </a:extLst>
            </p:cNvPr>
            <p:cNvSpPr/>
            <p:nvPr/>
          </p:nvSpPr>
          <p:spPr>
            <a:xfrm rot="1817190">
              <a:off x="2707761" y="3547730"/>
              <a:ext cx="2428306" cy="236043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7EAE06E-29F7-4DD4-9BCC-4DBC4D277F95}"/>
                </a:ext>
              </a:extLst>
            </p:cNvPr>
            <p:cNvSpPr txBox="1"/>
            <p:nvPr/>
          </p:nvSpPr>
          <p:spPr>
            <a:xfrm>
              <a:off x="2467558" y="2564176"/>
              <a:ext cx="504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ER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15B350C-E8FE-4698-B73A-B3FBF8E2D8F8}"/>
                </a:ext>
              </a:extLst>
            </p:cNvPr>
            <p:cNvSpPr txBox="1"/>
            <p:nvPr/>
          </p:nvSpPr>
          <p:spPr>
            <a:xfrm>
              <a:off x="2973331" y="2232056"/>
              <a:ext cx="7134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α</a:t>
              </a:r>
              <a:r>
                <a:rPr lang="en-GB" dirty="0"/>
                <a:t> ER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5E33134-65FE-4236-BEBB-45DD6C1E26A6}"/>
                </a:ext>
              </a:extLst>
            </p:cNvPr>
            <p:cNvSpPr txBox="1"/>
            <p:nvPr/>
          </p:nvSpPr>
          <p:spPr>
            <a:xfrm rot="1867811">
              <a:off x="3601411" y="3301580"/>
              <a:ext cx="990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(1-</a:t>
              </a:r>
              <a:r>
                <a:rPr lang="el-GR" dirty="0"/>
                <a:t>α</a:t>
              </a:r>
              <a:r>
                <a:rPr lang="en-GB" dirty="0"/>
                <a:t>) ER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D6ACEB6-4BA7-4DE8-9F88-AC23CA26F6F8}"/>
                </a:ext>
              </a:extLst>
            </p:cNvPr>
            <p:cNvSpPr txBox="1"/>
            <p:nvPr/>
          </p:nvSpPr>
          <p:spPr>
            <a:xfrm>
              <a:off x="3963465" y="1999010"/>
              <a:ext cx="12163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Quick flow reservoir V</a:t>
              </a:r>
              <a:r>
                <a:rPr lang="en-GB" sz="1400" baseline="-25000" dirty="0"/>
                <a:t>1</a:t>
              </a:r>
              <a:endParaRPr lang="en-GB" sz="14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90A74D1-3725-456B-AB58-6F5219711944}"/>
                </a:ext>
              </a:extLst>
            </p:cNvPr>
            <p:cNvSpPr txBox="1"/>
            <p:nvPr/>
          </p:nvSpPr>
          <p:spPr>
            <a:xfrm>
              <a:off x="6074547" y="1978670"/>
              <a:ext cx="12163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Quick flow reservoir V</a:t>
              </a:r>
              <a:r>
                <a:rPr lang="en-GB" sz="1400" baseline="-25000" dirty="0"/>
                <a:t>2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C2ABAF1-37DD-4519-93B4-0D79C726A777}"/>
                </a:ext>
              </a:extLst>
            </p:cNvPr>
            <p:cNvSpPr txBox="1"/>
            <p:nvPr/>
          </p:nvSpPr>
          <p:spPr>
            <a:xfrm>
              <a:off x="8170047" y="1976120"/>
              <a:ext cx="12163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Quick flow reservoir V</a:t>
              </a:r>
              <a:r>
                <a:rPr lang="en-GB" sz="1400" baseline="-25000" dirty="0"/>
                <a:t>3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9C123CB-DDB9-40A0-8480-A2BD6D081F59}"/>
                </a:ext>
              </a:extLst>
            </p:cNvPr>
            <p:cNvSpPr txBox="1"/>
            <p:nvPr/>
          </p:nvSpPr>
          <p:spPr>
            <a:xfrm>
              <a:off x="1078881" y="2331820"/>
              <a:ext cx="12163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Effective rain (ER)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115E10F-BBC8-47F8-9AA1-0D2CFA11EEAB}"/>
                </a:ext>
              </a:extLst>
            </p:cNvPr>
            <p:cNvSpPr txBox="1"/>
            <p:nvPr/>
          </p:nvSpPr>
          <p:spPr>
            <a:xfrm>
              <a:off x="467887" y="3057320"/>
              <a:ext cx="12163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Soil storage capacity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9089907-552E-49AF-BAE6-7F9B2CEB8227}"/>
                </a:ext>
              </a:extLst>
            </p:cNvPr>
            <p:cNvSpPr txBox="1"/>
            <p:nvPr/>
          </p:nvSpPr>
          <p:spPr>
            <a:xfrm>
              <a:off x="5928380" y="4010133"/>
              <a:ext cx="12163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Slow flow reservoir V</a:t>
              </a:r>
              <a:r>
                <a:rPr lang="en-GB" sz="1400" baseline="-25000" dirty="0"/>
                <a:t>4</a:t>
              </a:r>
            </a:p>
          </p:txBody>
        </p:sp>
        <p:sp>
          <p:nvSpPr>
            <p:cNvPr id="42" name="Arrow: Right 41">
              <a:extLst>
                <a:ext uri="{FF2B5EF4-FFF2-40B4-BE49-F238E27FC236}">
                  <a16:creationId xmlns:a16="http://schemas.microsoft.com/office/drawing/2014/main" id="{975C8A16-D716-4BED-AA32-36B82CF23610}"/>
                </a:ext>
              </a:extLst>
            </p:cNvPr>
            <p:cNvSpPr/>
            <p:nvPr/>
          </p:nvSpPr>
          <p:spPr>
            <a:xfrm>
              <a:off x="5341666" y="2596151"/>
              <a:ext cx="608663" cy="355360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9934ACE-D606-4F9C-8E31-14BA83728561}"/>
                </a:ext>
              </a:extLst>
            </p:cNvPr>
            <p:cNvSpPr txBox="1"/>
            <p:nvPr/>
          </p:nvSpPr>
          <p:spPr>
            <a:xfrm>
              <a:off x="5242485" y="2289765"/>
              <a:ext cx="734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K</a:t>
              </a:r>
              <a:r>
                <a:rPr lang="en-GB" baseline="-25000" dirty="0" err="1"/>
                <a:t>q</a:t>
              </a:r>
              <a:r>
                <a:rPr lang="en-GB" dirty="0"/>
                <a:t> V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0087102-4E0C-4F95-8A21-BC957D1D5186}"/>
                </a:ext>
              </a:extLst>
            </p:cNvPr>
            <p:cNvSpPr txBox="1"/>
            <p:nvPr/>
          </p:nvSpPr>
          <p:spPr>
            <a:xfrm>
              <a:off x="7383438" y="2282966"/>
              <a:ext cx="734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K</a:t>
              </a:r>
              <a:r>
                <a:rPr lang="en-GB" baseline="-25000" dirty="0" err="1"/>
                <a:t>q</a:t>
              </a:r>
              <a:r>
                <a:rPr lang="en-GB" dirty="0"/>
                <a:t> V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BC5C05-3197-4F29-B22E-F8E3688AAEA9}"/>
                </a:ext>
              </a:extLst>
            </p:cNvPr>
            <p:cNvSpPr txBox="1"/>
            <p:nvPr/>
          </p:nvSpPr>
          <p:spPr>
            <a:xfrm>
              <a:off x="9574833" y="2274784"/>
              <a:ext cx="734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K</a:t>
              </a:r>
              <a:r>
                <a:rPr lang="en-GB" baseline="-25000" dirty="0" err="1"/>
                <a:t>q</a:t>
              </a:r>
              <a:r>
                <a:rPr lang="en-GB" dirty="0"/>
                <a:t> V</a:t>
              </a:r>
              <a:r>
                <a:rPr lang="en-GB" baseline="-25000" dirty="0"/>
                <a:t>3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2798062-9BEA-46ED-9699-B57E81650858}"/>
                </a:ext>
              </a:extLst>
            </p:cNvPr>
            <p:cNvSpPr txBox="1"/>
            <p:nvPr/>
          </p:nvSpPr>
          <p:spPr>
            <a:xfrm rot="19269064">
              <a:off x="8808883" y="3502878"/>
              <a:ext cx="734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K</a:t>
              </a:r>
              <a:r>
                <a:rPr lang="en-GB" baseline="-25000" dirty="0"/>
                <a:t>s</a:t>
              </a:r>
              <a:r>
                <a:rPr lang="en-GB" dirty="0"/>
                <a:t> V</a:t>
              </a:r>
              <a:r>
                <a:rPr lang="en-GB" baseline="-25000" dirty="0"/>
                <a:t>4</a:t>
              </a:r>
            </a:p>
          </p:txBody>
        </p:sp>
        <p:sp>
          <p:nvSpPr>
            <p:cNvPr id="60" name="Arrow: Right 59">
              <a:extLst>
                <a:ext uri="{FF2B5EF4-FFF2-40B4-BE49-F238E27FC236}">
                  <a16:creationId xmlns:a16="http://schemas.microsoft.com/office/drawing/2014/main" id="{2E4557DF-7C69-4D26-A4D1-0C97098FAB15}"/>
                </a:ext>
              </a:extLst>
            </p:cNvPr>
            <p:cNvSpPr/>
            <p:nvPr/>
          </p:nvSpPr>
          <p:spPr>
            <a:xfrm rot="19114799">
              <a:off x="7966161" y="3764048"/>
              <a:ext cx="2692250" cy="272859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Arrow: Right 60">
              <a:extLst>
                <a:ext uri="{FF2B5EF4-FFF2-40B4-BE49-F238E27FC236}">
                  <a16:creationId xmlns:a16="http://schemas.microsoft.com/office/drawing/2014/main" id="{511E4106-D432-45CA-A1C7-52545D901581}"/>
                </a:ext>
              </a:extLst>
            </p:cNvPr>
            <p:cNvSpPr/>
            <p:nvPr/>
          </p:nvSpPr>
          <p:spPr>
            <a:xfrm>
              <a:off x="7418539" y="2605556"/>
              <a:ext cx="608663" cy="355360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Arrow: Right 61">
              <a:extLst>
                <a:ext uri="{FF2B5EF4-FFF2-40B4-BE49-F238E27FC236}">
                  <a16:creationId xmlns:a16="http://schemas.microsoft.com/office/drawing/2014/main" id="{D98646D3-DDFA-407F-A41E-6784232BA6AB}"/>
                </a:ext>
              </a:extLst>
            </p:cNvPr>
            <p:cNvSpPr/>
            <p:nvPr/>
          </p:nvSpPr>
          <p:spPr>
            <a:xfrm>
              <a:off x="9604390" y="2601178"/>
              <a:ext cx="608663" cy="355360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AD6C514-74C8-4EE3-BBD7-C030AEB8ED7D}"/>
                </a:ext>
              </a:extLst>
            </p:cNvPr>
            <p:cNvSpPr txBox="1"/>
            <p:nvPr/>
          </p:nvSpPr>
          <p:spPr>
            <a:xfrm>
              <a:off x="10338574" y="2582179"/>
              <a:ext cx="734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Q</a:t>
              </a:r>
              <a:endParaRPr lang="en-GB" baseline="-25000" dirty="0"/>
            </a:p>
          </p:txBody>
        </p:sp>
      </p:grp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68205DA4-2582-4F0E-AFCF-8D8FB1D3120C}"/>
              </a:ext>
            </a:extLst>
          </p:cNvPr>
          <p:cNvSpPr/>
          <p:nvPr/>
        </p:nvSpPr>
        <p:spPr>
          <a:xfrm rot="5400000">
            <a:off x="1017085" y="1846730"/>
            <a:ext cx="397745" cy="82684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81E9F90-224A-4B0B-9BA7-7721C911CE66}"/>
              </a:ext>
            </a:extLst>
          </p:cNvPr>
          <p:cNvSpPr txBox="1"/>
          <p:nvPr/>
        </p:nvSpPr>
        <p:spPr>
          <a:xfrm>
            <a:off x="1078881" y="1372204"/>
            <a:ext cx="1216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Rain</a:t>
            </a:r>
          </a:p>
        </p:txBody>
      </p:sp>
      <p:sp>
        <p:nvSpPr>
          <p:cNvPr id="111" name="Arrow: Right 110">
            <a:extLst>
              <a:ext uri="{FF2B5EF4-FFF2-40B4-BE49-F238E27FC236}">
                <a16:creationId xmlns:a16="http://schemas.microsoft.com/office/drawing/2014/main" id="{74C19B8F-1060-4A0A-8E45-53C5014796F8}"/>
              </a:ext>
            </a:extLst>
          </p:cNvPr>
          <p:cNvSpPr/>
          <p:nvPr/>
        </p:nvSpPr>
        <p:spPr>
          <a:xfrm rot="5400000">
            <a:off x="1194240" y="1846731"/>
            <a:ext cx="397745" cy="82684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54C9E681-70E8-47FB-B572-434C5451FB64}"/>
              </a:ext>
            </a:extLst>
          </p:cNvPr>
          <p:cNvSpPr/>
          <p:nvPr/>
        </p:nvSpPr>
        <p:spPr>
          <a:xfrm rot="5400000">
            <a:off x="1366036" y="1849086"/>
            <a:ext cx="397745" cy="82684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CD0376D1-71DB-4653-8C93-04E897BB3FBA}"/>
              </a:ext>
            </a:extLst>
          </p:cNvPr>
          <p:cNvSpPr/>
          <p:nvPr/>
        </p:nvSpPr>
        <p:spPr>
          <a:xfrm rot="5400000">
            <a:off x="1543191" y="1849087"/>
            <a:ext cx="397745" cy="82684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8C853859-0BEE-4C39-A021-B68185A031E5}"/>
              </a:ext>
            </a:extLst>
          </p:cNvPr>
          <p:cNvSpPr/>
          <p:nvPr/>
        </p:nvSpPr>
        <p:spPr>
          <a:xfrm rot="5400000">
            <a:off x="665454" y="1848807"/>
            <a:ext cx="397745" cy="82684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Arrow: Right 114">
            <a:extLst>
              <a:ext uri="{FF2B5EF4-FFF2-40B4-BE49-F238E27FC236}">
                <a16:creationId xmlns:a16="http://schemas.microsoft.com/office/drawing/2014/main" id="{4526C923-E157-4384-AD7D-36E4183B9B72}"/>
              </a:ext>
            </a:extLst>
          </p:cNvPr>
          <p:cNvSpPr/>
          <p:nvPr/>
        </p:nvSpPr>
        <p:spPr>
          <a:xfrm rot="5400000">
            <a:off x="842609" y="1848808"/>
            <a:ext cx="397745" cy="82684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86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1">
            <a:extLst>
              <a:ext uri="{FF2B5EF4-FFF2-40B4-BE49-F238E27FC236}">
                <a16:creationId xmlns:a16="http://schemas.microsoft.com/office/drawing/2014/main" id="{4C0DDE01-F6E4-435D-875E-79B3CCCC8A0B}"/>
              </a:ext>
            </a:extLst>
          </p:cNvPr>
          <p:cNvSpPr/>
          <p:nvPr/>
        </p:nvSpPr>
        <p:spPr>
          <a:xfrm>
            <a:off x="524881" y="3062277"/>
            <a:ext cx="1579879" cy="49232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1">
            <a:extLst>
              <a:ext uri="{FF2B5EF4-FFF2-40B4-BE49-F238E27FC236}">
                <a16:creationId xmlns:a16="http://schemas.microsoft.com/office/drawing/2014/main" id="{A1A941B3-5F96-49B2-BA05-250E41BC2C4C}"/>
              </a:ext>
            </a:extLst>
          </p:cNvPr>
          <p:cNvSpPr/>
          <p:nvPr/>
        </p:nvSpPr>
        <p:spPr>
          <a:xfrm>
            <a:off x="525840" y="2326446"/>
            <a:ext cx="1579879" cy="1221738"/>
          </a:xfrm>
          <a:prstGeom prst="rect">
            <a:avLst/>
          </a:prstGeom>
          <a:solidFill>
            <a:schemeClr val="accent1">
              <a:lumMod val="20000"/>
              <a:lumOff val="8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38">
            <a:extLst>
              <a:ext uri="{FF2B5EF4-FFF2-40B4-BE49-F238E27FC236}">
                <a16:creationId xmlns:a16="http://schemas.microsoft.com/office/drawing/2014/main" id="{AF7AC00F-048B-4718-B554-EF40D1F40C33}"/>
              </a:ext>
            </a:extLst>
          </p:cNvPr>
          <p:cNvSpPr txBox="1"/>
          <p:nvPr/>
        </p:nvSpPr>
        <p:spPr>
          <a:xfrm rot="5400000">
            <a:off x="1544056" y="2966742"/>
            <a:ext cx="992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Infiltration rate</a:t>
            </a:r>
          </a:p>
        </p:txBody>
      </p:sp>
      <p:sp>
        <p:nvSpPr>
          <p:cNvPr id="6" name="Arrow: Right 61">
            <a:extLst>
              <a:ext uri="{FF2B5EF4-FFF2-40B4-BE49-F238E27FC236}">
                <a16:creationId xmlns:a16="http://schemas.microsoft.com/office/drawing/2014/main" id="{8E1989F0-A3EE-4095-A45F-67521BC25A1F}"/>
              </a:ext>
            </a:extLst>
          </p:cNvPr>
          <p:cNvSpPr/>
          <p:nvPr/>
        </p:nvSpPr>
        <p:spPr>
          <a:xfrm>
            <a:off x="5004418" y="3112365"/>
            <a:ext cx="608663" cy="39214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Right 86">
            <a:extLst>
              <a:ext uri="{FF2B5EF4-FFF2-40B4-BE49-F238E27FC236}">
                <a16:creationId xmlns:a16="http://schemas.microsoft.com/office/drawing/2014/main" id="{7B042F47-1059-4D6E-B5E5-FA9889B7A9CC}"/>
              </a:ext>
            </a:extLst>
          </p:cNvPr>
          <p:cNvSpPr/>
          <p:nvPr/>
        </p:nvSpPr>
        <p:spPr>
          <a:xfrm rot="16200000">
            <a:off x="1563890" y="1710771"/>
            <a:ext cx="397745" cy="3556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Right 91">
            <a:extLst>
              <a:ext uri="{FF2B5EF4-FFF2-40B4-BE49-F238E27FC236}">
                <a16:creationId xmlns:a16="http://schemas.microsoft.com/office/drawing/2014/main" id="{6461C14E-70A7-4BB2-A918-6ACE34B021D9}"/>
              </a:ext>
            </a:extLst>
          </p:cNvPr>
          <p:cNvSpPr/>
          <p:nvPr/>
        </p:nvSpPr>
        <p:spPr>
          <a:xfrm rot="5400000">
            <a:off x="628144" y="1640559"/>
            <a:ext cx="397745" cy="54000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87">
            <a:extLst>
              <a:ext uri="{FF2B5EF4-FFF2-40B4-BE49-F238E27FC236}">
                <a16:creationId xmlns:a16="http://schemas.microsoft.com/office/drawing/2014/main" id="{D6A0BCBB-5E7E-4D4E-9BA1-C3FAB5F9AB97}"/>
              </a:ext>
            </a:extLst>
          </p:cNvPr>
          <p:cNvSpPr txBox="1"/>
          <p:nvPr/>
        </p:nvSpPr>
        <p:spPr>
          <a:xfrm>
            <a:off x="1856269" y="1613506"/>
            <a:ext cx="1216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Evaporation rate</a:t>
            </a:r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31428B88-108C-406E-89D9-BB3F7C86A22A}"/>
              </a:ext>
            </a:extLst>
          </p:cNvPr>
          <p:cNvSpPr/>
          <p:nvPr/>
        </p:nvSpPr>
        <p:spPr>
          <a:xfrm>
            <a:off x="1716469" y="2682999"/>
            <a:ext cx="2502607" cy="57070"/>
          </a:xfrm>
          <a:custGeom>
            <a:avLst/>
            <a:gdLst>
              <a:gd name="connsiteX0" fmla="*/ 0 w 2076450"/>
              <a:gd name="connsiteY0" fmla="*/ 472019 h 824466"/>
              <a:gd name="connsiteX1" fmla="*/ 342900 w 2076450"/>
              <a:gd name="connsiteY1" fmla="*/ 472019 h 824466"/>
              <a:gd name="connsiteX2" fmla="*/ 561975 w 2076450"/>
              <a:gd name="connsiteY2" fmla="*/ 5294 h 824466"/>
              <a:gd name="connsiteX3" fmla="*/ 904875 w 2076450"/>
              <a:gd name="connsiteY3" fmla="*/ 824444 h 824466"/>
              <a:gd name="connsiteX4" fmla="*/ 1247775 w 2076450"/>
              <a:gd name="connsiteY4" fmla="*/ 33869 h 824466"/>
              <a:gd name="connsiteX5" fmla="*/ 1533525 w 2076450"/>
              <a:gd name="connsiteY5" fmla="*/ 624419 h 824466"/>
              <a:gd name="connsiteX6" fmla="*/ 1790700 w 2076450"/>
              <a:gd name="connsiteY6" fmla="*/ 405344 h 824466"/>
              <a:gd name="connsiteX7" fmla="*/ 2076450 w 2076450"/>
              <a:gd name="connsiteY7" fmla="*/ 376769 h 824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76450" h="824466">
                <a:moveTo>
                  <a:pt x="0" y="472019"/>
                </a:moveTo>
                <a:cubicBezTo>
                  <a:pt x="124619" y="510912"/>
                  <a:pt x="249238" y="549806"/>
                  <a:pt x="342900" y="472019"/>
                </a:cubicBezTo>
                <a:cubicBezTo>
                  <a:pt x="436562" y="394232"/>
                  <a:pt x="468313" y="-53443"/>
                  <a:pt x="561975" y="5294"/>
                </a:cubicBezTo>
                <a:cubicBezTo>
                  <a:pt x="655637" y="64031"/>
                  <a:pt x="790575" y="819681"/>
                  <a:pt x="904875" y="824444"/>
                </a:cubicBezTo>
                <a:cubicBezTo>
                  <a:pt x="1019175" y="829207"/>
                  <a:pt x="1143000" y="67206"/>
                  <a:pt x="1247775" y="33869"/>
                </a:cubicBezTo>
                <a:cubicBezTo>
                  <a:pt x="1352550" y="532"/>
                  <a:pt x="1443038" y="562507"/>
                  <a:pt x="1533525" y="624419"/>
                </a:cubicBezTo>
                <a:cubicBezTo>
                  <a:pt x="1624012" y="686331"/>
                  <a:pt x="1700213" y="446619"/>
                  <a:pt x="1790700" y="405344"/>
                </a:cubicBezTo>
                <a:cubicBezTo>
                  <a:pt x="1881187" y="364069"/>
                  <a:pt x="2001838" y="373594"/>
                  <a:pt x="2076450" y="376769"/>
                </a:cubicBezTo>
              </a:path>
            </a:pathLst>
          </a:custGeom>
          <a:noFill/>
          <a:ln w="50800">
            <a:solidFill>
              <a:srgbClr val="00B0F0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TextBox 38">
            <a:extLst>
              <a:ext uri="{FF2B5EF4-FFF2-40B4-BE49-F238E27FC236}">
                <a16:creationId xmlns:a16="http://schemas.microsoft.com/office/drawing/2014/main" id="{3EDD548B-6F05-48F5-B886-0D93F7864327}"/>
              </a:ext>
            </a:extLst>
          </p:cNvPr>
          <p:cNvSpPr txBox="1"/>
          <p:nvPr/>
        </p:nvSpPr>
        <p:spPr>
          <a:xfrm>
            <a:off x="2575302" y="2061864"/>
            <a:ext cx="1426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Travel time - Surface flow</a:t>
            </a:r>
          </a:p>
        </p:txBody>
      </p:sp>
      <p:sp>
        <p:nvSpPr>
          <p:cNvPr id="17" name="TextBox 38">
            <a:extLst>
              <a:ext uri="{FF2B5EF4-FFF2-40B4-BE49-F238E27FC236}">
                <a16:creationId xmlns:a16="http://schemas.microsoft.com/office/drawing/2014/main" id="{15389957-0FCB-48EC-837C-12570ABA9DC1}"/>
              </a:ext>
            </a:extLst>
          </p:cNvPr>
          <p:cNvSpPr txBox="1"/>
          <p:nvPr/>
        </p:nvSpPr>
        <p:spPr>
          <a:xfrm>
            <a:off x="2528311" y="2937315"/>
            <a:ext cx="1658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Travel time - Underground flow</a:t>
            </a:r>
          </a:p>
        </p:txBody>
      </p:sp>
      <p:sp>
        <p:nvSpPr>
          <p:cNvPr id="19" name="Abrir llave 18">
            <a:extLst>
              <a:ext uri="{FF2B5EF4-FFF2-40B4-BE49-F238E27FC236}">
                <a16:creationId xmlns:a16="http://schemas.microsoft.com/office/drawing/2014/main" id="{75084465-DCA5-4F6B-B1ED-935791DB3C33}"/>
              </a:ext>
            </a:extLst>
          </p:cNvPr>
          <p:cNvSpPr/>
          <p:nvPr/>
        </p:nvSpPr>
        <p:spPr>
          <a:xfrm rot="10800000">
            <a:off x="4587839" y="2263999"/>
            <a:ext cx="227011" cy="1995188"/>
          </a:xfrm>
          <a:prstGeom prst="leftBrace">
            <a:avLst>
              <a:gd name="adj1" fmla="val 9581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4" name="Forma libre: forma 1023">
            <a:extLst>
              <a:ext uri="{FF2B5EF4-FFF2-40B4-BE49-F238E27FC236}">
                <a16:creationId xmlns:a16="http://schemas.microsoft.com/office/drawing/2014/main" id="{CB3083F4-5E52-4ED5-93FB-C804E21A1301}"/>
              </a:ext>
            </a:extLst>
          </p:cNvPr>
          <p:cNvSpPr/>
          <p:nvPr/>
        </p:nvSpPr>
        <p:spPr>
          <a:xfrm>
            <a:off x="1731462" y="3228352"/>
            <a:ext cx="2714625" cy="648456"/>
          </a:xfrm>
          <a:custGeom>
            <a:avLst/>
            <a:gdLst>
              <a:gd name="connsiteX0" fmla="*/ 0 w 2714625"/>
              <a:gd name="connsiteY0" fmla="*/ 0 h 1600212"/>
              <a:gd name="connsiteX1" fmla="*/ 95250 w 2714625"/>
              <a:gd name="connsiteY1" fmla="*/ 1104900 h 1600212"/>
              <a:gd name="connsiteX2" fmla="*/ 447675 w 2714625"/>
              <a:gd name="connsiteY2" fmla="*/ 1314450 h 1600212"/>
              <a:gd name="connsiteX3" fmla="*/ 695325 w 2714625"/>
              <a:gd name="connsiteY3" fmla="*/ 942975 h 1600212"/>
              <a:gd name="connsiteX4" fmla="*/ 1181100 w 2714625"/>
              <a:gd name="connsiteY4" fmla="*/ 1600200 h 1600212"/>
              <a:gd name="connsiteX5" fmla="*/ 1647825 w 2714625"/>
              <a:gd name="connsiteY5" fmla="*/ 923925 h 1600212"/>
              <a:gd name="connsiteX6" fmla="*/ 1990725 w 2714625"/>
              <a:gd name="connsiteY6" fmla="*/ 1438275 h 1600212"/>
              <a:gd name="connsiteX7" fmla="*/ 2400300 w 2714625"/>
              <a:gd name="connsiteY7" fmla="*/ 1190625 h 1600212"/>
              <a:gd name="connsiteX8" fmla="*/ 2619375 w 2714625"/>
              <a:gd name="connsiteY8" fmla="*/ 1181100 h 1600212"/>
              <a:gd name="connsiteX9" fmla="*/ 2714625 w 2714625"/>
              <a:gd name="connsiteY9" fmla="*/ 1181100 h 1600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14625" h="1600212">
                <a:moveTo>
                  <a:pt x="0" y="0"/>
                </a:moveTo>
                <a:cubicBezTo>
                  <a:pt x="10319" y="442912"/>
                  <a:pt x="20638" y="885825"/>
                  <a:pt x="95250" y="1104900"/>
                </a:cubicBezTo>
                <a:cubicBezTo>
                  <a:pt x="169862" y="1323975"/>
                  <a:pt x="347663" y="1341437"/>
                  <a:pt x="447675" y="1314450"/>
                </a:cubicBezTo>
                <a:cubicBezTo>
                  <a:pt x="547687" y="1287463"/>
                  <a:pt x="573087" y="895350"/>
                  <a:pt x="695325" y="942975"/>
                </a:cubicBezTo>
                <a:cubicBezTo>
                  <a:pt x="817563" y="990600"/>
                  <a:pt x="1022350" y="1603375"/>
                  <a:pt x="1181100" y="1600200"/>
                </a:cubicBezTo>
                <a:cubicBezTo>
                  <a:pt x="1339850" y="1597025"/>
                  <a:pt x="1512888" y="950912"/>
                  <a:pt x="1647825" y="923925"/>
                </a:cubicBezTo>
                <a:cubicBezTo>
                  <a:pt x="1782762" y="896938"/>
                  <a:pt x="1865313" y="1393825"/>
                  <a:pt x="1990725" y="1438275"/>
                </a:cubicBezTo>
                <a:cubicBezTo>
                  <a:pt x="2116137" y="1482725"/>
                  <a:pt x="2295525" y="1233488"/>
                  <a:pt x="2400300" y="1190625"/>
                </a:cubicBezTo>
                <a:cubicBezTo>
                  <a:pt x="2505075" y="1147763"/>
                  <a:pt x="2566988" y="1182687"/>
                  <a:pt x="2619375" y="1181100"/>
                </a:cubicBezTo>
                <a:cubicBezTo>
                  <a:pt x="2671762" y="1179513"/>
                  <a:pt x="2693193" y="1180306"/>
                  <a:pt x="2714625" y="1181100"/>
                </a:cubicBezTo>
              </a:path>
            </a:pathLst>
          </a:custGeom>
          <a:noFill/>
          <a:ln w="104775"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TextBox 39">
            <a:extLst>
              <a:ext uri="{FF2B5EF4-FFF2-40B4-BE49-F238E27FC236}">
                <a16:creationId xmlns:a16="http://schemas.microsoft.com/office/drawing/2014/main" id="{4405910D-3AA0-4C7D-BA6C-1876E470D898}"/>
              </a:ext>
            </a:extLst>
          </p:cNvPr>
          <p:cNvSpPr txBox="1"/>
          <p:nvPr/>
        </p:nvSpPr>
        <p:spPr>
          <a:xfrm>
            <a:off x="506432" y="3048988"/>
            <a:ext cx="1265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Soil storage capacity</a:t>
            </a:r>
          </a:p>
        </p:txBody>
      </p:sp>
    </p:spTree>
    <p:extLst>
      <p:ext uri="{BB962C8B-B14F-4D97-AF65-F5344CB8AC3E}">
        <p14:creationId xmlns:p14="http://schemas.microsoft.com/office/powerpoint/2010/main" val="26227711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0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1">
            <a:extLst>
              <a:ext uri="{FF2B5EF4-FFF2-40B4-BE49-F238E27FC236}">
                <a16:creationId xmlns:a16="http://schemas.microsoft.com/office/drawing/2014/main" id="{4C0DDE01-F6E4-435D-875E-79B3CCCC8A0B}"/>
              </a:ext>
            </a:extLst>
          </p:cNvPr>
          <p:cNvSpPr/>
          <p:nvPr/>
        </p:nvSpPr>
        <p:spPr>
          <a:xfrm>
            <a:off x="524881" y="3062277"/>
            <a:ext cx="1579879" cy="49232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1">
            <a:extLst>
              <a:ext uri="{FF2B5EF4-FFF2-40B4-BE49-F238E27FC236}">
                <a16:creationId xmlns:a16="http://schemas.microsoft.com/office/drawing/2014/main" id="{A1A941B3-5F96-49B2-BA05-250E41BC2C4C}"/>
              </a:ext>
            </a:extLst>
          </p:cNvPr>
          <p:cNvSpPr/>
          <p:nvPr/>
        </p:nvSpPr>
        <p:spPr>
          <a:xfrm>
            <a:off x="525840" y="2326446"/>
            <a:ext cx="1579879" cy="1221738"/>
          </a:xfrm>
          <a:prstGeom prst="rect">
            <a:avLst/>
          </a:prstGeom>
          <a:solidFill>
            <a:schemeClr val="accent1">
              <a:lumMod val="20000"/>
              <a:lumOff val="8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38">
            <a:extLst>
              <a:ext uri="{FF2B5EF4-FFF2-40B4-BE49-F238E27FC236}">
                <a16:creationId xmlns:a16="http://schemas.microsoft.com/office/drawing/2014/main" id="{AF7AC00F-048B-4718-B554-EF40D1F40C33}"/>
              </a:ext>
            </a:extLst>
          </p:cNvPr>
          <p:cNvSpPr txBox="1"/>
          <p:nvPr/>
        </p:nvSpPr>
        <p:spPr>
          <a:xfrm rot="5400000">
            <a:off x="1544056" y="2966742"/>
            <a:ext cx="992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Infiltration rate</a:t>
            </a:r>
          </a:p>
        </p:txBody>
      </p:sp>
      <p:sp>
        <p:nvSpPr>
          <p:cNvPr id="6" name="Arrow: Right 61">
            <a:extLst>
              <a:ext uri="{FF2B5EF4-FFF2-40B4-BE49-F238E27FC236}">
                <a16:creationId xmlns:a16="http://schemas.microsoft.com/office/drawing/2014/main" id="{8E1989F0-A3EE-4095-A45F-67521BC25A1F}"/>
              </a:ext>
            </a:extLst>
          </p:cNvPr>
          <p:cNvSpPr/>
          <p:nvPr/>
        </p:nvSpPr>
        <p:spPr>
          <a:xfrm>
            <a:off x="5004418" y="3112365"/>
            <a:ext cx="608663" cy="39214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Right 86">
            <a:extLst>
              <a:ext uri="{FF2B5EF4-FFF2-40B4-BE49-F238E27FC236}">
                <a16:creationId xmlns:a16="http://schemas.microsoft.com/office/drawing/2014/main" id="{7B042F47-1059-4D6E-B5E5-FA9889B7A9CC}"/>
              </a:ext>
            </a:extLst>
          </p:cNvPr>
          <p:cNvSpPr/>
          <p:nvPr/>
        </p:nvSpPr>
        <p:spPr>
          <a:xfrm rot="16200000">
            <a:off x="1549396" y="1780571"/>
            <a:ext cx="397745" cy="2160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Right 91">
            <a:extLst>
              <a:ext uri="{FF2B5EF4-FFF2-40B4-BE49-F238E27FC236}">
                <a16:creationId xmlns:a16="http://schemas.microsoft.com/office/drawing/2014/main" id="{6461C14E-70A7-4BB2-A918-6ACE34B021D9}"/>
              </a:ext>
            </a:extLst>
          </p:cNvPr>
          <p:cNvSpPr/>
          <p:nvPr/>
        </p:nvSpPr>
        <p:spPr>
          <a:xfrm rot="5400000">
            <a:off x="628144" y="1640559"/>
            <a:ext cx="397745" cy="54000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87">
            <a:extLst>
              <a:ext uri="{FF2B5EF4-FFF2-40B4-BE49-F238E27FC236}">
                <a16:creationId xmlns:a16="http://schemas.microsoft.com/office/drawing/2014/main" id="{D6A0BCBB-5E7E-4D4E-9BA1-C3FAB5F9AB97}"/>
              </a:ext>
            </a:extLst>
          </p:cNvPr>
          <p:cNvSpPr txBox="1"/>
          <p:nvPr/>
        </p:nvSpPr>
        <p:spPr>
          <a:xfrm>
            <a:off x="1856269" y="1613506"/>
            <a:ext cx="1216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Evaporation rate</a:t>
            </a:r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31428B88-108C-406E-89D9-BB3F7C86A22A}"/>
              </a:ext>
            </a:extLst>
          </p:cNvPr>
          <p:cNvSpPr/>
          <p:nvPr/>
        </p:nvSpPr>
        <p:spPr>
          <a:xfrm>
            <a:off x="1716469" y="2607401"/>
            <a:ext cx="2502607" cy="150276"/>
          </a:xfrm>
          <a:custGeom>
            <a:avLst/>
            <a:gdLst>
              <a:gd name="connsiteX0" fmla="*/ 0 w 2076450"/>
              <a:gd name="connsiteY0" fmla="*/ 472019 h 824466"/>
              <a:gd name="connsiteX1" fmla="*/ 342900 w 2076450"/>
              <a:gd name="connsiteY1" fmla="*/ 472019 h 824466"/>
              <a:gd name="connsiteX2" fmla="*/ 561975 w 2076450"/>
              <a:gd name="connsiteY2" fmla="*/ 5294 h 824466"/>
              <a:gd name="connsiteX3" fmla="*/ 904875 w 2076450"/>
              <a:gd name="connsiteY3" fmla="*/ 824444 h 824466"/>
              <a:gd name="connsiteX4" fmla="*/ 1247775 w 2076450"/>
              <a:gd name="connsiteY4" fmla="*/ 33869 h 824466"/>
              <a:gd name="connsiteX5" fmla="*/ 1533525 w 2076450"/>
              <a:gd name="connsiteY5" fmla="*/ 624419 h 824466"/>
              <a:gd name="connsiteX6" fmla="*/ 1790700 w 2076450"/>
              <a:gd name="connsiteY6" fmla="*/ 405344 h 824466"/>
              <a:gd name="connsiteX7" fmla="*/ 2076450 w 2076450"/>
              <a:gd name="connsiteY7" fmla="*/ 376769 h 824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76450" h="824466">
                <a:moveTo>
                  <a:pt x="0" y="472019"/>
                </a:moveTo>
                <a:cubicBezTo>
                  <a:pt x="124619" y="510912"/>
                  <a:pt x="249238" y="549806"/>
                  <a:pt x="342900" y="472019"/>
                </a:cubicBezTo>
                <a:cubicBezTo>
                  <a:pt x="436562" y="394232"/>
                  <a:pt x="468313" y="-53443"/>
                  <a:pt x="561975" y="5294"/>
                </a:cubicBezTo>
                <a:cubicBezTo>
                  <a:pt x="655637" y="64031"/>
                  <a:pt x="790575" y="819681"/>
                  <a:pt x="904875" y="824444"/>
                </a:cubicBezTo>
                <a:cubicBezTo>
                  <a:pt x="1019175" y="829207"/>
                  <a:pt x="1143000" y="67206"/>
                  <a:pt x="1247775" y="33869"/>
                </a:cubicBezTo>
                <a:cubicBezTo>
                  <a:pt x="1352550" y="532"/>
                  <a:pt x="1443038" y="562507"/>
                  <a:pt x="1533525" y="624419"/>
                </a:cubicBezTo>
                <a:cubicBezTo>
                  <a:pt x="1624012" y="686331"/>
                  <a:pt x="1700213" y="446619"/>
                  <a:pt x="1790700" y="405344"/>
                </a:cubicBezTo>
                <a:cubicBezTo>
                  <a:pt x="1881187" y="364069"/>
                  <a:pt x="2001838" y="373594"/>
                  <a:pt x="2076450" y="376769"/>
                </a:cubicBezTo>
              </a:path>
            </a:pathLst>
          </a:custGeom>
          <a:noFill/>
          <a:ln w="50800">
            <a:solidFill>
              <a:srgbClr val="00B0F0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TextBox 38">
            <a:extLst>
              <a:ext uri="{FF2B5EF4-FFF2-40B4-BE49-F238E27FC236}">
                <a16:creationId xmlns:a16="http://schemas.microsoft.com/office/drawing/2014/main" id="{3EDD548B-6F05-48F5-B886-0D93F7864327}"/>
              </a:ext>
            </a:extLst>
          </p:cNvPr>
          <p:cNvSpPr txBox="1"/>
          <p:nvPr/>
        </p:nvSpPr>
        <p:spPr>
          <a:xfrm>
            <a:off x="2575302" y="2061864"/>
            <a:ext cx="1426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Travel time - Surface flow</a:t>
            </a:r>
          </a:p>
        </p:txBody>
      </p:sp>
      <p:sp>
        <p:nvSpPr>
          <p:cNvPr id="17" name="TextBox 38">
            <a:extLst>
              <a:ext uri="{FF2B5EF4-FFF2-40B4-BE49-F238E27FC236}">
                <a16:creationId xmlns:a16="http://schemas.microsoft.com/office/drawing/2014/main" id="{15389957-0FCB-48EC-837C-12570ABA9DC1}"/>
              </a:ext>
            </a:extLst>
          </p:cNvPr>
          <p:cNvSpPr txBox="1"/>
          <p:nvPr/>
        </p:nvSpPr>
        <p:spPr>
          <a:xfrm>
            <a:off x="2528311" y="2937315"/>
            <a:ext cx="1658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Travel time - Underground flow</a:t>
            </a:r>
          </a:p>
        </p:txBody>
      </p:sp>
      <p:sp>
        <p:nvSpPr>
          <p:cNvPr id="19" name="Abrir llave 18">
            <a:extLst>
              <a:ext uri="{FF2B5EF4-FFF2-40B4-BE49-F238E27FC236}">
                <a16:creationId xmlns:a16="http://schemas.microsoft.com/office/drawing/2014/main" id="{75084465-DCA5-4F6B-B1ED-935791DB3C33}"/>
              </a:ext>
            </a:extLst>
          </p:cNvPr>
          <p:cNvSpPr/>
          <p:nvPr/>
        </p:nvSpPr>
        <p:spPr>
          <a:xfrm rot="10800000">
            <a:off x="4587839" y="2263999"/>
            <a:ext cx="227011" cy="1995188"/>
          </a:xfrm>
          <a:prstGeom prst="leftBrace">
            <a:avLst>
              <a:gd name="adj1" fmla="val 9581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4" name="Forma libre: forma 1023">
            <a:extLst>
              <a:ext uri="{FF2B5EF4-FFF2-40B4-BE49-F238E27FC236}">
                <a16:creationId xmlns:a16="http://schemas.microsoft.com/office/drawing/2014/main" id="{CB3083F4-5E52-4ED5-93FB-C804E21A1301}"/>
              </a:ext>
            </a:extLst>
          </p:cNvPr>
          <p:cNvSpPr/>
          <p:nvPr/>
        </p:nvSpPr>
        <p:spPr>
          <a:xfrm>
            <a:off x="1731462" y="2773568"/>
            <a:ext cx="2714625" cy="1326756"/>
          </a:xfrm>
          <a:custGeom>
            <a:avLst/>
            <a:gdLst>
              <a:gd name="connsiteX0" fmla="*/ 0 w 2714625"/>
              <a:gd name="connsiteY0" fmla="*/ 0 h 1600212"/>
              <a:gd name="connsiteX1" fmla="*/ 95250 w 2714625"/>
              <a:gd name="connsiteY1" fmla="*/ 1104900 h 1600212"/>
              <a:gd name="connsiteX2" fmla="*/ 447675 w 2714625"/>
              <a:gd name="connsiteY2" fmla="*/ 1314450 h 1600212"/>
              <a:gd name="connsiteX3" fmla="*/ 695325 w 2714625"/>
              <a:gd name="connsiteY3" fmla="*/ 942975 h 1600212"/>
              <a:gd name="connsiteX4" fmla="*/ 1181100 w 2714625"/>
              <a:gd name="connsiteY4" fmla="*/ 1600200 h 1600212"/>
              <a:gd name="connsiteX5" fmla="*/ 1647825 w 2714625"/>
              <a:gd name="connsiteY5" fmla="*/ 923925 h 1600212"/>
              <a:gd name="connsiteX6" fmla="*/ 1990725 w 2714625"/>
              <a:gd name="connsiteY6" fmla="*/ 1438275 h 1600212"/>
              <a:gd name="connsiteX7" fmla="*/ 2400300 w 2714625"/>
              <a:gd name="connsiteY7" fmla="*/ 1190625 h 1600212"/>
              <a:gd name="connsiteX8" fmla="*/ 2619375 w 2714625"/>
              <a:gd name="connsiteY8" fmla="*/ 1181100 h 1600212"/>
              <a:gd name="connsiteX9" fmla="*/ 2714625 w 2714625"/>
              <a:gd name="connsiteY9" fmla="*/ 1181100 h 1600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14625" h="1600212">
                <a:moveTo>
                  <a:pt x="0" y="0"/>
                </a:moveTo>
                <a:cubicBezTo>
                  <a:pt x="10319" y="442912"/>
                  <a:pt x="20638" y="885825"/>
                  <a:pt x="95250" y="1104900"/>
                </a:cubicBezTo>
                <a:cubicBezTo>
                  <a:pt x="169862" y="1323975"/>
                  <a:pt x="347663" y="1341437"/>
                  <a:pt x="447675" y="1314450"/>
                </a:cubicBezTo>
                <a:cubicBezTo>
                  <a:pt x="547687" y="1287463"/>
                  <a:pt x="573087" y="895350"/>
                  <a:pt x="695325" y="942975"/>
                </a:cubicBezTo>
                <a:cubicBezTo>
                  <a:pt x="817563" y="990600"/>
                  <a:pt x="1022350" y="1603375"/>
                  <a:pt x="1181100" y="1600200"/>
                </a:cubicBezTo>
                <a:cubicBezTo>
                  <a:pt x="1339850" y="1597025"/>
                  <a:pt x="1512888" y="950912"/>
                  <a:pt x="1647825" y="923925"/>
                </a:cubicBezTo>
                <a:cubicBezTo>
                  <a:pt x="1782762" y="896938"/>
                  <a:pt x="1865313" y="1393825"/>
                  <a:pt x="1990725" y="1438275"/>
                </a:cubicBezTo>
                <a:cubicBezTo>
                  <a:pt x="2116137" y="1482725"/>
                  <a:pt x="2295525" y="1233488"/>
                  <a:pt x="2400300" y="1190625"/>
                </a:cubicBezTo>
                <a:cubicBezTo>
                  <a:pt x="2505075" y="1147763"/>
                  <a:pt x="2566988" y="1182687"/>
                  <a:pt x="2619375" y="1181100"/>
                </a:cubicBezTo>
                <a:cubicBezTo>
                  <a:pt x="2671762" y="1179513"/>
                  <a:pt x="2693193" y="1180306"/>
                  <a:pt x="2714625" y="1181100"/>
                </a:cubicBezTo>
              </a:path>
            </a:pathLst>
          </a:custGeom>
          <a:noFill/>
          <a:ln w="104775"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TextBox 39">
            <a:extLst>
              <a:ext uri="{FF2B5EF4-FFF2-40B4-BE49-F238E27FC236}">
                <a16:creationId xmlns:a16="http://schemas.microsoft.com/office/drawing/2014/main" id="{4405910D-3AA0-4C7D-BA6C-1876E470D898}"/>
              </a:ext>
            </a:extLst>
          </p:cNvPr>
          <p:cNvSpPr txBox="1"/>
          <p:nvPr/>
        </p:nvSpPr>
        <p:spPr>
          <a:xfrm>
            <a:off x="506432" y="3048988"/>
            <a:ext cx="1265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Soil storage capacity</a:t>
            </a:r>
          </a:p>
        </p:txBody>
      </p:sp>
    </p:spTree>
    <p:extLst>
      <p:ext uri="{BB962C8B-B14F-4D97-AF65-F5344CB8AC3E}">
        <p14:creationId xmlns:p14="http://schemas.microsoft.com/office/powerpoint/2010/main" val="317861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0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USGS Open-File Report 2012-1274 - Potential Climate-Induced Runoff ...">
            <a:extLst>
              <a:ext uri="{FF2B5EF4-FFF2-40B4-BE49-F238E27FC236}">
                <a16:creationId xmlns:a16="http://schemas.microsoft.com/office/drawing/2014/main" id="{2CA3F82E-93B2-4864-882E-620D4EDC3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82" y="171910"/>
            <a:ext cx="5757559" cy="4030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ainfall - Runoff tool - eWater">
            <a:extLst>
              <a:ext uri="{FF2B5EF4-FFF2-40B4-BE49-F238E27FC236}">
                <a16:creationId xmlns:a16="http://schemas.microsoft.com/office/drawing/2014/main" id="{6319FD62-3017-41E5-99E0-0C3B03C93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736" y="419922"/>
            <a:ext cx="4780637" cy="353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199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FC03C948-C843-437F-B8D0-19D5B2335D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52" t="13985" b="6782"/>
          <a:stretch/>
        </p:blipFill>
        <p:spPr>
          <a:xfrm>
            <a:off x="1485900" y="190499"/>
            <a:ext cx="7038975" cy="6271287"/>
          </a:xfrm>
          <a:prstGeom prst="rect">
            <a:avLst/>
          </a:prstGeom>
        </p:spPr>
      </p:pic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11FEF672-478C-42C1-912D-CA2AFD880299}"/>
              </a:ext>
            </a:extLst>
          </p:cNvPr>
          <p:cNvSpPr/>
          <p:nvPr/>
        </p:nvSpPr>
        <p:spPr>
          <a:xfrm rot="1820564">
            <a:off x="2942559" y="4276136"/>
            <a:ext cx="2783392" cy="155949"/>
          </a:xfrm>
          <a:custGeom>
            <a:avLst/>
            <a:gdLst>
              <a:gd name="connsiteX0" fmla="*/ 0 w 2076450"/>
              <a:gd name="connsiteY0" fmla="*/ 472019 h 824466"/>
              <a:gd name="connsiteX1" fmla="*/ 342900 w 2076450"/>
              <a:gd name="connsiteY1" fmla="*/ 472019 h 824466"/>
              <a:gd name="connsiteX2" fmla="*/ 561975 w 2076450"/>
              <a:gd name="connsiteY2" fmla="*/ 5294 h 824466"/>
              <a:gd name="connsiteX3" fmla="*/ 904875 w 2076450"/>
              <a:gd name="connsiteY3" fmla="*/ 824444 h 824466"/>
              <a:gd name="connsiteX4" fmla="*/ 1247775 w 2076450"/>
              <a:gd name="connsiteY4" fmla="*/ 33869 h 824466"/>
              <a:gd name="connsiteX5" fmla="*/ 1533525 w 2076450"/>
              <a:gd name="connsiteY5" fmla="*/ 624419 h 824466"/>
              <a:gd name="connsiteX6" fmla="*/ 1790700 w 2076450"/>
              <a:gd name="connsiteY6" fmla="*/ 405344 h 824466"/>
              <a:gd name="connsiteX7" fmla="*/ 2076450 w 2076450"/>
              <a:gd name="connsiteY7" fmla="*/ 376769 h 824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76450" h="824466">
                <a:moveTo>
                  <a:pt x="0" y="472019"/>
                </a:moveTo>
                <a:cubicBezTo>
                  <a:pt x="124619" y="510912"/>
                  <a:pt x="249238" y="549806"/>
                  <a:pt x="342900" y="472019"/>
                </a:cubicBezTo>
                <a:cubicBezTo>
                  <a:pt x="436562" y="394232"/>
                  <a:pt x="468313" y="-53443"/>
                  <a:pt x="561975" y="5294"/>
                </a:cubicBezTo>
                <a:cubicBezTo>
                  <a:pt x="655637" y="64031"/>
                  <a:pt x="790575" y="819681"/>
                  <a:pt x="904875" y="824444"/>
                </a:cubicBezTo>
                <a:cubicBezTo>
                  <a:pt x="1019175" y="829207"/>
                  <a:pt x="1143000" y="67206"/>
                  <a:pt x="1247775" y="33869"/>
                </a:cubicBezTo>
                <a:cubicBezTo>
                  <a:pt x="1352550" y="532"/>
                  <a:pt x="1443038" y="562507"/>
                  <a:pt x="1533525" y="624419"/>
                </a:cubicBezTo>
                <a:cubicBezTo>
                  <a:pt x="1624012" y="686331"/>
                  <a:pt x="1700213" y="446619"/>
                  <a:pt x="1790700" y="405344"/>
                </a:cubicBezTo>
                <a:cubicBezTo>
                  <a:pt x="1881187" y="364069"/>
                  <a:pt x="2001838" y="373594"/>
                  <a:pt x="2076450" y="376769"/>
                </a:cubicBezTo>
              </a:path>
            </a:pathLst>
          </a:custGeom>
          <a:noFill/>
          <a:ln w="50800">
            <a:solidFill>
              <a:srgbClr val="00B0F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1080AE0D-4FD3-40B0-9B53-08B0696B062C}"/>
              </a:ext>
            </a:extLst>
          </p:cNvPr>
          <p:cNvSpPr/>
          <p:nvPr/>
        </p:nvSpPr>
        <p:spPr>
          <a:xfrm rot="1183985">
            <a:off x="2567973" y="4859521"/>
            <a:ext cx="3044168" cy="709724"/>
          </a:xfrm>
          <a:custGeom>
            <a:avLst/>
            <a:gdLst>
              <a:gd name="connsiteX0" fmla="*/ 0 w 2714625"/>
              <a:gd name="connsiteY0" fmla="*/ 0 h 1600212"/>
              <a:gd name="connsiteX1" fmla="*/ 95250 w 2714625"/>
              <a:gd name="connsiteY1" fmla="*/ 1104900 h 1600212"/>
              <a:gd name="connsiteX2" fmla="*/ 447675 w 2714625"/>
              <a:gd name="connsiteY2" fmla="*/ 1314450 h 1600212"/>
              <a:gd name="connsiteX3" fmla="*/ 695325 w 2714625"/>
              <a:gd name="connsiteY3" fmla="*/ 942975 h 1600212"/>
              <a:gd name="connsiteX4" fmla="*/ 1181100 w 2714625"/>
              <a:gd name="connsiteY4" fmla="*/ 1600200 h 1600212"/>
              <a:gd name="connsiteX5" fmla="*/ 1647825 w 2714625"/>
              <a:gd name="connsiteY5" fmla="*/ 923925 h 1600212"/>
              <a:gd name="connsiteX6" fmla="*/ 1990725 w 2714625"/>
              <a:gd name="connsiteY6" fmla="*/ 1438275 h 1600212"/>
              <a:gd name="connsiteX7" fmla="*/ 2400300 w 2714625"/>
              <a:gd name="connsiteY7" fmla="*/ 1190625 h 1600212"/>
              <a:gd name="connsiteX8" fmla="*/ 2619375 w 2714625"/>
              <a:gd name="connsiteY8" fmla="*/ 1181100 h 1600212"/>
              <a:gd name="connsiteX9" fmla="*/ 2714625 w 2714625"/>
              <a:gd name="connsiteY9" fmla="*/ 1181100 h 1600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14625" h="1600212">
                <a:moveTo>
                  <a:pt x="0" y="0"/>
                </a:moveTo>
                <a:cubicBezTo>
                  <a:pt x="10319" y="442912"/>
                  <a:pt x="20638" y="885825"/>
                  <a:pt x="95250" y="1104900"/>
                </a:cubicBezTo>
                <a:cubicBezTo>
                  <a:pt x="169862" y="1323975"/>
                  <a:pt x="347663" y="1341437"/>
                  <a:pt x="447675" y="1314450"/>
                </a:cubicBezTo>
                <a:cubicBezTo>
                  <a:pt x="547687" y="1287463"/>
                  <a:pt x="573087" y="895350"/>
                  <a:pt x="695325" y="942975"/>
                </a:cubicBezTo>
                <a:cubicBezTo>
                  <a:pt x="817563" y="990600"/>
                  <a:pt x="1022350" y="1603375"/>
                  <a:pt x="1181100" y="1600200"/>
                </a:cubicBezTo>
                <a:cubicBezTo>
                  <a:pt x="1339850" y="1597025"/>
                  <a:pt x="1512888" y="950912"/>
                  <a:pt x="1647825" y="923925"/>
                </a:cubicBezTo>
                <a:cubicBezTo>
                  <a:pt x="1782762" y="896938"/>
                  <a:pt x="1865313" y="1393825"/>
                  <a:pt x="1990725" y="1438275"/>
                </a:cubicBezTo>
                <a:cubicBezTo>
                  <a:pt x="2116137" y="1482725"/>
                  <a:pt x="2295525" y="1233488"/>
                  <a:pt x="2400300" y="1190625"/>
                </a:cubicBezTo>
                <a:cubicBezTo>
                  <a:pt x="2505075" y="1147763"/>
                  <a:pt x="2566988" y="1182687"/>
                  <a:pt x="2619375" y="1181100"/>
                </a:cubicBezTo>
                <a:cubicBezTo>
                  <a:pt x="2671762" y="1179513"/>
                  <a:pt x="2693193" y="1180306"/>
                  <a:pt x="2714625" y="1181100"/>
                </a:cubicBezTo>
              </a:path>
            </a:pathLst>
          </a:custGeom>
          <a:noFill/>
          <a:ln w="104775"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TextBox 87">
            <a:extLst>
              <a:ext uri="{FF2B5EF4-FFF2-40B4-BE49-F238E27FC236}">
                <a16:creationId xmlns:a16="http://schemas.microsoft.com/office/drawing/2014/main" id="{AAE3AA05-8A75-43CF-94F9-EA0D771B9ADC}"/>
              </a:ext>
            </a:extLst>
          </p:cNvPr>
          <p:cNvSpPr txBox="1"/>
          <p:nvPr/>
        </p:nvSpPr>
        <p:spPr>
          <a:xfrm>
            <a:off x="2405707" y="2645901"/>
            <a:ext cx="1216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Rain</a:t>
            </a:r>
          </a:p>
        </p:txBody>
      </p:sp>
      <p:sp>
        <p:nvSpPr>
          <p:cNvPr id="16" name="Arrow: Right 91">
            <a:extLst>
              <a:ext uri="{FF2B5EF4-FFF2-40B4-BE49-F238E27FC236}">
                <a16:creationId xmlns:a16="http://schemas.microsoft.com/office/drawing/2014/main" id="{6096CDA3-282B-4A97-A853-1C1CBAA633BC}"/>
              </a:ext>
            </a:extLst>
          </p:cNvPr>
          <p:cNvSpPr/>
          <p:nvPr/>
        </p:nvSpPr>
        <p:spPr>
          <a:xfrm rot="5400000">
            <a:off x="2467429" y="2914294"/>
            <a:ext cx="397745" cy="540000"/>
          </a:xfrm>
          <a:prstGeom prst="rightArrow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62">
            <a:extLst>
              <a:ext uri="{FF2B5EF4-FFF2-40B4-BE49-F238E27FC236}">
                <a16:creationId xmlns:a16="http://schemas.microsoft.com/office/drawing/2014/main" id="{B5AECEAF-E915-46A6-B96C-3C36EE4E35CC}"/>
              </a:ext>
            </a:extLst>
          </p:cNvPr>
          <p:cNvSpPr txBox="1"/>
          <p:nvPr/>
        </p:nvSpPr>
        <p:spPr>
          <a:xfrm>
            <a:off x="5979643" y="4840867"/>
            <a:ext cx="734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River</a:t>
            </a:r>
            <a:endParaRPr lang="en-GB" sz="1600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Arrow: Right 86">
            <a:extLst>
              <a:ext uri="{FF2B5EF4-FFF2-40B4-BE49-F238E27FC236}">
                <a16:creationId xmlns:a16="http://schemas.microsoft.com/office/drawing/2014/main" id="{D3B2CCCE-1D9F-4670-954E-A78415596338}"/>
              </a:ext>
            </a:extLst>
          </p:cNvPr>
          <p:cNvSpPr/>
          <p:nvPr/>
        </p:nvSpPr>
        <p:spPr>
          <a:xfrm rot="16200000">
            <a:off x="3560734" y="3140022"/>
            <a:ext cx="397745" cy="21600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87">
            <a:extLst>
              <a:ext uri="{FF2B5EF4-FFF2-40B4-BE49-F238E27FC236}">
                <a16:creationId xmlns:a16="http://schemas.microsoft.com/office/drawing/2014/main" id="{F831E989-02A6-406B-A75B-252FC08534B2}"/>
              </a:ext>
            </a:extLst>
          </p:cNvPr>
          <p:cNvSpPr txBox="1"/>
          <p:nvPr/>
        </p:nvSpPr>
        <p:spPr>
          <a:xfrm>
            <a:off x="3154044" y="3394657"/>
            <a:ext cx="1216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Evaporation</a:t>
            </a:r>
          </a:p>
        </p:txBody>
      </p:sp>
      <p:sp>
        <p:nvSpPr>
          <p:cNvPr id="20" name="TextBox 38">
            <a:extLst>
              <a:ext uri="{FF2B5EF4-FFF2-40B4-BE49-F238E27FC236}">
                <a16:creationId xmlns:a16="http://schemas.microsoft.com/office/drawing/2014/main" id="{72E38A7B-4281-40F8-92B3-A44AA3396760}"/>
              </a:ext>
            </a:extLst>
          </p:cNvPr>
          <p:cNvSpPr txBox="1"/>
          <p:nvPr/>
        </p:nvSpPr>
        <p:spPr>
          <a:xfrm rot="1017898">
            <a:off x="3438705" y="5436670"/>
            <a:ext cx="1882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Underground flow</a:t>
            </a:r>
          </a:p>
        </p:txBody>
      </p:sp>
      <p:sp>
        <p:nvSpPr>
          <p:cNvPr id="21" name="TextBox 38">
            <a:extLst>
              <a:ext uri="{FF2B5EF4-FFF2-40B4-BE49-F238E27FC236}">
                <a16:creationId xmlns:a16="http://schemas.microsoft.com/office/drawing/2014/main" id="{C4C6B78E-D51D-4BC8-AE8B-B48D53776471}"/>
              </a:ext>
            </a:extLst>
          </p:cNvPr>
          <p:cNvSpPr txBox="1"/>
          <p:nvPr/>
        </p:nvSpPr>
        <p:spPr>
          <a:xfrm rot="1653410">
            <a:off x="4087441" y="4276602"/>
            <a:ext cx="1426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Surface flow</a:t>
            </a:r>
          </a:p>
        </p:txBody>
      </p:sp>
      <p:sp>
        <p:nvSpPr>
          <p:cNvPr id="22" name="TextBox 62">
            <a:extLst>
              <a:ext uri="{FF2B5EF4-FFF2-40B4-BE49-F238E27FC236}">
                <a16:creationId xmlns:a16="http://schemas.microsoft.com/office/drawing/2014/main" id="{B02212F3-A26A-4092-835E-9ECCD2C1D685}"/>
              </a:ext>
            </a:extLst>
          </p:cNvPr>
          <p:cNvSpPr txBox="1"/>
          <p:nvPr/>
        </p:nvSpPr>
        <p:spPr>
          <a:xfrm rot="1167435">
            <a:off x="1987128" y="4184833"/>
            <a:ext cx="734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Soil</a:t>
            </a:r>
            <a:endParaRPr lang="en-GB" sz="1600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62">
            <a:extLst>
              <a:ext uri="{FF2B5EF4-FFF2-40B4-BE49-F238E27FC236}">
                <a16:creationId xmlns:a16="http://schemas.microsoft.com/office/drawing/2014/main" id="{8619B631-3F03-42B9-AB54-38403209C808}"/>
              </a:ext>
            </a:extLst>
          </p:cNvPr>
          <p:cNvSpPr txBox="1"/>
          <p:nvPr/>
        </p:nvSpPr>
        <p:spPr>
          <a:xfrm rot="921036">
            <a:off x="1479899" y="4847090"/>
            <a:ext cx="1314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Groundwater</a:t>
            </a:r>
            <a:endParaRPr lang="en-GB" sz="1600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550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6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xit" presetSubtype="8" fill="hold" grpId="2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xit" presetSubtype="8" fill="hold" grpId="1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8" fill="hold" grpId="3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14" grpId="0" animBg="1"/>
      <p:bldP spid="14" grpId="1" animBg="1"/>
      <p:bldP spid="16" grpId="0" animBg="1"/>
      <p:bldP spid="16" grpId="1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2510C8B3-B53E-4B56-866B-C95967EBC6C5}"/>
              </a:ext>
            </a:extLst>
          </p:cNvPr>
          <p:cNvGrpSpPr/>
          <p:nvPr/>
        </p:nvGrpSpPr>
        <p:grpSpPr>
          <a:xfrm>
            <a:off x="3605212" y="276225"/>
            <a:ext cx="5024546" cy="6305550"/>
            <a:chOff x="3605212" y="276225"/>
            <a:chExt cx="5024546" cy="6305550"/>
          </a:xfrm>
        </p:grpSpPr>
        <p:pic>
          <p:nvPicPr>
            <p:cNvPr id="4" name="Imagen 3" descr="Imagen que contiene caja&#10;&#10;Descripción generada automáticamente">
              <a:extLst>
                <a:ext uri="{FF2B5EF4-FFF2-40B4-BE49-F238E27FC236}">
                  <a16:creationId xmlns:a16="http://schemas.microsoft.com/office/drawing/2014/main" id="{99A4BBEA-AC5B-4DC7-B049-8179AE7B70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5212" y="276225"/>
              <a:ext cx="4981575" cy="6305550"/>
            </a:xfrm>
            <a:prstGeom prst="rect">
              <a:avLst/>
            </a:prstGeom>
          </p:spPr>
        </p:pic>
        <p:sp>
          <p:nvSpPr>
            <p:cNvPr id="5" name="TextBox 38">
              <a:extLst>
                <a:ext uri="{FF2B5EF4-FFF2-40B4-BE49-F238E27FC236}">
                  <a16:creationId xmlns:a16="http://schemas.microsoft.com/office/drawing/2014/main" id="{56D3D7A4-033C-425E-B1B7-FD3A3A0670E0}"/>
                </a:ext>
              </a:extLst>
            </p:cNvPr>
            <p:cNvSpPr txBox="1"/>
            <p:nvPr/>
          </p:nvSpPr>
          <p:spPr>
            <a:xfrm rot="1820613">
              <a:off x="3780450" y="5039506"/>
              <a:ext cx="18823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Underground flow</a:t>
              </a:r>
            </a:p>
          </p:txBody>
        </p:sp>
        <p:sp>
          <p:nvSpPr>
            <p:cNvPr id="6" name="TextBox 38">
              <a:extLst>
                <a:ext uri="{FF2B5EF4-FFF2-40B4-BE49-F238E27FC236}">
                  <a16:creationId xmlns:a16="http://schemas.microsoft.com/office/drawing/2014/main" id="{A06B91D4-F601-4328-B7B1-31AA29FCD777}"/>
                </a:ext>
              </a:extLst>
            </p:cNvPr>
            <p:cNvSpPr txBox="1"/>
            <p:nvPr/>
          </p:nvSpPr>
          <p:spPr>
            <a:xfrm rot="19784041">
              <a:off x="6747383" y="4730087"/>
              <a:ext cx="18823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Underground flow</a:t>
              </a:r>
            </a:p>
          </p:txBody>
        </p:sp>
        <p:sp>
          <p:nvSpPr>
            <p:cNvPr id="7" name="TextBox 38">
              <a:extLst>
                <a:ext uri="{FF2B5EF4-FFF2-40B4-BE49-F238E27FC236}">
                  <a16:creationId xmlns:a16="http://schemas.microsoft.com/office/drawing/2014/main" id="{E8D699E8-F6A0-40CC-9D30-612268376968}"/>
                </a:ext>
              </a:extLst>
            </p:cNvPr>
            <p:cNvSpPr txBox="1"/>
            <p:nvPr/>
          </p:nvSpPr>
          <p:spPr>
            <a:xfrm>
              <a:off x="5830414" y="2805151"/>
              <a:ext cx="14267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Surface flow</a:t>
              </a:r>
            </a:p>
          </p:txBody>
        </p:sp>
        <p:sp>
          <p:nvSpPr>
            <p:cNvPr id="8" name="TextBox 62">
              <a:extLst>
                <a:ext uri="{FF2B5EF4-FFF2-40B4-BE49-F238E27FC236}">
                  <a16:creationId xmlns:a16="http://schemas.microsoft.com/office/drawing/2014/main" id="{3A4C54F9-79C1-4513-A7BB-C4A14BBA21AD}"/>
                </a:ext>
              </a:extLst>
            </p:cNvPr>
            <p:cNvSpPr txBox="1"/>
            <p:nvPr/>
          </p:nvSpPr>
          <p:spPr>
            <a:xfrm>
              <a:off x="6056168" y="4814725"/>
              <a:ext cx="7341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River</a:t>
              </a:r>
              <a:endParaRPr lang="en-GB" sz="16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87">
              <a:extLst>
                <a:ext uri="{FF2B5EF4-FFF2-40B4-BE49-F238E27FC236}">
                  <a16:creationId xmlns:a16="http://schemas.microsoft.com/office/drawing/2014/main" id="{7789CC99-43A0-49F3-AC71-D2C5F5D36127}"/>
                </a:ext>
              </a:extLst>
            </p:cNvPr>
            <p:cNvSpPr txBox="1"/>
            <p:nvPr/>
          </p:nvSpPr>
          <p:spPr>
            <a:xfrm>
              <a:off x="5447975" y="1202134"/>
              <a:ext cx="12163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798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D0A163C3-F9F9-404E-AE3E-393760722DDD}"/>
              </a:ext>
            </a:extLst>
          </p:cNvPr>
          <p:cNvGrpSpPr/>
          <p:nvPr/>
        </p:nvGrpSpPr>
        <p:grpSpPr>
          <a:xfrm>
            <a:off x="-1074165" y="1372204"/>
            <a:ext cx="9555763" cy="3541261"/>
            <a:chOff x="-1074165" y="1372204"/>
            <a:chExt cx="9555763" cy="354126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E8EBF0F-5F2F-45EA-A842-711F333835AA}"/>
                </a:ext>
              </a:extLst>
            </p:cNvPr>
            <p:cNvSpPr/>
            <p:nvPr/>
          </p:nvSpPr>
          <p:spPr>
            <a:xfrm>
              <a:off x="508254" y="2333725"/>
              <a:ext cx="1579879" cy="122173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D05F6C5-1B05-4B28-867E-028D71DA3300}"/>
                </a:ext>
              </a:extLst>
            </p:cNvPr>
            <p:cNvGrpSpPr/>
            <p:nvPr/>
          </p:nvGrpSpPr>
          <p:grpSpPr>
            <a:xfrm>
              <a:off x="3749057" y="3554600"/>
              <a:ext cx="2905760" cy="1300480"/>
              <a:chOff x="2600960" y="508000"/>
              <a:chExt cx="1371600" cy="130048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016222D-A3BB-4D85-9C2D-8F18E175BA42}"/>
                  </a:ext>
                </a:extLst>
              </p:cNvPr>
              <p:cNvSpPr/>
              <p:nvPr/>
            </p:nvSpPr>
            <p:spPr>
              <a:xfrm>
                <a:off x="2600960" y="640080"/>
                <a:ext cx="1148080" cy="11684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10874EEC-A457-48DA-810D-FAE684848A87}"/>
                  </a:ext>
                </a:extLst>
              </p:cNvPr>
              <p:cNvSpPr/>
              <p:nvPr/>
            </p:nvSpPr>
            <p:spPr>
              <a:xfrm>
                <a:off x="2600960" y="508000"/>
                <a:ext cx="1371600" cy="1300480"/>
              </a:xfrm>
              <a:custGeom>
                <a:avLst/>
                <a:gdLst>
                  <a:gd name="connsiteX0" fmla="*/ 10160 w 1371600"/>
                  <a:gd name="connsiteY0" fmla="*/ 0 h 1300480"/>
                  <a:gd name="connsiteX1" fmla="*/ 0 w 1371600"/>
                  <a:gd name="connsiteY1" fmla="*/ 1300480 h 1300480"/>
                  <a:gd name="connsiteX2" fmla="*/ 1371600 w 1371600"/>
                  <a:gd name="connsiteY2" fmla="*/ 1300480 h 130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71600" h="1300480">
                    <a:moveTo>
                      <a:pt x="10160" y="0"/>
                    </a:moveTo>
                    <a:cubicBezTo>
                      <a:pt x="6773" y="433493"/>
                      <a:pt x="3387" y="866987"/>
                      <a:pt x="0" y="1300480"/>
                    </a:cubicBezTo>
                    <a:lnTo>
                      <a:pt x="1371600" y="130048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D103A92-0789-43A3-AD4E-CE4295AC7874}"/>
                  </a:ext>
                </a:extLst>
              </p:cNvPr>
              <p:cNvSpPr/>
              <p:nvPr/>
            </p:nvSpPr>
            <p:spPr>
              <a:xfrm>
                <a:off x="3749040" y="508000"/>
                <a:ext cx="223520" cy="1168400"/>
              </a:xfrm>
              <a:custGeom>
                <a:avLst/>
                <a:gdLst>
                  <a:gd name="connsiteX0" fmla="*/ 10160 w 1371600"/>
                  <a:gd name="connsiteY0" fmla="*/ 0 h 1300480"/>
                  <a:gd name="connsiteX1" fmla="*/ 0 w 1371600"/>
                  <a:gd name="connsiteY1" fmla="*/ 1300480 h 1300480"/>
                  <a:gd name="connsiteX2" fmla="*/ 1371600 w 1371600"/>
                  <a:gd name="connsiteY2" fmla="*/ 1300480 h 130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71600" h="1300480">
                    <a:moveTo>
                      <a:pt x="10160" y="0"/>
                    </a:moveTo>
                    <a:cubicBezTo>
                      <a:pt x="6773" y="433493"/>
                      <a:pt x="3387" y="866987"/>
                      <a:pt x="0" y="1300480"/>
                    </a:cubicBezTo>
                    <a:lnTo>
                      <a:pt x="1371600" y="130048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74812DC6-A432-48BB-8303-81443F07A546}"/>
                </a:ext>
              </a:extLst>
            </p:cNvPr>
            <p:cNvSpPr/>
            <p:nvPr/>
          </p:nvSpPr>
          <p:spPr>
            <a:xfrm>
              <a:off x="-1074165" y="2873475"/>
              <a:ext cx="3162300" cy="1370330"/>
            </a:xfrm>
            <a:prstGeom prst="arc">
              <a:avLst/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A0FCFC05-1EB3-4C01-90BD-AF311BC494E7}"/>
                </a:ext>
              </a:extLst>
            </p:cNvPr>
            <p:cNvSpPr/>
            <p:nvPr/>
          </p:nvSpPr>
          <p:spPr>
            <a:xfrm>
              <a:off x="1610811" y="2470249"/>
              <a:ext cx="839274" cy="543560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2216DF3E-EEDD-42E9-B896-AC4AB11CD074}"/>
                </a:ext>
              </a:extLst>
            </p:cNvPr>
            <p:cNvSpPr/>
            <p:nvPr/>
          </p:nvSpPr>
          <p:spPr>
            <a:xfrm>
              <a:off x="2584804" y="2460592"/>
              <a:ext cx="973618" cy="424626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47E28E08-C626-410D-97DC-FFEB05B0D3B3}"/>
                </a:ext>
              </a:extLst>
            </p:cNvPr>
            <p:cNvSpPr/>
            <p:nvPr/>
          </p:nvSpPr>
          <p:spPr>
            <a:xfrm rot="1817190">
              <a:off x="2449779" y="3091168"/>
              <a:ext cx="1117787" cy="199538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9C123CB-DDB9-40A0-8480-A2BD6D081F59}"/>
                </a:ext>
              </a:extLst>
            </p:cNvPr>
            <p:cNvSpPr txBox="1"/>
            <p:nvPr/>
          </p:nvSpPr>
          <p:spPr>
            <a:xfrm>
              <a:off x="1042933" y="2305862"/>
              <a:ext cx="12163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Effective rain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115E10F-BBC8-47F8-9AA1-0D2CFA11EEAB}"/>
                </a:ext>
              </a:extLst>
            </p:cNvPr>
            <p:cNvSpPr txBox="1"/>
            <p:nvPr/>
          </p:nvSpPr>
          <p:spPr>
            <a:xfrm>
              <a:off x="807190" y="3083564"/>
              <a:ext cx="12163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Soil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9089907-552E-49AF-BAE6-7F9B2CEB8227}"/>
                </a:ext>
              </a:extLst>
            </p:cNvPr>
            <p:cNvSpPr txBox="1"/>
            <p:nvPr/>
          </p:nvSpPr>
          <p:spPr>
            <a:xfrm>
              <a:off x="4488538" y="4009270"/>
              <a:ext cx="12163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Slow flow reservoir</a:t>
              </a:r>
            </a:p>
          </p:txBody>
        </p:sp>
        <p:sp>
          <p:nvSpPr>
            <p:cNvPr id="60" name="Arrow: Right 59">
              <a:extLst>
                <a:ext uri="{FF2B5EF4-FFF2-40B4-BE49-F238E27FC236}">
                  <a16:creationId xmlns:a16="http://schemas.microsoft.com/office/drawing/2014/main" id="{2E4557DF-7C69-4D26-A4D1-0C97098FAB15}"/>
                </a:ext>
              </a:extLst>
            </p:cNvPr>
            <p:cNvSpPr/>
            <p:nvPr/>
          </p:nvSpPr>
          <p:spPr>
            <a:xfrm rot="17895734">
              <a:off x="6264974" y="3979399"/>
              <a:ext cx="1689410" cy="178721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Arrow: Right 61">
              <a:extLst>
                <a:ext uri="{FF2B5EF4-FFF2-40B4-BE49-F238E27FC236}">
                  <a16:creationId xmlns:a16="http://schemas.microsoft.com/office/drawing/2014/main" id="{D98646D3-DDFA-407F-A41E-6784232BA6AB}"/>
                </a:ext>
              </a:extLst>
            </p:cNvPr>
            <p:cNvSpPr/>
            <p:nvPr/>
          </p:nvSpPr>
          <p:spPr>
            <a:xfrm>
              <a:off x="6654817" y="2855698"/>
              <a:ext cx="608663" cy="392145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AD6C514-74C8-4EE3-BBD7-C030AEB8ED7D}"/>
                </a:ext>
              </a:extLst>
            </p:cNvPr>
            <p:cNvSpPr txBox="1"/>
            <p:nvPr/>
          </p:nvSpPr>
          <p:spPr>
            <a:xfrm>
              <a:off x="7286335" y="2759219"/>
              <a:ext cx="11952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Total discharge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DF85EE3-F350-4DF3-A6E3-36A7D8BA7B59}"/>
                </a:ext>
              </a:extLst>
            </p:cNvPr>
            <p:cNvGrpSpPr/>
            <p:nvPr/>
          </p:nvGrpSpPr>
          <p:grpSpPr>
            <a:xfrm>
              <a:off x="3741912" y="1900529"/>
              <a:ext cx="2905760" cy="1300480"/>
              <a:chOff x="2600960" y="508000"/>
              <a:chExt cx="1371600" cy="1300480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B684470-2A45-439F-9AD4-B9AF383A06EC}"/>
                  </a:ext>
                </a:extLst>
              </p:cNvPr>
              <p:cNvSpPr/>
              <p:nvPr/>
            </p:nvSpPr>
            <p:spPr>
              <a:xfrm>
                <a:off x="2600960" y="640080"/>
                <a:ext cx="1148080" cy="1168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997794C1-CCAC-45DA-9B37-94E3CA67A66F}"/>
                  </a:ext>
                </a:extLst>
              </p:cNvPr>
              <p:cNvSpPr/>
              <p:nvPr/>
            </p:nvSpPr>
            <p:spPr>
              <a:xfrm>
                <a:off x="2600960" y="508000"/>
                <a:ext cx="1371600" cy="1300480"/>
              </a:xfrm>
              <a:custGeom>
                <a:avLst/>
                <a:gdLst>
                  <a:gd name="connsiteX0" fmla="*/ 10160 w 1371600"/>
                  <a:gd name="connsiteY0" fmla="*/ 0 h 1300480"/>
                  <a:gd name="connsiteX1" fmla="*/ 0 w 1371600"/>
                  <a:gd name="connsiteY1" fmla="*/ 1300480 h 1300480"/>
                  <a:gd name="connsiteX2" fmla="*/ 1371600 w 1371600"/>
                  <a:gd name="connsiteY2" fmla="*/ 1300480 h 130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71600" h="1300480">
                    <a:moveTo>
                      <a:pt x="10160" y="0"/>
                    </a:moveTo>
                    <a:cubicBezTo>
                      <a:pt x="6773" y="433493"/>
                      <a:pt x="3387" y="866987"/>
                      <a:pt x="0" y="1300480"/>
                    </a:cubicBezTo>
                    <a:lnTo>
                      <a:pt x="1371600" y="130048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CAB22519-C29C-4F58-8411-CBA82DEB0EC8}"/>
                  </a:ext>
                </a:extLst>
              </p:cNvPr>
              <p:cNvSpPr/>
              <p:nvPr/>
            </p:nvSpPr>
            <p:spPr>
              <a:xfrm>
                <a:off x="3749040" y="508000"/>
                <a:ext cx="223520" cy="977982"/>
              </a:xfrm>
              <a:custGeom>
                <a:avLst/>
                <a:gdLst>
                  <a:gd name="connsiteX0" fmla="*/ 10160 w 1371600"/>
                  <a:gd name="connsiteY0" fmla="*/ 0 h 1300480"/>
                  <a:gd name="connsiteX1" fmla="*/ 0 w 1371600"/>
                  <a:gd name="connsiteY1" fmla="*/ 1300480 h 1300480"/>
                  <a:gd name="connsiteX2" fmla="*/ 1371600 w 1371600"/>
                  <a:gd name="connsiteY2" fmla="*/ 1300480 h 130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71600" h="1300480">
                    <a:moveTo>
                      <a:pt x="10160" y="0"/>
                    </a:moveTo>
                    <a:cubicBezTo>
                      <a:pt x="6773" y="433493"/>
                      <a:pt x="3387" y="866987"/>
                      <a:pt x="0" y="1300480"/>
                    </a:cubicBezTo>
                    <a:lnTo>
                      <a:pt x="1371600" y="130048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7A57E2-7DA7-417F-8B6F-C3B32EC2E29C}"/>
                </a:ext>
              </a:extLst>
            </p:cNvPr>
            <p:cNvSpPr txBox="1"/>
            <p:nvPr/>
          </p:nvSpPr>
          <p:spPr>
            <a:xfrm>
              <a:off x="4356978" y="2344528"/>
              <a:ext cx="12163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Quick flow reservoir</a:t>
              </a:r>
            </a:p>
          </p:txBody>
        </p:sp>
        <p:sp>
          <p:nvSpPr>
            <p:cNvPr id="87" name="Arrow: Right 86">
              <a:extLst>
                <a:ext uri="{FF2B5EF4-FFF2-40B4-BE49-F238E27FC236}">
                  <a16:creationId xmlns:a16="http://schemas.microsoft.com/office/drawing/2014/main" id="{0E504532-683C-4B77-B4BC-2695F66F6AE9}"/>
                </a:ext>
              </a:extLst>
            </p:cNvPr>
            <p:cNvSpPr/>
            <p:nvPr/>
          </p:nvSpPr>
          <p:spPr>
            <a:xfrm rot="5400000">
              <a:off x="1017085" y="1846730"/>
              <a:ext cx="397745" cy="82684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629EAB3-F12F-41AD-BBCC-41A2469E1E51}"/>
                </a:ext>
              </a:extLst>
            </p:cNvPr>
            <p:cNvSpPr txBox="1"/>
            <p:nvPr/>
          </p:nvSpPr>
          <p:spPr>
            <a:xfrm>
              <a:off x="1078881" y="1372204"/>
              <a:ext cx="12163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Rain</a:t>
              </a:r>
            </a:p>
          </p:txBody>
        </p:sp>
        <p:sp>
          <p:nvSpPr>
            <p:cNvPr id="89" name="Arrow: Right 88">
              <a:extLst>
                <a:ext uri="{FF2B5EF4-FFF2-40B4-BE49-F238E27FC236}">
                  <a16:creationId xmlns:a16="http://schemas.microsoft.com/office/drawing/2014/main" id="{BE62BD90-F05B-45E0-B736-95D99D0F8E46}"/>
                </a:ext>
              </a:extLst>
            </p:cNvPr>
            <p:cNvSpPr/>
            <p:nvPr/>
          </p:nvSpPr>
          <p:spPr>
            <a:xfrm rot="5400000">
              <a:off x="1194240" y="1846731"/>
              <a:ext cx="397745" cy="82684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Arrow: Right 89">
              <a:extLst>
                <a:ext uri="{FF2B5EF4-FFF2-40B4-BE49-F238E27FC236}">
                  <a16:creationId xmlns:a16="http://schemas.microsoft.com/office/drawing/2014/main" id="{E4055267-88E4-490A-967E-11F44B9D3918}"/>
                </a:ext>
              </a:extLst>
            </p:cNvPr>
            <p:cNvSpPr/>
            <p:nvPr/>
          </p:nvSpPr>
          <p:spPr>
            <a:xfrm rot="5400000">
              <a:off x="1366036" y="1849086"/>
              <a:ext cx="397745" cy="82684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Arrow: Right 90">
              <a:extLst>
                <a:ext uri="{FF2B5EF4-FFF2-40B4-BE49-F238E27FC236}">
                  <a16:creationId xmlns:a16="http://schemas.microsoft.com/office/drawing/2014/main" id="{00A73081-1115-410F-9926-04EE5B99300E}"/>
                </a:ext>
              </a:extLst>
            </p:cNvPr>
            <p:cNvSpPr/>
            <p:nvPr/>
          </p:nvSpPr>
          <p:spPr>
            <a:xfrm rot="5400000">
              <a:off x="1543191" y="1849087"/>
              <a:ext cx="397745" cy="82684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Arrow: Right 91">
              <a:extLst>
                <a:ext uri="{FF2B5EF4-FFF2-40B4-BE49-F238E27FC236}">
                  <a16:creationId xmlns:a16="http://schemas.microsoft.com/office/drawing/2014/main" id="{C3E58038-1745-4283-AEE9-72F74D96A523}"/>
                </a:ext>
              </a:extLst>
            </p:cNvPr>
            <p:cNvSpPr/>
            <p:nvPr/>
          </p:nvSpPr>
          <p:spPr>
            <a:xfrm rot="5400000">
              <a:off x="665454" y="1848807"/>
              <a:ext cx="397745" cy="82684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Arrow: Right 92">
              <a:extLst>
                <a:ext uri="{FF2B5EF4-FFF2-40B4-BE49-F238E27FC236}">
                  <a16:creationId xmlns:a16="http://schemas.microsoft.com/office/drawing/2014/main" id="{D5204214-7884-4956-9E62-73EA918E1396}"/>
                </a:ext>
              </a:extLst>
            </p:cNvPr>
            <p:cNvSpPr/>
            <p:nvPr/>
          </p:nvSpPr>
          <p:spPr>
            <a:xfrm rot="5400000">
              <a:off x="842609" y="1848808"/>
              <a:ext cx="397745" cy="82684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748580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705D34A0-9821-4647-90D4-3D24D139F86B}"/>
              </a:ext>
            </a:extLst>
          </p:cNvPr>
          <p:cNvGrpSpPr/>
          <p:nvPr/>
        </p:nvGrpSpPr>
        <p:grpSpPr>
          <a:xfrm>
            <a:off x="-1074165" y="1372204"/>
            <a:ext cx="9185413" cy="3541261"/>
            <a:chOff x="-1074165" y="1372204"/>
            <a:chExt cx="9185413" cy="3541261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CC50F664-61C2-4E1D-9E45-A96F60B5516C}"/>
                </a:ext>
              </a:extLst>
            </p:cNvPr>
            <p:cNvGrpSpPr/>
            <p:nvPr/>
          </p:nvGrpSpPr>
          <p:grpSpPr>
            <a:xfrm>
              <a:off x="-1074165" y="1372204"/>
              <a:ext cx="9185413" cy="3541261"/>
              <a:chOff x="-1074165" y="1372204"/>
              <a:chExt cx="9185413" cy="3541261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E8EBF0F-5F2F-45EA-A842-711F333835AA}"/>
                  </a:ext>
                </a:extLst>
              </p:cNvPr>
              <p:cNvSpPr/>
              <p:nvPr/>
            </p:nvSpPr>
            <p:spPr>
              <a:xfrm>
                <a:off x="508254" y="2333725"/>
                <a:ext cx="1579879" cy="122173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BD05F6C5-1B05-4B28-867E-028D71DA3300}"/>
                  </a:ext>
                </a:extLst>
              </p:cNvPr>
              <p:cNvGrpSpPr/>
              <p:nvPr/>
            </p:nvGrpSpPr>
            <p:grpSpPr>
              <a:xfrm>
                <a:off x="3749057" y="3554600"/>
                <a:ext cx="2905760" cy="1300480"/>
                <a:chOff x="2600960" y="508000"/>
                <a:chExt cx="1371600" cy="1300480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2016222D-A3BB-4D85-9C2D-8F18E175BA42}"/>
                    </a:ext>
                  </a:extLst>
                </p:cNvPr>
                <p:cNvSpPr/>
                <p:nvPr/>
              </p:nvSpPr>
              <p:spPr>
                <a:xfrm>
                  <a:off x="2600960" y="640080"/>
                  <a:ext cx="1148080" cy="11684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10874EEC-A457-48DA-810D-FAE684848A87}"/>
                    </a:ext>
                  </a:extLst>
                </p:cNvPr>
                <p:cNvSpPr/>
                <p:nvPr/>
              </p:nvSpPr>
              <p:spPr>
                <a:xfrm>
                  <a:off x="2600960" y="508000"/>
                  <a:ext cx="1371600" cy="1300480"/>
                </a:xfrm>
                <a:custGeom>
                  <a:avLst/>
                  <a:gdLst>
                    <a:gd name="connsiteX0" fmla="*/ 10160 w 1371600"/>
                    <a:gd name="connsiteY0" fmla="*/ 0 h 1300480"/>
                    <a:gd name="connsiteX1" fmla="*/ 0 w 1371600"/>
                    <a:gd name="connsiteY1" fmla="*/ 1300480 h 1300480"/>
                    <a:gd name="connsiteX2" fmla="*/ 1371600 w 1371600"/>
                    <a:gd name="connsiteY2" fmla="*/ 1300480 h 1300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71600" h="1300480">
                      <a:moveTo>
                        <a:pt x="10160" y="0"/>
                      </a:moveTo>
                      <a:cubicBezTo>
                        <a:pt x="6773" y="433493"/>
                        <a:pt x="3387" y="866987"/>
                        <a:pt x="0" y="1300480"/>
                      </a:cubicBezTo>
                      <a:lnTo>
                        <a:pt x="1371600" y="1300480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0D103A92-0789-43A3-AD4E-CE4295AC7874}"/>
                    </a:ext>
                  </a:extLst>
                </p:cNvPr>
                <p:cNvSpPr/>
                <p:nvPr/>
              </p:nvSpPr>
              <p:spPr>
                <a:xfrm>
                  <a:off x="3749040" y="508000"/>
                  <a:ext cx="223520" cy="1168400"/>
                </a:xfrm>
                <a:custGeom>
                  <a:avLst/>
                  <a:gdLst>
                    <a:gd name="connsiteX0" fmla="*/ 10160 w 1371600"/>
                    <a:gd name="connsiteY0" fmla="*/ 0 h 1300480"/>
                    <a:gd name="connsiteX1" fmla="*/ 0 w 1371600"/>
                    <a:gd name="connsiteY1" fmla="*/ 1300480 h 1300480"/>
                    <a:gd name="connsiteX2" fmla="*/ 1371600 w 1371600"/>
                    <a:gd name="connsiteY2" fmla="*/ 1300480 h 1300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71600" h="1300480">
                      <a:moveTo>
                        <a:pt x="10160" y="0"/>
                      </a:moveTo>
                      <a:cubicBezTo>
                        <a:pt x="6773" y="433493"/>
                        <a:pt x="3387" y="866987"/>
                        <a:pt x="0" y="1300480"/>
                      </a:cubicBezTo>
                      <a:lnTo>
                        <a:pt x="1371600" y="1300480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D81279C-8AAA-49AE-8854-B1B485425594}"/>
                  </a:ext>
                </a:extLst>
              </p:cNvPr>
              <p:cNvGrpSpPr/>
              <p:nvPr/>
            </p:nvGrpSpPr>
            <p:grpSpPr>
              <a:xfrm>
                <a:off x="-1074165" y="1962885"/>
                <a:ext cx="3349598" cy="2280920"/>
                <a:chOff x="1257301" y="4274820"/>
                <a:chExt cx="3349598" cy="2280920"/>
              </a:xfrm>
            </p:grpSpPr>
            <p:sp>
              <p:nvSpPr>
                <p:cNvPr id="25" name="Arc 24">
                  <a:extLst>
                    <a:ext uri="{FF2B5EF4-FFF2-40B4-BE49-F238E27FC236}">
                      <a16:creationId xmlns:a16="http://schemas.microsoft.com/office/drawing/2014/main" id="{74812DC6-A432-48BB-8303-81443F07A546}"/>
                    </a:ext>
                  </a:extLst>
                </p:cNvPr>
                <p:cNvSpPr/>
                <p:nvPr/>
              </p:nvSpPr>
              <p:spPr>
                <a:xfrm>
                  <a:off x="1257301" y="5185410"/>
                  <a:ext cx="3162300" cy="1370330"/>
                </a:xfrm>
                <a:prstGeom prst="arc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02DDADBD-6831-4350-B10D-7D831025899F}"/>
                    </a:ext>
                  </a:extLst>
                </p:cNvPr>
                <p:cNvSpPr/>
                <p:nvPr/>
              </p:nvSpPr>
              <p:spPr>
                <a:xfrm>
                  <a:off x="2842260" y="5867399"/>
                  <a:ext cx="1764639" cy="45719"/>
                </a:xfrm>
                <a:custGeom>
                  <a:avLst/>
                  <a:gdLst>
                    <a:gd name="connsiteX0" fmla="*/ 1592580 w 1592580"/>
                    <a:gd name="connsiteY0" fmla="*/ 0 h 0"/>
                    <a:gd name="connsiteX1" fmla="*/ 0 w 1592580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92580">
                      <a:moveTo>
                        <a:pt x="159258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>
                  <a:headEnd type="triangle"/>
                  <a:tailEnd type="non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ECB68BA0-3920-49BB-B9EE-A4E2F211DBA7}"/>
                    </a:ext>
                  </a:extLst>
                </p:cNvPr>
                <p:cNvSpPr/>
                <p:nvPr/>
              </p:nvSpPr>
              <p:spPr>
                <a:xfrm rot="16200000">
                  <a:off x="2045971" y="5071110"/>
                  <a:ext cx="1592580" cy="0"/>
                </a:xfrm>
                <a:custGeom>
                  <a:avLst/>
                  <a:gdLst>
                    <a:gd name="connsiteX0" fmla="*/ 1592580 w 1592580"/>
                    <a:gd name="connsiteY0" fmla="*/ 0 h 0"/>
                    <a:gd name="connsiteX1" fmla="*/ 0 w 1592580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92580">
                      <a:moveTo>
                        <a:pt x="159258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>
                  <a:headEnd type="triangle"/>
                  <a:tailEnd type="non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29" name="Arrow: Right 28">
                <a:extLst>
                  <a:ext uri="{FF2B5EF4-FFF2-40B4-BE49-F238E27FC236}">
                    <a16:creationId xmlns:a16="http://schemas.microsoft.com/office/drawing/2014/main" id="{A0FCFC05-1EB3-4C01-90BD-AF311BC494E7}"/>
                  </a:ext>
                </a:extLst>
              </p:cNvPr>
              <p:cNvSpPr/>
              <p:nvPr/>
            </p:nvSpPr>
            <p:spPr>
              <a:xfrm>
                <a:off x="1610811" y="2470249"/>
                <a:ext cx="839274" cy="543560"/>
              </a:xfrm>
              <a:prstGeom prst="rightArrow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Arrow: Right 29">
                <a:extLst>
                  <a:ext uri="{FF2B5EF4-FFF2-40B4-BE49-F238E27FC236}">
                    <a16:creationId xmlns:a16="http://schemas.microsoft.com/office/drawing/2014/main" id="{2216DF3E-EEDD-42E9-B896-AC4AB11CD074}"/>
                  </a:ext>
                </a:extLst>
              </p:cNvPr>
              <p:cNvSpPr/>
              <p:nvPr/>
            </p:nvSpPr>
            <p:spPr>
              <a:xfrm>
                <a:off x="2584804" y="2460592"/>
                <a:ext cx="973618" cy="424626"/>
              </a:xfrm>
              <a:prstGeom prst="right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Arrow: Right 30">
                <a:extLst>
                  <a:ext uri="{FF2B5EF4-FFF2-40B4-BE49-F238E27FC236}">
                    <a16:creationId xmlns:a16="http://schemas.microsoft.com/office/drawing/2014/main" id="{47E28E08-C626-410D-97DC-FFEB05B0D3B3}"/>
                  </a:ext>
                </a:extLst>
              </p:cNvPr>
              <p:cNvSpPr/>
              <p:nvPr/>
            </p:nvSpPr>
            <p:spPr>
              <a:xfrm rot="1817190">
                <a:off x="2449779" y="3091168"/>
                <a:ext cx="1117787" cy="199538"/>
              </a:xfrm>
              <a:prstGeom prst="rightArrow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15B350C-E8FE-4698-B73A-B3FBF8E2D8F8}"/>
                  </a:ext>
                </a:extLst>
              </p:cNvPr>
              <p:cNvSpPr txBox="1"/>
              <p:nvPr/>
            </p:nvSpPr>
            <p:spPr>
              <a:xfrm>
                <a:off x="2724960" y="2242992"/>
                <a:ext cx="7134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1400" dirty="0"/>
                  <a:t>α</a:t>
                </a:r>
                <a:r>
                  <a:rPr lang="en-GB" sz="1400" dirty="0"/>
                  <a:t> ER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5E33134-65FE-4236-BEBB-45DD6C1E26A6}"/>
                  </a:ext>
                </a:extLst>
              </p:cNvPr>
              <p:cNvSpPr txBox="1"/>
              <p:nvPr/>
            </p:nvSpPr>
            <p:spPr>
              <a:xfrm rot="1867811">
                <a:off x="2517618" y="3247806"/>
                <a:ext cx="9909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(1-</a:t>
                </a:r>
                <a:r>
                  <a:rPr lang="el-GR" sz="1400" dirty="0"/>
                  <a:t>α</a:t>
                </a:r>
                <a:r>
                  <a:rPr lang="en-GB" sz="1400" dirty="0"/>
                  <a:t>) ER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9C123CB-DDB9-40A0-8480-A2BD6D081F59}"/>
                  </a:ext>
                </a:extLst>
              </p:cNvPr>
              <p:cNvSpPr txBox="1"/>
              <p:nvPr/>
            </p:nvSpPr>
            <p:spPr>
              <a:xfrm>
                <a:off x="1023481" y="2308648"/>
                <a:ext cx="12163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Effective rain (ER)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115E10F-BBC8-47F8-9AA1-0D2CFA11EEAB}"/>
                  </a:ext>
                </a:extLst>
              </p:cNvPr>
              <p:cNvSpPr txBox="1"/>
              <p:nvPr/>
            </p:nvSpPr>
            <p:spPr>
              <a:xfrm>
                <a:off x="467887" y="3057320"/>
                <a:ext cx="12163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Soil storage capacity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9089907-552E-49AF-BAE6-7F9B2CEB8227}"/>
                  </a:ext>
                </a:extLst>
              </p:cNvPr>
              <p:cNvSpPr txBox="1"/>
              <p:nvPr/>
            </p:nvSpPr>
            <p:spPr>
              <a:xfrm>
                <a:off x="4488538" y="4009270"/>
                <a:ext cx="12163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Slow flow reservoir V</a:t>
                </a:r>
                <a:r>
                  <a:rPr lang="en-GB" sz="1400" baseline="-25000" dirty="0"/>
                  <a:t>s</a:t>
                </a:r>
                <a:endParaRPr lang="en-GB" sz="1400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4BC5C05-3197-4F29-B22E-F8E3688AAEA9}"/>
                  </a:ext>
                </a:extLst>
              </p:cNvPr>
              <p:cNvSpPr txBox="1"/>
              <p:nvPr/>
            </p:nvSpPr>
            <p:spPr>
              <a:xfrm>
                <a:off x="6632772" y="2416986"/>
                <a:ext cx="73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err="1"/>
                  <a:t>K</a:t>
                </a:r>
                <a:r>
                  <a:rPr lang="en-GB" baseline="-25000" dirty="0" err="1"/>
                  <a:t>q</a:t>
                </a:r>
                <a:r>
                  <a:rPr lang="en-GB" dirty="0"/>
                  <a:t> </a:t>
                </a:r>
                <a:r>
                  <a:rPr lang="en-GB" dirty="0" err="1"/>
                  <a:t>V</a:t>
                </a:r>
                <a:r>
                  <a:rPr lang="en-GB" baseline="-25000" dirty="0" err="1"/>
                  <a:t>q</a:t>
                </a:r>
                <a:endParaRPr lang="en-GB" baseline="-250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2798062-9BEA-46ED-9699-B57E81650858}"/>
                  </a:ext>
                </a:extLst>
              </p:cNvPr>
              <p:cNvSpPr txBox="1"/>
              <p:nvPr/>
            </p:nvSpPr>
            <p:spPr>
              <a:xfrm rot="17928470">
                <a:off x="6471912" y="3747800"/>
                <a:ext cx="73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K</a:t>
                </a:r>
                <a:r>
                  <a:rPr lang="en-GB" baseline="-25000" dirty="0"/>
                  <a:t>s</a:t>
                </a:r>
                <a:r>
                  <a:rPr lang="en-GB" dirty="0"/>
                  <a:t> V</a:t>
                </a:r>
                <a:r>
                  <a:rPr lang="en-GB" baseline="-25000" dirty="0"/>
                  <a:t>s</a:t>
                </a:r>
              </a:p>
            </p:txBody>
          </p:sp>
          <p:sp>
            <p:nvSpPr>
              <p:cNvPr id="60" name="Arrow: Right 59">
                <a:extLst>
                  <a:ext uri="{FF2B5EF4-FFF2-40B4-BE49-F238E27FC236}">
                    <a16:creationId xmlns:a16="http://schemas.microsoft.com/office/drawing/2014/main" id="{2E4557DF-7C69-4D26-A4D1-0C97098FAB15}"/>
                  </a:ext>
                </a:extLst>
              </p:cNvPr>
              <p:cNvSpPr/>
              <p:nvPr/>
            </p:nvSpPr>
            <p:spPr>
              <a:xfrm rot="17895734">
                <a:off x="6264974" y="3979399"/>
                <a:ext cx="1689410" cy="178721"/>
              </a:xfrm>
              <a:prstGeom prst="rightArrow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Arrow: Right 61">
                <a:extLst>
                  <a:ext uri="{FF2B5EF4-FFF2-40B4-BE49-F238E27FC236}">
                    <a16:creationId xmlns:a16="http://schemas.microsoft.com/office/drawing/2014/main" id="{D98646D3-DDFA-407F-A41E-6784232BA6AB}"/>
                  </a:ext>
                </a:extLst>
              </p:cNvPr>
              <p:cNvSpPr/>
              <p:nvPr/>
            </p:nvSpPr>
            <p:spPr>
              <a:xfrm>
                <a:off x="6654817" y="2855698"/>
                <a:ext cx="608663" cy="392145"/>
              </a:xfrm>
              <a:prstGeom prst="right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AD6C514-74C8-4EE3-BBD7-C030AEB8ED7D}"/>
                  </a:ext>
                </a:extLst>
              </p:cNvPr>
              <p:cNvSpPr txBox="1"/>
              <p:nvPr/>
            </p:nvSpPr>
            <p:spPr>
              <a:xfrm>
                <a:off x="7377064" y="2867748"/>
                <a:ext cx="734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Q</a:t>
                </a:r>
                <a:endParaRPr lang="en-GB" baseline="-25000" dirty="0"/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2DF85EE3-F350-4DF3-A6E3-36A7D8BA7B59}"/>
                  </a:ext>
                </a:extLst>
              </p:cNvPr>
              <p:cNvGrpSpPr/>
              <p:nvPr/>
            </p:nvGrpSpPr>
            <p:grpSpPr>
              <a:xfrm>
                <a:off x="3741912" y="1900529"/>
                <a:ext cx="2905760" cy="1300480"/>
                <a:chOff x="2600960" y="508000"/>
                <a:chExt cx="1371600" cy="1300480"/>
              </a:xfrm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DB684470-2A45-439F-9AD4-B9AF383A06EC}"/>
                    </a:ext>
                  </a:extLst>
                </p:cNvPr>
                <p:cNvSpPr/>
                <p:nvPr/>
              </p:nvSpPr>
              <p:spPr>
                <a:xfrm>
                  <a:off x="2600960" y="640080"/>
                  <a:ext cx="1148080" cy="11684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997794C1-CCAC-45DA-9B37-94E3CA67A66F}"/>
                    </a:ext>
                  </a:extLst>
                </p:cNvPr>
                <p:cNvSpPr/>
                <p:nvPr/>
              </p:nvSpPr>
              <p:spPr>
                <a:xfrm>
                  <a:off x="2600960" y="508000"/>
                  <a:ext cx="1371600" cy="1300480"/>
                </a:xfrm>
                <a:custGeom>
                  <a:avLst/>
                  <a:gdLst>
                    <a:gd name="connsiteX0" fmla="*/ 10160 w 1371600"/>
                    <a:gd name="connsiteY0" fmla="*/ 0 h 1300480"/>
                    <a:gd name="connsiteX1" fmla="*/ 0 w 1371600"/>
                    <a:gd name="connsiteY1" fmla="*/ 1300480 h 1300480"/>
                    <a:gd name="connsiteX2" fmla="*/ 1371600 w 1371600"/>
                    <a:gd name="connsiteY2" fmla="*/ 1300480 h 1300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71600" h="1300480">
                      <a:moveTo>
                        <a:pt x="10160" y="0"/>
                      </a:moveTo>
                      <a:cubicBezTo>
                        <a:pt x="6773" y="433493"/>
                        <a:pt x="3387" y="866987"/>
                        <a:pt x="0" y="1300480"/>
                      </a:cubicBezTo>
                      <a:lnTo>
                        <a:pt x="1371600" y="1300480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CAB22519-C29C-4F58-8411-CBA82DEB0EC8}"/>
                    </a:ext>
                  </a:extLst>
                </p:cNvPr>
                <p:cNvSpPr/>
                <p:nvPr/>
              </p:nvSpPr>
              <p:spPr>
                <a:xfrm>
                  <a:off x="3749040" y="508000"/>
                  <a:ext cx="223520" cy="977982"/>
                </a:xfrm>
                <a:custGeom>
                  <a:avLst/>
                  <a:gdLst>
                    <a:gd name="connsiteX0" fmla="*/ 10160 w 1371600"/>
                    <a:gd name="connsiteY0" fmla="*/ 0 h 1300480"/>
                    <a:gd name="connsiteX1" fmla="*/ 0 w 1371600"/>
                    <a:gd name="connsiteY1" fmla="*/ 1300480 h 1300480"/>
                    <a:gd name="connsiteX2" fmla="*/ 1371600 w 1371600"/>
                    <a:gd name="connsiteY2" fmla="*/ 1300480 h 1300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71600" h="1300480">
                      <a:moveTo>
                        <a:pt x="10160" y="0"/>
                      </a:moveTo>
                      <a:cubicBezTo>
                        <a:pt x="6773" y="433493"/>
                        <a:pt x="3387" y="866987"/>
                        <a:pt x="0" y="1300480"/>
                      </a:cubicBezTo>
                      <a:lnTo>
                        <a:pt x="1371600" y="1300480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37A57E2-7DA7-417F-8B6F-C3B32EC2E29C}"/>
                  </a:ext>
                </a:extLst>
              </p:cNvPr>
              <p:cNvSpPr txBox="1"/>
              <p:nvPr/>
            </p:nvSpPr>
            <p:spPr>
              <a:xfrm>
                <a:off x="4356978" y="2344528"/>
                <a:ext cx="12163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Quick flow reservoir V</a:t>
                </a:r>
                <a:r>
                  <a:rPr lang="en-GB" sz="1400" baseline="-25000" dirty="0"/>
                  <a:t>s</a:t>
                </a:r>
                <a:endParaRPr lang="en-GB" sz="1400" dirty="0"/>
              </a:p>
            </p:txBody>
          </p:sp>
          <p:sp>
            <p:nvSpPr>
              <p:cNvPr id="87" name="Arrow: Right 86">
                <a:extLst>
                  <a:ext uri="{FF2B5EF4-FFF2-40B4-BE49-F238E27FC236}">
                    <a16:creationId xmlns:a16="http://schemas.microsoft.com/office/drawing/2014/main" id="{0E504532-683C-4B77-B4BC-2695F66F6AE9}"/>
                  </a:ext>
                </a:extLst>
              </p:cNvPr>
              <p:cNvSpPr/>
              <p:nvPr/>
            </p:nvSpPr>
            <p:spPr>
              <a:xfrm rot="5400000">
                <a:off x="1017085" y="1846730"/>
                <a:ext cx="397745" cy="82684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629EAB3-F12F-41AD-BBCC-41A2469E1E51}"/>
                  </a:ext>
                </a:extLst>
              </p:cNvPr>
              <p:cNvSpPr txBox="1"/>
              <p:nvPr/>
            </p:nvSpPr>
            <p:spPr>
              <a:xfrm>
                <a:off x="1078881" y="1372204"/>
                <a:ext cx="12163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Rain</a:t>
                </a:r>
              </a:p>
            </p:txBody>
          </p:sp>
          <p:sp>
            <p:nvSpPr>
              <p:cNvPr id="89" name="Arrow: Right 88">
                <a:extLst>
                  <a:ext uri="{FF2B5EF4-FFF2-40B4-BE49-F238E27FC236}">
                    <a16:creationId xmlns:a16="http://schemas.microsoft.com/office/drawing/2014/main" id="{BE62BD90-F05B-45E0-B736-95D99D0F8E46}"/>
                  </a:ext>
                </a:extLst>
              </p:cNvPr>
              <p:cNvSpPr/>
              <p:nvPr/>
            </p:nvSpPr>
            <p:spPr>
              <a:xfrm rot="5400000">
                <a:off x="1194240" y="1846731"/>
                <a:ext cx="397745" cy="82684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Arrow: Right 89">
                <a:extLst>
                  <a:ext uri="{FF2B5EF4-FFF2-40B4-BE49-F238E27FC236}">
                    <a16:creationId xmlns:a16="http://schemas.microsoft.com/office/drawing/2014/main" id="{E4055267-88E4-490A-967E-11F44B9D3918}"/>
                  </a:ext>
                </a:extLst>
              </p:cNvPr>
              <p:cNvSpPr/>
              <p:nvPr/>
            </p:nvSpPr>
            <p:spPr>
              <a:xfrm rot="5400000">
                <a:off x="1366036" y="1849086"/>
                <a:ext cx="397745" cy="82684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" name="Arrow: Right 90">
                <a:extLst>
                  <a:ext uri="{FF2B5EF4-FFF2-40B4-BE49-F238E27FC236}">
                    <a16:creationId xmlns:a16="http://schemas.microsoft.com/office/drawing/2014/main" id="{00A73081-1115-410F-9926-04EE5B99300E}"/>
                  </a:ext>
                </a:extLst>
              </p:cNvPr>
              <p:cNvSpPr/>
              <p:nvPr/>
            </p:nvSpPr>
            <p:spPr>
              <a:xfrm rot="5400000">
                <a:off x="1543191" y="1849087"/>
                <a:ext cx="397745" cy="82684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" name="Arrow: Right 91">
                <a:extLst>
                  <a:ext uri="{FF2B5EF4-FFF2-40B4-BE49-F238E27FC236}">
                    <a16:creationId xmlns:a16="http://schemas.microsoft.com/office/drawing/2014/main" id="{C3E58038-1745-4283-AEE9-72F74D96A523}"/>
                  </a:ext>
                </a:extLst>
              </p:cNvPr>
              <p:cNvSpPr/>
              <p:nvPr/>
            </p:nvSpPr>
            <p:spPr>
              <a:xfrm rot="5400000">
                <a:off x="665454" y="1848807"/>
                <a:ext cx="397745" cy="82684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" name="Arrow: Right 92">
                <a:extLst>
                  <a:ext uri="{FF2B5EF4-FFF2-40B4-BE49-F238E27FC236}">
                    <a16:creationId xmlns:a16="http://schemas.microsoft.com/office/drawing/2014/main" id="{D5204214-7884-4956-9E62-73EA918E1396}"/>
                  </a:ext>
                </a:extLst>
              </p:cNvPr>
              <p:cNvSpPr/>
              <p:nvPr/>
            </p:nvSpPr>
            <p:spPr>
              <a:xfrm rot="5400000">
                <a:off x="842609" y="1848808"/>
                <a:ext cx="397745" cy="82684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2" name="TextBox 39">
              <a:extLst>
                <a:ext uri="{FF2B5EF4-FFF2-40B4-BE49-F238E27FC236}">
                  <a16:creationId xmlns:a16="http://schemas.microsoft.com/office/drawing/2014/main" id="{F8ED41ED-8EB3-4C6D-A206-26E229948846}"/>
                </a:ext>
              </a:extLst>
            </p:cNvPr>
            <p:cNvSpPr txBox="1"/>
            <p:nvPr/>
          </p:nvSpPr>
          <p:spPr>
            <a:xfrm>
              <a:off x="244003" y="2657620"/>
              <a:ext cx="4312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C</a:t>
              </a:r>
            </a:p>
          </p:txBody>
        </p:sp>
        <p:sp>
          <p:nvSpPr>
            <p:cNvPr id="43" name="TextBox 39">
              <a:extLst>
                <a:ext uri="{FF2B5EF4-FFF2-40B4-BE49-F238E27FC236}">
                  <a16:creationId xmlns:a16="http://schemas.microsoft.com/office/drawing/2014/main" id="{A6F5ED13-0976-4CD0-9BB4-D6B97711A123}"/>
                </a:ext>
              </a:extLst>
            </p:cNvPr>
            <p:cNvSpPr txBox="1"/>
            <p:nvPr/>
          </p:nvSpPr>
          <p:spPr>
            <a:xfrm>
              <a:off x="1082824" y="3579318"/>
              <a:ext cx="5306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F(C)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2019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E8EBF0F-5F2F-45EA-A842-711F333835AA}"/>
              </a:ext>
            </a:extLst>
          </p:cNvPr>
          <p:cNvSpPr/>
          <p:nvPr/>
        </p:nvSpPr>
        <p:spPr>
          <a:xfrm>
            <a:off x="525840" y="2326446"/>
            <a:ext cx="1579879" cy="12217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C123CB-DDB9-40A0-8480-A2BD6D081F59}"/>
              </a:ext>
            </a:extLst>
          </p:cNvPr>
          <p:cNvSpPr txBox="1"/>
          <p:nvPr/>
        </p:nvSpPr>
        <p:spPr>
          <a:xfrm>
            <a:off x="2065901" y="2430550"/>
            <a:ext cx="923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Effective rain</a:t>
            </a:r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D98646D3-DDFA-407F-A41E-6784232BA6AB}"/>
              </a:ext>
            </a:extLst>
          </p:cNvPr>
          <p:cNvSpPr/>
          <p:nvPr/>
        </p:nvSpPr>
        <p:spPr>
          <a:xfrm>
            <a:off x="6530717" y="2410830"/>
            <a:ext cx="608663" cy="39214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AD6C514-74C8-4EE3-BBD7-C030AEB8ED7D}"/>
              </a:ext>
            </a:extLst>
          </p:cNvPr>
          <p:cNvSpPr txBox="1"/>
          <p:nvPr/>
        </p:nvSpPr>
        <p:spPr>
          <a:xfrm>
            <a:off x="6620576" y="2782669"/>
            <a:ext cx="734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River flow</a:t>
            </a:r>
            <a:endParaRPr lang="en-GB" sz="1400" baseline="-25000" dirty="0"/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0E504532-683C-4B77-B4BC-2695F66F6AE9}"/>
              </a:ext>
            </a:extLst>
          </p:cNvPr>
          <p:cNvSpPr/>
          <p:nvPr/>
        </p:nvSpPr>
        <p:spPr>
          <a:xfrm rot="16200000">
            <a:off x="1549396" y="1780571"/>
            <a:ext cx="397745" cy="2160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629EAB3-F12F-41AD-BBCC-41A2469E1E51}"/>
              </a:ext>
            </a:extLst>
          </p:cNvPr>
          <p:cNvSpPr txBox="1"/>
          <p:nvPr/>
        </p:nvSpPr>
        <p:spPr>
          <a:xfrm>
            <a:off x="566422" y="1372166"/>
            <a:ext cx="1216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Rain</a:t>
            </a:r>
          </a:p>
        </p:txBody>
      </p:sp>
      <p:sp>
        <p:nvSpPr>
          <p:cNvPr id="92" name="Arrow: Right 91">
            <a:extLst>
              <a:ext uri="{FF2B5EF4-FFF2-40B4-BE49-F238E27FC236}">
                <a16:creationId xmlns:a16="http://schemas.microsoft.com/office/drawing/2014/main" id="{C3E58038-1745-4283-AEE9-72F74D96A523}"/>
              </a:ext>
            </a:extLst>
          </p:cNvPr>
          <p:cNvSpPr/>
          <p:nvPr/>
        </p:nvSpPr>
        <p:spPr>
          <a:xfrm rot="5400000">
            <a:off x="628144" y="1640559"/>
            <a:ext cx="397745" cy="54000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31">
            <a:extLst>
              <a:ext uri="{FF2B5EF4-FFF2-40B4-BE49-F238E27FC236}">
                <a16:creationId xmlns:a16="http://schemas.microsoft.com/office/drawing/2014/main" id="{CE587531-A530-40AD-9102-D1BD646AD635}"/>
              </a:ext>
            </a:extLst>
          </p:cNvPr>
          <p:cNvSpPr/>
          <p:nvPr/>
        </p:nvSpPr>
        <p:spPr>
          <a:xfrm>
            <a:off x="524881" y="3062277"/>
            <a:ext cx="1579879" cy="49232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15E10F-BBC8-47F8-9AA1-0D2CFA11EEAB}"/>
              </a:ext>
            </a:extLst>
          </p:cNvPr>
          <p:cNvSpPr txBox="1"/>
          <p:nvPr/>
        </p:nvSpPr>
        <p:spPr>
          <a:xfrm>
            <a:off x="516946" y="3050454"/>
            <a:ext cx="1445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Water stored in the soil</a:t>
            </a:r>
          </a:p>
        </p:txBody>
      </p:sp>
      <p:sp>
        <p:nvSpPr>
          <p:cNvPr id="55" name="TextBox 87">
            <a:extLst>
              <a:ext uri="{FF2B5EF4-FFF2-40B4-BE49-F238E27FC236}">
                <a16:creationId xmlns:a16="http://schemas.microsoft.com/office/drawing/2014/main" id="{ED323E2F-6AAE-4A30-9BFA-F18F0ED59512}"/>
              </a:ext>
            </a:extLst>
          </p:cNvPr>
          <p:cNvSpPr txBox="1"/>
          <p:nvPr/>
        </p:nvSpPr>
        <p:spPr>
          <a:xfrm>
            <a:off x="1314820" y="1381703"/>
            <a:ext cx="1216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Evaporation</a:t>
            </a:r>
          </a:p>
        </p:txBody>
      </p:sp>
      <p:sp>
        <p:nvSpPr>
          <p:cNvPr id="11" name="Abrir llave 10">
            <a:extLst>
              <a:ext uri="{FF2B5EF4-FFF2-40B4-BE49-F238E27FC236}">
                <a16:creationId xmlns:a16="http://schemas.microsoft.com/office/drawing/2014/main" id="{C0DBE639-47AC-483F-9469-AE55F8C97DB7}"/>
              </a:ext>
            </a:extLst>
          </p:cNvPr>
          <p:cNvSpPr/>
          <p:nvPr/>
        </p:nvSpPr>
        <p:spPr>
          <a:xfrm>
            <a:off x="3022983" y="1353116"/>
            <a:ext cx="250412" cy="2531596"/>
          </a:xfrm>
          <a:prstGeom prst="leftBrace">
            <a:avLst>
              <a:gd name="adj1" fmla="val 9581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06C184AA-AF20-42DD-90CD-F6049236B127}"/>
              </a:ext>
            </a:extLst>
          </p:cNvPr>
          <p:cNvSpPr/>
          <p:nvPr/>
        </p:nvSpPr>
        <p:spPr>
          <a:xfrm>
            <a:off x="3412418" y="1888571"/>
            <a:ext cx="2502607" cy="150276"/>
          </a:xfrm>
          <a:custGeom>
            <a:avLst/>
            <a:gdLst>
              <a:gd name="connsiteX0" fmla="*/ 0 w 2076450"/>
              <a:gd name="connsiteY0" fmla="*/ 472019 h 824466"/>
              <a:gd name="connsiteX1" fmla="*/ 342900 w 2076450"/>
              <a:gd name="connsiteY1" fmla="*/ 472019 h 824466"/>
              <a:gd name="connsiteX2" fmla="*/ 561975 w 2076450"/>
              <a:gd name="connsiteY2" fmla="*/ 5294 h 824466"/>
              <a:gd name="connsiteX3" fmla="*/ 904875 w 2076450"/>
              <a:gd name="connsiteY3" fmla="*/ 824444 h 824466"/>
              <a:gd name="connsiteX4" fmla="*/ 1247775 w 2076450"/>
              <a:gd name="connsiteY4" fmla="*/ 33869 h 824466"/>
              <a:gd name="connsiteX5" fmla="*/ 1533525 w 2076450"/>
              <a:gd name="connsiteY5" fmla="*/ 624419 h 824466"/>
              <a:gd name="connsiteX6" fmla="*/ 1790700 w 2076450"/>
              <a:gd name="connsiteY6" fmla="*/ 405344 h 824466"/>
              <a:gd name="connsiteX7" fmla="*/ 2076450 w 2076450"/>
              <a:gd name="connsiteY7" fmla="*/ 376769 h 824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76450" h="824466">
                <a:moveTo>
                  <a:pt x="0" y="472019"/>
                </a:moveTo>
                <a:cubicBezTo>
                  <a:pt x="124619" y="510912"/>
                  <a:pt x="249238" y="549806"/>
                  <a:pt x="342900" y="472019"/>
                </a:cubicBezTo>
                <a:cubicBezTo>
                  <a:pt x="436562" y="394232"/>
                  <a:pt x="468313" y="-53443"/>
                  <a:pt x="561975" y="5294"/>
                </a:cubicBezTo>
                <a:cubicBezTo>
                  <a:pt x="655637" y="64031"/>
                  <a:pt x="790575" y="819681"/>
                  <a:pt x="904875" y="824444"/>
                </a:cubicBezTo>
                <a:cubicBezTo>
                  <a:pt x="1019175" y="829207"/>
                  <a:pt x="1143000" y="67206"/>
                  <a:pt x="1247775" y="33869"/>
                </a:cubicBezTo>
                <a:cubicBezTo>
                  <a:pt x="1352550" y="532"/>
                  <a:pt x="1443038" y="562507"/>
                  <a:pt x="1533525" y="624419"/>
                </a:cubicBezTo>
                <a:cubicBezTo>
                  <a:pt x="1624012" y="686331"/>
                  <a:pt x="1700213" y="446619"/>
                  <a:pt x="1790700" y="405344"/>
                </a:cubicBezTo>
                <a:cubicBezTo>
                  <a:pt x="1881187" y="364069"/>
                  <a:pt x="2001838" y="373594"/>
                  <a:pt x="2076450" y="376769"/>
                </a:cubicBezTo>
              </a:path>
            </a:pathLst>
          </a:custGeom>
          <a:noFill/>
          <a:ln w="50800">
            <a:solidFill>
              <a:srgbClr val="00B0F0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Forma libre: forma 56">
            <a:extLst>
              <a:ext uri="{FF2B5EF4-FFF2-40B4-BE49-F238E27FC236}">
                <a16:creationId xmlns:a16="http://schemas.microsoft.com/office/drawing/2014/main" id="{6CCB33B8-A254-442D-80B4-EBD61C80138F}"/>
              </a:ext>
            </a:extLst>
          </p:cNvPr>
          <p:cNvSpPr/>
          <p:nvPr/>
        </p:nvSpPr>
        <p:spPr>
          <a:xfrm>
            <a:off x="3481930" y="2953770"/>
            <a:ext cx="2433095" cy="673139"/>
          </a:xfrm>
          <a:custGeom>
            <a:avLst/>
            <a:gdLst>
              <a:gd name="connsiteX0" fmla="*/ 0 w 2076450"/>
              <a:gd name="connsiteY0" fmla="*/ 472019 h 824466"/>
              <a:gd name="connsiteX1" fmla="*/ 342900 w 2076450"/>
              <a:gd name="connsiteY1" fmla="*/ 472019 h 824466"/>
              <a:gd name="connsiteX2" fmla="*/ 561975 w 2076450"/>
              <a:gd name="connsiteY2" fmla="*/ 5294 h 824466"/>
              <a:gd name="connsiteX3" fmla="*/ 904875 w 2076450"/>
              <a:gd name="connsiteY3" fmla="*/ 824444 h 824466"/>
              <a:gd name="connsiteX4" fmla="*/ 1247775 w 2076450"/>
              <a:gd name="connsiteY4" fmla="*/ 33869 h 824466"/>
              <a:gd name="connsiteX5" fmla="*/ 1533525 w 2076450"/>
              <a:gd name="connsiteY5" fmla="*/ 624419 h 824466"/>
              <a:gd name="connsiteX6" fmla="*/ 1790700 w 2076450"/>
              <a:gd name="connsiteY6" fmla="*/ 405344 h 824466"/>
              <a:gd name="connsiteX7" fmla="*/ 2076450 w 2076450"/>
              <a:gd name="connsiteY7" fmla="*/ 376769 h 824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76450" h="824466">
                <a:moveTo>
                  <a:pt x="0" y="472019"/>
                </a:moveTo>
                <a:cubicBezTo>
                  <a:pt x="124619" y="510912"/>
                  <a:pt x="249238" y="549806"/>
                  <a:pt x="342900" y="472019"/>
                </a:cubicBezTo>
                <a:cubicBezTo>
                  <a:pt x="436562" y="394232"/>
                  <a:pt x="468313" y="-53443"/>
                  <a:pt x="561975" y="5294"/>
                </a:cubicBezTo>
                <a:cubicBezTo>
                  <a:pt x="655637" y="64031"/>
                  <a:pt x="790575" y="819681"/>
                  <a:pt x="904875" y="824444"/>
                </a:cubicBezTo>
                <a:cubicBezTo>
                  <a:pt x="1019175" y="829207"/>
                  <a:pt x="1143000" y="67206"/>
                  <a:pt x="1247775" y="33869"/>
                </a:cubicBezTo>
                <a:cubicBezTo>
                  <a:pt x="1352550" y="532"/>
                  <a:pt x="1443038" y="562507"/>
                  <a:pt x="1533525" y="624419"/>
                </a:cubicBezTo>
                <a:cubicBezTo>
                  <a:pt x="1624012" y="686331"/>
                  <a:pt x="1700213" y="446619"/>
                  <a:pt x="1790700" y="405344"/>
                </a:cubicBezTo>
                <a:cubicBezTo>
                  <a:pt x="1881187" y="364069"/>
                  <a:pt x="2001838" y="373594"/>
                  <a:pt x="2076450" y="376769"/>
                </a:cubicBezTo>
              </a:path>
            </a:pathLst>
          </a:custGeom>
          <a:noFill/>
          <a:ln w="104775"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TextBox 38">
            <a:extLst>
              <a:ext uri="{FF2B5EF4-FFF2-40B4-BE49-F238E27FC236}">
                <a16:creationId xmlns:a16="http://schemas.microsoft.com/office/drawing/2014/main" id="{FA194D80-CE81-433B-B3CE-B080136799A9}"/>
              </a:ext>
            </a:extLst>
          </p:cNvPr>
          <p:cNvSpPr txBox="1"/>
          <p:nvPr/>
        </p:nvSpPr>
        <p:spPr>
          <a:xfrm>
            <a:off x="3997631" y="1465250"/>
            <a:ext cx="1426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Surface flow</a:t>
            </a:r>
          </a:p>
        </p:txBody>
      </p:sp>
      <p:sp>
        <p:nvSpPr>
          <p:cNvPr id="59" name="TextBox 38">
            <a:extLst>
              <a:ext uri="{FF2B5EF4-FFF2-40B4-BE49-F238E27FC236}">
                <a16:creationId xmlns:a16="http://schemas.microsoft.com/office/drawing/2014/main" id="{ECEA118E-8314-43F7-9FC4-F28540E6E62C}"/>
              </a:ext>
            </a:extLst>
          </p:cNvPr>
          <p:cNvSpPr txBox="1"/>
          <p:nvPr/>
        </p:nvSpPr>
        <p:spPr>
          <a:xfrm>
            <a:off x="4010261" y="2575816"/>
            <a:ext cx="1658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Underground flow</a:t>
            </a:r>
          </a:p>
        </p:txBody>
      </p:sp>
      <p:sp>
        <p:nvSpPr>
          <p:cNvPr id="61" name="Abrir llave 60">
            <a:extLst>
              <a:ext uri="{FF2B5EF4-FFF2-40B4-BE49-F238E27FC236}">
                <a16:creationId xmlns:a16="http://schemas.microsoft.com/office/drawing/2014/main" id="{859B3B99-FC9C-493E-A8CF-1F5581B53A76}"/>
              </a:ext>
            </a:extLst>
          </p:cNvPr>
          <p:cNvSpPr/>
          <p:nvPr/>
        </p:nvSpPr>
        <p:spPr>
          <a:xfrm rot="10800000">
            <a:off x="6056278" y="1372166"/>
            <a:ext cx="250412" cy="2531596"/>
          </a:xfrm>
          <a:prstGeom prst="leftBrace">
            <a:avLst>
              <a:gd name="adj1" fmla="val 9581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3778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E8EBF0F-5F2F-45EA-A842-711F333835AA}"/>
              </a:ext>
            </a:extLst>
          </p:cNvPr>
          <p:cNvSpPr/>
          <p:nvPr/>
        </p:nvSpPr>
        <p:spPr>
          <a:xfrm>
            <a:off x="525840" y="2326446"/>
            <a:ext cx="1579879" cy="12217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C123CB-DDB9-40A0-8480-A2BD6D081F59}"/>
              </a:ext>
            </a:extLst>
          </p:cNvPr>
          <p:cNvSpPr txBox="1"/>
          <p:nvPr/>
        </p:nvSpPr>
        <p:spPr>
          <a:xfrm>
            <a:off x="1174438" y="2420929"/>
            <a:ext cx="930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/>
              <a:t>Effective rain</a:t>
            </a:r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D98646D3-DDFA-407F-A41E-6784232BA6AB}"/>
              </a:ext>
            </a:extLst>
          </p:cNvPr>
          <p:cNvSpPr/>
          <p:nvPr/>
        </p:nvSpPr>
        <p:spPr>
          <a:xfrm>
            <a:off x="5971037" y="3036159"/>
            <a:ext cx="608663" cy="39214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AD6C514-74C8-4EE3-BBD7-C030AEB8ED7D}"/>
              </a:ext>
            </a:extLst>
          </p:cNvPr>
          <p:cNvSpPr txBox="1"/>
          <p:nvPr/>
        </p:nvSpPr>
        <p:spPr>
          <a:xfrm rot="3574540">
            <a:off x="1996207" y="3200261"/>
            <a:ext cx="977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Infiltration</a:t>
            </a:r>
            <a:endParaRPr lang="en-GB" sz="1400" baseline="-25000" dirty="0"/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0E504532-683C-4B77-B4BC-2695F66F6AE9}"/>
              </a:ext>
            </a:extLst>
          </p:cNvPr>
          <p:cNvSpPr/>
          <p:nvPr/>
        </p:nvSpPr>
        <p:spPr>
          <a:xfrm rot="16200000">
            <a:off x="1549396" y="1780571"/>
            <a:ext cx="397745" cy="2160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629EAB3-F12F-41AD-BBCC-41A2469E1E51}"/>
              </a:ext>
            </a:extLst>
          </p:cNvPr>
          <p:cNvSpPr txBox="1"/>
          <p:nvPr/>
        </p:nvSpPr>
        <p:spPr>
          <a:xfrm>
            <a:off x="566422" y="1372166"/>
            <a:ext cx="1216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Rain</a:t>
            </a:r>
          </a:p>
        </p:txBody>
      </p:sp>
      <p:sp>
        <p:nvSpPr>
          <p:cNvPr id="92" name="Arrow: Right 91">
            <a:extLst>
              <a:ext uri="{FF2B5EF4-FFF2-40B4-BE49-F238E27FC236}">
                <a16:creationId xmlns:a16="http://schemas.microsoft.com/office/drawing/2014/main" id="{C3E58038-1745-4283-AEE9-72F74D96A523}"/>
              </a:ext>
            </a:extLst>
          </p:cNvPr>
          <p:cNvSpPr/>
          <p:nvPr/>
        </p:nvSpPr>
        <p:spPr>
          <a:xfrm rot="5400000">
            <a:off x="628144" y="1640559"/>
            <a:ext cx="397745" cy="54000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31">
            <a:extLst>
              <a:ext uri="{FF2B5EF4-FFF2-40B4-BE49-F238E27FC236}">
                <a16:creationId xmlns:a16="http://schemas.microsoft.com/office/drawing/2014/main" id="{CE587531-A530-40AD-9102-D1BD646AD635}"/>
              </a:ext>
            </a:extLst>
          </p:cNvPr>
          <p:cNvSpPr/>
          <p:nvPr/>
        </p:nvSpPr>
        <p:spPr>
          <a:xfrm>
            <a:off x="524881" y="3062277"/>
            <a:ext cx="1579879" cy="49232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15E10F-BBC8-47F8-9AA1-0D2CFA11EEAB}"/>
              </a:ext>
            </a:extLst>
          </p:cNvPr>
          <p:cNvSpPr txBox="1"/>
          <p:nvPr/>
        </p:nvSpPr>
        <p:spPr>
          <a:xfrm>
            <a:off x="516946" y="3050454"/>
            <a:ext cx="1445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Water stored in the soil</a:t>
            </a:r>
          </a:p>
        </p:txBody>
      </p:sp>
      <p:sp>
        <p:nvSpPr>
          <p:cNvPr id="55" name="TextBox 87">
            <a:extLst>
              <a:ext uri="{FF2B5EF4-FFF2-40B4-BE49-F238E27FC236}">
                <a16:creationId xmlns:a16="http://schemas.microsoft.com/office/drawing/2014/main" id="{ED323E2F-6AAE-4A30-9BFA-F18F0ED59512}"/>
              </a:ext>
            </a:extLst>
          </p:cNvPr>
          <p:cNvSpPr txBox="1"/>
          <p:nvPr/>
        </p:nvSpPr>
        <p:spPr>
          <a:xfrm>
            <a:off x="1248076" y="1404475"/>
            <a:ext cx="1216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Evaporation</a:t>
            </a:r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06C184AA-AF20-42DD-90CD-F6049236B127}"/>
              </a:ext>
            </a:extLst>
          </p:cNvPr>
          <p:cNvSpPr/>
          <p:nvPr/>
        </p:nvSpPr>
        <p:spPr>
          <a:xfrm>
            <a:off x="2877386" y="2595878"/>
            <a:ext cx="2502607" cy="150276"/>
          </a:xfrm>
          <a:custGeom>
            <a:avLst/>
            <a:gdLst>
              <a:gd name="connsiteX0" fmla="*/ 0 w 2076450"/>
              <a:gd name="connsiteY0" fmla="*/ 472019 h 824466"/>
              <a:gd name="connsiteX1" fmla="*/ 342900 w 2076450"/>
              <a:gd name="connsiteY1" fmla="*/ 472019 h 824466"/>
              <a:gd name="connsiteX2" fmla="*/ 561975 w 2076450"/>
              <a:gd name="connsiteY2" fmla="*/ 5294 h 824466"/>
              <a:gd name="connsiteX3" fmla="*/ 904875 w 2076450"/>
              <a:gd name="connsiteY3" fmla="*/ 824444 h 824466"/>
              <a:gd name="connsiteX4" fmla="*/ 1247775 w 2076450"/>
              <a:gd name="connsiteY4" fmla="*/ 33869 h 824466"/>
              <a:gd name="connsiteX5" fmla="*/ 1533525 w 2076450"/>
              <a:gd name="connsiteY5" fmla="*/ 624419 h 824466"/>
              <a:gd name="connsiteX6" fmla="*/ 1790700 w 2076450"/>
              <a:gd name="connsiteY6" fmla="*/ 405344 h 824466"/>
              <a:gd name="connsiteX7" fmla="*/ 2076450 w 2076450"/>
              <a:gd name="connsiteY7" fmla="*/ 376769 h 824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76450" h="824466">
                <a:moveTo>
                  <a:pt x="0" y="472019"/>
                </a:moveTo>
                <a:cubicBezTo>
                  <a:pt x="124619" y="510912"/>
                  <a:pt x="249238" y="549806"/>
                  <a:pt x="342900" y="472019"/>
                </a:cubicBezTo>
                <a:cubicBezTo>
                  <a:pt x="436562" y="394232"/>
                  <a:pt x="468313" y="-53443"/>
                  <a:pt x="561975" y="5294"/>
                </a:cubicBezTo>
                <a:cubicBezTo>
                  <a:pt x="655637" y="64031"/>
                  <a:pt x="790575" y="819681"/>
                  <a:pt x="904875" y="824444"/>
                </a:cubicBezTo>
                <a:cubicBezTo>
                  <a:pt x="1019175" y="829207"/>
                  <a:pt x="1143000" y="67206"/>
                  <a:pt x="1247775" y="33869"/>
                </a:cubicBezTo>
                <a:cubicBezTo>
                  <a:pt x="1352550" y="532"/>
                  <a:pt x="1443038" y="562507"/>
                  <a:pt x="1533525" y="624419"/>
                </a:cubicBezTo>
                <a:cubicBezTo>
                  <a:pt x="1624012" y="686331"/>
                  <a:pt x="1700213" y="446619"/>
                  <a:pt x="1790700" y="405344"/>
                </a:cubicBezTo>
                <a:cubicBezTo>
                  <a:pt x="1881187" y="364069"/>
                  <a:pt x="2001838" y="373594"/>
                  <a:pt x="2076450" y="376769"/>
                </a:cubicBezTo>
              </a:path>
            </a:pathLst>
          </a:custGeom>
          <a:noFill/>
          <a:ln w="50800">
            <a:solidFill>
              <a:srgbClr val="00B0F0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Forma libre: forma 56">
            <a:extLst>
              <a:ext uri="{FF2B5EF4-FFF2-40B4-BE49-F238E27FC236}">
                <a16:creationId xmlns:a16="http://schemas.microsoft.com/office/drawing/2014/main" id="{6CCB33B8-A254-442D-80B4-EBD61C80138F}"/>
              </a:ext>
            </a:extLst>
          </p:cNvPr>
          <p:cNvSpPr/>
          <p:nvPr/>
        </p:nvSpPr>
        <p:spPr>
          <a:xfrm>
            <a:off x="2943363" y="3597952"/>
            <a:ext cx="2433095" cy="673139"/>
          </a:xfrm>
          <a:custGeom>
            <a:avLst/>
            <a:gdLst>
              <a:gd name="connsiteX0" fmla="*/ 0 w 2076450"/>
              <a:gd name="connsiteY0" fmla="*/ 472019 h 824466"/>
              <a:gd name="connsiteX1" fmla="*/ 342900 w 2076450"/>
              <a:gd name="connsiteY1" fmla="*/ 472019 h 824466"/>
              <a:gd name="connsiteX2" fmla="*/ 561975 w 2076450"/>
              <a:gd name="connsiteY2" fmla="*/ 5294 h 824466"/>
              <a:gd name="connsiteX3" fmla="*/ 904875 w 2076450"/>
              <a:gd name="connsiteY3" fmla="*/ 824444 h 824466"/>
              <a:gd name="connsiteX4" fmla="*/ 1247775 w 2076450"/>
              <a:gd name="connsiteY4" fmla="*/ 33869 h 824466"/>
              <a:gd name="connsiteX5" fmla="*/ 1533525 w 2076450"/>
              <a:gd name="connsiteY5" fmla="*/ 624419 h 824466"/>
              <a:gd name="connsiteX6" fmla="*/ 1790700 w 2076450"/>
              <a:gd name="connsiteY6" fmla="*/ 405344 h 824466"/>
              <a:gd name="connsiteX7" fmla="*/ 2076450 w 2076450"/>
              <a:gd name="connsiteY7" fmla="*/ 376769 h 824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76450" h="824466">
                <a:moveTo>
                  <a:pt x="0" y="472019"/>
                </a:moveTo>
                <a:cubicBezTo>
                  <a:pt x="124619" y="510912"/>
                  <a:pt x="249238" y="549806"/>
                  <a:pt x="342900" y="472019"/>
                </a:cubicBezTo>
                <a:cubicBezTo>
                  <a:pt x="436562" y="394232"/>
                  <a:pt x="468313" y="-53443"/>
                  <a:pt x="561975" y="5294"/>
                </a:cubicBezTo>
                <a:cubicBezTo>
                  <a:pt x="655637" y="64031"/>
                  <a:pt x="790575" y="819681"/>
                  <a:pt x="904875" y="824444"/>
                </a:cubicBezTo>
                <a:cubicBezTo>
                  <a:pt x="1019175" y="829207"/>
                  <a:pt x="1143000" y="67206"/>
                  <a:pt x="1247775" y="33869"/>
                </a:cubicBezTo>
                <a:cubicBezTo>
                  <a:pt x="1352550" y="532"/>
                  <a:pt x="1443038" y="562507"/>
                  <a:pt x="1533525" y="624419"/>
                </a:cubicBezTo>
                <a:cubicBezTo>
                  <a:pt x="1624012" y="686331"/>
                  <a:pt x="1700213" y="446619"/>
                  <a:pt x="1790700" y="405344"/>
                </a:cubicBezTo>
                <a:cubicBezTo>
                  <a:pt x="1881187" y="364069"/>
                  <a:pt x="2001838" y="373594"/>
                  <a:pt x="2076450" y="376769"/>
                </a:cubicBezTo>
              </a:path>
            </a:pathLst>
          </a:custGeom>
          <a:noFill/>
          <a:ln w="104775"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TextBox 38">
            <a:extLst>
              <a:ext uri="{FF2B5EF4-FFF2-40B4-BE49-F238E27FC236}">
                <a16:creationId xmlns:a16="http://schemas.microsoft.com/office/drawing/2014/main" id="{FA194D80-CE81-433B-B3CE-B080136799A9}"/>
              </a:ext>
            </a:extLst>
          </p:cNvPr>
          <p:cNvSpPr txBox="1"/>
          <p:nvPr/>
        </p:nvSpPr>
        <p:spPr>
          <a:xfrm>
            <a:off x="3462599" y="2172557"/>
            <a:ext cx="1426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Surface flow</a:t>
            </a:r>
          </a:p>
        </p:txBody>
      </p:sp>
      <p:sp>
        <p:nvSpPr>
          <p:cNvPr id="59" name="TextBox 38">
            <a:extLst>
              <a:ext uri="{FF2B5EF4-FFF2-40B4-BE49-F238E27FC236}">
                <a16:creationId xmlns:a16="http://schemas.microsoft.com/office/drawing/2014/main" id="{ECEA118E-8314-43F7-9FC4-F28540E6E62C}"/>
              </a:ext>
            </a:extLst>
          </p:cNvPr>
          <p:cNvSpPr txBox="1"/>
          <p:nvPr/>
        </p:nvSpPr>
        <p:spPr>
          <a:xfrm>
            <a:off x="3471694" y="3219998"/>
            <a:ext cx="1658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Underground flow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E306EBD7-48F9-4A18-83E5-7B728F6EA5D9}"/>
              </a:ext>
            </a:extLst>
          </p:cNvPr>
          <p:cNvCxnSpPr>
            <a:cxnSpLocks/>
          </p:cNvCxnSpPr>
          <p:nvPr/>
        </p:nvCxnSpPr>
        <p:spPr>
          <a:xfrm>
            <a:off x="2269889" y="2683029"/>
            <a:ext cx="648817" cy="1085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brir llave 32">
            <a:extLst>
              <a:ext uri="{FF2B5EF4-FFF2-40B4-BE49-F238E27FC236}">
                <a16:creationId xmlns:a16="http://schemas.microsoft.com/office/drawing/2014/main" id="{B7029C49-6432-43F1-9CDD-483C79FBF6DC}"/>
              </a:ext>
            </a:extLst>
          </p:cNvPr>
          <p:cNvSpPr/>
          <p:nvPr/>
        </p:nvSpPr>
        <p:spPr>
          <a:xfrm rot="10800000">
            <a:off x="5495353" y="2109432"/>
            <a:ext cx="282189" cy="2206820"/>
          </a:xfrm>
          <a:prstGeom prst="leftBrace">
            <a:avLst>
              <a:gd name="adj1" fmla="val 9581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TextBox 62">
            <a:extLst>
              <a:ext uri="{FF2B5EF4-FFF2-40B4-BE49-F238E27FC236}">
                <a16:creationId xmlns:a16="http://schemas.microsoft.com/office/drawing/2014/main" id="{10E3A5A5-9192-48DB-8577-9CDF24E191C2}"/>
              </a:ext>
            </a:extLst>
          </p:cNvPr>
          <p:cNvSpPr txBox="1"/>
          <p:nvPr/>
        </p:nvSpPr>
        <p:spPr>
          <a:xfrm>
            <a:off x="6123437" y="3581400"/>
            <a:ext cx="734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River flow</a:t>
            </a:r>
            <a:endParaRPr lang="en-GB" sz="1400" baseline="-25000" dirty="0"/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DDCDDBE3-912B-49DA-9299-6C2CA54F2D53}"/>
              </a:ext>
            </a:extLst>
          </p:cNvPr>
          <p:cNvCxnSpPr>
            <a:cxnSpLocks/>
          </p:cNvCxnSpPr>
          <p:nvPr/>
        </p:nvCxnSpPr>
        <p:spPr>
          <a:xfrm>
            <a:off x="2268930" y="2683029"/>
            <a:ext cx="468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0A0F3647-C828-4829-AB86-8E47AB0CABB3}"/>
              </a:ext>
            </a:extLst>
          </p:cNvPr>
          <p:cNvCxnSpPr>
            <a:cxnSpLocks/>
          </p:cNvCxnSpPr>
          <p:nvPr/>
        </p:nvCxnSpPr>
        <p:spPr>
          <a:xfrm>
            <a:off x="7706590" y="2087444"/>
            <a:ext cx="2215521" cy="1555223"/>
          </a:xfrm>
          <a:prstGeom prst="bentConnector3">
            <a:avLst>
              <a:gd name="adj1" fmla="val 1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301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1">
            <a:extLst>
              <a:ext uri="{FF2B5EF4-FFF2-40B4-BE49-F238E27FC236}">
                <a16:creationId xmlns:a16="http://schemas.microsoft.com/office/drawing/2014/main" id="{4C0DDE01-F6E4-435D-875E-79B3CCCC8A0B}"/>
              </a:ext>
            </a:extLst>
          </p:cNvPr>
          <p:cNvSpPr/>
          <p:nvPr/>
        </p:nvSpPr>
        <p:spPr>
          <a:xfrm>
            <a:off x="524881" y="3062277"/>
            <a:ext cx="1579879" cy="49232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1">
            <a:extLst>
              <a:ext uri="{FF2B5EF4-FFF2-40B4-BE49-F238E27FC236}">
                <a16:creationId xmlns:a16="http://schemas.microsoft.com/office/drawing/2014/main" id="{A1A941B3-5F96-49B2-BA05-250E41BC2C4C}"/>
              </a:ext>
            </a:extLst>
          </p:cNvPr>
          <p:cNvSpPr/>
          <p:nvPr/>
        </p:nvSpPr>
        <p:spPr>
          <a:xfrm>
            <a:off x="525840" y="2326446"/>
            <a:ext cx="1579879" cy="1221738"/>
          </a:xfrm>
          <a:prstGeom prst="rect">
            <a:avLst/>
          </a:prstGeom>
          <a:solidFill>
            <a:schemeClr val="accent1">
              <a:lumMod val="20000"/>
              <a:lumOff val="8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38">
            <a:extLst>
              <a:ext uri="{FF2B5EF4-FFF2-40B4-BE49-F238E27FC236}">
                <a16:creationId xmlns:a16="http://schemas.microsoft.com/office/drawing/2014/main" id="{AF7AC00F-048B-4718-B554-EF40D1F40C33}"/>
              </a:ext>
            </a:extLst>
          </p:cNvPr>
          <p:cNvSpPr txBox="1"/>
          <p:nvPr/>
        </p:nvSpPr>
        <p:spPr>
          <a:xfrm>
            <a:off x="663011" y="2443145"/>
            <a:ext cx="930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/>
              <a:t>Effective rain</a:t>
            </a:r>
          </a:p>
        </p:txBody>
      </p:sp>
      <p:sp>
        <p:nvSpPr>
          <p:cNvPr id="6" name="Arrow: Right 61">
            <a:extLst>
              <a:ext uri="{FF2B5EF4-FFF2-40B4-BE49-F238E27FC236}">
                <a16:creationId xmlns:a16="http://schemas.microsoft.com/office/drawing/2014/main" id="{8E1989F0-A3EE-4095-A45F-67521BC25A1F}"/>
              </a:ext>
            </a:extLst>
          </p:cNvPr>
          <p:cNvSpPr/>
          <p:nvPr/>
        </p:nvSpPr>
        <p:spPr>
          <a:xfrm>
            <a:off x="5004418" y="3112365"/>
            <a:ext cx="608663" cy="39214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Right 86">
            <a:extLst>
              <a:ext uri="{FF2B5EF4-FFF2-40B4-BE49-F238E27FC236}">
                <a16:creationId xmlns:a16="http://schemas.microsoft.com/office/drawing/2014/main" id="{7B042F47-1059-4D6E-B5E5-FA9889B7A9CC}"/>
              </a:ext>
            </a:extLst>
          </p:cNvPr>
          <p:cNvSpPr/>
          <p:nvPr/>
        </p:nvSpPr>
        <p:spPr>
          <a:xfrm rot="16200000">
            <a:off x="1549396" y="1780571"/>
            <a:ext cx="397745" cy="2160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7">
            <a:extLst>
              <a:ext uri="{FF2B5EF4-FFF2-40B4-BE49-F238E27FC236}">
                <a16:creationId xmlns:a16="http://schemas.microsoft.com/office/drawing/2014/main" id="{35E0D929-A4A6-4FA0-869A-59368BB91674}"/>
              </a:ext>
            </a:extLst>
          </p:cNvPr>
          <p:cNvSpPr txBox="1"/>
          <p:nvPr/>
        </p:nvSpPr>
        <p:spPr>
          <a:xfrm>
            <a:off x="566422" y="1372166"/>
            <a:ext cx="1216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Rain</a:t>
            </a:r>
          </a:p>
        </p:txBody>
      </p:sp>
      <p:sp>
        <p:nvSpPr>
          <p:cNvPr id="10" name="Arrow: Right 91">
            <a:extLst>
              <a:ext uri="{FF2B5EF4-FFF2-40B4-BE49-F238E27FC236}">
                <a16:creationId xmlns:a16="http://schemas.microsoft.com/office/drawing/2014/main" id="{6461C14E-70A7-4BB2-A918-6ACE34B021D9}"/>
              </a:ext>
            </a:extLst>
          </p:cNvPr>
          <p:cNvSpPr/>
          <p:nvPr/>
        </p:nvSpPr>
        <p:spPr>
          <a:xfrm rot="5400000">
            <a:off x="628144" y="1640559"/>
            <a:ext cx="397745" cy="54000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39">
            <a:extLst>
              <a:ext uri="{FF2B5EF4-FFF2-40B4-BE49-F238E27FC236}">
                <a16:creationId xmlns:a16="http://schemas.microsoft.com/office/drawing/2014/main" id="{C50A8A1B-B16F-4F6E-BF95-0C76B44A4956}"/>
              </a:ext>
            </a:extLst>
          </p:cNvPr>
          <p:cNvSpPr txBox="1"/>
          <p:nvPr/>
        </p:nvSpPr>
        <p:spPr>
          <a:xfrm>
            <a:off x="516946" y="3227975"/>
            <a:ext cx="1265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Soil</a:t>
            </a:r>
          </a:p>
        </p:txBody>
      </p:sp>
      <p:sp>
        <p:nvSpPr>
          <p:cNvPr id="13" name="TextBox 87">
            <a:extLst>
              <a:ext uri="{FF2B5EF4-FFF2-40B4-BE49-F238E27FC236}">
                <a16:creationId xmlns:a16="http://schemas.microsoft.com/office/drawing/2014/main" id="{D6A0BCBB-5E7E-4D4E-9BA1-C3FAB5F9AB97}"/>
              </a:ext>
            </a:extLst>
          </p:cNvPr>
          <p:cNvSpPr txBox="1"/>
          <p:nvPr/>
        </p:nvSpPr>
        <p:spPr>
          <a:xfrm>
            <a:off x="1314820" y="1381703"/>
            <a:ext cx="1216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Evaporation</a:t>
            </a:r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31428B88-108C-406E-89D9-BB3F7C86A22A}"/>
              </a:ext>
            </a:extLst>
          </p:cNvPr>
          <p:cNvSpPr/>
          <p:nvPr/>
        </p:nvSpPr>
        <p:spPr>
          <a:xfrm>
            <a:off x="1716469" y="2607401"/>
            <a:ext cx="2502607" cy="150276"/>
          </a:xfrm>
          <a:custGeom>
            <a:avLst/>
            <a:gdLst>
              <a:gd name="connsiteX0" fmla="*/ 0 w 2076450"/>
              <a:gd name="connsiteY0" fmla="*/ 472019 h 824466"/>
              <a:gd name="connsiteX1" fmla="*/ 342900 w 2076450"/>
              <a:gd name="connsiteY1" fmla="*/ 472019 h 824466"/>
              <a:gd name="connsiteX2" fmla="*/ 561975 w 2076450"/>
              <a:gd name="connsiteY2" fmla="*/ 5294 h 824466"/>
              <a:gd name="connsiteX3" fmla="*/ 904875 w 2076450"/>
              <a:gd name="connsiteY3" fmla="*/ 824444 h 824466"/>
              <a:gd name="connsiteX4" fmla="*/ 1247775 w 2076450"/>
              <a:gd name="connsiteY4" fmla="*/ 33869 h 824466"/>
              <a:gd name="connsiteX5" fmla="*/ 1533525 w 2076450"/>
              <a:gd name="connsiteY5" fmla="*/ 624419 h 824466"/>
              <a:gd name="connsiteX6" fmla="*/ 1790700 w 2076450"/>
              <a:gd name="connsiteY6" fmla="*/ 405344 h 824466"/>
              <a:gd name="connsiteX7" fmla="*/ 2076450 w 2076450"/>
              <a:gd name="connsiteY7" fmla="*/ 376769 h 824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76450" h="824466">
                <a:moveTo>
                  <a:pt x="0" y="472019"/>
                </a:moveTo>
                <a:cubicBezTo>
                  <a:pt x="124619" y="510912"/>
                  <a:pt x="249238" y="549806"/>
                  <a:pt x="342900" y="472019"/>
                </a:cubicBezTo>
                <a:cubicBezTo>
                  <a:pt x="436562" y="394232"/>
                  <a:pt x="468313" y="-53443"/>
                  <a:pt x="561975" y="5294"/>
                </a:cubicBezTo>
                <a:cubicBezTo>
                  <a:pt x="655637" y="64031"/>
                  <a:pt x="790575" y="819681"/>
                  <a:pt x="904875" y="824444"/>
                </a:cubicBezTo>
                <a:cubicBezTo>
                  <a:pt x="1019175" y="829207"/>
                  <a:pt x="1143000" y="67206"/>
                  <a:pt x="1247775" y="33869"/>
                </a:cubicBezTo>
                <a:cubicBezTo>
                  <a:pt x="1352550" y="532"/>
                  <a:pt x="1443038" y="562507"/>
                  <a:pt x="1533525" y="624419"/>
                </a:cubicBezTo>
                <a:cubicBezTo>
                  <a:pt x="1624012" y="686331"/>
                  <a:pt x="1700213" y="446619"/>
                  <a:pt x="1790700" y="405344"/>
                </a:cubicBezTo>
                <a:cubicBezTo>
                  <a:pt x="1881187" y="364069"/>
                  <a:pt x="2001838" y="373594"/>
                  <a:pt x="2076450" y="376769"/>
                </a:cubicBezTo>
              </a:path>
            </a:pathLst>
          </a:custGeom>
          <a:noFill/>
          <a:ln w="50800">
            <a:solidFill>
              <a:srgbClr val="00B0F0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TextBox 38">
            <a:extLst>
              <a:ext uri="{FF2B5EF4-FFF2-40B4-BE49-F238E27FC236}">
                <a16:creationId xmlns:a16="http://schemas.microsoft.com/office/drawing/2014/main" id="{3EDD548B-6F05-48F5-B886-0D93F7864327}"/>
              </a:ext>
            </a:extLst>
          </p:cNvPr>
          <p:cNvSpPr txBox="1"/>
          <p:nvPr/>
        </p:nvSpPr>
        <p:spPr>
          <a:xfrm>
            <a:off x="2474483" y="2263999"/>
            <a:ext cx="1426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Surface flow</a:t>
            </a:r>
          </a:p>
        </p:txBody>
      </p:sp>
      <p:sp>
        <p:nvSpPr>
          <p:cNvPr id="17" name="TextBox 38">
            <a:extLst>
              <a:ext uri="{FF2B5EF4-FFF2-40B4-BE49-F238E27FC236}">
                <a16:creationId xmlns:a16="http://schemas.microsoft.com/office/drawing/2014/main" id="{15389957-0FCB-48EC-837C-12570ABA9DC1}"/>
              </a:ext>
            </a:extLst>
          </p:cNvPr>
          <p:cNvSpPr txBox="1"/>
          <p:nvPr/>
        </p:nvSpPr>
        <p:spPr>
          <a:xfrm>
            <a:off x="2285323" y="3190726"/>
            <a:ext cx="1658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Underground flow</a:t>
            </a:r>
          </a:p>
        </p:txBody>
      </p:sp>
      <p:sp>
        <p:nvSpPr>
          <p:cNvPr id="19" name="Abrir llave 18">
            <a:extLst>
              <a:ext uri="{FF2B5EF4-FFF2-40B4-BE49-F238E27FC236}">
                <a16:creationId xmlns:a16="http://schemas.microsoft.com/office/drawing/2014/main" id="{75084465-DCA5-4F6B-B1ED-935791DB3C33}"/>
              </a:ext>
            </a:extLst>
          </p:cNvPr>
          <p:cNvSpPr/>
          <p:nvPr/>
        </p:nvSpPr>
        <p:spPr>
          <a:xfrm rot="10800000">
            <a:off x="4587839" y="2263999"/>
            <a:ext cx="227011" cy="1995188"/>
          </a:xfrm>
          <a:prstGeom prst="leftBrace">
            <a:avLst>
              <a:gd name="adj1" fmla="val 9581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TextBox 62">
            <a:extLst>
              <a:ext uri="{FF2B5EF4-FFF2-40B4-BE49-F238E27FC236}">
                <a16:creationId xmlns:a16="http://schemas.microsoft.com/office/drawing/2014/main" id="{BD0F9DF7-6584-4E85-A661-2246C430150B}"/>
              </a:ext>
            </a:extLst>
          </p:cNvPr>
          <p:cNvSpPr txBox="1"/>
          <p:nvPr/>
        </p:nvSpPr>
        <p:spPr>
          <a:xfrm>
            <a:off x="4956601" y="2704755"/>
            <a:ext cx="734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River flow</a:t>
            </a:r>
            <a:endParaRPr lang="en-GB" sz="1400" baseline="-25000" dirty="0"/>
          </a:p>
        </p:txBody>
      </p:sp>
      <p:sp>
        <p:nvSpPr>
          <p:cNvPr id="1024" name="Forma libre: forma 1023">
            <a:extLst>
              <a:ext uri="{FF2B5EF4-FFF2-40B4-BE49-F238E27FC236}">
                <a16:creationId xmlns:a16="http://schemas.microsoft.com/office/drawing/2014/main" id="{CB3083F4-5E52-4ED5-93FB-C804E21A1301}"/>
              </a:ext>
            </a:extLst>
          </p:cNvPr>
          <p:cNvSpPr/>
          <p:nvPr/>
        </p:nvSpPr>
        <p:spPr>
          <a:xfrm>
            <a:off x="1731462" y="2773568"/>
            <a:ext cx="2714625" cy="1326756"/>
          </a:xfrm>
          <a:custGeom>
            <a:avLst/>
            <a:gdLst>
              <a:gd name="connsiteX0" fmla="*/ 0 w 2714625"/>
              <a:gd name="connsiteY0" fmla="*/ 0 h 1600212"/>
              <a:gd name="connsiteX1" fmla="*/ 95250 w 2714625"/>
              <a:gd name="connsiteY1" fmla="*/ 1104900 h 1600212"/>
              <a:gd name="connsiteX2" fmla="*/ 447675 w 2714625"/>
              <a:gd name="connsiteY2" fmla="*/ 1314450 h 1600212"/>
              <a:gd name="connsiteX3" fmla="*/ 695325 w 2714625"/>
              <a:gd name="connsiteY3" fmla="*/ 942975 h 1600212"/>
              <a:gd name="connsiteX4" fmla="*/ 1181100 w 2714625"/>
              <a:gd name="connsiteY4" fmla="*/ 1600200 h 1600212"/>
              <a:gd name="connsiteX5" fmla="*/ 1647825 w 2714625"/>
              <a:gd name="connsiteY5" fmla="*/ 923925 h 1600212"/>
              <a:gd name="connsiteX6" fmla="*/ 1990725 w 2714625"/>
              <a:gd name="connsiteY6" fmla="*/ 1438275 h 1600212"/>
              <a:gd name="connsiteX7" fmla="*/ 2400300 w 2714625"/>
              <a:gd name="connsiteY7" fmla="*/ 1190625 h 1600212"/>
              <a:gd name="connsiteX8" fmla="*/ 2619375 w 2714625"/>
              <a:gd name="connsiteY8" fmla="*/ 1181100 h 1600212"/>
              <a:gd name="connsiteX9" fmla="*/ 2714625 w 2714625"/>
              <a:gd name="connsiteY9" fmla="*/ 1181100 h 1600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14625" h="1600212">
                <a:moveTo>
                  <a:pt x="0" y="0"/>
                </a:moveTo>
                <a:cubicBezTo>
                  <a:pt x="10319" y="442912"/>
                  <a:pt x="20638" y="885825"/>
                  <a:pt x="95250" y="1104900"/>
                </a:cubicBezTo>
                <a:cubicBezTo>
                  <a:pt x="169862" y="1323975"/>
                  <a:pt x="347663" y="1341437"/>
                  <a:pt x="447675" y="1314450"/>
                </a:cubicBezTo>
                <a:cubicBezTo>
                  <a:pt x="547687" y="1287463"/>
                  <a:pt x="573087" y="895350"/>
                  <a:pt x="695325" y="942975"/>
                </a:cubicBezTo>
                <a:cubicBezTo>
                  <a:pt x="817563" y="990600"/>
                  <a:pt x="1022350" y="1603375"/>
                  <a:pt x="1181100" y="1600200"/>
                </a:cubicBezTo>
                <a:cubicBezTo>
                  <a:pt x="1339850" y="1597025"/>
                  <a:pt x="1512888" y="950912"/>
                  <a:pt x="1647825" y="923925"/>
                </a:cubicBezTo>
                <a:cubicBezTo>
                  <a:pt x="1782762" y="896938"/>
                  <a:pt x="1865313" y="1393825"/>
                  <a:pt x="1990725" y="1438275"/>
                </a:cubicBezTo>
                <a:cubicBezTo>
                  <a:pt x="2116137" y="1482725"/>
                  <a:pt x="2295525" y="1233488"/>
                  <a:pt x="2400300" y="1190625"/>
                </a:cubicBezTo>
                <a:cubicBezTo>
                  <a:pt x="2505075" y="1147763"/>
                  <a:pt x="2566988" y="1182687"/>
                  <a:pt x="2619375" y="1181100"/>
                </a:cubicBezTo>
                <a:cubicBezTo>
                  <a:pt x="2671762" y="1179513"/>
                  <a:pt x="2693193" y="1180306"/>
                  <a:pt x="2714625" y="1181100"/>
                </a:cubicBezTo>
              </a:path>
            </a:pathLst>
          </a:custGeom>
          <a:noFill/>
          <a:ln w="104775"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TextBox 39">
            <a:extLst>
              <a:ext uri="{FF2B5EF4-FFF2-40B4-BE49-F238E27FC236}">
                <a16:creationId xmlns:a16="http://schemas.microsoft.com/office/drawing/2014/main" id="{4405910D-3AA0-4C7D-BA6C-1876E470D898}"/>
              </a:ext>
            </a:extLst>
          </p:cNvPr>
          <p:cNvSpPr txBox="1"/>
          <p:nvPr/>
        </p:nvSpPr>
        <p:spPr>
          <a:xfrm>
            <a:off x="532919" y="3066132"/>
            <a:ext cx="1265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Water stored in the soil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BF1034A-9D58-4460-89CB-ABECF24F2F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61" t="39441" r="22057" b="18649"/>
          <a:stretch/>
        </p:blipFill>
        <p:spPr>
          <a:xfrm>
            <a:off x="5613081" y="2239701"/>
            <a:ext cx="5769399" cy="237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69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4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xit" presetSubtype="8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2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8" grpId="0" animBg="1"/>
      <p:bldP spid="10" grpId="0" animBg="1"/>
      <p:bldP spid="12" grpId="0"/>
      <p:bldP spid="13" grpId="0"/>
      <p:bldP spid="14" grpId="0" animBg="1"/>
      <p:bldP spid="14" grpId="1" animBg="1"/>
      <p:bldP spid="14" grpId="2" animBg="1"/>
      <p:bldP spid="16" grpId="0"/>
      <p:bldP spid="17" grpId="0"/>
      <p:bldP spid="19" grpId="0" animBg="1"/>
      <p:bldP spid="20" grpId="0"/>
      <p:bldP spid="1024" grpId="0" animBg="1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1">
            <a:extLst>
              <a:ext uri="{FF2B5EF4-FFF2-40B4-BE49-F238E27FC236}">
                <a16:creationId xmlns:a16="http://schemas.microsoft.com/office/drawing/2014/main" id="{4C0DDE01-F6E4-435D-875E-79B3CCCC8A0B}"/>
              </a:ext>
            </a:extLst>
          </p:cNvPr>
          <p:cNvSpPr/>
          <p:nvPr/>
        </p:nvSpPr>
        <p:spPr>
          <a:xfrm>
            <a:off x="524881" y="3062277"/>
            <a:ext cx="1579879" cy="49232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1">
            <a:extLst>
              <a:ext uri="{FF2B5EF4-FFF2-40B4-BE49-F238E27FC236}">
                <a16:creationId xmlns:a16="http://schemas.microsoft.com/office/drawing/2014/main" id="{A1A941B3-5F96-49B2-BA05-250E41BC2C4C}"/>
              </a:ext>
            </a:extLst>
          </p:cNvPr>
          <p:cNvSpPr/>
          <p:nvPr/>
        </p:nvSpPr>
        <p:spPr>
          <a:xfrm>
            <a:off x="525840" y="2326446"/>
            <a:ext cx="1579879" cy="1221738"/>
          </a:xfrm>
          <a:prstGeom prst="rect">
            <a:avLst/>
          </a:prstGeom>
          <a:solidFill>
            <a:schemeClr val="accent1">
              <a:lumMod val="20000"/>
              <a:lumOff val="8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38">
            <a:extLst>
              <a:ext uri="{FF2B5EF4-FFF2-40B4-BE49-F238E27FC236}">
                <a16:creationId xmlns:a16="http://schemas.microsoft.com/office/drawing/2014/main" id="{AF7AC00F-048B-4718-B554-EF40D1F40C33}"/>
              </a:ext>
            </a:extLst>
          </p:cNvPr>
          <p:cNvSpPr txBox="1"/>
          <p:nvPr/>
        </p:nvSpPr>
        <p:spPr>
          <a:xfrm rot="5400000">
            <a:off x="1544056" y="2966742"/>
            <a:ext cx="992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Infiltration rate</a:t>
            </a:r>
          </a:p>
        </p:txBody>
      </p:sp>
      <p:sp>
        <p:nvSpPr>
          <p:cNvPr id="8" name="Arrow: Right 86">
            <a:extLst>
              <a:ext uri="{FF2B5EF4-FFF2-40B4-BE49-F238E27FC236}">
                <a16:creationId xmlns:a16="http://schemas.microsoft.com/office/drawing/2014/main" id="{7B042F47-1059-4D6E-B5E5-FA9889B7A9CC}"/>
              </a:ext>
            </a:extLst>
          </p:cNvPr>
          <p:cNvSpPr/>
          <p:nvPr/>
        </p:nvSpPr>
        <p:spPr>
          <a:xfrm rot="16200000">
            <a:off x="1549396" y="1780571"/>
            <a:ext cx="397745" cy="2160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87">
            <a:extLst>
              <a:ext uri="{FF2B5EF4-FFF2-40B4-BE49-F238E27FC236}">
                <a16:creationId xmlns:a16="http://schemas.microsoft.com/office/drawing/2014/main" id="{D6A0BCBB-5E7E-4D4E-9BA1-C3FAB5F9AB97}"/>
              </a:ext>
            </a:extLst>
          </p:cNvPr>
          <p:cNvSpPr txBox="1"/>
          <p:nvPr/>
        </p:nvSpPr>
        <p:spPr>
          <a:xfrm>
            <a:off x="1856269" y="1613506"/>
            <a:ext cx="1216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Evaporation rate</a:t>
            </a:r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31428B88-108C-406E-89D9-BB3F7C86A22A}"/>
              </a:ext>
            </a:extLst>
          </p:cNvPr>
          <p:cNvSpPr/>
          <p:nvPr/>
        </p:nvSpPr>
        <p:spPr>
          <a:xfrm>
            <a:off x="1716469" y="2607401"/>
            <a:ext cx="2502607" cy="150276"/>
          </a:xfrm>
          <a:custGeom>
            <a:avLst/>
            <a:gdLst>
              <a:gd name="connsiteX0" fmla="*/ 0 w 2076450"/>
              <a:gd name="connsiteY0" fmla="*/ 472019 h 824466"/>
              <a:gd name="connsiteX1" fmla="*/ 342900 w 2076450"/>
              <a:gd name="connsiteY1" fmla="*/ 472019 h 824466"/>
              <a:gd name="connsiteX2" fmla="*/ 561975 w 2076450"/>
              <a:gd name="connsiteY2" fmla="*/ 5294 h 824466"/>
              <a:gd name="connsiteX3" fmla="*/ 904875 w 2076450"/>
              <a:gd name="connsiteY3" fmla="*/ 824444 h 824466"/>
              <a:gd name="connsiteX4" fmla="*/ 1247775 w 2076450"/>
              <a:gd name="connsiteY4" fmla="*/ 33869 h 824466"/>
              <a:gd name="connsiteX5" fmla="*/ 1533525 w 2076450"/>
              <a:gd name="connsiteY5" fmla="*/ 624419 h 824466"/>
              <a:gd name="connsiteX6" fmla="*/ 1790700 w 2076450"/>
              <a:gd name="connsiteY6" fmla="*/ 405344 h 824466"/>
              <a:gd name="connsiteX7" fmla="*/ 2076450 w 2076450"/>
              <a:gd name="connsiteY7" fmla="*/ 376769 h 824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76450" h="824466">
                <a:moveTo>
                  <a:pt x="0" y="472019"/>
                </a:moveTo>
                <a:cubicBezTo>
                  <a:pt x="124619" y="510912"/>
                  <a:pt x="249238" y="549806"/>
                  <a:pt x="342900" y="472019"/>
                </a:cubicBezTo>
                <a:cubicBezTo>
                  <a:pt x="436562" y="394232"/>
                  <a:pt x="468313" y="-53443"/>
                  <a:pt x="561975" y="5294"/>
                </a:cubicBezTo>
                <a:cubicBezTo>
                  <a:pt x="655637" y="64031"/>
                  <a:pt x="790575" y="819681"/>
                  <a:pt x="904875" y="824444"/>
                </a:cubicBezTo>
                <a:cubicBezTo>
                  <a:pt x="1019175" y="829207"/>
                  <a:pt x="1143000" y="67206"/>
                  <a:pt x="1247775" y="33869"/>
                </a:cubicBezTo>
                <a:cubicBezTo>
                  <a:pt x="1352550" y="532"/>
                  <a:pt x="1443038" y="562507"/>
                  <a:pt x="1533525" y="624419"/>
                </a:cubicBezTo>
                <a:cubicBezTo>
                  <a:pt x="1624012" y="686331"/>
                  <a:pt x="1700213" y="446619"/>
                  <a:pt x="1790700" y="405344"/>
                </a:cubicBezTo>
                <a:cubicBezTo>
                  <a:pt x="1881187" y="364069"/>
                  <a:pt x="2001838" y="373594"/>
                  <a:pt x="2076450" y="376769"/>
                </a:cubicBezTo>
              </a:path>
            </a:pathLst>
          </a:custGeom>
          <a:noFill/>
          <a:ln w="50800">
            <a:solidFill>
              <a:srgbClr val="00B0F0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TextBox 38">
            <a:extLst>
              <a:ext uri="{FF2B5EF4-FFF2-40B4-BE49-F238E27FC236}">
                <a16:creationId xmlns:a16="http://schemas.microsoft.com/office/drawing/2014/main" id="{3EDD548B-6F05-48F5-B886-0D93F7864327}"/>
              </a:ext>
            </a:extLst>
          </p:cNvPr>
          <p:cNvSpPr txBox="1"/>
          <p:nvPr/>
        </p:nvSpPr>
        <p:spPr>
          <a:xfrm>
            <a:off x="2575302" y="2061864"/>
            <a:ext cx="1426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Travel time - Surface flow</a:t>
            </a:r>
          </a:p>
        </p:txBody>
      </p:sp>
      <p:sp>
        <p:nvSpPr>
          <p:cNvPr id="17" name="TextBox 38">
            <a:extLst>
              <a:ext uri="{FF2B5EF4-FFF2-40B4-BE49-F238E27FC236}">
                <a16:creationId xmlns:a16="http://schemas.microsoft.com/office/drawing/2014/main" id="{15389957-0FCB-48EC-837C-12570ABA9DC1}"/>
              </a:ext>
            </a:extLst>
          </p:cNvPr>
          <p:cNvSpPr txBox="1"/>
          <p:nvPr/>
        </p:nvSpPr>
        <p:spPr>
          <a:xfrm>
            <a:off x="2528311" y="2937315"/>
            <a:ext cx="1658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Travel time - Underground flow</a:t>
            </a:r>
          </a:p>
        </p:txBody>
      </p:sp>
      <p:sp>
        <p:nvSpPr>
          <p:cNvPr id="1024" name="Forma libre: forma 1023">
            <a:extLst>
              <a:ext uri="{FF2B5EF4-FFF2-40B4-BE49-F238E27FC236}">
                <a16:creationId xmlns:a16="http://schemas.microsoft.com/office/drawing/2014/main" id="{CB3083F4-5E52-4ED5-93FB-C804E21A1301}"/>
              </a:ext>
            </a:extLst>
          </p:cNvPr>
          <p:cNvSpPr/>
          <p:nvPr/>
        </p:nvSpPr>
        <p:spPr>
          <a:xfrm>
            <a:off x="1731462" y="2773568"/>
            <a:ext cx="2714625" cy="1326756"/>
          </a:xfrm>
          <a:custGeom>
            <a:avLst/>
            <a:gdLst>
              <a:gd name="connsiteX0" fmla="*/ 0 w 2714625"/>
              <a:gd name="connsiteY0" fmla="*/ 0 h 1600212"/>
              <a:gd name="connsiteX1" fmla="*/ 95250 w 2714625"/>
              <a:gd name="connsiteY1" fmla="*/ 1104900 h 1600212"/>
              <a:gd name="connsiteX2" fmla="*/ 447675 w 2714625"/>
              <a:gd name="connsiteY2" fmla="*/ 1314450 h 1600212"/>
              <a:gd name="connsiteX3" fmla="*/ 695325 w 2714625"/>
              <a:gd name="connsiteY3" fmla="*/ 942975 h 1600212"/>
              <a:gd name="connsiteX4" fmla="*/ 1181100 w 2714625"/>
              <a:gd name="connsiteY4" fmla="*/ 1600200 h 1600212"/>
              <a:gd name="connsiteX5" fmla="*/ 1647825 w 2714625"/>
              <a:gd name="connsiteY5" fmla="*/ 923925 h 1600212"/>
              <a:gd name="connsiteX6" fmla="*/ 1990725 w 2714625"/>
              <a:gd name="connsiteY6" fmla="*/ 1438275 h 1600212"/>
              <a:gd name="connsiteX7" fmla="*/ 2400300 w 2714625"/>
              <a:gd name="connsiteY7" fmla="*/ 1190625 h 1600212"/>
              <a:gd name="connsiteX8" fmla="*/ 2619375 w 2714625"/>
              <a:gd name="connsiteY8" fmla="*/ 1181100 h 1600212"/>
              <a:gd name="connsiteX9" fmla="*/ 2714625 w 2714625"/>
              <a:gd name="connsiteY9" fmla="*/ 1181100 h 1600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14625" h="1600212">
                <a:moveTo>
                  <a:pt x="0" y="0"/>
                </a:moveTo>
                <a:cubicBezTo>
                  <a:pt x="10319" y="442912"/>
                  <a:pt x="20638" y="885825"/>
                  <a:pt x="95250" y="1104900"/>
                </a:cubicBezTo>
                <a:cubicBezTo>
                  <a:pt x="169862" y="1323975"/>
                  <a:pt x="347663" y="1341437"/>
                  <a:pt x="447675" y="1314450"/>
                </a:cubicBezTo>
                <a:cubicBezTo>
                  <a:pt x="547687" y="1287463"/>
                  <a:pt x="573087" y="895350"/>
                  <a:pt x="695325" y="942975"/>
                </a:cubicBezTo>
                <a:cubicBezTo>
                  <a:pt x="817563" y="990600"/>
                  <a:pt x="1022350" y="1603375"/>
                  <a:pt x="1181100" y="1600200"/>
                </a:cubicBezTo>
                <a:cubicBezTo>
                  <a:pt x="1339850" y="1597025"/>
                  <a:pt x="1512888" y="950912"/>
                  <a:pt x="1647825" y="923925"/>
                </a:cubicBezTo>
                <a:cubicBezTo>
                  <a:pt x="1782762" y="896938"/>
                  <a:pt x="1865313" y="1393825"/>
                  <a:pt x="1990725" y="1438275"/>
                </a:cubicBezTo>
                <a:cubicBezTo>
                  <a:pt x="2116137" y="1482725"/>
                  <a:pt x="2295525" y="1233488"/>
                  <a:pt x="2400300" y="1190625"/>
                </a:cubicBezTo>
                <a:cubicBezTo>
                  <a:pt x="2505075" y="1147763"/>
                  <a:pt x="2566988" y="1182687"/>
                  <a:pt x="2619375" y="1181100"/>
                </a:cubicBezTo>
                <a:cubicBezTo>
                  <a:pt x="2671762" y="1179513"/>
                  <a:pt x="2693193" y="1180306"/>
                  <a:pt x="2714625" y="1181100"/>
                </a:cubicBezTo>
              </a:path>
            </a:pathLst>
          </a:custGeom>
          <a:noFill/>
          <a:ln w="104775"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TextBox 39">
            <a:extLst>
              <a:ext uri="{FF2B5EF4-FFF2-40B4-BE49-F238E27FC236}">
                <a16:creationId xmlns:a16="http://schemas.microsoft.com/office/drawing/2014/main" id="{4405910D-3AA0-4C7D-BA6C-1876E470D898}"/>
              </a:ext>
            </a:extLst>
          </p:cNvPr>
          <p:cNvSpPr txBox="1"/>
          <p:nvPr/>
        </p:nvSpPr>
        <p:spPr>
          <a:xfrm>
            <a:off x="506432" y="3048988"/>
            <a:ext cx="1265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Soil storage capacity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5D14FB1-0718-4AEA-8263-06144CF2BD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3" t="20759" r="61361" b="36034"/>
          <a:stretch/>
        </p:blipFill>
        <p:spPr>
          <a:xfrm>
            <a:off x="6643868" y="1382140"/>
            <a:ext cx="4375230" cy="296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04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3" grpId="0"/>
      <p:bldP spid="14" grpId="0" animBg="1"/>
      <p:bldP spid="14" grpId="1" animBg="1"/>
      <p:bldP spid="10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1">
            <a:extLst>
              <a:ext uri="{FF2B5EF4-FFF2-40B4-BE49-F238E27FC236}">
                <a16:creationId xmlns:a16="http://schemas.microsoft.com/office/drawing/2014/main" id="{4C0DDE01-F6E4-435D-875E-79B3CCCC8A0B}"/>
              </a:ext>
            </a:extLst>
          </p:cNvPr>
          <p:cNvSpPr/>
          <p:nvPr/>
        </p:nvSpPr>
        <p:spPr>
          <a:xfrm>
            <a:off x="524881" y="3062277"/>
            <a:ext cx="1579879" cy="49232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1">
            <a:extLst>
              <a:ext uri="{FF2B5EF4-FFF2-40B4-BE49-F238E27FC236}">
                <a16:creationId xmlns:a16="http://schemas.microsoft.com/office/drawing/2014/main" id="{A1A941B3-5F96-49B2-BA05-250E41BC2C4C}"/>
              </a:ext>
            </a:extLst>
          </p:cNvPr>
          <p:cNvSpPr/>
          <p:nvPr/>
        </p:nvSpPr>
        <p:spPr>
          <a:xfrm>
            <a:off x="525840" y="2326446"/>
            <a:ext cx="1579879" cy="1221738"/>
          </a:xfrm>
          <a:prstGeom prst="rect">
            <a:avLst/>
          </a:prstGeom>
          <a:solidFill>
            <a:schemeClr val="accent1">
              <a:lumMod val="20000"/>
              <a:lumOff val="8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38">
            <a:extLst>
              <a:ext uri="{FF2B5EF4-FFF2-40B4-BE49-F238E27FC236}">
                <a16:creationId xmlns:a16="http://schemas.microsoft.com/office/drawing/2014/main" id="{AF7AC00F-048B-4718-B554-EF40D1F40C33}"/>
              </a:ext>
            </a:extLst>
          </p:cNvPr>
          <p:cNvSpPr txBox="1"/>
          <p:nvPr/>
        </p:nvSpPr>
        <p:spPr>
          <a:xfrm rot="5400000">
            <a:off x="1544056" y="2966742"/>
            <a:ext cx="992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Infiltration rate</a:t>
            </a:r>
          </a:p>
        </p:txBody>
      </p:sp>
      <p:sp>
        <p:nvSpPr>
          <p:cNvPr id="6" name="Arrow: Right 61">
            <a:extLst>
              <a:ext uri="{FF2B5EF4-FFF2-40B4-BE49-F238E27FC236}">
                <a16:creationId xmlns:a16="http://schemas.microsoft.com/office/drawing/2014/main" id="{8E1989F0-A3EE-4095-A45F-67521BC25A1F}"/>
              </a:ext>
            </a:extLst>
          </p:cNvPr>
          <p:cNvSpPr/>
          <p:nvPr/>
        </p:nvSpPr>
        <p:spPr>
          <a:xfrm>
            <a:off x="5004418" y="3112365"/>
            <a:ext cx="608663" cy="39214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Right 91">
            <a:extLst>
              <a:ext uri="{FF2B5EF4-FFF2-40B4-BE49-F238E27FC236}">
                <a16:creationId xmlns:a16="http://schemas.microsoft.com/office/drawing/2014/main" id="{6461C14E-70A7-4BB2-A918-6ACE34B021D9}"/>
              </a:ext>
            </a:extLst>
          </p:cNvPr>
          <p:cNvSpPr/>
          <p:nvPr/>
        </p:nvSpPr>
        <p:spPr>
          <a:xfrm rot="5400000">
            <a:off x="628144" y="1640559"/>
            <a:ext cx="397745" cy="54000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87">
            <a:extLst>
              <a:ext uri="{FF2B5EF4-FFF2-40B4-BE49-F238E27FC236}">
                <a16:creationId xmlns:a16="http://schemas.microsoft.com/office/drawing/2014/main" id="{D6A0BCBB-5E7E-4D4E-9BA1-C3FAB5F9AB97}"/>
              </a:ext>
            </a:extLst>
          </p:cNvPr>
          <p:cNvSpPr txBox="1"/>
          <p:nvPr/>
        </p:nvSpPr>
        <p:spPr>
          <a:xfrm>
            <a:off x="1856269" y="1613506"/>
            <a:ext cx="1216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Evaporation rate</a:t>
            </a:r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31428B88-108C-406E-89D9-BB3F7C86A22A}"/>
              </a:ext>
            </a:extLst>
          </p:cNvPr>
          <p:cNvSpPr/>
          <p:nvPr/>
        </p:nvSpPr>
        <p:spPr>
          <a:xfrm>
            <a:off x="1716469" y="2607401"/>
            <a:ext cx="2502607" cy="150276"/>
          </a:xfrm>
          <a:custGeom>
            <a:avLst/>
            <a:gdLst>
              <a:gd name="connsiteX0" fmla="*/ 0 w 2076450"/>
              <a:gd name="connsiteY0" fmla="*/ 472019 h 824466"/>
              <a:gd name="connsiteX1" fmla="*/ 342900 w 2076450"/>
              <a:gd name="connsiteY1" fmla="*/ 472019 h 824466"/>
              <a:gd name="connsiteX2" fmla="*/ 561975 w 2076450"/>
              <a:gd name="connsiteY2" fmla="*/ 5294 h 824466"/>
              <a:gd name="connsiteX3" fmla="*/ 904875 w 2076450"/>
              <a:gd name="connsiteY3" fmla="*/ 824444 h 824466"/>
              <a:gd name="connsiteX4" fmla="*/ 1247775 w 2076450"/>
              <a:gd name="connsiteY4" fmla="*/ 33869 h 824466"/>
              <a:gd name="connsiteX5" fmla="*/ 1533525 w 2076450"/>
              <a:gd name="connsiteY5" fmla="*/ 624419 h 824466"/>
              <a:gd name="connsiteX6" fmla="*/ 1790700 w 2076450"/>
              <a:gd name="connsiteY6" fmla="*/ 405344 h 824466"/>
              <a:gd name="connsiteX7" fmla="*/ 2076450 w 2076450"/>
              <a:gd name="connsiteY7" fmla="*/ 376769 h 824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76450" h="824466">
                <a:moveTo>
                  <a:pt x="0" y="472019"/>
                </a:moveTo>
                <a:cubicBezTo>
                  <a:pt x="124619" y="510912"/>
                  <a:pt x="249238" y="549806"/>
                  <a:pt x="342900" y="472019"/>
                </a:cubicBezTo>
                <a:cubicBezTo>
                  <a:pt x="436562" y="394232"/>
                  <a:pt x="468313" y="-53443"/>
                  <a:pt x="561975" y="5294"/>
                </a:cubicBezTo>
                <a:cubicBezTo>
                  <a:pt x="655637" y="64031"/>
                  <a:pt x="790575" y="819681"/>
                  <a:pt x="904875" y="824444"/>
                </a:cubicBezTo>
                <a:cubicBezTo>
                  <a:pt x="1019175" y="829207"/>
                  <a:pt x="1143000" y="67206"/>
                  <a:pt x="1247775" y="33869"/>
                </a:cubicBezTo>
                <a:cubicBezTo>
                  <a:pt x="1352550" y="532"/>
                  <a:pt x="1443038" y="562507"/>
                  <a:pt x="1533525" y="624419"/>
                </a:cubicBezTo>
                <a:cubicBezTo>
                  <a:pt x="1624012" y="686331"/>
                  <a:pt x="1700213" y="446619"/>
                  <a:pt x="1790700" y="405344"/>
                </a:cubicBezTo>
                <a:cubicBezTo>
                  <a:pt x="1881187" y="364069"/>
                  <a:pt x="2001838" y="373594"/>
                  <a:pt x="2076450" y="376769"/>
                </a:cubicBezTo>
              </a:path>
            </a:pathLst>
          </a:custGeom>
          <a:noFill/>
          <a:ln w="50800">
            <a:solidFill>
              <a:srgbClr val="00B0F0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TextBox 38">
            <a:extLst>
              <a:ext uri="{FF2B5EF4-FFF2-40B4-BE49-F238E27FC236}">
                <a16:creationId xmlns:a16="http://schemas.microsoft.com/office/drawing/2014/main" id="{3EDD548B-6F05-48F5-B886-0D93F7864327}"/>
              </a:ext>
            </a:extLst>
          </p:cNvPr>
          <p:cNvSpPr txBox="1"/>
          <p:nvPr/>
        </p:nvSpPr>
        <p:spPr>
          <a:xfrm>
            <a:off x="2575302" y="2061864"/>
            <a:ext cx="1426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Travel time - Surface flow</a:t>
            </a:r>
          </a:p>
        </p:txBody>
      </p:sp>
      <p:sp>
        <p:nvSpPr>
          <p:cNvPr id="17" name="TextBox 38">
            <a:extLst>
              <a:ext uri="{FF2B5EF4-FFF2-40B4-BE49-F238E27FC236}">
                <a16:creationId xmlns:a16="http://schemas.microsoft.com/office/drawing/2014/main" id="{15389957-0FCB-48EC-837C-12570ABA9DC1}"/>
              </a:ext>
            </a:extLst>
          </p:cNvPr>
          <p:cNvSpPr txBox="1"/>
          <p:nvPr/>
        </p:nvSpPr>
        <p:spPr>
          <a:xfrm>
            <a:off x="2528311" y="2937315"/>
            <a:ext cx="1658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Travel time - Underground flow</a:t>
            </a:r>
          </a:p>
        </p:txBody>
      </p:sp>
      <p:sp>
        <p:nvSpPr>
          <p:cNvPr id="19" name="Abrir llave 18">
            <a:extLst>
              <a:ext uri="{FF2B5EF4-FFF2-40B4-BE49-F238E27FC236}">
                <a16:creationId xmlns:a16="http://schemas.microsoft.com/office/drawing/2014/main" id="{75084465-DCA5-4F6B-B1ED-935791DB3C33}"/>
              </a:ext>
            </a:extLst>
          </p:cNvPr>
          <p:cNvSpPr/>
          <p:nvPr/>
        </p:nvSpPr>
        <p:spPr>
          <a:xfrm rot="10800000">
            <a:off x="4587839" y="2263999"/>
            <a:ext cx="227011" cy="1995188"/>
          </a:xfrm>
          <a:prstGeom prst="leftBrace">
            <a:avLst>
              <a:gd name="adj1" fmla="val 9581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4" name="Forma libre: forma 1023">
            <a:extLst>
              <a:ext uri="{FF2B5EF4-FFF2-40B4-BE49-F238E27FC236}">
                <a16:creationId xmlns:a16="http://schemas.microsoft.com/office/drawing/2014/main" id="{CB3083F4-5E52-4ED5-93FB-C804E21A1301}"/>
              </a:ext>
            </a:extLst>
          </p:cNvPr>
          <p:cNvSpPr/>
          <p:nvPr/>
        </p:nvSpPr>
        <p:spPr>
          <a:xfrm>
            <a:off x="1731462" y="2773568"/>
            <a:ext cx="2714625" cy="1326756"/>
          </a:xfrm>
          <a:custGeom>
            <a:avLst/>
            <a:gdLst>
              <a:gd name="connsiteX0" fmla="*/ 0 w 2714625"/>
              <a:gd name="connsiteY0" fmla="*/ 0 h 1600212"/>
              <a:gd name="connsiteX1" fmla="*/ 95250 w 2714625"/>
              <a:gd name="connsiteY1" fmla="*/ 1104900 h 1600212"/>
              <a:gd name="connsiteX2" fmla="*/ 447675 w 2714625"/>
              <a:gd name="connsiteY2" fmla="*/ 1314450 h 1600212"/>
              <a:gd name="connsiteX3" fmla="*/ 695325 w 2714625"/>
              <a:gd name="connsiteY3" fmla="*/ 942975 h 1600212"/>
              <a:gd name="connsiteX4" fmla="*/ 1181100 w 2714625"/>
              <a:gd name="connsiteY4" fmla="*/ 1600200 h 1600212"/>
              <a:gd name="connsiteX5" fmla="*/ 1647825 w 2714625"/>
              <a:gd name="connsiteY5" fmla="*/ 923925 h 1600212"/>
              <a:gd name="connsiteX6" fmla="*/ 1990725 w 2714625"/>
              <a:gd name="connsiteY6" fmla="*/ 1438275 h 1600212"/>
              <a:gd name="connsiteX7" fmla="*/ 2400300 w 2714625"/>
              <a:gd name="connsiteY7" fmla="*/ 1190625 h 1600212"/>
              <a:gd name="connsiteX8" fmla="*/ 2619375 w 2714625"/>
              <a:gd name="connsiteY8" fmla="*/ 1181100 h 1600212"/>
              <a:gd name="connsiteX9" fmla="*/ 2714625 w 2714625"/>
              <a:gd name="connsiteY9" fmla="*/ 1181100 h 1600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14625" h="1600212">
                <a:moveTo>
                  <a:pt x="0" y="0"/>
                </a:moveTo>
                <a:cubicBezTo>
                  <a:pt x="10319" y="442912"/>
                  <a:pt x="20638" y="885825"/>
                  <a:pt x="95250" y="1104900"/>
                </a:cubicBezTo>
                <a:cubicBezTo>
                  <a:pt x="169862" y="1323975"/>
                  <a:pt x="347663" y="1341437"/>
                  <a:pt x="447675" y="1314450"/>
                </a:cubicBezTo>
                <a:cubicBezTo>
                  <a:pt x="547687" y="1287463"/>
                  <a:pt x="573087" y="895350"/>
                  <a:pt x="695325" y="942975"/>
                </a:cubicBezTo>
                <a:cubicBezTo>
                  <a:pt x="817563" y="990600"/>
                  <a:pt x="1022350" y="1603375"/>
                  <a:pt x="1181100" y="1600200"/>
                </a:cubicBezTo>
                <a:cubicBezTo>
                  <a:pt x="1339850" y="1597025"/>
                  <a:pt x="1512888" y="950912"/>
                  <a:pt x="1647825" y="923925"/>
                </a:cubicBezTo>
                <a:cubicBezTo>
                  <a:pt x="1782762" y="896938"/>
                  <a:pt x="1865313" y="1393825"/>
                  <a:pt x="1990725" y="1438275"/>
                </a:cubicBezTo>
                <a:cubicBezTo>
                  <a:pt x="2116137" y="1482725"/>
                  <a:pt x="2295525" y="1233488"/>
                  <a:pt x="2400300" y="1190625"/>
                </a:cubicBezTo>
                <a:cubicBezTo>
                  <a:pt x="2505075" y="1147763"/>
                  <a:pt x="2566988" y="1182687"/>
                  <a:pt x="2619375" y="1181100"/>
                </a:cubicBezTo>
                <a:cubicBezTo>
                  <a:pt x="2671762" y="1179513"/>
                  <a:pt x="2693193" y="1180306"/>
                  <a:pt x="2714625" y="1181100"/>
                </a:cubicBezTo>
              </a:path>
            </a:pathLst>
          </a:custGeom>
          <a:noFill/>
          <a:ln w="104775"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TextBox 39">
            <a:extLst>
              <a:ext uri="{FF2B5EF4-FFF2-40B4-BE49-F238E27FC236}">
                <a16:creationId xmlns:a16="http://schemas.microsoft.com/office/drawing/2014/main" id="{4405910D-3AA0-4C7D-BA6C-1876E470D898}"/>
              </a:ext>
            </a:extLst>
          </p:cNvPr>
          <p:cNvSpPr txBox="1"/>
          <p:nvPr/>
        </p:nvSpPr>
        <p:spPr>
          <a:xfrm>
            <a:off x="506432" y="3048988"/>
            <a:ext cx="1265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Soil storage capacity</a:t>
            </a:r>
          </a:p>
        </p:txBody>
      </p:sp>
      <p:sp>
        <p:nvSpPr>
          <p:cNvPr id="15" name="Arrow: Right 86">
            <a:extLst>
              <a:ext uri="{FF2B5EF4-FFF2-40B4-BE49-F238E27FC236}">
                <a16:creationId xmlns:a16="http://schemas.microsoft.com/office/drawing/2014/main" id="{3D87278E-BCA0-40F7-88FC-120A3AD85D36}"/>
              </a:ext>
            </a:extLst>
          </p:cNvPr>
          <p:cNvSpPr/>
          <p:nvPr/>
        </p:nvSpPr>
        <p:spPr>
          <a:xfrm rot="16200000">
            <a:off x="1563890" y="1710771"/>
            <a:ext cx="397745" cy="3556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089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0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1">
            <a:extLst>
              <a:ext uri="{FF2B5EF4-FFF2-40B4-BE49-F238E27FC236}">
                <a16:creationId xmlns:a16="http://schemas.microsoft.com/office/drawing/2014/main" id="{4C0DDE01-F6E4-435D-875E-79B3CCCC8A0B}"/>
              </a:ext>
            </a:extLst>
          </p:cNvPr>
          <p:cNvSpPr/>
          <p:nvPr/>
        </p:nvSpPr>
        <p:spPr>
          <a:xfrm>
            <a:off x="524881" y="3062277"/>
            <a:ext cx="1579879" cy="49232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1">
            <a:extLst>
              <a:ext uri="{FF2B5EF4-FFF2-40B4-BE49-F238E27FC236}">
                <a16:creationId xmlns:a16="http://schemas.microsoft.com/office/drawing/2014/main" id="{A1A941B3-5F96-49B2-BA05-250E41BC2C4C}"/>
              </a:ext>
            </a:extLst>
          </p:cNvPr>
          <p:cNvSpPr/>
          <p:nvPr/>
        </p:nvSpPr>
        <p:spPr>
          <a:xfrm>
            <a:off x="525840" y="2326446"/>
            <a:ext cx="1579879" cy="1221738"/>
          </a:xfrm>
          <a:prstGeom prst="rect">
            <a:avLst/>
          </a:prstGeom>
          <a:solidFill>
            <a:schemeClr val="accent1">
              <a:lumMod val="20000"/>
              <a:lumOff val="8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38">
            <a:extLst>
              <a:ext uri="{FF2B5EF4-FFF2-40B4-BE49-F238E27FC236}">
                <a16:creationId xmlns:a16="http://schemas.microsoft.com/office/drawing/2014/main" id="{AF7AC00F-048B-4718-B554-EF40D1F40C33}"/>
              </a:ext>
            </a:extLst>
          </p:cNvPr>
          <p:cNvSpPr txBox="1"/>
          <p:nvPr/>
        </p:nvSpPr>
        <p:spPr>
          <a:xfrm rot="5400000">
            <a:off x="1544056" y="2966742"/>
            <a:ext cx="992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Infiltration rate</a:t>
            </a:r>
          </a:p>
        </p:txBody>
      </p:sp>
      <p:sp>
        <p:nvSpPr>
          <p:cNvPr id="6" name="Arrow: Right 61">
            <a:extLst>
              <a:ext uri="{FF2B5EF4-FFF2-40B4-BE49-F238E27FC236}">
                <a16:creationId xmlns:a16="http://schemas.microsoft.com/office/drawing/2014/main" id="{8E1989F0-A3EE-4095-A45F-67521BC25A1F}"/>
              </a:ext>
            </a:extLst>
          </p:cNvPr>
          <p:cNvSpPr/>
          <p:nvPr/>
        </p:nvSpPr>
        <p:spPr>
          <a:xfrm>
            <a:off x="5004418" y="3112365"/>
            <a:ext cx="608663" cy="39214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Right 86">
            <a:extLst>
              <a:ext uri="{FF2B5EF4-FFF2-40B4-BE49-F238E27FC236}">
                <a16:creationId xmlns:a16="http://schemas.microsoft.com/office/drawing/2014/main" id="{7B042F47-1059-4D6E-B5E5-FA9889B7A9CC}"/>
              </a:ext>
            </a:extLst>
          </p:cNvPr>
          <p:cNvSpPr/>
          <p:nvPr/>
        </p:nvSpPr>
        <p:spPr>
          <a:xfrm rot="16200000">
            <a:off x="1563890" y="1710771"/>
            <a:ext cx="397745" cy="3556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Right 91">
            <a:extLst>
              <a:ext uri="{FF2B5EF4-FFF2-40B4-BE49-F238E27FC236}">
                <a16:creationId xmlns:a16="http://schemas.microsoft.com/office/drawing/2014/main" id="{6461C14E-70A7-4BB2-A918-6ACE34B021D9}"/>
              </a:ext>
            </a:extLst>
          </p:cNvPr>
          <p:cNvSpPr/>
          <p:nvPr/>
        </p:nvSpPr>
        <p:spPr>
          <a:xfrm rot="5400000">
            <a:off x="628144" y="1640559"/>
            <a:ext cx="397745" cy="54000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87">
            <a:extLst>
              <a:ext uri="{FF2B5EF4-FFF2-40B4-BE49-F238E27FC236}">
                <a16:creationId xmlns:a16="http://schemas.microsoft.com/office/drawing/2014/main" id="{D6A0BCBB-5E7E-4D4E-9BA1-C3FAB5F9AB97}"/>
              </a:ext>
            </a:extLst>
          </p:cNvPr>
          <p:cNvSpPr txBox="1"/>
          <p:nvPr/>
        </p:nvSpPr>
        <p:spPr>
          <a:xfrm>
            <a:off x="1856269" y="1613506"/>
            <a:ext cx="1216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Evaporation rate</a:t>
            </a:r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31428B88-108C-406E-89D9-BB3F7C86A22A}"/>
              </a:ext>
            </a:extLst>
          </p:cNvPr>
          <p:cNvSpPr/>
          <p:nvPr/>
        </p:nvSpPr>
        <p:spPr>
          <a:xfrm>
            <a:off x="1716469" y="2682999"/>
            <a:ext cx="2502607" cy="57070"/>
          </a:xfrm>
          <a:custGeom>
            <a:avLst/>
            <a:gdLst>
              <a:gd name="connsiteX0" fmla="*/ 0 w 2076450"/>
              <a:gd name="connsiteY0" fmla="*/ 472019 h 824466"/>
              <a:gd name="connsiteX1" fmla="*/ 342900 w 2076450"/>
              <a:gd name="connsiteY1" fmla="*/ 472019 h 824466"/>
              <a:gd name="connsiteX2" fmla="*/ 561975 w 2076450"/>
              <a:gd name="connsiteY2" fmla="*/ 5294 h 824466"/>
              <a:gd name="connsiteX3" fmla="*/ 904875 w 2076450"/>
              <a:gd name="connsiteY3" fmla="*/ 824444 h 824466"/>
              <a:gd name="connsiteX4" fmla="*/ 1247775 w 2076450"/>
              <a:gd name="connsiteY4" fmla="*/ 33869 h 824466"/>
              <a:gd name="connsiteX5" fmla="*/ 1533525 w 2076450"/>
              <a:gd name="connsiteY5" fmla="*/ 624419 h 824466"/>
              <a:gd name="connsiteX6" fmla="*/ 1790700 w 2076450"/>
              <a:gd name="connsiteY6" fmla="*/ 405344 h 824466"/>
              <a:gd name="connsiteX7" fmla="*/ 2076450 w 2076450"/>
              <a:gd name="connsiteY7" fmla="*/ 376769 h 824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76450" h="824466">
                <a:moveTo>
                  <a:pt x="0" y="472019"/>
                </a:moveTo>
                <a:cubicBezTo>
                  <a:pt x="124619" y="510912"/>
                  <a:pt x="249238" y="549806"/>
                  <a:pt x="342900" y="472019"/>
                </a:cubicBezTo>
                <a:cubicBezTo>
                  <a:pt x="436562" y="394232"/>
                  <a:pt x="468313" y="-53443"/>
                  <a:pt x="561975" y="5294"/>
                </a:cubicBezTo>
                <a:cubicBezTo>
                  <a:pt x="655637" y="64031"/>
                  <a:pt x="790575" y="819681"/>
                  <a:pt x="904875" y="824444"/>
                </a:cubicBezTo>
                <a:cubicBezTo>
                  <a:pt x="1019175" y="829207"/>
                  <a:pt x="1143000" y="67206"/>
                  <a:pt x="1247775" y="33869"/>
                </a:cubicBezTo>
                <a:cubicBezTo>
                  <a:pt x="1352550" y="532"/>
                  <a:pt x="1443038" y="562507"/>
                  <a:pt x="1533525" y="624419"/>
                </a:cubicBezTo>
                <a:cubicBezTo>
                  <a:pt x="1624012" y="686331"/>
                  <a:pt x="1700213" y="446619"/>
                  <a:pt x="1790700" y="405344"/>
                </a:cubicBezTo>
                <a:cubicBezTo>
                  <a:pt x="1881187" y="364069"/>
                  <a:pt x="2001838" y="373594"/>
                  <a:pt x="2076450" y="376769"/>
                </a:cubicBezTo>
              </a:path>
            </a:pathLst>
          </a:custGeom>
          <a:noFill/>
          <a:ln w="50800">
            <a:solidFill>
              <a:srgbClr val="00B0F0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TextBox 38">
            <a:extLst>
              <a:ext uri="{FF2B5EF4-FFF2-40B4-BE49-F238E27FC236}">
                <a16:creationId xmlns:a16="http://schemas.microsoft.com/office/drawing/2014/main" id="{3EDD548B-6F05-48F5-B886-0D93F7864327}"/>
              </a:ext>
            </a:extLst>
          </p:cNvPr>
          <p:cNvSpPr txBox="1"/>
          <p:nvPr/>
        </p:nvSpPr>
        <p:spPr>
          <a:xfrm>
            <a:off x="2575302" y="2061864"/>
            <a:ext cx="1426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Travel time - Surface flow</a:t>
            </a:r>
          </a:p>
        </p:txBody>
      </p:sp>
      <p:sp>
        <p:nvSpPr>
          <p:cNvPr id="17" name="TextBox 38">
            <a:extLst>
              <a:ext uri="{FF2B5EF4-FFF2-40B4-BE49-F238E27FC236}">
                <a16:creationId xmlns:a16="http://schemas.microsoft.com/office/drawing/2014/main" id="{15389957-0FCB-48EC-837C-12570ABA9DC1}"/>
              </a:ext>
            </a:extLst>
          </p:cNvPr>
          <p:cNvSpPr txBox="1"/>
          <p:nvPr/>
        </p:nvSpPr>
        <p:spPr>
          <a:xfrm>
            <a:off x="2528311" y="2937315"/>
            <a:ext cx="1658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Travel time - Underground flow</a:t>
            </a:r>
          </a:p>
        </p:txBody>
      </p:sp>
      <p:sp>
        <p:nvSpPr>
          <p:cNvPr id="19" name="Abrir llave 18">
            <a:extLst>
              <a:ext uri="{FF2B5EF4-FFF2-40B4-BE49-F238E27FC236}">
                <a16:creationId xmlns:a16="http://schemas.microsoft.com/office/drawing/2014/main" id="{75084465-DCA5-4F6B-B1ED-935791DB3C33}"/>
              </a:ext>
            </a:extLst>
          </p:cNvPr>
          <p:cNvSpPr/>
          <p:nvPr/>
        </p:nvSpPr>
        <p:spPr>
          <a:xfrm rot="10800000">
            <a:off x="4587839" y="2263999"/>
            <a:ext cx="227011" cy="1995188"/>
          </a:xfrm>
          <a:prstGeom prst="leftBrace">
            <a:avLst>
              <a:gd name="adj1" fmla="val 9581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4" name="Forma libre: forma 1023">
            <a:extLst>
              <a:ext uri="{FF2B5EF4-FFF2-40B4-BE49-F238E27FC236}">
                <a16:creationId xmlns:a16="http://schemas.microsoft.com/office/drawing/2014/main" id="{CB3083F4-5E52-4ED5-93FB-C804E21A1301}"/>
              </a:ext>
            </a:extLst>
          </p:cNvPr>
          <p:cNvSpPr/>
          <p:nvPr/>
        </p:nvSpPr>
        <p:spPr>
          <a:xfrm>
            <a:off x="1731462" y="3228352"/>
            <a:ext cx="2714625" cy="648456"/>
          </a:xfrm>
          <a:custGeom>
            <a:avLst/>
            <a:gdLst>
              <a:gd name="connsiteX0" fmla="*/ 0 w 2714625"/>
              <a:gd name="connsiteY0" fmla="*/ 0 h 1600212"/>
              <a:gd name="connsiteX1" fmla="*/ 95250 w 2714625"/>
              <a:gd name="connsiteY1" fmla="*/ 1104900 h 1600212"/>
              <a:gd name="connsiteX2" fmla="*/ 447675 w 2714625"/>
              <a:gd name="connsiteY2" fmla="*/ 1314450 h 1600212"/>
              <a:gd name="connsiteX3" fmla="*/ 695325 w 2714625"/>
              <a:gd name="connsiteY3" fmla="*/ 942975 h 1600212"/>
              <a:gd name="connsiteX4" fmla="*/ 1181100 w 2714625"/>
              <a:gd name="connsiteY4" fmla="*/ 1600200 h 1600212"/>
              <a:gd name="connsiteX5" fmla="*/ 1647825 w 2714625"/>
              <a:gd name="connsiteY5" fmla="*/ 923925 h 1600212"/>
              <a:gd name="connsiteX6" fmla="*/ 1990725 w 2714625"/>
              <a:gd name="connsiteY6" fmla="*/ 1438275 h 1600212"/>
              <a:gd name="connsiteX7" fmla="*/ 2400300 w 2714625"/>
              <a:gd name="connsiteY7" fmla="*/ 1190625 h 1600212"/>
              <a:gd name="connsiteX8" fmla="*/ 2619375 w 2714625"/>
              <a:gd name="connsiteY8" fmla="*/ 1181100 h 1600212"/>
              <a:gd name="connsiteX9" fmla="*/ 2714625 w 2714625"/>
              <a:gd name="connsiteY9" fmla="*/ 1181100 h 1600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14625" h="1600212">
                <a:moveTo>
                  <a:pt x="0" y="0"/>
                </a:moveTo>
                <a:cubicBezTo>
                  <a:pt x="10319" y="442912"/>
                  <a:pt x="20638" y="885825"/>
                  <a:pt x="95250" y="1104900"/>
                </a:cubicBezTo>
                <a:cubicBezTo>
                  <a:pt x="169862" y="1323975"/>
                  <a:pt x="347663" y="1341437"/>
                  <a:pt x="447675" y="1314450"/>
                </a:cubicBezTo>
                <a:cubicBezTo>
                  <a:pt x="547687" y="1287463"/>
                  <a:pt x="573087" y="895350"/>
                  <a:pt x="695325" y="942975"/>
                </a:cubicBezTo>
                <a:cubicBezTo>
                  <a:pt x="817563" y="990600"/>
                  <a:pt x="1022350" y="1603375"/>
                  <a:pt x="1181100" y="1600200"/>
                </a:cubicBezTo>
                <a:cubicBezTo>
                  <a:pt x="1339850" y="1597025"/>
                  <a:pt x="1512888" y="950912"/>
                  <a:pt x="1647825" y="923925"/>
                </a:cubicBezTo>
                <a:cubicBezTo>
                  <a:pt x="1782762" y="896938"/>
                  <a:pt x="1865313" y="1393825"/>
                  <a:pt x="1990725" y="1438275"/>
                </a:cubicBezTo>
                <a:cubicBezTo>
                  <a:pt x="2116137" y="1482725"/>
                  <a:pt x="2295525" y="1233488"/>
                  <a:pt x="2400300" y="1190625"/>
                </a:cubicBezTo>
                <a:cubicBezTo>
                  <a:pt x="2505075" y="1147763"/>
                  <a:pt x="2566988" y="1182687"/>
                  <a:pt x="2619375" y="1181100"/>
                </a:cubicBezTo>
                <a:cubicBezTo>
                  <a:pt x="2671762" y="1179513"/>
                  <a:pt x="2693193" y="1180306"/>
                  <a:pt x="2714625" y="1181100"/>
                </a:cubicBezTo>
              </a:path>
            </a:pathLst>
          </a:custGeom>
          <a:noFill/>
          <a:ln w="104775"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TextBox 39">
            <a:extLst>
              <a:ext uri="{FF2B5EF4-FFF2-40B4-BE49-F238E27FC236}">
                <a16:creationId xmlns:a16="http://schemas.microsoft.com/office/drawing/2014/main" id="{4405910D-3AA0-4C7D-BA6C-1876E470D898}"/>
              </a:ext>
            </a:extLst>
          </p:cNvPr>
          <p:cNvSpPr txBox="1"/>
          <p:nvPr/>
        </p:nvSpPr>
        <p:spPr>
          <a:xfrm>
            <a:off x="506432" y="3048988"/>
            <a:ext cx="1265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Soil storage capacity</a:t>
            </a:r>
          </a:p>
        </p:txBody>
      </p:sp>
    </p:spTree>
    <p:extLst>
      <p:ext uri="{BB962C8B-B14F-4D97-AF65-F5344CB8AC3E}">
        <p14:creationId xmlns:p14="http://schemas.microsoft.com/office/powerpoint/2010/main" val="3821307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3410</TotalTime>
  <Words>237</Words>
  <Application>Microsoft Office PowerPoint</Application>
  <PresentationFormat>Panorámica</PresentationFormat>
  <Paragraphs>93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Andres Peñuela</dc:creator>
  <cp:lastModifiedBy>Andres Peñuela</cp:lastModifiedBy>
  <cp:revision>7</cp:revision>
  <dcterms:created xsi:type="dcterms:W3CDTF">2020-03-19T10:26:26Z</dcterms:created>
  <dcterms:modified xsi:type="dcterms:W3CDTF">2020-05-16T18:55:04Z</dcterms:modified>
</cp:coreProperties>
</file>