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EA59C-6A03-4CFD-B666-E6C18BB014FB}" v="11" dt="2020-03-28T17:12:25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19BEA59C-6A03-4CFD-B666-E6C18BB014FB}"/>
    <pc:docChg chg="undo custSel addSld delSld modSld sldOrd">
      <pc:chgData name="Andres Penuela-Fernandez" userId="26693260-5f72-4911-8218-b098c180f1d5" providerId="ADAL" clId="{19BEA59C-6A03-4CFD-B666-E6C18BB014FB}" dt="2020-03-28T17:12:25.933" v="129" actId="164"/>
      <pc:docMkLst>
        <pc:docMk/>
      </pc:docMkLst>
      <pc:sldChg chg="addSp delSp modSp ord">
        <pc:chgData name="Andres Penuela-Fernandez" userId="26693260-5f72-4911-8218-b098c180f1d5" providerId="ADAL" clId="{19BEA59C-6A03-4CFD-B666-E6C18BB014FB}" dt="2020-03-28T17:12:25.933" v="129" actId="164"/>
        <pc:sldMkLst>
          <pc:docMk/>
          <pc:sldMk cId="1672019757" sldId="257"/>
        </pc:sldMkLst>
        <pc:spChg chg="mod">
          <ac:chgData name="Andres Penuela-Fernandez" userId="26693260-5f72-4911-8218-b098c180f1d5" providerId="ADAL" clId="{19BEA59C-6A03-4CFD-B666-E6C18BB014FB}" dt="2020-03-28T17:10:50.351" v="105" actId="478"/>
          <ac:spMkLst>
            <pc:docMk/>
            <pc:sldMk cId="1672019757" sldId="257"/>
            <ac:spMk id="25" creationId="{74812DC6-A432-48BB-8303-81443F07A546}"/>
          </ac:spMkLst>
        </pc:spChg>
        <pc:spChg chg="add del mod">
          <ac:chgData name="Andres Penuela-Fernandez" userId="26693260-5f72-4911-8218-b098c180f1d5" providerId="ADAL" clId="{19BEA59C-6A03-4CFD-B666-E6C18BB014FB}" dt="2020-03-28T17:10:50.351" v="105" actId="478"/>
          <ac:spMkLst>
            <pc:docMk/>
            <pc:sldMk cId="1672019757" sldId="257"/>
            <ac:spMk id="26" creationId="{02DDADBD-6831-4350-B10D-7D831025899F}"/>
          </ac:spMkLst>
        </pc:spChg>
        <pc:spChg chg="add del">
          <ac:chgData name="Andres Penuela-Fernandez" userId="26693260-5f72-4911-8218-b098c180f1d5" providerId="ADAL" clId="{19BEA59C-6A03-4CFD-B666-E6C18BB014FB}" dt="2020-03-28T17:10:50.868" v="106" actId="478"/>
          <ac:spMkLst>
            <pc:docMk/>
            <pc:sldMk cId="1672019757" sldId="257"/>
            <ac:spMk id="27" creationId="{ECB68BA0-3920-49BB-B9EE-A4E2F211DBA7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29" creationId="{A0FCFC05-1EB3-4C01-90BD-AF311BC494E7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0" creationId="{2216DF3E-EEDD-42E9-B896-AC4AB11CD074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1" creationId="{47E28E08-C626-410D-97DC-FFEB05B0D3B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2" creationId="{FE8EBF0F-5F2F-45EA-A842-711F333835AA}"/>
          </ac:spMkLst>
        </pc:spChg>
        <pc:spChg chg="del">
          <ac:chgData name="Andres Penuela-Fernandez" userId="26693260-5f72-4911-8218-b098c180f1d5" providerId="ADAL" clId="{19BEA59C-6A03-4CFD-B666-E6C18BB014FB}" dt="2020-03-28T16:57:27.460" v="14" actId="478"/>
          <ac:spMkLst>
            <pc:docMk/>
            <pc:sldMk cId="1672019757" sldId="257"/>
            <ac:spMk id="33" creationId="{F7EAE06E-29F7-4DD4-9BCC-4DBC4D277F95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4" creationId="{515B350C-E8FE-4698-B73A-B3FBF8E2D8F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5" creationId="{15E33134-65FE-4236-BEBB-45DD6C1E26A6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9" creationId="{89C123CB-DDB9-40A0-8480-A2BD6D081F59}"/>
          </ac:spMkLst>
        </pc:spChg>
        <pc:spChg chg="mod topLvl">
          <ac:chgData name="Andres Penuela-Fernandez" userId="26693260-5f72-4911-8218-b098c180f1d5" providerId="ADAL" clId="{19BEA59C-6A03-4CFD-B666-E6C18BB014FB}" dt="2020-03-28T17:10:34.901" v="102" actId="20577"/>
          <ac:spMkLst>
            <pc:docMk/>
            <pc:sldMk cId="1672019757" sldId="257"/>
            <ac:spMk id="40" creationId="{5115E10F-BBC8-47F8-9AA1-0D2CFA11EEAB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1" creationId="{99089907-552E-49AF-BAE6-7F9B2CEB8227}"/>
          </ac:spMkLst>
        </pc:spChg>
        <pc:spChg chg="add del mod">
          <ac:chgData name="Andres Penuela-Fernandez" userId="26693260-5f72-4911-8218-b098c180f1d5" providerId="ADAL" clId="{19BEA59C-6A03-4CFD-B666-E6C18BB014FB}" dt="2020-03-28T17:12:25.933" v="129" actId="164"/>
          <ac:spMkLst>
            <pc:docMk/>
            <pc:sldMk cId="1672019757" sldId="257"/>
            <ac:spMk id="42" creationId="{F8ED41ED-8EB3-4C6D-A206-26E229948846}"/>
          </ac:spMkLst>
        </pc:spChg>
        <pc:spChg chg="add mod">
          <ac:chgData name="Andres Penuela-Fernandez" userId="26693260-5f72-4911-8218-b098c180f1d5" providerId="ADAL" clId="{19BEA59C-6A03-4CFD-B666-E6C18BB014FB}" dt="2020-03-28T17:12:25.933" v="129" actId="164"/>
          <ac:spMkLst>
            <pc:docMk/>
            <pc:sldMk cId="1672019757" sldId="257"/>
            <ac:spMk id="43" creationId="{A6F5ED13-0976-4CD0-9BB4-D6B97711A12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8" creationId="{D4BC5C05-3197-4F29-B22E-F8E3688AAEA9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9" creationId="{52798062-9BEA-46ED-9699-B57E8165085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53" creationId="{637A57E2-7DA7-417F-8B6F-C3B32EC2E29C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0" creationId="{2E4557DF-7C69-4D26-A4D1-0C97098FAB15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2" creationId="{D98646D3-DDFA-407F-A41E-6784232BA6AB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3" creationId="{0AD6C514-74C8-4EE3-BBD7-C030AEB8ED7D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7" creationId="{0E504532-683C-4B77-B4BC-2695F66F6AE9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8" creationId="{E629EAB3-F12F-41AD-BBCC-41A2469E1E51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9" creationId="{BE62BD90-F05B-45E0-B736-95D99D0F8E46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0" creationId="{E4055267-88E4-490A-967E-11F44B9D391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1" creationId="{00A73081-1115-410F-9926-04EE5B99300E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2" creationId="{C3E58038-1745-4283-AEE9-72F74D96A52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3" creationId="{D5204214-7884-4956-9E62-73EA918E1396}"/>
          </ac:spMkLst>
        </pc:spChg>
        <pc:grpChg chg="del">
          <ac:chgData name="Andres Penuela-Fernandez" userId="26693260-5f72-4911-8218-b098c180f1d5" providerId="ADAL" clId="{19BEA59C-6A03-4CFD-B666-E6C18BB014FB}" dt="2020-03-28T16:59:39.875" v="30" actId="165"/>
          <ac:grpSpMkLst>
            <pc:docMk/>
            <pc:sldMk cId="1672019757" sldId="257"/>
            <ac:grpSpMk id="2" creationId="{76653A1F-CD95-4179-A9FF-9489A5A42868}"/>
          </ac:grpSpMkLst>
        </pc:grpChg>
        <pc:grpChg chg="add mod">
          <ac:chgData name="Andres Penuela-Fernandez" userId="26693260-5f72-4911-8218-b098c180f1d5" providerId="ADAL" clId="{19BEA59C-6A03-4CFD-B666-E6C18BB014FB}" dt="2020-03-28T17:12:25.933" v="129" actId="164"/>
          <ac:grpSpMkLst>
            <pc:docMk/>
            <pc:sldMk cId="1672019757" sldId="257"/>
            <ac:grpSpMk id="3" creationId="{CC50F664-61C2-4E1D-9E45-A96F60B5516C}"/>
          </ac:grpSpMkLst>
        </pc:grpChg>
        <pc:grpChg chg="add mod">
          <ac:chgData name="Andres Penuela-Fernandez" userId="26693260-5f72-4911-8218-b098c180f1d5" providerId="ADAL" clId="{19BEA59C-6A03-4CFD-B666-E6C18BB014FB}" dt="2020-03-28T17:12:25.933" v="129" actId="164"/>
          <ac:grpSpMkLst>
            <pc:docMk/>
            <pc:sldMk cId="1672019757" sldId="257"/>
            <ac:grpSpMk id="4" creationId="{705D34A0-9821-4647-90D4-3D24D139F86B}"/>
          </ac:grpSpMkLst>
        </pc:grpChg>
        <pc:grpChg chg="mod topLvl">
          <ac:chgData name="Andres Penuela-Fernandez" userId="26693260-5f72-4911-8218-b098c180f1d5" providerId="ADAL" clId="{19BEA59C-6A03-4CFD-B666-E6C18BB014FB}" dt="2020-03-28T17:08:26.902" v="82" actId="164"/>
          <ac:grpSpMkLst>
            <pc:docMk/>
            <pc:sldMk cId="1672019757" sldId="257"/>
            <ac:grpSpMk id="19" creationId="{BD05F6C5-1B05-4B28-867E-028D71DA3300}"/>
          </ac:grpSpMkLst>
        </pc:grpChg>
        <pc:grpChg chg="add del mod topLvl">
          <ac:chgData name="Andres Penuela-Fernandez" userId="26693260-5f72-4911-8218-b098c180f1d5" providerId="ADAL" clId="{19BEA59C-6A03-4CFD-B666-E6C18BB014FB}" dt="2020-03-28T17:10:50.351" v="105" actId="478"/>
          <ac:grpSpMkLst>
            <pc:docMk/>
            <pc:sldMk cId="1672019757" sldId="257"/>
            <ac:grpSpMk id="28" creationId="{BD81279C-8AAA-49AE-8854-B1B485425594}"/>
          </ac:grpSpMkLst>
        </pc:grpChg>
        <pc:grpChg chg="mod topLvl">
          <ac:chgData name="Andres Penuela-Fernandez" userId="26693260-5f72-4911-8218-b098c180f1d5" providerId="ADAL" clId="{19BEA59C-6A03-4CFD-B666-E6C18BB014FB}" dt="2020-03-28T17:08:26.902" v="82" actId="164"/>
          <ac:grpSpMkLst>
            <pc:docMk/>
            <pc:sldMk cId="1672019757" sldId="257"/>
            <ac:grpSpMk id="45" creationId="{2DF85EE3-F350-4DF3-A6E3-36A7D8BA7B59}"/>
          </ac:grpSpMkLst>
        </pc:grpChg>
      </pc:sldChg>
      <pc:sldChg chg="addSp delSp modSp add del ord">
        <pc:chgData name="Andres Penuela-Fernandez" userId="26693260-5f72-4911-8218-b098c180f1d5" providerId="ADAL" clId="{19BEA59C-6A03-4CFD-B666-E6C18BB014FB}" dt="2020-03-28T17:03:41.382" v="35" actId="47"/>
        <pc:sldMkLst>
          <pc:docMk/>
          <pc:sldMk cId="3648342785" sldId="258"/>
        </pc:sldMkLst>
        <pc:spChg chg="del">
          <ac:chgData name="Andres Penuela-Fernandez" userId="26693260-5f72-4911-8218-b098c180f1d5" providerId="ADAL" clId="{19BEA59C-6A03-4CFD-B666-E6C18BB014FB}" dt="2020-03-28T16:56:45.790" v="8" actId="478"/>
          <ac:spMkLst>
            <pc:docMk/>
            <pc:sldMk cId="3648342785" sldId="258"/>
            <ac:spMk id="33" creationId="{F7EAE06E-29F7-4DD4-9BCC-4DBC4D277F95}"/>
          </ac:spMkLst>
        </pc:spChg>
        <pc:spChg chg="del">
          <ac:chgData name="Andres Penuela-Fernandez" userId="26693260-5f72-4911-8218-b098c180f1d5" providerId="ADAL" clId="{19BEA59C-6A03-4CFD-B666-E6C18BB014FB}" dt="2020-03-28T16:56:49.380" v="9" actId="478"/>
          <ac:spMkLst>
            <pc:docMk/>
            <pc:sldMk cId="3648342785" sldId="258"/>
            <ac:spMk id="34" creationId="{515B350C-E8FE-4698-B73A-B3FBF8E2D8F8}"/>
          </ac:spMkLst>
        </pc:spChg>
        <pc:spChg chg="del">
          <ac:chgData name="Andres Penuela-Fernandez" userId="26693260-5f72-4911-8218-b098c180f1d5" providerId="ADAL" clId="{19BEA59C-6A03-4CFD-B666-E6C18BB014FB}" dt="2020-03-28T16:56:51.471" v="10" actId="478"/>
          <ac:spMkLst>
            <pc:docMk/>
            <pc:sldMk cId="3648342785" sldId="258"/>
            <ac:spMk id="35" creationId="{15E33134-65FE-4236-BEBB-45DD6C1E26A6}"/>
          </ac:spMkLst>
        </pc:spChg>
        <pc:spChg chg="add mod">
          <ac:chgData name="Andres Penuela-Fernandez" userId="26693260-5f72-4911-8218-b098c180f1d5" providerId="ADAL" clId="{19BEA59C-6A03-4CFD-B666-E6C18BB014FB}" dt="2020-03-28T16:59:18.510" v="29" actId="20577"/>
          <ac:spMkLst>
            <pc:docMk/>
            <pc:sldMk cId="3648342785" sldId="258"/>
            <ac:spMk id="38" creationId="{9C1EA1C2-7839-4061-89BB-8A7B6C8CBA16}"/>
          </ac:spMkLst>
        </pc:spChg>
        <pc:spChg chg="del mod">
          <ac:chgData name="Andres Penuela-Fernandez" userId="26693260-5f72-4911-8218-b098c180f1d5" providerId="ADAL" clId="{19BEA59C-6A03-4CFD-B666-E6C18BB014FB}" dt="2020-03-28T16:59:15.903" v="24" actId="478"/>
          <ac:spMkLst>
            <pc:docMk/>
            <pc:sldMk cId="3648342785" sldId="258"/>
            <ac:spMk id="39" creationId="{89C123CB-DDB9-40A0-8480-A2BD6D081F59}"/>
          </ac:spMkLst>
        </pc:spChg>
      </pc:sldChg>
      <pc:sldChg chg="addSp delSp modSp add ord">
        <pc:chgData name="Andres Penuela-Fernandez" userId="26693260-5f72-4911-8218-b098c180f1d5" providerId="ADAL" clId="{19BEA59C-6A03-4CFD-B666-E6C18BB014FB}" dt="2020-03-28T17:11:03.191" v="110"/>
        <pc:sldMkLst>
          <pc:docMk/>
          <pc:sldMk cId="3748580455" sldId="259"/>
        </pc:sldMkLst>
        <pc:spChg chg="mod">
          <ac:chgData name="Andres Penuela-Fernandez" userId="26693260-5f72-4911-8218-b098c180f1d5" providerId="ADAL" clId="{19BEA59C-6A03-4CFD-B666-E6C18BB014FB}" dt="2020-03-28T17:10:12.891" v="97" actId="1076"/>
          <ac:spMkLst>
            <pc:docMk/>
            <pc:sldMk cId="3748580455" sldId="259"/>
            <ac:spMk id="25" creationId="{74812DC6-A432-48BB-8303-81443F07A546}"/>
          </ac:spMkLst>
        </pc:spChg>
        <pc:spChg chg="del">
          <ac:chgData name="Andres Penuela-Fernandez" userId="26693260-5f72-4911-8218-b098c180f1d5" providerId="ADAL" clId="{19BEA59C-6A03-4CFD-B666-E6C18BB014FB}" dt="2020-03-28T17:11:01.616" v="108" actId="478"/>
          <ac:spMkLst>
            <pc:docMk/>
            <pc:sldMk cId="3748580455" sldId="259"/>
            <ac:spMk id="26" creationId="{02DDADBD-6831-4350-B10D-7D831025899F}"/>
          </ac:spMkLst>
        </pc:spChg>
        <pc:spChg chg="del">
          <ac:chgData name="Andres Penuela-Fernandez" userId="26693260-5f72-4911-8218-b098c180f1d5" providerId="ADAL" clId="{19BEA59C-6A03-4CFD-B666-E6C18BB014FB}" dt="2020-03-28T17:10:59.465" v="107" actId="478"/>
          <ac:spMkLst>
            <pc:docMk/>
            <pc:sldMk cId="3748580455" sldId="259"/>
            <ac:spMk id="27" creationId="{ECB68BA0-3920-49BB-B9EE-A4E2F211DBA7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2" creationId="{FE8EBF0F-5F2F-45EA-A842-711F333835AA}"/>
          </ac:spMkLst>
        </pc:spChg>
        <pc:spChg chg="del">
          <ac:chgData name="Andres Penuela-Fernandez" userId="26693260-5f72-4911-8218-b098c180f1d5" providerId="ADAL" clId="{19BEA59C-6A03-4CFD-B666-E6C18BB014FB}" dt="2020-03-28T17:04:09.197" v="43" actId="478"/>
          <ac:spMkLst>
            <pc:docMk/>
            <pc:sldMk cId="3748580455" sldId="259"/>
            <ac:spMk id="34" creationId="{515B350C-E8FE-4698-B73A-B3FBF8E2D8F8}"/>
          </ac:spMkLst>
        </pc:spChg>
        <pc:spChg chg="del">
          <ac:chgData name="Andres Penuela-Fernandez" userId="26693260-5f72-4911-8218-b098c180f1d5" providerId="ADAL" clId="{19BEA59C-6A03-4CFD-B666-E6C18BB014FB}" dt="2020-03-28T17:04:11.374" v="44" actId="478"/>
          <ac:spMkLst>
            <pc:docMk/>
            <pc:sldMk cId="3748580455" sldId="259"/>
            <ac:spMk id="35" creationId="{15E33134-65FE-4236-BEBB-45DD6C1E26A6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19BEA59C-6A03-4CFD-B666-E6C18BB014FB}" dt="2020-03-28T17:10:15.592" v="98" actId="1076"/>
          <ac:spMkLst>
            <pc:docMk/>
            <pc:sldMk cId="3748580455" sldId="259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41" creationId="{99089907-552E-49AF-BAE6-7F9B2CEB8227}"/>
          </ac:spMkLst>
        </pc:spChg>
        <pc:spChg chg="del">
          <ac:chgData name="Andres Penuela-Fernandez" userId="26693260-5f72-4911-8218-b098c180f1d5" providerId="ADAL" clId="{19BEA59C-6A03-4CFD-B666-E6C18BB014FB}" dt="2020-03-28T17:04:35.293" v="51" actId="478"/>
          <ac:spMkLst>
            <pc:docMk/>
            <pc:sldMk cId="3748580455" sldId="259"/>
            <ac:spMk id="48" creationId="{D4BC5C05-3197-4F29-B22E-F8E3688AAEA9}"/>
          </ac:spMkLst>
        </pc:spChg>
        <pc:spChg chg="del">
          <ac:chgData name="Andres Penuela-Fernandez" userId="26693260-5f72-4911-8218-b098c180f1d5" providerId="ADAL" clId="{19BEA59C-6A03-4CFD-B666-E6C18BB014FB}" dt="2020-03-28T17:04:36.632" v="52" actId="478"/>
          <ac:spMkLst>
            <pc:docMk/>
            <pc:sldMk cId="3748580455" sldId="259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53" creationId="{637A57E2-7DA7-417F-8B6F-C3B32EC2E29C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3" creationId="{0AD6C514-74C8-4EE3-BBD7-C030AEB8ED7D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7" creationId="{0E504532-683C-4B77-B4BC-2695F66F6AE9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8" creationId="{E629EAB3-F12F-41AD-BBCC-41A2469E1E51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9" creationId="{BE62BD90-F05B-45E0-B736-95D99D0F8E46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0" creationId="{E4055267-88E4-490A-967E-11F44B9D3918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1" creationId="{00A73081-1115-410F-9926-04EE5B99300E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2" creationId="{C3E58038-1745-4283-AEE9-72F74D96A523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3" creationId="{D5204214-7884-4956-9E62-73EA918E1396}"/>
          </ac:spMkLst>
        </pc:spChg>
        <pc:grpChg chg="add mod">
          <ac:chgData name="Andres Penuela-Fernandez" userId="26693260-5f72-4911-8218-b098c180f1d5" providerId="ADAL" clId="{19BEA59C-6A03-4CFD-B666-E6C18BB014FB}" dt="2020-03-28T17:06:24.223" v="80" actId="164"/>
          <ac:grpSpMkLst>
            <pc:docMk/>
            <pc:sldMk cId="3748580455" sldId="259"/>
            <ac:grpSpMk id="2" creationId="{EE54C323-752B-4A42-BF26-8E620BAFB588}"/>
          </ac:grpSpMkLst>
        </pc:grpChg>
        <pc:grpChg chg="add 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3" creationId="{D0A163C3-F9F9-404E-AE3E-393760722DDD}"/>
          </ac:grpSpMkLst>
        </pc:grpChg>
        <pc:grpChg chg="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19" creationId="{BD05F6C5-1B05-4B28-867E-028D71DA3300}"/>
          </ac:grpSpMkLst>
        </pc:grpChg>
        <pc:grpChg chg="del mod">
          <ac:chgData name="Andres Penuela-Fernandez" userId="26693260-5f72-4911-8218-b098c180f1d5" providerId="ADAL" clId="{19BEA59C-6A03-4CFD-B666-E6C18BB014FB}" dt="2020-03-28T17:11:01.616" v="108" actId="478"/>
          <ac:grpSpMkLst>
            <pc:docMk/>
            <pc:sldMk cId="3748580455" sldId="259"/>
            <ac:grpSpMk id="28" creationId="{BD81279C-8AAA-49AE-8854-B1B485425594}"/>
          </ac:grpSpMkLst>
        </pc:grpChg>
        <pc:grpChg chg="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45" creationId="{2DF85EE3-F350-4DF3-A6E3-36A7D8BA7B59}"/>
          </ac:grpSpMkLst>
        </pc:grpChg>
      </pc:sldChg>
    </pc:docChg>
  </pc:docChgLst>
  <pc:docChgLst>
    <pc:chgData name="Andres Penuela-Fernandez" userId="26693260-5f72-4911-8218-b098c180f1d5" providerId="ADAL" clId="{0DC84334-844D-4AC2-81FB-1220E60640EC}"/>
    <pc:docChg chg="undo custSel addSld modSld">
      <pc:chgData name="Andres Penuela-Fernandez" userId="26693260-5f72-4911-8218-b098c180f1d5" providerId="ADAL" clId="{0DC84334-844D-4AC2-81FB-1220E60640EC}" dt="2020-03-19T11:59:30.372" v="101" actId="1076"/>
      <pc:docMkLst>
        <pc:docMk/>
      </pc:docMkLst>
      <pc:sldChg chg="addSp delSp modSp">
        <pc:chgData name="Andres Penuela-Fernandez" userId="26693260-5f72-4911-8218-b098c180f1d5" providerId="ADAL" clId="{0DC84334-844D-4AC2-81FB-1220E60640EC}" dt="2020-03-19T11:58:49.933" v="98"/>
        <pc:sldMkLst>
          <pc:docMk/>
          <pc:sldMk cId="362486247" sldId="256"/>
        </pc:sldMkLst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2" creationId="{FE8EBF0F-5F2F-45EA-A842-711F333835AA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3" creationId="{F7EAE06E-29F7-4DD4-9BCC-4DBC4D277F95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4" creationId="{515B350C-E8FE-4698-B73A-B3FBF8E2D8F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5" creationId="{15E33134-65FE-4236-BEBB-45DD6C1E26A6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6" creationId="{1D6ACEB6-4BA7-4DE8-9F88-AC23CA26F6F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7" creationId="{890A74D1-3725-456B-AB58-6F5219711944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8" creationId="{5C2ABAF1-37DD-4519-93B4-0D79C726A77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0DC84334-844D-4AC2-81FB-1220E60640EC}" dt="2020-03-19T11:53:50.217" v="31" actId="947"/>
          <ac:spMkLst>
            <pc:docMk/>
            <pc:sldMk cId="362486247" sldId="256"/>
            <ac:spMk id="41" creationId="{99089907-552E-49AF-BAE6-7F9B2CEB822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2" creationId="{975C8A16-D716-4BED-AA32-36B82CF23610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6" creationId="{99934ACE-D606-4F9C-8E31-14BA83728561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7" creationId="{40087102-4E0C-4F95-8A21-BC957D1D5186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8" creationId="{D4BC5C05-3197-4F29-B22E-F8E3688AAEA9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1" creationId="{511E4106-D432-45CA-A1C7-52545D901581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3" creationId="{0AD6C514-74C8-4EE3-BBD7-C030AEB8ED7D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09" creationId="{68205DA4-2582-4F0E-AFCF-8D8FB1D3120C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0" creationId="{F81E9F90-224A-4B0B-9BA7-7721C911CE66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1" creationId="{74C19B8F-1060-4A0A-8E45-53C5014796F8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2" creationId="{54C9E681-70E8-47FB-B572-434C5451FB64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3" creationId="{CD0376D1-71DB-4653-8C93-04E897BB3FBA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4" creationId="{8C853859-0BEE-4C39-A021-B68185A031E5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5" creationId="{4526C923-E157-4384-AD7D-36E4183B9B72}"/>
          </ac:spMkLst>
        </pc:s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0" creationId="{C1EFD205-980E-4775-8F71-F78320E376DA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1" creationId="{2C9D6C0F-0930-4A61-9E59-49C629338147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5" creationId="{306B27F0-F325-446D-BEEA-1D35512DCE8B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9" creationId="{BD05F6C5-1B05-4B28-867E-028D71DA3300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28" creationId="{BD81279C-8AAA-49AE-8854-B1B485425594}"/>
          </ac:grpSpMkLst>
        </pc:grpChg>
        <pc:grpChg chg="add 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64" creationId="{ADD1CA04-86B6-4F65-827F-C1BCFBC5F9EA}"/>
          </ac:grpSpMkLst>
        </pc:grpChg>
        <pc:grpChg chg="add del mod">
          <ac:chgData name="Andres Penuela-Fernandez" userId="26693260-5f72-4911-8218-b098c180f1d5" providerId="ADAL" clId="{0DC84334-844D-4AC2-81FB-1220E60640EC}" dt="2020-03-19T11:27:02.612" v="2"/>
          <ac:grpSpMkLst>
            <pc:docMk/>
            <pc:sldMk cId="362486247" sldId="256"/>
            <ac:grpSpMk id="65" creationId="{4FF985ED-DB2C-4F15-85B8-4D6F4A6972C3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7" creationId="{385864E2-71AE-401B-B583-9E5F64CBD224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8" creationId="{4AF27480-5BDC-4B52-9530-31F49FA6A162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9" creationId="{79AF33D4-F42D-416F-9AC2-B1AA949CF6FC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70" creationId="{96A86083-FA53-423A-8956-F13C333A1792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71" creationId="{3590C3DF-5817-4916-99D3-C8631ADD09D7}"/>
          </ac:grpSpMkLst>
        </pc:grpChg>
        <pc:picChg chg="add del mod">
          <ac:chgData name="Andres Penuela-Fernandez" userId="26693260-5f72-4911-8218-b098c180f1d5" providerId="ADAL" clId="{0DC84334-844D-4AC2-81FB-1220E60640EC}" dt="2020-03-19T11:27:37.865" v="6" actId="478"/>
          <ac:picMkLst>
            <pc:docMk/>
            <pc:sldMk cId="362486247" sldId="256"/>
            <ac:picMk id="108" creationId="{B7A5FA98-FCCF-4E26-AD62-6CC2C74DDE7A}"/>
          </ac:picMkLst>
        </pc:picChg>
      </pc:sldChg>
      <pc:sldChg chg="addSp delSp modSp add">
        <pc:chgData name="Andres Penuela-Fernandez" userId="26693260-5f72-4911-8218-b098c180f1d5" providerId="ADAL" clId="{0DC84334-844D-4AC2-81FB-1220E60640EC}" dt="2020-03-19T11:59:30.372" v="101" actId="1076"/>
        <pc:sldMkLst>
          <pc:docMk/>
          <pc:sldMk cId="1672019757" sldId="257"/>
        </pc:sldMkLst>
        <pc:spChg chg="mod">
          <ac:chgData name="Andres Penuela-Fernandez" userId="26693260-5f72-4911-8218-b098c180f1d5" providerId="ADAL" clId="{0DC84334-844D-4AC2-81FB-1220E60640EC}" dt="2020-03-19T11:54:06.358" v="34" actId="14100"/>
          <ac:spMkLst>
            <pc:docMk/>
            <pc:sldMk cId="1672019757" sldId="257"/>
            <ac:spMk id="22" creationId="{0D103A92-0789-43A3-AD4E-CE4295AC7874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29" creationId="{A0FCFC05-1EB3-4C01-90BD-AF311BC494E7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0" creationId="{2216DF3E-EEDD-42E9-B896-AC4AB11CD074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1" creationId="{47E28E08-C626-410D-97DC-FFEB05B0D3B3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2" creationId="{FE8EBF0F-5F2F-45EA-A842-711F333835AA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3" creationId="{F7EAE06E-29F7-4DD4-9BCC-4DBC4D277F95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4" creationId="{515B350C-E8FE-4698-B73A-B3FBF8E2D8F8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5" creationId="{15E33134-65FE-4236-BEBB-45DD6C1E26A6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36" creationId="{1D6ACEB6-4BA7-4DE8-9F88-AC23CA26F6F8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37" creationId="{890A74D1-3725-456B-AB58-6F5219711944}"/>
          </ac:spMkLst>
        </pc:spChg>
        <pc:spChg chg="del mod topLvl">
          <ac:chgData name="Andres Penuela-Fernandez" userId="26693260-5f72-4911-8218-b098c180f1d5" providerId="ADAL" clId="{0DC84334-844D-4AC2-81FB-1220E60640EC}" dt="2020-03-19T11:51:48.829" v="12" actId="478"/>
          <ac:spMkLst>
            <pc:docMk/>
            <pc:sldMk cId="1672019757" sldId="257"/>
            <ac:spMk id="38" creationId="{5C2ABAF1-37DD-4519-93B4-0D79C726A777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9" creationId="{89C123CB-DDB9-40A0-8480-A2BD6D081F59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0" creationId="{5115E10F-BBC8-47F8-9AA1-0D2CFA11EEAB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1" creationId="{99089907-552E-49AF-BAE6-7F9B2CEB8227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2" creationId="{975C8A16-D716-4BED-AA32-36B82CF23610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6" creationId="{99934ACE-D606-4F9C-8E31-14BA83728561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7" creationId="{40087102-4E0C-4F95-8A21-BC957D1D5186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8" creationId="{D4BC5C05-3197-4F29-B22E-F8E3688AAEA9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0DC84334-844D-4AC2-81FB-1220E60640EC}" dt="2020-03-19T11:54:14.972" v="35" actId="207"/>
          <ac:spMkLst>
            <pc:docMk/>
            <pc:sldMk cId="1672019757" sldId="257"/>
            <ac:spMk id="50" creationId="{DB684470-2A45-439F-9AD4-B9AF383A06EC}"/>
          </ac:spMkLst>
        </pc:spChg>
        <pc:spChg chg="mod">
          <ac:chgData name="Andres Penuela-Fernandez" userId="26693260-5f72-4911-8218-b098c180f1d5" providerId="ADAL" clId="{0DC84334-844D-4AC2-81FB-1220E60640EC}" dt="2020-03-19T11:53:00.433" v="23" actId="14100"/>
          <ac:spMkLst>
            <pc:docMk/>
            <pc:sldMk cId="1672019757" sldId="257"/>
            <ac:spMk id="52" creationId="{CAB22519-C29C-4F58-8411-CBA82DEB0EC8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53" creationId="{637A57E2-7DA7-417F-8B6F-C3B32EC2E29C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54" creationId="{423AF744-0425-4B1F-BB09-A5093F23B21F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0" creationId="{2E4557DF-7C69-4D26-A4D1-0C97098FAB15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61" creationId="{511E4106-D432-45CA-A1C7-52545D901581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2" creationId="{D98646D3-DDFA-407F-A41E-6784232BA6AB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3" creationId="{0AD6C514-74C8-4EE3-BBD7-C030AEB8ED7D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68" creationId="{012C5EDC-FA01-42C5-9FA5-190464AF333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69" creationId="{E21D2EAE-D00C-49DC-9AA4-9DC39240A9A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0" creationId="{22A0802F-26CC-44DD-AAA4-39A75E5EFF2F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1" creationId="{97469491-B16F-4DE0-B153-558BF7B832AB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2" creationId="{3220B67E-C2A6-497E-AC62-031C326C20D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3" creationId="{35BE938E-DEF6-4ED7-A278-74B20CB5B54B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4" creationId="{FC458BA0-1BF0-42ED-AA43-D2C7C51CB48C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5" creationId="{216E291D-F9BA-42FD-980E-C287C03787A2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6" creationId="{D19F8315-5613-4555-9ACB-3F62C7587895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7" creationId="{A542BA12-36F8-4A0D-863B-C263D5B12A1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8" creationId="{30DDD829-DD24-439A-87E6-0B14B761EC4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9" creationId="{68E22891-A3AD-439C-BF6D-E8E4EFA79CD0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0" creationId="{0CC9B396-19E5-4892-A55F-CC8FFF8D3BF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1" creationId="{3E9117C3-BC83-4E95-876A-CEA2611D5A0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6" creationId="{F342184F-2558-46E3-89BC-8367115143E7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7" creationId="{0E504532-683C-4B77-B4BC-2695F66F6AE9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8" creationId="{E629EAB3-F12F-41AD-BBCC-41A2469E1E51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9" creationId="{BE62BD90-F05B-45E0-B736-95D99D0F8E46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0" creationId="{E4055267-88E4-490A-967E-11F44B9D3918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1" creationId="{00A73081-1115-410F-9926-04EE5B99300E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2" creationId="{C3E58038-1745-4283-AEE9-72F74D96A523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3" creationId="{D5204214-7884-4956-9E62-73EA918E1396}"/>
          </ac:spMkLst>
        </pc:spChg>
        <pc:grpChg chg="add mod">
          <ac:chgData name="Andres Penuela-Fernandez" userId="26693260-5f72-4911-8218-b098c180f1d5" providerId="ADAL" clId="{0DC84334-844D-4AC2-81FB-1220E60640EC}" dt="2020-03-19T11:59:30.372" v="101" actId="1076"/>
          <ac:grpSpMkLst>
            <pc:docMk/>
            <pc:sldMk cId="1672019757" sldId="257"/>
            <ac:grpSpMk id="2" creationId="{76653A1F-CD95-4179-A9FF-9489A5A42868}"/>
          </ac:grpSpMkLst>
        </pc:grpChg>
        <pc:grpChg chg="del mod topLvl">
          <ac:chgData name="Andres Penuela-Fernandez" userId="26693260-5f72-4911-8218-b098c180f1d5" providerId="ADAL" clId="{0DC84334-844D-4AC2-81FB-1220E60640EC}" dt="2020-03-19T11:51:30.325" v="9" actId="478"/>
          <ac:grpSpMkLst>
            <pc:docMk/>
            <pc:sldMk cId="1672019757" sldId="257"/>
            <ac:grpSpMk id="10" creationId="{C1EFD205-980E-4775-8F71-F78320E376DA}"/>
          </ac:grpSpMkLst>
        </pc:grpChg>
        <pc:grpChg chg="del mod topLvl">
          <ac:chgData name="Andres Penuela-Fernandez" userId="26693260-5f72-4911-8218-b098c180f1d5" providerId="ADAL" clId="{0DC84334-844D-4AC2-81FB-1220E60640EC}" dt="2020-03-19T11:51:30.325" v="9" actId="478"/>
          <ac:grpSpMkLst>
            <pc:docMk/>
            <pc:sldMk cId="1672019757" sldId="257"/>
            <ac:grpSpMk id="11" creationId="{2C9D6C0F-0930-4A61-9E59-49C629338147}"/>
          </ac:grpSpMkLst>
        </pc:grpChg>
        <pc:grpChg chg="del mod topLvl">
          <ac:chgData name="Andres Penuela-Fernandez" userId="26693260-5f72-4911-8218-b098c180f1d5" providerId="ADAL" clId="{0DC84334-844D-4AC2-81FB-1220E60640EC}" dt="2020-03-19T11:51:51.522" v="13" actId="478"/>
          <ac:grpSpMkLst>
            <pc:docMk/>
            <pc:sldMk cId="1672019757" sldId="257"/>
            <ac:grpSpMk id="15" creationId="{306B27F0-F325-446D-BEEA-1D35512DCE8B}"/>
          </ac:grpSpMkLst>
        </pc:grpChg>
        <pc:grpChg chg="mod topLvl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19" creationId="{BD05F6C5-1B05-4B28-867E-028D71DA3300}"/>
          </ac:grpSpMkLst>
        </pc:grpChg>
        <pc:grpChg chg="mod topLvl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28" creationId="{BD81279C-8AAA-49AE-8854-B1B485425594}"/>
          </ac:grpSpMkLst>
        </pc:grpChg>
        <pc:grpChg chg="add mod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45" creationId="{2DF85EE3-F350-4DF3-A6E3-36A7D8BA7B59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55" creationId="{FD2D0DAC-D8A9-4791-9B5A-4950048D69F1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59" creationId="{4AE872EF-1F08-4017-8A3B-EB5822DFB4B7}"/>
          </ac:grpSpMkLst>
        </pc:grpChg>
        <pc:grpChg chg="del">
          <ac:chgData name="Andres Penuela-Fernandez" userId="26693260-5f72-4911-8218-b098c180f1d5" providerId="ADAL" clId="{0DC84334-844D-4AC2-81FB-1220E60640EC}" dt="2020-03-19T11:51:21.870" v="8" actId="165"/>
          <ac:grpSpMkLst>
            <pc:docMk/>
            <pc:sldMk cId="1672019757" sldId="257"/>
            <ac:grpSpMk id="64" creationId="{ADD1CA04-86B6-4F65-827F-C1BCFBC5F9EA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82" creationId="{F8D6E98B-ED09-4379-A801-C08C3A2A5C4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822-A546-444E-A698-049B40267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E9EDD-2AC3-4384-8ADE-C73B4449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BC20-CE44-4CA7-9A62-4538BD28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C500-AFA1-403A-B103-1145C48A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E09B-6FF1-4CC1-824F-6CCFB81E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7E46-1016-40E0-B2F7-9E8A72DA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AE47-2ADD-4600-A1E3-5A803A31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5B1D-8F40-4175-A019-F816C08A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66FB-468D-4253-BA1B-974661FE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24B5-676B-47ED-9833-44CA1590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44E5-F00D-4533-8E04-D961309FB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0198-0F4E-4276-9733-A8C7CDF63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66BA-707F-4986-9D55-1AF89289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EEB3-7793-4D6A-928D-A6641328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8887-1683-4F4F-A452-C87AE3E0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99B2-EA53-424F-8A20-69BC2BE3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BDF4-7315-4D1A-8FB5-3994A738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79AF-665B-4AA1-81A7-7E9EE84B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0618-D327-4E23-BE6F-952789C1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6CC5-AF56-4CB1-9333-60CD3ACF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DE72-C26D-4C42-97EA-17F99DE9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CFF4-BA24-43C0-8368-9B386818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BA9E-2505-4C95-9729-DC85F47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DD35-352E-43EC-A031-9F1E52AB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E51E-0961-42EE-AE83-12199231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7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DD46-D730-433B-B1DF-BB23926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6929-A0BF-47E8-BA02-01D538DEE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F042-DBA7-497C-876A-E12F46683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A48A-88DF-4D89-A40B-1C15266B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4ABFB-DABD-4966-8C3D-DD0503EE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E126A-18E8-448C-B292-B3758AE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2206-0C4F-49EC-8AC5-4DBD7E90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8EF64-15C1-420A-BD0A-9C633C25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80497-08B4-4AC0-87F5-3D7F7122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DBCB7-1898-4DFB-B994-E8FECEE00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29C8A-2C90-47C7-90A9-C12EECDA3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95F94-E8C6-487B-99C1-7FBEFD16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A9C73-0CF3-4BFB-9F81-C9CE9FF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C22AB-B2F2-430E-80D9-F545D0EF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C373-86C0-4094-BDFE-EC061CB2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CCE5A-9DDA-4258-9201-0086EA6E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945A2-962B-449B-9284-403971C0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BBE75-7258-4729-B078-525B444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466C3-D8C9-4AB1-A3FE-71D648B4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80739-8C03-4A6D-8F8C-57978819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EFBBC-D791-4F08-9CA3-A96EDC38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EC3D-B671-41B2-BCE3-70908EE0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29EB-E673-4441-8322-4DB7040B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77807-4771-4334-B7BC-0B7CFD09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7CE7-32BB-460C-B6DF-15693D1A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8557-9846-49C6-820E-3527941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F87B9-0593-4271-877B-3704289C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F0CB-A9B9-4FC3-BD79-C3DCBF5C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F1562-72D2-4F1B-9390-F3B4ECC7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7169-F288-4EC7-A4AD-1B7DAEB96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D1C37-CE91-464D-B59D-B0453F37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E5EAD-9F64-41E8-AC04-ABAAFB83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3D45-108B-4180-8617-18F57C32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6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9D61B-EE14-4A42-9CE6-87BE031C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51E8-D8A6-4B0C-A4A1-C0B47F8E1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6492-B0B4-4E50-B7E9-C172B9556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517C-430C-49A5-AADD-62D98583ED58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6FB2-000F-4926-9B8F-B0182264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C7ED-8265-4F83-AFED-80F87A30A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ADD1CA04-86B6-4F65-827F-C1BCFBC5F9EA}"/>
              </a:ext>
            </a:extLst>
          </p:cNvPr>
          <p:cNvGrpSpPr/>
          <p:nvPr/>
        </p:nvGrpSpPr>
        <p:grpSpPr>
          <a:xfrm>
            <a:off x="-1074165" y="1590040"/>
            <a:ext cx="12146923" cy="3265903"/>
            <a:chOff x="-1074165" y="1590040"/>
            <a:chExt cx="12146923" cy="326590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8EBF0F-5F2F-45EA-A842-711F333835AA}"/>
                </a:ext>
              </a:extLst>
            </p:cNvPr>
            <p:cNvSpPr/>
            <p:nvPr/>
          </p:nvSpPr>
          <p:spPr>
            <a:xfrm>
              <a:off x="508254" y="2333725"/>
              <a:ext cx="1579879" cy="1221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EFD205-980E-4775-8F71-F78320E376DA}"/>
                </a:ext>
              </a:extLst>
            </p:cNvPr>
            <p:cNvGrpSpPr/>
            <p:nvPr/>
          </p:nvGrpSpPr>
          <p:grpSpPr>
            <a:xfrm>
              <a:off x="3901440" y="1590040"/>
              <a:ext cx="1371600" cy="1300480"/>
              <a:chOff x="2600960" y="508000"/>
              <a:chExt cx="1371600" cy="13004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0D6D0E-D77F-4BBE-9398-78E2F9260EE7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7502A23-2906-4D85-9694-9284647A2BA8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56BC863-C12E-47AB-B25A-D58994BF6EDC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9D6C0F-0930-4A61-9E59-49C629338147}"/>
                </a:ext>
              </a:extLst>
            </p:cNvPr>
            <p:cNvGrpSpPr/>
            <p:nvPr/>
          </p:nvGrpSpPr>
          <p:grpSpPr>
            <a:xfrm>
              <a:off x="5996940" y="1590040"/>
              <a:ext cx="1371600" cy="1300480"/>
              <a:chOff x="2600960" y="508000"/>
              <a:chExt cx="1371600" cy="13004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5D5F1E-7E2C-4669-A743-1448F4A1CF76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792A3EB-6BAD-4257-BDBC-4F6EAA763275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6F9E398-ABE9-4E5C-9F51-4AB62BFE1A7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6B27F0-F325-446D-BEEA-1D35512DCE8B}"/>
                </a:ext>
              </a:extLst>
            </p:cNvPr>
            <p:cNvGrpSpPr/>
            <p:nvPr/>
          </p:nvGrpSpPr>
          <p:grpSpPr>
            <a:xfrm>
              <a:off x="8092440" y="1590040"/>
              <a:ext cx="1371600" cy="1300480"/>
              <a:chOff x="2600960" y="508000"/>
              <a:chExt cx="1371600" cy="13004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0EAAB3-2680-4CBD-95E8-26269A4270AC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A66E8F6-1A9B-4B28-9E2D-0037E2F1BB3E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C6D3035-75EE-4471-ABDE-A58C8A03914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05F6C5-1B05-4B28-867E-028D71DA3300}"/>
                </a:ext>
              </a:extLst>
            </p:cNvPr>
            <p:cNvGrpSpPr/>
            <p:nvPr/>
          </p:nvGrpSpPr>
          <p:grpSpPr>
            <a:xfrm>
              <a:off x="5277278" y="3555463"/>
              <a:ext cx="2905760" cy="1300480"/>
              <a:chOff x="2600960" y="508000"/>
              <a:chExt cx="1371600" cy="13004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16222D-A3BB-4D85-9C2D-8F18E175BA42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874EEC-A457-48DA-810D-FAE684848A87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103A92-0789-43A3-AD4E-CE4295AC7874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81279C-8AAA-49AE-8854-B1B485425594}"/>
                </a:ext>
              </a:extLst>
            </p:cNvPr>
            <p:cNvGrpSpPr/>
            <p:nvPr/>
          </p:nvGrpSpPr>
          <p:grpSpPr>
            <a:xfrm>
              <a:off x="-1074165" y="1962885"/>
              <a:ext cx="3349598" cy="2280920"/>
              <a:chOff x="1257301" y="4274820"/>
              <a:chExt cx="3349598" cy="2280920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4812DC6-A432-48BB-8303-81443F07A546}"/>
                  </a:ext>
                </a:extLst>
              </p:cNvPr>
              <p:cNvSpPr/>
              <p:nvPr/>
            </p:nvSpPr>
            <p:spPr>
              <a:xfrm>
                <a:off x="1257301" y="5185410"/>
                <a:ext cx="3162300" cy="1370330"/>
              </a:xfrm>
              <a:prstGeom prst="arc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2DDADBD-6831-4350-B10D-7D831025899F}"/>
                  </a:ext>
                </a:extLst>
              </p:cNvPr>
              <p:cNvSpPr/>
              <p:nvPr/>
            </p:nvSpPr>
            <p:spPr>
              <a:xfrm>
                <a:off x="2842260" y="5867399"/>
                <a:ext cx="1764639" cy="45719"/>
              </a:xfrm>
              <a:custGeom>
                <a:avLst/>
                <a:gdLst>
                  <a:gd name="connsiteX0" fmla="*/ 1592580 w 1592580"/>
                  <a:gd name="connsiteY0" fmla="*/ 0 h 0"/>
                  <a:gd name="connsiteX1" fmla="*/ 0 w 159258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2580">
                    <a:moveTo>
                      <a:pt x="159258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B68BA0-3920-49BB-B9EE-A4E2F211DBA7}"/>
                  </a:ext>
                </a:extLst>
              </p:cNvPr>
              <p:cNvSpPr/>
              <p:nvPr/>
            </p:nvSpPr>
            <p:spPr>
              <a:xfrm rot="16200000">
                <a:off x="2045971" y="5071110"/>
                <a:ext cx="1592580" cy="0"/>
              </a:xfrm>
              <a:custGeom>
                <a:avLst/>
                <a:gdLst>
                  <a:gd name="connsiteX0" fmla="*/ 1592580 w 1592580"/>
                  <a:gd name="connsiteY0" fmla="*/ 0 h 0"/>
                  <a:gd name="connsiteX1" fmla="*/ 0 w 159258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2580">
                    <a:moveTo>
                      <a:pt x="159258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0FCFC05-1EB3-4C01-90BD-AF311BC494E7}"/>
                </a:ext>
              </a:extLst>
            </p:cNvPr>
            <p:cNvSpPr/>
            <p:nvPr/>
          </p:nvSpPr>
          <p:spPr>
            <a:xfrm>
              <a:off x="1610811" y="2470249"/>
              <a:ext cx="839274" cy="54356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2216DF3E-EEDD-42E9-B896-AC4AB11CD074}"/>
                </a:ext>
              </a:extLst>
            </p:cNvPr>
            <p:cNvSpPr/>
            <p:nvPr/>
          </p:nvSpPr>
          <p:spPr>
            <a:xfrm>
              <a:off x="2941424" y="2589183"/>
              <a:ext cx="839274" cy="35672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7E28E08-C626-410D-97DC-FFEB05B0D3B3}"/>
                </a:ext>
              </a:extLst>
            </p:cNvPr>
            <p:cNvSpPr/>
            <p:nvPr/>
          </p:nvSpPr>
          <p:spPr>
            <a:xfrm rot="1817190">
              <a:off x="2707761" y="3547730"/>
              <a:ext cx="2428306" cy="23604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EAE06E-29F7-4DD4-9BCC-4DBC4D277F95}"/>
                </a:ext>
              </a:extLst>
            </p:cNvPr>
            <p:cNvSpPr txBox="1"/>
            <p:nvPr/>
          </p:nvSpPr>
          <p:spPr>
            <a:xfrm>
              <a:off x="2467558" y="2564176"/>
              <a:ext cx="504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5B350C-E8FE-4698-B73A-B3FBF8E2D8F8}"/>
                </a:ext>
              </a:extLst>
            </p:cNvPr>
            <p:cNvSpPr txBox="1"/>
            <p:nvPr/>
          </p:nvSpPr>
          <p:spPr>
            <a:xfrm>
              <a:off x="2973331" y="2232056"/>
              <a:ext cx="713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r>
                <a:rPr lang="en-GB" dirty="0"/>
                <a:t> 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E33134-65FE-4236-BEBB-45DD6C1E26A6}"/>
                </a:ext>
              </a:extLst>
            </p:cNvPr>
            <p:cNvSpPr txBox="1"/>
            <p:nvPr/>
          </p:nvSpPr>
          <p:spPr>
            <a:xfrm rot="1867811">
              <a:off x="3601411" y="3301580"/>
              <a:ext cx="990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(1-</a:t>
              </a:r>
              <a:r>
                <a:rPr lang="el-GR" dirty="0"/>
                <a:t>α</a:t>
              </a:r>
              <a:r>
                <a:rPr lang="en-GB" dirty="0"/>
                <a:t>) 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6ACEB6-4BA7-4DE8-9F88-AC23CA26F6F8}"/>
                </a:ext>
              </a:extLst>
            </p:cNvPr>
            <p:cNvSpPr txBox="1"/>
            <p:nvPr/>
          </p:nvSpPr>
          <p:spPr>
            <a:xfrm>
              <a:off x="3963465" y="199901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1</a:t>
              </a:r>
              <a:endParaRPr lang="en-GB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0A74D1-3725-456B-AB58-6F5219711944}"/>
                </a:ext>
              </a:extLst>
            </p:cNvPr>
            <p:cNvSpPr txBox="1"/>
            <p:nvPr/>
          </p:nvSpPr>
          <p:spPr>
            <a:xfrm>
              <a:off x="6074547" y="197867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2ABAF1-37DD-4519-93B4-0D79C726A777}"/>
                </a:ext>
              </a:extLst>
            </p:cNvPr>
            <p:cNvSpPr txBox="1"/>
            <p:nvPr/>
          </p:nvSpPr>
          <p:spPr>
            <a:xfrm>
              <a:off x="8170047" y="19761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C123CB-DDB9-40A0-8480-A2BD6D081F59}"/>
                </a:ext>
              </a:extLst>
            </p:cNvPr>
            <p:cNvSpPr txBox="1"/>
            <p:nvPr/>
          </p:nvSpPr>
          <p:spPr>
            <a:xfrm>
              <a:off x="1078881" y="23318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Effective rain (ER)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5E10F-BBC8-47F8-9AA1-0D2CFA11EEAB}"/>
                </a:ext>
              </a:extLst>
            </p:cNvPr>
            <p:cNvSpPr txBox="1"/>
            <p:nvPr/>
          </p:nvSpPr>
          <p:spPr>
            <a:xfrm>
              <a:off x="467887" y="30573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Soil storage capacity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089907-552E-49AF-BAE6-7F9B2CEB8227}"/>
                </a:ext>
              </a:extLst>
            </p:cNvPr>
            <p:cNvSpPr txBox="1"/>
            <p:nvPr/>
          </p:nvSpPr>
          <p:spPr>
            <a:xfrm>
              <a:off x="5928380" y="4010133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Slow flow reservoir V</a:t>
              </a:r>
              <a:r>
                <a:rPr lang="en-GB" sz="1400" baseline="-25000" dirty="0"/>
                <a:t>4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975C8A16-D716-4BED-AA32-36B82CF23610}"/>
                </a:ext>
              </a:extLst>
            </p:cNvPr>
            <p:cNvSpPr/>
            <p:nvPr/>
          </p:nvSpPr>
          <p:spPr>
            <a:xfrm>
              <a:off x="5341666" y="2596151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934ACE-D606-4F9C-8E31-14BA83728561}"/>
                </a:ext>
              </a:extLst>
            </p:cNvPr>
            <p:cNvSpPr txBox="1"/>
            <p:nvPr/>
          </p:nvSpPr>
          <p:spPr>
            <a:xfrm>
              <a:off x="5242485" y="2289765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087102-4E0C-4F95-8A21-BC957D1D5186}"/>
                </a:ext>
              </a:extLst>
            </p:cNvPr>
            <p:cNvSpPr txBox="1"/>
            <p:nvPr/>
          </p:nvSpPr>
          <p:spPr>
            <a:xfrm>
              <a:off x="7383438" y="2282966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BC5C05-3197-4F29-B22E-F8E3688AAEA9}"/>
                </a:ext>
              </a:extLst>
            </p:cNvPr>
            <p:cNvSpPr txBox="1"/>
            <p:nvPr/>
          </p:nvSpPr>
          <p:spPr>
            <a:xfrm>
              <a:off x="9574833" y="2274784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798062-9BEA-46ED-9699-B57E81650858}"/>
                </a:ext>
              </a:extLst>
            </p:cNvPr>
            <p:cNvSpPr txBox="1"/>
            <p:nvPr/>
          </p:nvSpPr>
          <p:spPr>
            <a:xfrm rot="19269064">
              <a:off x="8808883" y="3502878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K</a:t>
              </a:r>
              <a:r>
                <a:rPr lang="en-GB" baseline="-25000" dirty="0"/>
                <a:t>s</a:t>
              </a:r>
              <a:r>
                <a:rPr lang="en-GB" dirty="0"/>
                <a:t> V</a:t>
              </a:r>
              <a:r>
                <a:rPr lang="en-GB" baseline="-25000" dirty="0"/>
                <a:t>4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2E4557DF-7C69-4D26-A4D1-0C97098FAB15}"/>
                </a:ext>
              </a:extLst>
            </p:cNvPr>
            <p:cNvSpPr/>
            <p:nvPr/>
          </p:nvSpPr>
          <p:spPr>
            <a:xfrm rot="19114799">
              <a:off x="7966161" y="3764048"/>
              <a:ext cx="2692250" cy="2728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11E4106-D432-45CA-A1C7-52545D901581}"/>
                </a:ext>
              </a:extLst>
            </p:cNvPr>
            <p:cNvSpPr/>
            <p:nvPr/>
          </p:nvSpPr>
          <p:spPr>
            <a:xfrm>
              <a:off x="7418539" y="2605556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D98646D3-DDFA-407F-A41E-6784232BA6AB}"/>
                </a:ext>
              </a:extLst>
            </p:cNvPr>
            <p:cNvSpPr/>
            <p:nvPr/>
          </p:nvSpPr>
          <p:spPr>
            <a:xfrm>
              <a:off x="9604390" y="2601178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D6C514-74C8-4EE3-BBD7-C030AEB8ED7D}"/>
                </a:ext>
              </a:extLst>
            </p:cNvPr>
            <p:cNvSpPr txBox="1"/>
            <p:nvPr/>
          </p:nvSpPr>
          <p:spPr>
            <a:xfrm>
              <a:off x="10338574" y="2582179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Q</a:t>
              </a:r>
              <a:endParaRPr lang="en-GB" baseline="-25000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68205DA4-2582-4F0E-AFCF-8D8FB1D3120C}"/>
              </a:ext>
            </a:extLst>
          </p:cNvPr>
          <p:cNvSpPr/>
          <p:nvPr/>
        </p:nvSpPr>
        <p:spPr>
          <a:xfrm rot="5400000">
            <a:off x="1017085" y="1846730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1E9F90-224A-4B0B-9BA7-7721C911CE66}"/>
              </a:ext>
            </a:extLst>
          </p:cNvPr>
          <p:cNvSpPr txBox="1"/>
          <p:nvPr/>
        </p:nvSpPr>
        <p:spPr>
          <a:xfrm>
            <a:off x="1078881" y="1372204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74C19B8F-1060-4A0A-8E45-53C5014796F8}"/>
              </a:ext>
            </a:extLst>
          </p:cNvPr>
          <p:cNvSpPr/>
          <p:nvPr/>
        </p:nvSpPr>
        <p:spPr>
          <a:xfrm rot="5400000">
            <a:off x="1194240" y="1846731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4C9E681-70E8-47FB-B572-434C5451FB64}"/>
              </a:ext>
            </a:extLst>
          </p:cNvPr>
          <p:cNvSpPr/>
          <p:nvPr/>
        </p:nvSpPr>
        <p:spPr>
          <a:xfrm rot="5400000">
            <a:off x="1366036" y="1849086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CD0376D1-71DB-4653-8C93-04E897BB3FBA}"/>
              </a:ext>
            </a:extLst>
          </p:cNvPr>
          <p:cNvSpPr/>
          <p:nvPr/>
        </p:nvSpPr>
        <p:spPr>
          <a:xfrm rot="5400000">
            <a:off x="1543191" y="1849087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8C853859-0BEE-4C39-A021-B68185A031E5}"/>
              </a:ext>
            </a:extLst>
          </p:cNvPr>
          <p:cNvSpPr/>
          <p:nvPr/>
        </p:nvSpPr>
        <p:spPr>
          <a:xfrm rot="5400000">
            <a:off x="665454" y="1848807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4526C923-E157-4384-AD7D-36E4183B9B72}"/>
              </a:ext>
            </a:extLst>
          </p:cNvPr>
          <p:cNvSpPr/>
          <p:nvPr/>
        </p:nvSpPr>
        <p:spPr>
          <a:xfrm rot="5400000">
            <a:off x="842609" y="1848808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0A163C3-F9F9-404E-AE3E-393760722DDD}"/>
              </a:ext>
            </a:extLst>
          </p:cNvPr>
          <p:cNvGrpSpPr/>
          <p:nvPr/>
        </p:nvGrpSpPr>
        <p:grpSpPr>
          <a:xfrm>
            <a:off x="-1074165" y="1372204"/>
            <a:ext cx="9555763" cy="3541261"/>
            <a:chOff x="-1074165" y="1372204"/>
            <a:chExt cx="9555763" cy="35412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8EBF0F-5F2F-45EA-A842-711F333835AA}"/>
                </a:ext>
              </a:extLst>
            </p:cNvPr>
            <p:cNvSpPr/>
            <p:nvPr/>
          </p:nvSpPr>
          <p:spPr>
            <a:xfrm>
              <a:off x="508254" y="2333725"/>
              <a:ext cx="1579879" cy="1221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05F6C5-1B05-4B28-867E-028D71DA3300}"/>
                </a:ext>
              </a:extLst>
            </p:cNvPr>
            <p:cNvGrpSpPr/>
            <p:nvPr/>
          </p:nvGrpSpPr>
          <p:grpSpPr>
            <a:xfrm>
              <a:off x="3749057" y="3554600"/>
              <a:ext cx="2905760" cy="1300480"/>
              <a:chOff x="2600960" y="508000"/>
              <a:chExt cx="1371600" cy="13004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16222D-A3BB-4D85-9C2D-8F18E175BA42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874EEC-A457-48DA-810D-FAE684848A87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103A92-0789-43A3-AD4E-CE4295AC7874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16840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74812DC6-A432-48BB-8303-81443F07A546}"/>
                </a:ext>
              </a:extLst>
            </p:cNvPr>
            <p:cNvSpPr/>
            <p:nvPr/>
          </p:nvSpPr>
          <p:spPr>
            <a:xfrm>
              <a:off x="-1074165" y="2873475"/>
              <a:ext cx="3162300" cy="1370330"/>
            </a:xfrm>
            <a:prstGeom prst="arc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0FCFC05-1EB3-4C01-90BD-AF311BC494E7}"/>
                </a:ext>
              </a:extLst>
            </p:cNvPr>
            <p:cNvSpPr/>
            <p:nvPr/>
          </p:nvSpPr>
          <p:spPr>
            <a:xfrm>
              <a:off x="1610811" y="2470249"/>
              <a:ext cx="839274" cy="54356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2216DF3E-EEDD-42E9-B896-AC4AB11CD074}"/>
                </a:ext>
              </a:extLst>
            </p:cNvPr>
            <p:cNvSpPr/>
            <p:nvPr/>
          </p:nvSpPr>
          <p:spPr>
            <a:xfrm>
              <a:off x="2584804" y="2460592"/>
              <a:ext cx="973618" cy="4246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7E28E08-C626-410D-97DC-FFEB05B0D3B3}"/>
                </a:ext>
              </a:extLst>
            </p:cNvPr>
            <p:cNvSpPr/>
            <p:nvPr/>
          </p:nvSpPr>
          <p:spPr>
            <a:xfrm rot="1817190">
              <a:off x="2449779" y="3091168"/>
              <a:ext cx="1117787" cy="19953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C123CB-DDB9-40A0-8480-A2BD6D081F59}"/>
                </a:ext>
              </a:extLst>
            </p:cNvPr>
            <p:cNvSpPr txBox="1"/>
            <p:nvPr/>
          </p:nvSpPr>
          <p:spPr>
            <a:xfrm>
              <a:off x="1042933" y="2305862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Effective rain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5E10F-BBC8-47F8-9AA1-0D2CFA11EEAB}"/>
                </a:ext>
              </a:extLst>
            </p:cNvPr>
            <p:cNvSpPr txBox="1"/>
            <p:nvPr/>
          </p:nvSpPr>
          <p:spPr>
            <a:xfrm>
              <a:off x="807190" y="3083564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Soil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089907-552E-49AF-BAE6-7F9B2CEB8227}"/>
                </a:ext>
              </a:extLst>
            </p:cNvPr>
            <p:cNvSpPr txBox="1"/>
            <p:nvPr/>
          </p:nvSpPr>
          <p:spPr>
            <a:xfrm>
              <a:off x="4488538" y="400927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Slow flow reservoir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2E4557DF-7C69-4D26-A4D1-0C97098FAB15}"/>
                </a:ext>
              </a:extLst>
            </p:cNvPr>
            <p:cNvSpPr/>
            <p:nvPr/>
          </p:nvSpPr>
          <p:spPr>
            <a:xfrm rot="17895734">
              <a:off x="6264974" y="3979399"/>
              <a:ext cx="1689410" cy="17872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D98646D3-DDFA-407F-A41E-6784232BA6AB}"/>
                </a:ext>
              </a:extLst>
            </p:cNvPr>
            <p:cNvSpPr/>
            <p:nvPr/>
          </p:nvSpPr>
          <p:spPr>
            <a:xfrm>
              <a:off x="6654817" y="2855698"/>
              <a:ext cx="608663" cy="39214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D6C514-74C8-4EE3-BBD7-C030AEB8ED7D}"/>
                </a:ext>
              </a:extLst>
            </p:cNvPr>
            <p:cNvSpPr txBox="1"/>
            <p:nvPr/>
          </p:nvSpPr>
          <p:spPr>
            <a:xfrm>
              <a:off x="7286335" y="2759219"/>
              <a:ext cx="1195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Total discharge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DF85EE3-F350-4DF3-A6E3-36A7D8BA7B59}"/>
                </a:ext>
              </a:extLst>
            </p:cNvPr>
            <p:cNvGrpSpPr/>
            <p:nvPr/>
          </p:nvGrpSpPr>
          <p:grpSpPr>
            <a:xfrm>
              <a:off x="3741912" y="1900529"/>
              <a:ext cx="2905760" cy="1300480"/>
              <a:chOff x="2600960" y="508000"/>
              <a:chExt cx="1371600" cy="130048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B684470-2A45-439F-9AD4-B9AF383A06EC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97794C1-CCAC-45DA-9B37-94E3CA67A66F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AB22519-C29C-4F58-8411-CBA82DEB0EC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977982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A57E2-7DA7-417F-8B6F-C3B32EC2E29C}"/>
                </a:ext>
              </a:extLst>
            </p:cNvPr>
            <p:cNvSpPr txBox="1"/>
            <p:nvPr/>
          </p:nvSpPr>
          <p:spPr>
            <a:xfrm>
              <a:off x="4356978" y="2344528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</a:t>
              </a:r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0E504532-683C-4B77-B4BC-2695F66F6AE9}"/>
                </a:ext>
              </a:extLst>
            </p:cNvPr>
            <p:cNvSpPr/>
            <p:nvPr/>
          </p:nvSpPr>
          <p:spPr>
            <a:xfrm rot="5400000">
              <a:off x="1017085" y="1846730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29EAB3-F12F-41AD-BBCC-41A2469E1E51}"/>
                </a:ext>
              </a:extLst>
            </p:cNvPr>
            <p:cNvSpPr txBox="1"/>
            <p:nvPr/>
          </p:nvSpPr>
          <p:spPr>
            <a:xfrm>
              <a:off x="1078881" y="1372204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Rain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BE62BD90-F05B-45E0-B736-95D99D0F8E46}"/>
                </a:ext>
              </a:extLst>
            </p:cNvPr>
            <p:cNvSpPr/>
            <p:nvPr/>
          </p:nvSpPr>
          <p:spPr>
            <a:xfrm rot="5400000">
              <a:off x="1194240" y="1846731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E4055267-88E4-490A-967E-11F44B9D3918}"/>
                </a:ext>
              </a:extLst>
            </p:cNvPr>
            <p:cNvSpPr/>
            <p:nvPr/>
          </p:nvSpPr>
          <p:spPr>
            <a:xfrm rot="5400000">
              <a:off x="1366036" y="1849086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00A73081-1115-410F-9926-04EE5B99300E}"/>
                </a:ext>
              </a:extLst>
            </p:cNvPr>
            <p:cNvSpPr/>
            <p:nvPr/>
          </p:nvSpPr>
          <p:spPr>
            <a:xfrm rot="5400000">
              <a:off x="1543191" y="1849087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C3E58038-1745-4283-AEE9-72F74D96A523}"/>
                </a:ext>
              </a:extLst>
            </p:cNvPr>
            <p:cNvSpPr/>
            <p:nvPr/>
          </p:nvSpPr>
          <p:spPr>
            <a:xfrm rot="5400000">
              <a:off x="665454" y="1848807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id="{D5204214-7884-4956-9E62-73EA918E1396}"/>
                </a:ext>
              </a:extLst>
            </p:cNvPr>
            <p:cNvSpPr/>
            <p:nvPr/>
          </p:nvSpPr>
          <p:spPr>
            <a:xfrm rot="5400000">
              <a:off x="842609" y="1848808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858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05D34A0-9821-4647-90D4-3D24D139F86B}"/>
              </a:ext>
            </a:extLst>
          </p:cNvPr>
          <p:cNvGrpSpPr/>
          <p:nvPr/>
        </p:nvGrpSpPr>
        <p:grpSpPr>
          <a:xfrm>
            <a:off x="-1074165" y="1372204"/>
            <a:ext cx="9185413" cy="3541261"/>
            <a:chOff x="-1074165" y="1372204"/>
            <a:chExt cx="9185413" cy="354126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CC50F664-61C2-4E1D-9E45-A96F60B5516C}"/>
                </a:ext>
              </a:extLst>
            </p:cNvPr>
            <p:cNvGrpSpPr/>
            <p:nvPr/>
          </p:nvGrpSpPr>
          <p:grpSpPr>
            <a:xfrm>
              <a:off x="-1074165" y="1372204"/>
              <a:ext cx="9185413" cy="3541261"/>
              <a:chOff x="-1074165" y="1372204"/>
              <a:chExt cx="9185413" cy="354126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E8EBF0F-5F2F-45EA-A842-711F333835AA}"/>
                  </a:ext>
                </a:extLst>
              </p:cNvPr>
              <p:cNvSpPr/>
              <p:nvPr/>
            </p:nvSpPr>
            <p:spPr>
              <a:xfrm>
                <a:off x="508254" y="2333725"/>
                <a:ext cx="1579879" cy="12217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D05F6C5-1B05-4B28-867E-028D71DA3300}"/>
                  </a:ext>
                </a:extLst>
              </p:cNvPr>
              <p:cNvGrpSpPr/>
              <p:nvPr/>
            </p:nvGrpSpPr>
            <p:grpSpPr>
              <a:xfrm>
                <a:off x="3749057" y="3554600"/>
                <a:ext cx="2905760" cy="1300480"/>
                <a:chOff x="2600960" y="508000"/>
                <a:chExt cx="1371600" cy="130048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016222D-A3BB-4D85-9C2D-8F18E175BA42}"/>
                    </a:ext>
                  </a:extLst>
                </p:cNvPr>
                <p:cNvSpPr/>
                <p:nvPr/>
              </p:nvSpPr>
              <p:spPr>
                <a:xfrm>
                  <a:off x="2600960" y="640080"/>
                  <a:ext cx="1148080" cy="1168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0874EEC-A457-48DA-810D-FAE684848A87}"/>
                    </a:ext>
                  </a:extLst>
                </p:cNvPr>
                <p:cNvSpPr/>
                <p:nvPr/>
              </p:nvSpPr>
              <p:spPr>
                <a:xfrm>
                  <a:off x="2600960" y="508000"/>
                  <a:ext cx="1371600" cy="130048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D103A92-0789-43A3-AD4E-CE4295AC7874}"/>
                    </a:ext>
                  </a:extLst>
                </p:cNvPr>
                <p:cNvSpPr/>
                <p:nvPr/>
              </p:nvSpPr>
              <p:spPr>
                <a:xfrm>
                  <a:off x="3749040" y="508000"/>
                  <a:ext cx="223520" cy="116840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D81279C-8AAA-49AE-8854-B1B485425594}"/>
                  </a:ext>
                </a:extLst>
              </p:cNvPr>
              <p:cNvGrpSpPr/>
              <p:nvPr/>
            </p:nvGrpSpPr>
            <p:grpSpPr>
              <a:xfrm>
                <a:off x="-1074165" y="1962885"/>
                <a:ext cx="3349598" cy="2280920"/>
                <a:chOff x="1257301" y="4274820"/>
                <a:chExt cx="3349598" cy="2280920"/>
              </a:xfrm>
            </p:grpSpPr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74812DC6-A432-48BB-8303-81443F07A546}"/>
                    </a:ext>
                  </a:extLst>
                </p:cNvPr>
                <p:cNvSpPr/>
                <p:nvPr/>
              </p:nvSpPr>
              <p:spPr>
                <a:xfrm>
                  <a:off x="1257301" y="5185410"/>
                  <a:ext cx="3162300" cy="1370330"/>
                </a:xfrm>
                <a:prstGeom prst="arc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2DDADBD-6831-4350-B10D-7D831025899F}"/>
                    </a:ext>
                  </a:extLst>
                </p:cNvPr>
                <p:cNvSpPr/>
                <p:nvPr/>
              </p:nvSpPr>
              <p:spPr>
                <a:xfrm>
                  <a:off x="2842260" y="5867399"/>
                  <a:ext cx="1764639" cy="45719"/>
                </a:xfrm>
                <a:custGeom>
                  <a:avLst/>
                  <a:gdLst>
                    <a:gd name="connsiteX0" fmla="*/ 1592580 w 1592580"/>
                    <a:gd name="connsiteY0" fmla="*/ 0 h 0"/>
                    <a:gd name="connsiteX1" fmla="*/ 0 w 159258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580">
                      <a:moveTo>
                        <a:pt x="159258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CB68BA0-3920-49BB-B9EE-A4E2F211DBA7}"/>
                    </a:ext>
                  </a:extLst>
                </p:cNvPr>
                <p:cNvSpPr/>
                <p:nvPr/>
              </p:nvSpPr>
              <p:spPr>
                <a:xfrm rot="16200000">
                  <a:off x="2045971" y="5071110"/>
                  <a:ext cx="1592580" cy="0"/>
                </a:xfrm>
                <a:custGeom>
                  <a:avLst/>
                  <a:gdLst>
                    <a:gd name="connsiteX0" fmla="*/ 1592580 w 1592580"/>
                    <a:gd name="connsiteY0" fmla="*/ 0 h 0"/>
                    <a:gd name="connsiteX1" fmla="*/ 0 w 159258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580">
                      <a:moveTo>
                        <a:pt x="159258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A0FCFC05-1EB3-4C01-90BD-AF311BC494E7}"/>
                  </a:ext>
                </a:extLst>
              </p:cNvPr>
              <p:cNvSpPr/>
              <p:nvPr/>
            </p:nvSpPr>
            <p:spPr>
              <a:xfrm>
                <a:off x="1610811" y="2470249"/>
                <a:ext cx="839274" cy="543560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2216DF3E-EEDD-42E9-B896-AC4AB11CD074}"/>
                  </a:ext>
                </a:extLst>
              </p:cNvPr>
              <p:cNvSpPr/>
              <p:nvPr/>
            </p:nvSpPr>
            <p:spPr>
              <a:xfrm>
                <a:off x="2584804" y="2460592"/>
                <a:ext cx="973618" cy="4246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E28E08-C626-410D-97DC-FFEB05B0D3B3}"/>
                  </a:ext>
                </a:extLst>
              </p:cNvPr>
              <p:cNvSpPr/>
              <p:nvPr/>
            </p:nvSpPr>
            <p:spPr>
              <a:xfrm rot="1817190">
                <a:off x="2449779" y="3091168"/>
                <a:ext cx="1117787" cy="199538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5B350C-E8FE-4698-B73A-B3FBF8E2D8F8}"/>
                  </a:ext>
                </a:extLst>
              </p:cNvPr>
              <p:cNvSpPr txBox="1"/>
              <p:nvPr/>
            </p:nvSpPr>
            <p:spPr>
              <a:xfrm>
                <a:off x="2724960" y="2242992"/>
                <a:ext cx="713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dirty="0"/>
                  <a:t>α</a:t>
                </a:r>
                <a:r>
                  <a:rPr lang="en-GB" sz="1400" dirty="0"/>
                  <a:t> ER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33134-65FE-4236-BEBB-45DD6C1E26A6}"/>
                  </a:ext>
                </a:extLst>
              </p:cNvPr>
              <p:cNvSpPr txBox="1"/>
              <p:nvPr/>
            </p:nvSpPr>
            <p:spPr>
              <a:xfrm rot="1867811">
                <a:off x="2517618" y="3247806"/>
                <a:ext cx="990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(1-</a:t>
                </a:r>
                <a:r>
                  <a:rPr lang="el-GR" sz="1400" dirty="0"/>
                  <a:t>α</a:t>
                </a:r>
                <a:r>
                  <a:rPr lang="en-GB" sz="1400" dirty="0"/>
                  <a:t>) ER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C123CB-DDB9-40A0-8480-A2BD6D081F59}"/>
                  </a:ext>
                </a:extLst>
              </p:cNvPr>
              <p:cNvSpPr txBox="1"/>
              <p:nvPr/>
            </p:nvSpPr>
            <p:spPr>
              <a:xfrm>
                <a:off x="1023481" y="2308648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Effective rain (ER)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15E10F-BBC8-47F8-9AA1-0D2CFA11EEAB}"/>
                  </a:ext>
                </a:extLst>
              </p:cNvPr>
              <p:cNvSpPr txBox="1"/>
              <p:nvPr/>
            </p:nvSpPr>
            <p:spPr>
              <a:xfrm>
                <a:off x="467887" y="3057320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Soil storage capacity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089907-552E-49AF-BAE6-7F9B2CEB8227}"/>
                  </a:ext>
                </a:extLst>
              </p:cNvPr>
              <p:cNvSpPr txBox="1"/>
              <p:nvPr/>
            </p:nvSpPr>
            <p:spPr>
              <a:xfrm>
                <a:off x="4488538" y="4009270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Slow flow reservoir V</a:t>
                </a:r>
                <a:r>
                  <a:rPr lang="en-GB" sz="1400" baseline="-25000" dirty="0"/>
                  <a:t>s</a:t>
                </a:r>
                <a:endParaRPr lang="en-GB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BC5C05-3197-4F29-B22E-F8E3688AAEA9}"/>
                  </a:ext>
                </a:extLst>
              </p:cNvPr>
              <p:cNvSpPr txBox="1"/>
              <p:nvPr/>
            </p:nvSpPr>
            <p:spPr>
              <a:xfrm>
                <a:off x="6632772" y="2416986"/>
                <a:ext cx="73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K</a:t>
                </a:r>
                <a:r>
                  <a:rPr lang="en-GB" baseline="-25000" dirty="0" err="1"/>
                  <a:t>q</a:t>
                </a:r>
                <a:r>
                  <a:rPr lang="en-GB" dirty="0"/>
                  <a:t> </a:t>
                </a:r>
                <a:r>
                  <a:rPr lang="en-GB" dirty="0" err="1"/>
                  <a:t>V</a:t>
                </a:r>
                <a:r>
                  <a:rPr lang="en-GB" baseline="-25000" dirty="0" err="1"/>
                  <a:t>q</a:t>
                </a:r>
                <a:endParaRPr lang="en-GB" baseline="-250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798062-9BEA-46ED-9699-B57E81650858}"/>
                  </a:ext>
                </a:extLst>
              </p:cNvPr>
              <p:cNvSpPr txBox="1"/>
              <p:nvPr/>
            </p:nvSpPr>
            <p:spPr>
              <a:xfrm rot="17928470">
                <a:off x="6471912" y="3747800"/>
                <a:ext cx="73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K</a:t>
                </a:r>
                <a:r>
                  <a:rPr lang="en-GB" baseline="-25000" dirty="0"/>
                  <a:t>s</a:t>
                </a:r>
                <a:r>
                  <a:rPr lang="en-GB" dirty="0"/>
                  <a:t> V</a:t>
                </a:r>
                <a:r>
                  <a:rPr lang="en-GB" baseline="-25000" dirty="0"/>
                  <a:t>s</a:t>
                </a:r>
              </a:p>
            </p:txBody>
          </p:sp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2E4557DF-7C69-4D26-A4D1-0C97098FAB15}"/>
                  </a:ext>
                </a:extLst>
              </p:cNvPr>
              <p:cNvSpPr/>
              <p:nvPr/>
            </p:nvSpPr>
            <p:spPr>
              <a:xfrm rot="17895734">
                <a:off x="6264974" y="3979399"/>
                <a:ext cx="1689410" cy="178721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D98646D3-DDFA-407F-A41E-6784232BA6AB}"/>
                  </a:ext>
                </a:extLst>
              </p:cNvPr>
              <p:cNvSpPr/>
              <p:nvPr/>
            </p:nvSpPr>
            <p:spPr>
              <a:xfrm>
                <a:off x="6654817" y="2855698"/>
                <a:ext cx="608663" cy="39214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D6C514-74C8-4EE3-BBD7-C030AEB8ED7D}"/>
                  </a:ext>
                </a:extLst>
              </p:cNvPr>
              <p:cNvSpPr txBox="1"/>
              <p:nvPr/>
            </p:nvSpPr>
            <p:spPr>
              <a:xfrm>
                <a:off x="7377064" y="2867748"/>
                <a:ext cx="73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Q</a:t>
                </a:r>
                <a:endParaRPr lang="en-GB" baseline="-25000" dirty="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DF85EE3-F350-4DF3-A6E3-36A7D8BA7B59}"/>
                  </a:ext>
                </a:extLst>
              </p:cNvPr>
              <p:cNvGrpSpPr/>
              <p:nvPr/>
            </p:nvGrpSpPr>
            <p:grpSpPr>
              <a:xfrm>
                <a:off x="3741912" y="1900529"/>
                <a:ext cx="2905760" cy="1300480"/>
                <a:chOff x="2600960" y="508000"/>
                <a:chExt cx="1371600" cy="130048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B684470-2A45-439F-9AD4-B9AF383A06EC}"/>
                    </a:ext>
                  </a:extLst>
                </p:cNvPr>
                <p:cNvSpPr/>
                <p:nvPr/>
              </p:nvSpPr>
              <p:spPr>
                <a:xfrm>
                  <a:off x="2600960" y="640080"/>
                  <a:ext cx="1148080" cy="11684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7794C1-CCAC-45DA-9B37-94E3CA67A66F}"/>
                    </a:ext>
                  </a:extLst>
                </p:cNvPr>
                <p:cNvSpPr/>
                <p:nvPr/>
              </p:nvSpPr>
              <p:spPr>
                <a:xfrm>
                  <a:off x="2600960" y="508000"/>
                  <a:ext cx="1371600" cy="130048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AB22519-C29C-4F58-8411-CBA82DEB0EC8}"/>
                    </a:ext>
                  </a:extLst>
                </p:cNvPr>
                <p:cNvSpPr/>
                <p:nvPr/>
              </p:nvSpPr>
              <p:spPr>
                <a:xfrm>
                  <a:off x="3749040" y="508000"/>
                  <a:ext cx="223520" cy="977982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7A57E2-7DA7-417F-8B6F-C3B32EC2E29C}"/>
                  </a:ext>
                </a:extLst>
              </p:cNvPr>
              <p:cNvSpPr txBox="1"/>
              <p:nvPr/>
            </p:nvSpPr>
            <p:spPr>
              <a:xfrm>
                <a:off x="4356978" y="2344528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Quick flow reservoir V</a:t>
                </a:r>
                <a:r>
                  <a:rPr lang="en-GB" sz="1400" baseline="-25000" dirty="0"/>
                  <a:t>s</a:t>
                </a:r>
                <a:endParaRPr lang="en-GB" sz="1400" dirty="0"/>
              </a:p>
            </p:txBody>
          </p:sp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0E504532-683C-4B77-B4BC-2695F66F6AE9}"/>
                  </a:ext>
                </a:extLst>
              </p:cNvPr>
              <p:cNvSpPr/>
              <p:nvPr/>
            </p:nvSpPr>
            <p:spPr>
              <a:xfrm rot="5400000">
                <a:off x="1017085" y="1846730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629EAB3-F12F-41AD-BBCC-41A2469E1E51}"/>
                  </a:ext>
                </a:extLst>
              </p:cNvPr>
              <p:cNvSpPr txBox="1"/>
              <p:nvPr/>
            </p:nvSpPr>
            <p:spPr>
              <a:xfrm>
                <a:off x="1078881" y="1372204"/>
                <a:ext cx="1216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Rain</a:t>
                </a:r>
              </a:p>
            </p:txBody>
          </p:sp>
          <p:sp>
            <p:nvSpPr>
              <p:cNvPr id="89" name="Arrow: Right 88">
                <a:extLst>
                  <a:ext uri="{FF2B5EF4-FFF2-40B4-BE49-F238E27FC236}">
                    <a16:creationId xmlns:a16="http://schemas.microsoft.com/office/drawing/2014/main" id="{BE62BD90-F05B-45E0-B736-95D99D0F8E46}"/>
                  </a:ext>
                </a:extLst>
              </p:cNvPr>
              <p:cNvSpPr/>
              <p:nvPr/>
            </p:nvSpPr>
            <p:spPr>
              <a:xfrm rot="5400000">
                <a:off x="1194240" y="1846731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row: Right 89">
                <a:extLst>
                  <a:ext uri="{FF2B5EF4-FFF2-40B4-BE49-F238E27FC236}">
                    <a16:creationId xmlns:a16="http://schemas.microsoft.com/office/drawing/2014/main" id="{E4055267-88E4-490A-967E-11F44B9D3918}"/>
                  </a:ext>
                </a:extLst>
              </p:cNvPr>
              <p:cNvSpPr/>
              <p:nvPr/>
            </p:nvSpPr>
            <p:spPr>
              <a:xfrm rot="5400000">
                <a:off x="1366036" y="1849086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row: Right 90">
                <a:extLst>
                  <a:ext uri="{FF2B5EF4-FFF2-40B4-BE49-F238E27FC236}">
                    <a16:creationId xmlns:a16="http://schemas.microsoft.com/office/drawing/2014/main" id="{00A73081-1115-410F-9926-04EE5B99300E}"/>
                  </a:ext>
                </a:extLst>
              </p:cNvPr>
              <p:cNvSpPr/>
              <p:nvPr/>
            </p:nvSpPr>
            <p:spPr>
              <a:xfrm rot="5400000">
                <a:off x="1543191" y="1849087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row: Right 91">
                <a:extLst>
                  <a:ext uri="{FF2B5EF4-FFF2-40B4-BE49-F238E27FC236}">
                    <a16:creationId xmlns:a16="http://schemas.microsoft.com/office/drawing/2014/main" id="{C3E58038-1745-4283-AEE9-72F74D96A523}"/>
                  </a:ext>
                </a:extLst>
              </p:cNvPr>
              <p:cNvSpPr/>
              <p:nvPr/>
            </p:nvSpPr>
            <p:spPr>
              <a:xfrm rot="5400000">
                <a:off x="665454" y="1848807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D5204214-7884-4956-9E62-73EA918E1396}"/>
                  </a:ext>
                </a:extLst>
              </p:cNvPr>
              <p:cNvSpPr/>
              <p:nvPr/>
            </p:nvSpPr>
            <p:spPr>
              <a:xfrm rot="5400000">
                <a:off x="842609" y="1848808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" name="TextBox 39">
              <a:extLst>
                <a:ext uri="{FF2B5EF4-FFF2-40B4-BE49-F238E27FC236}">
                  <a16:creationId xmlns:a16="http://schemas.microsoft.com/office/drawing/2014/main" id="{F8ED41ED-8EB3-4C6D-A206-26E229948846}"/>
                </a:ext>
              </a:extLst>
            </p:cNvPr>
            <p:cNvSpPr txBox="1"/>
            <p:nvPr/>
          </p:nvSpPr>
          <p:spPr>
            <a:xfrm>
              <a:off x="244003" y="2657620"/>
              <a:ext cx="431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</a:t>
              </a:r>
            </a:p>
          </p:txBody>
        </p:sp>
        <p:sp>
          <p:nvSpPr>
            <p:cNvPr id="43" name="TextBox 39">
              <a:extLst>
                <a:ext uri="{FF2B5EF4-FFF2-40B4-BE49-F238E27FC236}">
                  <a16:creationId xmlns:a16="http://schemas.microsoft.com/office/drawing/2014/main" id="{A6F5ED13-0976-4CD0-9BB4-D6B97711A123}"/>
                </a:ext>
              </a:extLst>
            </p:cNvPr>
            <p:cNvSpPr txBox="1"/>
            <p:nvPr/>
          </p:nvSpPr>
          <p:spPr>
            <a:xfrm>
              <a:off x="1082824" y="3579318"/>
              <a:ext cx="530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1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88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Peñuela</dc:creator>
  <cp:lastModifiedBy>Andres Peñuela</cp:lastModifiedBy>
  <cp:revision>7</cp:revision>
  <dcterms:created xsi:type="dcterms:W3CDTF">2020-03-19T10:26:26Z</dcterms:created>
  <dcterms:modified xsi:type="dcterms:W3CDTF">2020-03-28T17:12:35Z</dcterms:modified>
</cp:coreProperties>
</file>