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67B"/>
    <a:srgbClr val="7276FB"/>
    <a:srgbClr val="F2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F4BED-FCAF-4798-A896-838FD0A07FF5}" v="1" dt="2020-11-09T13:44:45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FD2F4BED-FCAF-4798-A896-838FD0A07FF5}"/>
    <pc:docChg chg="modSld">
      <pc:chgData name="Andres Penuela-Fernandez" userId="26693260-5f72-4911-8218-b098c180f1d5" providerId="ADAL" clId="{FD2F4BED-FCAF-4798-A896-838FD0A07FF5}" dt="2020-11-09T13:48:21.302" v="52" actId="1076"/>
      <pc:docMkLst>
        <pc:docMk/>
      </pc:docMkLst>
      <pc:sldChg chg="addSp modSp mod">
        <pc:chgData name="Andres Penuela-Fernandez" userId="26693260-5f72-4911-8218-b098c180f1d5" providerId="ADAL" clId="{FD2F4BED-FCAF-4798-A896-838FD0A07FF5}" dt="2020-11-09T13:48:21.302" v="52" actId="1076"/>
        <pc:sldMkLst>
          <pc:docMk/>
          <pc:sldMk cId="1075652644" sldId="256"/>
        </pc:sldMkLst>
        <pc:spChg chg="mod">
          <ac:chgData name="Andres Penuela-Fernandez" userId="26693260-5f72-4911-8218-b098c180f1d5" providerId="ADAL" clId="{FD2F4BED-FCAF-4798-A896-838FD0A07FF5}" dt="2020-11-09T13:48:09.552" v="51" actId="14100"/>
          <ac:spMkLst>
            <pc:docMk/>
            <pc:sldMk cId="1075652644" sldId="256"/>
            <ac:spMk id="21" creationId="{F49737B6-1FC4-4F88-B7E9-CB6CC27F53BC}"/>
          </ac:spMkLst>
        </pc:spChg>
        <pc:spChg chg="add mod">
          <ac:chgData name="Andres Penuela-Fernandez" userId="26693260-5f72-4911-8218-b098c180f1d5" providerId="ADAL" clId="{FD2F4BED-FCAF-4798-A896-838FD0A07FF5}" dt="2020-11-09T13:48:21.302" v="52" actId="1076"/>
          <ac:spMkLst>
            <pc:docMk/>
            <pc:sldMk cId="1075652644" sldId="256"/>
            <ac:spMk id="22" creationId="{F15207F9-7FC6-48DE-8979-0CD549143125}"/>
          </ac:spMkLst>
        </pc:spChg>
        <pc:spChg chg="add mod">
          <ac:chgData name="Andres Penuela-Fernandez" userId="26693260-5f72-4911-8218-b098c180f1d5" providerId="ADAL" clId="{FD2F4BED-FCAF-4798-A896-838FD0A07FF5}" dt="2020-11-09T13:45:29.543" v="21" actId="1076"/>
          <ac:spMkLst>
            <pc:docMk/>
            <pc:sldMk cId="1075652644" sldId="256"/>
            <ac:spMk id="24" creationId="{D7ED8F60-FA1A-4216-8859-A1A8847708E0}"/>
          </ac:spMkLst>
        </pc:spChg>
        <pc:spChg chg="add mod">
          <ac:chgData name="Andres Penuela-Fernandez" userId="26693260-5f72-4911-8218-b098c180f1d5" providerId="ADAL" clId="{FD2F4BED-FCAF-4798-A896-838FD0A07FF5}" dt="2020-11-09T13:48:21.302" v="52" actId="1076"/>
          <ac:spMkLst>
            <pc:docMk/>
            <pc:sldMk cId="1075652644" sldId="256"/>
            <ac:spMk id="26" creationId="{EE7C32D2-B7ED-4920-B201-DD9D5F55C0A0}"/>
          </ac:spMkLst>
        </pc:spChg>
        <pc:spChg chg="add mod">
          <ac:chgData name="Andres Penuela-Fernandez" userId="26693260-5f72-4911-8218-b098c180f1d5" providerId="ADAL" clId="{FD2F4BED-FCAF-4798-A896-838FD0A07FF5}" dt="2020-11-09T13:46:02.161" v="50" actId="1076"/>
          <ac:spMkLst>
            <pc:docMk/>
            <pc:sldMk cId="1075652644" sldId="256"/>
            <ac:spMk id="28" creationId="{6CDEEB42-B519-4C71-BCC5-54F7B3CA38AC}"/>
          </ac:spMkLst>
        </pc:spChg>
        <pc:picChg chg="mod">
          <ac:chgData name="Andres Penuela-Fernandez" userId="26693260-5f72-4911-8218-b098c180f1d5" providerId="ADAL" clId="{FD2F4BED-FCAF-4798-A896-838FD0A07FF5}" dt="2020-11-09T13:48:21.302" v="52" actId="1076"/>
          <ac:picMkLst>
            <pc:docMk/>
            <pc:sldMk cId="1075652644" sldId="256"/>
            <ac:picMk id="9" creationId="{CAC7FA5A-DB92-424E-8829-A1299CAAB4C6}"/>
          </ac:picMkLst>
        </pc:picChg>
        <pc:picChg chg="mod">
          <ac:chgData name="Andres Penuela-Fernandez" userId="26693260-5f72-4911-8218-b098c180f1d5" providerId="ADAL" clId="{FD2F4BED-FCAF-4798-A896-838FD0A07FF5}" dt="2020-11-09T13:48:21.302" v="52" actId="1076"/>
          <ac:picMkLst>
            <pc:docMk/>
            <pc:sldMk cId="1075652644" sldId="256"/>
            <ac:picMk id="11" creationId="{6E50C221-7CB7-49CA-B25D-B61536DAEC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CB31-F185-43A1-AE12-1C8BC07D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6BE5E-AB25-4995-BF68-F8C1E99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3271-1A6E-4FCD-B79A-FFF307CE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AFC6-5E6B-45B3-B1CB-2CA729B3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AFCE-4923-4EF1-A0DD-13BB00D0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5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9D92-F53B-4032-A416-6C3A8642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FCCE6-0F8A-41C7-9B81-F3B9C6BEE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5579-AA02-4E63-80CC-B34B30E6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A1DFF-0596-4CA7-AD43-BA3E4FC7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8324-255E-474C-9903-537D75D0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7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03AFB-06A8-448D-82EF-52F4F200A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E5586-47F1-4E0B-92C5-E36B59632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93C1-0D2F-43B7-A58C-9E8FC8EE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C64BE-A77D-4FC2-B39A-B6A49C1B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60F1-A96C-4643-99B4-C92E3A58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1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EFA9-056D-4B8A-A0D4-25BFBE0E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A21C-544E-45E2-B059-36FA6D53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E4D60-6B5F-4654-8EE4-D1EABE7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FA7F-9F32-4459-AFC2-BC17184F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7162-A4CA-4FE7-9200-449B3D3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2960-B0D1-478F-9E24-F96F423A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1E00B-4FB4-4FE8-8B75-03592FD1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A1FF2-9AFD-4A96-8D92-10B6427E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FA3BE-4716-4D4B-8E30-8CA98773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1604-2ECC-456A-843C-58432A40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097E-4A47-44C5-B79D-E1C0BC7A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8879-3CA5-465B-8AD6-1B34A21E7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96084-5F61-4719-BAEF-BDA156A7F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A895-C37D-41CB-AFDD-A14A36DA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16B7-0609-4431-AF23-5D58E149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152B9-6DA8-4B6D-ADD5-201C0568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7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0BCD-8E31-4FB5-A41B-ACB4D95D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2EE7F-23CF-4CB7-9CF5-D25E5AF6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D7533-474B-4020-812C-998BF1479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43E55-8695-4E6D-B4A8-705705C37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02F13-5907-44D2-9FD2-6F10C629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70E31-246F-4726-A3C6-53CFD98F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3A22A-5C34-49E9-8199-40F2CA4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0524A-8A3A-413E-B99B-4C95DF18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7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E6F5-4510-49AF-98DC-8771B8CC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2A842-781F-461C-8685-06C639C8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E6487-FF86-4FCE-BD2C-8DEEEFE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57F02-5C97-4498-BCC6-8A10EE18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26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487BC-180E-403C-8A93-C333560E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C1DDB-1FDB-444F-B2AA-082054F8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A9071-1043-45DE-81AD-77DAE3B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19C9-8C58-44FC-B353-DB349669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0549-6FF4-43DA-ACA5-F9F31C20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F6542-F56E-4CFA-B787-7ABA92744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2C64-4848-4BEB-B208-0A606C63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17CF4-05EC-4893-8812-2E004670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E561-ADC8-475D-B08C-A160E9D1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09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5D3D-8E08-4861-89B3-9BB06E10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583C9-2199-4CC9-87A7-45ACE530A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12B92-5091-4F83-9042-85E10FFE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A46A-C610-4123-9584-8D04F35B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913AD-400D-4027-9474-92297850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ED70E-B25D-4AD3-B155-C11F8E28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885CF-4ACF-40C2-B88F-0CFF217B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41A2C-42BE-423C-85B3-E573D9975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58D21-8A25-4050-BA9E-8BB09B40D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2B49-F78A-4DA0-9A34-2ECD546A991B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37DB-8323-4802-92C2-BD422277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971A-D88C-45B4-8261-7E7AB3C83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574A-8304-42E4-8BF6-8830B052E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10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21E42019-F2A2-4211-9448-D4CAFB892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004" y="1647985"/>
            <a:ext cx="914400" cy="914400"/>
          </a:xfrm>
          <a:prstGeom prst="rect">
            <a:avLst/>
          </a:prstGeom>
        </p:spPr>
      </p:pic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CAC7FA5A-DB92-424E-8829-A1299CAAB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9771" y="2945431"/>
            <a:ext cx="914400" cy="914400"/>
          </a:xfrm>
          <a:prstGeom prst="rect">
            <a:avLst/>
          </a:prstGeom>
        </p:spPr>
      </p:pic>
      <p:pic>
        <p:nvPicPr>
          <p:cNvPr id="11" name="Graphic 10" descr="Group">
            <a:extLst>
              <a:ext uri="{FF2B5EF4-FFF2-40B4-BE49-F238E27FC236}">
                <a16:creationId xmlns:a16="http://schemas.microsoft.com/office/drawing/2014/main" id="{6E50C221-7CB7-49CA-B25D-B61536DAE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2448" y="2995300"/>
            <a:ext cx="914400" cy="914400"/>
          </a:xfrm>
          <a:prstGeom prst="rect">
            <a:avLst/>
          </a:prstGeom>
        </p:spPr>
      </p:pic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8D048B8C-9A6D-4387-A466-6A070FC67F8C}"/>
              </a:ext>
            </a:extLst>
          </p:cNvPr>
          <p:cNvSpPr/>
          <p:nvPr/>
        </p:nvSpPr>
        <p:spPr>
          <a:xfrm>
            <a:off x="3228392" y="1963247"/>
            <a:ext cx="3110205" cy="2028276"/>
          </a:xfrm>
          <a:prstGeom prst="circularArrow">
            <a:avLst>
              <a:gd name="adj1" fmla="val 12097"/>
              <a:gd name="adj2" fmla="val 1298072"/>
              <a:gd name="adj3" fmla="val 15107649"/>
              <a:gd name="adj4" fmla="val 10760196"/>
              <a:gd name="adj5" fmla="val 12423"/>
            </a:avLst>
          </a:prstGeom>
          <a:gradFill>
            <a:gsLst>
              <a:gs pos="0">
                <a:srgbClr val="7276FB"/>
              </a:gs>
              <a:gs pos="100000">
                <a:srgbClr val="F2767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D0004ECB-9044-4403-B767-5CC3D083B2F0}"/>
              </a:ext>
            </a:extLst>
          </p:cNvPr>
          <p:cNvSpPr/>
          <p:nvPr/>
        </p:nvSpPr>
        <p:spPr>
          <a:xfrm>
            <a:off x="4525346" y="1863509"/>
            <a:ext cx="3030896" cy="2241960"/>
          </a:xfrm>
          <a:prstGeom prst="circularArrow">
            <a:avLst>
              <a:gd name="adj1" fmla="val 11004"/>
              <a:gd name="adj2" fmla="val 786557"/>
              <a:gd name="adj3" fmla="val 20712097"/>
              <a:gd name="adj4" fmla="val 16162797"/>
              <a:gd name="adj5" fmla="val 12431"/>
            </a:avLst>
          </a:prstGeom>
          <a:gradFill>
            <a:gsLst>
              <a:gs pos="0">
                <a:srgbClr val="F2767B"/>
              </a:gs>
              <a:gs pos="100000">
                <a:srgbClr val="72B67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F49737B6-1FC4-4F88-B7E9-CB6CC27F53BC}"/>
              </a:ext>
            </a:extLst>
          </p:cNvPr>
          <p:cNvSpPr/>
          <p:nvPr/>
        </p:nvSpPr>
        <p:spPr>
          <a:xfrm flipV="1">
            <a:off x="3144417" y="2845833"/>
            <a:ext cx="4544008" cy="2519265"/>
          </a:xfrm>
          <a:prstGeom prst="circularArrow">
            <a:avLst>
              <a:gd name="adj1" fmla="val 11444"/>
              <a:gd name="adj2" fmla="val 489450"/>
              <a:gd name="adj3" fmla="val 21271767"/>
              <a:gd name="adj4" fmla="val 10800000"/>
              <a:gd name="adj5" fmla="val 14635"/>
            </a:avLst>
          </a:prstGeom>
          <a:gradFill>
            <a:gsLst>
              <a:gs pos="0">
                <a:srgbClr val="7276FB"/>
              </a:gs>
              <a:gs pos="100000">
                <a:srgbClr val="72B67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5207F9-7FC6-48DE-8979-0CD549143125}"/>
              </a:ext>
            </a:extLst>
          </p:cNvPr>
          <p:cNvSpPr txBox="1"/>
          <p:nvPr/>
        </p:nvSpPr>
        <p:spPr>
          <a:xfrm>
            <a:off x="2943806" y="3685089"/>
            <a:ext cx="1474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Vulnerable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ED8F60-FA1A-4216-8859-A1A8847708E0}"/>
              </a:ext>
            </a:extLst>
          </p:cNvPr>
          <p:cNvSpPr txBox="1"/>
          <p:nvPr/>
        </p:nvSpPr>
        <p:spPr>
          <a:xfrm>
            <a:off x="5144278" y="2391353"/>
            <a:ext cx="1474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Sick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7C32D2-B7ED-4920-B201-DD9D5F55C0A0}"/>
              </a:ext>
            </a:extLst>
          </p:cNvPr>
          <p:cNvSpPr txBox="1"/>
          <p:nvPr/>
        </p:nvSpPr>
        <p:spPr>
          <a:xfrm>
            <a:off x="6902322" y="3651051"/>
            <a:ext cx="1474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Immune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DEEB42-B519-4C71-BCC5-54F7B3CA38AC}"/>
              </a:ext>
            </a:extLst>
          </p:cNvPr>
          <p:cNvSpPr txBox="1"/>
          <p:nvPr/>
        </p:nvSpPr>
        <p:spPr>
          <a:xfrm>
            <a:off x="4939004" y="4804571"/>
            <a:ext cx="1474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107565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Penuela-Fernandez</dc:creator>
  <cp:lastModifiedBy>Andres Penuela-Fernandez</cp:lastModifiedBy>
  <cp:revision>2</cp:revision>
  <dcterms:created xsi:type="dcterms:W3CDTF">2020-11-09T13:00:44Z</dcterms:created>
  <dcterms:modified xsi:type="dcterms:W3CDTF">2020-11-09T13:48:35Z</dcterms:modified>
</cp:coreProperties>
</file>