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6FF55-A4F2-4FAA-8ABE-257887E97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E90E32-AB0F-4718-B5DA-08B915315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C1064-47DE-4BC5-916B-3F1D58577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8493-2F72-438F-BAA2-A21C62384DE7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4D662-5C10-4695-BACF-1F0CAED85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916E9-546A-4F3E-9671-48B1CC8B5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69D8-1EEB-401B-B634-6499DBEB35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389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E8657-254A-41E0-83CC-881A06D63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0511F7-35B7-415A-BFBB-07F602F0C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48A90-2565-4586-BD3A-EBE374D96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8493-2F72-438F-BAA2-A21C62384DE7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047A9-7B5F-4AE2-9D09-2975087A6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E894D-B36A-447A-AEF9-CECD695BB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69D8-1EEB-401B-B634-6499DBEB35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728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738C0C-F8FD-47B6-AC95-4D17D33A61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5DDAA-7DEB-44C1-90A1-AFA9D300C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1943A-7C01-4F56-ADB7-FE077C9FF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8493-2F72-438F-BAA2-A21C62384DE7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025EA-70AF-4C34-BAA1-9524F2EA4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64087-8ABB-421C-9450-BD5458D2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69D8-1EEB-401B-B634-6499DBEB35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360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32709-39DA-4655-81C0-63D5EBC83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001C7-B8ED-4474-BCA9-5606648AF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DDB8D-B2B9-4170-AF7F-87CFF6B35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8493-2F72-438F-BAA2-A21C62384DE7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FF444-EAEA-4B2D-9DB5-97981AD0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DD6E1-6AEE-48DB-B701-ED0656971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69D8-1EEB-401B-B634-6499DBEB35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413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9F881-0954-4A6B-A32A-503282BAE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BCF06-2BE8-46A5-93B8-CFBD78926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9843D-A521-44B6-BF19-BBEAB4537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8493-2F72-438F-BAA2-A21C62384DE7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F8A7F-B737-4B32-9CA8-EDCD1750F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B4E39-317F-4277-84E9-467EBA995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69D8-1EEB-401B-B634-6499DBEB35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988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66BA3-86C9-4ADE-B068-74C528E64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02AAB-EABB-457C-894C-06645876EA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000E0-46BB-4F04-A3A2-1A3A687AE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6690B-219C-4C02-9182-B70331271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8493-2F72-438F-BAA2-A21C62384DE7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4FCBC-0D92-44AE-919C-107504C4D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B286A-B01F-4606-9E0C-48B2E9844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69D8-1EEB-401B-B634-6499DBEB35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66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FF883-F663-4EB4-BA65-950ABED1D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780C7-ED5D-4074-9DAC-D1A235FE9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77A8F7-77D5-4724-BFAD-78D9BE715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129207-1AAA-4CC7-BD01-62F147D04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4A6776-ECC3-4DE2-901C-793149D069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92AB39-EB3A-4E3A-BB3A-8F5AD171E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8493-2F72-438F-BAA2-A21C62384DE7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D4F560-ED06-4100-98AA-852808D3C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86CB06-2CB4-4E5F-A866-5F30EF4EF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69D8-1EEB-401B-B634-6499DBEB35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374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B415D-82AA-4FC9-9231-E1EBA22DC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9D9561-3F6B-4651-8AED-7EC2F070C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8493-2F72-438F-BAA2-A21C62384DE7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993B48-E62D-4E2C-8FD5-15C4F955E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274E4-E5C2-434C-858A-0A160E5F3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69D8-1EEB-401B-B634-6499DBEB35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719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9558D6-7099-411B-BF53-E9835CB36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8493-2F72-438F-BAA2-A21C62384DE7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34420B-AED0-43D3-BF30-58648D318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F515F2-0A04-45F0-AB11-F16C8130C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69D8-1EEB-401B-B634-6499DBEB35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852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61FC-905B-4FA1-AE15-614DB491B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C51F1-ED66-4F41-908C-6867ABAF2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F12FD2-1ABD-4B83-A1BD-5B799B426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DA5CB-4ECD-42AE-88D4-09B23D731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8493-2F72-438F-BAA2-A21C62384DE7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C958E-733A-45AB-A269-EAF10B7C5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7D767-32C2-4E47-AD28-2A29FB6ED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69D8-1EEB-401B-B634-6499DBEB35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038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A6E5F-3AE6-4C47-A779-EFF97CE72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A856C1-DECC-481C-A42C-13EC6ECF21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DD2B6A-E5A2-43CF-8103-3A6D13D7F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9AE83-3ECC-4819-9902-E01CEA354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8493-2F72-438F-BAA2-A21C62384DE7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31ECC-A2FD-4D94-95B9-2EFE72D61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C9AECA-4C31-428C-BB71-0338DE9B4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69D8-1EEB-401B-B634-6499DBEB35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682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CCEE9-FE80-4220-B81E-1E988E8E4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A4EC-0E23-4B55-BFE4-4460C6992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CA2E7-D90F-41FD-8EBC-F7CA7C197F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78493-2F72-438F-BAA2-A21C62384DE7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2C191-31D7-4FA6-AF68-7B6C923A65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0B08A-4CC4-464B-A80D-D2BDE28287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469D8-1EEB-401B-B634-6499DBEB35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985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Resultado de imagen de city icon">
            <a:extLst>
              <a:ext uri="{FF2B5EF4-FFF2-40B4-BE49-F238E27FC236}">
                <a16:creationId xmlns:a16="http://schemas.microsoft.com/office/drawing/2014/main" id="{E47B6A14-0BBB-4941-A7F2-8B8AA5F49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995" y="2177447"/>
            <a:ext cx="957551" cy="957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C50F755-9F82-4E80-AF0B-839473B55634}"/>
              </a:ext>
            </a:extLst>
          </p:cNvPr>
          <p:cNvCxnSpPr>
            <a:cxnSpLocks/>
          </p:cNvCxnSpPr>
          <p:nvPr/>
        </p:nvCxnSpPr>
        <p:spPr>
          <a:xfrm>
            <a:off x="1652688" y="2229885"/>
            <a:ext cx="78219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8" descr="Resultado de imagen de dam icon">
            <a:extLst>
              <a:ext uri="{FF2B5EF4-FFF2-40B4-BE49-F238E27FC236}">
                <a16:creationId xmlns:a16="http://schemas.microsoft.com/office/drawing/2014/main" id="{5F563D9A-BE3E-4706-A85D-4615D3CC8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576" y="1932075"/>
            <a:ext cx="576172" cy="57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6" descr="Resultado de imagen de river icon">
            <a:extLst>
              <a:ext uri="{FF2B5EF4-FFF2-40B4-BE49-F238E27FC236}">
                <a16:creationId xmlns:a16="http://schemas.microsoft.com/office/drawing/2014/main" id="{2F13EF8C-0CDE-4386-A17F-6953730BE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45" y="1860271"/>
            <a:ext cx="672607" cy="67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B9218D0-0101-4E1D-98EA-EFC79EBB3695}"/>
              </a:ext>
            </a:extLst>
          </p:cNvPr>
          <p:cNvCxnSpPr>
            <a:cxnSpLocks/>
          </p:cNvCxnSpPr>
          <p:nvPr/>
        </p:nvCxnSpPr>
        <p:spPr>
          <a:xfrm>
            <a:off x="3384990" y="2413266"/>
            <a:ext cx="779168" cy="174813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6" descr="Resultado de imagen de river icon">
            <a:extLst>
              <a:ext uri="{FF2B5EF4-FFF2-40B4-BE49-F238E27FC236}">
                <a16:creationId xmlns:a16="http://schemas.microsoft.com/office/drawing/2014/main" id="{ABF2F518-C057-4C32-84E6-BC22E9D4E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540" y="1032115"/>
            <a:ext cx="672607" cy="67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F6A5F5-79F8-4EF8-8703-3F807EA77EBA}"/>
              </a:ext>
            </a:extLst>
          </p:cNvPr>
          <p:cNvSpPr txBox="1"/>
          <p:nvPr/>
        </p:nvSpPr>
        <p:spPr>
          <a:xfrm>
            <a:off x="2293825" y="2477360"/>
            <a:ext cx="1360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Water reservoir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FD2BBB-4824-4DC6-A1E1-A9B68A462ED3}"/>
              </a:ext>
            </a:extLst>
          </p:cNvPr>
          <p:cNvCxnSpPr>
            <a:cxnSpLocks/>
          </p:cNvCxnSpPr>
          <p:nvPr/>
        </p:nvCxnSpPr>
        <p:spPr>
          <a:xfrm flipV="1">
            <a:off x="3344710" y="1776526"/>
            <a:ext cx="758573" cy="213432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F8381CB-396C-46B0-B736-8ACBE17F65FC}"/>
              </a:ext>
            </a:extLst>
          </p:cNvPr>
          <p:cNvSpPr txBox="1"/>
          <p:nvPr/>
        </p:nvSpPr>
        <p:spPr>
          <a:xfrm>
            <a:off x="1598839" y="1963709"/>
            <a:ext cx="75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Natural inflow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5E301C-64E0-4A89-AFFB-977BE2B6E3AA}"/>
              </a:ext>
            </a:extLst>
          </p:cNvPr>
          <p:cNvSpPr txBox="1"/>
          <p:nvPr/>
        </p:nvSpPr>
        <p:spPr>
          <a:xfrm>
            <a:off x="3243576" y="2057222"/>
            <a:ext cx="864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Outflows</a:t>
            </a:r>
          </a:p>
        </p:txBody>
      </p:sp>
      <p:pic>
        <p:nvPicPr>
          <p:cNvPr id="14" name="Picture 10" descr="Resultado de imagen de city icon">
            <a:extLst>
              <a:ext uri="{FF2B5EF4-FFF2-40B4-BE49-F238E27FC236}">
                <a16:creationId xmlns:a16="http://schemas.microsoft.com/office/drawing/2014/main" id="{5D117490-659A-4D51-8DA4-F5AE44E56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835" y="4605984"/>
            <a:ext cx="957551" cy="957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70E1B5B-28F3-47C5-9783-700159DE720B}"/>
              </a:ext>
            </a:extLst>
          </p:cNvPr>
          <p:cNvCxnSpPr>
            <a:cxnSpLocks/>
          </p:cNvCxnSpPr>
          <p:nvPr/>
        </p:nvCxnSpPr>
        <p:spPr>
          <a:xfrm>
            <a:off x="1741528" y="4658422"/>
            <a:ext cx="78219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8" descr="Resultado de imagen de dam icon">
            <a:extLst>
              <a:ext uri="{FF2B5EF4-FFF2-40B4-BE49-F238E27FC236}">
                <a16:creationId xmlns:a16="http://schemas.microsoft.com/office/drawing/2014/main" id="{2803BD09-7709-4378-95B3-528BADCB9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416" y="4360612"/>
            <a:ext cx="576172" cy="57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Resultado de imagen de river icon">
            <a:extLst>
              <a:ext uri="{FF2B5EF4-FFF2-40B4-BE49-F238E27FC236}">
                <a16:creationId xmlns:a16="http://schemas.microsoft.com/office/drawing/2014/main" id="{F577C246-ED7D-4FA0-867B-8B3132411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85" y="4288808"/>
            <a:ext cx="672607" cy="67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500381-5C33-4EA0-AC74-9301D3B97D26}"/>
              </a:ext>
            </a:extLst>
          </p:cNvPr>
          <p:cNvCxnSpPr>
            <a:cxnSpLocks/>
          </p:cNvCxnSpPr>
          <p:nvPr/>
        </p:nvCxnSpPr>
        <p:spPr>
          <a:xfrm>
            <a:off x="3473830" y="4841803"/>
            <a:ext cx="779168" cy="174813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6" descr="Resultado de imagen de river icon">
            <a:extLst>
              <a:ext uri="{FF2B5EF4-FFF2-40B4-BE49-F238E27FC236}">
                <a16:creationId xmlns:a16="http://schemas.microsoft.com/office/drawing/2014/main" id="{EE05E665-6D38-470B-ADE4-DBC0BD619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380" y="3460652"/>
            <a:ext cx="672607" cy="67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4005FEC-98F3-43FB-864D-049867E898AF}"/>
              </a:ext>
            </a:extLst>
          </p:cNvPr>
          <p:cNvSpPr txBox="1"/>
          <p:nvPr/>
        </p:nvSpPr>
        <p:spPr>
          <a:xfrm>
            <a:off x="2382665" y="4905897"/>
            <a:ext cx="1360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Water reservoir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47C5E07-1E9A-43D3-B89A-0BEFD4AC6033}"/>
              </a:ext>
            </a:extLst>
          </p:cNvPr>
          <p:cNvCxnSpPr>
            <a:cxnSpLocks/>
          </p:cNvCxnSpPr>
          <p:nvPr/>
        </p:nvCxnSpPr>
        <p:spPr>
          <a:xfrm flipV="1">
            <a:off x="3433550" y="4205063"/>
            <a:ext cx="758573" cy="213432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ADDEE3-BD0A-47D5-BCB9-3CF5CF715549}"/>
              </a:ext>
            </a:extLst>
          </p:cNvPr>
          <p:cNvSpPr txBox="1"/>
          <p:nvPr/>
        </p:nvSpPr>
        <p:spPr>
          <a:xfrm>
            <a:off x="1687679" y="4392246"/>
            <a:ext cx="751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A16BE1-B7BC-496F-8DEB-1D21E46267D4}"/>
              </a:ext>
            </a:extLst>
          </p:cNvPr>
          <p:cNvSpPr txBox="1"/>
          <p:nvPr/>
        </p:nvSpPr>
        <p:spPr>
          <a:xfrm rot="727239">
            <a:off x="3435632" y="4621554"/>
            <a:ext cx="864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u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42FCA9-C383-494F-B4BC-CF587D838AD1}"/>
              </a:ext>
            </a:extLst>
          </p:cNvPr>
          <p:cNvSpPr txBox="1"/>
          <p:nvPr/>
        </p:nvSpPr>
        <p:spPr>
          <a:xfrm rot="20507721">
            <a:off x="3342540" y="3993288"/>
            <a:ext cx="864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w + env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7D9855-4FF7-41C5-A947-4492A904A755}"/>
              </a:ext>
            </a:extLst>
          </p:cNvPr>
          <p:cNvSpPr txBox="1"/>
          <p:nvPr/>
        </p:nvSpPr>
        <p:spPr>
          <a:xfrm>
            <a:off x="2243333" y="4494809"/>
            <a:ext cx="751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4A4DDC-FF36-4242-84EE-D7B1C8766C1B}"/>
              </a:ext>
            </a:extLst>
          </p:cNvPr>
          <p:cNvSpPr txBox="1"/>
          <p:nvPr/>
        </p:nvSpPr>
        <p:spPr>
          <a:xfrm>
            <a:off x="4426340" y="4494809"/>
            <a:ext cx="751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FAE8A2E-ECEC-452C-B70B-3C64E7FC5750}"/>
              </a:ext>
            </a:extLst>
          </p:cNvPr>
          <p:cNvCxnSpPr>
            <a:cxnSpLocks/>
          </p:cNvCxnSpPr>
          <p:nvPr/>
        </p:nvCxnSpPr>
        <p:spPr>
          <a:xfrm flipV="1">
            <a:off x="2778233" y="4033774"/>
            <a:ext cx="0" cy="256164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199635-1D12-4193-8F30-6EA970B53D1D}"/>
              </a:ext>
            </a:extLst>
          </p:cNvPr>
          <p:cNvCxnSpPr>
            <a:cxnSpLocks/>
          </p:cNvCxnSpPr>
          <p:nvPr/>
        </p:nvCxnSpPr>
        <p:spPr>
          <a:xfrm flipV="1">
            <a:off x="2873483" y="4038192"/>
            <a:ext cx="0" cy="256164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A4B2DC7-F28A-471D-B768-C6EF4075C4EB}"/>
              </a:ext>
            </a:extLst>
          </p:cNvPr>
          <p:cNvSpPr txBox="1"/>
          <p:nvPr/>
        </p:nvSpPr>
        <p:spPr>
          <a:xfrm>
            <a:off x="2451341" y="3765862"/>
            <a:ext cx="751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E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F203C82-CF3E-441D-AFCE-A2CFB0875863}"/>
              </a:ext>
            </a:extLst>
          </p:cNvPr>
          <p:cNvGrpSpPr/>
          <p:nvPr/>
        </p:nvGrpSpPr>
        <p:grpSpPr>
          <a:xfrm>
            <a:off x="7002654" y="3460652"/>
            <a:ext cx="4419401" cy="2102883"/>
            <a:chOff x="7002654" y="3460652"/>
            <a:chExt cx="4419401" cy="2102883"/>
          </a:xfrm>
        </p:grpSpPr>
        <p:pic>
          <p:nvPicPr>
            <p:cNvPr id="45" name="Picture 10" descr="Resultado de imagen de city icon">
              <a:extLst>
                <a:ext uri="{FF2B5EF4-FFF2-40B4-BE49-F238E27FC236}">
                  <a16:creationId xmlns:a16="http://schemas.microsoft.com/office/drawing/2014/main" id="{87105F97-806E-466F-BF12-F7DDBBF298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64504" y="4605984"/>
              <a:ext cx="957551" cy="9575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F4D043A0-A9AF-40D1-89AD-73CE04C0BE2B}"/>
                </a:ext>
              </a:extLst>
            </p:cNvPr>
            <p:cNvCxnSpPr>
              <a:cxnSpLocks/>
            </p:cNvCxnSpPr>
            <p:nvPr/>
          </p:nvCxnSpPr>
          <p:spPr>
            <a:xfrm>
              <a:off x="7828197" y="4658422"/>
              <a:ext cx="78219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7" name="Picture 8" descr="Resultado de imagen de dam icon">
              <a:extLst>
                <a:ext uri="{FF2B5EF4-FFF2-40B4-BE49-F238E27FC236}">
                  <a16:creationId xmlns:a16="http://schemas.microsoft.com/office/drawing/2014/main" id="{F4A15303-B1E9-4C2C-956F-983861BC89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17085" y="4360612"/>
              <a:ext cx="576172" cy="576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47" descr="Resultado de imagen de river icon">
              <a:extLst>
                <a:ext uri="{FF2B5EF4-FFF2-40B4-BE49-F238E27FC236}">
                  <a16:creationId xmlns:a16="http://schemas.microsoft.com/office/drawing/2014/main" id="{A480FD17-C54E-4D45-9821-27BE1C5DFE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2654" y="4288808"/>
              <a:ext cx="672607" cy="672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68961F97-C4B6-40A7-9317-4B319E2FB1DA}"/>
                </a:ext>
              </a:extLst>
            </p:cNvPr>
            <p:cNvCxnSpPr>
              <a:cxnSpLocks/>
            </p:cNvCxnSpPr>
            <p:nvPr/>
          </p:nvCxnSpPr>
          <p:spPr>
            <a:xfrm>
              <a:off x="9560499" y="4841803"/>
              <a:ext cx="779168" cy="17481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Picture 16" descr="Resultado de imagen de river icon">
              <a:extLst>
                <a:ext uri="{FF2B5EF4-FFF2-40B4-BE49-F238E27FC236}">
                  <a16:creationId xmlns:a16="http://schemas.microsoft.com/office/drawing/2014/main" id="{ED00F637-A852-4C2E-BFDB-BD43D6FE0D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7049" y="3460652"/>
              <a:ext cx="672607" cy="672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403DA36-0DB0-4792-BBBB-8587A3C85028}"/>
                </a:ext>
              </a:extLst>
            </p:cNvPr>
            <p:cNvSpPr txBox="1"/>
            <p:nvPr/>
          </p:nvSpPr>
          <p:spPr>
            <a:xfrm>
              <a:off x="8469334" y="4905897"/>
              <a:ext cx="13601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Water reservoir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A589BF74-3C39-4BB0-B5D7-E7C6A85411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20219" y="4205063"/>
              <a:ext cx="758573" cy="21343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8BA9634-D222-4727-A954-931169D6452F}"/>
                </a:ext>
              </a:extLst>
            </p:cNvPr>
            <p:cNvSpPr txBox="1"/>
            <p:nvPr/>
          </p:nvSpPr>
          <p:spPr>
            <a:xfrm>
              <a:off x="7767509" y="4360612"/>
              <a:ext cx="7510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u</a:t>
              </a:r>
              <a:r>
                <a:rPr lang="en-GB" sz="1400" baseline="-25000" dirty="0"/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CF2E0E7-CA97-4360-909E-3965B32FC1EE}"/>
                </a:ext>
              </a:extLst>
            </p:cNvPr>
            <p:cNvSpPr txBox="1"/>
            <p:nvPr/>
          </p:nvSpPr>
          <p:spPr>
            <a:xfrm rot="727239">
              <a:off x="9522301" y="4621554"/>
              <a:ext cx="8640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u</a:t>
              </a:r>
              <a:r>
                <a:rPr lang="en-GB" sz="1400" baseline="-25000" dirty="0"/>
                <a:t>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C5A91CD-FB9A-4286-BC2A-77261121DB83}"/>
                </a:ext>
              </a:extLst>
            </p:cNvPr>
            <p:cNvSpPr txBox="1"/>
            <p:nvPr/>
          </p:nvSpPr>
          <p:spPr>
            <a:xfrm rot="20507721">
              <a:off x="9429209" y="3993288"/>
              <a:ext cx="8640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w + env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D7EBF55-BD7E-4000-8DCA-9544584C20D1}"/>
                </a:ext>
              </a:extLst>
            </p:cNvPr>
            <p:cNvSpPr txBox="1"/>
            <p:nvPr/>
          </p:nvSpPr>
          <p:spPr>
            <a:xfrm>
              <a:off x="8330002" y="4494809"/>
              <a:ext cx="7510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S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F0E25D9-6E42-4E46-9AF8-66B8D3FAF0BA}"/>
                </a:ext>
              </a:extLst>
            </p:cNvPr>
            <p:cNvSpPr txBox="1"/>
            <p:nvPr/>
          </p:nvSpPr>
          <p:spPr>
            <a:xfrm>
              <a:off x="10513009" y="4494809"/>
              <a:ext cx="7510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d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908343BC-FA3E-460D-925E-CFCF92D40C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64902" y="4033774"/>
              <a:ext cx="0" cy="256164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51E21F28-FE4F-49B8-AC0B-0D0DA491EF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60152" y="4038192"/>
              <a:ext cx="0" cy="256164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AB97019-964C-4EBA-A8E6-C4C9B5C0AAE3}"/>
                </a:ext>
              </a:extLst>
            </p:cNvPr>
            <p:cNvSpPr txBox="1"/>
            <p:nvPr/>
          </p:nvSpPr>
          <p:spPr>
            <a:xfrm>
              <a:off x="8538010" y="3765862"/>
              <a:ext cx="7510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E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A836082-7235-4050-B50F-7C161725CC81}"/>
              </a:ext>
            </a:extLst>
          </p:cNvPr>
          <p:cNvGrpSpPr/>
          <p:nvPr/>
        </p:nvGrpSpPr>
        <p:grpSpPr>
          <a:xfrm>
            <a:off x="6913814" y="1032115"/>
            <a:ext cx="4419401" cy="2102883"/>
            <a:chOff x="6913814" y="1032115"/>
            <a:chExt cx="4419401" cy="2102883"/>
          </a:xfrm>
        </p:grpSpPr>
        <p:pic>
          <p:nvPicPr>
            <p:cNvPr id="35" name="Picture 10" descr="Resultado de imagen de city icon">
              <a:extLst>
                <a:ext uri="{FF2B5EF4-FFF2-40B4-BE49-F238E27FC236}">
                  <a16:creationId xmlns:a16="http://schemas.microsoft.com/office/drawing/2014/main" id="{C0C430BB-0C6D-4A10-ABA3-796D5D07F0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75664" y="2177447"/>
              <a:ext cx="957551" cy="9575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DCEFE33-7840-44E1-AC38-43B8813A2AC9}"/>
                </a:ext>
              </a:extLst>
            </p:cNvPr>
            <p:cNvCxnSpPr>
              <a:cxnSpLocks/>
            </p:cNvCxnSpPr>
            <p:nvPr/>
          </p:nvCxnSpPr>
          <p:spPr>
            <a:xfrm>
              <a:off x="7739357" y="2229885"/>
              <a:ext cx="78219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8" descr="Resultado de imagen de dam icon">
              <a:extLst>
                <a:ext uri="{FF2B5EF4-FFF2-40B4-BE49-F238E27FC236}">
                  <a16:creationId xmlns:a16="http://schemas.microsoft.com/office/drawing/2014/main" id="{EA2E354A-F881-406A-A507-79E2383A87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8245" y="1932075"/>
              <a:ext cx="576172" cy="576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16" descr="Resultado de imagen de river icon">
              <a:extLst>
                <a:ext uri="{FF2B5EF4-FFF2-40B4-BE49-F238E27FC236}">
                  <a16:creationId xmlns:a16="http://schemas.microsoft.com/office/drawing/2014/main" id="{DCDBC807-9431-416D-A95B-1F37775DD1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3814" y="1860271"/>
              <a:ext cx="672607" cy="672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ADEE147-9B90-4D3F-ADFB-1DAF362BF04A}"/>
                </a:ext>
              </a:extLst>
            </p:cNvPr>
            <p:cNvCxnSpPr>
              <a:cxnSpLocks/>
            </p:cNvCxnSpPr>
            <p:nvPr/>
          </p:nvCxnSpPr>
          <p:spPr>
            <a:xfrm>
              <a:off x="9471659" y="2413266"/>
              <a:ext cx="779168" cy="17481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" name="Picture 16" descr="Resultado de imagen de river icon">
              <a:extLst>
                <a:ext uri="{FF2B5EF4-FFF2-40B4-BE49-F238E27FC236}">
                  <a16:creationId xmlns:a16="http://schemas.microsoft.com/office/drawing/2014/main" id="{A2CD2268-51EA-4B1C-86DB-B90FF44AC8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58209" y="1032115"/>
              <a:ext cx="672607" cy="672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CBCE654-A3DB-404D-9918-EF75D7B28989}"/>
                </a:ext>
              </a:extLst>
            </p:cNvPr>
            <p:cNvSpPr txBox="1"/>
            <p:nvPr/>
          </p:nvSpPr>
          <p:spPr>
            <a:xfrm>
              <a:off x="8380494" y="2477360"/>
              <a:ext cx="13601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Water reservoir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74D9937-C435-40D2-AB6A-652840C97D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31379" y="1776526"/>
              <a:ext cx="758573" cy="21343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88BCB5F-3C40-4BB4-A93E-5142E85DF55A}"/>
                </a:ext>
              </a:extLst>
            </p:cNvPr>
            <p:cNvSpPr txBox="1"/>
            <p:nvPr/>
          </p:nvSpPr>
          <p:spPr>
            <a:xfrm>
              <a:off x="7672860" y="1919226"/>
              <a:ext cx="8360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Pumped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311E1E2-F294-4562-8CE4-935B5C1DC4F9}"/>
                </a:ext>
              </a:extLst>
            </p:cNvPr>
            <p:cNvSpPr txBox="1"/>
            <p:nvPr/>
          </p:nvSpPr>
          <p:spPr>
            <a:xfrm>
              <a:off x="9330245" y="2057222"/>
              <a:ext cx="8640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Outflows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2A50ED12-D704-49AA-A25B-51F94DFAA787}"/>
                </a:ext>
              </a:extLst>
            </p:cNvPr>
            <p:cNvGrpSpPr/>
            <p:nvPr/>
          </p:nvGrpSpPr>
          <p:grpSpPr>
            <a:xfrm>
              <a:off x="8020187" y="2154921"/>
              <a:ext cx="194690" cy="149927"/>
              <a:chOff x="2969623" y="3655072"/>
              <a:chExt cx="189408" cy="140691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E6AED3E8-9157-480C-AB89-0BE73989BF36}"/>
                  </a:ext>
                </a:extLst>
              </p:cNvPr>
              <p:cNvSpPr/>
              <p:nvPr/>
            </p:nvSpPr>
            <p:spPr>
              <a:xfrm>
                <a:off x="3006663" y="3672854"/>
                <a:ext cx="122680" cy="12268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5400">
                  <a:solidFill>
                    <a:schemeClr val="tx1"/>
                  </a:solidFill>
                  <a:latin typeface="+mj-lt"/>
                </a:endParaRP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A50DC6F9-18E5-4408-999A-413EEDFC1A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53297" y="3655072"/>
                <a:ext cx="105734" cy="105734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EE45873B-91D2-447C-A4F4-44ED4EF08C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69623" y="3713511"/>
                <a:ext cx="82253" cy="82252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E6680587-BD61-4470-AAFC-D9A2FA1E5F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3290" y="3712012"/>
                <a:ext cx="0" cy="48791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1D6C342-5433-4F6B-A577-F2845C29090F}"/>
                </a:ext>
              </a:extLst>
            </p:cNvPr>
            <p:cNvSpPr txBox="1"/>
            <p:nvPr/>
          </p:nvSpPr>
          <p:spPr>
            <a:xfrm>
              <a:off x="7672860" y="2230241"/>
              <a:ext cx="8360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inflow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4975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F1B79AED-423B-48D3-A13D-359D58A112B0}"/>
              </a:ext>
            </a:extLst>
          </p:cNvPr>
          <p:cNvGrpSpPr/>
          <p:nvPr/>
        </p:nvGrpSpPr>
        <p:grpSpPr>
          <a:xfrm>
            <a:off x="6959888" y="1032115"/>
            <a:ext cx="4373327" cy="2102883"/>
            <a:chOff x="6959888" y="1032115"/>
            <a:chExt cx="4373327" cy="2102883"/>
          </a:xfrm>
        </p:grpSpPr>
        <p:pic>
          <p:nvPicPr>
            <p:cNvPr id="35" name="Picture 10" descr="Resultado de imagen de city icon">
              <a:extLst>
                <a:ext uri="{FF2B5EF4-FFF2-40B4-BE49-F238E27FC236}">
                  <a16:creationId xmlns:a16="http://schemas.microsoft.com/office/drawing/2014/main" id="{C0C430BB-0C6D-4A10-ABA3-796D5D07F0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75664" y="2177447"/>
              <a:ext cx="957551" cy="9575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DCEFE33-7840-44E1-AC38-43B8813A2AC9}"/>
                </a:ext>
              </a:extLst>
            </p:cNvPr>
            <p:cNvCxnSpPr>
              <a:cxnSpLocks/>
            </p:cNvCxnSpPr>
            <p:nvPr/>
          </p:nvCxnSpPr>
          <p:spPr>
            <a:xfrm rot="20524811">
              <a:off x="7685692" y="2589759"/>
              <a:ext cx="78219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8" descr="Resultado de imagen de dam icon">
              <a:extLst>
                <a:ext uri="{FF2B5EF4-FFF2-40B4-BE49-F238E27FC236}">
                  <a16:creationId xmlns:a16="http://schemas.microsoft.com/office/drawing/2014/main" id="{EA2E354A-F881-406A-A507-79E2383A87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8245" y="1932075"/>
              <a:ext cx="576172" cy="576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16" descr="Resultado de imagen de river icon">
              <a:extLst>
                <a:ext uri="{FF2B5EF4-FFF2-40B4-BE49-F238E27FC236}">
                  <a16:creationId xmlns:a16="http://schemas.microsoft.com/office/drawing/2014/main" id="{DCDBC807-9431-416D-A95B-1F37775DD1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9888" y="2445019"/>
              <a:ext cx="672607" cy="672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ADEE147-9B90-4D3F-ADFB-1DAF362BF04A}"/>
                </a:ext>
              </a:extLst>
            </p:cNvPr>
            <p:cNvCxnSpPr>
              <a:cxnSpLocks/>
            </p:cNvCxnSpPr>
            <p:nvPr/>
          </p:nvCxnSpPr>
          <p:spPr>
            <a:xfrm>
              <a:off x="9471659" y="2413266"/>
              <a:ext cx="779168" cy="17481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" name="Picture 16" descr="Resultado de imagen de river icon">
              <a:extLst>
                <a:ext uri="{FF2B5EF4-FFF2-40B4-BE49-F238E27FC236}">
                  <a16:creationId xmlns:a16="http://schemas.microsoft.com/office/drawing/2014/main" id="{A2CD2268-51EA-4B1C-86DB-B90FF44AC8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58209" y="1032115"/>
              <a:ext cx="672607" cy="672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CBCE654-A3DB-404D-9918-EF75D7B28989}"/>
                </a:ext>
              </a:extLst>
            </p:cNvPr>
            <p:cNvSpPr txBox="1"/>
            <p:nvPr/>
          </p:nvSpPr>
          <p:spPr>
            <a:xfrm>
              <a:off x="8633644" y="2486029"/>
              <a:ext cx="12536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Water reservoir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74D9937-C435-40D2-AB6A-652840C97D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31379" y="1776526"/>
              <a:ext cx="758573" cy="21343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88BCB5F-3C40-4BB4-A93E-5142E85DF55A}"/>
                </a:ext>
              </a:extLst>
            </p:cNvPr>
            <p:cNvSpPr txBox="1"/>
            <p:nvPr/>
          </p:nvSpPr>
          <p:spPr>
            <a:xfrm rot="20524811">
              <a:off x="7623893" y="2253739"/>
              <a:ext cx="8360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Pumped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311E1E2-F294-4562-8CE4-935B5C1DC4F9}"/>
                </a:ext>
              </a:extLst>
            </p:cNvPr>
            <p:cNvSpPr txBox="1"/>
            <p:nvPr/>
          </p:nvSpPr>
          <p:spPr>
            <a:xfrm>
              <a:off x="9330245" y="2057222"/>
              <a:ext cx="8640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Outflows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2A50ED12-D704-49AA-A25B-51F94DFAA787}"/>
                </a:ext>
              </a:extLst>
            </p:cNvPr>
            <p:cNvGrpSpPr/>
            <p:nvPr/>
          </p:nvGrpSpPr>
          <p:grpSpPr>
            <a:xfrm rot="20524811">
              <a:off x="7966522" y="2514795"/>
              <a:ext cx="194690" cy="149927"/>
              <a:chOff x="2969623" y="3655072"/>
              <a:chExt cx="189408" cy="140691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E6AED3E8-9157-480C-AB89-0BE73989BF36}"/>
                  </a:ext>
                </a:extLst>
              </p:cNvPr>
              <p:cNvSpPr/>
              <p:nvPr/>
            </p:nvSpPr>
            <p:spPr>
              <a:xfrm>
                <a:off x="3006663" y="3672854"/>
                <a:ext cx="122680" cy="12268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5400">
                  <a:solidFill>
                    <a:schemeClr val="tx1"/>
                  </a:solidFill>
                  <a:latin typeface="+mj-lt"/>
                </a:endParaRP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A50DC6F9-18E5-4408-999A-413EEDFC1A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53297" y="3655072"/>
                <a:ext cx="105734" cy="105734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EE45873B-91D2-447C-A4F4-44ED4EF08C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69623" y="3713511"/>
                <a:ext cx="82253" cy="82252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E6680587-BD61-4470-AAFC-D9A2FA1E5F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3290" y="3712012"/>
                <a:ext cx="0" cy="48791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1D6C342-5433-4F6B-A577-F2845C29090F}"/>
                </a:ext>
              </a:extLst>
            </p:cNvPr>
            <p:cNvSpPr txBox="1"/>
            <p:nvPr/>
          </p:nvSpPr>
          <p:spPr>
            <a:xfrm rot="20524811">
              <a:off x="7822333" y="2556206"/>
              <a:ext cx="8360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inflow</a:t>
              </a:r>
            </a:p>
          </p:txBody>
        </p:sp>
        <p:pic>
          <p:nvPicPr>
            <p:cNvPr id="67" name="Picture 16" descr="Resultado de imagen de river icon">
              <a:extLst>
                <a:ext uri="{FF2B5EF4-FFF2-40B4-BE49-F238E27FC236}">
                  <a16:creationId xmlns:a16="http://schemas.microsoft.com/office/drawing/2014/main" id="{82074DD7-BC61-46DF-B7DF-6B9A2C09F3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9888" y="1032115"/>
              <a:ext cx="672607" cy="672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960E7E8-2516-497B-B0BC-EAE6F7520BB2}"/>
                </a:ext>
              </a:extLst>
            </p:cNvPr>
            <p:cNvGrpSpPr/>
            <p:nvPr/>
          </p:nvGrpSpPr>
          <p:grpSpPr>
            <a:xfrm rot="697831">
              <a:off x="7640979" y="1520936"/>
              <a:ext cx="836039" cy="523220"/>
              <a:chOff x="7774900" y="1368699"/>
              <a:chExt cx="836039" cy="523220"/>
            </a:xfrm>
          </p:grpSpPr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D322D0F2-9BBF-4E21-AEE5-AB2382C852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8749" y="1634875"/>
                <a:ext cx="782190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8E965EB-37CB-42CC-8B42-02304FB1E1A9}"/>
                  </a:ext>
                </a:extLst>
              </p:cNvPr>
              <p:cNvSpPr txBox="1"/>
              <p:nvPr/>
            </p:nvSpPr>
            <p:spPr>
              <a:xfrm>
                <a:off x="7774900" y="1368699"/>
                <a:ext cx="7510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Natural inflow</a:t>
                </a:r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3E2F141-0159-4B5E-ADAB-AD30678A8FBC}"/>
              </a:ext>
            </a:extLst>
          </p:cNvPr>
          <p:cNvGrpSpPr/>
          <p:nvPr/>
        </p:nvGrpSpPr>
        <p:grpSpPr>
          <a:xfrm>
            <a:off x="6997876" y="3460652"/>
            <a:ext cx="4424179" cy="2117852"/>
            <a:chOff x="6997876" y="3460652"/>
            <a:chExt cx="4424179" cy="2117852"/>
          </a:xfrm>
        </p:grpSpPr>
        <p:pic>
          <p:nvPicPr>
            <p:cNvPr id="45" name="Picture 10" descr="Resultado de imagen de city icon">
              <a:extLst>
                <a:ext uri="{FF2B5EF4-FFF2-40B4-BE49-F238E27FC236}">
                  <a16:creationId xmlns:a16="http://schemas.microsoft.com/office/drawing/2014/main" id="{87105F97-806E-466F-BF12-F7DDBBF298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64504" y="4605984"/>
              <a:ext cx="957551" cy="9575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8" descr="Resultado de imagen de dam icon">
              <a:extLst>
                <a:ext uri="{FF2B5EF4-FFF2-40B4-BE49-F238E27FC236}">
                  <a16:creationId xmlns:a16="http://schemas.microsoft.com/office/drawing/2014/main" id="{F4A15303-B1E9-4C2C-956F-983861BC89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17085" y="4360612"/>
              <a:ext cx="576172" cy="576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68961F97-C4B6-40A7-9317-4B319E2FB1DA}"/>
                </a:ext>
              </a:extLst>
            </p:cNvPr>
            <p:cNvCxnSpPr>
              <a:cxnSpLocks/>
            </p:cNvCxnSpPr>
            <p:nvPr/>
          </p:nvCxnSpPr>
          <p:spPr>
            <a:xfrm>
              <a:off x="9560499" y="4841803"/>
              <a:ext cx="779168" cy="17481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Picture 16" descr="Resultado de imagen de river icon">
              <a:extLst>
                <a:ext uri="{FF2B5EF4-FFF2-40B4-BE49-F238E27FC236}">
                  <a16:creationId xmlns:a16="http://schemas.microsoft.com/office/drawing/2014/main" id="{ED00F637-A852-4C2E-BFDB-BD43D6FE0D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7049" y="3460652"/>
              <a:ext cx="672607" cy="672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403DA36-0DB0-4792-BBBB-8587A3C85028}"/>
                </a:ext>
              </a:extLst>
            </p:cNvPr>
            <p:cNvSpPr txBox="1"/>
            <p:nvPr/>
          </p:nvSpPr>
          <p:spPr>
            <a:xfrm>
              <a:off x="8742095" y="4905897"/>
              <a:ext cx="10874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Water reservoir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A589BF74-3C39-4BB0-B5D7-E7C6A85411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20219" y="4205063"/>
              <a:ext cx="758573" cy="21343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8BA9634-D222-4727-A954-931169D6452F}"/>
                </a:ext>
              </a:extLst>
            </p:cNvPr>
            <p:cNvSpPr txBox="1"/>
            <p:nvPr/>
          </p:nvSpPr>
          <p:spPr>
            <a:xfrm rot="20530517">
              <a:off x="7651423" y="4676117"/>
              <a:ext cx="7510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u</a:t>
              </a:r>
              <a:r>
                <a:rPr lang="en-GB" sz="1400" baseline="-25000" dirty="0"/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CF2E0E7-CA97-4360-909E-3965B32FC1EE}"/>
                </a:ext>
              </a:extLst>
            </p:cNvPr>
            <p:cNvSpPr txBox="1"/>
            <p:nvPr/>
          </p:nvSpPr>
          <p:spPr>
            <a:xfrm rot="727239">
              <a:off x="9522301" y="4621554"/>
              <a:ext cx="8640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u</a:t>
              </a:r>
              <a:r>
                <a:rPr lang="en-GB" sz="1400" baseline="-25000" dirty="0"/>
                <a:t>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C5A91CD-FB9A-4286-BC2A-77261121DB83}"/>
                </a:ext>
              </a:extLst>
            </p:cNvPr>
            <p:cNvSpPr txBox="1"/>
            <p:nvPr/>
          </p:nvSpPr>
          <p:spPr>
            <a:xfrm rot="20507721">
              <a:off x="9429209" y="3993288"/>
              <a:ext cx="8640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w + env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D7EBF55-BD7E-4000-8DCA-9544584C20D1}"/>
                </a:ext>
              </a:extLst>
            </p:cNvPr>
            <p:cNvSpPr txBox="1"/>
            <p:nvPr/>
          </p:nvSpPr>
          <p:spPr>
            <a:xfrm>
              <a:off x="8330002" y="4494809"/>
              <a:ext cx="7510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S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F0E25D9-6E42-4E46-9AF8-66B8D3FAF0BA}"/>
                </a:ext>
              </a:extLst>
            </p:cNvPr>
            <p:cNvSpPr txBox="1"/>
            <p:nvPr/>
          </p:nvSpPr>
          <p:spPr>
            <a:xfrm>
              <a:off x="10513009" y="4494809"/>
              <a:ext cx="7510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d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908343BC-FA3E-460D-925E-CFCF92D40C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64902" y="4033774"/>
              <a:ext cx="0" cy="256164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51E21F28-FE4F-49B8-AC0B-0D0DA491EF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60152" y="4038192"/>
              <a:ext cx="0" cy="256164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AB97019-964C-4EBA-A8E6-C4C9B5C0AAE3}"/>
                </a:ext>
              </a:extLst>
            </p:cNvPr>
            <p:cNvSpPr txBox="1"/>
            <p:nvPr/>
          </p:nvSpPr>
          <p:spPr>
            <a:xfrm>
              <a:off x="8538010" y="3765862"/>
              <a:ext cx="7510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E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593C3650-58C6-496E-925A-676012B4F278}"/>
                </a:ext>
              </a:extLst>
            </p:cNvPr>
            <p:cNvCxnSpPr>
              <a:cxnSpLocks/>
            </p:cNvCxnSpPr>
            <p:nvPr/>
          </p:nvCxnSpPr>
          <p:spPr>
            <a:xfrm rot="20524811">
              <a:off x="7723680" y="5050637"/>
              <a:ext cx="78219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3" name="Picture 16" descr="Resultado de imagen de river icon">
              <a:extLst>
                <a:ext uri="{FF2B5EF4-FFF2-40B4-BE49-F238E27FC236}">
                  <a16:creationId xmlns:a16="http://schemas.microsoft.com/office/drawing/2014/main" id="{696A747D-5D74-49B7-9E17-688EAD02F1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7876" y="4905897"/>
              <a:ext cx="672607" cy="672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90A3BF42-E570-4A49-ABBD-BDF58AEE1E9F}"/>
                </a:ext>
              </a:extLst>
            </p:cNvPr>
            <p:cNvGrpSpPr/>
            <p:nvPr/>
          </p:nvGrpSpPr>
          <p:grpSpPr>
            <a:xfrm rot="20524811">
              <a:off x="8004510" y="4975673"/>
              <a:ext cx="194690" cy="149927"/>
              <a:chOff x="2969623" y="3655072"/>
              <a:chExt cx="189408" cy="140691"/>
            </a:xfrm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AB9E9420-3E7B-4762-A5FF-E5F8BA096001}"/>
                  </a:ext>
                </a:extLst>
              </p:cNvPr>
              <p:cNvSpPr/>
              <p:nvPr/>
            </p:nvSpPr>
            <p:spPr>
              <a:xfrm>
                <a:off x="3006663" y="3672854"/>
                <a:ext cx="122680" cy="12268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5400">
                  <a:solidFill>
                    <a:schemeClr val="tx1"/>
                  </a:solidFill>
                  <a:latin typeface="+mj-lt"/>
                </a:endParaRPr>
              </a:p>
            </p:txBody>
          </p: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18426798-9C33-4204-9AEC-0B15067623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53297" y="3655072"/>
                <a:ext cx="105734" cy="105734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13605599-EAB0-495D-9198-392B036772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69623" y="3713511"/>
                <a:ext cx="82253" cy="82252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06D29BF7-7FB8-40C5-972C-AE3D9689A3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3290" y="3712012"/>
                <a:ext cx="0" cy="48791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1" name="Picture 16" descr="Resultado de imagen de river icon">
              <a:extLst>
                <a:ext uri="{FF2B5EF4-FFF2-40B4-BE49-F238E27FC236}">
                  <a16:creationId xmlns:a16="http://schemas.microsoft.com/office/drawing/2014/main" id="{B1C4DF7A-8B19-476B-B6A6-C554D5820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7876" y="3492993"/>
              <a:ext cx="672607" cy="672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8FC702BD-6025-40E3-AC52-EFB5EA1EA04A}"/>
                </a:ext>
              </a:extLst>
            </p:cNvPr>
            <p:cNvGrpSpPr/>
            <p:nvPr/>
          </p:nvGrpSpPr>
          <p:grpSpPr>
            <a:xfrm rot="697831">
              <a:off x="7751156" y="4013865"/>
              <a:ext cx="992198" cy="307777"/>
              <a:chOff x="7828749" y="1372009"/>
              <a:chExt cx="992198" cy="307777"/>
            </a:xfrm>
          </p:grpSpPr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E5834E3C-A39B-40AF-BBB7-DEF5E03F17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8749" y="1634875"/>
                <a:ext cx="782190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BF2E0D6-E628-4675-8644-9B2D0BA9FD26}"/>
                  </a:ext>
                </a:extLst>
              </p:cNvPr>
              <p:cNvSpPr txBox="1"/>
              <p:nvPr/>
            </p:nvSpPr>
            <p:spPr>
              <a:xfrm>
                <a:off x="8069860" y="1372009"/>
                <a:ext cx="7510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I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7183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F1B79AED-423B-48D3-A13D-359D58A112B0}"/>
              </a:ext>
            </a:extLst>
          </p:cNvPr>
          <p:cNvGrpSpPr/>
          <p:nvPr/>
        </p:nvGrpSpPr>
        <p:grpSpPr>
          <a:xfrm>
            <a:off x="6959888" y="1032115"/>
            <a:ext cx="4373327" cy="2102883"/>
            <a:chOff x="6959888" y="1032115"/>
            <a:chExt cx="4373327" cy="2102883"/>
          </a:xfrm>
        </p:grpSpPr>
        <p:pic>
          <p:nvPicPr>
            <p:cNvPr id="35" name="Picture 10" descr="Resultado de imagen de city icon">
              <a:extLst>
                <a:ext uri="{FF2B5EF4-FFF2-40B4-BE49-F238E27FC236}">
                  <a16:creationId xmlns:a16="http://schemas.microsoft.com/office/drawing/2014/main" id="{C0C430BB-0C6D-4A10-ABA3-796D5D07F0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75664" y="2177447"/>
              <a:ext cx="957551" cy="9575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DCEFE33-7840-44E1-AC38-43B8813A2AC9}"/>
                </a:ext>
              </a:extLst>
            </p:cNvPr>
            <p:cNvCxnSpPr>
              <a:cxnSpLocks/>
            </p:cNvCxnSpPr>
            <p:nvPr/>
          </p:nvCxnSpPr>
          <p:spPr>
            <a:xfrm rot="20524811">
              <a:off x="7685692" y="2589759"/>
              <a:ext cx="78219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8" descr="Resultado de imagen de dam icon">
              <a:extLst>
                <a:ext uri="{FF2B5EF4-FFF2-40B4-BE49-F238E27FC236}">
                  <a16:creationId xmlns:a16="http://schemas.microsoft.com/office/drawing/2014/main" id="{EA2E354A-F881-406A-A507-79E2383A87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8245" y="1932075"/>
              <a:ext cx="576172" cy="576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16" descr="Resultado de imagen de river icon">
              <a:extLst>
                <a:ext uri="{FF2B5EF4-FFF2-40B4-BE49-F238E27FC236}">
                  <a16:creationId xmlns:a16="http://schemas.microsoft.com/office/drawing/2014/main" id="{DCDBC807-9431-416D-A95B-1F37775DD1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9888" y="2445019"/>
              <a:ext cx="672607" cy="672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ADEE147-9B90-4D3F-ADFB-1DAF362BF04A}"/>
                </a:ext>
              </a:extLst>
            </p:cNvPr>
            <p:cNvCxnSpPr>
              <a:cxnSpLocks/>
            </p:cNvCxnSpPr>
            <p:nvPr/>
          </p:nvCxnSpPr>
          <p:spPr>
            <a:xfrm>
              <a:off x="9471659" y="2413266"/>
              <a:ext cx="779168" cy="17481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" name="Picture 16" descr="Resultado de imagen de river icon">
              <a:extLst>
                <a:ext uri="{FF2B5EF4-FFF2-40B4-BE49-F238E27FC236}">
                  <a16:creationId xmlns:a16="http://schemas.microsoft.com/office/drawing/2014/main" id="{A2CD2268-51EA-4B1C-86DB-B90FF44AC8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58209" y="1032115"/>
              <a:ext cx="672607" cy="672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CBCE654-A3DB-404D-9918-EF75D7B28989}"/>
                </a:ext>
              </a:extLst>
            </p:cNvPr>
            <p:cNvSpPr txBox="1"/>
            <p:nvPr/>
          </p:nvSpPr>
          <p:spPr>
            <a:xfrm>
              <a:off x="8633644" y="2486029"/>
              <a:ext cx="12536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Water reservoir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74D9937-C435-40D2-AB6A-652840C97D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31379" y="1776526"/>
              <a:ext cx="758573" cy="21343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88BCB5F-3C40-4BB4-A93E-5142E85DF55A}"/>
                </a:ext>
              </a:extLst>
            </p:cNvPr>
            <p:cNvSpPr txBox="1"/>
            <p:nvPr/>
          </p:nvSpPr>
          <p:spPr>
            <a:xfrm rot="20524811">
              <a:off x="7623893" y="2253739"/>
              <a:ext cx="8360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Pumped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311E1E2-F294-4562-8CE4-935B5C1DC4F9}"/>
                </a:ext>
              </a:extLst>
            </p:cNvPr>
            <p:cNvSpPr txBox="1"/>
            <p:nvPr/>
          </p:nvSpPr>
          <p:spPr>
            <a:xfrm>
              <a:off x="9330245" y="2057222"/>
              <a:ext cx="8640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Outflows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2A50ED12-D704-49AA-A25B-51F94DFAA787}"/>
                </a:ext>
              </a:extLst>
            </p:cNvPr>
            <p:cNvGrpSpPr/>
            <p:nvPr/>
          </p:nvGrpSpPr>
          <p:grpSpPr>
            <a:xfrm rot="20524811">
              <a:off x="7966522" y="2514795"/>
              <a:ext cx="194690" cy="149927"/>
              <a:chOff x="2969623" y="3655072"/>
              <a:chExt cx="189408" cy="140691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E6AED3E8-9157-480C-AB89-0BE73989BF36}"/>
                  </a:ext>
                </a:extLst>
              </p:cNvPr>
              <p:cNvSpPr/>
              <p:nvPr/>
            </p:nvSpPr>
            <p:spPr>
              <a:xfrm>
                <a:off x="3006663" y="3672854"/>
                <a:ext cx="122680" cy="12268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5400">
                  <a:solidFill>
                    <a:schemeClr val="tx1"/>
                  </a:solidFill>
                  <a:latin typeface="+mj-lt"/>
                </a:endParaRP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A50DC6F9-18E5-4408-999A-413EEDFC1A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53297" y="3655072"/>
                <a:ext cx="105734" cy="105734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EE45873B-91D2-447C-A4F4-44ED4EF08C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69623" y="3713511"/>
                <a:ext cx="82253" cy="82252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E6680587-BD61-4470-AAFC-D9A2FA1E5F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3290" y="3712012"/>
                <a:ext cx="0" cy="48791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1D6C342-5433-4F6B-A577-F2845C29090F}"/>
                </a:ext>
              </a:extLst>
            </p:cNvPr>
            <p:cNvSpPr txBox="1"/>
            <p:nvPr/>
          </p:nvSpPr>
          <p:spPr>
            <a:xfrm rot="20524811">
              <a:off x="7822333" y="2556206"/>
              <a:ext cx="8360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inflow</a:t>
              </a:r>
            </a:p>
          </p:txBody>
        </p:sp>
        <p:pic>
          <p:nvPicPr>
            <p:cNvPr id="67" name="Picture 16" descr="Resultado de imagen de river icon">
              <a:extLst>
                <a:ext uri="{FF2B5EF4-FFF2-40B4-BE49-F238E27FC236}">
                  <a16:creationId xmlns:a16="http://schemas.microsoft.com/office/drawing/2014/main" id="{82074DD7-BC61-46DF-B7DF-6B9A2C09F3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9888" y="1032115"/>
              <a:ext cx="672607" cy="672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960E7E8-2516-497B-B0BC-EAE6F7520BB2}"/>
                </a:ext>
              </a:extLst>
            </p:cNvPr>
            <p:cNvGrpSpPr/>
            <p:nvPr/>
          </p:nvGrpSpPr>
          <p:grpSpPr>
            <a:xfrm rot="697831">
              <a:off x="7640979" y="1520936"/>
              <a:ext cx="836039" cy="523220"/>
              <a:chOff x="7774900" y="1368699"/>
              <a:chExt cx="836039" cy="523220"/>
            </a:xfrm>
          </p:grpSpPr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D322D0F2-9BBF-4E21-AEE5-AB2382C852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8749" y="1634875"/>
                <a:ext cx="782190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8E965EB-37CB-42CC-8B42-02304FB1E1A9}"/>
                  </a:ext>
                </a:extLst>
              </p:cNvPr>
              <p:cNvSpPr txBox="1"/>
              <p:nvPr/>
            </p:nvSpPr>
            <p:spPr>
              <a:xfrm>
                <a:off x="7774900" y="1368699"/>
                <a:ext cx="7510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Natural inflow</a:t>
                </a:r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3E2F141-0159-4B5E-ADAB-AD30678A8FBC}"/>
              </a:ext>
            </a:extLst>
          </p:cNvPr>
          <p:cNvGrpSpPr/>
          <p:nvPr/>
        </p:nvGrpSpPr>
        <p:grpSpPr>
          <a:xfrm>
            <a:off x="6997876" y="3460652"/>
            <a:ext cx="4424179" cy="2117852"/>
            <a:chOff x="6997876" y="3460652"/>
            <a:chExt cx="4424179" cy="2117852"/>
          </a:xfrm>
        </p:grpSpPr>
        <p:pic>
          <p:nvPicPr>
            <p:cNvPr id="45" name="Picture 10" descr="Resultado de imagen de city icon">
              <a:extLst>
                <a:ext uri="{FF2B5EF4-FFF2-40B4-BE49-F238E27FC236}">
                  <a16:creationId xmlns:a16="http://schemas.microsoft.com/office/drawing/2014/main" id="{87105F97-806E-466F-BF12-F7DDBBF298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64504" y="4605984"/>
              <a:ext cx="957551" cy="9575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8" descr="Resultado de imagen de dam icon">
              <a:extLst>
                <a:ext uri="{FF2B5EF4-FFF2-40B4-BE49-F238E27FC236}">
                  <a16:creationId xmlns:a16="http://schemas.microsoft.com/office/drawing/2014/main" id="{F4A15303-B1E9-4C2C-956F-983861BC89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17085" y="4360612"/>
              <a:ext cx="576172" cy="576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68961F97-C4B6-40A7-9317-4B319E2FB1DA}"/>
                </a:ext>
              </a:extLst>
            </p:cNvPr>
            <p:cNvCxnSpPr>
              <a:cxnSpLocks/>
            </p:cNvCxnSpPr>
            <p:nvPr/>
          </p:nvCxnSpPr>
          <p:spPr>
            <a:xfrm>
              <a:off x="9560499" y="4841803"/>
              <a:ext cx="779168" cy="17481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Picture 16" descr="Resultado de imagen de river icon">
              <a:extLst>
                <a:ext uri="{FF2B5EF4-FFF2-40B4-BE49-F238E27FC236}">
                  <a16:creationId xmlns:a16="http://schemas.microsoft.com/office/drawing/2014/main" id="{ED00F637-A852-4C2E-BFDB-BD43D6FE0D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7049" y="3460652"/>
              <a:ext cx="672607" cy="672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403DA36-0DB0-4792-BBBB-8587A3C85028}"/>
                </a:ext>
              </a:extLst>
            </p:cNvPr>
            <p:cNvSpPr txBox="1"/>
            <p:nvPr/>
          </p:nvSpPr>
          <p:spPr>
            <a:xfrm>
              <a:off x="8742095" y="4905897"/>
              <a:ext cx="10874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Water reservoir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A589BF74-3C39-4BB0-B5D7-E7C6A85411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20219" y="4205063"/>
              <a:ext cx="758573" cy="21343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8BA9634-D222-4727-A954-931169D6452F}"/>
                </a:ext>
              </a:extLst>
            </p:cNvPr>
            <p:cNvSpPr txBox="1"/>
            <p:nvPr/>
          </p:nvSpPr>
          <p:spPr>
            <a:xfrm rot="20530517">
              <a:off x="7651423" y="4676117"/>
              <a:ext cx="7510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u</a:t>
              </a:r>
              <a:endParaRPr lang="en-GB" sz="1400" baseline="-250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CF2E0E7-CA97-4360-909E-3965B32FC1EE}"/>
                </a:ext>
              </a:extLst>
            </p:cNvPr>
            <p:cNvSpPr txBox="1"/>
            <p:nvPr/>
          </p:nvSpPr>
          <p:spPr>
            <a:xfrm rot="727239">
              <a:off x="9522301" y="4621554"/>
              <a:ext cx="8640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r</a:t>
              </a:r>
              <a:endParaRPr lang="en-GB" sz="1400" baseline="-250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C5A91CD-FB9A-4286-BC2A-77261121DB83}"/>
                </a:ext>
              </a:extLst>
            </p:cNvPr>
            <p:cNvSpPr txBox="1"/>
            <p:nvPr/>
          </p:nvSpPr>
          <p:spPr>
            <a:xfrm rot="20507721">
              <a:off x="9429209" y="3993288"/>
              <a:ext cx="8640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w + env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D7EBF55-BD7E-4000-8DCA-9544584C20D1}"/>
                </a:ext>
              </a:extLst>
            </p:cNvPr>
            <p:cNvSpPr txBox="1"/>
            <p:nvPr/>
          </p:nvSpPr>
          <p:spPr>
            <a:xfrm>
              <a:off x="8330002" y="4494809"/>
              <a:ext cx="7510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S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F0E25D9-6E42-4E46-9AF8-66B8D3FAF0BA}"/>
                </a:ext>
              </a:extLst>
            </p:cNvPr>
            <p:cNvSpPr txBox="1"/>
            <p:nvPr/>
          </p:nvSpPr>
          <p:spPr>
            <a:xfrm>
              <a:off x="10513009" y="4494809"/>
              <a:ext cx="7510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d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908343BC-FA3E-460D-925E-CFCF92D40C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64902" y="4033774"/>
              <a:ext cx="0" cy="256164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51E21F28-FE4F-49B8-AC0B-0D0DA491EF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60152" y="4038192"/>
              <a:ext cx="0" cy="256164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AB97019-964C-4EBA-A8E6-C4C9B5C0AAE3}"/>
                </a:ext>
              </a:extLst>
            </p:cNvPr>
            <p:cNvSpPr txBox="1"/>
            <p:nvPr/>
          </p:nvSpPr>
          <p:spPr>
            <a:xfrm>
              <a:off x="8538010" y="3765862"/>
              <a:ext cx="7510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E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593C3650-58C6-496E-925A-676012B4F278}"/>
                </a:ext>
              </a:extLst>
            </p:cNvPr>
            <p:cNvCxnSpPr>
              <a:cxnSpLocks/>
            </p:cNvCxnSpPr>
            <p:nvPr/>
          </p:nvCxnSpPr>
          <p:spPr>
            <a:xfrm rot="20524811">
              <a:off x="7723680" y="5050637"/>
              <a:ext cx="78219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3" name="Picture 16" descr="Resultado de imagen de river icon">
              <a:extLst>
                <a:ext uri="{FF2B5EF4-FFF2-40B4-BE49-F238E27FC236}">
                  <a16:creationId xmlns:a16="http://schemas.microsoft.com/office/drawing/2014/main" id="{696A747D-5D74-49B7-9E17-688EAD02F1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7876" y="4905897"/>
              <a:ext cx="672607" cy="672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90A3BF42-E570-4A49-ABBD-BDF58AEE1E9F}"/>
                </a:ext>
              </a:extLst>
            </p:cNvPr>
            <p:cNvGrpSpPr/>
            <p:nvPr/>
          </p:nvGrpSpPr>
          <p:grpSpPr>
            <a:xfrm rot="20524811">
              <a:off x="8004510" y="4975673"/>
              <a:ext cx="194690" cy="149927"/>
              <a:chOff x="2969623" y="3655072"/>
              <a:chExt cx="189408" cy="140691"/>
            </a:xfrm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AB9E9420-3E7B-4762-A5FF-E5F8BA096001}"/>
                  </a:ext>
                </a:extLst>
              </p:cNvPr>
              <p:cNvSpPr/>
              <p:nvPr/>
            </p:nvSpPr>
            <p:spPr>
              <a:xfrm>
                <a:off x="3006663" y="3672854"/>
                <a:ext cx="122680" cy="12268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5400">
                  <a:solidFill>
                    <a:schemeClr val="tx1"/>
                  </a:solidFill>
                  <a:latin typeface="+mj-lt"/>
                </a:endParaRPr>
              </a:p>
            </p:txBody>
          </p: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18426798-9C33-4204-9AEC-0B15067623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53297" y="3655072"/>
                <a:ext cx="105734" cy="105734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13605599-EAB0-495D-9198-392B036772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69623" y="3713511"/>
                <a:ext cx="82253" cy="82252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06D29BF7-7FB8-40C5-972C-AE3D9689A3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3290" y="3712012"/>
                <a:ext cx="0" cy="48791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1" name="Picture 16" descr="Resultado de imagen de river icon">
              <a:extLst>
                <a:ext uri="{FF2B5EF4-FFF2-40B4-BE49-F238E27FC236}">
                  <a16:creationId xmlns:a16="http://schemas.microsoft.com/office/drawing/2014/main" id="{B1C4DF7A-8B19-476B-B6A6-C554D5820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7876" y="3492993"/>
              <a:ext cx="672607" cy="672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8FC702BD-6025-40E3-AC52-EFB5EA1EA04A}"/>
                </a:ext>
              </a:extLst>
            </p:cNvPr>
            <p:cNvGrpSpPr/>
            <p:nvPr/>
          </p:nvGrpSpPr>
          <p:grpSpPr>
            <a:xfrm rot="697831">
              <a:off x="7751156" y="4013865"/>
              <a:ext cx="992198" cy="307777"/>
              <a:chOff x="7828749" y="1372009"/>
              <a:chExt cx="992198" cy="307777"/>
            </a:xfrm>
          </p:grpSpPr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E5834E3C-A39B-40AF-BBB7-DEF5E03F17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8749" y="1634875"/>
                <a:ext cx="782190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BF2E0D6-E628-4675-8644-9B2D0BA9FD26}"/>
                  </a:ext>
                </a:extLst>
              </p:cNvPr>
              <p:cNvSpPr txBox="1"/>
              <p:nvPr/>
            </p:nvSpPr>
            <p:spPr>
              <a:xfrm>
                <a:off x="8069860" y="1372009"/>
                <a:ext cx="7510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I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0972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66</Words>
  <Application>Microsoft Office PowerPoint</Application>
  <PresentationFormat>Widescreen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Andres Penuela-Fernandez</dc:creator>
  <cp:lastModifiedBy>Andres Penuela-Fernandez</cp:lastModifiedBy>
  <cp:revision>6</cp:revision>
  <dcterms:created xsi:type="dcterms:W3CDTF">2018-09-27T11:20:03Z</dcterms:created>
  <dcterms:modified xsi:type="dcterms:W3CDTF">2018-10-03T15:29:23Z</dcterms:modified>
</cp:coreProperties>
</file>