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06EF19-1559-4B52-8E5C-04BEE9A72503}" v="11" dt="2020-01-13T12:22:42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Penuela-Fernandez" userId="26693260-5f72-4911-8218-b098c180f1d5" providerId="ADAL" clId="{BC06EF19-1559-4B52-8E5C-04BEE9A72503}"/>
    <pc:docChg chg="custSel modSld">
      <pc:chgData name="Andres Penuela-Fernandez" userId="26693260-5f72-4911-8218-b098c180f1d5" providerId="ADAL" clId="{BC06EF19-1559-4B52-8E5C-04BEE9A72503}" dt="2020-01-13T12:22:46.061" v="165" actId="14100"/>
      <pc:docMkLst>
        <pc:docMk/>
      </pc:docMkLst>
      <pc:sldChg chg="addSp delSp modSp">
        <pc:chgData name="Andres Penuela-Fernandez" userId="26693260-5f72-4911-8218-b098c180f1d5" providerId="ADAL" clId="{BC06EF19-1559-4B52-8E5C-04BEE9A72503}" dt="2020-01-13T12:22:46.061" v="165" actId="14100"/>
        <pc:sldMkLst>
          <pc:docMk/>
          <pc:sldMk cId="3747394284" sldId="256"/>
        </pc:sldMkLst>
        <pc:spChg chg="add del mod">
          <ac:chgData name="Andres Penuela-Fernandez" userId="26693260-5f72-4911-8218-b098c180f1d5" providerId="ADAL" clId="{BC06EF19-1559-4B52-8E5C-04BEE9A72503}" dt="2020-01-13T12:19:52.782" v="134"/>
          <ac:spMkLst>
            <pc:docMk/>
            <pc:sldMk cId="3747394284" sldId="256"/>
            <ac:spMk id="2" creationId="{E15FFE21-EF92-4E60-8F82-4667E7CF87DE}"/>
          </ac:spMkLst>
        </pc:spChg>
        <pc:spChg chg="mod">
          <ac:chgData name="Andres Penuela-Fernandez" userId="26693260-5f72-4911-8218-b098c180f1d5" providerId="ADAL" clId="{BC06EF19-1559-4B52-8E5C-04BEE9A72503}" dt="2020-01-13T12:20:26.446" v="135" actId="1076"/>
          <ac:spMkLst>
            <pc:docMk/>
            <pc:sldMk cId="3747394284" sldId="256"/>
            <ac:spMk id="4" creationId="{366A7950-D715-4706-BCEC-BB07A3958164}"/>
          </ac:spMkLst>
        </pc:spChg>
        <pc:spChg chg="mod">
          <ac:chgData name="Andres Penuela-Fernandez" userId="26693260-5f72-4911-8218-b098c180f1d5" providerId="ADAL" clId="{BC06EF19-1559-4B52-8E5C-04BEE9A72503}" dt="2020-01-13T12:22:19.864" v="160" actId="20577"/>
          <ac:spMkLst>
            <pc:docMk/>
            <pc:sldMk cId="3747394284" sldId="256"/>
            <ac:spMk id="5" creationId="{3A7FE7E6-B758-4E87-B03B-282A5ECF617C}"/>
          </ac:spMkLst>
        </pc:spChg>
        <pc:spChg chg="mod">
          <ac:chgData name="Andres Penuela-Fernandez" userId="26693260-5f72-4911-8218-b098c180f1d5" providerId="ADAL" clId="{BC06EF19-1559-4B52-8E5C-04BEE9A72503}" dt="2020-01-13T12:22:27.440" v="162" actId="20577"/>
          <ac:spMkLst>
            <pc:docMk/>
            <pc:sldMk cId="3747394284" sldId="256"/>
            <ac:spMk id="6" creationId="{0A1F5B55-926A-4086-847A-9CC4363BA1B2}"/>
          </ac:spMkLst>
        </pc:spChg>
        <pc:spChg chg="mod">
          <ac:chgData name="Andres Penuela-Fernandez" userId="26693260-5f72-4911-8218-b098c180f1d5" providerId="ADAL" clId="{BC06EF19-1559-4B52-8E5C-04BEE9A72503}" dt="2020-01-13T12:20:26.446" v="135" actId="1076"/>
          <ac:spMkLst>
            <pc:docMk/>
            <pc:sldMk cId="3747394284" sldId="256"/>
            <ac:spMk id="7" creationId="{121CC0A8-70B8-4F6A-AC97-E64AE54E5925}"/>
          </ac:spMkLst>
        </pc:spChg>
        <pc:spChg chg="mod">
          <ac:chgData name="Andres Penuela-Fernandez" userId="26693260-5f72-4911-8218-b098c180f1d5" providerId="ADAL" clId="{BC06EF19-1559-4B52-8E5C-04BEE9A72503}" dt="2020-01-13T12:20:26.446" v="135" actId="1076"/>
          <ac:spMkLst>
            <pc:docMk/>
            <pc:sldMk cId="3747394284" sldId="256"/>
            <ac:spMk id="8" creationId="{BDD9F5B7-A244-4DDD-ADB0-F7EB26396B93}"/>
          </ac:spMkLst>
        </pc:spChg>
        <pc:spChg chg="add mod">
          <ac:chgData name="Andres Penuela-Fernandez" userId="26693260-5f72-4911-8218-b098c180f1d5" providerId="ADAL" clId="{BC06EF19-1559-4B52-8E5C-04BEE9A72503}" dt="2020-01-13T12:20:31.882" v="137" actId="1076"/>
          <ac:spMkLst>
            <pc:docMk/>
            <pc:sldMk cId="3747394284" sldId="256"/>
            <ac:spMk id="17" creationId="{BE93F912-253B-4430-9D03-5E859CB208C3}"/>
          </ac:spMkLst>
        </pc:spChg>
        <pc:spChg chg="add mod">
          <ac:chgData name="Andres Penuela-Fernandez" userId="26693260-5f72-4911-8218-b098c180f1d5" providerId="ADAL" clId="{BC06EF19-1559-4B52-8E5C-04BEE9A72503}" dt="2020-01-13T12:20:31.882" v="137" actId="1076"/>
          <ac:spMkLst>
            <pc:docMk/>
            <pc:sldMk cId="3747394284" sldId="256"/>
            <ac:spMk id="18" creationId="{06854F99-8DB3-48C4-A1DD-F39950C555B6}"/>
          </ac:spMkLst>
        </pc:spChg>
        <pc:spChg chg="add mod">
          <ac:chgData name="Andres Penuela-Fernandez" userId="26693260-5f72-4911-8218-b098c180f1d5" providerId="ADAL" clId="{BC06EF19-1559-4B52-8E5C-04BEE9A72503}" dt="2020-01-13T12:21:20.809" v="149" actId="20577"/>
          <ac:spMkLst>
            <pc:docMk/>
            <pc:sldMk cId="3747394284" sldId="256"/>
            <ac:spMk id="21" creationId="{9D0DAA5C-F99B-45A4-AB61-A4A335C0669F}"/>
          </ac:spMkLst>
        </pc:spChg>
        <pc:spChg chg="add mod">
          <ac:chgData name="Andres Penuela-Fernandez" userId="26693260-5f72-4911-8218-b098c180f1d5" providerId="ADAL" clId="{BC06EF19-1559-4B52-8E5C-04BEE9A72503}" dt="2020-01-13T12:20:31.882" v="137" actId="1076"/>
          <ac:spMkLst>
            <pc:docMk/>
            <pc:sldMk cId="3747394284" sldId="256"/>
            <ac:spMk id="23" creationId="{2A63BEFA-8A41-4E00-8353-3E1CEF3AD42F}"/>
          </ac:spMkLst>
        </pc:spChg>
        <pc:spChg chg="add mod">
          <ac:chgData name="Andres Penuela-Fernandez" userId="26693260-5f72-4911-8218-b098c180f1d5" providerId="ADAL" clId="{BC06EF19-1559-4B52-8E5C-04BEE9A72503}" dt="2020-01-13T12:20:31.882" v="137" actId="1076"/>
          <ac:spMkLst>
            <pc:docMk/>
            <pc:sldMk cId="3747394284" sldId="256"/>
            <ac:spMk id="24" creationId="{5DED12F5-11B9-4558-8C83-3A52FC30B7BF}"/>
          </ac:spMkLst>
        </pc:spChg>
        <pc:spChg chg="mod">
          <ac:chgData name="Andres Penuela-Fernandez" userId="26693260-5f72-4911-8218-b098c180f1d5" providerId="ADAL" clId="{BC06EF19-1559-4B52-8E5C-04BEE9A72503}" dt="2020-01-13T12:20:26.446" v="135" actId="1076"/>
          <ac:spMkLst>
            <pc:docMk/>
            <pc:sldMk cId="3747394284" sldId="256"/>
            <ac:spMk id="28" creationId="{768D26F7-AA54-4AE4-B091-D716745EE619}"/>
          </ac:spMkLst>
        </pc:spChg>
        <pc:spChg chg="del">
          <ac:chgData name="Andres Penuela-Fernandez" userId="26693260-5f72-4911-8218-b098c180f1d5" providerId="ADAL" clId="{BC06EF19-1559-4B52-8E5C-04BEE9A72503}" dt="2020-01-13T12:17:51.619" v="99" actId="478"/>
          <ac:spMkLst>
            <pc:docMk/>
            <pc:sldMk cId="3747394284" sldId="256"/>
            <ac:spMk id="29" creationId="{07F279A7-9EDE-4053-9FDC-D821B5895CC3}"/>
          </ac:spMkLst>
        </pc:spChg>
        <pc:spChg chg="mod">
          <ac:chgData name="Andres Penuela-Fernandez" userId="26693260-5f72-4911-8218-b098c180f1d5" providerId="ADAL" clId="{BC06EF19-1559-4B52-8E5C-04BEE9A72503}" dt="2020-01-13T12:22:46.061" v="165" actId="14100"/>
          <ac:spMkLst>
            <pc:docMk/>
            <pc:sldMk cId="3747394284" sldId="256"/>
            <ac:spMk id="30" creationId="{67DC22B7-78A0-43C1-911F-F64A4CCA8399}"/>
          </ac:spMkLst>
        </pc:spChg>
        <pc:spChg chg="add mod">
          <ac:chgData name="Andres Penuela-Fernandez" userId="26693260-5f72-4911-8218-b098c180f1d5" providerId="ADAL" clId="{BC06EF19-1559-4B52-8E5C-04BEE9A72503}" dt="2020-01-13T12:20:31.882" v="137" actId="1076"/>
          <ac:spMkLst>
            <pc:docMk/>
            <pc:sldMk cId="3747394284" sldId="256"/>
            <ac:spMk id="33" creationId="{F070CA72-5D0E-44CE-AB74-E706108EB9F4}"/>
          </ac:spMkLst>
        </pc:spChg>
        <pc:spChg chg="add mod">
          <ac:chgData name="Andres Penuela-Fernandez" userId="26693260-5f72-4911-8218-b098c180f1d5" providerId="ADAL" clId="{BC06EF19-1559-4B52-8E5C-04BEE9A72503}" dt="2020-01-13T12:20:31.882" v="137" actId="1076"/>
          <ac:spMkLst>
            <pc:docMk/>
            <pc:sldMk cId="3747394284" sldId="256"/>
            <ac:spMk id="34" creationId="{36D8BC79-D32D-40E9-87EB-D2880A72B355}"/>
          </ac:spMkLst>
        </pc:spChg>
        <pc:cxnChg chg="mod">
          <ac:chgData name="Andres Penuela-Fernandez" userId="26693260-5f72-4911-8218-b098c180f1d5" providerId="ADAL" clId="{BC06EF19-1559-4B52-8E5C-04BEE9A72503}" dt="2020-01-13T12:20:50.175" v="140" actId="14100"/>
          <ac:cxnSpMkLst>
            <pc:docMk/>
            <pc:sldMk cId="3747394284" sldId="256"/>
            <ac:cxnSpMk id="11" creationId="{FCB424E9-F3C4-4FD4-87C8-884E4E90343C}"/>
          </ac:cxnSpMkLst>
        </pc:cxnChg>
        <pc:cxnChg chg="mod">
          <ac:chgData name="Andres Penuela-Fernandez" userId="26693260-5f72-4911-8218-b098c180f1d5" providerId="ADAL" clId="{BC06EF19-1559-4B52-8E5C-04BEE9A72503}" dt="2020-01-13T12:20:26.446" v="135" actId="1076"/>
          <ac:cxnSpMkLst>
            <pc:docMk/>
            <pc:sldMk cId="3747394284" sldId="256"/>
            <ac:cxnSpMk id="12" creationId="{AD002F2E-4F7E-4D3B-824A-A9849217979F}"/>
          </ac:cxnSpMkLst>
        </pc:cxnChg>
        <pc:cxnChg chg="mod">
          <ac:chgData name="Andres Penuela-Fernandez" userId="26693260-5f72-4911-8218-b098c180f1d5" providerId="ADAL" clId="{BC06EF19-1559-4B52-8E5C-04BEE9A72503}" dt="2020-01-13T12:20:26.446" v="135" actId="1076"/>
          <ac:cxnSpMkLst>
            <pc:docMk/>
            <pc:sldMk cId="3747394284" sldId="256"/>
            <ac:cxnSpMk id="15" creationId="{2B3567E2-BB53-435B-9445-6420ED7D828D}"/>
          </ac:cxnSpMkLst>
        </pc:cxnChg>
        <pc:cxnChg chg="del">
          <ac:chgData name="Andres Penuela-Fernandez" userId="26693260-5f72-4911-8218-b098c180f1d5" providerId="ADAL" clId="{BC06EF19-1559-4B52-8E5C-04BEE9A72503}" dt="2020-01-13T12:17:50.166" v="98" actId="478"/>
          <ac:cxnSpMkLst>
            <pc:docMk/>
            <pc:sldMk cId="3747394284" sldId="256"/>
            <ac:cxnSpMk id="19" creationId="{2411F07C-1A8A-4A4B-AA2B-29749159BED4}"/>
          </ac:cxnSpMkLst>
        </pc:cxnChg>
        <pc:cxnChg chg="mod">
          <ac:chgData name="Andres Penuela-Fernandez" userId="26693260-5f72-4911-8218-b098c180f1d5" providerId="ADAL" clId="{BC06EF19-1559-4B52-8E5C-04BEE9A72503}" dt="2020-01-13T12:20:26.446" v="135" actId="1076"/>
          <ac:cxnSpMkLst>
            <pc:docMk/>
            <pc:sldMk cId="3747394284" sldId="256"/>
            <ac:cxnSpMk id="20" creationId="{5CEB294F-BE8E-42BF-B230-4C07705281D0}"/>
          </ac:cxnSpMkLst>
        </pc:cxnChg>
        <pc:cxnChg chg="mod">
          <ac:chgData name="Andres Penuela-Fernandez" userId="26693260-5f72-4911-8218-b098c180f1d5" providerId="ADAL" clId="{BC06EF19-1559-4B52-8E5C-04BEE9A72503}" dt="2020-01-13T12:20:26.446" v="135" actId="1076"/>
          <ac:cxnSpMkLst>
            <pc:docMk/>
            <pc:sldMk cId="3747394284" sldId="256"/>
            <ac:cxnSpMk id="22" creationId="{3A0064F5-D41D-4B6B-BEA4-4BB32AA78BB5}"/>
          </ac:cxnSpMkLst>
        </pc:cxnChg>
        <pc:cxnChg chg="add del mod">
          <ac:chgData name="Andres Penuela-Fernandez" userId="26693260-5f72-4911-8218-b098c180f1d5" providerId="ADAL" clId="{BC06EF19-1559-4B52-8E5C-04BEE9A72503}" dt="2020-01-13T12:20:55.939" v="141" actId="478"/>
          <ac:cxnSpMkLst>
            <pc:docMk/>
            <pc:sldMk cId="3747394284" sldId="256"/>
            <ac:cxnSpMk id="25" creationId="{FA8D3E52-AE80-4A0C-A6D8-426347DF2002}"/>
          </ac:cxnSpMkLst>
        </pc:cxnChg>
        <pc:cxnChg chg="add mod">
          <ac:chgData name="Andres Penuela-Fernandez" userId="26693260-5f72-4911-8218-b098c180f1d5" providerId="ADAL" clId="{BC06EF19-1559-4B52-8E5C-04BEE9A72503}" dt="2020-01-13T12:20:31.882" v="137" actId="1076"/>
          <ac:cxnSpMkLst>
            <pc:docMk/>
            <pc:sldMk cId="3747394284" sldId="256"/>
            <ac:cxnSpMk id="26" creationId="{8E91A8E8-5F92-460C-92CF-FDD751E4DCB9}"/>
          </ac:cxnSpMkLst>
        </pc:cxnChg>
        <pc:cxnChg chg="add mod">
          <ac:chgData name="Andres Penuela-Fernandez" userId="26693260-5f72-4911-8218-b098c180f1d5" providerId="ADAL" clId="{BC06EF19-1559-4B52-8E5C-04BEE9A72503}" dt="2020-01-13T12:20:31.882" v="137" actId="1076"/>
          <ac:cxnSpMkLst>
            <pc:docMk/>
            <pc:sldMk cId="3747394284" sldId="256"/>
            <ac:cxnSpMk id="27" creationId="{E47B228A-A4AE-422A-AB64-E8AE37F52088}"/>
          </ac:cxnSpMkLst>
        </pc:cxnChg>
        <pc:cxnChg chg="add mod">
          <ac:chgData name="Andres Penuela-Fernandez" userId="26693260-5f72-4911-8218-b098c180f1d5" providerId="ADAL" clId="{BC06EF19-1559-4B52-8E5C-04BEE9A72503}" dt="2020-01-13T12:20:31.882" v="137" actId="1076"/>
          <ac:cxnSpMkLst>
            <pc:docMk/>
            <pc:sldMk cId="3747394284" sldId="256"/>
            <ac:cxnSpMk id="31" creationId="{9336AB69-4D3A-4C16-AEAF-7DF4E1104F2D}"/>
          </ac:cxnSpMkLst>
        </pc:cxnChg>
        <pc:cxnChg chg="add mod">
          <ac:chgData name="Andres Penuela-Fernandez" userId="26693260-5f72-4911-8218-b098c180f1d5" providerId="ADAL" clId="{BC06EF19-1559-4B52-8E5C-04BEE9A72503}" dt="2020-01-13T12:20:31.882" v="137" actId="1076"/>
          <ac:cxnSpMkLst>
            <pc:docMk/>
            <pc:sldMk cId="3747394284" sldId="256"/>
            <ac:cxnSpMk id="32" creationId="{6997D6C2-10FE-4187-A0AF-BC01A78A8692}"/>
          </ac:cxnSpMkLst>
        </pc:cxnChg>
        <pc:cxnChg chg="add mod">
          <ac:chgData name="Andres Penuela-Fernandez" userId="26693260-5f72-4911-8218-b098c180f1d5" providerId="ADAL" clId="{BC06EF19-1559-4B52-8E5C-04BEE9A72503}" dt="2020-01-13T12:21:10.202" v="144" actId="1076"/>
          <ac:cxnSpMkLst>
            <pc:docMk/>
            <pc:sldMk cId="3747394284" sldId="256"/>
            <ac:cxnSpMk id="35" creationId="{1D81D73A-48FA-406D-9CC0-64D2B1767CC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07EDF-195A-4FED-B7ED-D881AEB59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CE7FA5-93D1-431E-84AF-1AC1A1AA1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69C139-DDBD-4388-A0C6-06C98750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8360DC-AA07-44FA-9E30-FAB9BB08B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AD8155-255D-4326-B3D7-F70D1D79F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07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0D854-A53B-4D3C-8909-3A543F3B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EFD49A-CAA1-4504-9151-AB9FD4331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542A98-4DB6-434A-B9A9-9C1DD9BF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884DFF-3364-42FA-BE17-1ED13891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655516-9709-4C24-BA88-6A2C6754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643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CB00B6-F65A-430F-AD07-E7D002C45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F28306-8EEB-46A2-A1B3-CC8E02CC4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C6E0C4-F890-4B9C-B265-DD56E35D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0A3470-D0FF-41DF-A4D5-F51FE6B4A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92AE8A-3CC4-4A57-BDEE-D149C4E6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4217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364C4-E867-434E-B3BD-A22930286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61C0F6-F16D-407C-8736-1CE81236C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9F83F6-CC55-4E8A-B584-9505210C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B2F830-F5BD-4C08-925D-9A9A5994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8709E0-7A51-4C6C-90F9-40F996F8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403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B9C04-FE1B-40F4-A5B0-D6361C90D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3AB63B-081E-4D20-9DC9-59AA2CFC4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D35117-D2D3-4A8D-A304-E2891C1D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E7361A-CA18-4FB3-9971-D9E7A0F4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2544FC-4E39-40DA-B53F-B78114D88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802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91EB8-92B2-4529-A1E0-695F7A5C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4FE5C4-6643-4408-A5F4-D6231433D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7C4829-13A1-4ED9-BE8B-382A409E6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5DB3A1-735C-4EB5-A32F-9ECA3017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AF25AE-E3B7-465C-A9B7-49DB3F69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D3F378-040D-419A-A98C-829B7D39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288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74664-6E20-4514-82B2-C54C1339E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0846BB-10E7-4F4A-95FE-FB79775E8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7FE660-46F6-45DF-A1AF-7D8C55D31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B64915C-B29F-4879-851D-6F55FCAFD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AB1227-BDEC-4814-B8B8-370FF7C32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9DF722B-E046-4A21-9030-1EDB56261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2B1E4E8-15E2-4733-B302-E0C747484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F7C54F0-94BE-49DB-A35F-FC5CE2DB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826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963BB-98B9-406A-AC33-7163B97D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B1E3C34-7E13-498F-A38C-12658B3B2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AE31D94-CC5A-45B2-AC2A-588BCB1F4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4E16F6-59ED-434D-AEA3-68A62B2D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005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C25419D-934A-4C82-8A73-2C9E8785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C695FA2-382D-44D3-A158-6D7E4512B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C959E9-ABF4-4338-B368-5A6A5E58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20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A23A4-470B-4DCC-AB5A-6F8C22DA8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04A6AA-40C8-46E7-9335-6982E8231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900D2A-AC9D-4251-9DC7-A16D5D7E1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1C3AD0-7300-471D-984D-655F0EAD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53DB81-ADBC-4BBB-AEF9-6D3F08E38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AD21BD-8821-4CA8-8A63-DEE935A0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715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63BC0-1FB2-4FB7-A196-DF6E42C24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598248A-82CA-421D-8D84-28028B705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D0AC20-5B3C-42D1-AEF6-6E498F35A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39BE31-ABE1-44D4-AF6A-F184265DB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F754ED-A3E4-4B56-9E4F-14ABE21C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8E5E7F-0619-4A14-8931-D8E48860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78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FA3DBD0-77D5-4E0D-AFB4-2889E24BB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D535ED-941F-4CC3-902A-97731EABC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7B300A-AEC0-4079-9F42-F14B3DC4F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0FEF2-4AE0-4218-8FE5-D4A1005FB922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60D5B9-4657-4546-B7C4-6CE28F2C9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24CA88-C816-4ADE-98A0-81523CBB0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912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66A7950-D715-4706-BCEC-BB07A3958164}"/>
              </a:ext>
            </a:extLst>
          </p:cNvPr>
          <p:cNvSpPr txBox="1"/>
          <p:nvPr/>
        </p:nvSpPr>
        <p:spPr>
          <a:xfrm>
            <a:off x="1567544" y="3002334"/>
            <a:ext cx="1881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PT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pt-PT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</a:p>
          <a:p>
            <a:pPr algn="ctr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pt-PT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s:A,</a:t>
            </a:r>
            <a:r>
              <a:rPr lang="pt-PT" dirty="0"/>
              <a:t> u</a:t>
            </a:r>
            <a:r>
              <a:rPr lang="pt-PT" baseline="-25000" dirty="0"/>
              <a:t>max</a:t>
            </a:r>
            <a:endParaRPr lang="es-ES" baseline="-25000" dirty="0"/>
          </a:p>
          <a:p>
            <a:pPr algn="ctr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A7FE7E6-B758-4E87-B03B-282A5ECF617C}"/>
              </a:ext>
            </a:extLst>
          </p:cNvPr>
          <p:cNvSpPr txBox="1"/>
          <p:nvPr/>
        </p:nvSpPr>
        <p:spPr>
          <a:xfrm>
            <a:off x="2215442" y="1548705"/>
            <a:ext cx="14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PT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(ML/t)</a:t>
            </a:r>
            <a:endParaRPr lang="es-E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A1F5B55-926A-4086-847A-9CC4363BA1B2}"/>
              </a:ext>
            </a:extLst>
          </p:cNvPr>
          <p:cNvSpPr txBox="1"/>
          <p:nvPr/>
        </p:nvSpPr>
        <p:spPr>
          <a:xfrm>
            <a:off x="867608" y="2111985"/>
            <a:ext cx="14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(mm/t)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21CC0A8-70B8-4F6A-AC97-E64AE54E5925}"/>
              </a:ext>
            </a:extLst>
          </p:cNvPr>
          <p:cNvSpPr txBox="1"/>
          <p:nvPr/>
        </p:nvSpPr>
        <p:spPr>
          <a:xfrm>
            <a:off x="3376937" y="2115284"/>
            <a:ext cx="14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Qreg_inf</a:t>
            </a:r>
            <a:endParaRPr lang="es-ES" dirty="0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BDD9F5B7-A244-4DDD-ADB0-F7EB26396B93}"/>
              </a:ext>
            </a:extLst>
          </p:cNvPr>
          <p:cNvSpPr/>
          <p:nvPr/>
        </p:nvSpPr>
        <p:spPr>
          <a:xfrm>
            <a:off x="1694620" y="2484616"/>
            <a:ext cx="1553592" cy="1172139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CB424E9-F3C4-4FD4-87C8-884E4E90343C}"/>
              </a:ext>
            </a:extLst>
          </p:cNvPr>
          <p:cNvCxnSpPr>
            <a:cxnSpLocks/>
          </p:cNvCxnSpPr>
          <p:nvPr/>
        </p:nvCxnSpPr>
        <p:spPr>
          <a:xfrm flipH="1" flipV="1">
            <a:off x="1565895" y="2600144"/>
            <a:ext cx="418173" cy="31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D002F2E-4F7E-4D3B-824A-A9849217979F}"/>
              </a:ext>
            </a:extLst>
          </p:cNvPr>
          <p:cNvCxnSpPr>
            <a:cxnSpLocks/>
          </p:cNvCxnSpPr>
          <p:nvPr/>
        </p:nvCxnSpPr>
        <p:spPr>
          <a:xfrm flipH="1">
            <a:off x="2471414" y="1969395"/>
            <a:ext cx="1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B3567E2-BB53-435B-9445-6420ED7D828D}"/>
              </a:ext>
            </a:extLst>
          </p:cNvPr>
          <p:cNvCxnSpPr>
            <a:cxnSpLocks/>
          </p:cNvCxnSpPr>
          <p:nvPr/>
        </p:nvCxnSpPr>
        <p:spPr>
          <a:xfrm flipH="1">
            <a:off x="2947851" y="2541236"/>
            <a:ext cx="429085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5CEB294F-BE8E-42BF-B230-4C07705281D0}"/>
              </a:ext>
            </a:extLst>
          </p:cNvPr>
          <p:cNvCxnSpPr>
            <a:cxnSpLocks/>
          </p:cNvCxnSpPr>
          <p:nvPr/>
        </p:nvCxnSpPr>
        <p:spPr>
          <a:xfrm flipH="1">
            <a:off x="2471598" y="3958773"/>
            <a:ext cx="1" cy="614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A0064F5-D41D-4B6B-BEA4-4BB32AA78BB5}"/>
              </a:ext>
            </a:extLst>
          </p:cNvPr>
          <p:cNvCxnSpPr>
            <a:cxnSpLocks/>
          </p:cNvCxnSpPr>
          <p:nvPr/>
        </p:nvCxnSpPr>
        <p:spPr>
          <a:xfrm>
            <a:off x="2702144" y="3896772"/>
            <a:ext cx="491413" cy="38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68D26F7-AA54-4AE4-B091-D716745EE619}"/>
              </a:ext>
            </a:extLst>
          </p:cNvPr>
          <p:cNvSpPr txBox="1"/>
          <p:nvPr/>
        </p:nvSpPr>
        <p:spPr>
          <a:xfrm>
            <a:off x="1984068" y="4608551"/>
            <a:ext cx="14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Qreg_rel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7DC22B7-78A0-43C1-911F-F64A4CCA8399}"/>
              </a:ext>
            </a:extLst>
          </p:cNvPr>
          <p:cNvSpPr txBox="1"/>
          <p:nvPr/>
        </p:nvSpPr>
        <p:spPr>
          <a:xfrm>
            <a:off x="3286863" y="4053113"/>
            <a:ext cx="167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env_min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(ML/t)</a:t>
            </a:r>
            <a:endParaRPr lang="es-ES" dirty="0"/>
          </a:p>
        </p:txBody>
      </p:sp>
      <p:sp>
        <p:nvSpPr>
          <p:cNvPr id="17" name="CuadroTexto 3">
            <a:extLst>
              <a:ext uri="{FF2B5EF4-FFF2-40B4-BE49-F238E27FC236}">
                <a16:creationId xmlns:a16="http://schemas.microsoft.com/office/drawing/2014/main" id="{BE93F912-253B-4430-9D03-5E859CB208C3}"/>
              </a:ext>
            </a:extLst>
          </p:cNvPr>
          <p:cNvSpPr txBox="1"/>
          <p:nvPr/>
        </p:nvSpPr>
        <p:spPr>
          <a:xfrm>
            <a:off x="8827625" y="3002334"/>
            <a:ext cx="1881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PT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pt-PT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</a:p>
          <a:p>
            <a:pPr algn="ctr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pt-PT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s:A,</a:t>
            </a:r>
            <a:r>
              <a:rPr lang="pt-PT" dirty="0"/>
              <a:t> u</a:t>
            </a:r>
            <a:r>
              <a:rPr lang="pt-PT" baseline="-25000" dirty="0"/>
              <a:t>max</a:t>
            </a:r>
            <a:endParaRPr lang="es-ES" baseline="-25000" dirty="0"/>
          </a:p>
          <a:p>
            <a:pPr algn="ctr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uadroTexto 4">
            <a:extLst>
              <a:ext uri="{FF2B5EF4-FFF2-40B4-BE49-F238E27FC236}">
                <a16:creationId xmlns:a16="http://schemas.microsoft.com/office/drawing/2014/main" id="{06854F99-8DB3-48C4-A1DD-F39950C555B6}"/>
              </a:ext>
            </a:extLst>
          </p:cNvPr>
          <p:cNvSpPr txBox="1"/>
          <p:nvPr/>
        </p:nvSpPr>
        <p:spPr>
          <a:xfrm>
            <a:off x="9475523" y="1548705"/>
            <a:ext cx="14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PT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</a:t>
            </a:r>
            <a:endParaRPr lang="es-E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uadroTexto 5">
            <a:extLst>
              <a:ext uri="{FF2B5EF4-FFF2-40B4-BE49-F238E27FC236}">
                <a16:creationId xmlns:a16="http://schemas.microsoft.com/office/drawing/2014/main" id="{9D0DAA5C-F99B-45A4-AB61-A4A335C0669F}"/>
              </a:ext>
            </a:extLst>
          </p:cNvPr>
          <p:cNvSpPr txBox="1"/>
          <p:nvPr/>
        </p:nvSpPr>
        <p:spPr>
          <a:xfrm>
            <a:off x="8127689" y="2111985"/>
            <a:ext cx="14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(ML)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6">
            <a:extLst>
              <a:ext uri="{FF2B5EF4-FFF2-40B4-BE49-F238E27FC236}">
                <a16:creationId xmlns:a16="http://schemas.microsoft.com/office/drawing/2014/main" id="{2A63BEFA-8A41-4E00-8353-3E1CEF3AD42F}"/>
              </a:ext>
            </a:extLst>
          </p:cNvPr>
          <p:cNvSpPr txBox="1"/>
          <p:nvPr/>
        </p:nvSpPr>
        <p:spPr>
          <a:xfrm>
            <a:off x="10637018" y="2115284"/>
            <a:ext cx="14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Qreg_inf</a:t>
            </a:r>
            <a:endParaRPr lang="es-ES" dirty="0"/>
          </a:p>
        </p:txBody>
      </p:sp>
      <p:sp>
        <p:nvSpPr>
          <p:cNvPr id="24" name="Triángulo isósceles 7">
            <a:extLst>
              <a:ext uri="{FF2B5EF4-FFF2-40B4-BE49-F238E27FC236}">
                <a16:creationId xmlns:a16="http://schemas.microsoft.com/office/drawing/2014/main" id="{5DED12F5-11B9-4558-8C83-3A52FC30B7BF}"/>
              </a:ext>
            </a:extLst>
          </p:cNvPr>
          <p:cNvSpPr/>
          <p:nvPr/>
        </p:nvSpPr>
        <p:spPr>
          <a:xfrm>
            <a:off x="8954701" y="2484616"/>
            <a:ext cx="1553592" cy="1172139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Conector recto de flecha 11">
            <a:extLst>
              <a:ext uri="{FF2B5EF4-FFF2-40B4-BE49-F238E27FC236}">
                <a16:creationId xmlns:a16="http://schemas.microsoft.com/office/drawing/2014/main" id="{8E91A8E8-5F92-460C-92CF-FDD751E4DCB9}"/>
              </a:ext>
            </a:extLst>
          </p:cNvPr>
          <p:cNvCxnSpPr>
            <a:cxnSpLocks/>
          </p:cNvCxnSpPr>
          <p:nvPr/>
        </p:nvCxnSpPr>
        <p:spPr>
          <a:xfrm flipH="1">
            <a:off x="9731495" y="1969395"/>
            <a:ext cx="1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14">
            <a:extLst>
              <a:ext uri="{FF2B5EF4-FFF2-40B4-BE49-F238E27FC236}">
                <a16:creationId xmlns:a16="http://schemas.microsoft.com/office/drawing/2014/main" id="{E47B228A-A4AE-422A-AB64-E8AE37F52088}"/>
              </a:ext>
            </a:extLst>
          </p:cNvPr>
          <p:cNvCxnSpPr>
            <a:cxnSpLocks/>
          </p:cNvCxnSpPr>
          <p:nvPr/>
        </p:nvCxnSpPr>
        <p:spPr>
          <a:xfrm flipH="1">
            <a:off x="10207932" y="2541236"/>
            <a:ext cx="429085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19">
            <a:extLst>
              <a:ext uri="{FF2B5EF4-FFF2-40B4-BE49-F238E27FC236}">
                <a16:creationId xmlns:a16="http://schemas.microsoft.com/office/drawing/2014/main" id="{9336AB69-4D3A-4C16-AEAF-7DF4E1104F2D}"/>
              </a:ext>
            </a:extLst>
          </p:cNvPr>
          <p:cNvCxnSpPr>
            <a:cxnSpLocks/>
          </p:cNvCxnSpPr>
          <p:nvPr/>
        </p:nvCxnSpPr>
        <p:spPr>
          <a:xfrm flipH="1">
            <a:off x="9731679" y="3958773"/>
            <a:ext cx="1" cy="614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21">
            <a:extLst>
              <a:ext uri="{FF2B5EF4-FFF2-40B4-BE49-F238E27FC236}">
                <a16:creationId xmlns:a16="http://schemas.microsoft.com/office/drawing/2014/main" id="{6997D6C2-10FE-4187-A0AF-BC01A78A8692}"/>
              </a:ext>
            </a:extLst>
          </p:cNvPr>
          <p:cNvCxnSpPr>
            <a:cxnSpLocks/>
          </p:cNvCxnSpPr>
          <p:nvPr/>
        </p:nvCxnSpPr>
        <p:spPr>
          <a:xfrm>
            <a:off x="9962225" y="3896772"/>
            <a:ext cx="491413" cy="38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27">
            <a:extLst>
              <a:ext uri="{FF2B5EF4-FFF2-40B4-BE49-F238E27FC236}">
                <a16:creationId xmlns:a16="http://schemas.microsoft.com/office/drawing/2014/main" id="{F070CA72-5D0E-44CE-AB74-E706108EB9F4}"/>
              </a:ext>
            </a:extLst>
          </p:cNvPr>
          <p:cNvSpPr txBox="1"/>
          <p:nvPr/>
        </p:nvSpPr>
        <p:spPr>
          <a:xfrm>
            <a:off x="9244149" y="4608551"/>
            <a:ext cx="14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Qreg_rel</a:t>
            </a:r>
          </a:p>
        </p:txBody>
      </p:sp>
      <p:sp>
        <p:nvSpPr>
          <p:cNvPr id="34" name="CuadroTexto 29">
            <a:extLst>
              <a:ext uri="{FF2B5EF4-FFF2-40B4-BE49-F238E27FC236}">
                <a16:creationId xmlns:a16="http://schemas.microsoft.com/office/drawing/2014/main" id="{36D8BC79-D32D-40E9-87EB-D2880A72B355}"/>
              </a:ext>
            </a:extLst>
          </p:cNvPr>
          <p:cNvSpPr txBox="1"/>
          <p:nvPr/>
        </p:nvSpPr>
        <p:spPr>
          <a:xfrm>
            <a:off x="10546945" y="4053113"/>
            <a:ext cx="14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env_min</a:t>
            </a:r>
            <a:endParaRPr lang="es-ES" dirty="0"/>
          </a:p>
        </p:txBody>
      </p:sp>
      <p:cxnSp>
        <p:nvCxnSpPr>
          <p:cNvPr id="35" name="Conector recto de flecha 10">
            <a:extLst>
              <a:ext uri="{FF2B5EF4-FFF2-40B4-BE49-F238E27FC236}">
                <a16:creationId xmlns:a16="http://schemas.microsoft.com/office/drawing/2014/main" id="{1D81D73A-48FA-406D-9CC0-64D2B1767CC0}"/>
              </a:ext>
            </a:extLst>
          </p:cNvPr>
          <p:cNvCxnSpPr>
            <a:cxnSpLocks/>
          </p:cNvCxnSpPr>
          <p:nvPr/>
        </p:nvCxnSpPr>
        <p:spPr>
          <a:xfrm flipH="1" flipV="1">
            <a:off x="8839796" y="2598857"/>
            <a:ext cx="418173" cy="31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394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920285DC5D0A44AC8601D5F5FCB028" ma:contentTypeVersion="11" ma:contentTypeDescription="Create a new document." ma:contentTypeScope="" ma:versionID="69f7994a722bf0f5628e75679f2f9f6b">
  <xsd:schema xmlns:xsd="http://www.w3.org/2001/XMLSchema" xmlns:xs="http://www.w3.org/2001/XMLSchema" xmlns:p="http://schemas.microsoft.com/office/2006/metadata/properties" xmlns:ns3="2c647de3-82f5-437f-9bca-4c0720ec6ea7" xmlns:ns4="69462d87-eed6-49f7-986f-3b5d633957bd" targetNamespace="http://schemas.microsoft.com/office/2006/metadata/properties" ma:root="true" ma:fieldsID="184fe2c64c94f5caf06d48f7d7f4bc86" ns3:_="" ns4:_="">
    <xsd:import namespace="2c647de3-82f5-437f-9bca-4c0720ec6ea7"/>
    <xsd:import namespace="69462d87-eed6-49f7-986f-3b5d633957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647de3-82f5-437f-9bca-4c0720ec6e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62d87-eed6-49f7-986f-3b5d633957b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3B0F03-FB37-4F95-A28F-90120812498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52A1BB4-5EF2-46C6-86A2-4C8E1D91BC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B013BA-C24E-4F13-A868-BDF53AC47E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647de3-82f5-437f-9bca-4c0720ec6ea7"/>
    <ds:schemaRef ds:uri="69462d87-eed6-49f7-986f-3b5d633957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Peñuela</dc:creator>
  <cp:lastModifiedBy>Andres Penuela-Fernandez</cp:lastModifiedBy>
  <cp:revision>2</cp:revision>
  <dcterms:created xsi:type="dcterms:W3CDTF">2020-01-12T19:38:42Z</dcterms:created>
  <dcterms:modified xsi:type="dcterms:W3CDTF">2020-01-13T12:22:52Z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0x01010018920285DC5D0A44AC8601D5F5FCB028</vt:lpwstr>
  </property>
</Properties>
</file>