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6EF19-1559-4B52-8E5C-04BEE9A72503}" v="209" dt="2020-01-14T17:25:24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24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BC06EF19-1559-4B52-8E5C-04BEE9A72503}"/>
    <pc:docChg chg="undo redo custSel addSld delSld modSld modMainMaster">
      <pc:chgData name="Andres Penuela-Fernandez" userId="26693260-5f72-4911-8218-b098c180f1d5" providerId="ADAL" clId="{BC06EF19-1559-4B52-8E5C-04BEE9A72503}" dt="2020-01-14T17:27:20.818" v="2415" actId="14100"/>
      <pc:docMkLst>
        <pc:docMk/>
      </pc:docMkLst>
      <pc:sldChg chg="addSp delSp modSp setBg">
        <pc:chgData name="Andres Penuela-Fernandez" userId="26693260-5f72-4911-8218-b098c180f1d5" providerId="ADAL" clId="{BC06EF19-1559-4B52-8E5C-04BEE9A72503}" dt="2020-01-14T17:27:20.818" v="2415" actId="14100"/>
        <pc:sldMkLst>
          <pc:docMk/>
          <pc:sldMk cId="3747394284" sldId="256"/>
        </pc:sldMkLst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2" creationId="{AAE81482-4AC0-4589-A18F-528249F0BD85}"/>
          </ac:spMkLst>
        </pc:spChg>
        <pc:spChg chg="add del mod">
          <ac:chgData name="Andres Penuela-Fernandez" userId="26693260-5f72-4911-8218-b098c180f1d5" providerId="ADAL" clId="{BC06EF19-1559-4B52-8E5C-04BEE9A72503}" dt="2020-01-13T12:19:52.782" v="134"/>
          <ac:spMkLst>
            <pc:docMk/>
            <pc:sldMk cId="3747394284" sldId="256"/>
            <ac:spMk id="2" creationId="{E15FFE21-EF92-4E60-8F82-4667E7CF87DE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4" creationId="{366A7950-D715-4706-BCEC-BB07A3958164}"/>
          </ac:spMkLst>
        </pc:spChg>
        <pc:spChg chg="del mod">
          <ac:chgData name="Andres Penuela-Fernandez" userId="26693260-5f72-4911-8218-b098c180f1d5" providerId="ADAL" clId="{BC06EF19-1559-4B52-8E5C-04BEE9A72503}" dt="2020-01-13T19:58:10.711" v="284" actId="478"/>
          <ac:spMkLst>
            <pc:docMk/>
            <pc:sldMk cId="3747394284" sldId="256"/>
            <ac:spMk id="5" creationId="{3A7FE7E6-B758-4E87-B03B-282A5ECF617C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" creationId="{0A1F5B55-926A-4086-847A-9CC4363BA1B2}"/>
          </ac:spMkLst>
        </pc:spChg>
        <pc:spChg chg="del mod">
          <ac:chgData name="Andres Penuela-Fernandez" userId="26693260-5f72-4911-8218-b098c180f1d5" providerId="ADAL" clId="{BC06EF19-1559-4B52-8E5C-04BEE9A72503}" dt="2020-01-14T15:05:10.963" v="1388" actId="478"/>
          <ac:spMkLst>
            <pc:docMk/>
            <pc:sldMk cId="3747394284" sldId="256"/>
            <ac:spMk id="7" creationId="{121CC0A8-70B8-4F6A-AC97-E64AE54E5925}"/>
          </ac:spMkLst>
        </pc:spChg>
        <pc:spChg chg="del mod">
          <ac:chgData name="Andres Penuela-Fernandez" userId="26693260-5f72-4911-8218-b098c180f1d5" providerId="ADAL" clId="{BC06EF19-1559-4B52-8E5C-04BEE9A72503}" dt="2020-01-13T19:47:55.902" v="222" actId="478"/>
          <ac:spMkLst>
            <pc:docMk/>
            <pc:sldMk cId="3747394284" sldId="256"/>
            <ac:spMk id="8" creationId="{BDD9F5B7-A244-4DDD-ADB0-F7EB26396B9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17" creationId="{BE93F912-253B-4430-9D03-5E859CB208C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18" creationId="{06854F99-8DB3-48C4-A1DD-F39950C555B6}"/>
          </ac:spMkLst>
        </pc:spChg>
        <pc:spChg chg="add del mod">
          <ac:chgData name="Andres Penuela-Fernandez" userId="26693260-5f72-4911-8218-b098c180f1d5" providerId="ADAL" clId="{BC06EF19-1559-4B52-8E5C-04BEE9A72503}" dt="2020-01-13T20:10:07.658" v="389" actId="478"/>
          <ac:spMkLst>
            <pc:docMk/>
            <pc:sldMk cId="3747394284" sldId="256"/>
            <ac:spMk id="21" creationId="{9D0DAA5C-F99B-45A4-AB61-A4A335C0669F}"/>
          </ac:spMkLst>
        </pc:spChg>
        <pc:spChg chg="add del mod">
          <ac:chgData name="Andres Penuela-Fernandez" userId="26693260-5f72-4911-8218-b098c180f1d5" providerId="ADAL" clId="{BC06EF19-1559-4B52-8E5C-04BEE9A72503}" dt="2020-01-13T19:40:37.483" v="169"/>
          <ac:spMkLst>
            <pc:docMk/>
            <pc:sldMk cId="3747394284" sldId="256"/>
            <ac:spMk id="23" creationId="{2A63BEFA-8A41-4E00-8353-3E1CEF3AD42F}"/>
          </ac:spMkLst>
        </pc:spChg>
        <pc:spChg chg="add del mod">
          <ac:chgData name="Andres Penuela-Fernandez" userId="26693260-5f72-4911-8218-b098c180f1d5" providerId="ADAL" clId="{BC06EF19-1559-4B52-8E5C-04BEE9A72503}" dt="2020-01-13T19:53:37.239" v="238" actId="478"/>
          <ac:spMkLst>
            <pc:docMk/>
            <pc:sldMk cId="3747394284" sldId="256"/>
            <ac:spMk id="24" creationId="{5DED12F5-11B9-4558-8C83-3A52FC30B7BF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28" creationId="{768D26F7-AA54-4AE4-B091-D716745EE619}"/>
          </ac:spMkLst>
        </pc:spChg>
        <pc:spChg chg="del">
          <ac:chgData name="Andres Penuela-Fernandez" userId="26693260-5f72-4911-8218-b098c180f1d5" providerId="ADAL" clId="{BC06EF19-1559-4B52-8E5C-04BEE9A72503}" dt="2020-01-13T12:17:51.619" v="99" actId="478"/>
          <ac:spMkLst>
            <pc:docMk/>
            <pc:sldMk cId="3747394284" sldId="256"/>
            <ac:spMk id="29" creationId="{07F279A7-9EDE-4053-9FDC-D821B5895CC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29" creationId="{71076360-EB86-4696-8DB7-E69993226C35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30" creationId="{67DC22B7-78A0-43C1-911F-F64A4CCA8399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3" creationId="{F070CA72-5D0E-44CE-AB74-E706108EB9F4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4" creationId="{36D8BC79-D32D-40E9-87EB-D2880A72B355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7" creationId="{B35D8EB7-B03A-4582-813F-346AABF6D289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48" creationId="{AC94FA18-2CB9-4194-BA8F-9A9946B9AB45}"/>
          </ac:spMkLst>
        </pc:spChg>
        <pc:spChg chg="add del">
          <ac:chgData name="Andres Penuela-Fernandez" userId="26693260-5f72-4911-8218-b098c180f1d5" providerId="ADAL" clId="{BC06EF19-1559-4B52-8E5C-04BEE9A72503}" dt="2020-01-13T20:00:08.417" v="296"/>
          <ac:spMkLst>
            <pc:docMk/>
            <pc:sldMk cId="3747394284" sldId="256"/>
            <ac:spMk id="51" creationId="{35CA365C-8DBB-4D2B-BE68-9A88E55642BF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57" creationId="{0EC5F1A6-3EF4-4FF7-859C-AFFD58DB75F8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58" creationId="{5AE8F5AE-D66D-4252-8868-0F5A6BFF6C18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59" creationId="{EB449BEC-15F2-40BE-83ED-AB5E3F63317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0" creationId="{B0888B7E-F255-4616-B879-6B13B0A7315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1" creationId="{088332AF-D8DE-4077-8953-2BFBB69AC2B2}"/>
          </ac:spMkLst>
        </pc:spChg>
        <pc:spChg chg="add del mod">
          <ac:chgData name="Andres Penuela-Fernandez" userId="26693260-5f72-4911-8218-b098c180f1d5" providerId="ADAL" clId="{BC06EF19-1559-4B52-8E5C-04BEE9A72503}" dt="2020-01-13T20:12:28.823" v="451"/>
          <ac:spMkLst>
            <pc:docMk/>
            <pc:sldMk cId="3747394284" sldId="256"/>
            <ac:spMk id="62" creationId="{A9A05323-1B86-4446-AE6C-591C16DB8ADC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3" creationId="{0D9BA587-1CBA-409A-9071-81A5C47F51A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4" creationId="{24CB016C-13FF-4866-94BF-E7D7A8EAE5FF}"/>
          </ac:spMkLst>
        </pc:spChg>
        <pc:spChg chg="add del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5" creationId="{F55F7660-7B7A-4BA3-9B49-28D379D13FA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6" creationId="{96CDD9A4-B710-4DF9-BE28-A0F7A50B62AC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7" creationId="{36B949D1-A6AE-49CC-9997-9D83738B087B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8" creationId="{E21FF379-6DA5-457C-A71F-06B2A26E44C1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9" creationId="{5777D500-4C9E-466D-9495-3FC959869C9C}"/>
          </ac:spMkLst>
        </pc:spChg>
        <pc:spChg chg="add del mod">
          <ac:chgData name="Andres Penuela-Fernandez" userId="26693260-5f72-4911-8218-b098c180f1d5" providerId="ADAL" clId="{BC06EF19-1559-4B52-8E5C-04BEE9A72503}" dt="2020-01-13T20:18:47.158" v="513" actId="478"/>
          <ac:spMkLst>
            <pc:docMk/>
            <pc:sldMk cId="3747394284" sldId="256"/>
            <ac:spMk id="70" creationId="{0FF448D6-EE2A-4E64-B23E-408F645301D6}"/>
          </ac:spMkLst>
        </pc:spChg>
        <pc:spChg chg="add del mod">
          <ac:chgData name="Andres Penuela-Fernandez" userId="26693260-5f72-4911-8218-b098c180f1d5" providerId="ADAL" clId="{BC06EF19-1559-4B52-8E5C-04BEE9A72503}" dt="2020-01-14T14:51:47.726" v="1185" actId="478"/>
          <ac:spMkLst>
            <pc:docMk/>
            <pc:sldMk cId="3747394284" sldId="256"/>
            <ac:spMk id="70" creationId="{14AEBF9B-6211-417F-A209-409292A9EA5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1" creationId="{087EB982-A52A-438A-B930-73C80DC3076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4" creationId="{39309C76-9558-4BDC-9688-A713182A728F}"/>
          </ac:spMkLst>
        </pc:spChg>
        <pc:spChg chg="add del mod">
          <ac:chgData name="Andres Penuela-Fernandez" userId="26693260-5f72-4911-8218-b098c180f1d5" providerId="ADAL" clId="{BC06EF19-1559-4B52-8E5C-04BEE9A72503}" dt="2020-01-14T11:33:40.557" v="1042" actId="478"/>
          <ac:spMkLst>
            <pc:docMk/>
            <pc:sldMk cId="3747394284" sldId="256"/>
            <ac:spMk id="74" creationId="{DBE79BDA-CEC7-48CF-924F-E35FE5A68BE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5" creationId="{32164535-D527-4E8E-B895-B3D0252E7BAA}"/>
          </ac:spMkLst>
        </pc:spChg>
        <pc:spChg chg="add del mod">
          <ac:chgData name="Andres Penuela-Fernandez" userId="26693260-5f72-4911-8218-b098c180f1d5" providerId="ADAL" clId="{BC06EF19-1559-4B52-8E5C-04BEE9A72503}" dt="2020-01-14T15:28:55.418" v="1731" actId="478"/>
          <ac:spMkLst>
            <pc:docMk/>
            <pc:sldMk cId="3747394284" sldId="256"/>
            <ac:spMk id="76" creationId="{863BF018-60F1-4D82-9E71-0E5F96EEA1B3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8" creationId="{5F6A3BFB-4E9D-4B33-955C-D6C3B4F9C539}"/>
          </ac:spMkLst>
        </pc:spChg>
        <pc:spChg chg="add del mod">
          <ac:chgData name="Andres Penuela-Fernandez" userId="26693260-5f72-4911-8218-b098c180f1d5" providerId="ADAL" clId="{BC06EF19-1559-4B52-8E5C-04BEE9A72503}" dt="2020-01-14T14:50:41.652" v="1163" actId="478"/>
          <ac:spMkLst>
            <pc:docMk/>
            <pc:sldMk cId="3747394284" sldId="256"/>
            <ac:spMk id="85" creationId="{D113B6EC-5566-43AA-96D5-F8D2A665406B}"/>
          </ac:spMkLst>
        </pc:spChg>
        <pc:spChg chg="add del mod">
          <ac:chgData name="Andres Penuela-Fernandez" userId="26693260-5f72-4911-8218-b098c180f1d5" providerId="ADAL" clId="{BC06EF19-1559-4B52-8E5C-04BEE9A72503}" dt="2020-01-14T14:50:44.051" v="1164" actId="478"/>
          <ac:spMkLst>
            <pc:docMk/>
            <pc:sldMk cId="3747394284" sldId="256"/>
            <ac:spMk id="86" creationId="{B9D4BDFD-43FE-4CD7-B184-96D586C7922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87" creationId="{42B800CD-591C-4524-8530-C6507CFF5EC9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88" creationId="{36B09E84-E856-429A-B96A-43CB1B25CD1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89" creationId="{FD6EAE21-F467-4879-9B97-E5A699A7C14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0" creationId="{B143427E-3AF7-4938-AD86-C793A3D3A37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3" creationId="{6B6BAF1B-51C0-4027-9CD1-029BD0537A3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4" creationId="{E3028DB1-289A-48C2-BCB7-B9605EDBF190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5" creationId="{FF1388BE-97B4-4A62-8934-0F9BF064A45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6" creationId="{73A5380D-DECE-4855-8C90-05DBA0C709B4}"/>
          </ac:spMkLst>
        </pc:spChg>
        <pc:spChg chg="add del mod">
          <ac:chgData name="Andres Penuela-Fernandez" userId="26693260-5f72-4911-8218-b098c180f1d5" providerId="ADAL" clId="{BC06EF19-1559-4B52-8E5C-04BEE9A72503}" dt="2020-01-14T15:46:47.266" v="2341" actId="478"/>
          <ac:spMkLst>
            <pc:docMk/>
            <pc:sldMk cId="3747394284" sldId="256"/>
            <ac:spMk id="97" creationId="{F6A72F49-BC9C-447A-82C7-78B4925A8F9D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8" creationId="{60C8F051-EC0D-4C52-9005-C48743C28BFD}"/>
          </ac:spMkLst>
        </pc:spChg>
        <pc:spChg chg="add del mod">
          <ac:chgData name="Andres Penuela-Fernandez" userId="26693260-5f72-4911-8218-b098c180f1d5" providerId="ADAL" clId="{BC06EF19-1559-4B52-8E5C-04BEE9A72503}" dt="2020-01-13T20:51:22.771" v="575" actId="478"/>
          <ac:spMkLst>
            <pc:docMk/>
            <pc:sldMk cId="3747394284" sldId="256"/>
            <ac:spMk id="99" creationId="{6CDED1B9-D529-457F-AB8B-075955E12B4E}"/>
          </ac:spMkLst>
        </pc:spChg>
        <pc:spChg chg="add mod or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0" creationId="{F8A6EBA0-84BE-47F2-BB8D-BDEDC71B7F4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1" creationId="{EF92C4CF-2339-442B-985A-2109995A6483}"/>
          </ac:spMkLst>
        </pc:spChg>
        <pc:spChg chg="add mod or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2" creationId="{BE726FB6-2C47-463D-81CE-645904267455}"/>
          </ac:spMkLst>
        </pc:spChg>
        <pc:spChg chg="add mod or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3" creationId="{A27B0CDA-8C75-4057-A847-0C426D3F7FB3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4" creationId="{EA0CBD26-1886-4E49-AB8E-D78E24CDD9FA}"/>
          </ac:spMkLst>
        </pc:spChg>
        <pc:spChg chg="add del mod">
          <ac:chgData name="Andres Penuela-Fernandez" userId="26693260-5f72-4911-8218-b098c180f1d5" providerId="ADAL" clId="{BC06EF19-1559-4B52-8E5C-04BEE9A72503}" dt="2020-01-14T11:25:34.601" v="1017" actId="478"/>
          <ac:spMkLst>
            <pc:docMk/>
            <pc:sldMk cId="3747394284" sldId="256"/>
            <ac:spMk id="105" creationId="{EDDB61F8-6C9F-4EDF-96C9-76241C54E9A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6" creationId="{2376962A-A5CF-4541-A3C8-57C44B1716A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7" creationId="{EFA60D8F-1561-4F90-9A8A-CC2DD0D72C58}"/>
          </ac:spMkLst>
        </pc:spChg>
        <pc:spChg chg="add del mod">
          <ac:chgData name="Andres Penuela-Fernandez" userId="26693260-5f72-4911-8218-b098c180f1d5" providerId="ADAL" clId="{BC06EF19-1559-4B52-8E5C-04BEE9A72503}" dt="2020-01-14T10:54:44.897" v="740" actId="478"/>
          <ac:spMkLst>
            <pc:docMk/>
            <pc:sldMk cId="3747394284" sldId="256"/>
            <ac:spMk id="108" creationId="{7768E23D-8F31-41F1-9160-C5A50723347A}"/>
          </ac:spMkLst>
        </pc:spChg>
        <pc:spChg chg="add del mod">
          <ac:chgData name="Andres Penuela-Fernandez" userId="26693260-5f72-4911-8218-b098c180f1d5" providerId="ADAL" clId="{BC06EF19-1559-4B52-8E5C-04BEE9A72503}" dt="2020-01-14T15:46:47.266" v="2341" actId="478"/>
          <ac:spMkLst>
            <pc:docMk/>
            <pc:sldMk cId="3747394284" sldId="256"/>
            <ac:spMk id="108" creationId="{D82C05E2-A2BE-421C-82B9-895F9E742EB6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9" creationId="{1E446FD0-B0D9-4E55-BAB9-F2D8D834740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0" creationId="{86E0E497-3AAF-4BC4-B092-2857B9712571}"/>
          </ac:spMkLst>
        </pc:spChg>
        <pc:spChg chg="add del mod">
          <ac:chgData name="Andres Penuela-Fernandez" userId="26693260-5f72-4911-8218-b098c180f1d5" providerId="ADAL" clId="{BC06EF19-1559-4B52-8E5C-04BEE9A72503}" dt="2020-01-14T15:46:47.266" v="2341" actId="478"/>
          <ac:spMkLst>
            <pc:docMk/>
            <pc:sldMk cId="3747394284" sldId="256"/>
            <ac:spMk id="111" creationId="{638F149E-5FF6-4342-AD94-28E26BA4BC10}"/>
          </ac:spMkLst>
        </pc:spChg>
        <pc:spChg chg="add del mod">
          <ac:chgData name="Andres Penuela-Fernandez" userId="26693260-5f72-4911-8218-b098c180f1d5" providerId="ADAL" clId="{BC06EF19-1559-4B52-8E5C-04BEE9A72503}" dt="2020-01-14T11:08:52.072" v="887" actId="478"/>
          <ac:spMkLst>
            <pc:docMk/>
            <pc:sldMk cId="3747394284" sldId="256"/>
            <ac:spMk id="111" creationId="{644E1F18-0A39-4DF0-85FC-94DACAF6F30C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2" creationId="{4638D2E9-4E89-4128-AB40-7A78A16C1429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3" creationId="{0DB16042-B3C4-4D71-B115-CFF509CD85A4}"/>
          </ac:spMkLst>
        </pc:spChg>
        <pc:spChg chg="add mod">
          <ac:chgData name="Andres Penuela-Fernandez" userId="26693260-5f72-4911-8218-b098c180f1d5" providerId="ADAL" clId="{BC06EF19-1559-4B52-8E5C-04BEE9A72503}" dt="2020-01-14T15:50:59.550" v="2377" actId="5793"/>
          <ac:spMkLst>
            <pc:docMk/>
            <pc:sldMk cId="3747394284" sldId="256"/>
            <ac:spMk id="114" creationId="{5E301CC8-B7CE-4D9A-BF9E-DF12F670E1A4}"/>
          </ac:spMkLst>
        </pc:spChg>
        <pc:spChg chg="add del mod">
          <ac:chgData name="Andres Penuela-Fernandez" userId="26693260-5f72-4911-8218-b098c180f1d5" providerId="ADAL" clId="{BC06EF19-1559-4B52-8E5C-04BEE9A72503}" dt="2020-01-14T11:04:59.511" v="854" actId="478"/>
          <ac:spMkLst>
            <pc:docMk/>
            <pc:sldMk cId="3747394284" sldId="256"/>
            <ac:spMk id="114" creationId="{F838BF20-1FBC-49BE-8942-C0DC1653C5DB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5" creationId="{F442A7F5-6671-4EBF-967E-DBF883C748ED}"/>
          </ac:spMkLst>
        </pc:spChg>
        <pc:spChg chg="add del mod">
          <ac:chgData name="Andres Penuela-Fernandez" userId="26693260-5f72-4911-8218-b098c180f1d5" providerId="ADAL" clId="{BC06EF19-1559-4B52-8E5C-04BEE9A72503}" dt="2020-01-14T15:46:48.883" v="2342" actId="478"/>
          <ac:spMkLst>
            <pc:docMk/>
            <pc:sldMk cId="3747394284" sldId="256"/>
            <ac:spMk id="116" creationId="{9FDD3A41-EDBD-4584-AF79-B44FA66E3D59}"/>
          </ac:spMkLst>
        </pc:spChg>
        <pc:spChg chg="add del mod">
          <ac:chgData name="Andres Penuela-Fernandez" userId="26693260-5f72-4911-8218-b098c180f1d5" providerId="ADAL" clId="{BC06EF19-1559-4B52-8E5C-04BEE9A72503}" dt="2020-01-14T11:00:41.285" v="816" actId="478"/>
          <ac:spMkLst>
            <pc:docMk/>
            <pc:sldMk cId="3747394284" sldId="256"/>
            <ac:spMk id="116" creationId="{D8103962-5AE5-42C4-9281-8B15DE453F4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7" creationId="{F41AA8FC-6298-49B0-8C3E-31F2A5BD486A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8" creationId="{23F35015-F633-4B87-A0A3-04F8A17AE51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9" creationId="{B56D397B-743A-4966-A6E8-AE7173EC473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0" creationId="{9A2EFD04-BF25-4B91-83A4-9DEBBA2F13E7}"/>
          </ac:spMkLst>
        </pc:spChg>
        <pc:spChg chg="add del mod">
          <ac:chgData name="Andres Penuela-Fernandez" userId="26693260-5f72-4911-8218-b098c180f1d5" providerId="ADAL" clId="{BC06EF19-1559-4B52-8E5C-04BEE9A72503}" dt="2020-01-14T11:09:39.081" v="895" actId="478"/>
          <ac:spMkLst>
            <pc:docMk/>
            <pc:sldMk cId="3747394284" sldId="256"/>
            <ac:spMk id="121" creationId="{DE4951A7-CEFD-4F93-96F0-002BC456CE55}"/>
          </ac:spMkLst>
        </pc:spChg>
        <pc:spChg chg="add del mod">
          <ac:chgData name="Andres Penuela-Fernandez" userId="26693260-5f72-4911-8218-b098c180f1d5" providerId="ADAL" clId="{BC06EF19-1559-4B52-8E5C-04BEE9A72503}" dt="2020-01-14T11:10:03.588" v="903"/>
          <ac:spMkLst>
            <pc:docMk/>
            <pc:sldMk cId="3747394284" sldId="256"/>
            <ac:spMk id="122" creationId="{318A0372-9ED6-47C1-93D9-601059DACCE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3" creationId="{639B6BB5-6EE7-4953-A377-7049217C226D}"/>
          </ac:spMkLst>
        </pc:spChg>
        <pc:spChg chg="add del mod">
          <ac:chgData name="Andres Penuela-Fernandez" userId="26693260-5f72-4911-8218-b098c180f1d5" providerId="ADAL" clId="{BC06EF19-1559-4B52-8E5C-04BEE9A72503}" dt="2020-01-14T11:11:57.529" v="922" actId="478"/>
          <ac:spMkLst>
            <pc:docMk/>
            <pc:sldMk cId="3747394284" sldId="256"/>
            <ac:spMk id="125" creationId="{81D0295A-6A5F-422C-8D2C-58F92409EF6D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25" creationId="{F0F52FA5-370D-4E25-A12B-323F93DDE641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7" creationId="{D063BE29-66D1-4792-9B7A-826717885EF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8" creationId="{86EA51D9-37FF-40E1-8771-CE6FE2C00370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29" creationId="{11F9B8E2-BCD4-4BDC-BED6-9358E1AA1373}"/>
          </ac:spMkLst>
        </pc:spChg>
        <pc:spChg chg="add del mod">
          <ac:chgData name="Andres Penuela-Fernandez" userId="26693260-5f72-4911-8218-b098c180f1d5" providerId="ADAL" clId="{BC06EF19-1559-4B52-8E5C-04BEE9A72503}" dt="2020-01-14T11:24:21.933" v="1007" actId="478"/>
          <ac:spMkLst>
            <pc:docMk/>
            <pc:sldMk cId="3747394284" sldId="256"/>
            <ac:spMk id="129" creationId="{B9A4DD8F-5A24-4187-A627-50003D0923C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0" creationId="{8E949DBA-C4BB-44D7-81AA-E10490D9D6F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1" creationId="{5E825FA1-67B9-4D92-8735-69EA1669A11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2" creationId="{DE9D9B47-D3FB-4BBD-935C-C21EE1DE2661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3" creationId="{A8576B6A-2278-4F6E-B33C-CF256958EFB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5" creationId="{194AD0C9-9FC0-4584-80D6-53B17C573D91}"/>
          </ac:spMkLst>
        </pc:spChg>
        <pc:spChg chg="add del mod">
          <ac:chgData name="Andres Penuela-Fernandez" userId="26693260-5f72-4911-8218-b098c180f1d5" providerId="ADAL" clId="{BC06EF19-1559-4B52-8E5C-04BEE9A72503}" dt="2020-01-14T17:23:28.017" v="2381" actId="478"/>
          <ac:spMkLst>
            <pc:docMk/>
            <pc:sldMk cId="3747394284" sldId="256"/>
            <ac:spMk id="136" creationId="{54B7BE5F-7349-4DB4-A009-68568611194A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37" creationId="{ACB6A99C-B723-4897-995F-673FCF0F1861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38" creationId="{6FACF5E3-C1A2-4D09-AB9F-F64382639AF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9" creationId="{5CE339AB-64FD-4947-8F16-5C8A67FAF3A7}"/>
          </ac:spMkLst>
        </pc:spChg>
        <pc:spChg chg="add del mod">
          <ac:chgData name="Andres Penuela-Fernandez" userId="26693260-5f72-4911-8218-b098c180f1d5" providerId="ADAL" clId="{BC06EF19-1559-4B52-8E5C-04BEE9A72503}" dt="2020-01-14T15:25:53.622" v="1616" actId="478"/>
          <ac:spMkLst>
            <pc:docMk/>
            <pc:sldMk cId="3747394284" sldId="256"/>
            <ac:spMk id="140" creationId="{D83C65F7-E7C5-4F3B-9D70-CD876F6812B5}"/>
          </ac:spMkLst>
        </pc:spChg>
        <pc:spChg chg="add del mod">
          <ac:chgData name="Andres Penuela-Fernandez" userId="26693260-5f72-4911-8218-b098c180f1d5" providerId="ADAL" clId="{BC06EF19-1559-4B52-8E5C-04BEE9A72503}" dt="2020-01-14T15:25:48.837" v="1612" actId="478"/>
          <ac:spMkLst>
            <pc:docMk/>
            <pc:sldMk cId="3747394284" sldId="256"/>
            <ac:spMk id="143" creationId="{69C85135-4130-4196-BC74-69A26099F1AD}"/>
          </ac:spMkLst>
        </pc:spChg>
        <pc:spChg chg="add del mod">
          <ac:chgData name="Andres Penuela-Fernandez" userId="26693260-5f72-4911-8218-b098c180f1d5" providerId="ADAL" clId="{BC06EF19-1559-4B52-8E5C-04BEE9A72503}" dt="2020-01-14T15:25:52.055" v="1615" actId="478"/>
          <ac:spMkLst>
            <pc:docMk/>
            <pc:sldMk cId="3747394284" sldId="256"/>
            <ac:spMk id="144" creationId="{AF06C73C-5D39-424B-9D10-073605305972}"/>
          </ac:spMkLst>
        </pc:spChg>
        <pc:spChg chg="add del mod">
          <ac:chgData name="Andres Penuela-Fernandez" userId="26693260-5f72-4911-8218-b098c180f1d5" providerId="ADAL" clId="{BC06EF19-1559-4B52-8E5C-04BEE9A72503}" dt="2020-01-14T15:25:43.765" v="1611" actId="478"/>
          <ac:spMkLst>
            <pc:docMk/>
            <pc:sldMk cId="3747394284" sldId="256"/>
            <ac:spMk id="145" creationId="{09AA1708-44DF-4405-ABA5-16C60494BEC4}"/>
          </ac:spMkLst>
        </pc:spChg>
        <pc:spChg chg="add mod">
          <ac:chgData name="Andres Penuela-Fernandez" userId="26693260-5f72-4911-8218-b098c180f1d5" providerId="ADAL" clId="{BC06EF19-1559-4B52-8E5C-04BEE9A72503}" dt="2020-01-14T15:51:13.676" v="2380" actId="14100"/>
          <ac:spMkLst>
            <pc:docMk/>
            <pc:sldMk cId="3747394284" sldId="256"/>
            <ac:spMk id="146" creationId="{74929072-099A-42F3-9C7B-83ECA425F4D6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47" creationId="{A869FA75-9E88-4DFF-B365-D28BAEAB873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48" creationId="{FEF91FF2-4DC2-41FE-8A4E-D5F581DB99B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49" creationId="{DBF52E2D-3896-45C4-8DE3-3AA79D02DFDD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0" creationId="{254433E0-3278-41B6-8E4A-220CA3BF70E6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1" creationId="{D809B1ED-CE13-4D73-855A-F2FFBE587B1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2" creationId="{A1CFB03D-4946-4186-828E-FAC99015020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3" creationId="{D3AF91E0-AE11-4A80-A54F-13FC5090C59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4" creationId="{0BC0D7AD-E7A0-4DF0-90D0-9B57C1C4DCE5}"/>
          </ac:spMkLst>
        </pc:spChg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155" creationId="{FC2D4E4C-72E6-4AD4-85C4-684DE3DD27C3}"/>
          </ac:spMkLst>
        </pc:spChg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156" creationId="{8F4B222F-7A6F-45FE-8F46-0BBC47BE6102}"/>
          </ac:spMkLst>
        </pc:spChg>
        <pc:spChg chg="add mod">
          <ac:chgData name="Andres Penuela-Fernandez" userId="26693260-5f72-4911-8218-b098c180f1d5" providerId="ADAL" clId="{BC06EF19-1559-4B52-8E5C-04BEE9A72503}" dt="2020-01-14T17:25:48.490" v="2406" actId="20577"/>
          <ac:spMkLst>
            <pc:docMk/>
            <pc:sldMk cId="3747394284" sldId="256"/>
            <ac:spMk id="157" creationId="{83C2B4D4-D68B-4CAA-AEF4-70D87B70C786}"/>
          </ac:spMkLst>
        </pc:spChg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158" creationId="{AD777761-CD76-498B-B609-401791AD65F2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9" creationId="{182F78B1-F1B8-4149-A0CB-8A423921D85F}"/>
          </ac:spMkLst>
        </pc:spChg>
        <pc:spChg chg="add mod">
          <ac:chgData name="Andres Penuela-Fernandez" userId="26693260-5f72-4911-8218-b098c180f1d5" providerId="ADAL" clId="{BC06EF19-1559-4B52-8E5C-04BEE9A72503}" dt="2020-01-14T17:27:20.818" v="2415" actId="14100"/>
          <ac:spMkLst>
            <pc:docMk/>
            <pc:sldMk cId="3747394284" sldId="256"/>
            <ac:spMk id="160" creationId="{90475771-2860-467E-AB69-D36F1C709EF8}"/>
          </ac:spMkLst>
        </pc:sp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38" creationId="{2CF86A7B-9DEE-4A7D-8229-DD780AB6937C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39" creationId="{988E6E31-D560-4F8A-A47E-AD50DF808CCB}"/>
          </ac:picMkLst>
        </pc:picChg>
        <pc:picChg chg="add del mod">
          <ac:chgData name="Andres Penuela-Fernandez" userId="26693260-5f72-4911-8218-b098c180f1d5" providerId="ADAL" clId="{BC06EF19-1559-4B52-8E5C-04BEE9A72503}" dt="2020-01-13T19:51:39.334" v="229" actId="478"/>
          <ac:picMkLst>
            <pc:docMk/>
            <pc:sldMk cId="3747394284" sldId="256"/>
            <ac:picMk id="40" creationId="{17DEBB12-63DA-4BED-933D-F0B08770B6AC}"/>
          </ac:picMkLst>
        </pc:picChg>
        <pc:picChg chg="add del mod">
          <ac:chgData name="Andres Penuela-Fernandez" userId="26693260-5f72-4911-8218-b098c180f1d5" providerId="ADAL" clId="{BC06EF19-1559-4B52-8E5C-04BEE9A72503}" dt="2020-01-13T19:58:11.287" v="285" actId="478"/>
          <ac:picMkLst>
            <pc:docMk/>
            <pc:sldMk cId="3747394284" sldId="256"/>
            <ac:picMk id="41" creationId="{EC9990F7-8809-4F1A-BB32-523BBA498534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2" creationId="{2C2DA01E-D23D-4034-87F9-3902836C475F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3" creationId="{F78E18FA-9C07-4B91-B5E2-A984E784D64E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4" creationId="{CCD86AB4-BAB8-48D9-891D-A52DB13F5ECA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49" creationId="{2682A848-187E-42AF-B806-790C64296838}"/>
          </ac:picMkLst>
        </pc:picChg>
        <pc:picChg chg="add del">
          <ac:chgData name="Andres Penuela-Fernandez" userId="26693260-5f72-4911-8218-b098c180f1d5" providerId="ADAL" clId="{BC06EF19-1559-4B52-8E5C-04BEE9A72503}" dt="2020-01-13T20:00:08.417" v="296"/>
          <ac:picMkLst>
            <pc:docMk/>
            <pc:sldMk cId="3747394284" sldId="256"/>
            <ac:picMk id="52" creationId="{08BD9457-B0AD-491D-B2E7-B41861D0CA77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79" creationId="{C01AC8A8-2039-431F-850B-0297971BD7A8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80" creationId="{D387F0D9-1417-4F21-B837-E848DCE13846}"/>
          </ac:picMkLst>
        </pc:picChg>
        <pc:picChg chg="add del mod">
          <ac:chgData name="Andres Penuela-Fernandez" userId="26693260-5f72-4911-8218-b098c180f1d5" providerId="ADAL" clId="{BC06EF19-1559-4B52-8E5C-04BEE9A72503}" dt="2020-01-13T20:18:45.454" v="512" actId="478"/>
          <ac:picMkLst>
            <pc:docMk/>
            <pc:sldMk cId="3747394284" sldId="256"/>
            <ac:picMk id="81" creationId="{7EE8402E-0DF7-4F38-9E5C-4A89787BB34A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126" creationId="{FAA7651B-2966-4657-A81C-F6EC3D157073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134" creationId="{EF2DFDA8-674C-4E29-B98B-534B1C62BA4F}"/>
          </ac:picMkLst>
        </pc:picChg>
        <pc:cxnChg chg="del mod">
          <ac:chgData name="Andres Penuela-Fernandez" userId="26693260-5f72-4911-8218-b098c180f1d5" providerId="ADAL" clId="{BC06EF19-1559-4B52-8E5C-04BEE9A72503}" dt="2020-01-13T20:00:50.601" v="303" actId="478"/>
          <ac:cxnSpMkLst>
            <pc:docMk/>
            <pc:sldMk cId="3747394284" sldId="256"/>
            <ac:cxnSpMk id="11" creationId="{FCB424E9-F3C4-4FD4-87C8-884E4E90343C}"/>
          </ac:cxnSpMkLst>
        </pc:cxnChg>
        <pc:cxnChg chg="del mod">
          <ac:chgData name="Andres Penuela-Fernandez" userId="26693260-5f72-4911-8218-b098c180f1d5" providerId="ADAL" clId="{BC06EF19-1559-4B52-8E5C-04BEE9A72503}" dt="2020-01-13T19:58:06.743" v="282" actId="478"/>
          <ac:cxnSpMkLst>
            <pc:docMk/>
            <pc:sldMk cId="3747394284" sldId="256"/>
            <ac:cxnSpMk id="12" creationId="{AD002F2E-4F7E-4D3B-824A-A9849217979F}"/>
          </ac:cxnSpMkLst>
        </pc:cxnChg>
        <pc:cxnChg chg="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15" creationId="{2B3567E2-BB53-435B-9445-6420ED7D828D}"/>
          </ac:cxnSpMkLst>
        </pc:cxnChg>
        <pc:cxnChg chg="del">
          <ac:chgData name="Andres Penuela-Fernandez" userId="26693260-5f72-4911-8218-b098c180f1d5" providerId="ADAL" clId="{BC06EF19-1559-4B52-8E5C-04BEE9A72503}" dt="2020-01-13T12:17:50.166" v="98" actId="478"/>
          <ac:cxnSpMkLst>
            <pc:docMk/>
            <pc:sldMk cId="3747394284" sldId="256"/>
            <ac:cxnSpMk id="19" creationId="{2411F07C-1A8A-4A4B-AA2B-29749159BED4}"/>
          </ac:cxnSpMkLst>
        </pc:cxnChg>
        <pc:cxnChg chg="del mod">
          <ac:chgData name="Andres Penuela-Fernandez" userId="26693260-5f72-4911-8218-b098c180f1d5" providerId="ADAL" clId="{BC06EF19-1559-4B52-8E5C-04BEE9A72503}" dt="2020-01-14T11:12:15.740" v="926" actId="478"/>
          <ac:cxnSpMkLst>
            <pc:docMk/>
            <pc:sldMk cId="3747394284" sldId="256"/>
            <ac:cxnSpMk id="20" creationId="{5CEB294F-BE8E-42BF-B230-4C07705281D0}"/>
          </ac:cxnSpMkLst>
        </pc:cxnChg>
        <pc:cxnChg chg="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22" creationId="{3A0064F5-D41D-4B6B-BEA4-4BB32AA78BB5}"/>
          </ac:cxnSpMkLst>
        </pc:cxnChg>
        <pc:cxnChg chg="add del mod">
          <ac:chgData name="Andres Penuela-Fernandez" userId="26693260-5f72-4911-8218-b098c180f1d5" providerId="ADAL" clId="{BC06EF19-1559-4B52-8E5C-04BEE9A72503}" dt="2020-01-13T12:20:55.939" v="141" actId="478"/>
          <ac:cxnSpMkLst>
            <pc:docMk/>
            <pc:sldMk cId="3747394284" sldId="256"/>
            <ac:cxnSpMk id="25" creationId="{FA8D3E52-AE80-4A0C-A6D8-426347DF2002}"/>
          </ac:cxnSpMkLst>
        </pc:cxnChg>
        <pc:cxnChg chg="add del mod">
          <ac:chgData name="Andres Penuela-Fernandez" userId="26693260-5f72-4911-8218-b098c180f1d5" providerId="ADAL" clId="{BC06EF19-1559-4B52-8E5C-04BEE9A72503}" dt="2020-01-13T19:57:44.768" v="276" actId="478"/>
          <ac:cxnSpMkLst>
            <pc:docMk/>
            <pc:sldMk cId="3747394284" sldId="256"/>
            <ac:cxnSpMk id="26" creationId="{8E91A8E8-5F92-460C-92CF-FDD751E4DCB9}"/>
          </ac:cxnSpMkLst>
        </pc:cxnChg>
        <pc:cxnChg chg="add del mod">
          <ac:chgData name="Andres Penuela-Fernandez" userId="26693260-5f72-4911-8218-b098c180f1d5" providerId="ADAL" clId="{BC06EF19-1559-4B52-8E5C-04BEE9A72503}" dt="2020-01-13T20:01:22.834" v="308" actId="478"/>
          <ac:cxnSpMkLst>
            <pc:docMk/>
            <pc:sldMk cId="3747394284" sldId="256"/>
            <ac:cxnSpMk id="27" creationId="{E47B228A-A4AE-422A-AB64-E8AE37F52088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1" creationId="{9336AB69-4D3A-4C16-AEAF-7DF4E1104F2D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2" creationId="{6997D6C2-10FE-4187-A0AF-BC01A78A8692}"/>
          </ac:cxnSpMkLst>
        </pc:cxnChg>
        <pc:cxnChg chg="add del mod">
          <ac:chgData name="Andres Penuela-Fernandez" userId="26693260-5f72-4911-8218-b098c180f1d5" providerId="ADAL" clId="{BC06EF19-1559-4B52-8E5C-04BEE9A72503}" dt="2020-01-13T19:56:57.775" v="266" actId="478"/>
          <ac:cxnSpMkLst>
            <pc:docMk/>
            <pc:sldMk cId="3747394284" sldId="256"/>
            <ac:cxnSpMk id="35" creationId="{1D81D73A-48FA-406D-9CC0-64D2B1767CC0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6" creationId="{EC9E25F8-AE6E-4081-AC0C-583840938C78}"/>
          </ac:cxnSpMkLst>
        </pc:cxnChg>
        <pc:cxnChg chg="add del mod">
          <ac:chgData name="Andres Penuela-Fernandez" userId="26693260-5f72-4911-8218-b098c180f1d5" providerId="ADAL" clId="{BC06EF19-1559-4B52-8E5C-04BEE9A72503}" dt="2020-01-13T19:55:52.448" v="249" actId="478"/>
          <ac:cxnSpMkLst>
            <pc:docMk/>
            <pc:sldMk cId="3747394284" sldId="256"/>
            <ac:cxnSpMk id="45" creationId="{1DCD8A0C-D339-4E03-99ED-A1FDBA845FD7}"/>
          </ac:cxnSpMkLst>
        </pc:cxnChg>
        <pc:cxnChg chg="add del mod">
          <ac:chgData name="Andres Penuela-Fernandez" userId="26693260-5f72-4911-8218-b098c180f1d5" providerId="ADAL" clId="{BC06EF19-1559-4B52-8E5C-04BEE9A72503}" dt="2020-01-13T20:01:23.746" v="309" actId="478"/>
          <ac:cxnSpMkLst>
            <pc:docMk/>
            <pc:sldMk cId="3747394284" sldId="256"/>
            <ac:cxnSpMk id="46" creationId="{A837037D-0F6A-4291-91B2-D94C0650621E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47" creationId="{DA621104-1BA6-4F4A-A0B1-609B578D421A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50" creationId="{90B555F6-F40A-4129-9D2D-4A738A5BF894}"/>
          </ac:cxnSpMkLst>
        </pc:cxnChg>
        <pc:cxnChg chg="add del">
          <ac:chgData name="Andres Penuela-Fernandez" userId="26693260-5f72-4911-8218-b098c180f1d5" providerId="ADAL" clId="{BC06EF19-1559-4B52-8E5C-04BEE9A72503}" dt="2020-01-13T20:00:08.417" v="296"/>
          <ac:cxnSpMkLst>
            <pc:docMk/>
            <pc:sldMk cId="3747394284" sldId="256"/>
            <ac:cxnSpMk id="53" creationId="{578D0F6C-3409-4F07-B2DF-256586BD8335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54" creationId="{4AD291C6-471F-4C42-B845-FE9DA9D84E40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55" creationId="{23658138-B8A3-489F-AD78-17528627E4A6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56" creationId="{3A947CA1-FC48-4403-A47A-7017F9FA3079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72" creationId="{6114F7D0-10B9-4FC4-BCB8-5D00BC373C5F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73" creationId="{CF1F8902-A853-4FE4-851F-C899F63B3A2D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77" creationId="{67A5CA1B-E732-4825-8F6D-66CA88353D43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81" creationId="{CFD18485-65CC-42D7-9BDE-61E5246DB18D}"/>
          </ac:cxnSpMkLst>
        </pc:cxnChg>
        <pc:cxnChg chg="add del mod">
          <ac:chgData name="Andres Penuela-Fernandez" userId="26693260-5f72-4911-8218-b098c180f1d5" providerId="ADAL" clId="{BC06EF19-1559-4B52-8E5C-04BEE9A72503}" dt="2020-01-13T20:18:48.675" v="514" actId="478"/>
          <ac:cxnSpMkLst>
            <pc:docMk/>
            <pc:sldMk cId="3747394284" sldId="256"/>
            <ac:cxnSpMk id="82" creationId="{19B14DF0-B90B-46F3-A396-F88E2C832731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82" creationId="{EA7E3EB1-A502-42AA-957C-C9C52316A6B1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83" creationId="{E1BED7CF-6CD4-4D8A-B3C7-FA879E2A72E1}"/>
          </ac:cxnSpMkLst>
        </pc:cxnChg>
        <pc:cxnChg chg="add del mod">
          <ac:chgData name="Andres Penuela-Fernandez" userId="26693260-5f72-4911-8218-b098c180f1d5" providerId="ADAL" clId="{BC06EF19-1559-4B52-8E5C-04BEE9A72503}" dt="2020-01-14T15:28:56.090" v="1732" actId="478"/>
          <ac:cxnSpMkLst>
            <pc:docMk/>
            <pc:sldMk cId="3747394284" sldId="256"/>
            <ac:cxnSpMk id="84" creationId="{D7162126-B24A-4966-898A-BE12FBB85D7C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91" creationId="{FC201659-89D0-4727-9EF2-5A73490D2088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92" creationId="{B7945ADD-CC9C-497B-9AA9-26E8D80CD276}"/>
          </ac:cxnSpMkLst>
        </pc:cxnChg>
        <pc:cxnChg chg="add del mod">
          <ac:chgData name="Andres Penuela-Fernandez" userId="26693260-5f72-4911-8218-b098c180f1d5" providerId="ADAL" clId="{BC06EF19-1559-4B52-8E5C-04BEE9A72503}" dt="2020-01-14T15:46:47.266" v="2341" actId="478"/>
          <ac:cxnSpMkLst>
            <pc:docMk/>
            <pc:sldMk cId="3747394284" sldId="256"/>
            <ac:cxnSpMk id="99" creationId="{241FA1DD-2D9D-4874-802C-A8AEF86E0965}"/>
          </ac:cxnSpMkLst>
        </pc:cxnChg>
        <pc:cxnChg chg="add del mod">
          <ac:chgData name="Andres Penuela-Fernandez" userId="26693260-5f72-4911-8218-b098c180f1d5" providerId="ADAL" clId="{BC06EF19-1559-4B52-8E5C-04BEE9A72503}" dt="2020-01-14T15:46:47.266" v="2341" actId="478"/>
          <ac:cxnSpMkLst>
            <pc:docMk/>
            <pc:sldMk cId="3747394284" sldId="256"/>
            <ac:cxnSpMk id="105" creationId="{6B66D97B-2F07-4AB9-A4EA-F9098DC68FDF}"/>
          </ac:cxnSpMkLst>
        </pc:cxnChg>
        <pc:cxnChg chg="add del mod">
          <ac:chgData name="Andres Penuela-Fernandez" userId="26693260-5f72-4911-8218-b098c180f1d5" providerId="ADAL" clId="{BC06EF19-1559-4B52-8E5C-04BEE9A72503}" dt="2020-01-14T15:03:43.955" v="1375" actId="478"/>
          <ac:cxnSpMkLst>
            <pc:docMk/>
            <pc:sldMk cId="3747394284" sldId="256"/>
            <ac:cxnSpMk id="121" creationId="{4B3A7F30-FD5A-48C8-B5CB-CB3B99D3639D}"/>
          </ac:cxnSpMkLst>
        </pc:cxnChg>
        <pc:cxnChg chg="add del mod">
          <ac:chgData name="Andres Penuela-Fernandez" userId="26693260-5f72-4911-8218-b098c180f1d5" providerId="ADAL" clId="{BC06EF19-1559-4B52-8E5C-04BEE9A72503}" dt="2020-01-14T15:03:43.955" v="1375" actId="478"/>
          <ac:cxnSpMkLst>
            <pc:docMk/>
            <pc:sldMk cId="3747394284" sldId="256"/>
            <ac:cxnSpMk id="122" creationId="{5EF59E45-10CE-4944-877E-CA49B39598E4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124" creationId="{33559E39-22B6-4F7E-A814-60A53A069426}"/>
          </ac:cxnSpMkLst>
        </pc:cxnChg>
        <pc:cxnChg chg="add del mod">
          <ac:chgData name="Andres Penuela-Fernandez" userId="26693260-5f72-4911-8218-b098c180f1d5" providerId="ADAL" clId="{BC06EF19-1559-4B52-8E5C-04BEE9A72503}" dt="2020-01-14T15:25:49.571" v="1613" actId="478"/>
          <ac:cxnSpMkLst>
            <pc:docMk/>
            <pc:sldMk cId="3747394284" sldId="256"/>
            <ac:cxnSpMk id="141" creationId="{AD13663A-1B33-492A-9A66-AFE3B5730745}"/>
          </ac:cxnSpMkLst>
        </pc:cxnChg>
        <pc:cxnChg chg="add del mod">
          <ac:chgData name="Andres Penuela-Fernandez" userId="26693260-5f72-4911-8218-b098c180f1d5" providerId="ADAL" clId="{BC06EF19-1559-4B52-8E5C-04BEE9A72503}" dt="2020-01-14T15:25:50.805" v="1614" actId="478"/>
          <ac:cxnSpMkLst>
            <pc:docMk/>
            <pc:sldMk cId="3747394284" sldId="256"/>
            <ac:cxnSpMk id="142" creationId="{429702AE-C74C-4B74-A3EE-9A4AFDD880D9}"/>
          </ac:cxnSpMkLst>
        </pc:cxnChg>
      </pc:sldChg>
      <pc:sldChg chg="delSp modSp add del">
        <pc:chgData name="Andres Penuela-Fernandez" userId="26693260-5f72-4911-8218-b098c180f1d5" providerId="ADAL" clId="{BC06EF19-1559-4B52-8E5C-04BEE9A72503}" dt="2020-01-14T12:06:35.846" v="1133" actId="47"/>
        <pc:sldMkLst>
          <pc:docMk/>
          <pc:sldMk cId="3437441346" sldId="257"/>
        </pc:sldMkLst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4" creationId="{366A7950-D715-4706-BCEC-BB07A3958164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6" creationId="{0A1F5B55-926A-4086-847A-9CC4363BA1B2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7" creationId="{121CC0A8-70B8-4F6A-AC97-E64AE54E592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17" creationId="{BE93F912-253B-4430-9D03-5E859CB208C3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18" creationId="{06854F99-8DB3-48C4-A1DD-F39950C555B6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21" creationId="{9D0DAA5C-F99B-45A4-AB61-A4A335C0669F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28" creationId="{768D26F7-AA54-4AE4-B091-D716745EE619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29" creationId="{71076360-EB86-4696-8DB7-E69993226C35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30" creationId="{67DC22B7-78A0-43C1-911F-F64A4CCA8399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3" creationId="{F070CA72-5D0E-44CE-AB74-E706108EB9F4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4" creationId="{36D8BC79-D32D-40E9-87EB-D2880A72B35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7" creationId="{B35D8EB7-B03A-4582-813F-346AABF6D289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48" creationId="{AC94FA18-2CB9-4194-BA8F-9A9946B9AB4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57" creationId="{0EC5F1A6-3EF4-4FF7-859C-AFFD58DB75F8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58" creationId="{5AE8F5AE-D66D-4252-8868-0F5A6BFF6C18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59" creationId="{EB449BEC-15F2-40BE-83ED-AB5E3F63317E}"/>
          </ac:spMkLst>
        </pc:sp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38" creationId="{2CF86A7B-9DEE-4A7D-8229-DD780AB6937C}"/>
          </ac:picMkLst>
        </pc:pic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39" creationId="{988E6E31-D560-4F8A-A47E-AD50DF808CCB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2" creationId="{2C2DA01E-D23D-4034-87F9-3902836C475F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3" creationId="{F78E18FA-9C07-4B91-B5E2-A984E784D64E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4" creationId="{CCD86AB4-BAB8-48D9-891D-A52DB13F5ECA}"/>
          </ac:picMkLst>
        </pc:pic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49" creationId="{2682A848-187E-42AF-B806-790C64296838}"/>
          </ac:picMkLst>
        </pc:pic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15" creationId="{2B3567E2-BB53-435B-9445-6420ED7D828D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20" creationId="{5CEB294F-BE8E-42BF-B230-4C07705281D0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22" creationId="{3A0064F5-D41D-4B6B-BEA4-4BB32AA78BB5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1" creationId="{9336AB69-4D3A-4C16-AEAF-7DF4E1104F2D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2" creationId="{6997D6C2-10FE-4187-A0AF-BC01A78A8692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6" creationId="{EC9E25F8-AE6E-4081-AC0C-583840938C78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47" creationId="{DA621104-1BA6-4F4A-A0B1-609B578D421A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50" creationId="{90B555F6-F40A-4129-9D2D-4A738A5BF894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54" creationId="{4AD291C6-471F-4C42-B845-FE9DA9D84E40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55" creationId="{23658138-B8A3-489F-AD78-17528627E4A6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56" creationId="{3A947CA1-FC48-4403-A47A-7017F9FA3079}"/>
          </ac:cxnSpMkLst>
        </pc:cxnChg>
      </pc:sldChg>
      <pc:sldMasterChg chg="modSp modSldLayout">
        <pc:chgData name="Andres Penuela-Fernandez" userId="26693260-5f72-4911-8218-b098c180f1d5" providerId="ADAL" clId="{BC06EF19-1559-4B52-8E5C-04BEE9A72503}" dt="2020-01-13T20:18:01.598" v="510"/>
        <pc:sldMasterMkLst>
          <pc:docMk/>
          <pc:sldMasterMk cId="3259125667" sldId="2147483648"/>
        </pc:sldMasterMkLst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2" creationId="{EFA3DBD0-77D5-4E0D-AFB4-2889E24BB060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3" creationId="{FCD535ED-941F-4CC3-902A-97731EABCDA9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4" creationId="{3A7B300A-AEC0-4079-9F42-F14B3DC4FB2F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5" creationId="{E060D5B9-4657-4546-B7C4-6CE28F2C9C51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6" creationId="{2E24CA88-C816-4ADE-98A0-81523CBB0688}"/>
          </ac:spMkLst>
        </pc:sp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523070869" sldId="2147483649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523070869" sldId="2147483649"/>
              <ac:spMk id="2" creationId="{EC607EDF-195A-4FED-B7ED-D881AEB5966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523070869" sldId="2147483649"/>
              <ac:spMk id="3" creationId="{39CE7FA5-93D1-431E-84AF-1AC1A1AA1D47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3818020411" sldId="2147483651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3818020411" sldId="2147483651"/>
              <ac:spMk id="2" creationId="{C34B9C04-FE1B-40F4-A5B0-D6361C90D2E8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3818020411" sldId="2147483651"/>
              <ac:spMk id="3" creationId="{DE3AB63B-081E-4D20-9DC9-59AA2CFC417A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702885996" sldId="2147483652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702885996" sldId="2147483652"/>
              <ac:spMk id="3" creationId="{064FE5C4-6643-4408-A5F4-D6231433D005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702885996" sldId="2147483652"/>
              <ac:spMk id="4" creationId="{327C4829-13A1-4ED9-BE8B-382A409E6EB4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808263009" sldId="2147483653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2" creationId="{38074664-6E20-4514-82B2-C54C1339E360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3" creationId="{490846BB-10E7-4F4A-95FE-FB79775E8097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4" creationId="{A07FE660-46F6-45DF-A1AF-7D8C55D31FED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5" creationId="{6B64915C-B29F-4879-851D-6F55FCAFD82E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6" creationId="{43AB1227-BDEC-4814-B8B8-370FF7C327D2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827152027" sldId="2147483656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2" creationId="{EB3A23A4-470B-4DCC-AB5A-6F8C22DA8B7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3" creationId="{0604A6AA-40C8-46E7-9335-6982E8231A3E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4" creationId="{3F900D2A-AC9D-4251-9DC7-A16D5D7E17B2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187785289" sldId="2147483657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2" creationId="{90563BC0-1FB2-4FB7-A196-DF6E42C24F7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3" creationId="{B598248A-82CA-421D-8D84-28028B705A5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4" creationId="{88D0AC20-5B3C-42D1-AEF6-6E498F35ABB7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174217290" sldId="2147483659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174217290" sldId="2147483659"/>
              <ac:spMk id="2" creationId="{62CB00B6-F65A-430F-AD07-E7D002C45425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174217290" sldId="2147483659"/>
              <ac:spMk id="3" creationId="{C6F28306-8EEB-46A2-A1B3-CC8E02CC45CF}"/>
            </ac:spMkLst>
          </pc:spChg>
        </pc:sldLayoutChg>
      </pc:sldMasterChg>
      <pc:sldMasterChg chg="modSp modSldLayout">
        <pc:chgData name="Andres Penuela-Fernandez" userId="26693260-5f72-4911-8218-b098c180f1d5" providerId="ADAL" clId="{BC06EF19-1559-4B52-8E5C-04BEE9A72503}" dt="2020-01-13T20:17:05.830" v="508"/>
        <pc:sldMasterMkLst>
          <pc:docMk/>
          <pc:sldMasterMk cId="1676646719" sldId="2147483660"/>
        </pc:sldMasterMkLst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2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3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4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5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6" creationId="{00000000-0000-0000-0000-000000000000}"/>
          </ac:spMkLst>
        </pc:sp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475998267" sldId="2147483661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75998267" sldId="214748366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75998267" sldId="2147483661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135656801" sldId="2147483663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135656801" sldId="2147483663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135656801" sldId="2147483663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498469692" sldId="2147483664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98469692" sldId="2147483664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98469692" sldId="2147483664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3013438040" sldId="2147483665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4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5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6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233093089" sldId="2147483668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1685413425" sldId="2147483669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1655541709" sldId="2147483671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55541709" sldId="214748367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5554170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Andres Penuela-Fernandez" userId="26693260-5f72-4911-8218-b098c180f1d5" providerId="ADAL" clId="{BC06EF19-1559-4B52-8E5C-04BEE9A72503}" dt="2020-01-14T15:48:52.651" v="2357"/>
        <pc:sldMasterMkLst>
          <pc:docMk/>
          <pc:sldMasterMk cId="2520255350" sldId="2147483660"/>
        </pc:sldMasterMkLst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2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3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4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5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6" creationId="{00000000-0000-0000-0000-000000000000}"/>
          </ac:spMkLst>
        </pc:sp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2238918440" sldId="2147483661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238918440" sldId="214748366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238918440" sldId="2147483661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3791829781" sldId="2147483663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791829781" sldId="2147483663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791829781" sldId="2147483663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1416532066" sldId="2147483664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1416532066" sldId="2147483664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1416532066" sldId="2147483664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3263706541" sldId="2147483665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4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5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6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2188128276" sldId="2147483668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88128276" sldId="2147483668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88128276" sldId="2147483668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88128276" sldId="2147483668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3066696847" sldId="2147483669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066696847" sldId="2147483669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066696847" sldId="2147483669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066696847" sldId="2147483669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2157153980" sldId="2147483671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57153980" sldId="214748367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5715398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12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60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5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8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39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67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4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5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0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0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EF2-4AE0-4218-8FE5-D4A1005FB922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07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BE726FB6-2C47-463D-81CE-645904267455}"/>
              </a:ext>
            </a:extLst>
          </p:cNvPr>
          <p:cNvSpPr/>
          <p:nvPr/>
        </p:nvSpPr>
        <p:spPr>
          <a:xfrm>
            <a:off x="10895289" y="10505638"/>
            <a:ext cx="4370973" cy="34647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03" name="CuadroTexto 4">
            <a:extLst>
              <a:ext uri="{FF2B5EF4-FFF2-40B4-BE49-F238E27FC236}">
                <a16:creationId xmlns:a16="http://schemas.microsoft.com/office/drawing/2014/main" id="{A27B0CDA-8C75-4057-A847-0C426D3F7FB3}"/>
              </a:ext>
            </a:extLst>
          </p:cNvPr>
          <p:cNvSpPr txBox="1"/>
          <p:nvPr/>
        </p:nvSpPr>
        <p:spPr>
          <a:xfrm>
            <a:off x="10910122" y="10505637"/>
            <a:ext cx="14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Outputs</a:t>
            </a:r>
            <a:endParaRPr lang="es-ES" sz="2800" b="1" baseline="-25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A6EBA0-84BE-47F2-BB8D-BDEDC71B7F45}"/>
              </a:ext>
            </a:extLst>
          </p:cNvPr>
          <p:cNvSpPr/>
          <p:nvPr/>
        </p:nvSpPr>
        <p:spPr>
          <a:xfrm>
            <a:off x="2795544" y="2330303"/>
            <a:ext cx="12470717" cy="57115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6A7950-D715-4706-BCEC-BB07A3958164}"/>
              </a:ext>
            </a:extLst>
          </p:cNvPr>
          <p:cNvSpPr txBox="1"/>
          <p:nvPr/>
        </p:nvSpPr>
        <p:spPr>
          <a:xfrm>
            <a:off x="11976550" y="5041908"/>
            <a:ext cx="1881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cs typeface="Times New Roman" panose="02020603050405020304" pitchFamily="18" charset="0"/>
              </a:rPr>
              <a:t>s</a:t>
            </a:r>
            <a:r>
              <a:rPr lang="pt-PT" sz="2000" baseline="-25000" dirty="0">
                <a:cs typeface="Times New Roman" panose="02020603050405020304" pitchFamily="18" charset="0"/>
              </a:rPr>
              <a:t>min</a:t>
            </a:r>
            <a:r>
              <a:rPr lang="pt-PT" sz="2000" dirty="0">
                <a:cs typeface="Times New Roman" panose="02020603050405020304" pitchFamily="18" charset="0"/>
              </a:rPr>
              <a:t>, s</a:t>
            </a:r>
            <a:r>
              <a:rPr lang="pt-PT" sz="2000" baseline="-25000" dirty="0"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pt-PT" sz="2000" dirty="0">
                <a:cs typeface="Times New Roman" panose="02020603050405020304" pitchFamily="18" charset="0"/>
              </a:rPr>
              <a:t> s</a:t>
            </a:r>
            <a:r>
              <a:rPr lang="pt-PT" sz="2000" baseline="-25000" dirty="0">
                <a:cs typeface="Times New Roman" panose="02020603050405020304" pitchFamily="18" charset="0"/>
              </a:rPr>
              <a:t>0</a:t>
            </a:r>
            <a:r>
              <a:rPr lang="pt-PT" sz="2000" dirty="0">
                <a:cs typeface="Times New Roman" panose="02020603050405020304" pitchFamily="18" charset="0"/>
              </a:rPr>
              <a:t>, u</a:t>
            </a:r>
            <a:r>
              <a:rPr lang="pt-PT" sz="2000" baseline="-25000" dirty="0">
                <a:cs typeface="Times New Roman" panose="02020603050405020304" pitchFamily="18" charset="0"/>
              </a:rPr>
              <a:t>max</a:t>
            </a:r>
            <a:endParaRPr lang="es-ES" sz="2000" baseline="-25000" dirty="0">
              <a:cs typeface="Times New Roman" panose="02020603050405020304" pitchFamily="18" charset="0"/>
            </a:endParaRPr>
          </a:p>
          <a:p>
            <a:pPr algn="ctr"/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1F5B55-926A-4086-847A-9CC4363BA1B2}"/>
              </a:ext>
            </a:extLst>
          </p:cNvPr>
          <p:cNvSpPr txBox="1"/>
          <p:nvPr/>
        </p:nvSpPr>
        <p:spPr>
          <a:xfrm>
            <a:off x="13372882" y="347166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 (mm/t)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B3567E2-BB53-435B-9445-6420ED7D828D}"/>
              </a:ext>
            </a:extLst>
          </p:cNvPr>
          <p:cNvCxnSpPr>
            <a:cxnSpLocks/>
          </p:cNvCxnSpPr>
          <p:nvPr/>
        </p:nvCxnSpPr>
        <p:spPr>
          <a:xfrm flipV="1">
            <a:off x="13195868" y="3957085"/>
            <a:ext cx="436156" cy="372033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A0064F5-D41D-4B6B-BEA4-4BB32AA78BB5}"/>
              </a:ext>
            </a:extLst>
          </p:cNvPr>
          <p:cNvCxnSpPr>
            <a:cxnSpLocks/>
          </p:cNvCxnSpPr>
          <p:nvPr/>
        </p:nvCxnSpPr>
        <p:spPr>
          <a:xfrm>
            <a:off x="13195869" y="5848561"/>
            <a:ext cx="491413" cy="388371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8D26F7-AA54-4AE4-B091-D716745EE619}"/>
              </a:ext>
            </a:extLst>
          </p:cNvPr>
          <p:cNvSpPr txBox="1"/>
          <p:nvPr/>
        </p:nvSpPr>
        <p:spPr>
          <a:xfrm>
            <a:off x="11200379" y="633553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reg_rel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7DC22B7-78A0-43C1-911F-F64A4CCA8399}"/>
              </a:ext>
            </a:extLst>
          </p:cNvPr>
          <p:cNvSpPr txBox="1"/>
          <p:nvPr/>
        </p:nvSpPr>
        <p:spPr>
          <a:xfrm>
            <a:off x="13205307" y="7195025"/>
            <a:ext cx="195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env</a:t>
            </a:r>
            <a:r>
              <a:rPr lang="pt-PT" sz="2000" baseline="-25000" dirty="0">
                <a:cs typeface="Times New Roman" panose="02020603050405020304" pitchFamily="18" charset="0"/>
              </a:rPr>
              <a:t>min </a:t>
            </a:r>
            <a:r>
              <a:rPr lang="pt-PT" sz="2000" dirty="0">
                <a:cs typeface="Times New Roman" panose="02020603050405020304" pitchFamily="18" charset="0"/>
              </a:rPr>
              <a:t>(ML/t)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38" name="Picture 37" descr="Resultado de imagen de dam icon">
            <a:extLst>
              <a:ext uri="{FF2B5EF4-FFF2-40B4-BE49-F238E27FC236}">
                <a16:creationId xmlns:a16="http://schemas.microsoft.com/office/drawing/2014/main" id="{2CF86A7B-9DEE-4A7D-8229-DD780AB69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134" y="4505751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8" descr="City">
            <a:extLst>
              <a:ext uri="{FF2B5EF4-FFF2-40B4-BE49-F238E27FC236}">
                <a16:creationId xmlns:a16="http://schemas.microsoft.com/office/drawing/2014/main" id="{988E6E31-D560-4F8A-A47E-AD50DF80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3058" y="6699902"/>
            <a:ext cx="914401" cy="914401"/>
          </a:xfrm>
          <a:prstGeom prst="rect">
            <a:avLst/>
          </a:prstGeom>
        </p:spPr>
      </p:pic>
      <p:sp>
        <p:nvSpPr>
          <p:cNvPr id="48" name="CuadroTexto 4">
            <a:extLst>
              <a:ext uri="{FF2B5EF4-FFF2-40B4-BE49-F238E27FC236}">
                <a16:creationId xmlns:a16="http://schemas.microsoft.com/office/drawing/2014/main" id="{AC94FA18-2CB9-4194-BA8F-9A9946B9AB45}"/>
              </a:ext>
            </a:extLst>
          </p:cNvPr>
          <p:cNvSpPr txBox="1"/>
          <p:nvPr/>
        </p:nvSpPr>
        <p:spPr>
          <a:xfrm>
            <a:off x="12416996" y="3005398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I (ML/t)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82A848-187E-42AF-B806-790C6429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2173" y="2430184"/>
            <a:ext cx="666684" cy="523221"/>
          </a:xfrm>
          <a:prstGeom prst="rect">
            <a:avLst/>
          </a:prstGeom>
        </p:spPr>
      </p:pic>
      <p:cxnSp>
        <p:nvCxnSpPr>
          <p:cNvPr id="50" name="Conector recto de flecha 19">
            <a:extLst>
              <a:ext uri="{FF2B5EF4-FFF2-40B4-BE49-F238E27FC236}">
                <a16:creationId xmlns:a16="http://schemas.microsoft.com/office/drawing/2014/main" id="{90B555F6-F40A-4129-9D2D-4A738A5BF894}"/>
              </a:ext>
            </a:extLst>
          </p:cNvPr>
          <p:cNvCxnSpPr>
            <a:cxnSpLocks/>
          </p:cNvCxnSpPr>
          <p:nvPr/>
        </p:nvCxnSpPr>
        <p:spPr>
          <a:xfrm flipH="1">
            <a:off x="12815583" y="3473279"/>
            <a:ext cx="2" cy="614662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21">
            <a:extLst>
              <a:ext uri="{FF2B5EF4-FFF2-40B4-BE49-F238E27FC236}">
                <a16:creationId xmlns:a16="http://schemas.microsoft.com/office/drawing/2014/main" id="{4AD291C6-471F-4C42-B845-FE9DA9D84E40}"/>
              </a:ext>
            </a:extLst>
          </p:cNvPr>
          <p:cNvCxnSpPr>
            <a:cxnSpLocks/>
          </p:cNvCxnSpPr>
          <p:nvPr/>
        </p:nvCxnSpPr>
        <p:spPr>
          <a:xfrm>
            <a:off x="11941753" y="3959665"/>
            <a:ext cx="491413" cy="388371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27">
            <a:extLst>
              <a:ext uri="{FF2B5EF4-FFF2-40B4-BE49-F238E27FC236}">
                <a16:creationId xmlns:a16="http://schemas.microsoft.com/office/drawing/2014/main" id="{EB449BEC-15F2-40BE-83ED-AB5E3F63317E}"/>
              </a:ext>
            </a:extLst>
          </p:cNvPr>
          <p:cNvSpPr txBox="1"/>
          <p:nvPr/>
        </p:nvSpPr>
        <p:spPr>
          <a:xfrm>
            <a:off x="11232095" y="7501983"/>
            <a:ext cx="114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d (ML/t)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0888B7E-F255-4616-B879-6B13B0A73155}"/>
              </a:ext>
            </a:extLst>
          </p:cNvPr>
          <p:cNvSpPr/>
          <p:nvPr/>
        </p:nvSpPr>
        <p:spPr>
          <a:xfrm>
            <a:off x="10483312" y="2941320"/>
            <a:ext cx="202297" cy="1364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61" name="CuadroTexto 6">
            <a:extLst>
              <a:ext uri="{FF2B5EF4-FFF2-40B4-BE49-F238E27FC236}">
                <a16:creationId xmlns:a16="http://schemas.microsoft.com/office/drawing/2014/main" id="{088332AF-D8DE-4077-8953-2BFBB69AC2B2}"/>
              </a:ext>
            </a:extLst>
          </p:cNvPr>
          <p:cNvSpPr txBox="1"/>
          <p:nvPr/>
        </p:nvSpPr>
        <p:spPr>
          <a:xfrm>
            <a:off x="9128281" y="3015930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None: [ ]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3" name="CuadroTexto 6">
            <a:extLst>
              <a:ext uri="{FF2B5EF4-FFF2-40B4-BE49-F238E27FC236}">
                <a16:creationId xmlns:a16="http://schemas.microsoft.com/office/drawing/2014/main" id="{0D9BA587-1CBA-409A-9071-81A5C47F51A4}"/>
              </a:ext>
            </a:extLst>
          </p:cNvPr>
          <p:cNvSpPr txBox="1"/>
          <p:nvPr/>
        </p:nvSpPr>
        <p:spPr>
          <a:xfrm>
            <a:off x="8191082" y="3455941"/>
            <a:ext cx="240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Time series : array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4" name="CuadroTexto 6">
            <a:extLst>
              <a:ext uri="{FF2B5EF4-FFF2-40B4-BE49-F238E27FC236}">
                <a16:creationId xmlns:a16="http://schemas.microsoft.com/office/drawing/2014/main" id="{24CB016C-13FF-4866-94BF-E7D7A8EAE5FF}"/>
              </a:ext>
            </a:extLst>
          </p:cNvPr>
          <p:cNvSpPr txBox="1"/>
          <p:nvPr/>
        </p:nvSpPr>
        <p:spPr>
          <a:xfrm>
            <a:off x="8171779" y="3924665"/>
            <a:ext cx="242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Policy function: dict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55F7660-7B7A-4BA3-9B49-28D379D13FAE}"/>
              </a:ext>
            </a:extLst>
          </p:cNvPr>
          <p:cNvSpPr/>
          <p:nvPr/>
        </p:nvSpPr>
        <p:spPr>
          <a:xfrm>
            <a:off x="10514107" y="5928127"/>
            <a:ext cx="186362" cy="13312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66" name="CuadroTexto 6">
            <a:extLst>
              <a:ext uri="{FF2B5EF4-FFF2-40B4-BE49-F238E27FC236}">
                <a16:creationId xmlns:a16="http://schemas.microsoft.com/office/drawing/2014/main" id="{96CDD9A4-B710-4DF9-BE28-A0F7A50B62AC}"/>
              </a:ext>
            </a:extLst>
          </p:cNvPr>
          <p:cNvSpPr txBox="1"/>
          <p:nvPr/>
        </p:nvSpPr>
        <p:spPr>
          <a:xfrm>
            <a:off x="6980495" y="5881109"/>
            <a:ext cx="352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None: [ ]</a:t>
            </a:r>
            <a:r>
              <a:rPr lang="en-GB" sz="2000" dirty="0"/>
              <a:t> → </a:t>
            </a:r>
            <a:r>
              <a:rPr lang="pt-PT" sz="2000" dirty="0">
                <a:cs typeface="Times New Roman" panose="02020603050405020304" pitchFamily="18" charset="0"/>
              </a:rPr>
              <a:t>Qreg_rel = d 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7" name="CuadroTexto 6">
            <a:extLst>
              <a:ext uri="{FF2B5EF4-FFF2-40B4-BE49-F238E27FC236}">
                <a16:creationId xmlns:a16="http://schemas.microsoft.com/office/drawing/2014/main" id="{36B949D1-A6AE-49CC-9997-9D83738B087B}"/>
              </a:ext>
            </a:extLst>
          </p:cNvPr>
          <p:cNvSpPr txBox="1"/>
          <p:nvPr/>
        </p:nvSpPr>
        <p:spPr>
          <a:xfrm>
            <a:off x="8203972" y="6311758"/>
            <a:ext cx="22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Time series : array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8" name="CuadroTexto 6">
            <a:extLst>
              <a:ext uri="{FF2B5EF4-FFF2-40B4-BE49-F238E27FC236}">
                <a16:creationId xmlns:a16="http://schemas.microsoft.com/office/drawing/2014/main" id="{E21FF379-6DA5-457C-A71F-06B2A26E44C1}"/>
              </a:ext>
            </a:extLst>
          </p:cNvPr>
          <p:cNvSpPr txBox="1"/>
          <p:nvPr/>
        </p:nvSpPr>
        <p:spPr>
          <a:xfrm>
            <a:off x="7878617" y="6737730"/>
            <a:ext cx="26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Policy function: dict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9" name="CuadroTexto 3">
            <a:extLst>
              <a:ext uri="{FF2B5EF4-FFF2-40B4-BE49-F238E27FC236}">
                <a16:creationId xmlns:a16="http://schemas.microsoft.com/office/drawing/2014/main" id="{5777D500-4C9E-466D-9495-3FC959869C9C}"/>
              </a:ext>
            </a:extLst>
          </p:cNvPr>
          <p:cNvSpPr txBox="1"/>
          <p:nvPr/>
        </p:nvSpPr>
        <p:spPr>
          <a:xfrm>
            <a:off x="12094386" y="11928278"/>
            <a:ext cx="188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cs typeface="Times New Roman" panose="02020603050405020304" pitchFamily="18" charset="0"/>
              </a:rPr>
              <a:t>s (ML)</a:t>
            </a:r>
            <a:endParaRPr lang="es-ES" sz="2000" baseline="-25000" dirty="0"/>
          </a:p>
          <a:p>
            <a:pPr algn="ctr"/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1" name="CuadroTexto 5">
            <a:extLst>
              <a:ext uri="{FF2B5EF4-FFF2-40B4-BE49-F238E27FC236}">
                <a16:creationId xmlns:a16="http://schemas.microsoft.com/office/drawing/2014/main" id="{087EB982-A52A-438A-B930-73C80DC3076E}"/>
              </a:ext>
            </a:extLst>
          </p:cNvPr>
          <p:cNvSpPr txBox="1"/>
          <p:nvPr/>
        </p:nvSpPr>
        <p:spPr>
          <a:xfrm>
            <a:off x="13532657" y="10770075"/>
            <a:ext cx="177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 (ML/t)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cxnSp>
        <p:nvCxnSpPr>
          <p:cNvPr id="72" name="Conector recto de flecha 19">
            <a:extLst>
              <a:ext uri="{FF2B5EF4-FFF2-40B4-BE49-F238E27FC236}">
                <a16:creationId xmlns:a16="http://schemas.microsoft.com/office/drawing/2014/main" id="{6114F7D0-10B9-4FC4-BCB8-5D00BC373C5F}"/>
              </a:ext>
            </a:extLst>
          </p:cNvPr>
          <p:cNvCxnSpPr>
            <a:cxnSpLocks/>
          </p:cNvCxnSpPr>
          <p:nvPr/>
        </p:nvCxnSpPr>
        <p:spPr>
          <a:xfrm flipH="1">
            <a:off x="13050101" y="12622680"/>
            <a:ext cx="2" cy="614662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21">
            <a:extLst>
              <a:ext uri="{FF2B5EF4-FFF2-40B4-BE49-F238E27FC236}">
                <a16:creationId xmlns:a16="http://schemas.microsoft.com/office/drawing/2014/main" id="{CF1F8902-A853-4FE4-851F-C899F63B3A2D}"/>
              </a:ext>
            </a:extLst>
          </p:cNvPr>
          <p:cNvCxnSpPr>
            <a:cxnSpLocks/>
          </p:cNvCxnSpPr>
          <p:nvPr/>
        </p:nvCxnSpPr>
        <p:spPr>
          <a:xfrm>
            <a:off x="13519501" y="12244629"/>
            <a:ext cx="491413" cy="388371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29">
            <a:extLst>
              <a:ext uri="{FF2B5EF4-FFF2-40B4-BE49-F238E27FC236}">
                <a16:creationId xmlns:a16="http://schemas.microsoft.com/office/drawing/2014/main" id="{32164535-D527-4E8E-B895-B3D0252E7BAA}"/>
              </a:ext>
            </a:extLst>
          </p:cNvPr>
          <p:cNvSpPr txBox="1"/>
          <p:nvPr/>
        </p:nvSpPr>
        <p:spPr>
          <a:xfrm>
            <a:off x="13687768" y="1261275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env (ML/t)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cxnSp>
        <p:nvCxnSpPr>
          <p:cNvPr id="77" name="Conector recto de flecha 14">
            <a:extLst>
              <a:ext uri="{FF2B5EF4-FFF2-40B4-BE49-F238E27FC236}">
                <a16:creationId xmlns:a16="http://schemas.microsoft.com/office/drawing/2014/main" id="{67A5CA1B-E732-4825-8F6D-66CA88353D43}"/>
              </a:ext>
            </a:extLst>
          </p:cNvPr>
          <p:cNvCxnSpPr>
            <a:cxnSpLocks/>
          </p:cNvCxnSpPr>
          <p:nvPr/>
        </p:nvCxnSpPr>
        <p:spPr>
          <a:xfrm flipH="1">
            <a:off x="12129573" y="12180329"/>
            <a:ext cx="462792" cy="394278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29">
            <a:extLst>
              <a:ext uri="{FF2B5EF4-FFF2-40B4-BE49-F238E27FC236}">
                <a16:creationId xmlns:a16="http://schemas.microsoft.com/office/drawing/2014/main" id="{5F6A3BFB-4E9D-4B33-955C-D6C3B4F9C539}"/>
              </a:ext>
            </a:extLst>
          </p:cNvPr>
          <p:cNvSpPr txBox="1"/>
          <p:nvPr/>
        </p:nvSpPr>
        <p:spPr>
          <a:xfrm>
            <a:off x="12334385" y="13287853"/>
            <a:ext cx="166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spill (ML/t)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79" name="Picture 78" descr="Resultado de imagen de dam icon">
            <a:extLst>
              <a:ext uri="{FF2B5EF4-FFF2-40B4-BE49-F238E27FC236}">
                <a16:creationId xmlns:a16="http://schemas.microsoft.com/office/drawing/2014/main" id="{C01AC8A8-2039-431F-850B-0297971B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297" y="11346150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Graphic 79" descr="City">
            <a:extLst>
              <a:ext uri="{FF2B5EF4-FFF2-40B4-BE49-F238E27FC236}">
                <a16:creationId xmlns:a16="http://schemas.microsoft.com/office/drawing/2014/main" id="{D387F0D9-1417-4F21-B837-E848DCE1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4264" y="12899703"/>
            <a:ext cx="914401" cy="914401"/>
          </a:xfrm>
          <a:prstGeom prst="rect">
            <a:avLst/>
          </a:prstGeom>
        </p:spPr>
      </p:pic>
      <p:cxnSp>
        <p:nvCxnSpPr>
          <p:cNvPr id="83" name="Conector recto de flecha 14">
            <a:extLst>
              <a:ext uri="{FF2B5EF4-FFF2-40B4-BE49-F238E27FC236}">
                <a16:creationId xmlns:a16="http://schemas.microsoft.com/office/drawing/2014/main" id="{E1BED7CF-6CD4-4D8A-B3C7-FA879E2A72E1}"/>
              </a:ext>
            </a:extLst>
          </p:cNvPr>
          <p:cNvCxnSpPr>
            <a:cxnSpLocks/>
          </p:cNvCxnSpPr>
          <p:nvPr/>
        </p:nvCxnSpPr>
        <p:spPr>
          <a:xfrm flipV="1">
            <a:off x="13414166" y="11170968"/>
            <a:ext cx="436156" cy="372033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60C8F051-EC0D-4C52-9005-C48743C28BFD}"/>
              </a:ext>
            </a:extLst>
          </p:cNvPr>
          <p:cNvSpPr/>
          <p:nvPr/>
        </p:nvSpPr>
        <p:spPr>
          <a:xfrm rot="5400000">
            <a:off x="12549123" y="7796895"/>
            <a:ext cx="736192" cy="70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01" name="CuadroTexto 4">
            <a:extLst>
              <a:ext uri="{FF2B5EF4-FFF2-40B4-BE49-F238E27FC236}">
                <a16:creationId xmlns:a16="http://schemas.microsoft.com/office/drawing/2014/main" id="{EF92C4CF-2339-442B-985A-2109995A6483}"/>
              </a:ext>
            </a:extLst>
          </p:cNvPr>
          <p:cNvSpPr txBox="1"/>
          <p:nvPr/>
        </p:nvSpPr>
        <p:spPr>
          <a:xfrm>
            <a:off x="2870910" y="2418100"/>
            <a:ext cx="14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2F528F"/>
                </a:solidFill>
                <a:cs typeface="Times New Roman" panose="02020603050405020304" pitchFamily="18" charset="0"/>
              </a:rPr>
              <a:t>Inputs</a:t>
            </a:r>
            <a:endParaRPr lang="es-ES" sz="2800" b="1" baseline="-25000" dirty="0">
              <a:solidFill>
                <a:srgbClr val="2F528F"/>
              </a:solidFill>
              <a:cs typeface="Times New Roman" panose="02020603050405020304" pitchFamily="18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A0CBD26-1886-4E49-AB8E-D78E24CDD9FA}"/>
              </a:ext>
            </a:extLst>
          </p:cNvPr>
          <p:cNvSpPr/>
          <p:nvPr/>
        </p:nvSpPr>
        <p:spPr>
          <a:xfrm>
            <a:off x="11696433" y="8641925"/>
            <a:ext cx="2589687" cy="14447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06" name="CuadroTexto 4">
            <a:extLst>
              <a:ext uri="{FF2B5EF4-FFF2-40B4-BE49-F238E27FC236}">
                <a16:creationId xmlns:a16="http://schemas.microsoft.com/office/drawing/2014/main" id="{2376962A-A5CF-4541-A3C8-57C44B1716AE}"/>
              </a:ext>
            </a:extLst>
          </p:cNvPr>
          <p:cNvSpPr txBox="1"/>
          <p:nvPr/>
        </p:nvSpPr>
        <p:spPr>
          <a:xfrm>
            <a:off x="11710227" y="8741980"/>
            <a:ext cx="2550643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baseline="-25000" dirty="0">
                <a:cs typeface="Times New Roman" panose="02020603050405020304" pitchFamily="18" charset="0"/>
              </a:rPr>
              <a:t>Mass balance function</a:t>
            </a:r>
            <a:endParaRPr lang="es-ES" sz="4400" b="1" baseline="-25000" dirty="0">
              <a:cs typeface="Times New Roman" panose="02020603050405020304" pitchFamily="18" charset="0"/>
            </a:endParaRPr>
          </a:p>
        </p:txBody>
      </p:sp>
      <p:sp>
        <p:nvSpPr>
          <p:cNvPr id="107" name="CuadroTexto 4">
            <a:extLst>
              <a:ext uri="{FF2B5EF4-FFF2-40B4-BE49-F238E27FC236}">
                <a16:creationId xmlns:a16="http://schemas.microsoft.com/office/drawing/2014/main" id="{EFA60D8F-1561-4F90-9A8A-CC2DD0D72C58}"/>
              </a:ext>
            </a:extLst>
          </p:cNvPr>
          <p:cNvSpPr txBox="1"/>
          <p:nvPr/>
        </p:nvSpPr>
        <p:spPr>
          <a:xfrm>
            <a:off x="5233025" y="3288112"/>
            <a:ext cx="2237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PT" dirty="0">
                <a:latin typeface="+mn-lt"/>
              </a:rPr>
              <a:t>Regulated inflows</a:t>
            </a:r>
          </a:p>
          <a:p>
            <a:r>
              <a:rPr lang="pt-PT" dirty="0"/>
              <a:t>Q</a:t>
            </a:r>
            <a:r>
              <a:rPr lang="pt-PT" baseline="-25000" dirty="0"/>
              <a:t>reg</a:t>
            </a:r>
            <a:endParaRPr lang="es-ES" baseline="-25000" dirty="0"/>
          </a:p>
          <a:p>
            <a:r>
              <a:rPr lang="pt-PT" dirty="0">
                <a:latin typeface="+mn-lt"/>
              </a:rPr>
              <a:t> [inflows]</a:t>
            </a:r>
            <a:endParaRPr lang="es-ES" dirty="0">
              <a:latin typeface="+mn-lt"/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1E446FD0-B0D9-4E55-BAB9-F2D8D834740F}"/>
              </a:ext>
            </a:extLst>
          </p:cNvPr>
          <p:cNvSpPr/>
          <p:nvPr/>
        </p:nvSpPr>
        <p:spPr>
          <a:xfrm rot="10800000">
            <a:off x="7625612" y="2959846"/>
            <a:ext cx="219575" cy="1364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110" name="CuadroTexto 4">
            <a:extLst>
              <a:ext uri="{FF2B5EF4-FFF2-40B4-BE49-F238E27FC236}">
                <a16:creationId xmlns:a16="http://schemas.microsoft.com/office/drawing/2014/main" id="{86E0E497-3AAF-4BC4-B092-2857B9712571}"/>
              </a:ext>
            </a:extLst>
          </p:cNvPr>
          <p:cNvSpPr txBox="1"/>
          <p:nvPr/>
        </p:nvSpPr>
        <p:spPr>
          <a:xfrm>
            <a:off x="5345389" y="6176397"/>
            <a:ext cx="223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Regulated releases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</a:t>
            </a:r>
            <a:r>
              <a:rPr lang="pt-PT" sz="2000" dirty="0">
                <a:cs typeface="Times New Roman" panose="02020603050405020304" pitchFamily="18" charset="0"/>
              </a:rPr>
              <a:t> [releases]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638D2E9-4E89-4128-AB40-7A78A16C1429}"/>
              </a:ext>
            </a:extLst>
          </p:cNvPr>
          <p:cNvSpPr/>
          <p:nvPr/>
        </p:nvSpPr>
        <p:spPr>
          <a:xfrm rot="10800000">
            <a:off x="5059456" y="2959846"/>
            <a:ext cx="343476" cy="43161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113" name="CuadroTexto 4">
            <a:extLst>
              <a:ext uri="{FF2B5EF4-FFF2-40B4-BE49-F238E27FC236}">
                <a16:creationId xmlns:a16="http://schemas.microsoft.com/office/drawing/2014/main" id="{0DB16042-B3C4-4D71-B115-CFF509CD85A4}"/>
              </a:ext>
            </a:extLst>
          </p:cNvPr>
          <p:cNvSpPr txBox="1"/>
          <p:nvPr/>
        </p:nvSpPr>
        <p:spPr>
          <a:xfrm>
            <a:off x="3252095" y="4554607"/>
            <a:ext cx="146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Regulated flows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15" name="CuadroTexto 6">
            <a:extLst>
              <a:ext uri="{FF2B5EF4-FFF2-40B4-BE49-F238E27FC236}">
                <a16:creationId xmlns:a16="http://schemas.microsoft.com/office/drawing/2014/main" id="{F442A7F5-6671-4EBF-967E-DBF883C748ED}"/>
              </a:ext>
            </a:extLst>
          </p:cNvPr>
          <p:cNvSpPr txBox="1"/>
          <p:nvPr/>
        </p:nvSpPr>
        <p:spPr>
          <a:xfrm>
            <a:off x="9033070" y="465815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None: [ ]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117" name="CuadroTexto 6">
            <a:extLst>
              <a:ext uri="{FF2B5EF4-FFF2-40B4-BE49-F238E27FC236}">
                <a16:creationId xmlns:a16="http://schemas.microsoft.com/office/drawing/2014/main" id="{F41AA8FC-6298-49B0-8C3E-31F2A5BD486A}"/>
              </a:ext>
            </a:extLst>
          </p:cNvPr>
          <p:cNvSpPr txBox="1"/>
          <p:nvPr/>
        </p:nvSpPr>
        <p:spPr>
          <a:xfrm>
            <a:off x="7728808" y="5138064"/>
            <a:ext cx="282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Policy function: dict, dict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118" name="CuadroTexto 4">
            <a:extLst>
              <a:ext uri="{FF2B5EF4-FFF2-40B4-BE49-F238E27FC236}">
                <a16:creationId xmlns:a16="http://schemas.microsoft.com/office/drawing/2014/main" id="{23F35015-F633-4B87-A0A3-04F8A17AE514}"/>
              </a:ext>
            </a:extLst>
          </p:cNvPr>
          <p:cNvSpPr txBox="1"/>
          <p:nvPr/>
        </p:nvSpPr>
        <p:spPr>
          <a:xfrm>
            <a:off x="5275674" y="4570896"/>
            <a:ext cx="2237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Regulated inflows + releases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</a:t>
            </a:r>
            <a:r>
              <a:rPr lang="pt-PT" sz="2000" dirty="0">
                <a:cs typeface="Times New Roman" panose="02020603050405020304" pitchFamily="18" charset="0"/>
              </a:rPr>
              <a:t> [rel_inf]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B56D397B-743A-4966-A6E8-AE7173EC4735}"/>
              </a:ext>
            </a:extLst>
          </p:cNvPr>
          <p:cNvSpPr/>
          <p:nvPr/>
        </p:nvSpPr>
        <p:spPr>
          <a:xfrm rot="10800000">
            <a:off x="7622815" y="4658675"/>
            <a:ext cx="186132" cy="950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9A2EFD04-BF25-4B91-83A4-9DEBBA2F13E7}"/>
              </a:ext>
            </a:extLst>
          </p:cNvPr>
          <p:cNvSpPr/>
          <p:nvPr/>
        </p:nvSpPr>
        <p:spPr>
          <a:xfrm>
            <a:off x="10502065" y="4638452"/>
            <a:ext cx="186132" cy="950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639B6BB5-6EE7-4953-A377-7049217C226D}"/>
              </a:ext>
            </a:extLst>
          </p:cNvPr>
          <p:cNvSpPr/>
          <p:nvPr/>
        </p:nvSpPr>
        <p:spPr>
          <a:xfrm rot="10800000">
            <a:off x="7625605" y="5911537"/>
            <a:ext cx="219575" cy="1364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cxnSp>
        <p:nvCxnSpPr>
          <p:cNvPr id="124" name="Conector recto de flecha 14">
            <a:extLst>
              <a:ext uri="{FF2B5EF4-FFF2-40B4-BE49-F238E27FC236}">
                <a16:creationId xmlns:a16="http://schemas.microsoft.com/office/drawing/2014/main" id="{33559E39-22B6-4F7E-A814-60A53A069426}"/>
              </a:ext>
            </a:extLst>
          </p:cNvPr>
          <p:cNvCxnSpPr>
            <a:cxnSpLocks/>
          </p:cNvCxnSpPr>
          <p:nvPr/>
        </p:nvCxnSpPr>
        <p:spPr>
          <a:xfrm flipH="1">
            <a:off x="12023257" y="5874953"/>
            <a:ext cx="462792" cy="394278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AA7651B-2966-4657-A81C-F6EC3D157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6942" y="6620587"/>
            <a:ext cx="666684" cy="523221"/>
          </a:xfrm>
          <a:prstGeom prst="rect">
            <a:avLst/>
          </a:prstGeom>
        </p:spPr>
      </p:pic>
      <p:sp>
        <p:nvSpPr>
          <p:cNvPr id="127" name="Arrow: Left-Up 126">
            <a:extLst>
              <a:ext uri="{FF2B5EF4-FFF2-40B4-BE49-F238E27FC236}">
                <a16:creationId xmlns:a16="http://schemas.microsoft.com/office/drawing/2014/main" id="{D063BE29-66D1-4792-9B7A-826717885EFE}"/>
              </a:ext>
            </a:extLst>
          </p:cNvPr>
          <p:cNvSpPr/>
          <p:nvPr/>
        </p:nvSpPr>
        <p:spPr>
          <a:xfrm rot="8096087">
            <a:off x="10882201" y="4828263"/>
            <a:ext cx="498058" cy="522635"/>
          </a:xfrm>
          <a:prstGeom prst="leftUpArrow">
            <a:avLst>
              <a:gd name="adj1" fmla="val 20444"/>
              <a:gd name="adj2" fmla="val 19111"/>
              <a:gd name="adj3" fmla="val 26654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86EA51D9-37FF-40E1-8771-CE6FE2C00370}"/>
              </a:ext>
            </a:extLst>
          </p:cNvPr>
          <p:cNvSpPr/>
          <p:nvPr/>
        </p:nvSpPr>
        <p:spPr>
          <a:xfrm>
            <a:off x="10910123" y="3565721"/>
            <a:ext cx="240275" cy="238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E949DBA-C4BB-44D7-81AA-E10490D9D6FF}"/>
              </a:ext>
            </a:extLst>
          </p:cNvPr>
          <p:cNvSpPr/>
          <p:nvPr/>
        </p:nvSpPr>
        <p:spPr>
          <a:xfrm>
            <a:off x="10925938" y="6483488"/>
            <a:ext cx="240275" cy="238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5E825FA1-67B9-4D92-8735-69EA1669A117}"/>
              </a:ext>
            </a:extLst>
          </p:cNvPr>
          <p:cNvSpPr/>
          <p:nvPr/>
        </p:nvSpPr>
        <p:spPr>
          <a:xfrm rot="5400000">
            <a:off x="12560730" y="10230125"/>
            <a:ext cx="736192" cy="7016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E9D9B47-D3FB-4BBD-935C-C21EE1DE2661}"/>
              </a:ext>
            </a:extLst>
          </p:cNvPr>
          <p:cNvSpPr/>
          <p:nvPr/>
        </p:nvSpPr>
        <p:spPr>
          <a:xfrm>
            <a:off x="2779812" y="8268717"/>
            <a:ext cx="7905795" cy="570163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>
              <a:solidFill>
                <a:schemeClr val="tx1"/>
              </a:solidFill>
            </a:endParaRPr>
          </a:p>
        </p:txBody>
      </p:sp>
      <p:sp>
        <p:nvSpPr>
          <p:cNvPr id="133" name="CuadroTexto 27">
            <a:extLst>
              <a:ext uri="{FF2B5EF4-FFF2-40B4-BE49-F238E27FC236}">
                <a16:creationId xmlns:a16="http://schemas.microsoft.com/office/drawing/2014/main" id="{A8576B6A-2278-4F6E-B33C-CF256958EFBF}"/>
              </a:ext>
            </a:extLst>
          </p:cNvPr>
          <p:cNvSpPr txBox="1"/>
          <p:nvPr/>
        </p:nvSpPr>
        <p:spPr>
          <a:xfrm>
            <a:off x="11043532" y="12537874"/>
            <a:ext cx="191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reg_rel </a:t>
            </a:r>
            <a:r>
              <a:rPr lang="pt-PT" sz="2000" dirty="0">
                <a:cs typeface="Times New Roman" panose="02020603050405020304" pitchFamily="18" charset="0"/>
              </a:rPr>
              <a:t>(ML/t)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EF2DFDA8-674C-4E29-B98B-534B1C62B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105" y="13059364"/>
            <a:ext cx="666684" cy="523221"/>
          </a:xfrm>
          <a:prstGeom prst="rect">
            <a:avLst/>
          </a:prstGeom>
        </p:spPr>
      </p:pic>
      <p:sp>
        <p:nvSpPr>
          <p:cNvPr id="135" name="CuadroTexto 4">
            <a:extLst>
              <a:ext uri="{FF2B5EF4-FFF2-40B4-BE49-F238E27FC236}">
                <a16:creationId xmlns:a16="http://schemas.microsoft.com/office/drawing/2014/main" id="{194AD0C9-9FC0-4584-80D6-53B17C573D91}"/>
              </a:ext>
            </a:extLst>
          </p:cNvPr>
          <p:cNvSpPr txBox="1"/>
          <p:nvPr/>
        </p:nvSpPr>
        <p:spPr>
          <a:xfrm>
            <a:off x="6693523" y="8178366"/>
            <a:ext cx="407268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baseline="-25000" dirty="0">
                <a:cs typeface="Times New Roman" panose="02020603050405020304" pitchFamily="18" charset="0"/>
              </a:rPr>
              <a:t>Mass balance function</a:t>
            </a:r>
            <a:endParaRPr lang="es-ES" sz="4400" b="1" baseline="-25000" dirty="0">
              <a:cs typeface="Times New Roman" panose="02020603050405020304" pitchFamily="18" charset="0"/>
            </a:endParaRPr>
          </a:p>
        </p:txBody>
      </p:sp>
      <p:sp>
        <p:nvSpPr>
          <p:cNvPr id="74" name="CuadroTexto 4">
            <a:extLst>
              <a:ext uri="{FF2B5EF4-FFF2-40B4-BE49-F238E27FC236}">
                <a16:creationId xmlns:a16="http://schemas.microsoft.com/office/drawing/2014/main" id="{39309C76-9558-4BDC-9688-A713182A728F}"/>
              </a:ext>
            </a:extLst>
          </p:cNvPr>
          <p:cNvSpPr txBox="1"/>
          <p:nvPr/>
        </p:nvSpPr>
        <p:spPr>
          <a:xfrm>
            <a:off x="3593792" y="8432712"/>
            <a:ext cx="105172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cs typeface="Times New Roman" panose="02020603050405020304" pitchFamily="18" charset="0"/>
              </a:rPr>
              <a:t>env</a:t>
            </a:r>
            <a:r>
              <a:rPr lang="pt-PT" sz="2000" baseline="-25000" dirty="0">
                <a:cs typeface="Times New Roman" panose="02020603050405020304" pitchFamily="18" charset="0"/>
              </a:rPr>
              <a:t>min </a:t>
            </a:r>
            <a:r>
              <a:rPr lang="pt-PT" sz="2000" dirty="0">
                <a:cs typeface="Times New Roman" panose="02020603050405020304" pitchFamily="18" charset="0"/>
              </a:rPr>
              <a:t>≥</a:t>
            </a:r>
          </a:p>
          <a:p>
            <a:pPr algn="ctr"/>
            <a:r>
              <a:rPr lang="pt-PT" sz="2000" dirty="0">
                <a:cs typeface="Times New Roman" panose="02020603050405020304" pitchFamily="18" charset="0"/>
              </a:rPr>
              <a:t> inf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cxnSp>
        <p:nvCxnSpPr>
          <p:cNvPr id="81" name="Conector recto de flecha 14">
            <a:extLst>
              <a:ext uri="{FF2B5EF4-FFF2-40B4-BE49-F238E27FC236}">
                <a16:creationId xmlns:a16="http://schemas.microsoft.com/office/drawing/2014/main" id="{CFD18485-65CC-42D7-9BDE-61E5246DB18D}"/>
              </a:ext>
            </a:extLst>
          </p:cNvPr>
          <p:cNvCxnSpPr>
            <a:cxnSpLocks/>
          </p:cNvCxnSpPr>
          <p:nvPr/>
        </p:nvCxnSpPr>
        <p:spPr>
          <a:xfrm flipH="1">
            <a:off x="3619043" y="9178686"/>
            <a:ext cx="462792" cy="39427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21">
            <a:extLst>
              <a:ext uri="{FF2B5EF4-FFF2-40B4-BE49-F238E27FC236}">
                <a16:creationId xmlns:a16="http://schemas.microsoft.com/office/drawing/2014/main" id="{EA7E3EB1-A502-42AA-957C-C9C52316A6B1}"/>
              </a:ext>
            </a:extLst>
          </p:cNvPr>
          <p:cNvCxnSpPr>
            <a:cxnSpLocks/>
          </p:cNvCxnSpPr>
          <p:nvPr/>
        </p:nvCxnSpPr>
        <p:spPr>
          <a:xfrm>
            <a:off x="4081834" y="9179720"/>
            <a:ext cx="491413" cy="38837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4">
            <a:extLst>
              <a:ext uri="{FF2B5EF4-FFF2-40B4-BE49-F238E27FC236}">
                <a16:creationId xmlns:a16="http://schemas.microsoft.com/office/drawing/2014/main" id="{42B800CD-591C-4524-8530-C6507CFF5EC9}"/>
              </a:ext>
            </a:extLst>
          </p:cNvPr>
          <p:cNvSpPr txBox="1"/>
          <p:nvPr/>
        </p:nvSpPr>
        <p:spPr>
          <a:xfrm>
            <a:off x="3321651" y="9154067"/>
            <a:ext cx="544286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55" dirty="0">
                <a:cs typeface="Times New Roman" panose="02020603050405020304" pitchFamily="18" charset="0"/>
              </a:rPr>
              <a:t>Yes</a:t>
            </a:r>
            <a:endParaRPr lang="es-ES" sz="1255" baseline="-25000" dirty="0">
              <a:cs typeface="Times New Roman" panose="02020603050405020304" pitchFamily="18" charset="0"/>
            </a:endParaRPr>
          </a:p>
        </p:txBody>
      </p:sp>
      <p:sp>
        <p:nvSpPr>
          <p:cNvPr id="88" name="CuadroTexto 4">
            <a:extLst>
              <a:ext uri="{FF2B5EF4-FFF2-40B4-BE49-F238E27FC236}">
                <a16:creationId xmlns:a16="http://schemas.microsoft.com/office/drawing/2014/main" id="{36B09E84-E856-429A-B96A-43CB1B25CD15}"/>
              </a:ext>
            </a:extLst>
          </p:cNvPr>
          <p:cNvSpPr txBox="1"/>
          <p:nvPr/>
        </p:nvSpPr>
        <p:spPr>
          <a:xfrm>
            <a:off x="4439759" y="9174845"/>
            <a:ext cx="544286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55" dirty="0">
                <a:cs typeface="Times New Roman" panose="02020603050405020304" pitchFamily="18" charset="0"/>
              </a:rPr>
              <a:t>No</a:t>
            </a:r>
            <a:endParaRPr lang="es-ES" sz="1255" baseline="-25000" dirty="0">
              <a:cs typeface="Times New Roman" panose="02020603050405020304" pitchFamily="18" charset="0"/>
            </a:endParaRPr>
          </a:p>
        </p:txBody>
      </p:sp>
      <p:sp>
        <p:nvSpPr>
          <p:cNvPr id="89" name="CuadroTexto 4">
            <a:extLst>
              <a:ext uri="{FF2B5EF4-FFF2-40B4-BE49-F238E27FC236}">
                <a16:creationId xmlns:a16="http://schemas.microsoft.com/office/drawing/2014/main" id="{FD6EAE21-F467-4879-9B97-E5A699A7C144}"/>
              </a:ext>
            </a:extLst>
          </p:cNvPr>
          <p:cNvSpPr txBox="1"/>
          <p:nvPr/>
        </p:nvSpPr>
        <p:spPr>
          <a:xfrm>
            <a:off x="2957584" y="9648296"/>
            <a:ext cx="91681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env =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inf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90" name="CuadroTexto 4">
            <a:extLst>
              <a:ext uri="{FF2B5EF4-FFF2-40B4-BE49-F238E27FC236}">
                <a16:creationId xmlns:a16="http://schemas.microsoft.com/office/drawing/2014/main" id="{B143427E-3AF7-4938-AD86-C793A3D3A375}"/>
              </a:ext>
            </a:extLst>
          </p:cNvPr>
          <p:cNvSpPr txBox="1"/>
          <p:nvPr/>
        </p:nvSpPr>
        <p:spPr>
          <a:xfrm>
            <a:off x="4174168" y="9655136"/>
            <a:ext cx="13829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env</a:t>
            </a:r>
            <a:r>
              <a:rPr lang="pt-PT" sz="2000" baseline="-25000" dirty="0">
                <a:cs typeface="Times New Roman" panose="02020603050405020304" pitchFamily="18" charset="0"/>
              </a:rPr>
              <a:t>min </a:t>
            </a:r>
            <a:r>
              <a:rPr lang="pt-PT" sz="2000" dirty="0">
                <a:cs typeface="Times New Roman" panose="02020603050405020304" pitchFamily="18" charset="0"/>
              </a:rPr>
              <a:t>≥</a:t>
            </a:r>
          </a:p>
          <a:p>
            <a:r>
              <a:rPr lang="pt-PT" sz="2000" dirty="0">
                <a:cs typeface="Times New Roman" panose="02020603050405020304" pitchFamily="18" charset="0"/>
              </a:rPr>
              <a:t>sto + inf - E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cxnSp>
        <p:nvCxnSpPr>
          <p:cNvPr id="91" name="Conector recto de flecha 14">
            <a:extLst>
              <a:ext uri="{FF2B5EF4-FFF2-40B4-BE49-F238E27FC236}">
                <a16:creationId xmlns:a16="http://schemas.microsoft.com/office/drawing/2014/main" id="{FC201659-89D0-4727-9EF2-5A73490D2088}"/>
              </a:ext>
            </a:extLst>
          </p:cNvPr>
          <p:cNvCxnSpPr>
            <a:cxnSpLocks/>
          </p:cNvCxnSpPr>
          <p:nvPr/>
        </p:nvCxnSpPr>
        <p:spPr>
          <a:xfrm flipH="1">
            <a:off x="4290090" y="10389963"/>
            <a:ext cx="462792" cy="39427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21">
            <a:extLst>
              <a:ext uri="{FF2B5EF4-FFF2-40B4-BE49-F238E27FC236}">
                <a16:creationId xmlns:a16="http://schemas.microsoft.com/office/drawing/2014/main" id="{B7945ADD-CC9C-497B-9AA9-26E8D80CD276}"/>
              </a:ext>
            </a:extLst>
          </p:cNvPr>
          <p:cNvCxnSpPr>
            <a:cxnSpLocks/>
          </p:cNvCxnSpPr>
          <p:nvPr/>
        </p:nvCxnSpPr>
        <p:spPr>
          <a:xfrm>
            <a:off x="4752881" y="10390995"/>
            <a:ext cx="491413" cy="38837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4">
            <a:extLst>
              <a:ext uri="{FF2B5EF4-FFF2-40B4-BE49-F238E27FC236}">
                <a16:creationId xmlns:a16="http://schemas.microsoft.com/office/drawing/2014/main" id="{6B6BAF1B-51C0-4027-9CD1-029BD0537A3F}"/>
              </a:ext>
            </a:extLst>
          </p:cNvPr>
          <p:cNvSpPr txBox="1"/>
          <p:nvPr/>
        </p:nvSpPr>
        <p:spPr>
          <a:xfrm>
            <a:off x="5110806" y="10386120"/>
            <a:ext cx="544286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55" dirty="0">
                <a:cs typeface="Times New Roman" panose="02020603050405020304" pitchFamily="18" charset="0"/>
              </a:rPr>
              <a:t>No</a:t>
            </a:r>
            <a:endParaRPr lang="es-ES" sz="1255" baseline="-25000" dirty="0">
              <a:cs typeface="Times New Roman" panose="02020603050405020304" pitchFamily="18" charset="0"/>
            </a:endParaRPr>
          </a:p>
        </p:txBody>
      </p:sp>
      <p:sp>
        <p:nvSpPr>
          <p:cNvPr id="94" name="CuadroTexto 4">
            <a:extLst>
              <a:ext uri="{FF2B5EF4-FFF2-40B4-BE49-F238E27FC236}">
                <a16:creationId xmlns:a16="http://schemas.microsoft.com/office/drawing/2014/main" id="{E3028DB1-289A-48C2-BCB7-B9605EDBF190}"/>
              </a:ext>
            </a:extLst>
          </p:cNvPr>
          <p:cNvSpPr txBox="1"/>
          <p:nvPr/>
        </p:nvSpPr>
        <p:spPr>
          <a:xfrm>
            <a:off x="3189771" y="10859571"/>
            <a:ext cx="13556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env =</a:t>
            </a:r>
          </a:p>
          <a:p>
            <a:r>
              <a:rPr lang="pt-PT" sz="2000" dirty="0">
                <a:cs typeface="Times New Roman" panose="02020603050405020304" pitchFamily="18" charset="0"/>
              </a:rPr>
              <a:t>sto + inf - E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95" name="CuadroTexto 4">
            <a:extLst>
              <a:ext uri="{FF2B5EF4-FFF2-40B4-BE49-F238E27FC236}">
                <a16:creationId xmlns:a16="http://schemas.microsoft.com/office/drawing/2014/main" id="{FF1388BE-97B4-4A62-8934-0F9BF064A45F}"/>
              </a:ext>
            </a:extLst>
          </p:cNvPr>
          <p:cNvSpPr txBox="1"/>
          <p:nvPr/>
        </p:nvSpPr>
        <p:spPr>
          <a:xfrm>
            <a:off x="4845214" y="10866411"/>
            <a:ext cx="9152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env ≥</a:t>
            </a:r>
          </a:p>
          <a:p>
            <a:r>
              <a:rPr lang="pt-PT" sz="2000" dirty="0">
                <a:cs typeface="Times New Roman" panose="02020603050405020304" pitchFamily="18" charset="0"/>
              </a:rPr>
              <a:t>env</a:t>
            </a:r>
            <a:r>
              <a:rPr lang="pt-PT" sz="2000" baseline="-25000" dirty="0">
                <a:cs typeface="Times New Roman" panose="02020603050405020304" pitchFamily="18" charset="0"/>
              </a:rPr>
              <a:t>min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96" name="CuadroTexto 4">
            <a:extLst>
              <a:ext uri="{FF2B5EF4-FFF2-40B4-BE49-F238E27FC236}">
                <a16:creationId xmlns:a16="http://schemas.microsoft.com/office/drawing/2014/main" id="{73A5380D-DECE-4855-8C90-05DBA0C709B4}"/>
              </a:ext>
            </a:extLst>
          </p:cNvPr>
          <p:cNvSpPr txBox="1"/>
          <p:nvPr/>
        </p:nvSpPr>
        <p:spPr>
          <a:xfrm>
            <a:off x="3910339" y="10379702"/>
            <a:ext cx="544286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55" dirty="0">
                <a:cs typeface="Times New Roman" panose="02020603050405020304" pitchFamily="18" charset="0"/>
              </a:rPr>
              <a:t>Yes</a:t>
            </a:r>
            <a:endParaRPr lang="es-ES" sz="1255" baseline="-25000" dirty="0">
              <a:cs typeface="Times New Roman" panose="02020603050405020304" pitchFamily="18" charset="0"/>
            </a:endParaRPr>
          </a:p>
        </p:txBody>
      </p:sp>
      <p:sp>
        <p:nvSpPr>
          <p:cNvPr id="114" name="CuadroTexto 4">
            <a:extLst>
              <a:ext uri="{FF2B5EF4-FFF2-40B4-BE49-F238E27FC236}">
                <a16:creationId xmlns:a16="http://schemas.microsoft.com/office/drawing/2014/main" id="{5E301CC8-B7CE-4D9A-BF9E-DF12F670E1A4}"/>
              </a:ext>
            </a:extLst>
          </p:cNvPr>
          <p:cNvSpPr txBox="1"/>
          <p:nvPr/>
        </p:nvSpPr>
        <p:spPr>
          <a:xfrm>
            <a:off x="7379292" y="9860431"/>
            <a:ext cx="29219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reg_rel </a:t>
            </a:r>
            <a:r>
              <a:rPr lang="pt-PT" sz="2000" dirty="0">
                <a:cs typeface="Times New Roman" panose="02020603050405020304" pitchFamily="18" charset="0"/>
              </a:rPr>
              <a:t>= max(Q</a:t>
            </a:r>
            <a:r>
              <a:rPr lang="pt-PT" sz="2000" baseline="-25000" dirty="0">
                <a:cs typeface="Times New Roman" panose="02020603050405020304" pitchFamily="18" charset="0"/>
              </a:rPr>
              <a:t>reg_rel </a:t>
            </a:r>
            <a:r>
              <a:rPr lang="pt-PT" sz="2000" dirty="0"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pt-PT" sz="2000" dirty="0">
                <a:cs typeface="Times New Roman" panose="02020603050405020304" pitchFamily="18" charset="0"/>
              </a:rPr>
              <a:t>sto + inf - E – env)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39" name="CuadroTexto 27">
            <a:extLst>
              <a:ext uri="{FF2B5EF4-FFF2-40B4-BE49-F238E27FC236}">
                <a16:creationId xmlns:a16="http://schemas.microsoft.com/office/drawing/2014/main" id="{5CE339AB-64FD-4947-8F16-5C8A67FAF3A7}"/>
              </a:ext>
            </a:extLst>
          </p:cNvPr>
          <p:cNvSpPr txBox="1"/>
          <p:nvPr/>
        </p:nvSpPr>
        <p:spPr>
          <a:xfrm>
            <a:off x="11164316" y="3510181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reg_inf</a:t>
            </a:r>
          </a:p>
        </p:txBody>
      </p:sp>
      <p:sp>
        <p:nvSpPr>
          <p:cNvPr id="146" name="CuadroTexto 4">
            <a:extLst>
              <a:ext uri="{FF2B5EF4-FFF2-40B4-BE49-F238E27FC236}">
                <a16:creationId xmlns:a16="http://schemas.microsoft.com/office/drawing/2014/main" id="{74929072-099A-42F3-9C7B-83ECA425F4D6}"/>
              </a:ext>
            </a:extLst>
          </p:cNvPr>
          <p:cNvSpPr txBox="1"/>
          <p:nvPr/>
        </p:nvSpPr>
        <p:spPr>
          <a:xfrm>
            <a:off x="2919131" y="12822564"/>
            <a:ext cx="335297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spill</a:t>
            </a:r>
            <a:r>
              <a:rPr lang="pt-PT" sz="2000" baseline="-25000" dirty="0">
                <a:cs typeface="Times New Roman" panose="02020603050405020304" pitchFamily="18" charset="0"/>
              </a:rPr>
              <a:t> =</a:t>
            </a:r>
            <a:r>
              <a:rPr lang="pt-PT" sz="2000" dirty="0">
                <a:cs typeface="Times New Roman" panose="02020603050405020304" pitchFamily="18" charset="0"/>
              </a:rPr>
              <a:t> max(0,</a:t>
            </a:r>
          </a:p>
          <a:p>
            <a:r>
              <a:rPr lang="pt-PT" sz="2000" dirty="0">
                <a:cs typeface="Times New Roman" panose="02020603050405020304" pitchFamily="18" charset="0"/>
              </a:rPr>
              <a:t>s + inf - E – env + Q</a:t>
            </a:r>
            <a:r>
              <a:rPr lang="pt-PT" sz="2000" baseline="-25000" dirty="0">
                <a:cs typeface="Times New Roman" panose="02020603050405020304" pitchFamily="18" charset="0"/>
              </a:rPr>
              <a:t>reg_rel</a:t>
            </a:r>
            <a:r>
              <a:rPr lang="pt-PT" sz="2000" dirty="0">
                <a:cs typeface="Times New Roman" panose="02020603050405020304" pitchFamily="18" charset="0"/>
              </a:rPr>
              <a:t> – s</a:t>
            </a:r>
            <a:r>
              <a:rPr lang="pt-PT" sz="2000" baseline="-25000" dirty="0">
                <a:cs typeface="Times New Roman" panose="02020603050405020304" pitchFamily="18" charset="0"/>
              </a:rPr>
              <a:t>max</a:t>
            </a:r>
            <a:r>
              <a:rPr lang="pt-PT" sz="2000" dirty="0">
                <a:cs typeface="Times New Roman" panose="02020603050405020304" pitchFamily="18" charset="0"/>
              </a:rPr>
              <a:t>)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A869FA75-9E88-4DFF-B365-D28BAEAB8735}"/>
              </a:ext>
            </a:extLst>
          </p:cNvPr>
          <p:cNvSpPr/>
          <p:nvPr/>
        </p:nvSpPr>
        <p:spPr>
          <a:xfrm>
            <a:off x="6276792" y="9825044"/>
            <a:ext cx="736192" cy="7016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FEF91FF2-4DC2-41FE-8A4E-D5F581DB99B5}"/>
              </a:ext>
            </a:extLst>
          </p:cNvPr>
          <p:cNvSpPr/>
          <p:nvPr/>
        </p:nvSpPr>
        <p:spPr>
          <a:xfrm rot="7830181">
            <a:off x="6142725" y="11583700"/>
            <a:ext cx="736192" cy="7016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DBF52E2D-3896-45C4-8DE3-3AA79D02DFDD}"/>
              </a:ext>
            </a:extLst>
          </p:cNvPr>
          <p:cNvSpPr/>
          <p:nvPr/>
        </p:nvSpPr>
        <p:spPr>
          <a:xfrm>
            <a:off x="6363548" y="12816509"/>
            <a:ext cx="736192" cy="7016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50" name="CuadroTexto 4">
            <a:extLst>
              <a:ext uri="{FF2B5EF4-FFF2-40B4-BE49-F238E27FC236}">
                <a16:creationId xmlns:a16="http://schemas.microsoft.com/office/drawing/2014/main" id="{254433E0-3278-41B6-8E4A-220CA3BF70E6}"/>
              </a:ext>
            </a:extLst>
          </p:cNvPr>
          <p:cNvSpPr txBox="1"/>
          <p:nvPr/>
        </p:nvSpPr>
        <p:spPr>
          <a:xfrm>
            <a:off x="7199001" y="12755576"/>
            <a:ext cx="33657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s</a:t>
            </a:r>
            <a:r>
              <a:rPr lang="pt-PT" sz="2000" baseline="-25000" dirty="0">
                <a:cs typeface="Times New Roman" panose="02020603050405020304" pitchFamily="18" charset="0"/>
              </a:rPr>
              <a:t>t+1</a:t>
            </a:r>
            <a:r>
              <a:rPr lang="pt-PT" sz="2000" dirty="0">
                <a:cs typeface="Times New Roman" panose="02020603050405020304" pitchFamily="18" charset="0"/>
              </a:rPr>
              <a:t> = max(s</a:t>
            </a:r>
            <a:r>
              <a:rPr lang="pt-PT" sz="2000" baseline="-25000" dirty="0">
                <a:cs typeface="Times New Roman" panose="02020603050405020304" pitchFamily="18" charset="0"/>
              </a:rPr>
              <a:t>min,</a:t>
            </a:r>
            <a:endParaRPr lang="pt-PT" sz="2000" dirty="0">
              <a:cs typeface="Times New Roman" panose="02020603050405020304" pitchFamily="18" charset="0"/>
            </a:endParaRPr>
          </a:p>
          <a:p>
            <a:r>
              <a:rPr lang="pt-PT" sz="2000" dirty="0">
                <a:cs typeface="Times New Roman" panose="02020603050405020304" pitchFamily="18" charset="0"/>
              </a:rPr>
              <a:t> s + inf - E - env + Q</a:t>
            </a:r>
            <a:r>
              <a:rPr lang="pt-PT" sz="2000" baseline="-25000" dirty="0">
                <a:cs typeface="Times New Roman" panose="02020603050405020304" pitchFamily="18" charset="0"/>
              </a:rPr>
              <a:t>reg_rel</a:t>
            </a:r>
            <a:r>
              <a:rPr lang="pt-PT" sz="2000" dirty="0">
                <a:cs typeface="Times New Roman" panose="02020603050405020304" pitchFamily="18" charset="0"/>
              </a:rPr>
              <a:t> - spill)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51" name="CuadroTexto 4">
            <a:extLst>
              <a:ext uri="{FF2B5EF4-FFF2-40B4-BE49-F238E27FC236}">
                <a16:creationId xmlns:a16="http://schemas.microsoft.com/office/drawing/2014/main" id="{D809B1ED-CE13-4D73-855A-F2FFBE587B1E}"/>
              </a:ext>
            </a:extLst>
          </p:cNvPr>
          <p:cNvSpPr txBox="1"/>
          <p:nvPr/>
        </p:nvSpPr>
        <p:spPr>
          <a:xfrm>
            <a:off x="4737980" y="8422994"/>
            <a:ext cx="195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1. </a:t>
            </a:r>
            <a:r>
              <a:rPr lang="pt-PT" sz="2000" u="sng" dirty="0">
                <a:cs typeface="Times New Roman" panose="02020603050405020304" pitchFamily="18" charset="0"/>
              </a:rPr>
              <a:t>Environmental flow</a:t>
            </a:r>
            <a:endParaRPr lang="es-ES" sz="2000" u="sng" baseline="-25000" dirty="0">
              <a:cs typeface="Times New Roman" panose="02020603050405020304" pitchFamily="18" charset="0"/>
            </a:endParaRPr>
          </a:p>
        </p:txBody>
      </p:sp>
      <p:sp>
        <p:nvSpPr>
          <p:cNvPr id="152" name="CuadroTexto 4">
            <a:extLst>
              <a:ext uri="{FF2B5EF4-FFF2-40B4-BE49-F238E27FC236}">
                <a16:creationId xmlns:a16="http://schemas.microsoft.com/office/drawing/2014/main" id="{A1CFB03D-4946-4186-828E-FAC990150207}"/>
              </a:ext>
            </a:extLst>
          </p:cNvPr>
          <p:cNvSpPr txBox="1"/>
          <p:nvPr/>
        </p:nvSpPr>
        <p:spPr>
          <a:xfrm>
            <a:off x="8059514" y="8880405"/>
            <a:ext cx="195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2. </a:t>
            </a:r>
            <a:r>
              <a:rPr lang="pt-PT" sz="2000" u="sng" dirty="0">
                <a:cs typeface="Times New Roman" panose="02020603050405020304" pitchFamily="18" charset="0"/>
              </a:rPr>
              <a:t>Regulated releases</a:t>
            </a:r>
            <a:endParaRPr lang="es-ES" sz="2000" u="sng" baseline="-25000" dirty="0">
              <a:cs typeface="Times New Roman" panose="02020603050405020304" pitchFamily="18" charset="0"/>
            </a:endParaRPr>
          </a:p>
        </p:txBody>
      </p:sp>
      <p:sp>
        <p:nvSpPr>
          <p:cNvPr id="153" name="CuadroTexto 4">
            <a:extLst>
              <a:ext uri="{FF2B5EF4-FFF2-40B4-BE49-F238E27FC236}">
                <a16:creationId xmlns:a16="http://schemas.microsoft.com/office/drawing/2014/main" id="{D3AF91E0-AE11-4A80-A54F-13FC5090C595}"/>
              </a:ext>
            </a:extLst>
          </p:cNvPr>
          <p:cNvSpPr txBox="1"/>
          <p:nvPr/>
        </p:nvSpPr>
        <p:spPr>
          <a:xfrm>
            <a:off x="2946446" y="12344202"/>
            <a:ext cx="195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3. </a:t>
            </a:r>
            <a:r>
              <a:rPr lang="pt-PT" sz="2000" u="sng" dirty="0">
                <a:cs typeface="Times New Roman" panose="02020603050405020304" pitchFamily="18" charset="0"/>
              </a:rPr>
              <a:t>Spill</a:t>
            </a:r>
            <a:endParaRPr lang="es-ES" sz="2000" u="sng" baseline="-25000" dirty="0">
              <a:cs typeface="Times New Roman" panose="02020603050405020304" pitchFamily="18" charset="0"/>
            </a:endParaRPr>
          </a:p>
        </p:txBody>
      </p:sp>
      <p:sp>
        <p:nvSpPr>
          <p:cNvPr id="154" name="CuadroTexto 4">
            <a:extLst>
              <a:ext uri="{FF2B5EF4-FFF2-40B4-BE49-F238E27FC236}">
                <a16:creationId xmlns:a16="http://schemas.microsoft.com/office/drawing/2014/main" id="{0BC0D7AD-E7A0-4DF0-90D0-9B57C1C4DCE5}"/>
              </a:ext>
            </a:extLst>
          </p:cNvPr>
          <p:cNvSpPr txBox="1"/>
          <p:nvPr/>
        </p:nvSpPr>
        <p:spPr>
          <a:xfrm>
            <a:off x="7262542" y="12339104"/>
            <a:ext cx="195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4. </a:t>
            </a:r>
            <a:r>
              <a:rPr lang="pt-PT" sz="2000" u="sng" dirty="0">
                <a:cs typeface="Times New Roman" panose="02020603050405020304" pitchFamily="18" charset="0"/>
              </a:rPr>
              <a:t>Storage</a:t>
            </a:r>
            <a:endParaRPr lang="es-ES" sz="2000" u="sng" baseline="-25000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E81482-4AC0-4589-A18F-528249F0BD85}"/>
              </a:ext>
            </a:extLst>
          </p:cNvPr>
          <p:cNvSpPr/>
          <p:nvPr/>
        </p:nvSpPr>
        <p:spPr>
          <a:xfrm>
            <a:off x="13584118" y="14082111"/>
            <a:ext cx="167211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sto = s – s</a:t>
            </a:r>
            <a:r>
              <a:rPr lang="pt-PT" baseline="-25000" dirty="0">
                <a:cs typeface="Times New Roman" panose="02020603050405020304" pitchFamily="18" charset="0"/>
              </a:rPr>
              <a:t>min</a:t>
            </a:r>
            <a:r>
              <a:rPr lang="pt-PT" dirty="0">
                <a:cs typeface="Times New Roman" panose="02020603050405020304" pitchFamily="18" charset="0"/>
              </a:rPr>
              <a:t> </a:t>
            </a:r>
          </a:p>
          <a:p>
            <a:r>
              <a:rPr lang="pt-PT" dirty="0">
                <a:cs typeface="Times New Roman" panose="02020603050405020304" pitchFamily="18" charset="0"/>
              </a:rPr>
              <a:t>inf = I + Q</a:t>
            </a:r>
            <a:r>
              <a:rPr lang="pt-PT" baseline="-25000" dirty="0">
                <a:cs typeface="Times New Roman" panose="02020603050405020304" pitchFamily="18" charset="0"/>
              </a:rPr>
              <a:t>reg_inf</a:t>
            </a:r>
            <a:r>
              <a:rPr lang="pt-PT" dirty="0">
                <a:cs typeface="Times New Roman" panose="02020603050405020304" pitchFamily="18" charset="0"/>
              </a:rPr>
              <a:t> </a:t>
            </a:r>
            <a:endParaRPr lang="pt-PT" baseline="-25000" dirty="0">
              <a:cs typeface="Times New Roman" panose="02020603050405020304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C2D4E4C-72E6-4AD4-85C4-684DE3DD27C3}"/>
              </a:ext>
            </a:extLst>
          </p:cNvPr>
          <p:cNvSpPr/>
          <p:nvPr/>
        </p:nvSpPr>
        <p:spPr>
          <a:xfrm>
            <a:off x="10857038" y="14084002"/>
            <a:ext cx="2660838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d = demand</a:t>
            </a:r>
          </a:p>
          <a:p>
            <a:r>
              <a:rPr lang="pt-PT" dirty="0">
                <a:cs typeface="Times New Roman" panose="02020603050405020304" pitchFamily="18" charset="0"/>
              </a:rPr>
              <a:t>env = environmental flow</a:t>
            </a:r>
          </a:p>
          <a:p>
            <a:r>
              <a:rPr lang="pt-PT" dirty="0">
                <a:cs typeface="Times New Roman" panose="02020603050405020304" pitchFamily="18" charset="0"/>
              </a:rPr>
              <a:t>env_min = minimum env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4B222F-7A6F-45FE-8F46-0BBC47BE6102}"/>
              </a:ext>
            </a:extLst>
          </p:cNvPr>
          <p:cNvSpPr/>
          <p:nvPr/>
        </p:nvSpPr>
        <p:spPr>
          <a:xfrm>
            <a:off x="5716109" y="14084004"/>
            <a:ext cx="266083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s = storage volume</a:t>
            </a:r>
          </a:p>
          <a:p>
            <a:r>
              <a:rPr lang="pt-PT" dirty="0">
                <a:cs typeface="Times New Roman" panose="02020603050405020304" pitchFamily="18" charset="0"/>
              </a:rPr>
              <a:t>s</a:t>
            </a:r>
            <a:r>
              <a:rPr lang="pt-PT" baseline="-25000" dirty="0">
                <a:cs typeface="Times New Roman" panose="02020603050405020304" pitchFamily="18" charset="0"/>
              </a:rPr>
              <a:t>min </a:t>
            </a:r>
            <a:r>
              <a:rPr lang="pt-PT" dirty="0">
                <a:cs typeface="Times New Roman" panose="02020603050405020304" pitchFamily="18" charset="0"/>
              </a:rPr>
              <a:t>= min storage</a:t>
            </a:r>
          </a:p>
          <a:p>
            <a:r>
              <a:rPr lang="pt-PT" dirty="0">
                <a:cs typeface="Times New Roman" panose="02020603050405020304" pitchFamily="18" charset="0"/>
              </a:rPr>
              <a:t>s</a:t>
            </a:r>
            <a:r>
              <a:rPr lang="pt-PT" baseline="-25000" dirty="0">
                <a:cs typeface="Times New Roman" panose="02020603050405020304" pitchFamily="18" charset="0"/>
              </a:rPr>
              <a:t>max </a:t>
            </a:r>
            <a:r>
              <a:rPr lang="pt-PT" dirty="0">
                <a:cs typeface="Times New Roman" panose="02020603050405020304" pitchFamily="18" charset="0"/>
              </a:rPr>
              <a:t>= max storage</a:t>
            </a:r>
          </a:p>
          <a:p>
            <a:r>
              <a:rPr lang="pt-PT" dirty="0">
                <a:cs typeface="Times New Roman" panose="02020603050405020304" pitchFamily="18" charset="0"/>
              </a:rPr>
              <a:t>s</a:t>
            </a:r>
            <a:r>
              <a:rPr lang="pt-PT" baseline="-25000" dirty="0">
                <a:cs typeface="Times New Roman" panose="02020603050405020304" pitchFamily="18" charset="0"/>
              </a:rPr>
              <a:t>0 </a:t>
            </a:r>
            <a:r>
              <a:rPr lang="pt-PT" dirty="0">
                <a:cs typeface="Times New Roman" panose="02020603050405020304" pitchFamily="18" charset="0"/>
              </a:rPr>
              <a:t>= initial storage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3C2B4D4-D68B-4CAA-AEF4-70D87B70C786}"/>
              </a:ext>
            </a:extLst>
          </p:cNvPr>
          <p:cNvSpPr/>
          <p:nvPr/>
        </p:nvSpPr>
        <p:spPr>
          <a:xfrm>
            <a:off x="2861625" y="14059776"/>
            <a:ext cx="2660838" cy="12311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Q</a:t>
            </a:r>
            <a:r>
              <a:rPr lang="pt-PT" baseline="-25000" dirty="0">
                <a:cs typeface="Times New Roman" panose="02020603050405020304" pitchFamily="18" charset="0"/>
              </a:rPr>
              <a:t>reg</a:t>
            </a:r>
            <a:r>
              <a:rPr lang="pt-PT" dirty="0">
                <a:cs typeface="Times New Roman" panose="02020603050405020304" pitchFamily="18" charset="0"/>
              </a:rPr>
              <a:t> = regulated flow</a:t>
            </a:r>
          </a:p>
          <a:p>
            <a:r>
              <a:rPr lang="pt-PT" dirty="0">
                <a:cs typeface="Times New Roman" panose="02020603050405020304" pitchFamily="18" charset="0"/>
              </a:rPr>
              <a:t>Q</a:t>
            </a:r>
            <a:r>
              <a:rPr lang="pt-PT" baseline="-25000" dirty="0">
                <a:cs typeface="Times New Roman" panose="02020603050405020304" pitchFamily="18" charset="0"/>
              </a:rPr>
              <a:t>reg_inf </a:t>
            </a:r>
            <a:r>
              <a:rPr lang="pt-PT" dirty="0">
                <a:cs typeface="Times New Roman" panose="02020603050405020304" pitchFamily="18" charset="0"/>
              </a:rPr>
              <a:t>= regulated inflow</a:t>
            </a:r>
          </a:p>
          <a:p>
            <a:r>
              <a:rPr lang="pt-PT" dirty="0">
                <a:cs typeface="Times New Roman" panose="02020603050405020304" pitchFamily="18" charset="0"/>
              </a:rPr>
              <a:t>Q</a:t>
            </a:r>
            <a:r>
              <a:rPr lang="pt-PT" baseline="-25000" dirty="0">
                <a:cs typeface="Times New Roman" panose="02020603050405020304" pitchFamily="18" charset="0"/>
              </a:rPr>
              <a:t>reg_rel </a:t>
            </a:r>
            <a:r>
              <a:rPr lang="pt-PT" dirty="0">
                <a:cs typeface="Times New Roman" panose="02020603050405020304" pitchFamily="18" charset="0"/>
              </a:rPr>
              <a:t>= regulated release</a:t>
            </a:r>
          </a:p>
          <a:p>
            <a:r>
              <a:rPr lang="pt-PT" dirty="0">
                <a:cs typeface="Times New Roman" panose="02020603050405020304" pitchFamily="18" charset="0"/>
              </a:rPr>
              <a:t>u</a:t>
            </a:r>
            <a:r>
              <a:rPr lang="pt-PT" baseline="-25000" dirty="0">
                <a:cs typeface="Times New Roman" panose="02020603050405020304" pitchFamily="18" charset="0"/>
              </a:rPr>
              <a:t>max</a:t>
            </a:r>
            <a:r>
              <a:rPr lang="pt-PT" dirty="0">
                <a:cs typeface="Times New Roman" panose="02020603050405020304" pitchFamily="18" charset="0"/>
              </a:rPr>
              <a:t> = max release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D777761-CD76-498B-B609-401791AD65F2}"/>
              </a:ext>
            </a:extLst>
          </p:cNvPr>
          <p:cNvSpPr/>
          <p:nvPr/>
        </p:nvSpPr>
        <p:spPr>
          <a:xfrm>
            <a:off x="7961432" y="14105498"/>
            <a:ext cx="293385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I = natural inflow</a:t>
            </a:r>
          </a:p>
          <a:p>
            <a:r>
              <a:rPr lang="pt-PT" dirty="0">
                <a:cs typeface="Times New Roman" panose="02020603050405020304" pitchFamily="18" charset="0"/>
              </a:rPr>
              <a:t>e = evaporation per unit area</a:t>
            </a:r>
          </a:p>
          <a:p>
            <a:r>
              <a:rPr lang="pt-PT" dirty="0">
                <a:cs typeface="Times New Roman" panose="02020603050405020304" pitchFamily="18" charset="0"/>
              </a:rPr>
              <a:t>A = storage surface area</a:t>
            </a:r>
          </a:p>
          <a:p>
            <a:r>
              <a:rPr lang="pt-PT" dirty="0">
                <a:cs typeface="Times New Roman" panose="02020603050405020304" pitchFamily="18" charset="0"/>
              </a:rPr>
              <a:t>E = e * A = evaporation 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82F78B1-F1B8-4149-A0CB-8A423921D85F}"/>
              </a:ext>
            </a:extLst>
          </p:cNvPr>
          <p:cNvSpPr/>
          <p:nvPr/>
        </p:nvSpPr>
        <p:spPr>
          <a:xfrm>
            <a:off x="2744426" y="14086243"/>
            <a:ext cx="12511809" cy="12830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>
              <a:solidFill>
                <a:schemeClr val="tx1"/>
              </a:solidFill>
            </a:endParaRPr>
          </a:p>
        </p:txBody>
      </p:sp>
      <p:sp>
        <p:nvSpPr>
          <p:cNvPr id="160" name="CuadroTexto 4">
            <a:extLst>
              <a:ext uri="{FF2B5EF4-FFF2-40B4-BE49-F238E27FC236}">
                <a16:creationId xmlns:a16="http://schemas.microsoft.com/office/drawing/2014/main" id="{90475771-2860-467E-AB69-D36F1C709EF8}"/>
              </a:ext>
            </a:extLst>
          </p:cNvPr>
          <p:cNvSpPr txBox="1"/>
          <p:nvPr/>
        </p:nvSpPr>
        <p:spPr>
          <a:xfrm>
            <a:off x="2825274" y="1693663"/>
            <a:ext cx="3446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cs typeface="Times New Roman" panose="02020603050405020304" pitchFamily="18" charset="0"/>
              </a:rPr>
              <a:t>Res_sys_sim diagram</a:t>
            </a:r>
            <a:endParaRPr lang="es-ES" sz="2800" b="1" baseline="-25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9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20285DC5D0A44AC8601D5F5FCB028" ma:contentTypeVersion="11" ma:contentTypeDescription="Create a new document." ma:contentTypeScope="" ma:versionID="69f7994a722bf0f5628e75679f2f9f6b">
  <xsd:schema xmlns:xsd="http://www.w3.org/2001/XMLSchema" xmlns:xs="http://www.w3.org/2001/XMLSchema" xmlns:p="http://schemas.microsoft.com/office/2006/metadata/properties" xmlns:ns3="2c647de3-82f5-437f-9bca-4c0720ec6ea7" xmlns:ns4="69462d87-eed6-49f7-986f-3b5d633957bd" targetNamespace="http://schemas.microsoft.com/office/2006/metadata/properties" ma:root="true" ma:fieldsID="184fe2c64c94f5caf06d48f7d7f4bc86" ns3:_="" ns4:_="">
    <xsd:import namespace="2c647de3-82f5-437f-9bca-4c0720ec6ea7"/>
    <xsd:import namespace="69462d87-eed6-49f7-986f-3b5d63395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47de3-82f5-437f-9bca-4c0720ec6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62d87-eed6-49f7-986f-3b5d633957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B013BA-C24E-4F13-A868-BDF53AC47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47de3-82f5-437f-9bca-4c0720ec6ea7"/>
    <ds:schemaRef ds:uri="69462d87-eed6-49f7-986f-3b5d63395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2A1BB4-5EF2-46C6-86A2-4C8E1D91BC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3B0F03-FB37-4F95-A28F-9012081249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</TotalTime>
  <Words>333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Peñuela</dc:creator>
  <cp:lastModifiedBy>Andres Penuela-Fernandez</cp:lastModifiedBy>
  <cp:revision>2</cp:revision>
  <dcterms:created xsi:type="dcterms:W3CDTF">2020-01-12T19:38:42Z</dcterms:created>
  <dcterms:modified xsi:type="dcterms:W3CDTF">2020-01-14T17:27:25Z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0x01010018920285DC5D0A44AC8601D5F5FCB028</vt:lpwstr>
  </property>
</Properties>
</file>