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6EF19-1559-4B52-8E5C-04BEE9A72503}" v="133" dt="2020-01-14T12:19:57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BC06EF19-1559-4B52-8E5C-04BEE9A72503}"/>
    <pc:docChg chg="undo redo custSel addSld delSld modSld modMainMaster">
      <pc:chgData name="Andres Penuela-Fernandez" userId="26693260-5f72-4911-8218-b098c180f1d5" providerId="ADAL" clId="{BC06EF19-1559-4B52-8E5C-04BEE9A72503}" dt="2020-01-14T12:20:20.160" v="1158" actId="1076"/>
      <pc:docMkLst>
        <pc:docMk/>
      </pc:docMkLst>
      <pc:sldChg chg="addSp delSp modSp setBg">
        <pc:chgData name="Andres Penuela-Fernandez" userId="26693260-5f72-4911-8218-b098c180f1d5" providerId="ADAL" clId="{BC06EF19-1559-4B52-8E5C-04BEE9A72503}" dt="2020-01-14T12:20:20.160" v="1158" actId="1076"/>
        <pc:sldMkLst>
          <pc:docMk/>
          <pc:sldMk cId="3747394284" sldId="256"/>
        </pc:sldMkLst>
        <pc:spChg chg="add del mod">
          <ac:chgData name="Andres Penuela-Fernandez" userId="26693260-5f72-4911-8218-b098c180f1d5" providerId="ADAL" clId="{BC06EF19-1559-4B52-8E5C-04BEE9A72503}" dt="2020-01-13T12:19:52.782" v="134"/>
          <ac:spMkLst>
            <pc:docMk/>
            <pc:sldMk cId="3747394284" sldId="256"/>
            <ac:spMk id="2" creationId="{E15FFE21-EF92-4E60-8F82-4667E7CF87DE}"/>
          </ac:spMkLst>
        </pc:spChg>
        <pc:spChg chg="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4" creationId="{366A7950-D715-4706-BCEC-BB07A3958164}"/>
          </ac:spMkLst>
        </pc:spChg>
        <pc:spChg chg="del mod">
          <ac:chgData name="Andres Penuela-Fernandez" userId="26693260-5f72-4911-8218-b098c180f1d5" providerId="ADAL" clId="{BC06EF19-1559-4B52-8E5C-04BEE9A72503}" dt="2020-01-13T19:58:10.711" v="284" actId="478"/>
          <ac:spMkLst>
            <pc:docMk/>
            <pc:sldMk cId="3747394284" sldId="256"/>
            <ac:spMk id="5" creationId="{3A7FE7E6-B758-4E87-B03B-282A5ECF617C}"/>
          </ac:spMkLst>
        </pc:spChg>
        <pc:spChg chg="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6" creationId="{0A1F5B55-926A-4086-847A-9CC4363BA1B2}"/>
          </ac:spMkLst>
        </pc:spChg>
        <pc:spChg chg="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7" creationId="{121CC0A8-70B8-4F6A-AC97-E64AE54E5925}"/>
          </ac:spMkLst>
        </pc:spChg>
        <pc:spChg chg="del mod">
          <ac:chgData name="Andres Penuela-Fernandez" userId="26693260-5f72-4911-8218-b098c180f1d5" providerId="ADAL" clId="{BC06EF19-1559-4B52-8E5C-04BEE9A72503}" dt="2020-01-13T19:47:55.902" v="222" actId="478"/>
          <ac:spMkLst>
            <pc:docMk/>
            <pc:sldMk cId="3747394284" sldId="256"/>
            <ac:spMk id="8" creationId="{BDD9F5B7-A244-4DDD-ADB0-F7EB26396B9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17" creationId="{BE93F912-253B-4430-9D03-5E859CB208C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18" creationId="{06854F99-8DB3-48C4-A1DD-F39950C555B6}"/>
          </ac:spMkLst>
        </pc:spChg>
        <pc:spChg chg="add del mod">
          <ac:chgData name="Andres Penuela-Fernandez" userId="26693260-5f72-4911-8218-b098c180f1d5" providerId="ADAL" clId="{BC06EF19-1559-4B52-8E5C-04BEE9A72503}" dt="2020-01-13T20:10:07.658" v="389" actId="478"/>
          <ac:spMkLst>
            <pc:docMk/>
            <pc:sldMk cId="3747394284" sldId="256"/>
            <ac:spMk id="21" creationId="{9D0DAA5C-F99B-45A4-AB61-A4A335C0669F}"/>
          </ac:spMkLst>
        </pc:spChg>
        <pc:spChg chg="add del mod">
          <ac:chgData name="Andres Penuela-Fernandez" userId="26693260-5f72-4911-8218-b098c180f1d5" providerId="ADAL" clId="{BC06EF19-1559-4B52-8E5C-04BEE9A72503}" dt="2020-01-13T19:40:37.483" v="169"/>
          <ac:spMkLst>
            <pc:docMk/>
            <pc:sldMk cId="3747394284" sldId="256"/>
            <ac:spMk id="23" creationId="{2A63BEFA-8A41-4E00-8353-3E1CEF3AD42F}"/>
          </ac:spMkLst>
        </pc:spChg>
        <pc:spChg chg="add del mod">
          <ac:chgData name="Andres Penuela-Fernandez" userId="26693260-5f72-4911-8218-b098c180f1d5" providerId="ADAL" clId="{BC06EF19-1559-4B52-8E5C-04BEE9A72503}" dt="2020-01-13T19:53:37.239" v="238" actId="478"/>
          <ac:spMkLst>
            <pc:docMk/>
            <pc:sldMk cId="3747394284" sldId="256"/>
            <ac:spMk id="24" creationId="{5DED12F5-11B9-4558-8C83-3A52FC30B7BF}"/>
          </ac:spMkLst>
        </pc:spChg>
        <pc:spChg chg="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28" creationId="{768D26F7-AA54-4AE4-B091-D716745EE619}"/>
          </ac:spMkLst>
        </pc:spChg>
        <pc:spChg chg="del">
          <ac:chgData name="Andres Penuela-Fernandez" userId="26693260-5f72-4911-8218-b098c180f1d5" providerId="ADAL" clId="{BC06EF19-1559-4B52-8E5C-04BEE9A72503}" dt="2020-01-13T12:17:51.619" v="99" actId="478"/>
          <ac:spMkLst>
            <pc:docMk/>
            <pc:sldMk cId="3747394284" sldId="256"/>
            <ac:spMk id="29" creationId="{07F279A7-9EDE-4053-9FDC-D821B5895CC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29" creationId="{71076360-EB86-4696-8DB7-E69993226C35}"/>
          </ac:spMkLst>
        </pc:spChg>
        <pc:spChg chg="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30" creationId="{67DC22B7-78A0-43C1-911F-F64A4CCA8399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3" creationId="{F070CA72-5D0E-44CE-AB74-E706108EB9F4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4" creationId="{36D8BC79-D32D-40E9-87EB-D2880A72B355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7" creationId="{B35D8EB7-B03A-4582-813F-346AABF6D289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48" creationId="{AC94FA18-2CB9-4194-BA8F-9A9946B9AB45}"/>
          </ac:spMkLst>
        </pc:spChg>
        <pc:spChg chg="add del">
          <ac:chgData name="Andres Penuela-Fernandez" userId="26693260-5f72-4911-8218-b098c180f1d5" providerId="ADAL" clId="{BC06EF19-1559-4B52-8E5C-04BEE9A72503}" dt="2020-01-13T20:00:08.417" v="296"/>
          <ac:spMkLst>
            <pc:docMk/>
            <pc:sldMk cId="3747394284" sldId="256"/>
            <ac:spMk id="51" creationId="{35CA365C-8DBB-4D2B-BE68-9A88E55642BF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57" creationId="{0EC5F1A6-3EF4-4FF7-859C-AFFD58DB75F8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58" creationId="{5AE8F5AE-D66D-4252-8868-0F5A6BFF6C18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59" creationId="{EB449BEC-15F2-40BE-83ED-AB5E3F63317E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60" creationId="{B0888B7E-F255-4616-B879-6B13B0A73155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61" creationId="{088332AF-D8DE-4077-8953-2BFBB69AC2B2}"/>
          </ac:spMkLst>
        </pc:spChg>
        <pc:spChg chg="add del mod">
          <ac:chgData name="Andres Penuela-Fernandez" userId="26693260-5f72-4911-8218-b098c180f1d5" providerId="ADAL" clId="{BC06EF19-1559-4B52-8E5C-04BEE9A72503}" dt="2020-01-13T20:12:28.823" v="451"/>
          <ac:spMkLst>
            <pc:docMk/>
            <pc:sldMk cId="3747394284" sldId="256"/>
            <ac:spMk id="62" creationId="{A9A05323-1B86-4446-AE6C-591C16DB8ADC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63" creationId="{0D9BA587-1CBA-409A-9071-81A5C47F51A4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64" creationId="{24CB016C-13FF-4866-94BF-E7D7A8EAE5FF}"/>
          </ac:spMkLst>
        </pc:spChg>
        <pc:spChg chg="add del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65" creationId="{F55F7660-7B7A-4BA3-9B49-28D379D13FAE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66" creationId="{96CDD9A4-B710-4DF9-BE28-A0F7A50B62AC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67" creationId="{36B949D1-A6AE-49CC-9997-9D83738B087B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68" creationId="{E21FF379-6DA5-457C-A71F-06B2A26E44C1}"/>
          </ac:spMkLst>
        </pc:spChg>
        <pc:spChg chg="add mod">
          <ac:chgData name="Andres Penuela-Fernandez" userId="26693260-5f72-4911-8218-b098c180f1d5" providerId="ADAL" clId="{BC06EF19-1559-4B52-8E5C-04BEE9A72503}" dt="2020-01-14T11:26:18.149" v="1028" actId="1076"/>
          <ac:spMkLst>
            <pc:docMk/>
            <pc:sldMk cId="3747394284" sldId="256"/>
            <ac:spMk id="69" creationId="{5777D500-4C9E-466D-9495-3FC959869C9C}"/>
          </ac:spMkLst>
        </pc:spChg>
        <pc:spChg chg="add del mod">
          <ac:chgData name="Andres Penuela-Fernandez" userId="26693260-5f72-4911-8218-b098c180f1d5" providerId="ADAL" clId="{BC06EF19-1559-4B52-8E5C-04BEE9A72503}" dt="2020-01-13T20:18:47.158" v="513" actId="478"/>
          <ac:spMkLst>
            <pc:docMk/>
            <pc:sldMk cId="3747394284" sldId="256"/>
            <ac:spMk id="70" creationId="{0FF448D6-EE2A-4E64-B23E-408F645301D6}"/>
          </ac:spMkLst>
        </pc:spChg>
        <pc:spChg chg="add mod">
          <ac:chgData name="Andres Penuela-Fernandez" userId="26693260-5f72-4911-8218-b098c180f1d5" providerId="ADAL" clId="{BC06EF19-1559-4B52-8E5C-04BEE9A72503}" dt="2020-01-14T11:26:18.149" v="1028" actId="1076"/>
          <ac:spMkLst>
            <pc:docMk/>
            <pc:sldMk cId="3747394284" sldId="256"/>
            <ac:spMk id="71" creationId="{087EB982-A52A-438A-B930-73C80DC3076E}"/>
          </ac:spMkLst>
        </pc:spChg>
        <pc:spChg chg="add del mod">
          <ac:chgData name="Andres Penuela-Fernandez" userId="26693260-5f72-4911-8218-b098c180f1d5" providerId="ADAL" clId="{BC06EF19-1559-4B52-8E5C-04BEE9A72503}" dt="2020-01-14T11:33:40.557" v="1042" actId="478"/>
          <ac:spMkLst>
            <pc:docMk/>
            <pc:sldMk cId="3747394284" sldId="256"/>
            <ac:spMk id="74" creationId="{DBE79BDA-CEC7-48CF-924F-E35FE5A68BE4}"/>
          </ac:spMkLst>
        </pc:spChg>
        <pc:spChg chg="add mod">
          <ac:chgData name="Andres Penuela-Fernandez" userId="26693260-5f72-4911-8218-b098c180f1d5" providerId="ADAL" clId="{BC06EF19-1559-4B52-8E5C-04BEE9A72503}" dt="2020-01-14T11:37:17.183" v="1078" actId="1076"/>
          <ac:spMkLst>
            <pc:docMk/>
            <pc:sldMk cId="3747394284" sldId="256"/>
            <ac:spMk id="75" creationId="{32164535-D527-4E8E-B895-B3D0252E7BAA}"/>
          </ac:spMkLst>
        </pc:spChg>
        <pc:spChg chg="add del mod">
          <ac:chgData name="Andres Penuela-Fernandez" userId="26693260-5f72-4911-8218-b098c180f1d5" providerId="ADAL" clId="{BC06EF19-1559-4B52-8E5C-04BEE9A72503}" dt="2020-01-14T11:33:33.398" v="1040" actId="1076"/>
          <ac:spMkLst>
            <pc:docMk/>
            <pc:sldMk cId="3747394284" sldId="256"/>
            <ac:spMk id="76" creationId="{863BF018-60F1-4D82-9E71-0E5F96EEA1B3}"/>
          </ac:spMkLst>
        </pc:spChg>
        <pc:spChg chg="add mod">
          <ac:chgData name="Andres Penuela-Fernandez" userId="26693260-5f72-4911-8218-b098c180f1d5" providerId="ADAL" clId="{BC06EF19-1559-4B52-8E5C-04BEE9A72503}" dt="2020-01-14T11:34:46.310" v="1066" actId="1076"/>
          <ac:spMkLst>
            <pc:docMk/>
            <pc:sldMk cId="3747394284" sldId="256"/>
            <ac:spMk id="78" creationId="{5F6A3BFB-4E9D-4B33-955C-D6C3B4F9C539}"/>
          </ac:spMkLst>
        </pc:spChg>
        <pc:spChg chg="add mod">
          <ac:chgData name="Andres Penuela-Fernandez" userId="26693260-5f72-4911-8218-b098c180f1d5" providerId="ADAL" clId="{BC06EF19-1559-4B52-8E5C-04BEE9A72503}" dt="2020-01-14T11:26:18.149" v="1028" actId="1076"/>
          <ac:spMkLst>
            <pc:docMk/>
            <pc:sldMk cId="3747394284" sldId="256"/>
            <ac:spMk id="85" creationId="{D113B6EC-5566-43AA-96D5-F8D2A665406B}"/>
          </ac:spMkLst>
        </pc:spChg>
        <pc:spChg chg="add mod">
          <ac:chgData name="Andres Penuela-Fernandez" userId="26693260-5f72-4911-8218-b098c180f1d5" providerId="ADAL" clId="{BC06EF19-1559-4B52-8E5C-04BEE9A72503}" dt="2020-01-14T11:35:04.919" v="1069" actId="1076"/>
          <ac:spMkLst>
            <pc:docMk/>
            <pc:sldMk cId="3747394284" sldId="256"/>
            <ac:spMk id="86" creationId="{B9D4BDFD-43FE-4CD7-B184-96D586C7922E}"/>
          </ac:spMkLst>
        </pc:spChg>
        <pc:spChg chg="add mod">
          <ac:chgData name="Andres Penuela-Fernandez" userId="26693260-5f72-4911-8218-b098c180f1d5" providerId="ADAL" clId="{BC06EF19-1559-4B52-8E5C-04BEE9A72503}" dt="2020-01-14T11:25:06.188" v="1013" actId="1076"/>
          <ac:spMkLst>
            <pc:docMk/>
            <pc:sldMk cId="3747394284" sldId="256"/>
            <ac:spMk id="98" creationId="{60C8F051-EC0D-4C52-9005-C48743C28BFD}"/>
          </ac:spMkLst>
        </pc:spChg>
        <pc:spChg chg="add del mod">
          <ac:chgData name="Andres Penuela-Fernandez" userId="26693260-5f72-4911-8218-b098c180f1d5" providerId="ADAL" clId="{BC06EF19-1559-4B52-8E5C-04BEE9A72503}" dt="2020-01-13T20:51:22.771" v="575" actId="478"/>
          <ac:spMkLst>
            <pc:docMk/>
            <pc:sldMk cId="3747394284" sldId="256"/>
            <ac:spMk id="99" creationId="{6CDED1B9-D529-457F-AB8B-075955E12B4E}"/>
          </ac:spMkLst>
        </pc:spChg>
        <pc:spChg chg="add mod or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00" creationId="{F8A6EBA0-84BE-47F2-BB8D-BDEDC71B7F45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01" creationId="{EF92C4CF-2339-442B-985A-2109995A6483}"/>
          </ac:spMkLst>
        </pc:spChg>
        <pc:spChg chg="add mod ord">
          <ac:chgData name="Andres Penuela-Fernandez" userId="26693260-5f72-4911-8218-b098c180f1d5" providerId="ADAL" clId="{BC06EF19-1559-4B52-8E5C-04BEE9A72503}" dt="2020-01-14T11:40:01.621" v="1106" actId="692"/>
          <ac:spMkLst>
            <pc:docMk/>
            <pc:sldMk cId="3747394284" sldId="256"/>
            <ac:spMk id="102" creationId="{BE726FB6-2C47-463D-81CE-645904267455}"/>
          </ac:spMkLst>
        </pc:spChg>
        <pc:spChg chg="add mod ord">
          <ac:chgData name="Andres Penuela-Fernandez" userId="26693260-5f72-4911-8218-b098c180f1d5" providerId="ADAL" clId="{BC06EF19-1559-4B52-8E5C-04BEE9A72503}" dt="2020-01-14T12:19:28.413" v="1152" actId="2711"/>
          <ac:spMkLst>
            <pc:docMk/>
            <pc:sldMk cId="3747394284" sldId="256"/>
            <ac:spMk id="103" creationId="{A27B0CDA-8C75-4057-A847-0C426D3F7FB3}"/>
          </ac:spMkLst>
        </pc:spChg>
        <pc:spChg chg="add mod">
          <ac:chgData name="Andres Penuela-Fernandez" userId="26693260-5f72-4911-8218-b098c180f1d5" providerId="ADAL" clId="{BC06EF19-1559-4B52-8E5C-04BEE9A72503}" dt="2020-01-14T12:05:37.045" v="1123" actId="692"/>
          <ac:spMkLst>
            <pc:docMk/>
            <pc:sldMk cId="3747394284" sldId="256"/>
            <ac:spMk id="104" creationId="{EA0CBD26-1886-4E49-AB8E-D78E24CDD9FA}"/>
          </ac:spMkLst>
        </pc:spChg>
        <pc:spChg chg="add del mod">
          <ac:chgData name="Andres Penuela-Fernandez" userId="26693260-5f72-4911-8218-b098c180f1d5" providerId="ADAL" clId="{BC06EF19-1559-4B52-8E5C-04BEE9A72503}" dt="2020-01-14T11:25:34.601" v="1017" actId="478"/>
          <ac:spMkLst>
            <pc:docMk/>
            <pc:sldMk cId="3747394284" sldId="256"/>
            <ac:spMk id="105" creationId="{EDDB61F8-6C9F-4EDF-96C9-76241C54E9A7}"/>
          </ac:spMkLst>
        </pc:spChg>
        <pc:spChg chg="add mod">
          <ac:chgData name="Andres Penuela-Fernandez" userId="26693260-5f72-4911-8218-b098c180f1d5" providerId="ADAL" clId="{BC06EF19-1559-4B52-8E5C-04BEE9A72503}" dt="2020-01-14T12:19:24.685" v="1151" actId="2711"/>
          <ac:spMkLst>
            <pc:docMk/>
            <pc:sldMk cId="3747394284" sldId="256"/>
            <ac:spMk id="106" creationId="{2376962A-A5CF-4541-A3C8-57C44B1716AE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07" creationId="{EFA60D8F-1561-4F90-9A8A-CC2DD0D72C58}"/>
          </ac:spMkLst>
        </pc:spChg>
        <pc:spChg chg="add del mod">
          <ac:chgData name="Andres Penuela-Fernandez" userId="26693260-5f72-4911-8218-b098c180f1d5" providerId="ADAL" clId="{BC06EF19-1559-4B52-8E5C-04BEE9A72503}" dt="2020-01-14T10:54:44.897" v="740" actId="478"/>
          <ac:spMkLst>
            <pc:docMk/>
            <pc:sldMk cId="3747394284" sldId="256"/>
            <ac:spMk id="108" creationId="{7768E23D-8F31-41F1-9160-C5A50723347A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09" creationId="{1E446FD0-B0D9-4E55-BAB9-F2D8D834740F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10" creationId="{86E0E497-3AAF-4BC4-B092-2857B9712571}"/>
          </ac:spMkLst>
        </pc:spChg>
        <pc:spChg chg="add del mod">
          <ac:chgData name="Andres Penuela-Fernandez" userId="26693260-5f72-4911-8218-b098c180f1d5" providerId="ADAL" clId="{BC06EF19-1559-4B52-8E5C-04BEE9A72503}" dt="2020-01-14T11:08:52.072" v="887" actId="478"/>
          <ac:spMkLst>
            <pc:docMk/>
            <pc:sldMk cId="3747394284" sldId="256"/>
            <ac:spMk id="111" creationId="{644E1F18-0A39-4DF0-85FC-94DACAF6F30C}"/>
          </ac:spMkLst>
        </pc:spChg>
        <pc:spChg chg="add mod">
          <ac:chgData name="Andres Penuela-Fernandez" userId="26693260-5f72-4911-8218-b098c180f1d5" providerId="ADAL" clId="{BC06EF19-1559-4B52-8E5C-04BEE9A72503}" dt="2020-01-14T12:20:20.160" v="1158" actId="1076"/>
          <ac:spMkLst>
            <pc:docMk/>
            <pc:sldMk cId="3747394284" sldId="256"/>
            <ac:spMk id="112" creationId="{4638D2E9-4E89-4128-AB40-7A78A16C1429}"/>
          </ac:spMkLst>
        </pc:spChg>
        <pc:spChg chg="add mod">
          <ac:chgData name="Andres Penuela-Fernandez" userId="26693260-5f72-4911-8218-b098c180f1d5" providerId="ADAL" clId="{BC06EF19-1559-4B52-8E5C-04BEE9A72503}" dt="2020-01-14T12:20:06.631" v="1154" actId="14100"/>
          <ac:spMkLst>
            <pc:docMk/>
            <pc:sldMk cId="3747394284" sldId="256"/>
            <ac:spMk id="113" creationId="{0DB16042-B3C4-4D71-B115-CFF509CD85A4}"/>
          </ac:spMkLst>
        </pc:spChg>
        <pc:spChg chg="add del mod">
          <ac:chgData name="Andres Penuela-Fernandez" userId="26693260-5f72-4911-8218-b098c180f1d5" providerId="ADAL" clId="{BC06EF19-1559-4B52-8E5C-04BEE9A72503}" dt="2020-01-14T11:04:59.511" v="854" actId="478"/>
          <ac:spMkLst>
            <pc:docMk/>
            <pc:sldMk cId="3747394284" sldId="256"/>
            <ac:spMk id="114" creationId="{F838BF20-1FBC-49BE-8942-C0DC1653C5DB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15" creationId="{F442A7F5-6671-4EBF-967E-DBF883C748ED}"/>
          </ac:spMkLst>
        </pc:spChg>
        <pc:spChg chg="add del mod">
          <ac:chgData name="Andres Penuela-Fernandez" userId="26693260-5f72-4911-8218-b098c180f1d5" providerId="ADAL" clId="{BC06EF19-1559-4B52-8E5C-04BEE9A72503}" dt="2020-01-14T11:00:41.285" v="816" actId="478"/>
          <ac:spMkLst>
            <pc:docMk/>
            <pc:sldMk cId="3747394284" sldId="256"/>
            <ac:spMk id="116" creationId="{D8103962-5AE5-42C4-9281-8B15DE453F45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17" creationId="{F41AA8FC-6298-49B0-8C3E-31F2A5BD486A}"/>
          </ac:spMkLst>
        </pc:spChg>
        <pc:spChg chg="add mod">
          <ac:chgData name="Andres Penuela-Fernandez" userId="26693260-5f72-4911-8218-b098c180f1d5" providerId="ADAL" clId="{BC06EF19-1559-4B52-8E5C-04BEE9A72503}" dt="2020-01-14T12:20:17.760" v="1157" actId="1076"/>
          <ac:spMkLst>
            <pc:docMk/>
            <pc:sldMk cId="3747394284" sldId="256"/>
            <ac:spMk id="118" creationId="{23F35015-F633-4B87-A0A3-04F8A17AE514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19" creationId="{B56D397B-743A-4966-A6E8-AE7173EC4735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20" creationId="{9A2EFD04-BF25-4B91-83A4-9DEBBA2F13E7}"/>
          </ac:spMkLst>
        </pc:spChg>
        <pc:spChg chg="add del mod">
          <ac:chgData name="Andres Penuela-Fernandez" userId="26693260-5f72-4911-8218-b098c180f1d5" providerId="ADAL" clId="{BC06EF19-1559-4B52-8E5C-04BEE9A72503}" dt="2020-01-14T11:09:39.081" v="895" actId="478"/>
          <ac:spMkLst>
            <pc:docMk/>
            <pc:sldMk cId="3747394284" sldId="256"/>
            <ac:spMk id="121" creationId="{DE4951A7-CEFD-4F93-96F0-002BC456CE55}"/>
          </ac:spMkLst>
        </pc:spChg>
        <pc:spChg chg="add del mod">
          <ac:chgData name="Andres Penuela-Fernandez" userId="26693260-5f72-4911-8218-b098c180f1d5" providerId="ADAL" clId="{BC06EF19-1559-4B52-8E5C-04BEE9A72503}" dt="2020-01-14T11:10:03.588" v="903"/>
          <ac:spMkLst>
            <pc:docMk/>
            <pc:sldMk cId="3747394284" sldId="256"/>
            <ac:spMk id="122" creationId="{318A0372-9ED6-47C1-93D9-601059DACCE5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23" creationId="{639B6BB5-6EE7-4953-A377-7049217C226D}"/>
          </ac:spMkLst>
        </pc:spChg>
        <pc:spChg chg="add del mod">
          <ac:chgData name="Andres Penuela-Fernandez" userId="26693260-5f72-4911-8218-b098c180f1d5" providerId="ADAL" clId="{BC06EF19-1559-4B52-8E5C-04BEE9A72503}" dt="2020-01-14T11:11:57.529" v="922" actId="478"/>
          <ac:spMkLst>
            <pc:docMk/>
            <pc:sldMk cId="3747394284" sldId="256"/>
            <ac:spMk id="125" creationId="{81D0295A-6A5F-422C-8D2C-58F92409EF6D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27" creationId="{D063BE29-66D1-4792-9B7A-826717885EFE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28" creationId="{86EA51D9-37FF-40E1-8771-CE6FE2C00370}"/>
          </ac:spMkLst>
        </pc:spChg>
        <pc:spChg chg="add del mod">
          <ac:chgData name="Andres Penuela-Fernandez" userId="26693260-5f72-4911-8218-b098c180f1d5" providerId="ADAL" clId="{BC06EF19-1559-4B52-8E5C-04BEE9A72503}" dt="2020-01-14T11:24:21.933" v="1007" actId="478"/>
          <ac:spMkLst>
            <pc:docMk/>
            <pc:sldMk cId="3747394284" sldId="256"/>
            <ac:spMk id="129" creationId="{B9A4DD8F-5A24-4187-A627-50003D0923C4}"/>
          </ac:spMkLst>
        </pc:spChg>
        <pc:spChg chg="add mod">
          <ac:chgData name="Andres Penuela-Fernandez" userId="26693260-5f72-4911-8218-b098c180f1d5" providerId="ADAL" clId="{BC06EF19-1559-4B52-8E5C-04BEE9A72503}" dt="2020-01-14T12:19:57.140" v="1153" actId="2711"/>
          <ac:spMkLst>
            <pc:docMk/>
            <pc:sldMk cId="3747394284" sldId="256"/>
            <ac:spMk id="130" creationId="{8E949DBA-C4BB-44D7-81AA-E10490D9D6FF}"/>
          </ac:spMkLst>
        </pc:spChg>
        <pc:spChg chg="add mod">
          <ac:chgData name="Andres Penuela-Fernandez" userId="26693260-5f72-4911-8218-b098c180f1d5" providerId="ADAL" clId="{BC06EF19-1559-4B52-8E5C-04BEE9A72503}" dt="2020-01-14T12:07:31.937" v="1136" actId="207"/>
          <ac:spMkLst>
            <pc:docMk/>
            <pc:sldMk cId="3747394284" sldId="256"/>
            <ac:spMk id="131" creationId="{5E825FA1-67B9-4D92-8735-69EA1669A117}"/>
          </ac:spMkLst>
        </pc:spChg>
        <pc:spChg chg="add mod">
          <ac:chgData name="Andres Penuela-Fernandez" userId="26693260-5f72-4911-8218-b098c180f1d5" providerId="ADAL" clId="{BC06EF19-1559-4B52-8E5C-04BEE9A72503}" dt="2020-01-14T12:05:42.737" v="1131" actId="692"/>
          <ac:spMkLst>
            <pc:docMk/>
            <pc:sldMk cId="3747394284" sldId="256"/>
            <ac:spMk id="132" creationId="{DE9D9B47-D3FB-4BBD-935C-C21EE1DE2661}"/>
          </ac:spMkLst>
        </pc:spChg>
        <pc:spChg chg="add mod">
          <ac:chgData name="Andres Penuela-Fernandez" userId="26693260-5f72-4911-8218-b098c180f1d5" providerId="ADAL" clId="{BC06EF19-1559-4B52-8E5C-04BEE9A72503}" dt="2020-01-14T11:34:34.230" v="1064" actId="14100"/>
          <ac:spMkLst>
            <pc:docMk/>
            <pc:sldMk cId="3747394284" sldId="256"/>
            <ac:spMk id="133" creationId="{A8576B6A-2278-4F6E-B33C-CF256958EFBF}"/>
          </ac:spMkLst>
        </pc:spChg>
        <pc:spChg chg="add mod">
          <ac:chgData name="Andres Penuela-Fernandez" userId="26693260-5f72-4911-8218-b098c180f1d5" providerId="ADAL" clId="{BC06EF19-1559-4B52-8E5C-04BEE9A72503}" dt="2020-01-14T12:19:18.557" v="1150" actId="2711"/>
          <ac:spMkLst>
            <pc:docMk/>
            <pc:sldMk cId="3747394284" sldId="256"/>
            <ac:spMk id="135" creationId="{194AD0C9-9FC0-4584-80D6-53B17C573D91}"/>
          </ac:spMkLst>
        </pc:spChg>
        <pc:spChg chg="add mod">
          <ac:chgData name="Andres Penuela-Fernandez" userId="26693260-5f72-4911-8218-b098c180f1d5" providerId="ADAL" clId="{BC06EF19-1559-4B52-8E5C-04BEE9A72503}" dt="2020-01-14T12:09:00.909" v="1148" actId="1076"/>
          <ac:spMkLst>
            <pc:docMk/>
            <pc:sldMk cId="3747394284" sldId="256"/>
            <ac:spMk id="136" creationId="{54B7BE5F-7349-4DB4-A009-68568611194A}"/>
          </ac:spMkLst>
        </pc:spChg>
        <pc:picChg chg="add mod">
          <ac:chgData name="Andres Penuela-Fernandez" userId="26693260-5f72-4911-8218-b098c180f1d5" providerId="ADAL" clId="{BC06EF19-1559-4B52-8E5C-04BEE9A72503}" dt="2020-01-14T12:19:57.140" v="1153" actId="2711"/>
          <ac:picMkLst>
            <pc:docMk/>
            <pc:sldMk cId="3747394284" sldId="256"/>
            <ac:picMk id="38" creationId="{2CF86A7B-9DEE-4A7D-8229-DD780AB6937C}"/>
          </ac:picMkLst>
        </pc:picChg>
        <pc:picChg chg="add mod">
          <ac:chgData name="Andres Penuela-Fernandez" userId="26693260-5f72-4911-8218-b098c180f1d5" providerId="ADAL" clId="{BC06EF19-1559-4B52-8E5C-04BEE9A72503}" dt="2020-01-14T12:19:57.140" v="1153" actId="2711"/>
          <ac:picMkLst>
            <pc:docMk/>
            <pc:sldMk cId="3747394284" sldId="256"/>
            <ac:picMk id="39" creationId="{988E6E31-D560-4F8A-A47E-AD50DF808CCB}"/>
          </ac:picMkLst>
        </pc:picChg>
        <pc:picChg chg="add del mod">
          <ac:chgData name="Andres Penuela-Fernandez" userId="26693260-5f72-4911-8218-b098c180f1d5" providerId="ADAL" clId="{BC06EF19-1559-4B52-8E5C-04BEE9A72503}" dt="2020-01-13T19:51:39.334" v="229" actId="478"/>
          <ac:picMkLst>
            <pc:docMk/>
            <pc:sldMk cId="3747394284" sldId="256"/>
            <ac:picMk id="40" creationId="{17DEBB12-63DA-4BED-933D-F0B08770B6AC}"/>
          </ac:picMkLst>
        </pc:picChg>
        <pc:picChg chg="add del mod">
          <ac:chgData name="Andres Penuela-Fernandez" userId="26693260-5f72-4911-8218-b098c180f1d5" providerId="ADAL" clId="{BC06EF19-1559-4B52-8E5C-04BEE9A72503}" dt="2020-01-13T19:58:11.287" v="285" actId="478"/>
          <ac:picMkLst>
            <pc:docMk/>
            <pc:sldMk cId="3747394284" sldId="256"/>
            <ac:picMk id="41" creationId="{EC9990F7-8809-4F1A-BB32-523BBA498534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2" creationId="{2C2DA01E-D23D-4034-87F9-3902836C475F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3" creationId="{F78E18FA-9C07-4B91-B5E2-A984E784D64E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4" creationId="{CCD86AB4-BAB8-48D9-891D-A52DB13F5ECA}"/>
          </ac:picMkLst>
        </pc:picChg>
        <pc:picChg chg="add mod">
          <ac:chgData name="Andres Penuela-Fernandez" userId="26693260-5f72-4911-8218-b098c180f1d5" providerId="ADAL" clId="{BC06EF19-1559-4B52-8E5C-04BEE9A72503}" dt="2020-01-14T12:19:57.140" v="1153" actId="2711"/>
          <ac:picMkLst>
            <pc:docMk/>
            <pc:sldMk cId="3747394284" sldId="256"/>
            <ac:picMk id="49" creationId="{2682A848-187E-42AF-B806-790C64296838}"/>
          </ac:picMkLst>
        </pc:picChg>
        <pc:picChg chg="add del">
          <ac:chgData name="Andres Penuela-Fernandez" userId="26693260-5f72-4911-8218-b098c180f1d5" providerId="ADAL" clId="{BC06EF19-1559-4B52-8E5C-04BEE9A72503}" dt="2020-01-13T20:00:08.417" v="296"/>
          <ac:picMkLst>
            <pc:docMk/>
            <pc:sldMk cId="3747394284" sldId="256"/>
            <ac:picMk id="52" creationId="{08BD9457-B0AD-491D-B2E7-B41861D0CA77}"/>
          </ac:picMkLst>
        </pc:picChg>
        <pc:picChg chg="add mod">
          <ac:chgData name="Andres Penuela-Fernandez" userId="26693260-5f72-4911-8218-b098c180f1d5" providerId="ADAL" clId="{BC06EF19-1559-4B52-8E5C-04BEE9A72503}" dt="2020-01-14T11:26:18.149" v="1028" actId="1076"/>
          <ac:picMkLst>
            <pc:docMk/>
            <pc:sldMk cId="3747394284" sldId="256"/>
            <ac:picMk id="79" creationId="{C01AC8A8-2039-431F-850B-0297971BD7A8}"/>
          </ac:picMkLst>
        </pc:picChg>
        <pc:picChg chg="add mod">
          <ac:chgData name="Andres Penuela-Fernandez" userId="26693260-5f72-4911-8218-b098c180f1d5" providerId="ADAL" clId="{BC06EF19-1559-4B52-8E5C-04BEE9A72503}" dt="2020-01-14T11:37:20.679" v="1079" actId="1076"/>
          <ac:picMkLst>
            <pc:docMk/>
            <pc:sldMk cId="3747394284" sldId="256"/>
            <ac:picMk id="80" creationId="{D387F0D9-1417-4F21-B837-E848DCE13846}"/>
          </ac:picMkLst>
        </pc:picChg>
        <pc:picChg chg="add del mod">
          <ac:chgData name="Andres Penuela-Fernandez" userId="26693260-5f72-4911-8218-b098c180f1d5" providerId="ADAL" clId="{BC06EF19-1559-4B52-8E5C-04BEE9A72503}" dt="2020-01-13T20:18:45.454" v="512" actId="478"/>
          <ac:picMkLst>
            <pc:docMk/>
            <pc:sldMk cId="3747394284" sldId="256"/>
            <ac:picMk id="81" creationId="{7EE8402E-0DF7-4F38-9E5C-4A89787BB34A}"/>
          </ac:picMkLst>
        </pc:picChg>
        <pc:picChg chg="add mod">
          <ac:chgData name="Andres Penuela-Fernandez" userId="26693260-5f72-4911-8218-b098c180f1d5" providerId="ADAL" clId="{BC06EF19-1559-4B52-8E5C-04BEE9A72503}" dt="2020-01-14T12:19:57.140" v="1153" actId="2711"/>
          <ac:picMkLst>
            <pc:docMk/>
            <pc:sldMk cId="3747394284" sldId="256"/>
            <ac:picMk id="126" creationId="{FAA7651B-2966-4657-A81C-F6EC3D157073}"/>
          </ac:picMkLst>
        </pc:picChg>
        <pc:picChg chg="add mod">
          <ac:chgData name="Andres Penuela-Fernandez" userId="26693260-5f72-4911-8218-b098c180f1d5" providerId="ADAL" clId="{BC06EF19-1559-4B52-8E5C-04BEE9A72503}" dt="2020-01-14T11:37:25.271" v="1080" actId="1076"/>
          <ac:picMkLst>
            <pc:docMk/>
            <pc:sldMk cId="3747394284" sldId="256"/>
            <ac:picMk id="134" creationId="{EF2DFDA8-674C-4E29-B98B-534B1C62BA4F}"/>
          </ac:picMkLst>
        </pc:picChg>
        <pc:cxnChg chg="del mod">
          <ac:chgData name="Andres Penuela-Fernandez" userId="26693260-5f72-4911-8218-b098c180f1d5" providerId="ADAL" clId="{BC06EF19-1559-4B52-8E5C-04BEE9A72503}" dt="2020-01-13T20:00:50.601" v="303" actId="478"/>
          <ac:cxnSpMkLst>
            <pc:docMk/>
            <pc:sldMk cId="3747394284" sldId="256"/>
            <ac:cxnSpMk id="11" creationId="{FCB424E9-F3C4-4FD4-87C8-884E4E90343C}"/>
          </ac:cxnSpMkLst>
        </pc:cxnChg>
        <pc:cxnChg chg="del mod">
          <ac:chgData name="Andres Penuela-Fernandez" userId="26693260-5f72-4911-8218-b098c180f1d5" providerId="ADAL" clId="{BC06EF19-1559-4B52-8E5C-04BEE9A72503}" dt="2020-01-13T19:58:06.743" v="282" actId="478"/>
          <ac:cxnSpMkLst>
            <pc:docMk/>
            <pc:sldMk cId="3747394284" sldId="256"/>
            <ac:cxnSpMk id="12" creationId="{AD002F2E-4F7E-4D3B-824A-A9849217979F}"/>
          </ac:cxnSpMkLst>
        </pc:cxnChg>
        <pc:cxnChg chg="mod">
          <ac:chgData name="Andres Penuela-Fernandez" userId="26693260-5f72-4911-8218-b098c180f1d5" providerId="ADAL" clId="{BC06EF19-1559-4B52-8E5C-04BEE9A72503}" dt="2020-01-14T12:19:57.140" v="1153" actId="2711"/>
          <ac:cxnSpMkLst>
            <pc:docMk/>
            <pc:sldMk cId="3747394284" sldId="256"/>
            <ac:cxnSpMk id="15" creationId="{2B3567E2-BB53-435B-9445-6420ED7D828D}"/>
          </ac:cxnSpMkLst>
        </pc:cxnChg>
        <pc:cxnChg chg="del">
          <ac:chgData name="Andres Penuela-Fernandez" userId="26693260-5f72-4911-8218-b098c180f1d5" providerId="ADAL" clId="{BC06EF19-1559-4B52-8E5C-04BEE9A72503}" dt="2020-01-13T12:17:50.166" v="98" actId="478"/>
          <ac:cxnSpMkLst>
            <pc:docMk/>
            <pc:sldMk cId="3747394284" sldId="256"/>
            <ac:cxnSpMk id="19" creationId="{2411F07C-1A8A-4A4B-AA2B-29749159BED4}"/>
          </ac:cxnSpMkLst>
        </pc:cxnChg>
        <pc:cxnChg chg="del mod">
          <ac:chgData name="Andres Penuela-Fernandez" userId="26693260-5f72-4911-8218-b098c180f1d5" providerId="ADAL" clId="{BC06EF19-1559-4B52-8E5C-04BEE9A72503}" dt="2020-01-14T11:12:15.740" v="926" actId="478"/>
          <ac:cxnSpMkLst>
            <pc:docMk/>
            <pc:sldMk cId="3747394284" sldId="256"/>
            <ac:cxnSpMk id="20" creationId="{5CEB294F-BE8E-42BF-B230-4C07705281D0}"/>
          </ac:cxnSpMkLst>
        </pc:cxnChg>
        <pc:cxnChg chg="mod">
          <ac:chgData name="Andres Penuela-Fernandez" userId="26693260-5f72-4911-8218-b098c180f1d5" providerId="ADAL" clId="{BC06EF19-1559-4B52-8E5C-04BEE9A72503}" dt="2020-01-14T12:19:57.140" v="1153" actId="2711"/>
          <ac:cxnSpMkLst>
            <pc:docMk/>
            <pc:sldMk cId="3747394284" sldId="256"/>
            <ac:cxnSpMk id="22" creationId="{3A0064F5-D41D-4B6B-BEA4-4BB32AA78BB5}"/>
          </ac:cxnSpMkLst>
        </pc:cxnChg>
        <pc:cxnChg chg="add del mod">
          <ac:chgData name="Andres Penuela-Fernandez" userId="26693260-5f72-4911-8218-b098c180f1d5" providerId="ADAL" clId="{BC06EF19-1559-4B52-8E5C-04BEE9A72503}" dt="2020-01-13T12:20:55.939" v="141" actId="478"/>
          <ac:cxnSpMkLst>
            <pc:docMk/>
            <pc:sldMk cId="3747394284" sldId="256"/>
            <ac:cxnSpMk id="25" creationId="{FA8D3E52-AE80-4A0C-A6D8-426347DF2002}"/>
          </ac:cxnSpMkLst>
        </pc:cxnChg>
        <pc:cxnChg chg="add del mod">
          <ac:chgData name="Andres Penuela-Fernandez" userId="26693260-5f72-4911-8218-b098c180f1d5" providerId="ADAL" clId="{BC06EF19-1559-4B52-8E5C-04BEE9A72503}" dt="2020-01-13T19:57:44.768" v="276" actId="478"/>
          <ac:cxnSpMkLst>
            <pc:docMk/>
            <pc:sldMk cId="3747394284" sldId="256"/>
            <ac:cxnSpMk id="26" creationId="{8E91A8E8-5F92-460C-92CF-FDD751E4DCB9}"/>
          </ac:cxnSpMkLst>
        </pc:cxnChg>
        <pc:cxnChg chg="add del mod">
          <ac:chgData name="Andres Penuela-Fernandez" userId="26693260-5f72-4911-8218-b098c180f1d5" providerId="ADAL" clId="{BC06EF19-1559-4B52-8E5C-04BEE9A72503}" dt="2020-01-13T20:01:22.834" v="308" actId="478"/>
          <ac:cxnSpMkLst>
            <pc:docMk/>
            <pc:sldMk cId="3747394284" sldId="256"/>
            <ac:cxnSpMk id="27" creationId="{E47B228A-A4AE-422A-AB64-E8AE37F52088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1" creationId="{9336AB69-4D3A-4C16-AEAF-7DF4E1104F2D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2" creationId="{6997D6C2-10FE-4187-A0AF-BC01A78A8692}"/>
          </ac:cxnSpMkLst>
        </pc:cxnChg>
        <pc:cxnChg chg="add del mod">
          <ac:chgData name="Andres Penuela-Fernandez" userId="26693260-5f72-4911-8218-b098c180f1d5" providerId="ADAL" clId="{BC06EF19-1559-4B52-8E5C-04BEE9A72503}" dt="2020-01-13T19:56:57.775" v="266" actId="478"/>
          <ac:cxnSpMkLst>
            <pc:docMk/>
            <pc:sldMk cId="3747394284" sldId="256"/>
            <ac:cxnSpMk id="35" creationId="{1D81D73A-48FA-406D-9CC0-64D2B1767CC0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6" creationId="{EC9E25F8-AE6E-4081-AC0C-583840938C78}"/>
          </ac:cxnSpMkLst>
        </pc:cxnChg>
        <pc:cxnChg chg="add del mod">
          <ac:chgData name="Andres Penuela-Fernandez" userId="26693260-5f72-4911-8218-b098c180f1d5" providerId="ADAL" clId="{BC06EF19-1559-4B52-8E5C-04BEE9A72503}" dt="2020-01-13T19:55:52.448" v="249" actId="478"/>
          <ac:cxnSpMkLst>
            <pc:docMk/>
            <pc:sldMk cId="3747394284" sldId="256"/>
            <ac:cxnSpMk id="45" creationId="{1DCD8A0C-D339-4E03-99ED-A1FDBA845FD7}"/>
          </ac:cxnSpMkLst>
        </pc:cxnChg>
        <pc:cxnChg chg="add del mod">
          <ac:chgData name="Andres Penuela-Fernandez" userId="26693260-5f72-4911-8218-b098c180f1d5" providerId="ADAL" clId="{BC06EF19-1559-4B52-8E5C-04BEE9A72503}" dt="2020-01-13T20:01:23.746" v="309" actId="478"/>
          <ac:cxnSpMkLst>
            <pc:docMk/>
            <pc:sldMk cId="3747394284" sldId="256"/>
            <ac:cxnSpMk id="46" creationId="{A837037D-0F6A-4291-91B2-D94C0650621E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47" creationId="{DA621104-1BA6-4F4A-A0B1-609B578D421A}"/>
          </ac:cxnSpMkLst>
        </pc:cxnChg>
        <pc:cxnChg chg="add mod">
          <ac:chgData name="Andres Penuela-Fernandez" userId="26693260-5f72-4911-8218-b098c180f1d5" providerId="ADAL" clId="{BC06EF19-1559-4B52-8E5C-04BEE9A72503}" dt="2020-01-14T12:19:57.140" v="1153" actId="2711"/>
          <ac:cxnSpMkLst>
            <pc:docMk/>
            <pc:sldMk cId="3747394284" sldId="256"/>
            <ac:cxnSpMk id="50" creationId="{90B555F6-F40A-4129-9D2D-4A738A5BF894}"/>
          </ac:cxnSpMkLst>
        </pc:cxnChg>
        <pc:cxnChg chg="add del">
          <ac:chgData name="Andres Penuela-Fernandez" userId="26693260-5f72-4911-8218-b098c180f1d5" providerId="ADAL" clId="{BC06EF19-1559-4B52-8E5C-04BEE9A72503}" dt="2020-01-13T20:00:08.417" v="296"/>
          <ac:cxnSpMkLst>
            <pc:docMk/>
            <pc:sldMk cId="3747394284" sldId="256"/>
            <ac:cxnSpMk id="53" creationId="{578D0F6C-3409-4F07-B2DF-256586BD8335}"/>
          </ac:cxnSpMkLst>
        </pc:cxnChg>
        <pc:cxnChg chg="add mod">
          <ac:chgData name="Andres Penuela-Fernandez" userId="26693260-5f72-4911-8218-b098c180f1d5" providerId="ADAL" clId="{BC06EF19-1559-4B52-8E5C-04BEE9A72503}" dt="2020-01-14T12:19:57.140" v="1153" actId="2711"/>
          <ac:cxnSpMkLst>
            <pc:docMk/>
            <pc:sldMk cId="3747394284" sldId="256"/>
            <ac:cxnSpMk id="54" creationId="{4AD291C6-471F-4C42-B845-FE9DA9D84E40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55" creationId="{23658138-B8A3-489F-AD78-17528627E4A6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56" creationId="{3A947CA1-FC48-4403-A47A-7017F9FA3079}"/>
          </ac:cxnSpMkLst>
        </pc:cxnChg>
        <pc:cxnChg chg="add mod">
          <ac:chgData name="Andres Penuela-Fernandez" userId="26693260-5f72-4911-8218-b098c180f1d5" providerId="ADAL" clId="{BC06EF19-1559-4B52-8E5C-04BEE9A72503}" dt="2020-01-14T12:06:08.297" v="1132" actId="692"/>
          <ac:cxnSpMkLst>
            <pc:docMk/>
            <pc:sldMk cId="3747394284" sldId="256"/>
            <ac:cxnSpMk id="72" creationId="{6114F7D0-10B9-4FC4-BCB8-5D00BC373C5F}"/>
          </ac:cxnSpMkLst>
        </pc:cxnChg>
        <pc:cxnChg chg="add mod">
          <ac:chgData name="Andres Penuela-Fernandez" userId="26693260-5f72-4911-8218-b098c180f1d5" providerId="ADAL" clId="{BC06EF19-1559-4B52-8E5C-04BEE9A72503}" dt="2020-01-14T12:06:08.297" v="1132" actId="692"/>
          <ac:cxnSpMkLst>
            <pc:docMk/>
            <pc:sldMk cId="3747394284" sldId="256"/>
            <ac:cxnSpMk id="73" creationId="{CF1F8902-A853-4FE4-851F-C899F63B3A2D}"/>
          </ac:cxnSpMkLst>
        </pc:cxnChg>
        <pc:cxnChg chg="add mod">
          <ac:chgData name="Andres Penuela-Fernandez" userId="26693260-5f72-4911-8218-b098c180f1d5" providerId="ADAL" clId="{BC06EF19-1559-4B52-8E5C-04BEE9A72503}" dt="2020-01-14T12:06:08.297" v="1132" actId="692"/>
          <ac:cxnSpMkLst>
            <pc:docMk/>
            <pc:sldMk cId="3747394284" sldId="256"/>
            <ac:cxnSpMk id="77" creationId="{67A5CA1B-E732-4825-8F6D-66CA88353D43}"/>
          </ac:cxnSpMkLst>
        </pc:cxnChg>
        <pc:cxnChg chg="add del mod">
          <ac:chgData name="Andres Penuela-Fernandez" userId="26693260-5f72-4911-8218-b098c180f1d5" providerId="ADAL" clId="{BC06EF19-1559-4B52-8E5C-04BEE9A72503}" dt="2020-01-13T20:18:48.675" v="514" actId="478"/>
          <ac:cxnSpMkLst>
            <pc:docMk/>
            <pc:sldMk cId="3747394284" sldId="256"/>
            <ac:cxnSpMk id="82" creationId="{19B14DF0-B90B-46F3-A396-F88E2C832731}"/>
          </ac:cxnSpMkLst>
        </pc:cxnChg>
        <pc:cxnChg chg="add mod">
          <ac:chgData name="Andres Penuela-Fernandez" userId="26693260-5f72-4911-8218-b098c180f1d5" providerId="ADAL" clId="{BC06EF19-1559-4B52-8E5C-04BEE9A72503}" dt="2020-01-14T12:06:08.297" v="1132" actId="692"/>
          <ac:cxnSpMkLst>
            <pc:docMk/>
            <pc:sldMk cId="3747394284" sldId="256"/>
            <ac:cxnSpMk id="83" creationId="{E1BED7CF-6CD4-4D8A-B3C7-FA879E2A72E1}"/>
          </ac:cxnSpMkLst>
        </pc:cxnChg>
        <pc:cxnChg chg="add del mod">
          <ac:chgData name="Andres Penuela-Fernandez" userId="26693260-5f72-4911-8218-b098c180f1d5" providerId="ADAL" clId="{BC06EF19-1559-4B52-8E5C-04BEE9A72503}" dt="2020-01-14T12:06:08.297" v="1132" actId="692"/>
          <ac:cxnSpMkLst>
            <pc:docMk/>
            <pc:sldMk cId="3747394284" sldId="256"/>
            <ac:cxnSpMk id="84" creationId="{D7162126-B24A-4966-898A-BE12FBB85D7C}"/>
          </ac:cxnSpMkLst>
        </pc:cxnChg>
        <pc:cxnChg chg="add mod">
          <ac:chgData name="Andres Penuela-Fernandez" userId="26693260-5f72-4911-8218-b098c180f1d5" providerId="ADAL" clId="{BC06EF19-1559-4B52-8E5C-04BEE9A72503}" dt="2020-01-14T12:19:57.140" v="1153" actId="2711"/>
          <ac:cxnSpMkLst>
            <pc:docMk/>
            <pc:sldMk cId="3747394284" sldId="256"/>
            <ac:cxnSpMk id="124" creationId="{33559E39-22B6-4F7E-A814-60A53A069426}"/>
          </ac:cxnSpMkLst>
        </pc:cxnChg>
      </pc:sldChg>
      <pc:sldChg chg="delSp modSp add del">
        <pc:chgData name="Andres Penuela-Fernandez" userId="26693260-5f72-4911-8218-b098c180f1d5" providerId="ADAL" clId="{BC06EF19-1559-4B52-8E5C-04BEE9A72503}" dt="2020-01-14T12:06:35.846" v="1133" actId="47"/>
        <pc:sldMkLst>
          <pc:docMk/>
          <pc:sldMk cId="3437441346" sldId="257"/>
        </pc:sldMkLst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4" creationId="{366A7950-D715-4706-BCEC-BB07A3958164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6" creationId="{0A1F5B55-926A-4086-847A-9CC4363BA1B2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7" creationId="{121CC0A8-70B8-4F6A-AC97-E64AE54E592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17" creationId="{BE93F912-253B-4430-9D03-5E859CB208C3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18" creationId="{06854F99-8DB3-48C4-A1DD-F39950C555B6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21" creationId="{9D0DAA5C-F99B-45A4-AB61-A4A335C0669F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28" creationId="{768D26F7-AA54-4AE4-B091-D716745EE619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29" creationId="{71076360-EB86-4696-8DB7-E69993226C35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30" creationId="{67DC22B7-78A0-43C1-911F-F64A4CCA8399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3" creationId="{F070CA72-5D0E-44CE-AB74-E706108EB9F4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4" creationId="{36D8BC79-D32D-40E9-87EB-D2880A72B35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7" creationId="{B35D8EB7-B03A-4582-813F-346AABF6D289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48" creationId="{AC94FA18-2CB9-4194-BA8F-9A9946B9AB4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57" creationId="{0EC5F1A6-3EF4-4FF7-859C-AFFD58DB75F8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58" creationId="{5AE8F5AE-D66D-4252-8868-0F5A6BFF6C18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59" creationId="{EB449BEC-15F2-40BE-83ED-AB5E3F63317E}"/>
          </ac:spMkLst>
        </pc:sp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38" creationId="{2CF86A7B-9DEE-4A7D-8229-DD780AB6937C}"/>
          </ac:picMkLst>
        </pc:pic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39" creationId="{988E6E31-D560-4F8A-A47E-AD50DF808CCB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2" creationId="{2C2DA01E-D23D-4034-87F9-3902836C475F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3" creationId="{F78E18FA-9C07-4B91-B5E2-A984E784D64E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4" creationId="{CCD86AB4-BAB8-48D9-891D-A52DB13F5ECA}"/>
          </ac:picMkLst>
        </pc:pic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49" creationId="{2682A848-187E-42AF-B806-790C64296838}"/>
          </ac:picMkLst>
        </pc:pic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15" creationId="{2B3567E2-BB53-435B-9445-6420ED7D828D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20" creationId="{5CEB294F-BE8E-42BF-B230-4C07705281D0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22" creationId="{3A0064F5-D41D-4B6B-BEA4-4BB32AA78BB5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1" creationId="{9336AB69-4D3A-4C16-AEAF-7DF4E1104F2D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2" creationId="{6997D6C2-10FE-4187-A0AF-BC01A78A8692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6" creationId="{EC9E25F8-AE6E-4081-AC0C-583840938C78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47" creationId="{DA621104-1BA6-4F4A-A0B1-609B578D421A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50" creationId="{90B555F6-F40A-4129-9D2D-4A738A5BF894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54" creationId="{4AD291C6-471F-4C42-B845-FE9DA9D84E40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55" creationId="{23658138-B8A3-489F-AD78-17528627E4A6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56" creationId="{3A947CA1-FC48-4403-A47A-7017F9FA3079}"/>
          </ac:cxnSpMkLst>
        </pc:cxnChg>
      </pc:sldChg>
      <pc:sldMasterChg chg="modSp modSldLayout">
        <pc:chgData name="Andres Penuela-Fernandez" userId="26693260-5f72-4911-8218-b098c180f1d5" providerId="ADAL" clId="{BC06EF19-1559-4B52-8E5C-04BEE9A72503}" dt="2020-01-13T20:18:01.598" v="510"/>
        <pc:sldMasterMkLst>
          <pc:docMk/>
          <pc:sldMasterMk cId="3259125667" sldId="2147483648"/>
        </pc:sldMasterMkLst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2" creationId="{EFA3DBD0-77D5-4E0D-AFB4-2889E24BB060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3" creationId="{FCD535ED-941F-4CC3-902A-97731EABCDA9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4" creationId="{3A7B300A-AEC0-4079-9F42-F14B3DC4FB2F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5" creationId="{E060D5B9-4657-4546-B7C4-6CE28F2C9C51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6" creationId="{2E24CA88-C816-4ADE-98A0-81523CBB0688}"/>
          </ac:spMkLst>
        </pc:sp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523070869" sldId="2147483649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523070869" sldId="2147483649"/>
              <ac:spMk id="2" creationId="{EC607EDF-195A-4FED-B7ED-D881AEB5966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523070869" sldId="2147483649"/>
              <ac:spMk id="3" creationId="{39CE7FA5-93D1-431E-84AF-1AC1A1AA1D47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3818020411" sldId="2147483651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3818020411" sldId="2147483651"/>
              <ac:spMk id="2" creationId="{C34B9C04-FE1B-40F4-A5B0-D6361C90D2E8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3818020411" sldId="2147483651"/>
              <ac:spMk id="3" creationId="{DE3AB63B-081E-4D20-9DC9-59AA2CFC417A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702885996" sldId="2147483652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702885996" sldId="2147483652"/>
              <ac:spMk id="3" creationId="{064FE5C4-6643-4408-A5F4-D6231433D005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702885996" sldId="2147483652"/>
              <ac:spMk id="4" creationId="{327C4829-13A1-4ED9-BE8B-382A409E6EB4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808263009" sldId="2147483653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2" creationId="{38074664-6E20-4514-82B2-C54C1339E360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3" creationId="{490846BB-10E7-4F4A-95FE-FB79775E8097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4" creationId="{A07FE660-46F6-45DF-A1AF-7D8C55D31FED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5" creationId="{6B64915C-B29F-4879-851D-6F55FCAFD82E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6" creationId="{43AB1227-BDEC-4814-B8B8-370FF7C327D2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827152027" sldId="2147483656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2" creationId="{EB3A23A4-470B-4DCC-AB5A-6F8C22DA8B7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3" creationId="{0604A6AA-40C8-46E7-9335-6982E8231A3E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4" creationId="{3F900D2A-AC9D-4251-9DC7-A16D5D7E17B2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187785289" sldId="2147483657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2" creationId="{90563BC0-1FB2-4FB7-A196-DF6E42C24F7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3" creationId="{B598248A-82CA-421D-8D84-28028B705A5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4" creationId="{88D0AC20-5B3C-42D1-AEF6-6E498F35ABB7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174217290" sldId="2147483659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174217290" sldId="2147483659"/>
              <ac:spMk id="2" creationId="{62CB00B6-F65A-430F-AD07-E7D002C45425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174217290" sldId="2147483659"/>
              <ac:spMk id="3" creationId="{C6F28306-8EEB-46A2-A1B3-CC8E02CC45CF}"/>
            </ac:spMkLst>
          </pc:spChg>
        </pc:sldLayoutChg>
      </pc:sldMasterChg>
      <pc:sldMasterChg chg="modSp modSldLayout">
        <pc:chgData name="Andres Penuela-Fernandez" userId="26693260-5f72-4911-8218-b098c180f1d5" providerId="ADAL" clId="{BC06EF19-1559-4B52-8E5C-04BEE9A72503}" dt="2020-01-13T20:17:05.830" v="508"/>
        <pc:sldMasterMkLst>
          <pc:docMk/>
          <pc:sldMasterMk cId="1676646719" sldId="2147483660"/>
        </pc:sldMasterMkLst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2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3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4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5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6" creationId="{00000000-0000-0000-0000-000000000000}"/>
          </ac:spMkLst>
        </pc:sp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475998267" sldId="2147483661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75998267" sldId="214748366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75998267" sldId="2147483661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135656801" sldId="2147483663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135656801" sldId="2147483663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135656801" sldId="2147483663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498469692" sldId="2147483664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98469692" sldId="2147483664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98469692" sldId="2147483664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3013438040" sldId="2147483665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4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5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6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233093089" sldId="2147483668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1685413425" sldId="2147483669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1655541709" sldId="2147483671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55541709" sldId="214748367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55541709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9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78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1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29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82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53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70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4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0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12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69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2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BE726FB6-2C47-463D-81CE-645904267455}"/>
              </a:ext>
            </a:extLst>
          </p:cNvPr>
          <p:cNvSpPr/>
          <p:nvPr/>
        </p:nvSpPr>
        <p:spPr>
          <a:xfrm>
            <a:off x="10195244" y="10191336"/>
            <a:ext cx="4370972" cy="441027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CuadroTexto 4">
            <a:extLst>
              <a:ext uri="{FF2B5EF4-FFF2-40B4-BE49-F238E27FC236}">
                <a16:creationId xmlns:a16="http://schemas.microsoft.com/office/drawing/2014/main" id="{A27B0CDA-8C75-4057-A847-0C426D3F7FB3}"/>
              </a:ext>
            </a:extLst>
          </p:cNvPr>
          <p:cNvSpPr txBox="1"/>
          <p:nvPr/>
        </p:nvSpPr>
        <p:spPr>
          <a:xfrm>
            <a:off x="10210078" y="10191336"/>
            <a:ext cx="14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Outputs</a:t>
            </a:r>
            <a:endParaRPr lang="es-ES" sz="2800" b="1" baseline="-25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A6EBA0-84BE-47F2-BB8D-BDEDC71B7F45}"/>
              </a:ext>
            </a:extLst>
          </p:cNvPr>
          <p:cNvSpPr/>
          <p:nvPr/>
        </p:nvSpPr>
        <p:spPr>
          <a:xfrm>
            <a:off x="2095500" y="1440836"/>
            <a:ext cx="12470716" cy="62867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6A7950-D715-4706-BCEC-BB07A3958164}"/>
              </a:ext>
            </a:extLst>
          </p:cNvPr>
          <p:cNvSpPr txBox="1"/>
          <p:nvPr/>
        </p:nvSpPr>
        <p:spPr>
          <a:xfrm>
            <a:off x="11276507" y="4727606"/>
            <a:ext cx="1881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cs typeface="Times New Roman" panose="02020603050405020304" pitchFamily="18" charset="0"/>
              </a:rPr>
              <a:t>s</a:t>
            </a:r>
            <a:r>
              <a:rPr lang="pt-PT" sz="2000" baseline="-25000" dirty="0">
                <a:cs typeface="Times New Roman" panose="02020603050405020304" pitchFamily="18" charset="0"/>
              </a:rPr>
              <a:t>min</a:t>
            </a:r>
            <a:r>
              <a:rPr lang="pt-PT" sz="2000" dirty="0">
                <a:cs typeface="Times New Roman" panose="02020603050405020304" pitchFamily="18" charset="0"/>
              </a:rPr>
              <a:t>, s</a:t>
            </a:r>
            <a:r>
              <a:rPr lang="pt-PT" sz="2000" baseline="-25000" dirty="0"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pt-PT" sz="2000" dirty="0">
                <a:cs typeface="Times New Roman" panose="02020603050405020304" pitchFamily="18" charset="0"/>
              </a:rPr>
              <a:t> s</a:t>
            </a:r>
            <a:r>
              <a:rPr lang="pt-PT" sz="2000" baseline="-25000" dirty="0">
                <a:cs typeface="Times New Roman" panose="02020603050405020304" pitchFamily="18" charset="0"/>
              </a:rPr>
              <a:t>0</a:t>
            </a:r>
            <a:r>
              <a:rPr lang="pt-PT" sz="2000" dirty="0">
                <a:cs typeface="Times New Roman" panose="02020603050405020304" pitchFamily="18" charset="0"/>
              </a:rPr>
              <a:t>, u</a:t>
            </a:r>
            <a:r>
              <a:rPr lang="pt-PT" sz="2000" baseline="-25000" dirty="0">
                <a:cs typeface="Times New Roman" panose="02020603050405020304" pitchFamily="18" charset="0"/>
              </a:rPr>
              <a:t>max</a:t>
            </a:r>
            <a:endParaRPr lang="es-ES" sz="2000" baseline="-25000" dirty="0">
              <a:cs typeface="Times New Roman" panose="02020603050405020304" pitchFamily="18" charset="0"/>
            </a:endParaRPr>
          </a:p>
          <a:p>
            <a:pPr algn="ctr"/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1F5B55-926A-4086-847A-9CC4363BA1B2}"/>
              </a:ext>
            </a:extLst>
          </p:cNvPr>
          <p:cNvSpPr txBox="1"/>
          <p:nvPr/>
        </p:nvSpPr>
        <p:spPr>
          <a:xfrm>
            <a:off x="12672838" y="315736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 (mm/t)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1CC0A8-70B8-4F6A-AC97-E64AE54E5925}"/>
              </a:ext>
            </a:extLst>
          </p:cNvPr>
          <p:cNvSpPr txBox="1"/>
          <p:nvPr/>
        </p:nvSpPr>
        <p:spPr>
          <a:xfrm>
            <a:off x="10512925" y="3180254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Qreg_inf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B3567E2-BB53-435B-9445-6420ED7D828D}"/>
              </a:ext>
            </a:extLst>
          </p:cNvPr>
          <p:cNvCxnSpPr>
            <a:cxnSpLocks/>
          </p:cNvCxnSpPr>
          <p:nvPr/>
        </p:nvCxnSpPr>
        <p:spPr>
          <a:xfrm flipV="1">
            <a:off x="12495824" y="3642783"/>
            <a:ext cx="436155" cy="372033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A0064F5-D41D-4B6B-BEA4-4BB32AA78BB5}"/>
              </a:ext>
            </a:extLst>
          </p:cNvPr>
          <p:cNvCxnSpPr>
            <a:cxnSpLocks/>
          </p:cNvCxnSpPr>
          <p:nvPr/>
        </p:nvCxnSpPr>
        <p:spPr>
          <a:xfrm>
            <a:off x="12495824" y="5534259"/>
            <a:ext cx="491413" cy="388372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8D26F7-AA54-4AE4-B091-D716745EE619}"/>
              </a:ext>
            </a:extLst>
          </p:cNvPr>
          <p:cNvSpPr txBox="1"/>
          <p:nvPr/>
        </p:nvSpPr>
        <p:spPr>
          <a:xfrm>
            <a:off x="10500335" y="602123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Qreg_rel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7DC22B7-78A0-43C1-911F-F64A4CCA8399}"/>
              </a:ext>
            </a:extLst>
          </p:cNvPr>
          <p:cNvSpPr txBox="1"/>
          <p:nvPr/>
        </p:nvSpPr>
        <p:spPr>
          <a:xfrm>
            <a:off x="12370467" y="6822519"/>
            <a:ext cx="195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env_min (ML/t)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38" name="Picture 37" descr="Resultado de imagen de dam icon">
            <a:extLst>
              <a:ext uri="{FF2B5EF4-FFF2-40B4-BE49-F238E27FC236}">
                <a16:creationId xmlns:a16="http://schemas.microsoft.com/office/drawing/2014/main" id="{2CF86A7B-9DEE-4A7D-8229-DD780AB69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089" y="4191450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8" descr="City">
            <a:extLst>
              <a:ext uri="{FF2B5EF4-FFF2-40B4-BE49-F238E27FC236}">
                <a16:creationId xmlns:a16="http://schemas.microsoft.com/office/drawing/2014/main" id="{988E6E31-D560-4F8A-A47E-AD50DF80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013" y="6385601"/>
            <a:ext cx="914400" cy="914400"/>
          </a:xfrm>
          <a:prstGeom prst="rect">
            <a:avLst/>
          </a:prstGeom>
        </p:spPr>
      </p:pic>
      <p:sp>
        <p:nvSpPr>
          <p:cNvPr id="48" name="CuadroTexto 4">
            <a:extLst>
              <a:ext uri="{FF2B5EF4-FFF2-40B4-BE49-F238E27FC236}">
                <a16:creationId xmlns:a16="http://schemas.microsoft.com/office/drawing/2014/main" id="{AC94FA18-2CB9-4194-BA8F-9A9946B9AB45}"/>
              </a:ext>
            </a:extLst>
          </p:cNvPr>
          <p:cNvSpPr txBox="1"/>
          <p:nvPr/>
        </p:nvSpPr>
        <p:spPr>
          <a:xfrm>
            <a:off x="11554608" y="2691827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I</a:t>
            </a:r>
            <a:r>
              <a:rPr lang="pt-PT" sz="2000" baseline="-25000" dirty="0">
                <a:cs typeface="Times New Roman" panose="02020603050405020304" pitchFamily="18" charset="0"/>
              </a:rPr>
              <a:t>nat</a:t>
            </a:r>
            <a:r>
              <a:rPr lang="pt-PT" sz="2000" dirty="0">
                <a:cs typeface="Times New Roman" panose="02020603050405020304" pitchFamily="18" charset="0"/>
              </a:rPr>
              <a:t> (ML/t)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82A848-187E-42AF-B806-790C6429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2129" y="2115883"/>
            <a:ext cx="666684" cy="523220"/>
          </a:xfrm>
          <a:prstGeom prst="rect">
            <a:avLst/>
          </a:prstGeom>
        </p:spPr>
      </p:pic>
      <p:cxnSp>
        <p:nvCxnSpPr>
          <p:cNvPr id="50" name="Conector recto de flecha 19">
            <a:extLst>
              <a:ext uri="{FF2B5EF4-FFF2-40B4-BE49-F238E27FC236}">
                <a16:creationId xmlns:a16="http://schemas.microsoft.com/office/drawing/2014/main" id="{90B555F6-F40A-4129-9D2D-4A738A5BF894}"/>
              </a:ext>
            </a:extLst>
          </p:cNvPr>
          <p:cNvCxnSpPr>
            <a:cxnSpLocks/>
          </p:cNvCxnSpPr>
          <p:nvPr/>
        </p:nvCxnSpPr>
        <p:spPr>
          <a:xfrm flipH="1">
            <a:off x="12115537" y="3158978"/>
            <a:ext cx="1" cy="614662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21">
            <a:extLst>
              <a:ext uri="{FF2B5EF4-FFF2-40B4-BE49-F238E27FC236}">
                <a16:creationId xmlns:a16="http://schemas.microsoft.com/office/drawing/2014/main" id="{4AD291C6-471F-4C42-B845-FE9DA9D84E40}"/>
              </a:ext>
            </a:extLst>
          </p:cNvPr>
          <p:cNvCxnSpPr>
            <a:cxnSpLocks/>
          </p:cNvCxnSpPr>
          <p:nvPr/>
        </p:nvCxnSpPr>
        <p:spPr>
          <a:xfrm>
            <a:off x="11241707" y="3645363"/>
            <a:ext cx="491413" cy="388372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27">
            <a:extLst>
              <a:ext uri="{FF2B5EF4-FFF2-40B4-BE49-F238E27FC236}">
                <a16:creationId xmlns:a16="http://schemas.microsoft.com/office/drawing/2014/main" id="{EB449BEC-15F2-40BE-83ED-AB5E3F63317E}"/>
              </a:ext>
            </a:extLst>
          </p:cNvPr>
          <p:cNvSpPr txBox="1"/>
          <p:nvPr/>
        </p:nvSpPr>
        <p:spPr>
          <a:xfrm>
            <a:off x="10532049" y="7187683"/>
            <a:ext cx="114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d (ML/t)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0888B7E-F255-4616-B879-6B13B0A73155}"/>
              </a:ext>
            </a:extLst>
          </p:cNvPr>
          <p:cNvSpPr/>
          <p:nvPr/>
        </p:nvSpPr>
        <p:spPr>
          <a:xfrm>
            <a:off x="9783267" y="2627019"/>
            <a:ext cx="202296" cy="1364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7"/>
          </a:p>
        </p:txBody>
      </p:sp>
      <p:sp>
        <p:nvSpPr>
          <p:cNvPr id="61" name="CuadroTexto 6">
            <a:extLst>
              <a:ext uri="{FF2B5EF4-FFF2-40B4-BE49-F238E27FC236}">
                <a16:creationId xmlns:a16="http://schemas.microsoft.com/office/drawing/2014/main" id="{088332AF-D8DE-4077-8953-2BFBB69AC2B2}"/>
              </a:ext>
            </a:extLst>
          </p:cNvPr>
          <p:cNvSpPr txBox="1"/>
          <p:nvPr/>
        </p:nvSpPr>
        <p:spPr>
          <a:xfrm>
            <a:off x="8428237" y="2701630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None: [ ]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3" name="CuadroTexto 6">
            <a:extLst>
              <a:ext uri="{FF2B5EF4-FFF2-40B4-BE49-F238E27FC236}">
                <a16:creationId xmlns:a16="http://schemas.microsoft.com/office/drawing/2014/main" id="{0D9BA587-1CBA-409A-9071-81A5C47F51A4}"/>
              </a:ext>
            </a:extLst>
          </p:cNvPr>
          <p:cNvSpPr txBox="1"/>
          <p:nvPr/>
        </p:nvSpPr>
        <p:spPr>
          <a:xfrm>
            <a:off x="7491038" y="3141640"/>
            <a:ext cx="240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Time series : array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4" name="CuadroTexto 6">
            <a:extLst>
              <a:ext uri="{FF2B5EF4-FFF2-40B4-BE49-F238E27FC236}">
                <a16:creationId xmlns:a16="http://schemas.microsoft.com/office/drawing/2014/main" id="{24CB016C-13FF-4866-94BF-E7D7A8EAE5FF}"/>
              </a:ext>
            </a:extLst>
          </p:cNvPr>
          <p:cNvSpPr txBox="1"/>
          <p:nvPr/>
        </p:nvSpPr>
        <p:spPr>
          <a:xfrm>
            <a:off x="7471735" y="3610364"/>
            <a:ext cx="242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Policy function: dict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55F7660-7B7A-4BA3-9B49-28D379D13FAE}"/>
              </a:ext>
            </a:extLst>
          </p:cNvPr>
          <p:cNvSpPr/>
          <p:nvPr/>
        </p:nvSpPr>
        <p:spPr>
          <a:xfrm>
            <a:off x="9814061" y="5613825"/>
            <a:ext cx="186363" cy="13312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7"/>
          </a:p>
        </p:txBody>
      </p:sp>
      <p:sp>
        <p:nvSpPr>
          <p:cNvPr id="66" name="CuadroTexto 6">
            <a:extLst>
              <a:ext uri="{FF2B5EF4-FFF2-40B4-BE49-F238E27FC236}">
                <a16:creationId xmlns:a16="http://schemas.microsoft.com/office/drawing/2014/main" id="{96CDD9A4-B710-4DF9-BE28-A0F7A50B62AC}"/>
              </a:ext>
            </a:extLst>
          </p:cNvPr>
          <p:cNvSpPr txBox="1"/>
          <p:nvPr/>
        </p:nvSpPr>
        <p:spPr>
          <a:xfrm>
            <a:off x="6280451" y="5566810"/>
            <a:ext cx="352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None: [ ]</a:t>
            </a:r>
            <a:r>
              <a:rPr lang="en-GB" sz="2000" dirty="0"/>
              <a:t> → </a:t>
            </a:r>
            <a:r>
              <a:rPr lang="pt-PT" sz="2000" dirty="0">
                <a:cs typeface="Times New Roman" panose="02020603050405020304" pitchFamily="18" charset="0"/>
              </a:rPr>
              <a:t>Qreg_rel = d 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7" name="CuadroTexto 6">
            <a:extLst>
              <a:ext uri="{FF2B5EF4-FFF2-40B4-BE49-F238E27FC236}">
                <a16:creationId xmlns:a16="http://schemas.microsoft.com/office/drawing/2014/main" id="{36B949D1-A6AE-49CC-9997-9D83738B087B}"/>
              </a:ext>
            </a:extLst>
          </p:cNvPr>
          <p:cNvSpPr txBox="1"/>
          <p:nvPr/>
        </p:nvSpPr>
        <p:spPr>
          <a:xfrm>
            <a:off x="7503926" y="5997458"/>
            <a:ext cx="2292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Time series : array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8" name="CuadroTexto 6">
            <a:extLst>
              <a:ext uri="{FF2B5EF4-FFF2-40B4-BE49-F238E27FC236}">
                <a16:creationId xmlns:a16="http://schemas.microsoft.com/office/drawing/2014/main" id="{E21FF379-6DA5-457C-A71F-06B2A26E44C1}"/>
              </a:ext>
            </a:extLst>
          </p:cNvPr>
          <p:cNvSpPr txBox="1"/>
          <p:nvPr/>
        </p:nvSpPr>
        <p:spPr>
          <a:xfrm>
            <a:off x="7178571" y="6423430"/>
            <a:ext cx="264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Policy function: dict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9" name="CuadroTexto 3">
            <a:extLst>
              <a:ext uri="{FF2B5EF4-FFF2-40B4-BE49-F238E27FC236}">
                <a16:creationId xmlns:a16="http://schemas.microsoft.com/office/drawing/2014/main" id="{5777D500-4C9E-466D-9495-3FC959869C9C}"/>
              </a:ext>
            </a:extLst>
          </p:cNvPr>
          <p:cNvSpPr txBox="1"/>
          <p:nvPr/>
        </p:nvSpPr>
        <p:spPr>
          <a:xfrm>
            <a:off x="11352904" y="12112239"/>
            <a:ext cx="188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(ML)</a:t>
            </a:r>
            <a:endParaRPr lang="es-ES" sz="2000" baseline="-25000" dirty="0"/>
          </a:p>
          <a:p>
            <a:pPr algn="ctr"/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5">
            <a:extLst>
              <a:ext uri="{FF2B5EF4-FFF2-40B4-BE49-F238E27FC236}">
                <a16:creationId xmlns:a16="http://schemas.microsoft.com/office/drawing/2014/main" id="{087EB982-A52A-438A-B930-73C80DC3076E}"/>
              </a:ext>
            </a:extLst>
          </p:cNvPr>
          <p:cNvSpPr txBox="1"/>
          <p:nvPr/>
        </p:nvSpPr>
        <p:spPr>
          <a:xfrm>
            <a:off x="12791175" y="10954038"/>
            <a:ext cx="177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(ML/t)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Conector recto de flecha 19">
            <a:extLst>
              <a:ext uri="{FF2B5EF4-FFF2-40B4-BE49-F238E27FC236}">
                <a16:creationId xmlns:a16="http://schemas.microsoft.com/office/drawing/2014/main" id="{6114F7D0-10B9-4FC4-BCB8-5D00BC373C5F}"/>
              </a:ext>
            </a:extLst>
          </p:cNvPr>
          <p:cNvCxnSpPr>
            <a:cxnSpLocks/>
          </p:cNvCxnSpPr>
          <p:nvPr/>
        </p:nvCxnSpPr>
        <p:spPr>
          <a:xfrm flipH="1">
            <a:off x="12308619" y="12806642"/>
            <a:ext cx="1" cy="614662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21">
            <a:extLst>
              <a:ext uri="{FF2B5EF4-FFF2-40B4-BE49-F238E27FC236}">
                <a16:creationId xmlns:a16="http://schemas.microsoft.com/office/drawing/2014/main" id="{CF1F8902-A853-4FE4-851F-C899F63B3A2D}"/>
              </a:ext>
            </a:extLst>
          </p:cNvPr>
          <p:cNvCxnSpPr>
            <a:cxnSpLocks/>
          </p:cNvCxnSpPr>
          <p:nvPr/>
        </p:nvCxnSpPr>
        <p:spPr>
          <a:xfrm>
            <a:off x="12778018" y="12428589"/>
            <a:ext cx="491413" cy="388372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29">
            <a:extLst>
              <a:ext uri="{FF2B5EF4-FFF2-40B4-BE49-F238E27FC236}">
                <a16:creationId xmlns:a16="http://schemas.microsoft.com/office/drawing/2014/main" id="{32164535-D527-4E8E-B895-B3D0252E7BAA}"/>
              </a:ext>
            </a:extLst>
          </p:cNvPr>
          <p:cNvSpPr txBox="1"/>
          <p:nvPr/>
        </p:nvSpPr>
        <p:spPr>
          <a:xfrm>
            <a:off x="12946287" y="12796714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 (ML/t)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adroTexto 4">
            <a:extLst>
              <a:ext uri="{FF2B5EF4-FFF2-40B4-BE49-F238E27FC236}">
                <a16:creationId xmlns:a16="http://schemas.microsoft.com/office/drawing/2014/main" id="{863BF018-60F1-4D82-9E71-0E5F96EEA1B3}"/>
              </a:ext>
            </a:extLst>
          </p:cNvPr>
          <p:cNvSpPr txBox="1"/>
          <p:nvPr/>
        </p:nvSpPr>
        <p:spPr>
          <a:xfrm>
            <a:off x="10270540" y="10939239"/>
            <a:ext cx="218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Qreg_inf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(ML/t)</a:t>
            </a:r>
            <a:endParaRPr lang="es-E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 recto de flecha 14">
            <a:extLst>
              <a:ext uri="{FF2B5EF4-FFF2-40B4-BE49-F238E27FC236}">
                <a16:creationId xmlns:a16="http://schemas.microsoft.com/office/drawing/2014/main" id="{67A5CA1B-E732-4825-8F6D-66CA88353D43}"/>
              </a:ext>
            </a:extLst>
          </p:cNvPr>
          <p:cNvCxnSpPr>
            <a:cxnSpLocks/>
          </p:cNvCxnSpPr>
          <p:nvPr/>
        </p:nvCxnSpPr>
        <p:spPr>
          <a:xfrm flipH="1">
            <a:off x="11388091" y="12364290"/>
            <a:ext cx="462791" cy="394278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29">
            <a:extLst>
              <a:ext uri="{FF2B5EF4-FFF2-40B4-BE49-F238E27FC236}">
                <a16:creationId xmlns:a16="http://schemas.microsoft.com/office/drawing/2014/main" id="{5F6A3BFB-4E9D-4B33-955C-D6C3B4F9C539}"/>
              </a:ext>
            </a:extLst>
          </p:cNvPr>
          <p:cNvSpPr txBox="1"/>
          <p:nvPr/>
        </p:nvSpPr>
        <p:spPr>
          <a:xfrm>
            <a:off x="11592904" y="13471815"/>
            <a:ext cx="166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spills (ML/t)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78" descr="Resultado de imagen de dam icon">
            <a:extLst>
              <a:ext uri="{FF2B5EF4-FFF2-40B4-BE49-F238E27FC236}">
                <a16:creationId xmlns:a16="http://schemas.microsoft.com/office/drawing/2014/main" id="{C01AC8A8-2039-431F-850B-0297971B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815" y="11530111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Graphic 79" descr="City">
            <a:extLst>
              <a:ext uri="{FF2B5EF4-FFF2-40B4-BE49-F238E27FC236}">
                <a16:creationId xmlns:a16="http://schemas.microsoft.com/office/drawing/2014/main" id="{D387F0D9-1417-4F21-B837-E848DCE1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2782" y="13083663"/>
            <a:ext cx="914400" cy="914400"/>
          </a:xfrm>
          <a:prstGeom prst="rect">
            <a:avLst/>
          </a:prstGeom>
        </p:spPr>
      </p:pic>
      <p:cxnSp>
        <p:nvCxnSpPr>
          <p:cNvPr id="83" name="Conector recto de flecha 14">
            <a:extLst>
              <a:ext uri="{FF2B5EF4-FFF2-40B4-BE49-F238E27FC236}">
                <a16:creationId xmlns:a16="http://schemas.microsoft.com/office/drawing/2014/main" id="{E1BED7CF-6CD4-4D8A-B3C7-FA879E2A72E1}"/>
              </a:ext>
            </a:extLst>
          </p:cNvPr>
          <p:cNvCxnSpPr>
            <a:cxnSpLocks/>
          </p:cNvCxnSpPr>
          <p:nvPr/>
        </p:nvCxnSpPr>
        <p:spPr>
          <a:xfrm flipV="1">
            <a:off x="12672686" y="11354928"/>
            <a:ext cx="436155" cy="372033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21">
            <a:extLst>
              <a:ext uri="{FF2B5EF4-FFF2-40B4-BE49-F238E27FC236}">
                <a16:creationId xmlns:a16="http://schemas.microsoft.com/office/drawing/2014/main" id="{D7162126-B24A-4966-898A-BE12FBB85D7C}"/>
              </a:ext>
            </a:extLst>
          </p:cNvPr>
          <p:cNvCxnSpPr>
            <a:cxnSpLocks/>
          </p:cNvCxnSpPr>
          <p:nvPr/>
        </p:nvCxnSpPr>
        <p:spPr>
          <a:xfrm>
            <a:off x="11305852" y="11359125"/>
            <a:ext cx="491413" cy="388372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113B6EC-5566-43AA-96D5-F8D2A665406B}"/>
              </a:ext>
            </a:extLst>
          </p:cNvPr>
          <p:cNvSpPr/>
          <p:nvPr/>
        </p:nvSpPr>
        <p:spPr>
          <a:xfrm rot="19134282">
            <a:off x="12683498" y="11543667"/>
            <a:ext cx="776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* A </a:t>
            </a:r>
            <a:endParaRPr lang="en-GB" sz="20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D4BDFD-43FE-4CD7-B184-96D586C7922E}"/>
              </a:ext>
            </a:extLst>
          </p:cNvPr>
          <p:cNvSpPr/>
          <p:nvPr/>
        </p:nvSpPr>
        <p:spPr>
          <a:xfrm rot="5400000">
            <a:off x="12089319" y="12830231"/>
            <a:ext cx="949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&gt; s</a:t>
            </a:r>
            <a:r>
              <a:rPr lang="pt-P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GB" sz="2000" dirty="0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60C8F051-EC0D-4C52-9005-C48743C28BFD}"/>
              </a:ext>
            </a:extLst>
          </p:cNvPr>
          <p:cNvSpPr/>
          <p:nvPr/>
        </p:nvSpPr>
        <p:spPr>
          <a:xfrm rot="5400000">
            <a:off x="11849079" y="7482592"/>
            <a:ext cx="736192" cy="70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CuadroTexto 4">
            <a:extLst>
              <a:ext uri="{FF2B5EF4-FFF2-40B4-BE49-F238E27FC236}">
                <a16:creationId xmlns:a16="http://schemas.microsoft.com/office/drawing/2014/main" id="{EF92C4CF-2339-442B-985A-2109995A6483}"/>
              </a:ext>
            </a:extLst>
          </p:cNvPr>
          <p:cNvSpPr txBox="1"/>
          <p:nvPr/>
        </p:nvSpPr>
        <p:spPr>
          <a:xfrm>
            <a:off x="2243297" y="1492783"/>
            <a:ext cx="14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2F528F"/>
                </a:solidFill>
                <a:cs typeface="Times New Roman" panose="02020603050405020304" pitchFamily="18" charset="0"/>
              </a:rPr>
              <a:t>Inputs</a:t>
            </a:r>
            <a:endParaRPr lang="es-ES" sz="2800" b="1" baseline="-25000" dirty="0">
              <a:solidFill>
                <a:srgbClr val="2F528F"/>
              </a:solidFill>
              <a:cs typeface="Times New Roman" panose="02020603050405020304" pitchFamily="18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A0CBD26-1886-4E49-AB8E-D78E24CDD9FA}"/>
              </a:ext>
            </a:extLst>
          </p:cNvPr>
          <p:cNvSpPr/>
          <p:nvPr/>
        </p:nvSpPr>
        <p:spPr>
          <a:xfrm>
            <a:off x="10996389" y="8327624"/>
            <a:ext cx="2589686" cy="14447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uadroTexto 4">
            <a:extLst>
              <a:ext uri="{FF2B5EF4-FFF2-40B4-BE49-F238E27FC236}">
                <a16:creationId xmlns:a16="http://schemas.microsoft.com/office/drawing/2014/main" id="{2376962A-A5CF-4541-A3C8-57C44B1716AE}"/>
              </a:ext>
            </a:extLst>
          </p:cNvPr>
          <p:cNvSpPr txBox="1"/>
          <p:nvPr/>
        </p:nvSpPr>
        <p:spPr>
          <a:xfrm>
            <a:off x="11010182" y="8427679"/>
            <a:ext cx="2550643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baseline="-25000" dirty="0">
                <a:cs typeface="Times New Roman" panose="02020603050405020304" pitchFamily="18" charset="0"/>
              </a:rPr>
              <a:t>Mass balance function</a:t>
            </a:r>
            <a:endParaRPr lang="es-ES" sz="4400" b="1" baseline="-25000" dirty="0">
              <a:cs typeface="Times New Roman" panose="02020603050405020304" pitchFamily="18" charset="0"/>
            </a:endParaRPr>
          </a:p>
        </p:txBody>
      </p:sp>
      <p:sp>
        <p:nvSpPr>
          <p:cNvPr id="107" name="CuadroTexto 4">
            <a:extLst>
              <a:ext uri="{FF2B5EF4-FFF2-40B4-BE49-F238E27FC236}">
                <a16:creationId xmlns:a16="http://schemas.microsoft.com/office/drawing/2014/main" id="{EFA60D8F-1561-4F90-9A8A-CC2DD0D72C58}"/>
              </a:ext>
            </a:extLst>
          </p:cNvPr>
          <p:cNvSpPr txBox="1"/>
          <p:nvPr/>
        </p:nvSpPr>
        <p:spPr>
          <a:xfrm>
            <a:off x="4532979" y="2973810"/>
            <a:ext cx="223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PT" dirty="0">
                <a:latin typeface="+mn-lt"/>
              </a:rPr>
              <a:t>Regulated inflows</a:t>
            </a:r>
          </a:p>
          <a:p>
            <a:r>
              <a:rPr lang="pt-PT" dirty="0">
                <a:latin typeface="+mn-lt"/>
              </a:rPr>
              <a:t>Qreg [inflows]</a:t>
            </a:r>
            <a:endParaRPr lang="es-ES" dirty="0">
              <a:latin typeface="+mn-lt"/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1E446FD0-B0D9-4E55-BAB9-F2D8D834740F}"/>
              </a:ext>
            </a:extLst>
          </p:cNvPr>
          <p:cNvSpPr/>
          <p:nvPr/>
        </p:nvSpPr>
        <p:spPr>
          <a:xfrm rot="10800000">
            <a:off x="6925566" y="2645545"/>
            <a:ext cx="219575" cy="1364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7"/>
          </a:p>
        </p:txBody>
      </p:sp>
      <p:sp>
        <p:nvSpPr>
          <p:cNvPr id="110" name="CuadroTexto 4">
            <a:extLst>
              <a:ext uri="{FF2B5EF4-FFF2-40B4-BE49-F238E27FC236}">
                <a16:creationId xmlns:a16="http://schemas.microsoft.com/office/drawing/2014/main" id="{86E0E497-3AAF-4BC4-B092-2857B9712571}"/>
              </a:ext>
            </a:extLst>
          </p:cNvPr>
          <p:cNvSpPr txBox="1"/>
          <p:nvPr/>
        </p:nvSpPr>
        <p:spPr>
          <a:xfrm>
            <a:off x="4645343" y="5862095"/>
            <a:ext cx="223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Regulated releases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Qreg [releases]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638D2E9-4E89-4128-AB40-7A78A16C1429}"/>
              </a:ext>
            </a:extLst>
          </p:cNvPr>
          <p:cNvSpPr/>
          <p:nvPr/>
        </p:nvSpPr>
        <p:spPr>
          <a:xfrm rot="10800000">
            <a:off x="4359410" y="2645544"/>
            <a:ext cx="343477" cy="43161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7"/>
          </a:p>
        </p:txBody>
      </p:sp>
      <p:sp>
        <p:nvSpPr>
          <p:cNvPr id="113" name="CuadroTexto 4">
            <a:extLst>
              <a:ext uri="{FF2B5EF4-FFF2-40B4-BE49-F238E27FC236}">
                <a16:creationId xmlns:a16="http://schemas.microsoft.com/office/drawing/2014/main" id="{0DB16042-B3C4-4D71-B115-CFF509CD85A4}"/>
              </a:ext>
            </a:extLst>
          </p:cNvPr>
          <p:cNvSpPr txBox="1"/>
          <p:nvPr/>
        </p:nvSpPr>
        <p:spPr>
          <a:xfrm>
            <a:off x="2552051" y="4240306"/>
            <a:ext cx="1464816" cy="103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Regulated flows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Qreg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15" name="CuadroTexto 6">
            <a:extLst>
              <a:ext uri="{FF2B5EF4-FFF2-40B4-BE49-F238E27FC236}">
                <a16:creationId xmlns:a16="http://schemas.microsoft.com/office/drawing/2014/main" id="{F442A7F5-6671-4EBF-967E-DBF883C748ED}"/>
              </a:ext>
            </a:extLst>
          </p:cNvPr>
          <p:cNvSpPr txBox="1"/>
          <p:nvPr/>
        </p:nvSpPr>
        <p:spPr>
          <a:xfrm>
            <a:off x="8333026" y="434385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None: [ ]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117" name="CuadroTexto 6">
            <a:extLst>
              <a:ext uri="{FF2B5EF4-FFF2-40B4-BE49-F238E27FC236}">
                <a16:creationId xmlns:a16="http://schemas.microsoft.com/office/drawing/2014/main" id="{F41AA8FC-6298-49B0-8C3E-31F2A5BD486A}"/>
              </a:ext>
            </a:extLst>
          </p:cNvPr>
          <p:cNvSpPr txBox="1"/>
          <p:nvPr/>
        </p:nvSpPr>
        <p:spPr>
          <a:xfrm>
            <a:off x="7028765" y="4823763"/>
            <a:ext cx="282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Policy function: dict, dict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118" name="CuadroTexto 4">
            <a:extLst>
              <a:ext uri="{FF2B5EF4-FFF2-40B4-BE49-F238E27FC236}">
                <a16:creationId xmlns:a16="http://schemas.microsoft.com/office/drawing/2014/main" id="{23F35015-F633-4B87-A0A3-04F8A17AE514}"/>
              </a:ext>
            </a:extLst>
          </p:cNvPr>
          <p:cNvSpPr txBox="1"/>
          <p:nvPr/>
        </p:nvSpPr>
        <p:spPr>
          <a:xfrm>
            <a:off x="4575628" y="4256595"/>
            <a:ext cx="2237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Regulated inflows + releases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Qreg [rel_inf]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B56D397B-743A-4966-A6E8-AE7173EC4735}"/>
              </a:ext>
            </a:extLst>
          </p:cNvPr>
          <p:cNvSpPr/>
          <p:nvPr/>
        </p:nvSpPr>
        <p:spPr>
          <a:xfrm rot="10800000">
            <a:off x="6922772" y="4344374"/>
            <a:ext cx="186132" cy="950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7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9A2EFD04-BF25-4B91-83A4-9DEBBA2F13E7}"/>
              </a:ext>
            </a:extLst>
          </p:cNvPr>
          <p:cNvSpPr/>
          <p:nvPr/>
        </p:nvSpPr>
        <p:spPr>
          <a:xfrm>
            <a:off x="9802021" y="4324152"/>
            <a:ext cx="186132" cy="950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7"/>
          </a:p>
        </p:txBody>
      </p: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639B6BB5-6EE7-4953-A377-7049217C226D}"/>
              </a:ext>
            </a:extLst>
          </p:cNvPr>
          <p:cNvSpPr/>
          <p:nvPr/>
        </p:nvSpPr>
        <p:spPr>
          <a:xfrm rot="10800000">
            <a:off x="6925559" y="5597236"/>
            <a:ext cx="219575" cy="1364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7"/>
          </a:p>
        </p:txBody>
      </p:sp>
      <p:cxnSp>
        <p:nvCxnSpPr>
          <p:cNvPr id="124" name="Conector recto de flecha 14">
            <a:extLst>
              <a:ext uri="{FF2B5EF4-FFF2-40B4-BE49-F238E27FC236}">
                <a16:creationId xmlns:a16="http://schemas.microsoft.com/office/drawing/2014/main" id="{33559E39-22B6-4F7E-A814-60A53A069426}"/>
              </a:ext>
            </a:extLst>
          </p:cNvPr>
          <p:cNvCxnSpPr>
            <a:cxnSpLocks/>
          </p:cNvCxnSpPr>
          <p:nvPr/>
        </p:nvCxnSpPr>
        <p:spPr>
          <a:xfrm flipH="1">
            <a:off x="11323213" y="5560651"/>
            <a:ext cx="462791" cy="394278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AA7651B-2966-4657-A81C-F6EC3D157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897" y="6306286"/>
            <a:ext cx="666684" cy="523220"/>
          </a:xfrm>
          <a:prstGeom prst="rect">
            <a:avLst/>
          </a:prstGeom>
        </p:spPr>
      </p:pic>
      <p:sp>
        <p:nvSpPr>
          <p:cNvPr id="127" name="Arrow: Left-Up 126">
            <a:extLst>
              <a:ext uri="{FF2B5EF4-FFF2-40B4-BE49-F238E27FC236}">
                <a16:creationId xmlns:a16="http://schemas.microsoft.com/office/drawing/2014/main" id="{D063BE29-66D1-4792-9B7A-826717885EFE}"/>
              </a:ext>
            </a:extLst>
          </p:cNvPr>
          <p:cNvSpPr/>
          <p:nvPr/>
        </p:nvSpPr>
        <p:spPr>
          <a:xfrm rot="8096087">
            <a:off x="10182157" y="4513961"/>
            <a:ext cx="498057" cy="522635"/>
          </a:xfrm>
          <a:prstGeom prst="leftUpArrow">
            <a:avLst>
              <a:gd name="adj1" fmla="val 20444"/>
              <a:gd name="adj2" fmla="val 19111"/>
              <a:gd name="adj3" fmla="val 26654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86EA51D9-37FF-40E1-8771-CE6FE2C00370}"/>
              </a:ext>
            </a:extLst>
          </p:cNvPr>
          <p:cNvSpPr/>
          <p:nvPr/>
        </p:nvSpPr>
        <p:spPr>
          <a:xfrm>
            <a:off x="10210078" y="3251420"/>
            <a:ext cx="240275" cy="2386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E949DBA-C4BB-44D7-81AA-E10490D9D6FF}"/>
              </a:ext>
            </a:extLst>
          </p:cNvPr>
          <p:cNvSpPr/>
          <p:nvPr/>
        </p:nvSpPr>
        <p:spPr>
          <a:xfrm>
            <a:off x="10225892" y="6169188"/>
            <a:ext cx="240275" cy="2386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5E825FA1-67B9-4D92-8735-69EA1669A117}"/>
              </a:ext>
            </a:extLst>
          </p:cNvPr>
          <p:cNvSpPr/>
          <p:nvPr/>
        </p:nvSpPr>
        <p:spPr>
          <a:xfrm rot="5400000">
            <a:off x="11860686" y="9915823"/>
            <a:ext cx="736192" cy="7016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E9D9B47-D3FB-4BBD-935C-C21EE1DE2661}"/>
              </a:ext>
            </a:extLst>
          </p:cNvPr>
          <p:cNvSpPr/>
          <p:nvPr/>
        </p:nvSpPr>
        <p:spPr>
          <a:xfrm>
            <a:off x="2079768" y="7954416"/>
            <a:ext cx="7905795" cy="664719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CuadroTexto 27">
            <a:extLst>
              <a:ext uri="{FF2B5EF4-FFF2-40B4-BE49-F238E27FC236}">
                <a16:creationId xmlns:a16="http://schemas.microsoft.com/office/drawing/2014/main" id="{A8576B6A-2278-4F6E-B33C-CF256958EFBF}"/>
              </a:ext>
            </a:extLst>
          </p:cNvPr>
          <p:cNvSpPr txBox="1"/>
          <p:nvPr/>
        </p:nvSpPr>
        <p:spPr>
          <a:xfrm>
            <a:off x="10302050" y="12721836"/>
            <a:ext cx="191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Qreg_rel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(ML/t)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EF2DFDA8-674C-4E29-B98B-534B1C62B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9623" y="13243326"/>
            <a:ext cx="666684" cy="523220"/>
          </a:xfrm>
          <a:prstGeom prst="rect">
            <a:avLst/>
          </a:prstGeom>
        </p:spPr>
      </p:pic>
      <p:sp>
        <p:nvSpPr>
          <p:cNvPr id="135" name="CuadroTexto 4">
            <a:extLst>
              <a:ext uri="{FF2B5EF4-FFF2-40B4-BE49-F238E27FC236}">
                <a16:creationId xmlns:a16="http://schemas.microsoft.com/office/drawing/2014/main" id="{194AD0C9-9FC0-4584-80D6-53B17C573D91}"/>
              </a:ext>
            </a:extLst>
          </p:cNvPr>
          <p:cNvSpPr txBox="1"/>
          <p:nvPr/>
        </p:nvSpPr>
        <p:spPr>
          <a:xfrm>
            <a:off x="1959983" y="7879085"/>
            <a:ext cx="407268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baseline="-25000" dirty="0">
                <a:cs typeface="Times New Roman" panose="02020603050405020304" pitchFamily="18" charset="0"/>
              </a:rPr>
              <a:t>Mass balance function</a:t>
            </a:r>
            <a:endParaRPr lang="es-ES" sz="4400" b="1" baseline="-25000" dirty="0">
              <a:cs typeface="Times New Roman" panose="02020603050405020304" pitchFamily="18" charset="0"/>
            </a:endParaRPr>
          </a:p>
        </p:txBody>
      </p:sp>
      <p:sp>
        <p:nvSpPr>
          <p:cNvPr id="136" name="Arrow: Left-Right 135">
            <a:extLst>
              <a:ext uri="{FF2B5EF4-FFF2-40B4-BE49-F238E27FC236}">
                <a16:creationId xmlns:a16="http://schemas.microsoft.com/office/drawing/2014/main" id="{54B7BE5F-7349-4DB4-A009-68568611194A}"/>
              </a:ext>
            </a:extLst>
          </p:cNvPr>
          <p:cNvSpPr/>
          <p:nvPr/>
        </p:nvSpPr>
        <p:spPr>
          <a:xfrm>
            <a:off x="10025128" y="8806426"/>
            <a:ext cx="900833" cy="59849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9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20285DC5D0A44AC8601D5F5FCB028" ma:contentTypeVersion="11" ma:contentTypeDescription="Create a new document." ma:contentTypeScope="" ma:versionID="69f7994a722bf0f5628e75679f2f9f6b">
  <xsd:schema xmlns:xsd="http://www.w3.org/2001/XMLSchema" xmlns:xs="http://www.w3.org/2001/XMLSchema" xmlns:p="http://schemas.microsoft.com/office/2006/metadata/properties" xmlns:ns3="2c647de3-82f5-437f-9bca-4c0720ec6ea7" xmlns:ns4="69462d87-eed6-49f7-986f-3b5d633957bd" targetNamespace="http://schemas.microsoft.com/office/2006/metadata/properties" ma:root="true" ma:fieldsID="184fe2c64c94f5caf06d48f7d7f4bc86" ns3:_="" ns4:_="">
    <xsd:import namespace="2c647de3-82f5-437f-9bca-4c0720ec6ea7"/>
    <xsd:import namespace="69462d87-eed6-49f7-986f-3b5d63395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47de3-82f5-437f-9bca-4c0720ec6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62d87-eed6-49f7-986f-3b5d633957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B013BA-C24E-4F13-A868-BDF53AC47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47de3-82f5-437f-9bca-4c0720ec6ea7"/>
    <ds:schemaRef ds:uri="69462d87-eed6-49f7-986f-3b5d63395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2A1BB4-5EF2-46C6-86A2-4C8E1D91BC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3B0F03-FB37-4F95-A28F-9012081249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156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Peñuela</dc:creator>
  <cp:lastModifiedBy>Andres Penuela-Fernandez</cp:lastModifiedBy>
  <cp:revision>2</cp:revision>
  <dcterms:created xsi:type="dcterms:W3CDTF">2020-01-12T19:38:42Z</dcterms:created>
  <dcterms:modified xsi:type="dcterms:W3CDTF">2020-01-14T12:20:27Z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0x01010018920285DC5D0A44AC8601D5F5FCB028</vt:lpwstr>
  </property>
</Properties>
</file>