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</p:sldIdLst>
  <p:sldSz cx="180006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94E0FE-15A3-43CA-8C79-F50DA8658D2F}" v="5" dt="2020-02-13T17:43:21.0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>
        <p:scale>
          <a:sx n="75" d="100"/>
          <a:sy n="75" d="100"/>
        </p:scale>
        <p:origin x="582" y="-17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s Penuela-Fernandez" userId="26693260-5f72-4911-8218-b098c180f1d5" providerId="ADAL" clId="{B67D572E-7CF2-4B06-999B-9E6F5F840F98}"/>
    <pc:docChg chg="undo custSel modSld">
      <pc:chgData name="Andres Penuela-Fernandez" userId="26693260-5f72-4911-8218-b098c180f1d5" providerId="ADAL" clId="{B67D572E-7CF2-4B06-999B-9E6F5F840F98}" dt="2020-01-22T17:05:28.549" v="739" actId="207"/>
      <pc:docMkLst>
        <pc:docMk/>
      </pc:docMkLst>
      <pc:sldChg chg="addSp delSp modSp">
        <pc:chgData name="Andres Penuela-Fernandez" userId="26693260-5f72-4911-8218-b098c180f1d5" providerId="ADAL" clId="{B67D572E-7CF2-4B06-999B-9E6F5F840F98}" dt="2020-01-22T17:05:28.549" v="739" actId="207"/>
        <pc:sldMkLst>
          <pc:docMk/>
          <pc:sldMk cId="3747394284" sldId="256"/>
        </pc:sldMkLst>
        <pc:spChg chg="add mod">
          <ac:chgData name="Andres Penuela-Fernandez" userId="26693260-5f72-4911-8218-b098c180f1d5" providerId="ADAL" clId="{B67D572E-7CF2-4B06-999B-9E6F5F840F98}" dt="2020-01-22T16:24:49.442" v="500" actId="207"/>
          <ac:spMkLst>
            <pc:docMk/>
            <pc:sldMk cId="3747394284" sldId="256"/>
            <ac:spMk id="2" creationId="{8268F4ED-865F-42D5-B29F-83A2162D5AB3}"/>
          </ac:spMkLst>
        </pc:spChg>
        <pc:spChg chg="mod">
          <ac:chgData name="Andres Penuela-Fernandez" userId="26693260-5f72-4911-8218-b098c180f1d5" providerId="ADAL" clId="{B67D572E-7CF2-4B06-999B-9E6F5F840F98}" dt="2020-01-22T16:25:12.664" v="501" actId="207"/>
          <ac:spMkLst>
            <pc:docMk/>
            <pc:sldMk cId="3747394284" sldId="256"/>
            <ac:spMk id="4" creationId="{366A7950-D715-4706-BCEC-BB07A3958164}"/>
          </ac:spMkLst>
        </pc:spChg>
        <pc:spChg chg="mod">
          <ac:chgData name="Andres Penuela-Fernandez" userId="26693260-5f72-4911-8218-b098c180f1d5" providerId="ADAL" clId="{B67D572E-7CF2-4B06-999B-9E6F5F840F98}" dt="2020-01-22T16:40:13.648" v="554" actId="207"/>
          <ac:spMkLst>
            <pc:docMk/>
            <pc:sldMk cId="3747394284" sldId="256"/>
            <ac:spMk id="6" creationId="{0A1F5B55-926A-4086-847A-9CC4363BA1B2}"/>
          </ac:spMkLst>
        </pc:spChg>
        <pc:spChg chg="mod">
          <ac:chgData name="Andres Penuela-Fernandez" userId="26693260-5f72-4911-8218-b098c180f1d5" providerId="ADAL" clId="{B67D572E-7CF2-4B06-999B-9E6F5F840F98}" dt="2020-01-22T16:31:29.399" v="534" actId="207"/>
          <ac:spMkLst>
            <pc:docMk/>
            <pc:sldMk cId="3747394284" sldId="256"/>
            <ac:spMk id="28" creationId="{768D26F7-AA54-4AE4-B091-D716745EE619}"/>
          </ac:spMkLst>
        </pc:spChg>
        <pc:spChg chg="mod">
          <ac:chgData name="Andres Penuela-Fernandez" userId="26693260-5f72-4911-8218-b098c180f1d5" providerId="ADAL" clId="{B67D572E-7CF2-4B06-999B-9E6F5F840F98}" dt="2020-01-22T16:41:05.543" v="561" actId="1076"/>
          <ac:spMkLst>
            <pc:docMk/>
            <pc:sldMk cId="3747394284" sldId="256"/>
            <ac:spMk id="30" creationId="{67DC22B7-78A0-43C1-911F-F64A4CCA8399}"/>
          </ac:spMkLst>
        </pc:spChg>
        <pc:spChg chg="mod">
          <ac:chgData name="Andres Penuela-Fernandez" userId="26693260-5f72-4911-8218-b098c180f1d5" providerId="ADAL" clId="{B67D572E-7CF2-4B06-999B-9E6F5F840F98}" dt="2020-01-22T16:40:09.073" v="553" actId="14100"/>
          <ac:spMkLst>
            <pc:docMk/>
            <pc:sldMk cId="3747394284" sldId="256"/>
            <ac:spMk id="48" creationId="{AC94FA18-2CB9-4194-BA8F-9A9946B9AB45}"/>
          </ac:spMkLst>
        </pc:spChg>
        <pc:spChg chg="mod">
          <ac:chgData name="Andres Penuela-Fernandez" userId="26693260-5f72-4911-8218-b098c180f1d5" providerId="ADAL" clId="{B67D572E-7CF2-4B06-999B-9E6F5F840F98}" dt="2020-01-22T16:25:49.105" v="504" actId="207"/>
          <ac:spMkLst>
            <pc:docMk/>
            <pc:sldMk cId="3747394284" sldId="256"/>
            <ac:spMk id="59" creationId="{EB449BEC-15F2-40BE-83ED-AB5E3F63317E}"/>
          </ac:spMkLst>
        </pc:spChg>
        <pc:spChg chg="mod">
          <ac:chgData name="Andres Penuela-Fernandez" userId="26693260-5f72-4911-8218-b098c180f1d5" providerId="ADAL" clId="{B67D572E-7CF2-4B06-999B-9E6F5F840F98}" dt="2020-01-22T16:34:17.020" v="550" actId="1076"/>
          <ac:spMkLst>
            <pc:docMk/>
            <pc:sldMk cId="3747394284" sldId="256"/>
            <ac:spMk id="71" creationId="{087EB982-A52A-438A-B930-73C80DC3076E}"/>
          </ac:spMkLst>
        </pc:spChg>
        <pc:spChg chg="mod">
          <ac:chgData name="Andres Penuela-Fernandez" userId="26693260-5f72-4911-8218-b098c180f1d5" providerId="ADAL" clId="{B67D572E-7CF2-4B06-999B-9E6F5F840F98}" dt="2020-01-22T16:53:01.279" v="653" actId="207"/>
          <ac:spMkLst>
            <pc:docMk/>
            <pc:sldMk cId="3747394284" sldId="256"/>
            <ac:spMk id="74" creationId="{39309C76-9558-4BDC-9688-A713182A728F}"/>
          </ac:spMkLst>
        </pc:spChg>
        <pc:spChg chg="mod">
          <ac:chgData name="Andres Penuela-Fernandez" userId="26693260-5f72-4911-8218-b098c180f1d5" providerId="ADAL" clId="{B67D572E-7CF2-4B06-999B-9E6F5F840F98}" dt="2020-01-22T16:40:52.315" v="559" actId="1076"/>
          <ac:spMkLst>
            <pc:docMk/>
            <pc:sldMk cId="3747394284" sldId="256"/>
            <ac:spMk id="75" creationId="{32164535-D527-4E8E-B895-B3D0252E7BAA}"/>
          </ac:spMkLst>
        </pc:spChg>
        <pc:spChg chg="mod">
          <ac:chgData name="Andres Penuela-Fernandez" userId="26693260-5f72-4911-8218-b098c180f1d5" providerId="ADAL" clId="{B67D572E-7CF2-4B06-999B-9E6F5F840F98}" dt="2020-01-22T16:32:26.451" v="542" actId="1076"/>
          <ac:spMkLst>
            <pc:docMk/>
            <pc:sldMk cId="3747394284" sldId="256"/>
            <ac:spMk id="78" creationId="{5F6A3BFB-4E9D-4B33-955C-D6C3B4F9C539}"/>
          </ac:spMkLst>
        </pc:spChg>
        <pc:spChg chg="add mod">
          <ac:chgData name="Andres Penuela-Fernandez" userId="26693260-5f72-4911-8218-b098c180f1d5" providerId="ADAL" clId="{B67D572E-7CF2-4B06-999B-9E6F5F840F98}" dt="2020-01-22T16:45:19.686" v="590" actId="1076"/>
          <ac:spMkLst>
            <pc:docMk/>
            <pc:sldMk cId="3747394284" sldId="256"/>
            <ac:spMk id="80" creationId="{46A59952-CCED-4EEC-8F43-8CC7D09D51EA}"/>
          </ac:spMkLst>
        </pc:spChg>
        <pc:spChg chg="add del mod">
          <ac:chgData name="Andres Penuela-Fernandez" userId="26693260-5f72-4911-8218-b098c180f1d5" providerId="ADAL" clId="{B67D572E-7CF2-4B06-999B-9E6F5F840F98}" dt="2020-01-22T16:13:57.139" v="406" actId="478"/>
          <ac:spMkLst>
            <pc:docMk/>
            <pc:sldMk cId="3747394284" sldId="256"/>
            <ac:spMk id="84" creationId="{03485277-D9DA-48CC-8729-7DD0DAEF7A76}"/>
          </ac:spMkLst>
        </pc:spChg>
        <pc:spChg chg="add del mod">
          <ac:chgData name="Andres Penuela-Fernandez" userId="26693260-5f72-4911-8218-b098c180f1d5" providerId="ADAL" clId="{B67D572E-7CF2-4B06-999B-9E6F5F840F98}" dt="2020-01-22T16:15:15.711" v="415" actId="478"/>
          <ac:spMkLst>
            <pc:docMk/>
            <pc:sldMk cId="3747394284" sldId="256"/>
            <ac:spMk id="85" creationId="{F3C2AA1B-D642-4573-9BBE-5CD64377701C}"/>
          </ac:spMkLst>
        </pc:spChg>
        <pc:spChg chg="add del mod">
          <ac:chgData name="Andres Penuela-Fernandez" userId="26693260-5f72-4911-8218-b098c180f1d5" providerId="ADAL" clId="{B67D572E-7CF2-4B06-999B-9E6F5F840F98}" dt="2020-01-22T16:15:52.392" v="430" actId="478"/>
          <ac:spMkLst>
            <pc:docMk/>
            <pc:sldMk cId="3747394284" sldId="256"/>
            <ac:spMk id="86" creationId="{6E3EA3F8-67FE-4512-AE61-A73943A34485}"/>
          </ac:spMkLst>
        </pc:spChg>
        <pc:spChg chg="mod">
          <ac:chgData name="Andres Penuela-Fernandez" userId="26693260-5f72-4911-8218-b098c180f1d5" providerId="ADAL" clId="{B67D572E-7CF2-4B06-999B-9E6F5F840F98}" dt="2020-01-22T15:38:11.908" v="21" actId="1076"/>
          <ac:spMkLst>
            <pc:docMk/>
            <pc:sldMk cId="3747394284" sldId="256"/>
            <ac:spMk id="87" creationId="{42B800CD-591C-4524-8530-C6507CFF5EC9}"/>
          </ac:spMkLst>
        </pc:spChg>
        <pc:spChg chg="mod">
          <ac:chgData name="Andres Penuela-Fernandez" userId="26693260-5f72-4911-8218-b098c180f1d5" providerId="ADAL" clId="{B67D572E-7CF2-4B06-999B-9E6F5F840F98}" dt="2020-01-22T15:38:11.908" v="21" actId="1076"/>
          <ac:spMkLst>
            <pc:docMk/>
            <pc:sldMk cId="3747394284" sldId="256"/>
            <ac:spMk id="88" creationId="{36B09E84-E856-429A-B96A-43CB1B25CD15}"/>
          </ac:spMkLst>
        </pc:spChg>
        <pc:spChg chg="mod">
          <ac:chgData name="Andres Penuela-Fernandez" userId="26693260-5f72-4911-8218-b098c180f1d5" providerId="ADAL" clId="{B67D572E-7CF2-4B06-999B-9E6F5F840F98}" dt="2020-01-22T16:56:04.735" v="685" actId="207"/>
          <ac:spMkLst>
            <pc:docMk/>
            <pc:sldMk cId="3747394284" sldId="256"/>
            <ac:spMk id="89" creationId="{FD6EAE21-F467-4879-9B97-E5A699A7C144}"/>
          </ac:spMkLst>
        </pc:spChg>
        <pc:spChg chg="mod">
          <ac:chgData name="Andres Penuela-Fernandez" userId="26693260-5f72-4911-8218-b098c180f1d5" providerId="ADAL" clId="{B67D572E-7CF2-4B06-999B-9E6F5F840F98}" dt="2020-01-22T16:58:24.099" v="706" actId="207"/>
          <ac:spMkLst>
            <pc:docMk/>
            <pc:sldMk cId="3747394284" sldId="256"/>
            <ac:spMk id="90" creationId="{B143427E-3AF7-4938-AD86-C793A3D3A375}"/>
          </ac:spMkLst>
        </pc:spChg>
        <pc:spChg chg="mod">
          <ac:chgData name="Andres Penuela-Fernandez" userId="26693260-5f72-4911-8218-b098c180f1d5" providerId="ADAL" clId="{B67D572E-7CF2-4B06-999B-9E6F5F840F98}" dt="2020-01-22T16:54:15.911" v="671" actId="1076"/>
          <ac:spMkLst>
            <pc:docMk/>
            <pc:sldMk cId="3747394284" sldId="256"/>
            <ac:spMk id="93" creationId="{6B6BAF1B-51C0-4027-9CD1-029BD0537A3F}"/>
          </ac:spMkLst>
        </pc:spChg>
        <pc:spChg chg="mod">
          <ac:chgData name="Andres Penuela-Fernandez" userId="26693260-5f72-4911-8218-b098c180f1d5" providerId="ADAL" clId="{B67D572E-7CF2-4B06-999B-9E6F5F840F98}" dt="2020-01-22T16:58:31.412" v="707" actId="207"/>
          <ac:spMkLst>
            <pc:docMk/>
            <pc:sldMk cId="3747394284" sldId="256"/>
            <ac:spMk id="94" creationId="{E3028DB1-289A-48C2-BCB7-B9605EDBF190}"/>
          </ac:spMkLst>
        </pc:spChg>
        <pc:spChg chg="mod">
          <ac:chgData name="Andres Penuela-Fernandez" userId="26693260-5f72-4911-8218-b098c180f1d5" providerId="ADAL" clId="{B67D572E-7CF2-4B06-999B-9E6F5F840F98}" dt="2020-01-22T16:56:09.247" v="686" actId="207"/>
          <ac:spMkLst>
            <pc:docMk/>
            <pc:sldMk cId="3747394284" sldId="256"/>
            <ac:spMk id="95" creationId="{FF1388BE-97B4-4A62-8934-0F9BF064A45F}"/>
          </ac:spMkLst>
        </pc:spChg>
        <pc:spChg chg="mod">
          <ac:chgData name="Andres Penuela-Fernandez" userId="26693260-5f72-4911-8218-b098c180f1d5" providerId="ADAL" clId="{B67D572E-7CF2-4B06-999B-9E6F5F840F98}" dt="2020-01-22T16:54:15.911" v="671" actId="1076"/>
          <ac:spMkLst>
            <pc:docMk/>
            <pc:sldMk cId="3747394284" sldId="256"/>
            <ac:spMk id="96" creationId="{73A5380D-DECE-4855-8C90-05DBA0C709B4}"/>
          </ac:spMkLst>
        </pc:spChg>
        <pc:spChg chg="del mod">
          <ac:chgData name="Andres Penuela-Fernandez" userId="26693260-5f72-4911-8218-b098c180f1d5" providerId="ADAL" clId="{B67D572E-7CF2-4B06-999B-9E6F5F840F98}" dt="2020-01-22T16:55:10.325" v="682" actId="478"/>
          <ac:spMkLst>
            <pc:docMk/>
            <pc:sldMk cId="3747394284" sldId="256"/>
            <ac:spMk id="97" creationId="{1A45DE0D-8623-C849-A579-7DE46F0D2758}"/>
          </ac:spMkLst>
        </pc:spChg>
        <pc:spChg chg="add mod">
          <ac:chgData name="Andres Penuela-Fernandez" userId="26693260-5f72-4911-8218-b098c180f1d5" providerId="ADAL" clId="{B67D572E-7CF2-4B06-999B-9E6F5F840F98}" dt="2020-01-22T17:01:39.726" v="716" actId="207"/>
          <ac:spMkLst>
            <pc:docMk/>
            <pc:sldMk cId="3747394284" sldId="256"/>
            <ac:spMk id="98" creationId="{8ADCA597-4970-4F2D-9DD6-041A75DD22A4}"/>
          </ac:spMkLst>
        </pc:spChg>
        <pc:spChg chg="mod">
          <ac:chgData name="Andres Penuela-Fernandez" userId="26693260-5f72-4911-8218-b098c180f1d5" providerId="ADAL" clId="{B67D572E-7CF2-4B06-999B-9E6F5F840F98}" dt="2020-01-22T16:24:07.006" v="494" actId="207"/>
          <ac:spMkLst>
            <pc:docMk/>
            <pc:sldMk cId="3747394284" sldId="256"/>
            <ac:spMk id="99" creationId="{9EE253AA-F38A-1C43-8888-AFE59DFEF0EC}"/>
          </ac:spMkLst>
        </pc:spChg>
        <pc:spChg chg="add mod">
          <ac:chgData name="Andres Penuela-Fernandez" userId="26693260-5f72-4911-8218-b098c180f1d5" providerId="ADAL" clId="{B67D572E-7CF2-4B06-999B-9E6F5F840F98}" dt="2020-01-22T16:45:19.686" v="590" actId="1076"/>
          <ac:spMkLst>
            <pc:docMk/>
            <pc:sldMk cId="3747394284" sldId="256"/>
            <ac:spMk id="100" creationId="{E00111C9-8F35-4338-8CB2-C53F99223F40}"/>
          </ac:spMkLst>
        </pc:spChg>
        <pc:spChg chg="add mod">
          <ac:chgData name="Andres Penuela-Fernandez" userId="26693260-5f72-4911-8218-b098c180f1d5" providerId="ADAL" clId="{B67D572E-7CF2-4B06-999B-9E6F5F840F98}" dt="2020-01-22T16:51:33.160" v="647" actId="207"/>
          <ac:spMkLst>
            <pc:docMk/>
            <pc:sldMk cId="3747394284" sldId="256"/>
            <ac:spMk id="101" creationId="{EAA71026-D06B-4F64-888D-B404EA28FBDE}"/>
          </ac:spMkLst>
        </pc:spChg>
        <pc:spChg chg="add del mod">
          <ac:chgData name="Andres Penuela-Fernandez" userId="26693260-5f72-4911-8218-b098c180f1d5" providerId="ADAL" clId="{B67D572E-7CF2-4B06-999B-9E6F5F840F98}" dt="2020-01-22T16:46:56.519" v="600" actId="207"/>
          <ac:spMkLst>
            <pc:docMk/>
            <pc:sldMk cId="3747394284" sldId="256"/>
            <ac:spMk id="102" creationId="{E05CE0F2-5F24-4EDD-A013-6C06CE0660E3}"/>
          </ac:spMkLst>
        </pc:spChg>
        <pc:spChg chg="add mod">
          <ac:chgData name="Andres Penuela-Fernandez" userId="26693260-5f72-4911-8218-b098c180f1d5" providerId="ADAL" clId="{B67D572E-7CF2-4B06-999B-9E6F5F840F98}" dt="2020-01-22T16:44:37.581" v="588" actId="1076"/>
          <ac:spMkLst>
            <pc:docMk/>
            <pc:sldMk cId="3747394284" sldId="256"/>
            <ac:spMk id="103" creationId="{006B42C3-54AA-461A-912F-D6AB2BCCCCCA}"/>
          </ac:spMkLst>
        </pc:spChg>
        <pc:spChg chg="add mod">
          <ac:chgData name="Andres Penuela-Fernandez" userId="26693260-5f72-4911-8218-b098c180f1d5" providerId="ADAL" clId="{B67D572E-7CF2-4B06-999B-9E6F5F840F98}" dt="2020-01-22T16:51:38.918" v="648" actId="207"/>
          <ac:spMkLst>
            <pc:docMk/>
            <pc:sldMk cId="3747394284" sldId="256"/>
            <ac:spMk id="104" creationId="{60D1CE23-B489-4087-BB85-CDD5A651256A}"/>
          </ac:spMkLst>
        </pc:spChg>
        <pc:spChg chg="mod">
          <ac:chgData name="Andres Penuela-Fernandez" userId="26693260-5f72-4911-8218-b098c180f1d5" providerId="ADAL" clId="{B67D572E-7CF2-4B06-999B-9E6F5F840F98}" dt="2020-01-22T16:23:09.048" v="492" actId="1076"/>
          <ac:spMkLst>
            <pc:docMk/>
            <pc:sldMk cId="3747394284" sldId="256"/>
            <ac:spMk id="105" creationId="{8717AC8B-35F6-0A40-BCB7-45415C880163}"/>
          </ac:spMkLst>
        </pc:spChg>
        <pc:spChg chg="add del mod">
          <ac:chgData name="Andres Penuela-Fernandez" userId="26693260-5f72-4911-8218-b098c180f1d5" providerId="ADAL" clId="{B67D572E-7CF2-4B06-999B-9E6F5F840F98}" dt="2020-01-22T16:15:38.032" v="425"/>
          <ac:spMkLst>
            <pc:docMk/>
            <pc:sldMk cId="3747394284" sldId="256"/>
            <ac:spMk id="106" creationId="{FB517DBE-2A07-4580-B489-A0EDB3B7B179}"/>
          </ac:spMkLst>
        </pc:spChg>
        <pc:spChg chg="add del mod">
          <ac:chgData name="Andres Penuela-Fernandez" userId="26693260-5f72-4911-8218-b098c180f1d5" providerId="ADAL" clId="{B67D572E-7CF2-4B06-999B-9E6F5F840F98}" dt="2020-01-22T16:15:37.304" v="423"/>
          <ac:spMkLst>
            <pc:docMk/>
            <pc:sldMk cId="3747394284" sldId="256"/>
            <ac:spMk id="107" creationId="{5057BB9D-2B5B-4E11-95EC-9A9EC0906369}"/>
          </ac:spMkLst>
        </pc:spChg>
        <pc:spChg chg="mod">
          <ac:chgData name="Andres Penuela-Fernandez" userId="26693260-5f72-4911-8218-b098c180f1d5" providerId="ADAL" clId="{B67D572E-7CF2-4B06-999B-9E6F5F840F98}" dt="2020-01-22T16:21:07.847" v="465" actId="207"/>
          <ac:spMkLst>
            <pc:docMk/>
            <pc:sldMk cId="3747394284" sldId="256"/>
            <ac:spMk id="108" creationId="{0FA4BB19-E31A-CA45-A138-B4A11292376D}"/>
          </ac:spMkLst>
        </pc:spChg>
        <pc:spChg chg="add del mod">
          <ac:chgData name="Andres Penuela-Fernandez" userId="26693260-5f72-4911-8218-b098c180f1d5" providerId="ADAL" clId="{B67D572E-7CF2-4B06-999B-9E6F5F840F98}" dt="2020-01-22T16:46:10.697" v="596" actId="478"/>
          <ac:spMkLst>
            <pc:docMk/>
            <pc:sldMk cId="3747394284" sldId="256"/>
            <ac:spMk id="109" creationId="{6E183425-9C06-4D71-B0E6-332762239D88}"/>
          </ac:spMkLst>
        </pc:spChg>
        <pc:spChg chg="add del mod">
          <ac:chgData name="Andres Penuela-Fernandez" userId="26693260-5f72-4911-8218-b098c180f1d5" providerId="ADAL" clId="{B67D572E-7CF2-4B06-999B-9E6F5F840F98}" dt="2020-01-22T16:16:39.839" v="440" actId="478"/>
          <ac:spMkLst>
            <pc:docMk/>
            <pc:sldMk cId="3747394284" sldId="256"/>
            <ac:spMk id="110" creationId="{F7155A52-0E51-4946-926E-A0302A87142E}"/>
          </ac:spMkLst>
        </pc:spChg>
        <pc:spChg chg="mod">
          <ac:chgData name="Andres Penuela-Fernandez" userId="26693260-5f72-4911-8218-b098c180f1d5" providerId="ADAL" clId="{B67D572E-7CF2-4B06-999B-9E6F5F840F98}" dt="2020-01-22T16:24:01.425" v="493" actId="207"/>
          <ac:spMkLst>
            <pc:docMk/>
            <pc:sldMk cId="3747394284" sldId="256"/>
            <ac:spMk id="111" creationId="{5D81F821-0207-EF40-A10E-19BBC89CD136}"/>
          </ac:spMkLst>
        </pc:spChg>
        <pc:spChg chg="add mod">
          <ac:chgData name="Andres Penuela-Fernandez" userId="26693260-5f72-4911-8218-b098c180f1d5" providerId="ADAL" clId="{B67D572E-7CF2-4B06-999B-9E6F5F840F98}" dt="2020-01-22T16:46:29.671" v="597" actId="207"/>
          <ac:spMkLst>
            <pc:docMk/>
            <pc:sldMk cId="3747394284" sldId="256"/>
            <ac:spMk id="112" creationId="{DDBACF6D-B4F2-4799-B22B-A9AD7DF5B38B}"/>
          </ac:spMkLst>
        </pc:spChg>
        <pc:spChg chg="add mod">
          <ac:chgData name="Andres Penuela-Fernandez" userId="26693260-5f72-4911-8218-b098c180f1d5" providerId="ADAL" clId="{B67D572E-7CF2-4B06-999B-9E6F5F840F98}" dt="2020-01-22T16:45:19.686" v="590" actId="1076"/>
          <ac:spMkLst>
            <pc:docMk/>
            <pc:sldMk cId="3747394284" sldId="256"/>
            <ac:spMk id="113" creationId="{61CC78C7-0FE6-4F5B-A305-DD6D6E333DC7}"/>
          </ac:spMkLst>
        </pc:spChg>
        <pc:spChg chg="mod">
          <ac:chgData name="Andres Penuela-Fernandez" userId="26693260-5f72-4911-8218-b098c180f1d5" providerId="ADAL" clId="{B67D572E-7CF2-4B06-999B-9E6F5F840F98}" dt="2020-01-22T16:58:39.243" v="708" actId="207"/>
          <ac:spMkLst>
            <pc:docMk/>
            <pc:sldMk cId="3747394284" sldId="256"/>
            <ac:spMk id="114" creationId="{5E301CC8-B7CE-4D9A-BF9E-DF12F670E1A4}"/>
          </ac:spMkLst>
        </pc:spChg>
        <pc:spChg chg="add mod">
          <ac:chgData name="Andres Penuela-Fernandez" userId="26693260-5f72-4911-8218-b098c180f1d5" providerId="ADAL" clId="{B67D572E-7CF2-4B06-999B-9E6F5F840F98}" dt="2020-01-22T16:45:19.686" v="590" actId="1076"/>
          <ac:spMkLst>
            <pc:docMk/>
            <pc:sldMk cId="3747394284" sldId="256"/>
            <ac:spMk id="115" creationId="{54B92E6C-89FC-49E5-9FC3-F5E7E26A6C15}"/>
          </ac:spMkLst>
        </pc:spChg>
        <pc:spChg chg="mod">
          <ac:chgData name="Andres Penuela-Fernandez" userId="26693260-5f72-4911-8218-b098c180f1d5" providerId="ADAL" clId="{B67D572E-7CF2-4B06-999B-9E6F5F840F98}" dt="2020-01-22T15:55:04.557" v="274" actId="164"/>
          <ac:spMkLst>
            <pc:docMk/>
            <pc:sldMk cId="3747394284" sldId="256"/>
            <ac:spMk id="116" creationId="{073A206A-A9AA-474A-AB17-C8AC44E52BA1}"/>
          </ac:spMkLst>
        </pc:spChg>
        <pc:spChg chg="add mod">
          <ac:chgData name="Andres Penuela-Fernandez" userId="26693260-5f72-4911-8218-b098c180f1d5" providerId="ADAL" clId="{B67D572E-7CF2-4B06-999B-9E6F5F840F98}" dt="2020-01-22T16:49:05.449" v="622" actId="1076"/>
          <ac:spMkLst>
            <pc:docMk/>
            <pc:sldMk cId="3747394284" sldId="256"/>
            <ac:spMk id="117" creationId="{4B500AFD-2FE5-4286-9A6E-FFFB67A76176}"/>
          </ac:spMkLst>
        </pc:spChg>
        <pc:spChg chg="add mod">
          <ac:chgData name="Andres Penuela-Fernandez" userId="26693260-5f72-4911-8218-b098c180f1d5" providerId="ADAL" clId="{B67D572E-7CF2-4B06-999B-9E6F5F840F98}" dt="2020-01-22T16:45:40.470" v="592" actId="1076"/>
          <ac:spMkLst>
            <pc:docMk/>
            <pc:sldMk cId="3747394284" sldId="256"/>
            <ac:spMk id="118" creationId="{546F9365-478B-4164-8424-F69D7D895C6D}"/>
          </ac:spMkLst>
        </pc:spChg>
        <pc:spChg chg="add del mod">
          <ac:chgData name="Andres Penuela-Fernandez" userId="26693260-5f72-4911-8218-b098c180f1d5" providerId="ADAL" clId="{B67D572E-7CF2-4B06-999B-9E6F5F840F98}" dt="2020-01-22T16:19:47.669" v="461" actId="478"/>
          <ac:spMkLst>
            <pc:docMk/>
            <pc:sldMk cId="3747394284" sldId="256"/>
            <ac:spMk id="119" creationId="{F5539EA3-EB56-4F06-94A3-5E6FE8AD42DD}"/>
          </ac:spMkLst>
        </pc:spChg>
        <pc:spChg chg="add mod">
          <ac:chgData name="Andres Penuela-Fernandez" userId="26693260-5f72-4911-8218-b098c180f1d5" providerId="ADAL" clId="{B67D572E-7CF2-4B06-999B-9E6F5F840F98}" dt="2020-01-22T16:44:37.581" v="588" actId="1076"/>
          <ac:spMkLst>
            <pc:docMk/>
            <pc:sldMk cId="3747394284" sldId="256"/>
            <ac:spMk id="120" creationId="{C3AA8146-AE14-4F0E-9AC0-CBCFB6ACCDAC}"/>
          </ac:spMkLst>
        </pc:spChg>
        <pc:spChg chg="add mod">
          <ac:chgData name="Andres Penuela-Fernandez" userId="26693260-5f72-4911-8218-b098c180f1d5" providerId="ADAL" clId="{B67D572E-7CF2-4B06-999B-9E6F5F840F98}" dt="2020-01-22T16:44:37.581" v="588" actId="1076"/>
          <ac:spMkLst>
            <pc:docMk/>
            <pc:sldMk cId="3747394284" sldId="256"/>
            <ac:spMk id="123" creationId="{D9AE66C0-DB66-4879-AE5E-F20098BEF8B7}"/>
          </ac:spMkLst>
        </pc:spChg>
        <pc:spChg chg="add mod">
          <ac:chgData name="Andres Penuela-Fernandez" userId="26693260-5f72-4911-8218-b098c180f1d5" providerId="ADAL" clId="{B67D572E-7CF2-4B06-999B-9E6F5F840F98}" dt="2020-01-22T16:44:37.581" v="588" actId="1076"/>
          <ac:spMkLst>
            <pc:docMk/>
            <pc:sldMk cId="3747394284" sldId="256"/>
            <ac:spMk id="127" creationId="{EA02A7D2-D01A-4A0D-87F8-B13D64988E56}"/>
          </ac:spMkLst>
        </pc:spChg>
        <pc:spChg chg="add mod">
          <ac:chgData name="Andres Penuela-Fernandez" userId="26693260-5f72-4911-8218-b098c180f1d5" providerId="ADAL" clId="{B67D572E-7CF2-4B06-999B-9E6F5F840F98}" dt="2020-01-22T16:33:15.685" v="546" actId="1076"/>
          <ac:spMkLst>
            <pc:docMk/>
            <pc:sldMk cId="3747394284" sldId="256"/>
            <ac:spMk id="128" creationId="{00B9689D-7635-47CD-B4C1-92D924522A4B}"/>
          </ac:spMkLst>
        </pc:spChg>
        <pc:spChg chg="mod">
          <ac:chgData name="Andres Penuela-Fernandez" userId="26693260-5f72-4911-8218-b098c180f1d5" providerId="ADAL" clId="{B67D572E-7CF2-4B06-999B-9E6F5F840F98}" dt="2020-01-22T16:29:30.677" v="519" actId="207"/>
          <ac:spMkLst>
            <pc:docMk/>
            <pc:sldMk cId="3747394284" sldId="256"/>
            <ac:spMk id="129" creationId="{8AB1148A-378D-AE48-83DD-8A1A14EAC985}"/>
          </ac:spMkLst>
        </pc:spChg>
        <pc:spChg chg="add mod">
          <ac:chgData name="Andres Penuela-Fernandez" userId="26693260-5f72-4911-8218-b098c180f1d5" providerId="ADAL" clId="{B67D572E-7CF2-4B06-999B-9E6F5F840F98}" dt="2020-01-22T16:49:57.189" v="645" actId="20577"/>
          <ac:spMkLst>
            <pc:docMk/>
            <pc:sldMk cId="3747394284" sldId="256"/>
            <ac:spMk id="130" creationId="{19CB3790-ABB3-4D00-B3DA-D107BBC68905}"/>
          </ac:spMkLst>
        </pc:spChg>
        <pc:spChg chg="mod">
          <ac:chgData name="Andres Penuela-Fernandez" userId="26693260-5f72-4911-8218-b098c180f1d5" providerId="ADAL" clId="{B67D572E-7CF2-4B06-999B-9E6F5F840F98}" dt="2020-01-22T16:34:40.630" v="551" actId="207"/>
          <ac:spMkLst>
            <pc:docMk/>
            <pc:sldMk cId="3747394284" sldId="256"/>
            <ac:spMk id="135" creationId="{194AD0C9-9FC0-4584-80D6-53B17C573D91}"/>
          </ac:spMkLst>
        </pc:spChg>
        <pc:spChg chg="mod">
          <ac:chgData name="Andres Penuela-Fernandez" userId="26693260-5f72-4911-8218-b098c180f1d5" providerId="ADAL" clId="{B67D572E-7CF2-4B06-999B-9E6F5F840F98}" dt="2020-01-22T16:20:36.741" v="464" actId="692"/>
          <ac:spMkLst>
            <pc:docMk/>
            <pc:sldMk cId="3747394284" sldId="256"/>
            <ac:spMk id="136" creationId="{A88678D1-EC6F-BA47-B260-40573F278AD5}"/>
          </ac:spMkLst>
        </pc:spChg>
        <pc:spChg chg="del">
          <ac:chgData name="Andres Penuela-Fernandez" userId="26693260-5f72-4911-8218-b098c180f1d5" providerId="ADAL" clId="{B67D572E-7CF2-4B06-999B-9E6F5F840F98}" dt="2020-01-22T16:03:50.060" v="287" actId="478"/>
          <ac:spMkLst>
            <pc:docMk/>
            <pc:sldMk cId="3747394284" sldId="256"/>
            <ac:spMk id="137" creationId="{C181C98F-FA0D-3044-AE39-AFBFEC5DF781}"/>
          </ac:spMkLst>
        </pc:spChg>
        <pc:spChg chg="mod">
          <ac:chgData name="Andres Penuela-Fernandez" userId="26693260-5f72-4911-8218-b098c180f1d5" providerId="ADAL" clId="{B67D572E-7CF2-4B06-999B-9E6F5F840F98}" dt="2020-01-22T16:45:19.686" v="590" actId="1076"/>
          <ac:spMkLst>
            <pc:docMk/>
            <pc:sldMk cId="3747394284" sldId="256"/>
            <ac:spMk id="138" creationId="{27C31395-7DA8-EF45-A70A-8C224034DD59}"/>
          </ac:spMkLst>
        </pc:spChg>
        <pc:spChg chg="mod">
          <ac:chgData name="Andres Penuela-Fernandez" userId="26693260-5f72-4911-8218-b098c180f1d5" providerId="ADAL" clId="{B67D572E-7CF2-4B06-999B-9E6F5F840F98}" dt="2020-01-22T16:34:06.947" v="549" actId="1076"/>
          <ac:spMkLst>
            <pc:docMk/>
            <pc:sldMk cId="3747394284" sldId="256"/>
            <ac:spMk id="139" creationId="{5CE339AB-64FD-4947-8F16-5C8A67FAF3A7}"/>
          </ac:spMkLst>
        </pc:spChg>
        <pc:spChg chg="mod">
          <ac:chgData name="Andres Penuela-Fernandez" userId="26693260-5f72-4911-8218-b098c180f1d5" providerId="ADAL" clId="{B67D572E-7CF2-4B06-999B-9E6F5F840F98}" dt="2020-01-22T16:45:19.686" v="590" actId="1076"/>
          <ac:spMkLst>
            <pc:docMk/>
            <pc:sldMk cId="3747394284" sldId="256"/>
            <ac:spMk id="140" creationId="{20FF29DE-E701-6D40-9BC5-2AEBA8ECBE71}"/>
          </ac:spMkLst>
        </pc:spChg>
        <pc:spChg chg="mod">
          <ac:chgData name="Andres Penuela-Fernandez" userId="26693260-5f72-4911-8218-b098c180f1d5" providerId="ADAL" clId="{B67D572E-7CF2-4B06-999B-9E6F5F840F98}" dt="2020-01-22T16:45:19.686" v="590" actId="1076"/>
          <ac:spMkLst>
            <pc:docMk/>
            <pc:sldMk cId="3747394284" sldId="256"/>
            <ac:spMk id="141" creationId="{EF18B3A0-6139-0447-AFE6-A538D9A6776D}"/>
          </ac:spMkLst>
        </pc:spChg>
        <pc:spChg chg="del mod">
          <ac:chgData name="Andres Penuela-Fernandez" userId="26693260-5f72-4911-8218-b098c180f1d5" providerId="ADAL" clId="{B67D572E-7CF2-4B06-999B-9E6F5F840F98}" dt="2020-01-22T16:14:34.335" v="411" actId="478"/>
          <ac:spMkLst>
            <pc:docMk/>
            <pc:sldMk cId="3747394284" sldId="256"/>
            <ac:spMk id="142" creationId="{487B1B66-1C05-884A-B5AE-563BC7023284}"/>
          </ac:spMkLst>
        </pc:spChg>
        <pc:spChg chg="mod">
          <ac:chgData name="Andres Penuela-Fernandez" userId="26693260-5f72-4911-8218-b098c180f1d5" providerId="ADAL" clId="{B67D572E-7CF2-4B06-999B-9E6F5F840F98}" dt="2020-01-22T16:47:36.691" v="606" actId="1076"/>
          <ac:spMkLst>
            <pc:docMk/>
            <pc:sldMk cId="3747394284" sldId="256"/>
            <ac:spMk id="143" creationId="{4BA67478-43F8-2641-A6B7-C6C1F54FE4D9}"/>
          </ac:spMkLst>
        </pc:spChg>
        <pc:spChg chg="mod">
          <ac:chgData name="Andres Penuela-Fernandez" userId="26693260-5f72-4911-8218-b098c180f1d5" providerId="ADAL" clId="{B67D572E-7CF2-4B06-999B-9E6F5F840F98}" dt="2020-01-22T16:47:44.749" v="607" actId="1076"/>
          <ac:spMkLst>
            <pc:docMk/>
            <pc:sldMk cId="3747394284" sldId="256"/>
            <ac:spMk id="144" creationId="{0DFAE371-8D2B-C943-819E-8F4FEB5FDFE2}"/>
          </ac:spMkLst>
        </pc:spChg>
        <pc:spChg chg="mod">
          <ac:chgData name="Andres Penuela-Fernandez" userId="26693260-5f72-4911-8218-b098c180f1d5" providerId="ADAL" clId="{B67D572E-7CF2-4B06-999B-9E6F5F840F98}" dt="2020-01-22T16:44:37.581" v="588" actId="1076"/>
          <ac:spMkLst>
            <pc:docMk/>
            <pc:sldMk cId="3747394284" sldId="256"/>
            <ac:spMk id="145" creationId="{EBAFDB81-D8A2-704F-BEB5-5EE948D684F1}"/>
          </ac:spMkLst>
        </pc:spChg>
        <pc:spChg chg="mod">
          <ac:chgData name="Andres Penuela-Fernandez" userId="26693260-5f72-4911-8218-b098c180f1d5" providerId="ADAL" clId="{B67D572E-7CF2-4B06-999B-9E6F5F840F98}" dt="2020-01-22T16:58:45.966" v="709" actId="207"/>
          <ac:spMkLst>
            <pc:docMk/>
            <pc:sldMk cId="3747394284" sldId="256"/>
            <ac:spMk id="146" creationId="{74929072-099A-42F3-9C7B-83ECA425F4D6}"/>
          </ac:spMkLst>
        </pc:spChg>
        <pc:spChg chg="mod">
          <ac:chgData name="Andres Penuela-Fernandez" userId="26693260-5f72-4911-8218-b098c180f1d5" providerId="ADAL" clId="{B67D572E-7CF2-4B06-999B-9E6F5F840F98}" dt="2020-01-22T16:54:41.432" v="675" actId="1076"/>
          <ac:spMkLst>
            <pc:docMk/>
            <pc:sldMk cId="3747394284" sldId="256"/>
            <ac:spMk id="147" creationId="{A869FA75-9E88-4DFF-B365-D28BAEAB8735}"/>
          </ac:spMkLst>
        </pc:spChg>
        <pc:spChg chg="mod">
          <ac:chgData name="Andres Penuela-Fernandez" userId="26693260-5f72-4911-8218-b098c180f1d5" providerId="ADAL" clId="{B67D572E-7CF2-4B06-999B-9E6F5F840F98}" dt="2020-01-22T16:45:19.686" v="590" actId="1076"/>
          <ac:spMkLst>
            <pc:docMk/>
            <pc:sldMk cId="3747394284" sldId="256"/>
            <ac:spMk id="148" creationId="{FEF91FF2-4DC2-41FE-8A4E-D5F581DB99B5}"/>
          </ac:spMkLst>
        </pc:spChg>
        <pc:spChg chg="mod">
          <ac:chgData name="Andres Penuela-Fernandez" userId="26693260-5f72-4911-8218-b098c180f1d5" providerId="ADAL" clId="{B67D572E-7CF2-4B06-999B-9E6F5F840F98}" dt="2020-01-22T15:42:58.185" v="92" actId="1076"/>
          <ac:spMkLst>
            <pc:docMk/>
            <pc:sldMk cId="3747394284" sldId="256"/>
            <ac:spMk id="149" creationId="{DBF52E2D-3896-45C4-8DE3-3AA79D02DFDD}"/>
          </ac:spMkLst>
        </pc:spChg>
        <pc:spChg chg="mod">
          <ac:chgData name="Andres Penuela-Fernandez" userId="26693260-5f72-4911-8218-b098c180f1d5" providerId="ADAL" clId="{B67D572E-7CF2-4B06-999B-9E6F5F840F98}" dt="2020-01-22T16:58:54.856" v="710" actId="207"/>
          <ac:spMkLst>
            <pc:docMk/>
            <pc:sldMk cId="3747394284" sldId="256"/>
            <ac:spMk id="150" creationId="{254433E0-3278-41B6-8E4A-220CA3BF70E6}"/>
          </ac:spMkLst>
        </pc:spChg>
        <pc:spChg chg="mod">
          <ac:chgData name="Andres Penuela-Fernandez" userId="26693260-5f72-4911-8218-b098c180f1d5" providerId="ADAL" clId="{B67D572E-7CF2-4B06-999B-9E6F5F840F98}" dt="2020-01-22T15:38:29.003" v="26" actId="1076"/>
          <ac:spMkLst>
            <pc:docMk/>
            <pc:sldMk cId="3747394284" sldId="256"/>
            <ac:spMk id="151" creationId="{D809B1ED-CE13-4D73-855A-F2FFBE587B1E}"/>
          </ac:spMkLst>
        </pc:spChg>
        <pc:spChg chg="mod">
          <ac:chgData name="Andres Penuela-Fernandez" userId="26693260-5f72-4911-8218-b098c180f1d5" providerId="ADAL" clId="{B67D572E-7CF2-4B06-999B-9E6F5F840F98}" dt="2020-01-22T15:36:52.831" v="13" actId="14100"/>
          <ac:spMkLst>
            <pc:docMk/>
            <pc:sldMk cId="3747394284" sldId="256"/>
            <ac:spMk id="152" creationId="{A1CFB03D-4946-4186-828E-FAC990150207}"/>
          </ac:spMkLst>
        </pc:spChg>
        <pc:spChg chg="mod">
          <ac:chgData name="Andres Penuela-Fernandez" userId="26693260-5f72-4911-8218-b098c180f1d5" providerId="ADAL" clId="{B67D572E-7CF2-4B06-999B-9E6F5F840F98}" dt="2020-01-22T16:55:03.913" v="680" actId="1076"/>
          <ac:spMkLst>
            <pc:docMk/>
            <pc:sldMk cId="3747394284" sldId="256"/>
            <ac:spMk id="153" creationId="{D3AF91E0-AE11-4A80-A54F-13FC5090C595}"/>
          </ac:spMkLst>
        </pc:spChg>
        <pc:spChg chg="mod">
          <ac:chgData name="Andres Penuela-Fernandez" userId="26693260-5f72-4911-8218-b098c180f1d5" providerId="ADAL" clId="{B67D572E-7CF2-4B06-999B-9E6F5F840F98}" dt="2020-01-22T17:05:28.549" v="739" actId="207"/>
          <ac:spMkLst>
            <pc:docMk/>
            <pc:sldMk cId="3747394284" sldId="256"/>
            <ac:spMk id="160" creationId="{90475771-2860-467E-AB69-D36F1C709EF8}"/>
          </ac:spMkLst>
        </pc:spChg>
        <pc:spChg chg="mod">
          <ac:chgData name="Andres Penuela-Fernandez" userId="26693260-5f72-4911-8218-b098c180f1d5" providerId="ADAL" clId="{B67D572E-7CF2-4B06-999B-9E6F5F840F98}" dt="2020-01-22T16:20:29.276" v="463" actId="207"/>
          <ac:spMkLst>
            <pc:docMk/>
            <pc:sldMk cId="3747394284" sldId="256"/>
            <ac:spMk id="162" creationId="{3E14DB7B-5779-EB4C-AF2B-C339E170421A}"/>
          </ac:spMkLst>
        </pc:spChg>
        <pc:spChg chg="mod">
          <ac:chgData name="Andres Penuela-Fernandez" userId="26693260-5f72-4911-8218-b098c180f1d5" providerId="ADAL" clId="{B67D572E-7CF2-4B06-999B-9E6F5F840F98}" dt="2020-01-22T16:45:19.686" v="590" actId="1076"/>
          <ac:spMkLst>
            <pc:docMk/>
            <pc:sldMk cId="3747394284" sldId="256"/>
            <ac:spMk id="163" creationId="{EFC8F8D8-70B2-8147-A3FE-198633507265}"/>
          </ac:spMkLst>
        </pc:spChg>
        <pc:spChg chg="mod">
          <ac:chgData name="Andres Penuela-Fernandez" userId="26693260-5f72-4911-8218-b098c180f1d5" providerId="ADAL" clId="{B67D572E-7CF2-4B06-999B-9E6F5F840F98}" dt="2020-01-22T16:45:19.686" v="590" actId="1076"/>
          <ac:spMkLst>
            <pc:docMk/>
            <pc:sldMk cId="3747394284" sldId="256"/>
            <ac:spMk id="164" creationId="{A3FF92AD-FC26-0445-B134-4D1A25F4E619}"/>
          </ac:spMkLst>
        </pc:spChg>
        <pc:spChg chg="mod">
          <ac:chgData name="Andres Penuela-Fernandez" userId="26693260-5f72-4911-8218-b098c180f1d5" providerId="ADAL" clId="{B67D572E-7CF2-4B06-999B-9E6F5F840F98}" dt="2020-01-22T16:44:37.581" v="588" actId="1076"/>
          <ac:spMkLst>
            <pc:docMk/>
            <pc:sldMk cId="3747394284" sldId="256"/>
            <ac:spMk id="165" creationId="{3587A9BB-EACB-7248-AA96-05361C92ED29}"/>
          </ac:spMkLst>
        </pc:spChg>
        <pc:spChg chg="mod">
          <ac:chgData name="Andres Penuela-Fernandez" userId="26693260-5f72-4911-8218-b098c180f1d5" providerId="ADAL" clId="{B67D572E-7CF2-4B06-999B-9E6F5F840F98}" dt="2020-01-22T16:13:26.272" v="396" actId="1076"/>
          <ac:spMkLst>
            <pc:docMk/>
            <pc:sldMk cId="3747394284" sldId="256"/>
            <ac:spMk id="166" creationId="{86990923-020E-7141-87C5-49A9D111E42A}"/>
          </ac:spMkLst>
        </pc:spChg>
        <pc:spChg chg="mod">
          <ac:chgData name="Andres Penuela-Fernandez" userId="26693260-5f72-4911-8218-b098c180f1d5" providerId="ADAL" clId="{B67D572E-7CF2-4B06-999B-9E6F5F840F98}" dt="2020-01-22T16:21:21.525" v="469" actId="207"/>
          <ac:spMkLst>
            <pc:docMk/>
            <pc:sldMk cId="3747394284" sldId="256"/>
            <ac:spMk id="167" creationId="{C4EE259D-E88D-EC46-8A83-F0F0939A09B1}"/>
          </ac:spMkLst>
        </pc:spChg>
        <pc:spChg chg="mod">
          <ac:chgData name="Andres Penuela-Fernandez" userId="26693260-5f72-4911-8218-b098c180f1d5" providerId="ADAL" clId="{B67D572E-7CF2-4B06-999B-9E6F5F840F98}" dt="2020-01-22T16:45:49.436" v="593" actId="1076"/>
          <ac:spMkLst>
            <pc:docMk/>
            <pc:sldMk cId="3747394284" sldId="256"/>
            <ac:spMk id="168" creationId="{C0739F87-C7E1-6943-A9FF-4C01D6EC1808}"/>
          </ac:spMkLst>
        </pc:spChg>
        <pc:spChg chg="mod">
          <ac:chgData name="Andres Penuela-Fernandez" userId="26693260-5f72-4911-8218-b098c180f1d5" providerId="ADAL" clId="{B67D572E-7CF2-4B06-999B-9E6F5F840F98}" dt="2020-01-22T16:48:27.472" v="619" actId="20577"/>
          <ac:spMkLst>
            <pc:docMk/>
            <pc:sldMk cId="3747394284" sldId="256"/>
            <ac:spMk id="169" creationId="{0330644B-9B3F-6441-AB2B-54224620B999}"/>
          </ac:spMkLst>
        </pc:spChg>
        <pc:spChg chg="mod">
          <ac:chgData name="Andres Penuela-Fernandez" userId="26693260-5f72-4911-8218-b098c180f1d5" providerId="ADAL" clId="{B67D572E-7CF2-4B06-999B-9E6F5F840F98}" dt="2020-01-22T16:44:21.699" v="587" actId="1076"/>
          <ac:spMkLst>
            <pc:docMk/>
            <pc:sldMk cId="3747394284" sldId="256"/>
            <ac:spMk id="170" creationId="{E6CAFCAC-A88C-C342-A886-2222C61BB342}"/>
          </ac:spMkLst>
        </pc:spChg>
        <pc:spChg chg="mod">
          <ac:chgData name="Andres Penuela-Fernandez" userId="26693260-5f72-4911-8218-b098c180f1d5" providerId="ADAL" clId="{B67D572E-7CF2-4B06-999B-9E6F5F840F98}" dt="2020-01-22T16:44:21.699" v="587" actId="1076"/>
          <ac:spMkLst>
            <pc:docMk/>
            <pc:sldMk cId="3747394284" sldId="256"/>
            <ac:spMk id="171" creationId="{AE747C93-9131-8249-8C7C-58FAA8CD834D}"/>
          </ac:spMkLst>
        </pc:spChg>
        <pc:spChg chg="del">
          <ac:chgData name="Andres Penuela-Fernandez" userId="26693260-5f72-4911-8218-b098c180f1d5" providerId="ADAL" clId="{B67D572E-7CF2-4B06-999B-9E6F5F840F98}" dt="2020-01-22T16:03:56.132" v="288" actId="478"/>
          <ac:spMkLst>
            <pc:docMk/>
            <pc:sldMk cId="3747394284" sldId="256"/>
            <ac:spMk id="172" creationId="{FCD9511B-0A65-B04F-BB83-F0B1F05767E5}"/>
          </ac:spMkLst>
        </pc:spChg>
        <pc:spChg chg="mod">
          <ac:chgData name="Andres Penuela-Fernandez" userId="26693260-5f72-4911-8218-b098c180f1d5" providerId="ADAL" clId="{B67D572E-7CF2-4B06-999B-9E6F5F840F98}" dt="2020-01-22T16:44:37.581" v="588" actId="1076"/>
          <ac:spMkLst>
            <pc:docMk/>
            <pc:sldMk cId="3747394284" sldId="256"/>
            <ac:spMk id="173" creationId="{4244A7DA-BA24-5744-8177-7CB2F97F4FBC}"/>
          </ac:spMkLst>
        </pc:spChg>
        <pc:spChg chg="del mod">
          <ac:chgData name="Andres Penuela-Fernandez" userId="26693260-5f72-4911-8218-b098c180f1d5" providerId="ADAL" clId="{B67D572E-7CF2-4B06-999B-9E6F5F840F98}" dt="2020-01-22T16:03:48.974" v="286" actId="478"/>
          <ac:spMkLst>
            <pc:docMk/>
            <pc:sldMk cId="3747394284" sldId="256"/>
            <ac:spMk id="177" creationId="{6384CAA0-BD5C-A048-8DFB-325F0082C9F5}"/>
          </ac:spMkLst>
        </pc:spChg>
        <pc:grpChg chg="add mod">
          <ac:chgData name="Andres Penuela-Fernandez" userId="26693260-5f72-4911-8218-b098c180f1d5" providerId="ADAL" clId="{B67D572E-7CF2-4B06-999B-9E6F5F840F98}" dt="2020-01-22T15:55:59.022" v="277" actId="1076"/>
          <ac:grpSpMkLst>
            <pc:docMk/>
            <pc:sldMk cId="3747394284" sldId="256"/>
            <ac:grpSpMk id="3" creationId="{164986E2-D34F-43CE-9797-A45EBFBB3F98}"/>
          </ac:grpSpMkLst>
        </pc:grpChg>
        <pc:picChg chg="mod">
          <ac:chgData name="Andres Penuela-Fernandez" userId="26693260-5f72-4911-8218-b098c180f1d5" providerId="ADAL" clId="{B67D572E-7CF2-4B06-999B-9E6F5F840F98}" dt="2020-01-22T16:32:41.043" v="544" actId="14100"/>
          <ac:picMkLst>
            <pc:docMk/>
            <pc:sldMk cId="3747394284" sldId="256"/>
            <ac:picMk id="38" creationId="{2CF86A7B-9DEE-4A7D-8229-DD780AB6937C}"/>
          </ac:picMkLst>
        </pc:picChg>
        <pc:picChg chg="mod">
          <ac:chgData name="Andres Penuela-Fernandez" userId="26693260-5f72-4911-8218-b098c180f1d5" providerId="ADAL" clId="{B67D572E-7CF2-4B06-999B-9E6F5F840F98}" dt="2020-01-22T15:55:54.067" v="276" actId="1076"/>
          <ac:picMkLst>
            <pc:docMk/>
            <pc:sldMk cId="3747394284" sldId="256"/>
            <ac:picMk id="39" creationId="{988E6E31-D560-4F8A-A47E-AD50DF808CCB}"/>
          </ac:picMkLst>
        </pc:picChg>
        <pc:picChg chg="mod">
          <ac:chgData name="Andres Penuela-Fernandez" userId="26693260-5f72-4911-8218-b098c180f1d5" providerId="ADAL" clId="{B67D572E-7CF2-4B06-999B-9E6F5F840F98}" dt="2020-01-22T15:55:54.067" v="276" actId="1076"/>
          <ac:picMkLst>
            <pc:docMk/>
            <pc:sldMk cId="3747394284" sldId="256"/>
            <ac:picMk id="49" creationId="{2682A848-187E-42AF-B806-790C64296838}"/>
          </ac:picMkLst>
        </pc:picChg>
        <pc:picChg chg="mod">
          <ac:chgData name="Andres Penuela-Fernandez" userId="26693260-5f72-4911-8218-b098c180f1d5" providerId="ADAL" clId="{B67D572E-7CF2-4B06-999B-9E6F5F840F98}" dt="2020-01-22T16:40:41.733" v="556" actId="1076"/>
          <ac:picMkLst>
            <pc:docMk/>
            <pc:sldMk cId="3747394284" sldId="256"/>
            <ac:picMk id="126" creationId="{FAA7651B-2966-4657-A81C-F6EC3D157073}"/>
          </ac:picMkLst>
        </pc:picChg>
        <pc:cxnChg chg="mod">
          <ac:chgData name="Andres Penuela-Fernandez" userId="26693260-5f72-4911-8218-b098c180f1d5" providerId="ADAL" clId="{B67D572E-7CF2-4B06-999B-9E6F5F840F98}" dt="2020-01-22T16:34:17.020" v="550" actId="1076"/>
          <ac:cxnSpMkLst>
            <pc:docMk/>
            <pc:sldMk cId="3747394284" sldId="256"/>
            <ac:cxnSpMk id="15" creationId="{2B3567E2-BB53-435B-9445-6420ED7D828D}"/>
          </ac:cxnSpMkLst>
        </pc:cxnChg>
        <pc:cxnChg chg="mod">
          <ac:chgData name="Andres Penuela-Fernandez" userId="26693260-5f72-4911-8218-b098c180f1d5" providerId="ADAL" clId="{B67D572E-7CF2-4B06-999B-9E6F5F840F98}" dt="2020-01-22T16:32:16.519" v="540" actId="1076"/>
          <ac:cxnSpMkLst>
            <pc:docMk/>
            <pc:sldMk cId="3747394284" sldId="256"/>
            <ac:cxnSpMk id="22" creationId="{3A0064F5-D41D-4B6B-BEA4-4BB32AA78BB5}"/>
          </ac:cxnSpMkLst>
        </pc:cxnChg>
        <pc:cxnChg chg="mod">
          <ac:chgData name="Andres Penuela-Fernandez" userId="26693260-5f72-4911-8218-b098c180f1d5" providerId="ADAL" clId="{B67D572E-7CF2-4B06-999B-9E6F5F840F98}" dt="2020-01-22T16:32:19.842" v="541" actId="1076"/>
          <ac:cxnSpMkLst>
            <pc:docMk/>
            <pc:sldMk cId="3747394284" sldId="256"/>
            <ac:cxnSpMk id="50" creationId="{90B555F6-F40A-4129-9D2D-4A738A5BF894}"/>
          </ac:cxnSpMkLst>
        </pc:cxnChg>
        <pc:cxnChg chg="mod">
          <ac:chgData name="Andres Penuela-Fernandez" userId="26693260-5f72-4911-8218-b098c180f1d5" providerId="ADAL" clId="{B67D572E-7CF2-4B06-999B-9E6F5F840F98}" dt="2020-01-22T16:34:06.947" v="549" actId="1076"/>
          <ac:cxnSpMkLst>
            <pc:docMk/>
            <pc:sldMk cId="3747394284" sldId="256"/>
            <ac:cxnSpMk id="54" creationId="{4AD291C6-471F-4C42-B845-FE9DA9D84E40}"/>
          </ac:cxnSpMkLst>
        </pc:cxnChg>
        <pc:cxnChg chg="mod">
          <ac:chgData name="Andres Penuela-Fernandez" userId="26693260-5f72-4911-8218-b098c180f1d5" providerId="ADAL" clId="{B67D572E-7CF2-4B06-999B-9E6F5F840F98}" dt="2020-01-22T15:38:11.908" v="21" actId="1076"/>
          <ac:cxnSpMkLst>
            <pc:docMk/>
            <pc:sldMk cId="3747394284" sldId="256"/>
            <ac:cxnSpMk id="81" creationId="{CFD18485-65CC-42D7-9BDE-61E5246DB18D}"/>
          </ac:cxnSpMkLst>
        </pc:cxnChg>
        <pc:cxnChg chg="mod">
          <ac:chgData name="Andres Penuela-Fernandez" userId="26693260-5f72-4911-8218-b098c180f1d5" providerId="ADAL" clId="{B67D572E-7CF2-4B06-999B-9E6F5F840F98}" dt="2020-01-22T15:38:11.908" v="21" actId="1076"/>
          <ac:cxnSpMkLst>
            <pc:docMk/>
            <pc:sldMk cId="3747394284" sldId="256"/>
            <ac:cxnSpMk id="82" creationId="{EA7E3EB1-A502-42AA-957C-C9C52316A6B1}"/>
          </ac:cxnSpMkLst>
        </pc:cxnChg>
        <pc:cxnChg chg="mod">
          <ac:chgData name="Andres Penuela-Fernandez" userId="26693260-5f72-4911-8218-b098c180f1d5" providerId="ADAL" clId="{B67D572E-7CF2-4B06-999B-9E6F5F840F98}" dt="2020-01-22T16:34:17.020" v="550" actId="1076"/>
          <ac:cxnSpMkLst>
            <pc:docMk/>
            <pc:sldMk cId="3747394284" sldId="256"/>
            <ac:cxnSpMk id="83" creationId="{E1BED7CF-6CD4-4D8A-B3C7-FA879E2A72E1}"/>
          </ac:cxnSpMkLst>
        </pc:cxnChg>
        <pc:cxnChg chg="mod">
          <ac:chgData name="Andres Penuela-Fernandez" userId="26693260-5f72-4911-8218-b098c180f1d5" providerId="ADAL" clId="{B67D572E-7CF2-4B06-999B-9E6F5F840F98}" dt="2020-01-22T16:54:15.911" v="671" actId="1076"/>
          <ac:cxnSpMkLst>
            <pc:docMk/>
            <pc:sldMk cId="3747394284" sldId="256"/>
            <ac:cxnSpMk id="91" creationId="{FC201659-89D0-4727-9EF2-5A73490D2088}"/>
          </ac:cxnSpMkLst>
        </pc:cxnChg>
        <pc:cxnChg chg="mod">
          <ac:chgData name="Andres Penuela-Fernandez" userId="26693260-5f72-4911-8218-b098c180f1d5" providerId="ADAL" clId="{B67D572E-7CF2-4B06-999B-9E6F5F840F98}" dt="2020-01-22T16:54:15.911" v="671" actId="1076"/>
          <ac:cxnSpMkLst>
            <pc:docMk/>
            <pc:sldMk cId="3747394284" sldId="256"/>
            <ac:cxnSpMk id="92" creationId="{B7945ADD-CC9C-497B-9AA9-26E8D80CD276}"/>
          </ac:cxnSpMkLst>
        </pc:cxnChg>
        <pc:cxnChg chg="mod">
          <ac:chgData name="Andres Penuela-Fernandez" userId="26693260-5f72-4911-8218-b098c180f1d5" providerId="ADAL" clId="{B67D572E-7CF2-4B06-999B-9E6F5F840F98}" dt="2020-01-22T16:41:02.933" v="560" actId="1076"/>
          <ac:cxnSpMkLst>
            <pc:docMk/>
            <pc:sldMk cId="3747394284" sldId="256"/>
            <ac:cxnSpMk id="121" creationId="{D298299C-95B0-3D45-94C6-545528D03E5D}"/>
          </ac:cxnSpMkLst>
        </pc:cxnChg>
        <pc:cxnChg chg="mod">
          <ac:chgData name="Andres Penuela-Fernandez" userId="26693260-5f72-4911-8218-b098c180f1d5" providerId="ADAL" clId="{B67D572E-7CF2-4B06-999B-9E6F5F840F98}" dt="2020-01-22T16:32:26.451" v="542" actId="1076"/>
          <ac:cxnSpMkLst>
            <pc:docMk/>
            <pc:sldMk cId="3747394284" sldId="256"/>
            <ac:cxnSpMk id="122" creationId="{A4BFC65E-D930-8742-B3F2-1BEE57BDD4C6}"/>
          </ac:cxnSpMkLst>
        </pc:cxnChg>
        <pc:cxnChg chg="mod">
          <ac:chgData name="Andres Penuela-Fernandez" userId="26693260-5f72-4911-8218-b098c180f1d5" providerId="ADAL" clId="{B67D572E-7CF2-4B06-999B-9E6F5F840F98}" dt="2020-01-22T15:55:54.067" v="276" actId="1076"/>
          <ac:cxnSpMkLst>
            <pc:docMk/>
            <pc:sldMk cId="3747394284" sldId="256"/>
            <ac:cxnSpMk id="124" creationId="{33559E39-22B6-4F7E-A814-60A53A069426}"/>
          </ac:cxnSpMkLst>
        </pc:cxnChg>
        <pc:cxnChg chg="mod">
          <ac:chgData name="Andres Penuela-Fernandez" userId="26693260-5f72-4911-8218-b098c180f1d5" providerId="ADAL" clId="{B67D572E-7CF2-4B06-999B-9E6F5F840F98}" dt="2020-01-22T15:55:54.067" v="276" actId="1076"/>
          <ac:cxnSpMkLst>
            <pc:docMk/>
            <pc:sldMk cId="3747394284" sldId="256"/>
            <ac:cxnSpMk id="125" creationId="{34636E05-DEA9-6641-B680-7B1C950D3E60}"/>
          </ac:cxnSpMkLst>
        </pc:cxnChg>
      </pc:sldChg>
    </pc:docChg>
  </pc:docChgLst>
  <pc:docChgLst>
    <pc:chgData name="Andres Penuela-Fernandez" userId="26693260-5f72-4911-8218-b098c180f1d5" providerId="ADAL" clId="{BC06EF19-1559-4B52-8E5C-04BEE9A72503}"/>
    <pc:docChg chg="undo redo custSel addSld delSld modSld modMainMaster">
      <pc:chgData name="Andres Penuela-Fernandez" userId="26693260-5f72-4911-8218-b098c180f1d5" providerId="ADAL" clId="{BC06EF19-1559-4B52-8E5C-04BEE9A72503}" dt="2020-01-20T16:34:26.326" v="2419" actId="20577"/>
      <pc:docMkLst>
        <pc:docMk/>
      </pc:docMkLst>
      <pc:sldChg chg="addSp delSp modSp setBg">
        <pc:chgData name="Andres Penuela-Fernandez" userId="26693260-5f72-4911-8218-b098c180f1d5" providerId="ADAL" clId="{BC06EF19-1559-4B52-8E5C-04BEE9A72503}" dt="2020-01-20T16:34:26.326" v="2419" actId="20577"/>
        <pc:sldMkLst>
          <pc:docMk/>
          <pc:sldMk cId="3747394284" sldId="256"/>
        </pc:sldMkLst>
        <pc:spChg chg="add mod">
          <ac:chgData name="Andres Penuela-Fernandez" userId="26693260-5f72-4911-8218-b098c180f1d5" providerId="ADAL" clId="{BC06EF19-1559-4B52-8E5C-04BEE9A72503}" dt="2020-01-14T15:49:44.392" v="2359" actId="255"/>
          <ac:spMkLst>
            <pc:docMk/>
            <pc:sldMk cId="3747394284" sldId="256"/>
            <ac:spMk id="2" creationId="{AAE81482-4AC0-4589-A18F-528249F0BD85}"/>
          </ac:spMkLst>
        </pc:spChg>
        <pc:spChg chg="add del mod">
          <ac:chgData name="Andres Penuela-Fernandez" userId="26693260-5f72-4911-8218-b098c180f1d5" providerId="ADAL" clId="{BC06EF19-1559-4B52-8E5C-04BEE9A72503}" dt="2020-01-13T12:19:52.782" v="134"/>
          <ac:spMkLst>
            <pc:docMk/>
            <pc:sldMk cId="3747394284" sldId="256"/>
            <ac:spMk id="2" creationId="{E15FFE21-EF92-4E60-8F82-4667E7CF87DE}"/>
          </ac:spMkLst>
        </pc:spChg>
        <pc:spChg chg="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4" creationId="{366A7950-D715-4706-BCEC-BB07A3958164}"/>
          </ac:spMkLst>
        </pc:spChg>
        <pc:spChg chg="del mod">
          <ac:chgData name="Andres Penuela-Fernandez" userId="26693260-5f72-4911-8218-b098c180f1d5" providerId="ADAL" clId="{BC06EF19-1559-4B52-8E5C-04BEE9A72503}" dt="2020-01-13T19:58:10.711" v="284" actId="478"/>
          <ac:spMkLst>
            <pc:docMk/>
            <pc:sldMk cId="3747394284" sldId="256"/>
            <ac:spMk id="5" creationId="{3A7FE7E6-B758-4E87-B03B-282A5ECF617C}"/>
          </ac:spMkLst>
        </pc:spChg>
        <pc:spChg chg="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6" creationId="{0A1F5B55-926A-4086-847A-9CC4363BA1B2}"/>
          </ac:spMkLst>
        </pc:spChg>
        <pc:spChg chg="del mod">
          <ac:chgData name="Andres Penuela-Fernandez" userId="26693260-5f72-4911-8218-b098c180f1d5" providerId="ADAL" clId="{BC06EF19-1559-4B52-8E5C-04BEE9A72503}" dt="2020-01-14T15:05:10.963" v="1388" actId="478"/>
          <ac:spMkLst>
            <pc:docMk/>
            <pc:sldMk cId="3747394284" sldId="256"/>
            <ac:spMk id="7" creationId="{121CC0A8-70B8-4F6A-AC97-E64AE54E5925}"/>
          </ac:spMkLst>
        </pc:spChg>
        <pc:spChg chg="del mod">
          <ac:chgData name="Andres Penuela-Fernandez" userId="26693260-5f72-4911-8218-b098c180f1d5" providerId="ADAL" clId="{BC06EF19-1559-4B52-8E5C-04BEE9A72503}" dt="2020-01-13T19:47:55.902" v="222" actId="478"/>
          <ac:spMkLst>
            <pc:docMk/>
            <pc:sldMk cId="3747394284" sldId="256"/>
            <ac:spMk id="8" creationId="{BDD9F5B7-A244-4DDD-ADB0-F7EB26396B93}"/>
          </ac:spMkLst>
        </pc:spChg>
        <pc:spChg chg="add del mod">
          <ac:chgData name="Andres Penuela-Fernandez" userId="26693260-5f72-4911-8218-b098c180f1d5" providerId="ADAL" clId="{BC06EF19-1559-4B52-8E5C-04BEE9A72503}" dt="2020-01-13T20:10:04.953" v="388" actId="478"/>
          <ac:spMkLst>
            <pc:docMk/>
            <pc:sldMk cId="3747394284" sldId="256"/>
            <ac:spMk id="17" creationId="{BE93F912-253B-4430-9D03-5E859CB208C3}"/>
          </ac:spMkLst>
        </pc:spChg>
        <pc:spChg chg="add del mod">
          <ac:chgData name="Andres Penuela-Fernandez" userId="26693260-5f72-4911-8218-b098c180f1d5" providerId="ADAL" clId="{BC06EF19-1559-4B52-8E5C-04BEE9A72503}" dt="2020-01-13T20:10:04.953" v="388" actId="478"/>
          <ac:spMkLst>
            <pc:docMk/>
            <pc:sldMk cId="3747394284" sldId="256"/>
            <ac:spMk id="18" creationId="{06854F99-8DB3-48C4-A1DD-F39950C555B6}"/>
          </ac:spMkLst>
        </pc:spChg>
        <pc:spChg chg="add del mod">
          <ac:chgData name="Andres Penuela-Fernandez" userId="26693260-5f72-4911-8218-b098c180f1d5" providerId="ADAL" clId="{BC06EF19-1559-4B52-8E5C-04BEE9A72503}" dt="2020-01-13T20:10:07.658" v="389" actId="478"/>
          <ac:spMkLst>
            <pc:docMk/>
            <pc:sldMk cId="3747394284" sldId="256"/>
            <ac:spMk id="21" creationId="{9D0DAA5C-F99B-45A4-AB61-A4A335C0669F}"/>
          </ac:spMkLst>
        </pc:spChg>
        <pc:spChg chg="add del mod">
          <ac:chgData name="Andres Penuela-Fernandez" userId="26693260-5f72-4911-8218-b098c180f1d5" providerId="ADAL" clId="{BC06EF19-1559-4B52-8E5C-04BEE9A72503}" dt="2020-01-13T19:40:37.483" v="169"/>
          <ac:spMkLst>
            <pc:docMk/>
            <pc:sldMk cId="3747394284" sldId="256"/>
            <ac:spMk id="23" creationId="{2A63BEFA-8A41-4E00-8353-3E1CEF3AD42F}"/>
          </ac:spMkLst>
        </pc:spChg>
        <pc:spChg chg="add del mod">
          <ac:chgData name="Andres Penuela-Fernandez" userId="26693260-5f72-4911-8218-b098c180f1d5" providerId="ADAL" clId="{BC06EF19-1559-4B52-8E5C-04BEE9A72503}" dt="2020-01-13T19:53:37.239" v="238" actId="478"/>
          <ac:spMkLst>
            <pc:docMk/>
            <pc:sldMk cId="3747394284" sldId="256"/>
            <ac:spMk id="24" creationId="{5DED12F5-11B9-4558-8C83-3A52FC30B7BF}"/>
          </ac:spMkLst>
        </pc:spChg>
        <pc:spChg chg="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28" creationId="{768D26F7-AA54-4AE4-B091-D716745EE619}"/>
          </ac:spMkLst>
        </pc:spChg>
        <pc:spChg chg="del">
          <ac:chgData name="Andres Penuela-Fernandez" userId="26693260-5f72-4911-8218-b098c180f1d5" providerId="ADAL" clId="{BC06EF19-1559-4B52-8E5C-04BEE9A72503}" dt="2020-01-13T12:17:51.619" v="99" actId="478"/>
          <ac:spMkLst>
            <pc:docMk/>
            <pc:sldMk cId="3747394284" sldId="256"/>
            <ac:spMk id="29" creationId="{07F279A7-9EDE-4053-9FDC-D821B5895CC3}"/>
          </ac:spMkLst>
        </pc:spChg>
        <pc:spChg chg="add del mod">
          <ac:chgData name="Andres Penuela-Fernandez" userId="26693260-5f72-4911-8218-b098c180f1d5" providerId="ADAL" clId="{BC06EF19-1559-4B52-8E5C-04BEE9A72503}" dt="2020-01-13T20:10:04.953" v="388" actId="478"/>
          <ac:spMkLst>
            <pc:docMk/>
            <pc:sldMk cId="3747394284" sldId="256"/>
            <ac:spMk id="29" creationId="{71076360-EB86-4696-8DB7-E69993226C35}"/>
          </ac:spMkLst>
        </pc:spChg>
        <pc:spChg chg="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30" creationId="{67DC22B7-78A0-43C1-911F-F64A4CCA8399}"/>
          </ac:spMkLst>
        </pc:spChg>
        <pc:spChg chg="add del mod">
          <ac:chgData name="Andres Penuela-Fernandez" userId="26693260-5f72-4911-8218-b098c180f1d5" providerId="ADAL" clId="{BC06EF19-1559-4B52-8E5C-04BEE9A72503}" dt="2020-01-13T20:10:04.953" v="388" actId="478"/>
          <ac:spMkLst>
            <pc:docMk/>
            <pc:sldMk cId="3747394284" sldId="256"/>
            <ac:spMk id="33" creationId="{F070CA72-5D0E-44CE-AB74-E706108EB9F4}"/>
          </ac:spMkLst>
        </pc:spChg>
        <pc:spChg chg="add del mod">
          <ac:chgData name="Andres Penuela-Fernandez" userId="26693260-5f72-4911-8218-b098c180f1d5" providerId="ADAL" clId="{BC06EF19-1559-4B52-8E5C-04BEE9A72503}" dt="2020-01-13T20:10:04.953" v="388" actId="478"/>
          <ac:spMkLst>
            <pc:docMk/>
            <pc:sldMk cId="3747394284" sldId="256"/>
            <ac:spMk id="34" creationId="{36D8BC79-D32D-40E9-87EB-D2880A72B355}"/>
          </ac:spMkLst>
        </pc:spChg>
        <pc:spChg chg="add del mod">
          <ac:chgData name="Andres Penuela-Fernandez" userId="26693260-5f72-4911-8218-b098c180f1d5" providerId="ADAL" clId="{BC06EF19-1559-4B52-8E5C-04BEE9A72503}" dt="2020-01-13T20:10:04.953" v="388" actId="478"/>
          <ac:spMkLst>
            <pc:docMk/>
            <pc:sldMk cId="3747394284" sldId="256"/>
            <ac:spMk id="37" creationId="{B35D8EB7-B03A-4582-813F-346AABF6D289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48" creationId="{AC94FA18-2CB9-4194-BA8F-9A9946B9AB45}"/>
          </ac:spMkLst>
        </pc:spChg>
        <pc:spChg chg="add del">
          <ac:chgData name="Andres Penuela-Fernandez" userId="26693260-5f72-4911-8218-b098c180f1d5" providerId="ADAL" clId="{BC06EF19-1559-4B52-8E5C-04BEE9A72503}" dt="2020-01-13T20:00:08.417" v="296"/>
          <ac:spMkLst>
            <pc:docMk/>
            <pc:sldMk cId="3747394284" sldId="256"/>
            <ac:spMk id="51" creationId="{35CA365C-8DBB-4D2B-BE68-9A88E55642BF}"/>
          </ac:spMkLst>
        </pc:spChg>
        <pc:spChg chg="add del mod">
          <ac:chgData name="Andres Penuela-Fernandez" userId="26693260-5f72-4911-8218-b098c180f1d5" providerId="ADAL" clId="{BC06EF19-1559-4B52-8E5C-04BEE9A72503}" dt="2020-01-13T20:10:04.953" v="388" actId="478"/>
          <ac:spMkLst>
            <pc:docMk/>
            <pc:sldMk cId="3747394284" sldId="256"/>
            <ac:spMk id="57" creationId="{0EC5F1A6-3EF4-4FF7-859C-AFFD58DB75F8}"/>
          </ac:spMkLst>
        </pc:spChg>
        <pc:spChg chg="add del mod">
          <ac:chgData name="Andres Penuela-Fernandez" userId="26693260-5f72-4911-8218-b098c180f1d5" providerId="ADAL" clId="{BC06EF19-1559-4B52-8E5C-04BEE9A72503}" dt="2020-01-13T20:10:04.953" v="388" actId="478"/>
          <ac:spMkLst>
            <pc:docMk/>
            <pc:sldMk cId="3747394284" sldId="256"/>
            <ac:spMk id="58" creationId="{5AE8F5AE-D66D-4252-8868-0F5A6BFF6C18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59" creationId="{EB449BEC-15F2-40BE-83ED-AB5E3F63317E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60" creationId="{B0888B7E-F255-4616-B879-6B13B0A73155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61" creationId="{088332AF-D8DE-4077-8953-2BFBB69AC2B2}"/>
          </ac:spMkLst>
        </pc:spChg>
        <pc:spChg chg="add del mod">
          <ac:chgData name="Andres Penuela-Fernandez" userId="26693260-5f72-4911-8218-b098c180f1d5" providerId="ADAL" clId="{BC06EF19-1559-4B52-8E5C-04BEE9A72503}" dt="2020-01-13T20:12:28.823" v="451"/>
          <ac:spMkLst>
            <pc:docMk/>
            <pc:sldMk cId="3747394284" sldId="256"/>
            <ac:spMk id="62" creationId="{A9A05323-1B86-4446-AE6C-591C16DB8ADC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63" creationId="{0D9BA587-1CBA-409A-9071-81A5C47F51A4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64" creationId="{24CB016C-13FF-4866-94BF-E7D7A8EAE5FF}"/>
          </ac:spMkLst>
        </pc:spChg>
        <pc:spChg chg="add del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65" creationId="{F55F7660-7B7A-4BA3-9B49-28D379D13FAE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66" creationId="{96CDD9A4-B710-4DF9-BE28-A0F7A50B62AC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67" creationId="{36B949D1-A6AE-49CC-9997-9D83738B087B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68" creationId="{E21FF379-6DA5-457C-A71F-06B2A26E44C1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69" creationId="{5777D500-4C9E-466D-9495-3FC959869C9C}"/>
          </ac:spMkLst>
        </pc:spChg>
        <pc:spChg chg="add del mod">
          <ac:chgData name="Andres Penuela-Fernandez" userId="26693260-5f72-4911-8218-b098c180f1d5" providerId="ADAL" clId="{BC06EF19-1559-4B52-8E5C-04BEE9A72503}" dt="2020-01-13T20:18:47.158" v="513" actId="478"/>
          <ac:spMkLst>
            <pc:docMk/>
            <pc:sldMk cId="3747394284" sldId="256"/>
            <ac:spMk id="70" creationId="{0FF448D6-EE2A-4E64-B23E-408F645301D6}"/>
          </ac:spMkLst>
        </pc:spChg>
        <pc:spChg chg="add del mod">
          <ac:chgData name="Andres Penuela-Fernandez" userId="26693260-5f72-4911-8218-b098c180f1d5" providerId="ADAL" clId="{BC06EF19-1559-4B52-8E5C-04BEE9A72503}" dt="2020-01-14T14:51:47.726" v="1185" actId="478"/>
          <ac:spMkLst>
            <pc:docMk/>
            <pc:sldMk cId="3747394284" sldId="256"/>
            <ac:spMk id="70" creationId="{14AEBF9B-6211-417F-A209-409292A9EA57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71" creationId="{087EB982-A52A-438A-B930-73C80DC3076E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74" creationId="{39309C76-9558-4BDC-9688-A713182A728F}"/>
          </ac:spMkLst>
        </pc:spChg>
        <pc:spChg chg="add del mod">
          <ac:chgData name="Andres Penuela-Fernandez" userId="26693260-5f72-4911-8218-b098c180f1d5" providerId="ADAL" clId="{BC06EF19-1559-4B52-8E5C-04BEE9A72503}" dt="2020-01-14T11:33:40.557" v="1042" actId="478"/>
          <ac:spMkLst>
            <pc:docMk/>
            <pc:sldMk cId="3747394284" sldId="256"/>
            <ac:spMk id="74" creationId="{DBE79BDA-CEC7-48CF-924F-E35FE5A68BE4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75" creationId="{32164535-D527-4E8E-B895-B3D0252E7BAA}"/>
          </ac:spMkLst>
        </pc:spChg>
        <pc:spChg chg="add del mod">
          <ac:chgData name="Andres Penuela-Fernandez" userId="26693260-5f72-4911-8218-b098c180f1d5" providerId="ADAL" clId="{BC06EF19-1559-4B52-8E5C-04BEE9A72503}" dt="2020-01-14T15:28:55.418" v="1731" actId="478"/>
          <ac:spMkLst>
            <pc:docMk/>
            <pc:sldMk cId="3747394284" sldId="256"/>
            <ac:spMk id="76" creationId="{863BF018-60F1-4D82-9E71-0E5F96EEA1B3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78" creationId="{5F6A3BFB-4E9D-4B33-955C-D6C3B4F9C539}"/>
          </ac:spMkLst>
        </pc:spChg>
        <pc:spChg chg="add del mod">
          <ac:chgData name="Andres Penuela-Fernandez" userId="26693260-5f72-4911-8218-b098c180f1d5" providerId="ADAL" clId="{BC06EF19-1559-4B52-8E5C-04BEE9A72503}" dt="2020-01-14T14:50:41.652" v="1163" actId="478"/>
          <ac:spMkLst>
            <pc:docMk/>
            <pc:sldMk cId="3747394284" sldId="256"/>
            <ac:spMk id="85" creationId="{D113B6EC-5566-43AA-96D5-F8D2A665406B}"/>
          </ac:spMkLst>
        </pc:spChg>
        <pc:spChg chg="add del mod">
          <ac:chgData name="Andres Penuela-Fernandez" userId="26693260-5f72-4911-8218-b098c180f1d5" providerId="ADAL" clId="{BC06EF19-1559-4B52-8E5C-04BEE9A72503}" dt="2020-01-14T14:50:44.051" v="1164" actId="478"/>
          <ac:spMkLst>
            <pc:docMk/>
            <pc:sldMk cId="3747394284" sldId="256"/>
            <ac:spMk id="86" creationId="{B9D4BDFD-43FE-4CD7-B184-96D586C7922E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87" creationId="{42B800CD-591C-4524-8530-C6507CFF5EC9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88" creationId="{36B09E84-E856-429A-B96A-43CB1B25CD15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89" creationId="{FD6EAE21-F467-4879-9B97-E5A699A7C144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90" creationId="{B143427E-3AF7-4938-AD86-C793A3D3A375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93" creationId="{6B6BAF1B-51C0-4027-9CD1-029BD0537A3F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94" creationId="{E3028DB1-289A-48C2-BCB7-B9605EDBF190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95" creationId="{FF1388BE-97B4-4A62-8934-0F9BF064A45F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96" creationId="{73A5380D-DECE-4855-8C90-05DBA0C709B4}"/>
          </ac:spMkLst>
        </pc:spChg>
        <pc:spChg chg="add del mod">
          <ac:chgData name="Andres Penuela-Fernandez" userId="26693260-5f72-4911-8218-b098c180f1d5" providerId="ADAL" clId="{BC06EF19-1559-4B52-8E5C-04BEE9A72503}" dt="2020-01-14T15:46:47.266" v="2341" actId="478"/>
          <ac:spMkLst>
            <pc:docMk/>
            <pc:sldMk cId="3747394284" sldId="256"/>
            <ac:spMk id="97" creationId="{F6A72F49-BC9C-447A-82C7-78B4925A8F9D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98" creationId="{60C8F051-EC0D-4C52-9005-C48743C28BFD}"/>
          </ac:spMkLst>
        </pc:spChg>
        <pc:spChg chg="add del mod">
          <ac:chgData name="Andres Penuela-Fernandez" userId="26693260-5f72-4911-8218-b098c180f1d5" providerId="ADAL" clId="{BC06EF19-1559-4B52-8E5C-04BEE9A72503}" dt="2020-01-13T20:51:22.771" v="575" actId="478"/>
          <ac:spMkLst>
            <pc:docMk/>
            <pc:sldMk cId="3747394284" sldId="256"/>
            <ac:spMk id="99" creationId="{6CDED1B9-D529-457F-AB8B-075955E12B4E}"/>
          </ac:spMkLst>
        </pc:spChg>
        <pc:spChg chg="add mod or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100" creationId="{F8A6EBA0-84BE-47F2-BB8D-BDEDC71B7F45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101" creationId="{EF92C4CF-2339-442B-985A-2109995A6483}"/>
          </ac:spMkLst>
        </pc:spChg>
        <pc:spChg chg="add mod or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102" creationId="{BE726FB6-2C47-463D-81CE-645904267455}"/>
          </ac:spMkLst>
        </pc:spChg>
        <pc:spChg chg="add mod or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103" creationId="{A27B0CDA-8C75-4057-A847-0C426D3F7FB3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104" creationId="{EA0CBD26-1886-4E49-AB8E-D78E24CDD9FA}"/>
          </ac:spMkLst>
        </pc:spChg>
        <pc:spChg chg="add del mod">
          <ac:chgData name="Andres Penuela-Fernandez" userId="26693260-5f72-4911-8218-b098c180f1d5" providerId="ADAL" clId="{BC06EF19-1559-4B52-8E5C-04BEE9A72503}" dt="2020-01-14T11:25:34.601" v="1017" actId="478"/>
          <ac:spMkLst>
            <pc:docMk/>
            <pc:sldMk cId="3747394284" sldId="256"/>
            <ac:spMk id="105" creationId="{EDDB61F8-6C9F-4EDF-96C9-76241C54E9A7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106" creationId="{2376962A-A5CF-4541-A3C8-57C44B1716AE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107" creationId="{EFA60D8F-1561-4F90-9A8A-CC2DD0D72C58}"/>
          </ac:spMkLst>
        </pc:spChg>
        <pc:spChg chg="add del mod">
          <ac:chgData name="Andres Penuela-Fernandez" userId="26693260-5f72-4911-8218-b098c180f1d5" providerId="ADAL" clId="{BC06EF19-1559-4B52-8E5C-04BEE9A72503}" dt="2020-01-14T10:54:44.897" v="740" actId="478"/>
          <ac:spMkLst>
            <pc:docMk/>
            <pc:sldMk cId="3747394284" sldId="256"/>
            <ac:spMk id="108" creationId="{7768E23D-8F31-41F1-9160-C5A50723347A}"/>
          </ac:spMkLst>
        </pc:spChg>
        <pc:spChg chg="add del mod">
          <ac:chgData name="Andres Penuela-Fernandez" userId="26693260-5f72-4911-8218-b098c180f1d5" providerId="ADAL" clId="{BC06EF19-1559-4B52-8E5C-04BEE9A72503}" dt="2020-01-14T15:46:47.266" v="2341" actId="478"/>
          <ac:spMkLst>
            <pc:docMk/>
            <pc:sldMk cId="3747394284" sldId="256"/>
            <ac:spMk id="108" creationId="{D82C05E2-A2BE-421C-82B9-895F9E742EB6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109" creationId="{1E446FD0-B0D9-4E55-BAB9-F2D8D834740F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110" creationId="{86E0E497-3AAF-4BC4-B092-2857B9712571}"/>
          </ac:spMkLst>
        </pc:spChg>
        <pc:spChg chg="add del mod">
          <ac:chgData name="Andres Penuela-Fernandez" userId="26693260-5f72-4911-8218-b098c180f1d5" providerId="ADAL" clId="{BC06EF19-1559-4B52-8E5C-04BEE9A72503}" dt="2020-01-14T15:46:47.266" v="2341" actId="478"/>
          <ac:spMkLst>
            <pc:docMk/>
            <pc:sldMk cId="3747394284" sldId="256"/>
            <ac:spMk id="111" creationId="{638F149E-5FF6-4342-AD94-28E26BA4BC10}"/>
          </ac:spMkLst>
        </pc:spChg>
        <pc:spChg chg="add del mod">
          <ac:chgData name="Andres Penuela-Fernandez" userId="26693260-5f72-4911-8218-b098c180f1d5" providerId="ADAL" clId="{BC06EF19-1559-4B52-8E5C-04BEE9A72503}" dt="2020-01-14T11:08:52.072" v="887" actId="478"/>
          <ac:spMkLst>
            <pc:docMk/>
            <pc:sldMk cId="3747394284" sldId="256"/>
            <ac:spMk id="111" creationId="{644E1F18-0A39-4DF0-85FC-94DACAF6F30C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112" creationId="{4638D2E9-4E89-4128-AB40-7A78A16C1429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113" creationId="{0DB16042-B3C4-4D71-B115-CFF509CD85A4}"/>
          </ac:spMkLst>
        </pc:spChg>
        <pc:spChg chg="add mod">
          <ac:chgData name="Andres Penuela-Fernandez" userId="26693260-5f72-4911-8218-b098c180f1d5" providerId="ADAL" clId="{BC06EF19-1559-4B52-8E5C-04BEE9A72503}" dt="2020-01-20T16:34:26.326" v="2419" actId="20577"/>
          <ac:spMkLst>
            <pc:docMk/>
            <pc:sldMk cId="3747394284" sldId="256"/>
            <ac:spMk id="114" creationId="{5E301CC8-B7CE-4D9A-BF9E-DF12F670E1A4}"/>
          </ac:spMkLst>
        </pc:spChg>
        <pc:spChg chg="add del mod">
          <ac:chgData name="Andres Penuela-Fernandez" userId="26693260-5f72-4911-8218-b098c180f1d5" providerId="ADAL" clId="{BC06EF19-1559-4B52-8E5C-04BEE9A72503}" dt="2020-01-14T11:04:59.511" v="854" actId="478"/>
          <ac:spMkLst>
            <pc:docMk/>
            <pc:sldMk cId="3747394284" sldId="256"/>
            <ac:spMk id="114" creationId="{F838BF20-1FBC-49BE-8942-C0DC1653C5DB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115" creationId="{F442A7F5-6671-4EBF-967E-DBF883C748ED}"/>
          </ac:spMkLst>
        </pc:spChg>
        <pc:spChg chg="add del mod">
          <ac:chgData name="Andres Penuela-Fernandez" userId="26693260-5f72-4911-8218-b098c180f1d5" providerId="ADAL" clId="{BC06EF19-1559-4B52-8E5C-04BEE9A72503}" dt="2020-01-14T15:46:48.883" v="2342" actId="478"/>
          <ac:spMkLst>
            <pc:docMk/>
            <pc:sldMk cId="3747394284" sldId="256"/>
            <ac:spMk id="116" creationId="{9FDD3A41-EDBD-4584-AF79-B44FA66E3D59}"/>
          </ac:spMkLst>
        </pc:spChg>
        <pc:spChg chg="add del mod">
          <ac:chgData name="Andres Penuela-Fernandez" userId="26693260-5f72-4911-8218-b098c180f1d5" providerId="ADAL" clId="{BC06EF19-1559-4B52-8E5C-04BEE9A72503}" dt="2020-01-14T11:00:41.285" v="816" actId="478"/>
          <ac:spMkLst>
            <pc:docMk/>
            <pc:sldMk cId="3747394284" sldId="256"/>
            <ac:spMk id="116" creationId="{D8103962-5AE5-42C4-9281-8B15DE453F45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117" creationId="{F41AA8FC-6298-49B0-8C3E-31F2A5BD486A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118" creationId="{23F35015-F633-4B87-A0A3-04F8A17AE514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119" creationId="{B56D397B-743A-4966-A6E8-AE7173EC4735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120" creationId="{9A2EFD04-BF25-4B91-83A4-9DEBBA2F13E7}"/>
          </ac:spMkLst>
        </pc:spChg>
        <pc:spChg chg="add del mod">
          <ac:chgData name="Andres Penuela-Fernandez" userId="26693260-5f72-4911-8218-b098c180f1d5" providerId="ADAL" clId="{BC06EF19-1559-4B52-8E5C-04BEE9A72503}" dt="2020-01-14T11:09:39.081" v="895" actId="478"/>
          <ac:spMkLst>
            <pc:docMk/>
            <pc:sldMk cId="3747394284" sldId="256"/>
            <ac:spMk id="121" creationId="{DE4951A7-CEFD-4F93-96F0-002BC456CE55}"/>
          </ac:spMkLst>
        </pc:spChg>
        <pc:spChg chg="add del mod">
          <ac:chgData name="Andres Penuela-Fernandez" userId="26693260-5f72-4911-8218-b098c180f1d5" providerId="ADAL" clId="{BC06EF19-1559-4B52-8E5C-04BEE9A72503}" dt="2020-01-14T11:10:03.588" v="903"/>
          <ac:spMkLst>
            <pc:docMk/>
            <pc:sldMk cId="3747394284" sldId="256"/>
            <ac:spMk id="122" creationId="{318A0372-9ED6-47C1-93D9-601059DACCE5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123" creationId="{639B6BB5-6EE7-4953-A377-7049217C226D}"/>
          </ac:spMkLst>
        </pc:spChg>
        <pc:spChg chg="add del mod">
          <ac:chgData name="Andres Penuela-Fernandez" userId="26693260-5f72-4911-8218-b098c180f1d5" providerId="ADAL" clId="{BC06EF19-1559-4B52-8E5C-04BEE9A72503}" dt="2020-01-14T11:11:57.529" v="922" actId="478"/>
          <ac:spMkLst>
            <pc:docMk/>
            <pc:sldMk cId="3747394284" sldId="256"/>
            <ac:spMk id="125" creationId="{81D0295A-6A5F-422C-8D2C-58F92409EF6D}"/>
          </ac:spMkLst>
        </pc:spChg>
        <pc:spChg chg="add del mod">
          <ac:chgData name="Andres Penuela-Fernandez" userId="26693260-5f72-4911-8218-b098c180f1d5" providerId="ADAL" clId="{BC06EF19-1559-4B52-8E5C-04BEE9A72503}" dt="2020-01-14T15:03:43.955" v="1375" actId="478"/>
          <ac:spMkLst>
            <pc:docMk/>
            <pc:sldMk cId="3747394284" sldId="256"/>
            <ac:spMk id="125" creationId="{F0F52FA5-370D-4E25-A12B-323F93DDE641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127" creationId="{D063BE29-66D1-4792-9B7A-826717885EFE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128" creationId="{86EA51D9-37FF-40E1-8771-CE6FE2C00370}"/>
          </ac:spMkLst>
        </pc:spChg>
        <pc:spChg chg="add del mod">
          <ac:chgData name="Andres Penuela-Fernandez" userId="26693260-5f72-4911-8218-b098c180f1d5" providerId="ADAL" clId="{BC06EF19-1559-4B52-8E5C-04BEE9A72503}" dt="2020-01-14T15:03:43.955" v="1375" actId="478"/>
          <ac:spMkLst>
            <pc:docMk/>
            <pc:sldMk cId="3747394284" sldId="256"/>
            <ac:spMk id="129" creationId="{11F9B8E2-BCD4-4BDC-BED6-9358E1AA1373}"/>
          </ac:spMkLst>
        </pc:spChg>
        <pc:spChg chg="add del mod">
          <ac:chgData name="Andres Penuela-Fernandez" userId="26693260-5f72-4911-8218-b098c180f1d5" providerId="ADAL" clId="{BC06EF19-1559-4B52-8E5C-04BEE9A72503}" dt="2020-01-14T11:24:21.933" v="1007" actId="478"/>
          <ac:spMkLst>
            <pc:docMk/>
            <pc:sldMk cId="3747394284" sldId="256"/>
            <ac:spMk id="129" creationId="{B9A4DD8F-5A24-4187-A627-50003D0923C4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130" creationId="{8E949DBA-C4BB-44D7-81AA-E10490D9D6FF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131" creationId="{5E825FA1-67B9-4D92-8735-69EA1669A117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132" creationId="{DE9D9B47-D3FB-4BBD-935C-C21EE1DE2661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133" creationId="{A8576B6A-2278-4F6E-B33C-CF256958EFBF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135" creationId="{194AD0C9-9FC0-4584-80D6-53B17C573D91}"/>
          </ac:spMkLst>
        </pc:spChg>
        <pc:spChg chg="add del mod">
          <ac:chgData name="Andres Penuela-Fernandez" userId="26693260-5f72-4911-8218-b098c180f1d5" providerId="ADAL" clId="{BC06EF19-1559-4B52-8E5C-04BEE9A72503}" dt="2020-01-14T17:23:28.017" v="2381" actId="478"/>
          <ac:spMkLst>
            <pc:docMk/>
            <pc:sldMk cId="3747394284" sldId="256"/>
            <ac:spMk id="136" creationId="{54B7BE5F-7349-4DB4-A009-68568611194A}"/>
          </ac:spMkLst>
        </pc:spChg>
        <pc:spChg chg="add del mod">
          <ac:chgData name="Andres Penuela-Fernandez" userId="26693260-5f72-4911-8218-b098c180f1d5" providerId="ADAL" clId="{BC06EF19-1559-4B52-8E5C-04BEE9A72503}" dt="2020-01-14T15:03:43.955" v="1375" actId="478"/>
          <ac:spMkLst>
            <pc:docMk/>
            <pc:sldMk cId="3747394284" sldId="256"/>
            <ac:spMk id="137" creationId="{ACB6A99C-B723-4897-995F-673FCF0F1861}"/>
          </ac:spMkLst>
        </pc:spChg>
        <pc:spChg chg="add del mod">
          <ac:chgData name="Andres Penuela-Fernandez" userId="26693260-5f72-4911-8218-b098c180f1d5" providerId="ADAL" clId="{BC06EF19-1559-4B52-8E5C-04BEE9A72503}" dt="2020-01-14T15:03:43.955" v="1375" actId="478"/>
          <ac:spMkLst>
            <pc:docMk/>
            <pc:sldMk cId="3747394284" sldId="256"/>
            <ac:spMk id="138" creationId="{6FACF5E3-C1A2-4D09-AB9F-F64382639AF5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139" creationId="{5CE339AB-64FD-4947-8F16-5C8A67FAF3A7}"/>
          </ac:spMkLst>
        </pc:spChg>
        <pc:spChg chg="add del mod">
          <ac:chgData name="Andres Penuela-Fernandez" userId="26693260-5f72-4911-8218-b098c180f1d5" providerId="ADAL" clId="{BC06EF19-1559-4B52-8E5C-04BEE9A72503}" dt="2020-01-14T15:25:53.622" v="1616" actId="478"/>
          <ac:spMkLst>
            <pc:docMk/>
            <pc:sldMk cId="3747394284" sldId="256"/>
            <ac:spMk id="140" creationId="{D83C65F7-E7C5-4F3B-9D70-CD876F6812B5}"/>
          </ac:spMkLst>
        </pc:spChg>
        <pc:spChg chg="add del mod">
          <ac:chgData name="Andres Penuela-Fernandez" userId="26693260-5f72-4911-8218-b098c180f1d5" providerId="ADAL" clId="{BC06EF19-1559-4B52-8E5C-04BEE9A72503}" dt="2020-01-14T15:25:48.837" v="1612" actId="478"/>
          <ac:spMkLst>
            <pc:docMk/>
            <pc:sldMk cId="3747394284" sldId="256"/>
            <ac:spMk id="143" creationId="{69C85135-4130-4196-BC74-69A26099F1AD}"/>
          </ac:spMkLst>
        </pc:spChg>
        <pc:spChg chg="add del mod">
          <ac:chgData name="Andres Penuela-Fernandez" userId="26693260-5f72-4911-8218-b098c180f1d5" providerId="ADAL" clId="{BC06EF19-1559-4B52-8E5C-04BEE9A72503}" dt="2020-01-14T15:25:52.055" v="1615" actId="478"/>
          <ac:spMkLst>
            <pc:docMk/>
            <pc:sldMk cId="3747394284" sldId="256"/>
            <ac:spMk id="144" creationId="{AF06C73C-5D39-424B-9D10-073605305972}"/>
          </ac:spMkLst>
        </pc:spChg>
        <pc:spChg chg="add del mod">
          <ac:chgData name="Andres Penuela-Fernandez" userId="26693260-5f72-4911-8218-b098c180f1d5" providerId="ADAL" clId="{BC06EF19-1559-4B52-8E5C-04BEE9A72503}" dt="2020-01-14T15:25:43.765" v="1611" actId="478"/>
          <ac:spMkLst>
            <pc:docMk/>
            <pc:sldMk cId="3747394284" sldId="256"/>
            <ac:spMk id="145" creationId="{09AA1708-44DF-4405-ABA5-16C60494BEC4}"/>
          </ac:spMkLst>
        </pc:spChg>
        <pc:spChg chg="add mod">
          <ac:chgData name="Andres Penuela-Fernandez" userId="26693260-5f72-4911-8218-b098c180f1d5" providerId="ADAL" clId="{BC06EF19-1559-4B52-8E5C-04BEE9A72503}" dt="2020-01-14T15:51:13.676" v="2380" actId="14100"/>
          <ac:spMkLst>
            <pc:docMk/>
            <pc:sldMk cId="3747394284" sldId="256"/>
            <ac:spMk id="146" creationId="{74929072-099A-42F3-9C7B-83ECA425F4D6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147" creationId="{A869FA75-9E88-4DFF-B365-D28BAEAB8735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148" creationId="{FEF91FF2-4DC2-41FE-8A4E-D5F581DB99B5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149" creationId="{DBF52E2D-3896-45C4-8DE3-3AA79D02DFDD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150" creationId="{254433E0-3278-41B6-8E4A-220CA3BF70E6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151" creationId="{D809B1ED-CE13-4D73-855A-F2FFBE587B1E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152" creationId="{A1CFB03D-4946-4186-828E-FAC990150207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153" creationId="{D3AF91E0-AE11-4A80-A54F-13FC5090C595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154" creationId="{0BC0D7AD-E7A0-4DF0-90D0-9B57C1C4DCE5}"/>
          </ac:spMkLst>
        </pc:spChg>
        <pc:spChg chg="add mod">
          <ac:chgData name="Andres Penuela-Fernandez" userId="26693260-5f72-4911-8218-b098c180f1d5" providerId="ADAL" clId="{BC06EF19-1559-4B52-8E5C-04BEE9A72503}" dt="2020-01-14T15:49:44.392" v="2359" actId="255"/>
          <ac:spMkLst>
            <pc:docMk/>
            <pc:sldMk cId="3747394284" sldId="256"/>
            <ac:spMk id="155" creationId="{FC2D4E4C-72E6-4AD4-85C4-684DE3DD27C3}"/>
          </ac:spMkLst>
        </pc:spChg>
        <pc:spChg chg="add mod">
          <ac:chgData name="Andres Penuela-Fernandez" userId="26693260-5f72-4911-8218-b098c180f1d5" providerId="ADAL" clId="{BC06EF19-1559-4B52-8E5C-04BEE9A72503}" dt="2020-01-14T15:49:44.392" v="2359" actId="255"/>
          <ac:spMkLst>
            <pc:docMk/>
            <pc:sldMk cId="3747394284" sldId="256"/>
            <ac:spMk id="156" creationId="{8F4B222F-7A6F-45FE-8F46-0BBC47BE6102}"/>
          </ac:spMkLst>
        </pc:spChg>
        <pc:spChg chg="add mod">
          <ac:chgData name="Andres Penuela-Fernandez" userId="26693260-5f72-4911-8218-b098c180f1d5" providerId="ADAL" clId="{BC06EF19-1559-4B52-8E5C-04BEE9A72503}" dt="2020-01-14T17:25:48.490" v="2406" actId="20577"/>
          <ac:spMkLst>
            <pc:docMk/>
            <pc:sldMk cId="3747394284" sldId="256"/>
            <ac:spMk id="157" creationId="{83C2B4D4-D68B-4CAA-AEF4-70D87B70C786}"/>
          </ac:spMkLst>
        </pc:spChg>
        <pc:spChg chg="add mod">
          <ac:chgData name="Andres Penuela-Fernandez" userId="26693260-5f72-4911-8218-b098c180f1d5" providerId="ADAL" clId="{BC06EF19-1559-4B52-8E5C-04BEE9A72503}" dt="2020-01-14T15:49:44.392" v="2359" actId="255"/>
          <ac:spMkLst>
            <pc:docMk/>
            <pc:sldMk cId="3747394284" sldId="256"/>
            <ac:spMk id="158" creationId="{AD777761-CD76-498B-B609-401791AD65F2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159" creationId="{182F78B1-F1B8-4149-A0CB-8A423921D85F}"/>
          </ac:spMkLst>
        </pc:spChg>
        <pc:spChg chg="add mod">
          <ac:chgData name="Andres Penuela-Fernandez" userId="26693260-5f72-4911-8218-b098c180f1d5" providerId="ADAL" clId="{BC06EF19-1559-4B52-8E5C-04BEE9A72503}" dt="2020-01-14T17:27:20.818" v="2415" actId="14100"/>
          <ac:spMkLst>
            <pc:docMk/>
            <pc:sldMk cId="3747394284" sldId="256"/>
            <ac:spMk id="160" creationId="{90475771-2860-467E-AB69-D36F1C709EF8}"/>
          </ac:spMkLst>
        </pc:spChg>
        <pc:picChg chg="add mod">
          <ac:chgData name="Andres Penuela-Fernandez" userId="26693260-5f72-4911-8218-b098c180f1d5" providerId="ADAL" clId="{BC06EF19-1559-4B52-8E5C-04BEE9A72503}" dt="2020-01-14T15:49:15.642" v="2358" actId="1076"/>
          <ac:picMkLst>
            <pc:docMk/>
            <pc:sldMk cId="3747394284" sldId="256"/>
            <ac:picMk id="38" creationId="{2CF86A7B-9DEE-4A7D-8229-DD780AB6937C}"/>
          </ac:picMkLst>
        </pc:picChg>
        <pc:picChg chg="add mod">
          <ac:chgData name="Andres Penuela-Fernandez" userId="26693260-5f72-4911-8218-b098c180f1d5" providerId="ADAL" clId="{BC06EF19-1559-4B52-8E5C-04BEE9A72503}" dt="2020-01-14T15:49:15.642" v="2358" actId="1076"/>
          <ac:picMkLst>
            <pc:docMk/>
            <pc:sldMk cId="3747394284" sldId="256"/>
            <ac:picMk id="39" creationId="{988E6E31-D560-4F8A-A47E-AD50DF808CCB}"/>
          </ac:picMkLst>
        </pc:picChg>
        <pc:picChg chg="add del mod">
          <ac:chgData name="Andres Penuela-Fernandez" userId="26693260-5f72-4911-8218-b098c180f1d5" providerId="ADAL" clId="{BC06EF19-1559-4B52-8E5C-04BEE9A72503}" dt="2020-01-13T19:51:39.334" v="229" actId="478"/>
          <ac:picMkLst>
            <pc:docMk/>
            <pc:sldMk cId="3747394284" sldId="256"/>
            <ac:picMk id="40" creationId="{17DEBB12-63DA-4BED-933D-F0B08770B6AC}"/>
          </ac:picMkLst>
        </pc:picChg>
        <pc:picChg chg="add del mod">
          <ac:chgData name="Andres Penuela-Fernandez" userId="26693260-5f72-4911-8218-b098c180f1d5" providerId="ADAL" clId="{BC06EF19-1559-4B52-8E5C-04BEE9A72503}" dt="2020-01-13T19:58:11.287" v="285" actId="478"/>
          <ac:picMkLst>
            <pc:docMk/>
            <pc:sldMk cId="3747394284" sldId="256"/>
            <ac:picMk id="41" creationId="{EC9990F7-8809-4F1A-BB32-523BBA498534}"/>
          </ac:picMkLst>
        </pc:picChg>
        <pc:picChg chg="add del mod">
          <ac:chgData name="Andres Penuela-Fernandez" userId="26693260-5f72-4911-8218-b098c180f1d5" providerId="ADAL" clId="{BC06EF19-1559-4B52-8E5C-04BEE9A72503}" dt="2020-01-13T20:10:04.953" v="388" actId="478"/>
          <ac:picMkLst>
            <pc:docMk/>
            <pc:sldMk cId="3747394284" sldId="256"/>
            <ac:picMk id="42" creationId="{2C2DA01E-D23D-4034-87F9-3902836C475F}"/>
          </ac:picMkLst>
        </pc:picChg>
        <pc:picChg chg="add del mod">
          <ac:chgData name="Andres Penuela-Fernandez" userId="26693260-5f72-4911-8218-b098c180f1d5" providerId="ADAL" clId="{BC06EF19-1559-4B52-8E5C-04BEE9A72503}" dt="2020-01-13T20:10:04.953" v="388" actId="478"/>
          <ac:picMkLst>
            <pc:docMk/>
            <pc:sldMk cId="3747394284" sldId="256"/>
            <ac:picMk id="43" creationId="{F78E18FA-9C07-4B91-B5E2-A984E784D64E}"/>
          </ac:picMkLst>
        </pc:picChg>
        <pc:picChg chg="add del mod">
          <ac:chgData name="Andres Penuela-Fernandez" userId="26693260-5f72-4911-8218-b098c180f1d5" providerId="ADAL" clId="{BC06EF19-1559-4B52-8E5C-04BEE9A72503}" dt="2020-01-13T20:10:04.953" v="388" actId="478"/>
          <ac:picMkLst>
            <pc:docMk/>
            <pc:sldMk cId="3747394284" sldId="256"/>
            <ac:picMk id="44" creationId="{CCD86AB4-BAB8-48D9-891D-A52DB13F5ECA}"/>
          </ac:picMkLst>
        </pc:picChg>
        <pc:picChg chg="add mod">
          <ac:chgData name="Andres Penuela-Fernandez" userId="26693260-5f72-4911-8218-b098c180f1d5" providerId="ADAL" clId="{BC06EF19-1559-4B52-8E5C-04BEE9A72503}" dt="2020-01-14T15:49:15.642" v="2358" actId="1076"/>
          <ac:picMkLst>
            <pc:docMk/>
            <pc:sldMk cId="3747394284" sldId="256"/>
            <ac:picMk id="49" creationId="{2682A848-187E-42AF-B806-790C64296838}"/>
          </ac:picMkLst>
        </pc:picChg>
        <pc:picChg chg="add del">
          <ac:chgData name="Andres Penuela-Fernandez" userId="26693260-5f72-4911-8218-b098c180f1d5" providerId="ADAL" clId="{BC06EF19-1559-4B52-8E5C-04BEE9A72503}" dt="2020-01-13T20:00:08.417" v="296"/>
          <ac:picMkLst>
            <pc:docMk/>
            <pc:sldMk cId="3747394284" sldId="256"/>
            <ac:picMk id="52" creationId="{08BD9457-B0AD-491D-B2E7-B41861D0CA77}"/>
          </ac:picMkLst>
        </pc:picChg>
        <pc:picChg chg="add mod">
          <ac:chgData name="Andres Penuela-Fernandez" userId="26693260-5f72-4911-8218-b098c180f1d5" providerId="ADAL" clId="{BC06EF19-1559-4B52-8E5C-04BEE9A72503}" dt="2020-01-14T15:49:15.642" v="2358" actId="1076"/>
          <ac:picMkLst>
            <pc:docMk/>
            <pc:sldMk cId="3747394284" sldId="256"/>
            <ac:picMk id="79" creationId="{C01AC8A8-2039-431F-850B-0297971BD7A8}"/>
          </ac:picMkLst>
        </pc:picChg>
        <pc:picChg chg="add mod">
          <ac:chgData name="Andres Penuela-Fernandez" userId="26693260-5f72-4911-8218-b098c180f1d5" providerId="ADAL" clId="{BC06EF19-1559-4B52-8E5C-04BEE9A72503}" dt="2020-01-14T15:49:15.642" v="2358" actId="1076"/>
          <ac:picMkLst>
            <pc:docMk/>
            <pc:sldMk cId="3747394284" sldId="256"/>
            <ac:picMk id="80" creationId="{D387F0D9-1417-4F21-B837-E848DCE13846}"/>
          </ac:picMkLst>
        </pc:picChg>
        <pc:picChg chg="add del mod">
          <ac:chgData name="Andres Penuela-Fernandez" userId="26693260-5f72-4911-8218-b098c180f1d5" providerId="ADAL" clId="{BC06EF19-1559-4B52-8E5C-04BEE9A72503}" dt="2020-01-13T20:18:45.454" v="512" actId="478"/>
          <ac:picMkLst>
            <pc:docMk/>
            <pc:sldMk cId="3747394284" sldId="256"/>
            <ac:picMk id="81" creationId="{7EE8402E-0DF7-4F38-9E5C-4A89787BB34A}"/>
          </ac:picMkLst>
        </pc:picChg>
        <pc:picChg chg="add mod">
          <ac:chgData name="Andres Penuela-Fernandez" userId="26693260-5f72-4911-8218-b098c180f1d5" providerId="ADAL" clId="{BC06EF19-1559-4B52-8E5C-04BEE9A72503}" dt="2020-01-14T15:49:15.642" v="2358" actId="1076"/>
          <ac:picMkLst>
            <pc:docMk/>
            <pc:sldMk cId="3747394284" sldId="256"/>
            <ac:picMk id="126" creationId="{FAA7651B-2966-4657-A81C-F6EC3D157073}"/>
          </ac:picMkLst>
        </pc:picChg>
        <pc:picChg chg="add mod">
          <ac:chgData name="Andres Penuela-Fernandez" userId="26693260-5f72-4911-8218-b098c180f1d5" providerId="ADAL" clId="{BC06EF19-1559-4B52-8E5C-04BEE9A72503}" dt="2020-01-14T15:49:15.642" v="2358" actId="1076"/>
          <ac:picMkLst>
            <pc:docMk/>
            <pc:sldMk cId="3747394284" sldId="256"/>
            <ac:picMk id="134" creationId="{EF2DFDA8-674C-4E29-B98B-534B1C62BA4F}"/>
          </ac:picMkLst>
        </pc:picChg>
        <pc:cxnChg chg="del mod">
          <ac:chgData name="Andres Penuela-Fernandez" userId="26693260-5f72-4911-8218-b098c180f1d5" providerId="ADAL" clId="{BC06EF19-1559-4B52-8E5C-04BEE9A72503}" dt="2020-01-13T20:00:50.601" v="303" actId="478"/>
          <ac:cxnSpMkLst>
            <pc:docMk/>
            <pc:sldMk cId="3747394284" sldId="256"/>
            <ac:cxnSpMk id="11" creationId="{FCB424E9-F3C4-4FD4-87C8-884E4E90343C}"/>
          </ac:cxnSpMkLst>
        </pc:cxnChg>
        <pc:cxnChg chg="del mod">
          <ac:chgData name="Andres Penuela-Fernandez" userId="26693260-5f72-4911-8218-b098c180f1d5" providerId="ADAL" clId="{BC06EF19-1559-4B52-8E5C-04BEE9A72503}" dt="2020-01-13T19:58:06.743" v="282" actId="478"/>
          <ac:cxnSpMkLst>
            <pc:docMk/>
            <pc:sldMk cId="3747394284" sldId="256"/>
            <ac:cxnSpMk id="12" creationId="{AD002F2E-4F7E-4D3B-824A-A9849217979F}"/>
          </ac:cxnSpMkLst>
        </pc:cxnChg>
        <pc:cxnChg chg="mod">
          <ac:chgData name="Andres Penuela-Fernandez" userId="26693260-5f72-4911-8218-b098c180f1d5" providerId="ADAL" clId="{BC06EF19-1559-4B52-8E5C-04BEE9A72503}" dt="2020-01-14T15:49:15.642" v="2358" actId="1076"/>
          <ac:cxnSpMkLst>
            <pc:docMk/>
            <pc:sldMk cId="3747394284" sldId="256"/>
            <ac:cxnSpMk id="15" creationId="{2B3567E2-BB53-435B-9445-6420ED7D828D}"/>
          </ac:cxnSpMkLst>
        </pc:cxnChg>
        <pc:cxnChg chg="del">
          <ac:chgData name="Andres Penuela-Fernandez" userId="26693260-5f72-4911-8218-b098c180f1d5" providerId="ADAL" clId="{BC06EF19-1559-4B52-8E5C-04BEE9A72503}" dt="2020-01-13T12:17:50.166" v="98" actId="478"/>
          <ac:cxnSpMkLst>
            <pc:docMk/>
            <pc:sldMk cId="3747394284" sldId="256"/>
            <ac:cxnSpMk id="19" creationId="{2411F07C-1A8A-4A4B-AA2B-29749159BED4}"/>
          </ac:cxnSpMkLst>
        </pc:cxnChg>
        <pc:cxnChg chg="del mod">
          <ac:chgData name="Andres Penuela-Fernandez" userId="26693260-5f72-4911-8218-b098c180f1d5" providerId="ADAL" clId="{BC06EF19-1559-4B52-8E5C-04BEE9A72503}" dt="2020-01-14T11:12:15.740" v="926" actId="478"/>
          <ac:cxnSpMkLst>
            <pc:docMk/>
            <pc:sldMk cId="3747394284" sldId="256"/>
            <ac:cxnSpMk id="20" creationId="{5CEB294F-BE8E-42BF-B230-4C07705281D0}"/>
          </ac:cxnSpMkLst>
        </pc:cxnChg>
        <pc:cxnChg chg="mod">
          <ac:chgData name="Andres Penuela-Fernandez" userId="26693260-5f72-4911-8218-b098c180f1d5" providerId="ADAL" clId="{BC06EF19-1559-4B52-8E5C-04BEE9A72503}" dt="2020-01-14T15:49:15.642" v="2358" actId="1076"/>
          <ac:cxnSpMkLst>
            <pc:docMk/>
            <pc:sldMk cId="3747394284" sldId="256"/>
            <ac:cxnSpMk id="22" creationId="{3A0064F5-D41D-4B6B-BEA4-4BB32AA78BB5}"/>
          </ac:cxnSpMkLst>
        </pc:cxnChg>
        <pc:cxnChg chg="add del mod">
          <ac:chgData name="Andres Penuela-Fernandez" userId="26693260-5f72-4911-8218-b098c180f1d5" providerId="ADAL" clId="{BC06EF19-1559-4B52-8E5C-04BEE9A72503}" dt="2020-01-13T12:20:55.939" v="141" actId="478"/>
          <ac:cxnSpMkLst>
            <pc:docMk/>
            <pc:sldMk cId="3747394284" sldId="256"/>
            <ac:cxnSpMk id="25" creationId="{FA8D3E52-AE80-4A0C-A6D8-426347DF2002}"/>
          </ac:cxnSpMkLst>
        </pc:cxnChg>
        <pc:cxnChg chg="add del mod">
          <ac:chgData name="Andres Penuela-Fernandez" userId="26693260-5f72-4911-8218-b098c180f1d5" providerId="ADAL" clId="{BC06EF19-1559-4B52-8E5C-04BEE9A72503}" dt="2020-01-13T19:57:44.768" v="276" actId="478"/>
          <ac:cxnSpMkLst>
            <pc:docMk/>
            <pc:sldMk cId="3747394284" sldId="256"/>
            <ac:cxnSpMk id="26" creationId="{8E91A8E8-5F92-460C-92CF-FDD751E4DCB9}"/>
          </ac:cxnSpMkLst>
        </pc:cxnChg>
        <pc:cxnChg chg="add del mod">
          <ac:chgData name="Andres Penuela-Fernandez" userId="26693260-5f72-4911-8218-b098c180f1d5" providerId="ADAL" clId="{BC06EF19-1559-4B52-8E5C-04BEE9A72503}" dt="2020-01-13T20:01:22.834" v="308" actId="478"/>
          <ac:cxnSpMkLst>
            <pc:docMk/>
            <pc:sldMk cId="3747394284" sldId="256"/>
            <ac:cxnSpMk id="27" creationId="{E47B228A-A4AE-422A-AB64-E8AE37F52088}"/>
          </ac:cxnSpMkLst>
        </pc:cxnChg>
        <pc:cxnChg chg="add del mod">
          <ac:chgData name="Andres Penuela-Fernandez" userId="26693260-5f72-4911-8218-b098c180f1d5" providerId="ADAL" clId="{BC06EF19-1559-4B52-8E5C-04BEE9A72503}" dt="2020-01-13T20:10:04.953" v="388" actId="478"/>
          <ac:cxnSpMkLst>
            <pc:docMk/>
            <pc:sldMk cId="3747394284" sldId="256"/>
            <ac:cxnSpMk id="31" creationId="{9336AB69-4D3A-4C16-AEAF-7DF4E1104F2D}"/>
          </ac:cxnSpMkLst>
        </pc:cxnChg>
        <pc:cxnChg chg="add del mod">
          <ac:chgData name="Andres Penuela-Fernandez" userId="26693260-5f72-4911-8218-b098c180f1d5" providerId="ADAL" clId="{BC06EF19-1559-4B52-8E5C-04BEE9A72503}" dt="2020-01-13T20:10:04.953" v="388" actId="478"/>
          <ac:cxnSpMkLst>
            <pc:docMk/>
            <pc:sldMk cId="3747394284" sldId="256"/>
            <ac:cxnSpMk id="32" creationId="{6997D6C2-10FE-4187-A0AF-BC01A78A8692}"/>
          </ac:cxnSpMkLst>
        </pc:cxnChg>
        <pc:cxnChg chg="add del mod">
          <ac:chgData name="Andres Penuela-Fernandez" userId="26693260-5f72-4911-8218-b098c180f1d5" providerId="ADAL" clId="{BC06EF19-1559-4B52-8E5C-04BEE9A72503}" dt="2020-01-13T19:56:57.775" v="266" actId="478"/>
          <ac:cxnSpMkLst>
            <pc:docMk/>
            <pc:sldMk cId="3747394284" sldId="256"/>
            <ac:cxnSpMk id="35" creationId="{1D81D73A-48FA-406D-9CC0-64D2B1767CC0}"/>
          </ac:cxnSpMkLst>
        </pc:cxnChg>
        <pc:cxnChg chg="add del mod">
          <ac:chgData name="Andres Penuela-Fernandez" userId="26693260-5f72-4911-8218-b098c180f1d5" providerId="ADAL" clId="{BC06EF19-1559-4B52-8E5C-04BEE9A72503}" dt="2020-01-13T20:10:04.953" v="388" actId="478"/>
          <ac:cxnSpMkLst>
            <pc:docMk/>
            <pc:sldMk cId="3747394284" sldId="256"/>
            <ac:cxnSpMk id="36" creationId="{EC9E25F8-AE6E-4081-AC0C-583840938C78}"/>
          </ac:cxnSpMkLst>
        </pc:cxnChg>
        <pc:cxnChg chg="add del mod">
          <ac:chgData name="Andres Penuela-Fernandez" userId="26693260-5f72-4911-8218-b098c180f1d5" providerId="ADAL" clId="{BC06EF19-1559-4B52-8E5C-04BEE9A72503}" dt="2020-01-13T19:55:52.448" v="249" actId="478"/>
          <ac:cxnSpMkLst>
            <pc:docMk/>
            <pc:sldMk cId="3747394284" sldId="256"/>
            <ac:cxnSpMk id="45" creationId="{1DCD8A0C-D339-4E03-99ED-A1FDBA845FD7}"/>
          </ac:cxnSpMkLst>
        </pc:cxnChg>
        <pc:cxnChg chg="add del mod">
          <ac:chgData name="Andres Penuela-Fernandez" userId="26693260-5f72-4911-8218-b098c180f1d5" providerId="ADAL" clId="{BC06EF19-1559-4B52-8E5C-04BEE9A72503}" dt="2020-01-13T20:01:23.746" v="309" actId="478"/>
          <ac:cxnSpMkLst>
            <pc:docMk/>
            <pc:sldMk cId="3747394284" sldId="256"/>
            <ac:cxnSpMk id="46" creationId="{A837037D-0F6A-4291-91B2-D94C0650621E}"/>
          </ac:cxnSpMkLst>
        </pc:cxnChg>
        <pc:cxnChg chg="add del mod">
          <ac:chgData name="Andres Penuela-Fernandez" userId="26693260-5f72-4911-8218-b098c180f1d5" providerId="ADAL" clId="{BC06EF19-1559-4B52-8E5C-04BEE9A72503}" dt="2020-01-13T20:10:04.953" v="388" actId="478"/>
          <ac:cxnSpMkLst>
            <pc:docMk/>
            <pc:sldMk cId="3747394284" sldId="256"/>
            <ac:cxnSpMk id="47" creationId="{DA621104-1BA6-4F4A-A0B1-609B578D421A}"/>
          </ac:cxnSpMkLst>
        </pc:cxnChg>
        <pc:cxnChg chg="add mod">
          <ac:chgData name="Andres Penuela-Fernandez" userId="26693260-5f72-4911-8218-b098c180f1d5" providerId="ADAL" clId="{BC06EF19-1559-4B52-8E5C-04BEE9A72503}" dt="2020-01-14T15:49:15.642" v="2358" actId="1076"/>
          <ac:cxnSpMkLst>
            <pc:docMk/>
            <pc:sldMk cId="3747394284" sldId="256"/>
            <ac:cxnSpMk id="50" creationId="{90B555F6-F40A-4129-9D2D-4A738A5BF894}"/>
          </ac:cxnSpMkLst>
        </pc:cxnChg>
        <pc:cxnChg chg="add del">
          <ac:chgData name="Andres Penuela-Fernandez" userId="26693260-5f72-4911-8218-b098c180f1d5" providerId="ADAL" clId="{BC06EF19-1559-4B52-8E5C-04BEE9A72503}" dt="2020-01-13T20:00:08.417" v="296"/>
          <ac:cxnSpMkLst>
            <pc:docMk/>
            <pc:sldMk cId="3747394284" sldId="256"/>
            <ac:cxnSpMk id="53" creationId="{578D0F6C-3409-4F07-B2DF-256586BD8335}"/>
          </ac:cxnSpMkLst>
        </pc:cxnChg>
        <pc:cxnChg chg="add mod">
          <ac:chgData name="Andres Penuela-Fernandez" userId="26693260-5f72-4911-8218-b098c180f1d5" providerId="ADAL" clId="{BC06EF19-1559-4B52-8E5C-04BEE9A72503}" dt="2020-01-14T15:49:15.642" v="2358" actId="1076"/>
          <ac:cxnSpMkLst>
            <pc:docMk/>
            <pc:sldMk cId="3747394284" sldId="256"/>
            <ac:cxnSpMk id="54" creationId="{4AD291C6-471F-4C42-B845-FE9DA9D84E40}"/>
          </ac:cxnSpMkLst>
        </pc:cxnChg>
        <pc:cxnChg chg="add del mod">
          <ac:chgData name="Andres Penuela-Fernandez" userId="26693260-5f72-4911-8218-b098c180f1d5" providerId="ADAL" clId="{BC06EF19-1559-4B52-8E5C-04BEE9A72503}" dt="2020-01-13T20:10:04.953" v="388" actId="478"/>
          <ac:cxnSpMkLst>
            <pc:docMk/>
            <pc:sldMk cId="3747394284" sldId="256"/>
            <ac:cxnSpMk id="55" creationId="{23658138-B8A3-489F-AD78-17528627E4A6}"/>
          </ac:cxnSpMkLst>
        </pc:cxnChg>
        <pc:cxnChg chg="add del mod">
          <ac:chgData name="Andres Penuela-Fernandez" userId="26693260-5f72-4911-8218-b098c180f1d5" providerId="ADAL" clId="{BC06EF19-1559-4B52-8E5C-04BEE9A72503}" dt="2020-01-13T20:10:04.953" v="388" actId="478"/>
          <ac:cxnSpMkLst>
            <pc:docMk/>
            <pc:sldMk cId="3747394284" sldId="256"/>
            <ac:cxnSpMk id="56" creationId="{3A947CA1-FC48-4403-A47A-7017F9FA3079}"/>
          </ac:cxnSpMkLst>
        </pc:cxnChg>
        <pc:cxnChg chg="add mod">
          <ac:chgData name="Andres Penuela-Fernandez" userId="26693260-5f72-4911-8218-b098c180f1d5" providerId="ADAL" clId="{BC06EF19-1559-4B52-8E5C-04BEE9A72503}" dt="2020-01-14T15:49:15.642" v="2358" actId="1076"/>
          <ac:cxnSpMkLst>
            <pc:docMk/>
            <pc:sldMk cId="3747394284" sldId="256"/>
            <ac:cxnSpMk id="72" creationId="{6114F7D0-10B9-4FC4-BCB8-5D00BC373C5F}"/>
          </ac:cxnSpMkLst>
        </pc:cxnChg>
        <pc:cxnChg chg="add mod">
          <ac:chgData name="Andres Penuela-Fernandez" userId="26693260-5f72-4911-8218-b098c180f1d5" providerId="ADAL" clId="{BC06EF19-1559-4B52-8E5C-04BEE9A72503}" dt="2020-01-14T15:49:15.642" v="2358" actId="1076"/>
          <ac:cxnSpMkLst>
            <pc:docMk/>
            <pc:sldMk cId="3747394284" sldId="256"/>
            <ac:cxnSpMk id="73" creationId="{CF1F8902-A853-4FE4-851F-C899F63B3A2D}"/>
          </ac:cxnSpMkLst>
        </pc:cxnChg>
        <pc:cxnChg chg="add mod">
          <ac:chgData name="Andres Penuela-Fernandez" userId="26693260-5f72-4911-8218-b098c180f1d5" providerId="ADAL" clId="{BC06EF19-1559-4B52-8E5C-04BEE9A72503}" dt="2020-01-14T15:49:15.642" v="2358" actId="1076"/>
          <ac:cxnSpMkLst>
            <pc:docMk/>
            <pc:sldMk cId="3747394284" sldId="256"/>
            <ac:cxnSpMk id="77" creationId="{67A5CA1B-E732-4825-8F6D-66CA88353D43}"/>
          </ac:cxnSpMkLst>
        </pc:cxnChg>
        <pc:cxnChg chg="add mod">
          <ac:chgData name="Andres Penuela-Fernandez" userId="26693260-5f72-4911-8218-b098c180f1d5" providerId="ADAL" clId="{BC06EF19-1559-4B52-8E5C-04BEE9A72503}" dt="2020-01-14T15:49:15.642" v="2358" actId="1076"/>
          <ac:cxnSpMkLst>
            <pc:docMk/>
            <pc:sldMk cId="3747394284" sldId="256"/>
            <ac:cxnSpMk id="81" creationId="{CFD18485-65CC-42D7-9BDE-61E5246DB18D}"/>
          </ac:cxnSpMkLst>
        </pc:cxnChg>
        <pc:cxnChg chg="add del mod">
          <ac:chgData name="Andres Penuela-Fernandez" userId="26693260-5f72-4911-8218-b098c180f1d5" providerId="ADAL" clId="{BC06EF19-1559-4B52-8E5C-04BEE9A72503}" dt="2020-01-13T20:18:48.675" v="514" actId="478"/>
          <ac:cxnSpMkLst>
            <pc:docMk/>
            <pc:sldMk cId="3747394284" sldId="256"/>
            <ac:cxnSpMk id="82" creationId="{19B14DF0-B90B-46F3-A396-F88E2C832731}"/>
          </ac:cxnSpMkLst>
        </pc:cxnChg>
        <pc:cxnChg chg="add mod">
          <ac:chgData name="Andres Penuela-Fernandez" userId="26693260-5f72-4911-8218-b098c180f1d5" providerId="ADAL" clId="{BC06EF19-1559-4B52-8E5C-04BEE9A72503}" dt="2020-01-14T15:49:15.642" v="2358" actId="1076"/>
          <ac:cxnSpMkLst>
            <pc:docMk/>
            <pc:sldMk cId="3747394284" sldId="256"/>
            <ac:cxnSpMk id="82" creationId="{EA7E3EB1-A502-42AA-957C-C9C52316A6B1}"/>
          </ac:cxnSpMkLst>
        </pc:cxnChg>
        <pc:cxnChg chg="add mod">
          <ac:chgData name="Andres Penuela-Fernandez" userId="26693260-5f72-4911-8218-b098c180f1d5" providerId="ADAL" clId="{BC06EF19-1559-4B52-8E5C-04BEE9A72503}" dt="2020-01-14T15:49:15.642" v="2358" actId="1076"/>
          <ac:cxnSpMkLst>
            <pc:docMk/>
            <pc:sldMk cId="3747394284" sldId="256"/>
            <ac:cxnSpMk id="83" creationId="{E1BED7CF-6CD4-4D8A-B3C7-FA879E2A72E1}"/>
          </ac:cxnSpMkLst>
        </pc:cxnChg>
        <pc:cxnChg chg="add del mod">
          <ac:chgData name="Andres Penuela-Fernandez" userId="26693260-5f72-4911-8218-b098c180f1d5" providerId="ADAL" clId="{BC06EF19-1559-4B52-8E5C-04BEE9A72503}" dt="2020-01-14T15:28:56.090" v="1732" actId="478"/>
          <ac:cxnSpMkLst>
            <pc:docMk/>
            <pc:sldMk cId="3747394284" sldId="256"/>
            <ac:cxnSpMk id="84" creationId="{D7162126-B24A-4966-898A-BE12FBB85D7C}"/>
          </ac:cxnSpMkLst>
        </pc:cxnChg>
        <pc:cxnChg chg="add mod">
          <ac:chgData name="Andres Penuela-Fernandez" userId="26693260-5f72-4911-8218-b098c180f1d5" providerId="ADAL" clId="{BC06EF19-1559-4B52-8E5C-04BEE9A72503}" dt="2020-01-14T15:49:15.642" v="2358" actId="1076"/>
          <ac:cxnSpMkLst>
            <pc:docMk/>
            <pc:sldMk cId="3747394284" sldId="256"/>
            <ac:cxnSpMk id="91" creationId="{FC201659-89D0-4727-9EF2-5A73490D2088}"/>
          </ac:cxnSpMkLst>
        </pc:cxnChg>
        <pc:cxnChg chg="add mod">
          <ac:chgData name="Andres Penuela-Fernandez" userId="26693260-5f72-4911-8218-b098c180f1d5" providerId="ADAL" clId="{BC06EF19-1559-4B52-8E5C-04BEE9A72503}" dt="2020-01-14T15:49:15.642" v="2358" actId="1076"/>
          <ac:cxnSpMkLst>
            <pc:docMk/>
            <pc:sldMk cId="3747394284" sldId="256"/>
            <ac:cxnSpMk id="92" creationId="{B7945ADD-CC9C-497B-9AA9-26E8D80CD276}"/>
          </ac:cxnSpMkLst>
        </pc:cxnChg>
        <pc:cxnChg chg="add del mod">
          <ac:chgData name="Andres Penuela-Fernandez" userId="26693260-5f72-4911-8218-b098c180f1d5" providerId="ADAL" clId="{BC06EF19-1559-4B52-8E5C-04BEE9A72503}" dt="2020-01-14T15:46:47.266" v="2341" actId="478"/>
          <ac:cxnSpMkLst>
            <pc:docMk/>
            <pc:sldMk cId="3747394284" sldId="256"/>
            <ac:cxnSpMk id="99" creationId="{241FA1DD-2D9D-4874-802C-A8AEF86E0965}"/>
          </ac:cxnSpMkLst>
        </pc:cxnChg>
        <pc:cxnChg chg="add del mod">
          <ac:chgData name="Andres Penuela-Fernandez" userId="26693260-5f72-4911-8218-b098c180f1d5" providerId="ADAL" clId="{BC06EF19-1559-4B52-8E5C-04BEE9A72503}" dt="2020-01-14T15:46:47.266" v="2341" actId="478"/>
          <ac:cxnSpMkLst>
            <pc:docMk/>
            <pc:sldMk cId="3747394284" sldId="256"/>
            <ac:cxnSpMk id="105" creationId="{6B66D97B-2F07-4AB9-A4EA-F9098DC68FDF}"/>
          </ac:cxnSpMkLst>
        </pc:cxnChg>
        <pc:cxnChg chg="add del mod">
          <ac:chgData name="Andres Penuela-Fernandez" userId="26693260-5f72-4911-8218-b098c180f1d5" providerId="ADAL" clId="{BC06EF19-1559-4B52-8E5C-04BEE9A72503}" dt="2020-01-14T15:03:43.955" v="1375" actId="478"/>
          <ac:cxnSpMkLst>
            <pc:docMk/>
            <pc:sldMk cId="3747394284" sldId="256"/>
            <ac:cxnSpMk id="121" creationId="{4B3A7F30-FD5A-48C8-B5CB-CB3B99D3639D}"/>
          </ac:cxnSpMkLst>
        </pc:cxnChg>
        <pc:cxnChg chg="add del mod">
          <ac:chgData name="Andres Penuela-Fernandez" userId="26693260-5f72-4911-8218-b098c180f1d5" providerId="ADAL" clId="{BC06EF19-1559-4B52-8E5C-04BEE9A72503}" dt="2020-01-14T15:03:43.955" v="1375" actId="478"/>
          <ac:cxnSpMkLst>
            <pc:docMk/>
            <pc:sldMk cId="3747394284" sldId="256"/>
            <ac:cxnSpMk id="122" creationId="{5EF59E45-10CE-4944-877E-CA49B39598E4}"/>
          </ac:cxnSpMkLst>
        </pc:cxnChg>
        <pc:cxnChg chg="add mod">
          <ac:chgData name="Andres Penuela-Fernandez" userId="26693260-5f72-4911-8218-b098c180f1d5" providerId="ADAL" clId="{BC06EF19-1559-4B52-8E5C-04BEE9A72503}" dt="2020-01-14T15:49:15.642" v="2358" actId="1076"/>
          <ac:cxnSpMkLst>
            <pc:docMk/>
            <pc:sldMk cId="3747394284" sldId="256"/>
            <ac:cxnSpMk id="124" creationId="{33559E39-22B6-4F7E-A814-60A53A069426}"/>
          </ac:cxnSpMkLst>
        </pc:cxnChg>
        <pc:cxnChg chg="add del mod">
          <ac:chgData name="Andres Penuela-Fernandez" userId="26693260-5f72-4911-8218-b098c180f1d5" providerId="ADAL" clId="{BC06EF19-1559-4B52-8E5C-04BEE9A72503}" dt="2020-01-14T15:25:49.571" v="1613" actId="478"/>
          <ac:cxnSpMkLst>
            <pc:docMk/>
            <pc:sldMk cId="3747394284" sldId="256"/>
            <ac:cxnSpMk id="141" creationId="{AD13663A-1B33-492A-9A66-AFE3B5730745}"/>
          </ac:cxnSpMkLst>
        </pc:cxnChg>
        <pc:cxnChg chg="add del mod">
          <ac:chgData name="Andres Penuela-Fernandez" userId="26693260-5f72-4911-8218-b098c180f1d5" providerId="ADAL" clId="{BC06EF19-1559-4B52-8E5C-04BEE9A72503}" dt="2020-01-14T15:25:50.805" v="1614" actId="478"/>
          <ac:cxnSpMkLst>
            <pc:docMk/>
            <pc:sldMk cId="3747394284" sldId="256"/>
            <ac:cxnSpMk id="142" creationId="{429702AE-C74C-4B74-A3EE-9A4AFDD880D9}"/>
          </ac:cxnSpMkLst>
        </pc:cxnChg>
      </pc:sldChg>
      <pc:sldChg chg="delSp modSp add del">
        <pc:chgData name="Andres Penuela-Fernandez" userId="26693260-5f72-4911-8218-b098c180f1d5" providerId="ADAL" clId="{BC06EF19-1559-4B52-8E5C-04BEE9A72503}" dt="2020-01-14T12:06:35.846" v="1133" actId="47"/>
        <pc:sldMkLst>
          <pc:docMk/>
          <pc:sldMk cId="3437441346" sldId="257"/>
        </pc:sldMkLst>
        <pc:spChg chg="del">
          <ac:chgData name="Andres Penuela-Fernandez" userId="26693260-5f72-4911-8218-b098c180f1d5" providerId="ADAL" clId="{BC06EF19-1559-4B52-8E5C-04BEE9A72503}" dt="2020-01-13T20:09:59.570" v="387" actId="478"/>
          <ac:spMkLst>
            <pc:docMk/>
            <pc:sldMk cId="3437441346" sldId="257"/>
            <ac:spMk id="4" creationId="{366A7950-D715-4706-BCEC-BB07A3958164}"/>
          </ac:spMkLst>
        </pc:spChg>
        <pc:spChg chg="del">
          <ac:chgData name="Andres Penuela-Fernandez" userId="26693260-5f72-4911-8218-b098c180f1d5" providerId="ADAL" clId="{BC06EF19-1559-4B52-8E5C-04BEE9A72503}" dt="2020-01-13T20:09:59.570" v="387" actId="478"/>
          <ac:spMkLst>
            <pc:docMk/>
            <pc:sldMk cId="3437441346" sldId="257"/>
            <ac:spMk id="6" creationId="{0A1F5B55-926A-4086-847A-9CC4363BA1B2}"/>
          </ac:spMkLst>
        </pc:spChg>
        <pc:spChg chg="del">
          <ac:chgData name="Andres Penuela-Fernandez" userId="26693260-5f72-4911-8218-b098c180f1d5" providerId="ADAL" clId="{BC06EF19-1559-4B52-8E5C-04BEE9A72503}" dt="2020-01-13T20:09:59.570" v="387" actId="478"/>
          <ac:spMkLst>
            <pc:docMk/>
            <pc:sldMk cId="3437441346" sldId="257"/>
            <ac:spMk id="7" creationId="{121CC0A8-70B8-4F6A-AC97-E64AE54E5925}"/>
          </ac:spMkLst>
        </pc:spChg>
        <pc:spChg chg="del mod">
          <ac:chgData name="Andres Penuela-Fernandez" userId="26693260-5f72-4911-8218-b098c180f1d5" providerId="ADAL" clId="{BC06EF19-1559-4B52-8E5C-04BEE9A72503}" dt="2020-01-13T20:54:29.548" v="642" actId="478"/>
          <ac:spMkLst>
            <pc:docMk/>
            <pc:sldMk cId="3437441346" sldId="257"/>
            <ac:spMk id="17" creationId="{BE93F912-253B-4430-9D03-5E859CB208C3}"/>
          </ac:spMkLst>
        </pc:spChg>
        <pc:spChg chg="del mod">
          <ac:chgData name="Andres Penuela-Fernandez" userId="26693260-5f72-4911-8218-b098c180f1d5" providerId="ADAL" clId="{BC06EF19-1559-4B52-8E5C-04BEE9A72503}" dt="2020-01-13T20:54:29.548" v="642" actId="478"/>
          <ac:spMkLst>
            <pc:docMk/>
            <pc:sldMk cId="3437441346" sldId="257"/>
            <ac:spMk id="18" creationId="{06854F99-8DB3-48C4-A1DD-F39950C555B6}"/>
          </ac:spMkLst>
        </pc:spChg>
        <pc:spChg chg="del mod">
          <ac:chgData name="Andres Penuela-Fernandez" userId="26693260-5f72-4911-8218-b098c180f1d5" providerId="ADAL" clId="{BC06EF19-1559-4B52-8E5C-04BEE9A72503}" dt="2020-01-13T20:54:29.548" v="642" actId="478"/>
          <ac:spMkLst>
            <pc:docMk/>
            <pc:sldMk cId="3437441346" sldId="257"/>
            <ac:spMk id="21" creationId="{9D0DAA5C-F99B-45A4-AB61-A4A335C0669F}"/>
          </ac:spMkLst>
        </pc:spChg>
        <pc:spChg chg="del">
          <ac:chgData name="Andres Penuela-Fernandez" userId="26693260-5f72-4911-8218-b098c180f1d5" providerId="ADAL" clId="{BC06EF19-1559-4B52-8E5C-04BEE9A72503}" dt="2020-01-13T20:09:59.570" v="387" actId="478"/>
          <ac:spMkLst>
            <pc:docMk/>
            <pc:sldMk cId="3437441346" sldId="257"/>
            <ac:spMk id="28" creationId="{768D26F7-AA54-4AE4-B091-D716745EE619}"/>
          </ac:spMkLst>
        </pc:spChg>
        <pc:spChg chg="del mod">
          <ac:chgData name="Andres Penuela-Fernandez" userId="26693260-5f72-4911-8218-b098c180f1d5" providerId="ADAL" clId="{BC06EF19-1559-4B52-8E5C-04BEE9A72503}" dt="2020-01-13T20:54:29.548" v="642" actId="478"/>
          <ac:spMkLst>
            <pc:docMk/>
            <pc:sldMk cId="3437441346" sldId="257"/>
            <ac:spMk id="29" creationId="{71076360-EB86-4696-8DB7-E69993226C35}"/>
          </ac:spMkLst>
        </pc:spChg>
        <pc:spChg chg="del">
          <ac:chgData name="Andres Penuela-Fernandez" userId="26693260-5f72-4911-8218-b098c180f1d5" providerId="ADAL" clId="{BC06EF19-1559-4B52-8E5C-04BEE9A72503}" dt="2020-01-13T20:09:59.570" v="387" actId="478"/>
          <ac:spMkLst>
            <pc:docMk/>
            <pc:sldMk cId="3437441346" sldId="257"/>
            <ac:spMk id="30" creationId="{67DC22B7-78A0-43C1-911F-F64A4CCA8399}"/>
          </ac:spMkLst>
        </pc:spChg>
        <pc:spChg chg="del mod">
          <ac:chgData name="Andres Penuela-Fernandez" userId="26693260-5f72-4911-8218-b098c180f1d5" providerId="ADAL" clId="{BC06EF19-1559-4B52-8E5C-04BEE9A72503}" dt="2020-01-13T20:54:29.548" v="642" actId="478"/>
          <ac:spMkLst>
            <pc:docMk/>
            <pc:sldMk cId="3437441346" sldId="257"/>
            <ac:spMk id="33" creationId="{F070CA72-5D0E-44CE-AB74-E706108EB9F4}"/>
          </ac:spMkLst>
        </pc:spChg>
        <pc:spChg chg="del mod">
          <ac:chgData name="Andres Penuela-Fernandez" userId="26693260-5f72-4911-8218-b098c180f1d5" providerId="ADAL" clId="{BC06EF19-1559-4B52-8E5C-04BEE9A72503}" dt="2020-01-13T20:54:29.548" v="642" actId="478"/>
          <ac:spMkLst>
            <pc:docMk/>
            <pc:sldMk cId="3437441346" sldId="257"/>
            <ac:spMk id="34" creationId="{36D8BC79-D32D-40E9-87EB-D2880A72B355}"/>
          </ac:spMkLst>
        </pc:spChg>
        <pc:spChg chg="del mod">
          <ac:chgData name="Andres Penuela-Fernandez" userId="26693260-5f72-4911-8218-b098c180f1d5" providerId="ADAL" clId="{BC06EF19-1559-4B52-8E5C-04BEE9A72503}" dt="2020-01-13T20:54:29.548" v="642" actId="478"/>
          <ac:spMkLst>
            <pc:docMk/>
            <pc:sldMk cId="3437441346" sldId="257"/>
            <ac:spMk id="37" creationId="{B35D8EB7-B03A-4582-813F-346AABF6D289}"/>
          </ac:spMkLst>
        </pc:spChg>
        <pc:spChg chg="del">
          <ac:chgData name="Andres Penuela-Fernandez" userId="26693260-5f72-4911-8218-b098c180f1d5" providerId="ADAL" clId="{BC06EF19-1559-4B52-8E5C-04BEE9A72503}" dt="2020-01-13T20:09:59.570" v="387" actId="478"/>
          <ac:spMkLst>
            <pc:docMk/>
            <pc:sldMk cId="3437441346" sldId="257"/>
            <ac:spMk id="48" creationId="{AC94FA18-2CB9-4194-BA8F-9A9946B9AB45}"/>
          </ac:spMkLst>
        </pc:spChg>
        <pc:spChg chg="del mod">
          <ac:chgData name="Andres Penuela-Fernandez" userId="26693260-5f72-4911-8218-b098c180f1d5" providerId="ADAL" clId="{BC06EF19-1559-4B52-8E5C-04BEE9A72503}" dt="2020-01-13T20:54:29.548" v="642" actId="478"/>
          <ac:spMkLst>
            <pc:docMk/>
            <pc:sldMk cId="3437441346" sldId="257"/>
            <ac:spMk id="57" creationId="{0EC5F1A6-3EF4-4FF7-859C-AFFD58DB75F8}"/>
          </ac:spMkLst>
        </pc:spChg>
        <pc:spChg chg="del mod">
          <ac:chgData name="Andres Penuela-Fernandez" userId="26693260-5f72-4911-8218-b098c180f1d5" providerId="ADAL" clId="{BC06EF19-1559-4B52-8E5C-04BEE9A72503}" dt="2020-01-13T20:54:29.548" v="642" actId="478"/>
          <ac:spMkLst>
            <pc:docMk/>
            <pc:sldMk cId="3437441346" sldId="257"/>
            <ac:spMk id="58" creationId="{5AE8F5AE-D66D-4252-8868-0F5A6BFF6C18}"/>
          </ac:spMkLst>
        </pc:spChg>
        <pc:spChg chg="del">
          <ac:chgData name="Andres Penuela-Fernandez" userId="26693260-5f72-4911-8218-b098c180f1d5" providerId="ADAL" clId="{BC06EF19-1559-4B52-8E5C-04BEE9A72503}" dt="2020-01-13T20:09:59.570" v="387" actId="478"/>
          <ac:spMkLst>
            <pc:docMk/>
            <pc:sldMk cId="3437441346" sldId="257"/>
            <ac:spMk id="59" creationId="{EB449BEC-15F2-40BE-83ED-AB5E3F63317E}"/>
          </ac:spMkLst>
        </pc:spChg>
        <pc:picChg chg="del">
          <ac:chgData name="Andres Penuela-Fernandez" userId="26693260-5f72-4911-8218-b098c180f1d5" providerId="ADAL" clId="{BC06EF19-1559-4B52-8E5C-04BEE9A72503}" dt="2020-01-13T20:09:59.570" v="387" actId="478"/>
          <ac:picMkLst>
            <pc:docMk/>
            <pc:sldMk cId="3437441346" sldId="257"/>
            <ac:picMk id="38" creationId="{2CF86A7B-9DEE-4A7D-8229-DD780AB6937C}"/>
          </ac:picMkLst>
        </pc:picChg>
        <pc:picChg chg="del">
          <ac:chgData name="Andres Penuela-Fernandez" userId="26693260-5f72-4911-8218-b098c180f1d5" providerId="ADAL" clId="{BC06EF19-1559-4B52-8E5C-04BEE9A72503}" dt="2020-01-13T20:09:59.570" v="387" actId="478"/>
          <ac:picMkLst>
            <pc:docMk/>
            <pc:sldMk cId="3437441346" sldId="257"/>
            <ac:picMk id="39" creationId="{988E6E31-D560-4F8A-A47E-AD50DF808CCB}"/>
          </ac:picMkLst>
        </pc:picChg>
        <pc:picChg chg="del mod">
          <ac:chgData name="Andres Penuela-Fernandez" userId="26693260-5f72-4911-8218-b098c180f1d5" providerId="ADAL" clId="{BC06EF19-1559-4B52-8E5C-04BEE9A72503}" dt="2020-01-13T20:54:29.548" v="642" actId="478"/>
          <ac:picMkLst>
            <pc:docMk/>
            <pc:sldMk cId="3437441346" sldId="257"/>
            <ac:picMk id="42" creationId="{2C2DA01E-D23D-4034-87F9-3902836C475F}"/>
          </ac:picMkLst>
        </pc:picChg>
        <pc:picChg chg="del mod">
          <ac:chgData name="Andres Penuela-Fernandez" userId="26693260-5f72-4911-8218-b098c180f1d5" providerId="ADAL" clId="{BC06EF19-1559-4B52-8E5C-04BEE9A72503}" dt="2020-01-13T20:54:29.548" v="642" actId="478"/>
          <ac:picMkLst>
            <pc:docMk/>
            <pc:sldMk cId="3437441346" sldId="257"/>
            <ac:picMk id="43" creationId="{F78E18FA-9C07-4B91-B5E2-A984E784D64E}"/>
          </ac:picMkLst>
        </pc:picChg>
        <pc:picChg chg="del mod">
          <ac:chgData name="Andres Penuela-Fernandez" userId="26693260-5f72-4911-8218-b098c180f1d5" providerId="ADAL" clId="{BC06EF19-1559-4B52-8E5C-04BEE9A72503}" dt="2020-01-13T20:54:29.548" v="642" actId="478"/>
          <ac:picMkLst>
            <pc:docMk/>
            <pc:sldMk cId="3437441346" sldId="257"/>
            <ac:picMk id="44" creationId="{CCD86AB4-BAB8-48D9-891D-A52DB13F5ECA}"/>
          </ac:picMkLst>
        </pc:picChg>
        <pc:picChg chg="del">
          <ac:chgData name="Andres Penuela-Fernandez" userId="26693260-5f72-4911-8218-b098c180f1d5" providerId="ADAL" clId="{BC06EF19-1559-4B52-8E5C-04BEE9A72503}" dt="2020-01-13T20:09:59.570" v="387" actId="478"/>
          <ac:picMkLst>
            <pc:docMk/>
            <pc:sldMk cId="3437441346" sldId="257"/>
            <ac:picMk id="49" creationId="{2682A848-187E-42AF-B806-790C64296838}"/>
          </ac:picMkLst>
        </pc:picChg>
        <pc:cxnChg chg="del">
          <ac:chgData name="Andres Penuela-Fernandez" userId="26693260-5f72-4911-8218-b098c180f1d5" providerId="ADAL" clId="{BC06EF19-1559-4B52-8E5C-04BEE9A72503}" dt="2020-01-13T20:09:59.570" v="387" actId="478"/>
          <ac:cxnSpMkLst>
            <pc:docMk/>
            <pc:sldMk cId="3437441346" sldId="257"/>
            <ac:cxnSpMk id="15" creationId="{2B3567E2-BB53-435B-9445-6420ED7D828D}"/>
          </ac:cxnSpMkLst>
        </pc:cxnChg>
        <pc:cxnChg chg="del">
          <ac:chgData name="Andres Penuela-Fernandez" userId="26693260-5f72-4911-8218-b098c180f1d5" providerId="ADAL" clId="{BC06EF19-1559-4B52-8E5C-04BEE9A72503}" dt="2020-01-13T20:09:59.570" v="387" actId="478"/>
          <ac:cxnSpMkLst>
            <pc:docMk/>
            <pc:sldMk cId="3437441346" sldId="257"/>
            <ac:cxnSpMk id="20" creationId="{5CEB294F-BE8E-42BF-B230-4C07705281D0}"/>
          </ac:cxnSpMkLst>
        </pc:cxnChg>
        <pc:cxnChg chg="del">
          <ac:chgData name="Andres Penuela-Fernandez" userId="26693260-5f72-4911-8218-b098c180f1d5" providerId="ADAL" clId="{BC06EF19-1559-4B52-8E5C-04BEE9A72503}" dt="2020-01-13T20:09:59.570" v="387" actId="478"/>
          <ac:cxnSpMkLst>
            <pc:docMk/>
            <pc:sldMk cId="3437441346" sldId="257"/>
            <ac:cxnSpMk id="22" creationId="{3A0064F5-D41D-4B6B-BEA4-4BB32AA78BB5}"/>
          </ac:cxnSpMkLst>
        </pc:cxnChg>
        <pc:cxnChg chg="del mod">
          <ac:chgData name="Andres Penuela-Fernandez" userId="26693260-5f72-4911-8218-b098c180f1d5" providerId="ADAL" clId="{BC06EF19-1559-4B52-8E5C-04BEE9A72503}" dt="2020-01-13T20:54:29.548" v="642" actId="478"/>
          <ac:cxnSpMkLst>
            <pc:docMk/>
            <pc:sldMk cId="3437441346" sldId="257"/>
            <ac:cxnSpMk id="31" creationId="{9336AB69-4D3A-4C16-AEAF-7DF4E1104F2D}"/>
          </ac:cxnSpMkLst>
        </pc:cxnChg>
        <pc:cxnChg chg="del mod">
          <ac:chgData name="Andres Penuela-Fernandez" userId="26693260-5f72-4911-8218-b098c180f1d5" providerId="ADAL" clId="{BC06EF19-1559-4B52-8E5C-04BEE9A72503}" dt="2020-01-13T20:54:29.548" v="642" actId="478"/>
          <ac:cxnSpMkLst>
            <pc:docMk/>
            <pc:sldMk cId="3437441346" sldId="257"/>
            <ac:cxnSpMk id="32" creationId="{6997D6C2-10FE-4187-A0AF-BC01A78A8692}"/>
          </ac:cxnSpMkLst>
        </pc:cxnChg>
        <pc:cxnChg chg="del mod">
          <ac:chgData name="Andres Penuela-Fernandez" userId="26693260-5f72-4911-8218-b098c180f1d5" providerId="ADAL" clId="{BC06EF19-1559-4B52-8E5C-04BEE9A72503}" dt="2020-01-13T20:54:29.548" v="642" actId="478"/>
          <ac:cxnSpMkLst>
            <pc:docMk/>
            <pc:sldMk cId="3437441346" sldId="257"/>
            <ac:cxnSpMk id="36" creationId="{EC9E25F8-AE6E-4081-AC0C-583840938C78}"/>
          </ac:cxnSpMkLst>
        </pc:cxnChg>
        <pc:cxnChg chg="del mod">
          <ac:chgData name="Andres Penuela-Fernandez" userId="26693260-5f72-4911-8218-b098c180f1d5" providerId="ADAL" clId="{BC06EF19-1559-4B52-8E5C-04BEE9A72503}" dt="2020-01-13T20:54:29.548" v="642" actId="478"/>
          <ac:cxnSpMkLst>
            <pc:docMk/>
            <pc:sldMk cId="3437441346" sldId="257"/>
            <ac:cxnSpMk id="47" creationId="{DA621104-1BA6-4F4A-A0B1-609B578D421A}"/>
          </ac:cxnSpMkLst>
        </pc:cxnChg>
        <pc:cxnChg chg="del">
          <ac:chgData name="Andres Penuela-Fernandez" userId="26693260-5f72-4911-8218-b098c180f1d5" providerId="ADAL" clId="{BC06EF19-1559-4B52-8E5C-04BEE9A72503}" dt="2020-01-13T20:09:59.570" v="387" actId="478"/>
          <ac:cxnSpMkLst>
            <pc:docMk/>
            <pc:sldMk cId="3437441346" sldId="257"/>
            <ac:cxnSpMk id="50" creationId="{90B555F6-F40A-4129-9D2D-4A738A5BF894}"/>
          </ac:cxnSpMkLst>
        </pc:cxnChg>
        <pc:cxnChg chg="del">
          <ac:chgData name="Andres Penuela-Fernandez" userId="26693260-5f72-4911-8218-b098c180f1d5" providerId="ADAL" clId="{BC06EF19-1559-4B52-8E5C-04BEE9A72503}" dt="2020-01-13T20:09:59.570" v="387" actId="478"/>
          <ac:cxnSpMkLst>
            <pc:docMk/>
            <pc:sldMk cId="3437441346" sldId="257"/>
            <ac:cxnSpMk id="54" creationId="{4AD291C6-471F-4C42-B845-FE9DA9D84E40}"/>
          </ac:cxnSpMkLst>
        </pc:cxnChg>
        <pc:cxnChg chg="del mod">
          <ac:chgData name="Andres Penuela-Fernandez" userId="26693260-5f72-4911-8218-b098c180f1d5" providerId="ADAL" clId="{BC06EF19-1559-4B52-8E5C-04BEE9A72503}" dt="2020-01-13T20:54:29.548" v="642" actId="478"/>
          <ac:cxnSpMkLst>
            <pc:docMk/>
            <pc:sldMk cId="3437441346" sldId="257"/>
            <ac:cxnSpMk id="55" creationId="{23658138-B8A3-489F-AD78-17528627E4A6}"/>
          </ac:cxnSpMkLst>
        </pc:cxnChg>
        <pc:cxnChg chg="del mod">
          <ac:chgData name="Andres Penuela-Fernandez" userId="26693260-5f72-4911-8218-b098c180f1d5" providerId="ADAL" clId="{BC06EF19-1559-4B52-8E5C-04BEE9A72503}" dt="2020-01-13T20:54:29.548" v="642" actId="478"/>
          <ac:cxnSpMkLst>
            <pc:docMk/>
            <pc:sldMk cId="3437441346" sldId="257"/>
            <ac:cxnSpMk id="56" creationId="{3A947CA1-FC48-4403-A47A-7017F9FA3079}"/>
          </ac:cxnSpMkLst>
        </pc:cxnChg>
      </pc:sldChg>
      <pc:sldMasterChg chg="modSp modSldLayout">
        <pc:chgData name="Andres Penuela-Fernandez" userId="26693260-5f72-4911-8218-b098c180f1d5" providerId="ADAL" clId="{BC06EF19-1559-4B52-8E5C-04BEE9A72503}" dt="2020-01-13T20:18:01.598" v="510"/>
        <pc:sldMasterMkLst>
          <pc:docMk/>
          <pc:sldMasterMk cId="3259125667" sldId="2147483648"/>
        </pc:sldMasterMkLst>
        <pc:spChg chg="mod">
          <ac:chgData name="Andres Penuela-Fernandez" userId="26693260-5f72-4911-8218-b098c180f1d5" providerId="ADAL" clId="{BC06EF19-1559-4B52-8E5C-04BEE9A72503}" dt="2020-01-13T20:18:01.598" v="510"/>
          <ac:spMkLst>
            <pc:docMk/>
            <pc:sldMasterMk cId="3259125667" sldId="2147483648"/>
            <ac:spMk id="2" creationId="{EFA3DBD0-77D5-4E0D-AFB4-2889E24BB060}"/>
          </ac:spMkLst>
        </pc:spChg>
        <pc:spChg chg="mod">
          <ac:chgData name="Andres Penuela-Fernandez" userId="26693260-5f72-4911-8218-b098c180f1d5" providerId="ADAL" clId="{BC06EF19-1559-4B52-8E5C-04BEE9A72503}" dt="2020-01-13T20:18:01.598" v="510"/>
          <ac:spMkLst>
            <pc:docMk/>
            <pc:sldMasterMk cId="3259125667" sldId="2147483648"/>
            <ac:spMk id="3" creationId="{FCD535ED-941F-4CC3-902A-97731EABCDA9}"/>
          </ac:spMkLst>
        </pc:spChg>
        <pc:spChg chg="mod">
          <ac:chgData name="Andres Penuela-Fernandez" userId="26693260-5f72-4911-8218-b098c180f1d5" providerId="ADAL" clId="{BC06EF19-1559-4B52-8E5C-04BEE9A72503}" dt="2020-01-13T20:18:01.598" v="510"/>
          <ac:spMkLst>
            <pc:docMk/>
            <pc:sldMasterMk cId="3259125667" sldId="2147483648"/>
            <ac:spMk id="4" creationId="{3A7B300A-AEC0-4079-9F42-F14B3DC4FB2F}"/>
          </ac:spMkLst>
        </pc:spChg>
        <pc:spChg chg="mod">
          <ac:chgData name="Andres Penuela-Fernandez" userId="26693260-5f72-4911-8218-b098c180f1d5" providerId="ADAL" clId="{BC06EF19-1559-4B52-8E5C-04BEE9A72503}" dt="2020-01-13T20:18:01.598" v="510"/>
          <ac:spMkLst>
            <pc:docMk/>
            <pc:sldMasterMk cId="3259125667" sldId="2147483648"/>
            <ac:spMk id="5" creationId="{E060D5B9-4657-4546-B7C4-6CE28F2C9C51}"/>
          </ac:spMkLst>
        </pc:spChg>
        <pc:spChg chg="mod">
          <ac:chgData name="Andres Penuela-Fernandez" userId="26693260-5f72-4911-8218-b098c180f1d5" providerId="ADAL" clId="{BC06EF19-1559-4B52-8E5C-04BEE9A72503}" dt="2020-01-13T20:18:01.598" v="510"/>
          <ac:spMkLst>
            <pc:docMk/>
            <pc:sldMasterMk cId="3259125667" sldId="2147483648"/>
            <ac:spMk id="6" creationId="{2E24CA88-C816-4ADE-98A0-81523CBB0688}"/>
          </ac:spMkLst>
        </pc:spChg>
        <pc:sldLayoutChg chg="modSp">
          <pc:chgData name="Andres Penuela-Fernandez" userId="26693260-5f72-4911-8218-b098c180f1d5" providerId="ADAL" clId="{BC06EF19-1559-4B52-8E5C-04BEE9A72503}" dt="2020-01-13T20:18:01.598" v="510"/>
          <pc:sldLayoutMkLst>
            <pc:docMk/>
            <pc:sldMasterMk cId="3259125667" sldId="2147483648"/>
            <pc:sldLayoutMk cId="523070869" sldId="2147483649"/>
          </pc:sldLayoutMkLst>
          <pc:spChg chg="mod">
            <ac:chgData name="Andres Penuela-Fernandez" userId="26693260-5f72-4911-8218-b098c180f1d5" providerId="ADAL" clId="{BC06EF19-1559-4B52-8E5C-04BEE9A72503}" dt="2020-01-13T20:18:01.598" v="510"/>
            <ac:spMkLst>
              <pc:docMk/>
              <pc:sldMasterMk cId="3259125667" sldId="2147483648"/>
              <pc:sldLayoutMk cId="523070869" sldId="2147483649"/>
              <ac:spMk id="2" creationId="{EC607EDF-195A-4FED-B7ED-D881AEB5966C}"/>
            </ac:spMkLst>
          </pc:spChg>
          <pc:spChg chg="mod">
            <ac:chgData name="Andres Penuela-Fernandez" userId="26693260-5f72-4911-8218-b098c180f1d5" providerId="ADAL" clId="{BC06EF19-1559-4B52-8E5C-04BEE9A72503}" dt="2020-01-13T20:18:01.598" v="510"/>
            <ac:spMkLst>
              <pc:docMk/>
              <pc:sldMasterMk cId="3259125667" sldId="2147483648"/>
              <pc:sldLayoutMk cId="523070869" sldId="2147483649"/>
              <ac:spMk id="3" creationId="{39CE7FA5-93D1-431E-84AF-1AC1A1AA1D47}"/>
            </ac:spMkLst>
          </pc:spChg>
        </pc:sldLayoutChg>
        <pc:sldLayoutChg chg="modSp">
          <pc:chgData name="Andres Penuela-Fernandez" userId="26693260-5f72-4911-8218-b098c180f1d5" providerId="ADAL" clId="{BC06EF19-1559-4B52-8E5C-04BEE9A72503}" dt="2020-01-13T20:18:01.598" v="510"/>
          <pc:sldLayoutMkLst>
            <pc:docMk/>
            <pc:sldMasterMk cId="3259125667" sldId="2147483648"/>
            <pc:sldLayoutMk cId="3818020411" sldId="2147483651"/>
          </pc:sldLayoutMkLst>
          <pc:spChg chg="mod">
            <ac:chgData name="Andres Penuela-Fernandez" userId="26693260-5f72-4911-8218-b098c180f1d5" providerId="ADAL" clId="{BC06EF19-1559-4B52-8E5C-04BEE9A72503}" dt="2020-01-13T20:18:01.598" v="510"/>
            <ac:spMkLst>
              <pc:docMk/>
              <pc:sldMasterMk cId="3259125667" sldId="2147483648"/>
              <pc:sldLayoutMk cId="3818020411" sldId="2147483651"/>
              <ac:spMk id="2" creationId="{C34B9C04-FE1B-40F4-A5B0-D6361C90D2E8}"/>
            </ac:spMkLst>
          </pc:spChg>
          <pc:spChg chg="mod">
            <ac:chgData name="Andres Penuela-Fernandez" userId="26693260-5f72-4911-8218-b098c180f1d5" providerId="ADAL" clId="{BC06EF19-1559-4B52-8E5C-04BEE9A72503}" dt="2020-01-13T20:18:01.598" v="510"/>
            <ac:spMkLst>
              <pc:docMk/>
              <pc:sldMasterMk cId="3259125667" sldId="2147483648"/>
              <pc:sldLayoutMk cId="3818020411" sldId="2147483651"/>
              <ac:spMk id="3" creationId="{DE3AB63B-081E-4D20-9DC9-59AA2CFC417A}"/>
            </ac:spMkLst>
          </pc:spChg>
        </pc:sldLayoutChg>
        <pc:sldLayoutChg chg="modSp">
          <pc:chgData name="Andres Penuela-Fernandez" userId="26693260-5f72-4911-8218-b098c180f1d5" providerId="ADAL" clId="{BC06EF19-1559-4B52-8E5C-04BEE9A72503}" dt="2020-01-13T20:18:01.598" v="510"/>
          <pc:sldLayoutMkLst>
            <pc:docMk/>
            <pc:sldMasterMk cId="3259125667" sldId="2147483648"/>
            <pc:sldLayoutMk cId="702885996" sldId="2147483652"/>
          </pc:sldLayoutMkLst>
          <pc:spChg chg="mod">
            <ac:chgData name="Andres Penuela-Fernandez" userId="26693260-5f72-4911-8218-b098c180f1d5" providerId="ADAL" clId="{BC06EF19-1559-4B52-8E5C-04BEE9A72503}" dt="2020-01-13T20:18:01.598" v="510"/>
            <ac:spMkLst>
              <pc:docMk/>
              <pc:sldMasterMk cId="3259125667" sldId="2147483648"/>
              <pc:sldLayoutMk cId="702885996" sldId="2147483652"/>
              <ac:spMk id="3" creationId="{064FE5C4-6643-4408-A5F4-D6231433D005}"/>
            </ac:spMkLst>
          </pc:spChg>
          <pc:spChg chg="mod">
            <ac:chgData name="Andres Penuela-Fernandez" userId="26693260-5f72-4911-8218-b098c180f1d5" providerId="ADAL" clId="{BC06EF19-1559-4B52-8E5C-04BEE9A72503}" dt="2020-01-13T20:18:01.598" v="510"/>
            <ac:spMkLst>
              <pc:docMk/>
              <pc:sldMasterMk cId="3259125667" sldId="2147483648"/>
              <pc:sldLayoutMk cId="702885996" sldId="2147483652"/>
              <ac:spMk id="4" creationId="{327C4829-13A1-4ED9-BE8B-382A409E6EB4}"/>
            </ac:spMkLst>
          </pc:spChg>
        </pc:sldLayoutChg>
        <pc:sldLayoutChg chg="modSp">
          <pc:chgData name="Andres Penuela-Fernandez" userId="26693260-5f72-4911-8218-b098c180f1d5" providerId="ADAL" clId="{BC06EF19-1559-4B52-8E5C-04BEE9A72503}" dt="2020-01-13T20:18:01.598" v="510"/>
          <pc:sldLayoutMkLst>
            <pc:docMk/>
            <pc:sldMasterMk cId="3259125667" sldId="2147483648"/>
            <pc:sldLayoutMk cId="2808263009" sldId="2147483653"/>
          </pc:sldLayoutMkLst>
          <pc:spChg chg="mod">
            <ac:chgData name="Andres Penuela-Fernandez" userId="26693260-5f72-4911-8218-b098c180f1d5" providerId="ADAL" clId="{BC06EF19-1559-4B52-8E5C-04BEE9A72503}" dt="2020-01-13T20:18:01.598" v="510"/>
            <ac:spMkLst>
              <pc:docMk/>
              <pc:sldMasterMk cId="3259125667" sldId="2147483648"/>
              <pc:sldLayoutMk cId="2808263009" sldId="2147483653"/>
              <ac:spMk id="2" creationId="{38074664-6E20-4514-82B2-C54C1339E360}"/>
            </ac:spMkLst>
          </pc:spChg>
          <pc:spChg chg="mod">
            <ac:chgData name="Andres Penuela-Fernandez" userId="26693260-5f72-4911-8218-b098c180f1d5" providerId="ADAL" clId="{BC06EF19-1559-4B52-8E5C-04BEE9A72503}" dt="2020-01-13T20:18:01.598" v="510"/>
            <ac:spMkLst>
              <pc:docMk/>
              <pc:sldMasterMk cId="3259125667" sldId="2147483648"/>
              <pc:sldLayoutMk cId="2808263009" sldId="2147483653"/>
              <ac:spMk id="3" creationId="{490846BB-10E7-4F4A-95FE-FB79775E8097}"/>
            </ac:spMkLst>
          </pc:spChg>
          <pc:spChg chg="mod">
            <ac:chgData name="Andres Penuela-Fernandez" userId="26693260-5f72-4911-8218-b098c180f1d5" providerId="ADAL" clId="{BC06EF19-1559-4B52-8E5C-04BEE9A72503}" dt="2020-01-13T20:18:01.598" v="510"/>
            <ac:spMkLst>
              <pc:docMk/>
              <pc:sldMasterMk cId="3259125667" sldId="2147483648"/>
              <pc:sldLayoutMk cId="2808263009" sldId="2147483653"/>
              <ac:spMk id="4" creationId="{A07FE660-46F6-45DF-A1AF-7D8C55D31FED}"/>
            </ac:spMkLst>
          </pc:spChg>
          <pc:spChg chg="mod">
            <ac:chgData name="Andres Penuela-Fernandez" userId="26693260-5f72-4911-8218-b098c180f1d5" providerId="ADAL" clId="{BC06EF19-1559-4B52-8E5C-04BEE9A72503}" dt="2020-01-13T20:18:01.598" v="510"/>
            <ac:spMkLst>
              <pc:docMk/>
              <pc:sldMasterMk cId="3259125667" sldId="2147483648"/>
              <pc:sldLayoutMk cId="2808263009" sldId="2147483653"/>
              <ac:spMk id="5" creationId="{6B64915C-B29F-4879-851D-6F55FCAFD82E}"/>
            </ac:spMkLst>
          </pc:spChg>
          <pc:spChg chg="mod">
            <ac:chgData name="Andres Penuela-Fernandez" userId="26693260-5f72-4911-8218-b098c180f1d5" providerId="ADAL" clId="{BC06EF19-1559-4B52-8E5C-04BEE9A72503}" dt="2020-01-13T20:18:01.598" v="510"/>
            <ac:spMkLst>
              <pc:docMk/>
              <pc:sldMasterMk cId="3259125667" sldId="2147483648"/>
              <pc:sldLayoutMk cId="2808263009" sldId="2147483653"/>
              <ac:spMk id="6" creationId="{43AB1227-BDEC-4814-B8B8-370FF7C327D2}"/>
            </ac:spMkLst>
          </pc:spChg>
        </pc:sldLayoutChg>
        <pc:sldLayoutChg chg="modSp">
          <pc:chgData name="Andres Penuela-Fernandez" userId="26693260-5f72-4911-8218-b098c180f1d5" providerId="ADAL" clId="{BC06EF19-1559-4B52-8E5C-04BEE9A72503}" dt="2020-01-13T20:18:01.598" v="510"/>
          <pc:sldLayoutMkLst>
            <pc:docMk/>
            <pc:sldMasterMk cId="3259125667" sldId="2147483648"/>
            <pc:sldLayoutMk cId="2827152027" sldId="2147483656"/>
          </pc:sldLayoutMkLst>
          <pc:spChg chg="mod">
            <ac:chgData name="Andres Penuela-Fernandez" userId="26693260-5f72-4911-8218-b098c180f1d5" providerId="ADAL" clId="{BC06EF19-1559-4B52-8E5C-04BEE9A72503}" dt="2020-01-13T20:18:01.598" v="510"/>
            <ac:spMkLst>
              <pc:docMk/>
              <pc:sldMasterMk cId="3259125667" sldId="2147483648"/>
              <pc:sldLayoutMk cId="2827152027" sldId="2147483656"/>
              <ac:spMk id="2" creationId="{EB3A23A4-470B-4DCC-AB5A-6F8C22DA8B7C}"/>
            </ac:spMkLst>
          </pc:spChg>
          <pc:spChg chg="mod">
            <ac:chgData name="Andres Penuela-Fernandez" userId="26693260-5f72-4911-8218-b098c180f1d5" providerId="ADAL" clId="{BC06EF19-1559-4B52-8E5C-04BEE9A72503}" dt="2020-01-13T20:18:01.598" v="510"/>
            <ac:spMkLst>
              <pc:docMk/>
              <pc:sldMasterMk cId="3259125667" sldId="2147483648"/>
              <pc:sldLayoutMk cId="2827152027" sldId="2147483656"/>
              <ac:spMk id="3" creationId="{0604A6AA-40C8-46E7-9335-6982E8231A3E}"/>
            </ac:spMkLst>
          </pc:spChg>
          <pc:spChg chg="mod">
            <ac:chgData name="Andres Penuela-Fernandez" userId="26693260-5f72-4911-8218-b098c180f1d5" providerId="ADAL" clId="{BC06EF19-1559-4B52-8E5C-04BEE9A72503}" dt="2020-01-13T20:18:01.598" v="510"/>
            <ac:spMkLst>
              <pc:docMk/>
              <pc:sldMasterMk cId="3259125667" sldId="2147483648"/>
              <pc:sldLayoutMk cId="2827152027" sldId="2147483656"/>
              <ac:spMk id="4" creationId="{3F900D2A-AC9D-4251-9DC7-A16D5D7E17B2}"/>
            </ac:spMkLst>
          </pc:spChg>
        </pc:sldLayoutChg>
        <pc:sldLayoutChg chg="modSp">
          <pc:chgData name="Andres Penuela-Fernandez" userId="26693260-5f72-4911-8218-b098c180f1d5" providerId="ADAL" clId="{BC06EF19-1559-4B52-8E5C-04BEE9A72503}" dt="2020-01-13T20:18:01.598" v="510"/>
          <pc:sldLayoutMkLst>
            <pc:docMk/>
            <pc:sldMasterMk cId="3259125667" sldId="2147483648"/>
            <pc:sldLayoutMk cId="187785289" sldId="2147483657"/>
          </pc:sldLayoutMkLst>
          <pc:spChg chg="mod">
            <ac:chgData name="Andres Penuela-Fernandez" userId="26693260-5f72-4911-8218-b098c180f1d5" providerId="ADAL" clId="{BC06EF19-1559-4B52-8E5C-04BEE9A72503}" dt="2020-01-13T20:18:01.598" v="510"/>
            <ac:spMkLst>
              <pc:docMk/>
              <pc:sldMasterMk cId="3259125667" sldId="2147483648"/>
              <pc:sldLayoutMk cId="187785289" sldId="2147483657"/>
              <ac:spMk id="2" creationId="{90563BC0-1FB2-4FB7-A196-DF6E42C24F7C}"/>
            </ac:spMkLst>
          </pc:spChg>
          <pc:spChg chg="mod">
            <ac:chgData name="Andres Penuela-Fernandez" userId="26693260-5f72-4911-8218-b098c180f1d5" providerId="ADAL" clId="{BC06EF19-1559-4B52-8E5C-04BEE9A72503}" dt="2020-01-13T20:18:01.598" v="510"/>
            <ac:spMkLst>
              <pc:docMk/>
              <pc:sldMasterMk cId="3259125667" sldId="2147483648"/>
              <pc:sldLayoutMk cId="187785289" sldId="2147483657"/>
              <ac:spMk id="3" creationId="{B598248A-82CA-421D-8D84-28028B705A5C}"/>
            </ac:spMkLst>
          </pc:spChg>
          <pc:spChg chg="mod">
            <ac:chgData name="Andres Penuela-Fernandez" userId="26693260-5f72-4911-8218-b098c180f1d5" providerId="ADAL" clId="{BC06EF19-1559-4B52-8E5C-04BEE9A72503}" dt="2020-01-13T20:18:01.598" v="510"/>
            <ac:spMkLst>
              <pc:docMk/>
              <pc:sldMasterMk cId="3259125667" sldId="2147483648"/>
              <pc:sldLayoutMk cId="187785289" sldId="2147483657"/>
              <ac:spMk id="4" creationId="{88D0AC20-5B3C-42D1-AEF6-6E498F35ABB7}"/>
            </ac:spMkLst>
          </pc:spChg>
        </pc:sldLayoutChg>
        <pc:sldLayoutChg chg="modSp">
          <pc:chgData name="Andres Penuela-Fernandez" userId="26693260-5f72-4911-8218-b098c180f1d5" providerId="ADAL" clId="{BC06EF19-1559-4B52-8E5C-04BEE9A72503}" dt="2020-01-13T20:18:01.598" v="510"/>
          <pc:sldLayoutMkLst>
            <pc:docMk/>
            <pc:sldMasterMk cId="3259125667" sldId="2147483648"/>
            <pc:sldLayoutMk cId="2174217290" sldId="2147483659"/>
          </pc:sldLayoutMkLst>
          <pc:spChg chg="mod">
            <ac:chgData name="Andres Penuela-Fernandez" userId="26693260-5f72-4911-8218-b098c180f1d5" providerId="ADAL" clId="{BC06EF19-1559-4B52-8E5C-04BEE9A72503}" dt="2020-01-13T20:18:01.598" v="510"/>
            <ac:spMkLst>
              <pc:docMk/>
              <pc:sldMasterMk cId="3259125667" sldId="2147483648"/>
              <pc:sldLayoutMk cId="2174217290" sldId="2147483659"/>
              <ac:spMk id="2" creationId="{62CB00B6-F65A-430F-AD07-E7D002C45425}"/>
            </ac:spMkLst>
          </pc:spChg>
          <pc:spChg chg="mod">
            <ac:chgData name="Andres Penuela-Fernandez" userId="26693260-5f72-4911-8218-b098c180f1d5" providerId="ADAL" clId="{BC06EF19-1559-4B52-8E5C-04BEE9A72503}" dt="2020-01-13T20:18:01.598" v="510"/>
            <ac:spMkLst>
              <pc:docMk/>
              <pc:sldMasterMk cId="3259125667" sldId="2147483648"/>
              <pc:sldLayoutMk cId="2174217290" sldId="2147483659"/>
              <ac:spMk id="3" creationId="{C6F28306-8EEB-46A2-A1B3-CC8E02CC45CF}"/>
            </ac:spMkLst>
          </pc:spChg>
        </pc:sldLayoutChg>
      </pc:sldMasterChg>
      <pc:sldMasterChg chg="modSp modSldLayout">
        <pc:chgData name="Andres Penuela-Fernandez" userId="26693260-5f72-4911-8218-b098c180f1d5" providerId="ADAL" clId="{BC06EF19-1559-4B52-8E5C-04BEE9A72503}" dt="2020-01-13T20:17:05.830" v="508"/>
        <pc:sldMasterMkLst>
          <pc:docMk/>
          <pc:sldMasterMk cId="1676646719" sldId="2147483660"/>
        </pc:sldMasterMkLst>
        <pc:spChg chg="mod">
          <ac:chgData name="Andres Penuela-Fernandez" userId="26693260-5f72-4911-8218-b098c180f1d5" providerId="ADAL" clId="{BC06EF19-1559-4B52-8E5C-04BEE9A72503}" dt="2020-01-13T20:17:05.830" v="508"/>
          <ac:spMkLst>
            <pc:docMk/>
            <pc:sldMasterMk cId="1676646719" sldId="2147483660"/>
            <ac:spMk id="2" creationId="{00000000-0000-0000-0000-000000000000}"/>
          </ac:spMkLst>
        </pc:spChg>
        <pc:spChg chg="mod">
          <ac:chgData name="Andres Penuela-Fernandez" userId="26693260-5f72-4911-8218-b098c180f1d5" providerId="ADAL" clId="{BC06EF19-1559-4B52-8E5C-04BEE9A72503}" dt="2020-01-13T20:17:05.830" v="508"/>
          <ac:spMkLst>
            <pc:docMk/>
            <pc:sldMasterMk cId="1676646719" sldId="2147483660"/>
            <ac:spMk id="3" creationId="{00000000-0000-0000-0000-000000000000}"/>
          </ac:spMkLst>
        </pc:spChg>
        <pc:spChg chg="mod">
          <ac:chgData name="Andres Penuela-Fernandez" userId="26693260-5f72-4911-8218-b098c180f1d5" providerId="ADAL" clId="{BC06EF19-1559-4B52-8E5C-04BEE9A72503}" dt="2020-01-13T20:17:05.830" v="508"/>
          <ac:spMkLst>
            <pc:docMk/>
            <pc:sldMasterMk cId="1676646719" sldId="2147483660"/>
            <ac:spMk id="4" creationId="{00000000-0000-0000-0000-000000000000}"/>
          </ac:spMkLst>
        </pc:spChg>
        <pc:spChg chg="mod">
          <ac:chgData name="Andres Penuela-Fernandez" userId="26693260-5f72-4911-8218-b098c180f1d5" providerId="ADAL" clId="{BC06EF19-1559-4B52-8E5C-04BEE9A72503}" dt="2020-01-13T20:17:05.830" v="508"/>
          <ac:spMkLst>
            <pc:docMk/>
            <pc:sldMasterMk cId="1676646719" sldId="2147483660"/>
            <ac:spMk id="5" creationId="{00000000-0000-0000-0000-000000000000}"/>
          </ac:spMkLst>
        </pc:spChg>
        <pc:spChg chg="mod">
          <ac:chgData name="Andres Penuela-Fernandez" userId="26693260-5f72-4911-8218-b098c180f1d5" providerId="ADAL" clId="{BC06EF19-1559-4B52-8E5C-04BEE9A72503}" dt="2020-01-13T20:17:05.830" v="508"/>
          <ac:spMkLst>
            <pc:docMk/>
            <pc:sldMasterMk cId="1676646719" sldId="2147483660"/>
            <ac:spMk id="6" creationId="{00000000-0000-0000-0000-000000000000}"/>
          </ac:spMkLst>
        </pc:spChg>
        <pc:sldLayoutChg chg="modSp">
          <pc:chgData name="Andres Penuela-Fernandez" userId="26693260-5f72-4911-8218-b098c180f1d5" providerId="ADAL" clId="{BC06EF19-1559-4B52-8E5C-04BEE9A72503}" dt="2020-01-13T20:17:05.830" v="508"/>
          <pc:sldLayoutMkLst>
            <pc:docMk/>
            <pc:sldMasterMk cId="1676646719" sldId="2147483660"/>
            <pc:sldLayoutMk cId="2475998267" sldId="2147483661"/>
          </pc:sldLayoutMkLst>
          <pc:spChg chg="mod">
            <ac:chgData name="Andres Penuela-Fernandez" userId="26693260-5f72-4911-8218-b098c180f1d5" providerId="ADAL" clId="{BC06EF19-1559-4B52-8E5C-04BEE9A72503}" dt="2020-01-13T20:17:05.830" v="508"/>
            <ac:spMkLst>
              <pc:docMk/>
              <pc:sldMasterMk cId="1676646719" sldId="2147483660"/>
              <pc:sldLayoutMk cId="2475998267" sldId="2147483661"/>
              <ac:spMk id="2" creationId="{00000000-0000-0000-0000-000000000000}"/>
            </ac:spMkLst>
          </pc:spChg>
          <pc:spChg chg="mod">
            <ac:chgData name="Andres Penuela-Fernandez" userId="26693260-5f72-4911-8218-b098c180f1d5" providerId="ADAL" clId="{BC06EF19-1559-4B52-8E5C-04BEE9A72503}" dt="2020-01-13T20:17:05.830" v="508"/>
            <ac:spMkLst>
              <pc:docMk/>
              <pc:sldMasterMk cId="1676646719" sldId="2147483660"/>
              <pc:sldLayoutMk cId="2475998267" sldId="2147483661"/>
              <ac:spMk id="3" creationId="{00000000-0000-0000-0000-000000000000}"/>
            </ac:spMkLst>
          </pc:spChg>
        </pc:sldLayoutChg>
        <pc:sldLayoutChg chg="modSp">
          <pc:chgData name="Andres Penuela-Fernandez" userId="26693260-5f72-4911-8218-b098c180f1d5" providerId="ADAL" clId="{BC06EF19-1559-4B52-8E5C-04BEE9A72503}" dt="2020-01-13T20:17:05.830" v="508"/>
          <pc:sldLayoutMkLst>
            <pc:docMk/>
            <pc:sldMasterMk cId="1676646719" sldId="2147483660"/>
            <pc:sldLayoutMk cId="2135656801" sldId="2147483663"/>
          </pc:sldLayoutMkLst>
          <pc:spChg chg="mod">
            <ac:chgData name="Andres Penuela-Fernandez" userId="26693260-5f72-4911-8218-b098c180f1d5" providerId="ADAL" clId="{BC06EF19-1559-4B52-8E5C-04BEE9A72503}" dt="2020-01-13T20:17:05.830" v="508"/>
            <ac:spMkLst>
              <pc:docMk/>
              <pc:sldMasterMk cId="1676646719" sldId="2147483660"/>
              <pc:sldLayoutMk cId="2135656801" sldId="2147483663"/>
              <ac:spMk id="2" creationId="{00000000-0000-0000-0000-000000000000}"/>
            </ac:spMkLst>
          </pc:spChg>
          <pc:spChg chg="mod">
            <ac:chgData name="Andres Penuela-Fernandez" userId="26693260-5f72-4911-8218-b098c180f1d5" providerId="ADAL" clId="{BC06EF19-1559-4B52-8E5C-04BEE9A72503}" dt="2020-01-13T20:17:05.830" v="508"/>
            <ac:spMkLst>
              <pc:docMk/>
              <pc:sldMasterMk cId="1676646719" sldId="2147483660"/>
              <pc:sldLayoutMk cId="2135656801" sldId="2147483663"/>
              <ac:spMk id="3" creationId="{00000000-0000-0000-0000-000000000000}"/>
            </ac:spMkLst>
          </pc:spChg>
        </pc:sldLayoutChg>
        <pc:sldLayoutChg chg="modSp">
          <pc:chgData name="Andres Penuela-Fernandez" userId="26693260-5f72-4911-8218-b098c180f1d5" providerId="ADAL" clId="{BC06EF19-1559-4B52-8E5C-04BEE9A72503}" dt="2020-01-13T20:17:05.830" v="508"/>
          <pc:sldLayoutMkLst>
            <pc:docMk/>
            <pc:sldMasterMk cId="1676646719" sldId="2147483660"/>
            <pc:sldLayoutMk cId="2498469692" sldId="2147483664"/>
          </pc:sldLayoutMkLst>
          <pc:spChg chg="mod">
            <ac:chgData name="Andres Penuela-Fernandez" userId="26693260-5f72-4911-8218-b098c180f1d5" providerId="ADAL" clId="{BC06EF19-1559-4B52-8E5C-04BEE9A72503}" dt="2020-01-13T20:17:05.830" v="508"/>
            <ac:spMkLst>
              <pc:docMk/>
              <pc:sldMasterMk cId="1676646719" sldId="2147483660"/>
              <pc:sldLayoutMk cId="2498469692" sldId="2147483664"/>
              <ac:spMk id="3" creationId="{00000000-0000-0000-0000-000000000000}"/>
            </ac:spMkLst>
          </pc:spChg>
          <pc:spChg chg="mod">
            <ac:chgData name="Andres Penuela-Fernandez" userId="26693260-5f72-4911-8218-b098c180f1d5" providerId="ADAL" clId="{BC06EF19-1559-4B52-8E5C-04BEE9A72503}" dt="2020-01-13T20:17:05.830" v="508"/>
            <ac:spMkLst>
              <pc:docMk/>
              <pc:sldMasterMk cId="1676646719" sldId="2147483660"/>
              <pc:sldLayoutMk cId="2498469692" sldId="2147483664"/>
              <ac:spMk id="4" creationId="{00000000-0000-0000-0000-000000000000}"/>
            </ac:spMkLst>
          </pc:spChg>
        </pc:sldLayoutChg>
        <pc:sldLayoutChg chg="modSp">
          <pc:chgData name="Andres Penuela-Fernandez" userId="26693260-5f72-4911-8218-b098c180f1d5" providerId="ADAL" clId="{BC06EF19-1559-4B52-8E5C-04BEE9A72503}" dt="2020-01-13T20:17:05.830" v="508"/>
          <pc:sldLayoutMkLst>
            <pc:docMk/>
            <pc:sldMasterMk cId="1676646719" sldId="2147483660"/>
            <pc:sldLayoutMk cId="3013438040" sldId="2147483665"/>
          </pc:sldLayoutMkLst>
          <pc:spChg chg="mod">
            <ac:chgData name="Andres Penuela-Fernandez" userId="26693260-5f72-4911-8218-b098c180f1d5" providerId="ADAL" clId="{BC06EF19-1559-4B52-8E5C-04BEE9A72503}" dt="2020-01-13T20:17:05.830" v="508"/>
            <ac:spMkLst>
              <pc:docMk/>
              <pc:sldMasterMk cId="1676646719" sldId="2147483660"/>
              <pc:sldLayoutMk cId="3013438040" sldId="2147483665"/>
              <ac:spMk id="2" creationId="{00000000-0000-0000-0000-000000000000}"/>
            </ac:spMkLst>
          </pc:spChg>
          <pc:spChg chg="mod">
            <ac:chgData name="Andres Penuela-Fernandez" userId="26693260-5f72-4911-8218-b098c180f1d5" providerId="ADAL" clId="{BC06EF19-1559-4B52-8E5C-04BEE9A72503}" dt="2020-01-13T20:17:05.830" v="508"/>
            <ac:spMkLst>
              <pc:docMk/>
              <pc:sldMasterMk cId="1676646719" sldId="2147483660"/>
              <pc:sldLayoutMk cId="3013438040" sldId="2147483665"/>
              <ac:spMk id="3" creationId="{00000000-0000-0000-0000-000000000000}"/>
            </ac:spMkLst>
          </pc:spChg>
          <pc:spChg chg="mod">
            <ac:chgData name="Andres Penuela-Fernandez" userId="26693260-5f72-4911-8218-b098c180f1d5" providerId="ADAL" clId="{BC06EF19-1559-4B52-8E5C-04BEE9A72503}" dt="2020-01-13T20:17:05.830" v="508"/>
            <ac:spMkLst>
              <pc:docMk/>
              <pc:sldMasterMk cId="1676646719" sldId="2147483660"/>
              <pc:sldLayoutMk cId="3013438040" sldId="2147483665"/>
              <ac:spMk id="4" creationId="{00000000-0000-0000-0000-000000000000}"/>
            </ac:spMkLst>
          </pc:spChg>
          <pc:spChg chg="mod">
            <ac:chgData name="Andres Penuela-Fernandez" userId="26693260-5f72-4911-8218-b098c180f1d5" providerId="ADAL" clId="{BC06EF19-1559-4B52-8E5C-04BEE9A72503}" dt="2020-01-13T20:17:05.830" v="508"/>
            <ac:spMkLst>
              <pc:docMk/>
              <pc:sldMasterMk cId="1676646719" sldId="2147483660"/>
              <pc:sldLayoutMk cId="3013438040" sldId="2147483665"/>
              <ac:spMk id="5" creationId="{00000000-0000-0000-0000-000000000000}"/>
            </ac:spMkLst>
          </pc:spChg>
          <pc:spChg chg="mod">
            <ac:chgData name="Andres Penuela-Fernandez" userId="26693260-5f72-4911-8218-b098c180f1d5" providerId="ADAL" clId="{BC06EF19-1559-4B52-8E5C-04BEE9A72503}" dt="2020-01-13T20:17:05.830" v="508"/>
            <ac:spMkLst>
              <pc:docMk/>
              <pc:sldMasterMk cId="1676646719" sldId="2147483660"/>
              <pc:sldLayoutMk cId="3013438040" sldId="2147483665"/>
              <ac:spMk id="6" creationId="{00000000-0000-0000-0000-000000000000}"/>
            </ac:spMkLst>
          </pc:spChg>
        </pc:sldLayoutChg>
        <pc:sldLayoutChg chg="modSp">
          <pc:chgData name="Andres Penuela-Fernandez" userId="26693260-5f72-4911-8218-b098c180f1d5" providerId="ADAL" clId="{BC06EF19-1559-4B52-8E5C-04BEE9A72503}" dt="2020-01-13T20:17:05.830" v="508"/>
          <pc:sldLayoutMkLst>
            <pc:docMk/>
            <pc:sldMasterMk cId="1676646719" sldId="2147483660"/>
            <pc:sldLayoutMk cId="2233093089" sldId="2147483668"/>
          </pc:sldLayoutMkLst>
          <pc:spChg chg="mod">
            <ac:chgData name="Andres Penuela-Fernandez" userId="26693260-5f72-4911-8218-b098c180f1d5" providerId="ADAL" clId="{BC06EF19-1559-4B52-8E5C-04BEE9A72503}" dt="2020-01-13T20:17:05.830" v="508"/>
            <ac:spMkLst>
              <pc:docMk/>
              <pc:sldMasterMk cId="1676646719" sldId="2147483660"/>
              <pc:sldLayoutMk cId="2233093089" sldId="2147483668"/>
              <ac:spMk id="2" creationId="{00000000-0000-0000-0000-000000000000}"/>
            </ac:spMkLst>
          </pc:spChg>
          <pc:spChg chg="mod">
            <ac:chgData name="Andres Penuela-Fernandez" userId="26693260-5f72-4911-8218-b098c180f1d5" providerId="ADAL" clId="{BC06EF19-1559-4B52-8E5C-04BEE9A72503}" dt="2020-01-13T20:17:05.830" v="508"/>
            <ac:spMkLst>
              <pc:docMk/>
              <pc:sldMasterMk cId="1676646719" sldId="2147483660"/>
              <pc:sldLayoutMk cId="2233093089" sldId="2147483668"/>
              <ac:spMk id="3" creationId="{00000000-0000-0000-0000-000000000000}"/>
            </ac:spMkLst>
          </pc:spChg>
          <pc:spChg chg="mod">
            <ac:chgData name="Andres Penuela-Fernandez" userId="26693260-5f72-4911-8218-b098c180f1d5" providerId="ADAL" clId="{BC06EF19-1559-4B52-8E5C-04BEE9A72503}" dt="2020-01-13T20:17:05.830" v="508"/>
            <ac:spMkLst>
              <pc:docMk/>
              <pc:sldMasterMk cId="1676646719" sldId="2147483660"/>
              <pc:sldLayoutMk cId="2233093089" sldId="2147483668"/>
              <ac:spMk id="4" creationId="{00000000-0000-0000-0000-000000000000}"/>
            </ac:spMkLst>
          </pc:spChg>
        </pc:sldLayoutChg>
        <pc:sldLayoutChg chg="modSp">
          <pc:chgData name="Andres Penuela-Fernandez" userId="26693260-5f72-4911-8218-b098c180f1d5" providerId="ADAL" clId="{BC06EF19-1559-4B52-8E5C-04BEE9A72503}" dt="2020-01-13T20:17:05.830" v="508"/>
          <pc:sldLayoutMkLst>
            <pc:docMk/>
            <pc:sldMasterMk cId="1676646719" sldId="2147483660"/>
            <pc:sldLayoutMk cId="1685413425" sldId="2147483669"/>
          </pc:sldLayoutMkLst>
          <pc:spChg chg="mod">
            <ac:chgData name="Andres Penuela-Fernandez" userId="26693260-5f72-4911-8218-b098c180f1d5" providerId="ADAL" clId="{BC06EF19-1559-4B52-8E5C-04BEE9A72503}" dt="2020-01-13T20:17:05.830" v="508"/>
            <ac:spMkLst>
              <pc:docMk/>
              <pc:sldMasterMk cId="1676646719" sldId="2147483660"/>
              <pc:sldLayoutMk cId="1685413425" sldId="2147483669"/>
              <ac:spMk id="2" creationId="{00000000-0000-0000-0000-000000000000}"/>
            </ac:spMkLst>
          </pc:spChg>
          <pc:spChg chg="mod">
            <ac:chgData name="Andres Penuela-Fernandez" userId="26693260-5f72-4911-8218-b098c180f1d5" providerId="ADAL" clId="{BC06EF19-1559-4B52-8E5C-04BEE9A72503}" dt="2020-01-13T20:17:05.830" v="508"/>
            <ac:spMkLst>
              <pc:docMk/>
              <pc:sldMasterMk cId="1676646719" sldId="2147483660"/>
              <pc:sldLayoutMk cId="1685413425" sldId="2147483669"/>
              <ac:spMk id="3" creationId="{00000000-0000-0000-0000-000000000000}"/>
            </ac:spMkLst>
          </pc:spChg>
          <pc:spChg chg="mod">
            <ac:chgData name="Andres Penuela-Fernandez" userId="26693260-5f72-4911-8218-b098c180f1d5" providerId="ADAL" clId="{BC06EF19-1559-4B52-8E5C-04BEE9A72503}" dt="2020-01-13T20:17:05.830" v="508"/>
            <ac:spMkLst>
              <pc:docMk/>
              <pc:sldMasterMk cId="1676646719" sldId="2147483660"/>
              <pc:sldLayoutMk cId="1685413425" sldId="2147483669"/>
              <ac:spMk id="4" creationId="{00000000-0000-0000-0000-000000000000}"/>
            </ac:spMkLst>
          </pc:spChg>
        </pc:sldLayoutChg>
        <pc:sldLayoutChg chg="modSp">
          <pc:chgData name="Andres Penuela-Fernandez" userId="26693260-5f72-4911-8218-b098c180f1d5" providerId="ADAL" clId="{BC06EF19-1559-4B52-8E5C-04BEE9A72503}" dt="2020-01-13T20:17:05.830" v="508"/>
          <pc:sldLayoutMkLst>
            <pc:docMk/>
            <pc:sldMasterMk cId="1676646719" sldId="2147483660"/>
            <pc:sldLayoutMk cId="1655541709" sldId="2147483671"/>
          </pc:sldLayoutMkLst>
          <pc:spChg chg="mod">
            <ac:chgData name="Andres Penuela-Fernandez" userId="26693260-5f72-4911-8218-b098c180f1d5" providerId="ADAL" clId="{BC06EF19-1559-4B52-8E5C-04BEE9A72503}" dt="2020-01-13T20:17:05.830" v="508"/>
            <ac:spMkLst>
              <pc:docMk/>
              <pc:sldMasterMk cId="1676646719" sldId="2147483660"/>
              <pc:sldLayoutMk cId="1655541709" sldId="2147483671"/>
              <ac:spMk id="2" creationId="{00000000-0000-0000-0000-000000000000}"/>
            </ac:spMkLst>
          </pc:spChg>
          <pc:spChg chg="mod">
            <ac:chgData name="Andres Penuela-Fernandez" userId="26693260-5f72-4911-8218-b098c180f1d5" providerId="ADAL" clId="{BC06EF19-1559-4B52-8E5C-04BEE9A72503}" dt="2020-01-13T20:17:05.830" v="508"/>
            <ac:spMkLst>
              <pc:docMk/>
              <pc:sldMasterMk cId="1676646719" sldId="2147483660"/>
              <pc:sldLayoutMk cId="1655541709" sldId="2147483671"/>
              <ac:spMk id="3" creationId="{00000000-0000-0000-0000-000000000000}"/>
            </ac:spMkLst>
          </pc:spChg>
        </pc:sldLayoutChg>
      </pc:sldMasterChg>
      <pc:sldMasterChg chg="modSp modSldLayout">
        <pc:chgData name="Andres Penuela-Fernandez" userId="26693260-5f72-4911-8218-b098c180f1d5" providerId="ADAL" clId="{BC06EF19-1559-4B52-8E5C-04BEE9A72503}" dt="2020-01-14T15:48:52.651" v="2357"/>
        <pc:sldMasterMkLst>
          <pc:docMk/>
          <pc:sldMasterMk cId="2520255350" sldId="2147483660"/>
        </pc:sldMasterMkLst>
        <pc:spChg chg="mod">
          <ac:chgData name="Andres Penuela-Fernandez" userId="26693260-5f72-4911-8218-b098c180f1d5" providerId="ADAL" clId="{BC06EF19-1559-4B52-8E5C-04BEE9A72503}" dt="2020-01-14T15:48:52.651" v="2357"/>
          <ac:spMkLst>
            <pc:docMk/>
            <pc:sldMasterMk cId="2520255350" sldId="2147483660"/>
            <ac:spMk id="2" creationId="{00000000-0000-0000-0000-000000000000}"/>
          </ac:spMkLst>
        </pc:spChg>
        <pc:spChg chg="mod">
          <ac:chgData name="Andres Penuela-Fernandez" userId="26693260-5f72-4911-8218-b098c180f1d5" providerId="ADAL" clId="{BC06EF19-1559-4B52-8E5C-04BEE9A72503}" dt="2020-01-14T15:48:52.651" v="2357"/>
          <ac:spMkLst>
            <pc:docMk/>
            <pc:sldMasterMk cId="2520255350" sldId="2147483660"/>
            <ac:spMk id="3" creationId="{00000000-0000-0000-0000-000000000000}"/>
          </ac:spMkLst>
        </pc:spChg>
        <pc:spChg chg="mod">
          <ac:chgData name="Andres Penuela-Fernandez" userId="26693260-5f72-4911-8218-b098c180f1d5" providerId="ADAL" clId="{BC06EF19-1559-4B52-8E5C-04BEE9A72503}" dt="2020-01-14T15:48:52.651" v="2357"/>
          <ac:spMkLst>
            <pc:docMk/>
            <pc:sldMasterMk cId="2520255350" sldId="2147483660"/>
            <ac:spMk id="4" creationId="{00000000-0000-0000-0000-000000000000}"/>
          </ac:spMkLst>
        </pc:spChg>
        <pc:spChg chg="mod">
          <ac:chgData name="Andres Penuela-Fernandez" userId="26693260-5f72-4911-8218-b098c180f1d5" providerId="ADAL" clId="{BC06EF19-1559-4B52-8E5C-04BEE9A72503}" dt="2020-01-14T15:48:52.651" v="2357"/>
          <ac:spMkLst>
            <pc:docMk/>
            <pc:sldMasterMk cId="2520255350" sldId="2147483660"/>
            <ac:spMk id="5" creationId="{00000000-0000-0000-0000-000000000000}"/>
          </ac:spMkLst>
        </pc:spChg>
        <pc:spChg chg="mod">
          <ac:chgData name="Andres Penuela-Fernandez" userId="26693260-5f72-4911-8218-b098c180f1d5" providerId="ADAL" clId="{BC06EF19-1559-4B52-8E5C-04BEE9A72503}" dt="2020-01-14T15:48:52.651" v="2357"/>
          <ac:spMkLst>
            <pc:docMk/>
            <pc:sldMasterMk cId="2520255350" sldId="2147483660"/>
            <ac:spMk id="6" creationId="{00000000-0000-0000-0000-000000000000}"/>
          </ac:spMkLst>
        </pc:spChg>
        <pc:sldLayoutChg chg="modSp">
          <pc:chgData name="Andres Penuela-Fernandez" userId="26693260-5f72-4911-8218-b098c180f1d5" providerId="ADAL" clId="{BC06EF19-1559-4B52-8E5C-04BEE9A72503}" dt="2020-01-14T15:48:52.651" v="2357"/>
          <pc:sldLayoutMkLst>
            <pc:docMk/>
            <pc:sldMasterMk cId="2520255350" sldId="2147483660"/>
            <pc:sldLayoutMk cId="2238918440" sldId="2147483661"/>
          </pc:sldLayoutMkLst>
          <pc:spChg chg="mod">
            <ac:chgData name="Andres Penuela-Fernandez" userId="26693260-5f72-4911-8218-b098c180f1d5" providerId="ADAL" clId="{BC06EF19-1559-4B52-8E5C-04BEE9A72503}" dt="2020-01-14T15:48:52.651" v="2357"/>
            <ac:spMkLst>
              <pc:docMk/>
              <pc:sldMasterMk cId="2520255350" sldId="2147483660"/>
              <pc:sldLayoutMk cId="2238918440" sldId="2147483661"/>
              <ac:spMk id="2" creationId="{00000000-0000-0000-0000-000000000000}"/>
            </ac:spMkLst>
          </pc:spChg>
          <pc:spChg chg="mod">
            <ac:chgData name="Andres Penuela-Fernandez" userId="26693260-5f72-4911-8218-b098c180f1d5" providerId="ADAL" clId="{BC06EF19-1559-4B52-8E5C-04BEE9A72503}" dt="2020-01-14T15:48:52.651" v="2357"/>
            <ac:spMkLst>
              <pc:docMk/>
              <pc:sldMasterMk cId="2520255350" sldId="2147483660"/>
              <pc:sldLayoutMk cId="2238918440" sldId="2147483661"/>
              <ac:spMk id="3" creationId="{00000000-0000-0000-0000-000000000000}"/>
            </ac:spMkLst>
          </pc:spChg>
        </pc:sldLayoutChg>
        <pc:sldLayoutChg chg="modSp">
          <pc:chgData name="Andres Penuela-Fernandez" userId="26693260-5f72-4911-8218-b098c180f1d5" providerId="ADAL" clId="{BC06EF19-1559-4B52-8E5C-04BEE9A72503}" dt="2020-01-14T15:48:52.651" v="2357"/>
          <pc:sldLayoutMkLst>
            <pc:docMk/>
            <pc:sldMasterMk cId="2520255350" sldId="2147483660"/>
            <pc:sldLayoutMk cId="3791829781" sldId="2147483663"/>
          </pc:sldLayoutMkLst>
          <pc:spChg chg="mod">
            <ac:chgData name="Andres Penuela-Fernandez" userId="26693260-5f72-4911-8218-b098c180f1d5" providerId="ADAL" clId="{BC06EF19-1559-4B52-8E5C-04BEE9A72503}" dt="2020-01-14T15:48:52.651" v="2357"/>
            <ac:spMkLst>
              <pc:docMk/>
              <pc:sldMasterMk cId="2520255350" sldId="2147483660"/>
              <pc:sldLayoutMk cId="3791829781" sldId="2147483663"/>
              <ac:spMk id="2" creationId="{00000000-0000-0000-0000-000000000000}"/>
            </ac:spMkLst>
          </pc:spChg>
          <pc:spChg chg="mod">
            <ac:chgData name="Andres Penuela-Fernandez" userId="26693260-5f72-4911-8218-b098c180f1d5" providerId="ADAL" clId="{BC06EF19-1559-4B52-8E5C-04BEE9A72503}" dt="2020-01-14T15:48:52.651" v="2357"/>
            <ac:spMkLst>
              <pc:docMk/>
              <pc:sldMasterMk cId="2520255350" sldId="2147483660"/>
              <pc:sldLayoutMk cId="3791829781" sldId="2147483663"/>
              <ac:spMk id="3" creationId="{00000000-0000-0000-0000-000000000000}"/>
            </ac:spMkLst>
          </pc:spChg>
        </pc:sldLayoutChg>
        <pc:sldLayoutChg chg="modSp">
          <pc:chgData name="Andres Penuela-Fernandez" userId="26693260-5f72-4911-8218-b098c180f1d5" providerId="ADAL" clId="{BC06EF19-1559-4B52-8E5C-04BEE9A72503}" dt="2020-01-14T15:48:52.651" v="2357"/>
          <pc:sldLayoutMkLst>
            <pc:docMk/>
            <pc:sldMasterMk cId="2520255350" sldId="2147483660"/>
            <pc:sldLayoutMk cId="1416532066" sldId="2147483664"/>
          </pc:sldLayoutMkLst>
          <pc:spChg chg="mod">
            <ac:chgData name="Andres Penuela-Fernandez" userId="26693260-5f72-4911-8218-b098c180f1d5" providerId="ADAL" clId="{BC06EF19-1559-4B52-8E5C-04BEE9A72503}" dt="2020-01-14T15:48:52.651" v="2357"/>
            <ac:spMkLst>
              <pc:docMk/>
              <pc:sldMasterMk cId="2520255350" sldId="2147483660"/>
              <pc:sldLayoutMk cId="1416532066" sldId="2147483664"/>
              <ac:spMk id="3" creationId="{00000000-0000-0000-0000-000000000000}"/>
            </ac:spMkLst>
          </pc:spChg>
          <pc:spChg chg="mod">
            <ac:chgData name="Andres Penuela-Fernandez" userId="26693260-5f72-4911-8218-b098c180f1d5" providerId="ADAL" clId="{BC06EF19-1559-4B52-8E5C-04BEE9A72503}" dt="2020-01-14T15:48:52.651" v="2357"/>
            <ac:spMkLst>
              <pc:docMk/>
              <pc:sldMasterMk cId="2520255350" sldId="2147483660"/>
              <pc:sldLayoutMk cId="1416532066" sldId="2147483664"/>
              <ac:spMk id="4" creationId="{00000000-0000-0000-0000-000000000000}"/>
            </ac:spMkLst>
          </pc:spChg>
        </pc:sldLayoutChg>
        <pc:sldLayoutChg chg="modSp">
          <pc:chgData name="Andres Penuela-Fernandez" userId="26693260-5f72-4911-8218-b098c180f1d5" providerId="ADAL" clId="{BC06EF19-1559-4B52-8E5C-04BEE9A72503}" dt="2020-01-14T15:48:52.651" v="2357"/>
          <pc:sldLayoutMkLst>
            <pc:docMk/>
            <pc:sldMasterMk cId="2520255350" sldId="2147483660"/>
            <pc:sldLayoutMk cId="3263706541" sldId="2147483665"/>
          </pc:sldLayoutMkLst>
          <pc:spChg chg="mod">
            <ac:chgData name="Andres Penuela-Fernandez" userId="26693260-5f72-4911-8218-b098c180f1d5" providerId="ADAL" clId="{BC06EF19-1559-4B52-8E5C-04BEE9A72503}" dt="2020-01-14T15:48:52.651" v="2357"/>
            <ac:spMkLst>
              <pc:docMk/>
              <pc:sldMasterMk cId="2520255350" sldId="2147483660"/>
              <pc:sldLayoutMk cId="3263706541" sldId="2147483665"/>
              <ac:spMk id="2" creationId="{00000000-0000-0000-0000-000000000000}"/>
            </ac:spMkLst>
          </pc:spChg>
          <pc:spChg chg="mod">
            <ac:chgData name="Andres Penuela-Fernandez" userId="26693260-5f72-4911-8218-b098c180f1d5" providerId="ADAL" clId="{BC06EF19-1559-4B52-8E5C-04BEE9A72503}" dt="2020-01-14T15:48:52.651" v="2357"/>
            <ac:spMkLst>
              <pc:docMk/>
              <pc:sldMasterMk cId="2520255350" sldId="2147483660"/>
              <pc:sldLayoutMk cId="3263706541" sldId="2147483665"/>
              <ac:spMk id="3" creationId="{00000000-0000-0000-0000-000000000000}"/>
            </ac:spMkLst>
          </pc:spChg>
          <pc:spChg chg="mod">
            <ac:chgData name="Andres Penuela-Fernandez" userId="26693260-5f72-4911-8218-b098c180f1d5" providerId="ADAL" clId="{BC06EF19-1559-4B52-8E5C-04BEE9A72503}" dt="2020-01-14T15:48:52.651" v="2357"/>
            <ac:spMkLst>
              <pc:docMk/>
              <pc:sldMasterMk cId="2520255350" sldId="2147483660"/>
              <pc:sldLayoutMk cId="3263706541" sldId="2147483665"/>
              <ac:spMk id="4" creationId="{00000000-0000-0000-0000-000000000000}"/>
            </ac:spMkLst>
          </pc:spChg>
          <pc:spChg chg="mod">
            <ac:chgData name="Andres Penuela-Fernandez" userId="26693260-5f72-4911-8218-b098c180f1d5" providerId="ADAL" clId="{BC06EF19-1559-4B52-8E5C-04BEE9A72503}" dt="2020-01-14T15:48:52.651" v="2357"/>
            <ac:spMkLst>
              <pc:docMk/>
              <pc:sldMasterMk cId="2520255350" sldId="2147483660"/>
              <pc:sldLayoutMk cId="3263706541" sldId="2147483665"/>
              <ac:spMk id="5" creationId="{00000000-0000-0000-0000-000000000000}"/>
            </ac:spMkLst>
          </pc:spChg>
          <pc:spChg chg="mod">
            <ac:chgData name="Andres Penuela-Fernandez" userId="26693260-5f72-4911-8218-b098c180f1d5" providerId="ADAL" clId="{BC06EF19-1559-4B52-8E5C-04BEE9A72503}" dt="2020-01-14T15:48:52.651" v="2357"/>
            <ac:spMkLst>
              <pc:docMk/>
              <pc:sldMasterMk cId="2520255350" sldId="2147483660"/>
              <pc:sldLayoutMk cId="3263706541" sldId="2147483665"/>
              <ac:spMk id="6" creationId="{00000000-0000-0000-0000-000000000000}"/>
            </ac:spMkLst>
          </pc:spChg>
        </pc:sldLayoutChg>
        <pc:sldLayoutChg chg="modSp">
          <pc:chgData name="Andres Penuela-Fernandez" userId="26693260-5f72-4911-8218-b098c180f1d5" providerId="ADAL" clId="{BC06EF19-1559-4B52-8E5C-04BEE9A72503}" dt="2020-01-14T15:48:52.651" v="2357"/>
          <pc:sldLayoutMkLst>
            <pc:docMk/>
            <pc:sldMasterMk cId="2520255350" sldId="2147483660"/>
            <pc:sldLayoutMk cId="2188128276" sldId="2147483668"/>
          </pc:sldLayoutMkLst>
          <pc:spChg chg="mod">
            <ac:chgData name="Andres Penuela-Fernandez" userId="26693260-5f72-4911-8218-b098c180f1d5" providerId="ADAL" clId="{BC06EF19-1559-4B52-8E5C-04BEE9A72503}" dt="2020-01-14T15:48:52.651" v="2357"/>
            <ac:spMkLst>
              <pc:docMk/>
              <pc:sldMasterMk cId="2520255350" sldId="2147483660"/>
              <pc:sldLayoutMk cId="2188128276" sldId="2147483668"/>
              <ac:spMk id="2" creationId="{00000000-0000-0000-0000-000000000000}"/>
            </ac:spMkLst>
          </pc:spChg>
          <pc:spChg chg="mod">
            <ac:chgData name="Andres Penuela-Fernandez" userId="26693260-5f72-4911-8218-b098c180f1d5" providerId="ADAL" clId="{BC06EF19-1559-4B52-8E5C-04BEE9A72503}" dt="2020-01-14T15:48:52.651" v="2357"/>
            <ac:spMkLst>
              <pc:docMk/>
              <pc:sldMasterMk cId="2520255350" sldId="2147483660"/>
              <pc:sldLayoutMk cId="2188128276" sldId="2147483668"/>
              <ac:spMk id="3" creationId="{00000000-0000-0000-0000-000000000000}"/>
            </ac:spMkLst>
          </pc:spChg>
          <pc:spChg chg="mod">
            <ac:chgData name="Andres Penuela-Fernandez" userId="26693260-5f72-4911-8218-b098c180f1d5" providerId="ADAL" clId="{BC06EF19-1559-4B52-8E5C-04BEE9A72503}" dt="2020-01-14T15:48:52.651" v="2357"/>
            <ac:spMkLst>
              <pc:docMk/>
              <pc:sldMasterMk cId="2520255350" sldId="2147483660"/>
              <pc:sldLayoutMk cId="2188128276" sldId="2147483668"/>
              <ac:spMk id="4" creationId="{00000000-0000-0000-0000-000000000000}"/>
            </ac:spMkLst>
          </pc:spChg>
        </pc:sldLayoutChg>
        <pc:sldLayoutChg chg="modSp">
          <pc:chgData name="Andres Penuela-Fernandez" userId="26693260-5f72-4911-8218-b098c180f1d5" providerId="ADAL" clId="{BC06EF19-1559-4B52-8E5C-04BEE9A72503}" dt="2020-01-14T15:48:52.651" v="2357"/>
          <pc:sldLayoutMkLst>
            <pc:docMk/>
            <pc:sldMasterMk cId="2520255350" sldId="2147483660"/>
            <pc:sldLayoutMk cId="3066696847" sldId="2147483669"/>
          </pc:sldLayoutMkLst>
          <pc:spChg chg="mod">
            <ac:chgData name="Andres Penuela-Fernandez" userId="26693260-5f72-4911-8218-b098c180f1d5" providerId="ADAL" clId="{BC06EF19-1559-4B52-8E5C-04BEE9A72503}" dt="2020-01-14T15:48:52.651" v="2357"/>
            <ac:spMkLst>
              <pc:docMk/>
              <pc:sldMasterMk cId="2520255350" sldId="2147483660"/>
              <pc:sldLayoutMk cId="3066696847" sldId="2147483669"/>
              <ac:spMk id="2" creationId="{00000000-0000-0000-0000-000000000000}"/>
            </ac:spMkLst>
          </pc:spChg>
          <pc:spChg chg="mod">
            <ac:chgData name="Andres Penuela-Fernandez" userId="26693260-5f72-4911-8218-b098c180f1d5" providerId="ADAL" clId="{BC06EF19-1559-4B52-8E5C-04BEE9A72503}" dt="2020-01-14T15:48:52.651" v="2357"/>
            <ac:spMkLst>
              <pc:docMk/>
              <pc:sldMasterMk cId="2520255350" sldId="2147483660"/>
              <pc:sldLayoutMk cId="3066696847" sldId="2147483669"/>
              <ac:spMk id="3" creationId="{00000000-0000-0000-0000-000000000000}"/>
            </ac:spMkLst>
          </pc:spChg>
          <pc:spChg chg="mod">
            <ac:chgData name="Andres Penuela-Fernandez" userId="26693260-5f72-4911-8218-b098c180f1d5" providerId="ADAL" clId="{BC06EF19-1559-4B52-8E5C-04BEE9A72503}" dt="2020-01-14T15:48:52.651" v="2357"/>
            <ac:spMkLst>
              <pc:docMk/>
              <pc:sldMasterMk cId="2520255350" sldId="2147483660"/>
              <pc:sldLayoutMk cId="3066696847" sldId="2147483669"/>
              <ac:spMk id="4" creationId="{00000000-0000-0000-0000-000000000000}"/>
            </ac:spMkLst>
          </pc:spChg>
        </pc:sldLayoutChg>
        <pc:sldLayoutChg chg="modSp">
          <pc:chgData name="Andres Penuela-Fernandez" userId="26693260-5f72-4911-8218-b098c180f1d5" providerId="ADAL" clId="{BC06EF19-1559-4B52-8E5C-04BEE9A72503}" dt="2020-01-14T15:48:52.651" v="2357"/>
          <pc:sldLayoutMkLst>
            <pc:docMk/>
            <pc:sldMasterMk cId="2520255350" sldId="2147483660"/>
            <pc:sldLayoutMk cId="2157153980" sldId="2147483671"/>
          </pc:sldLayoutMkLst>
          <pc:spChg chg="mod">
            <ac:chgData name="Andres Penuela-Fernandez" userId="26693260-5f72-4911-8218-b098c180f1d5" providerId="ADAL" clId="{BC06EF19-1559-4B52-8E5C-04BEE9A72503}" dt="2020-01-14T15:48:52.651" v="2357"/>
            <ac:spMkLst>
              <pc:docMk/>
              <pc:sldMasterMk cId="2520255350" sldId="2147483660"/>
              <pc:sldLayoutMk cId="2157153980" sldId="2147483671"/>
              <ac:spMk id="2" creationId="{00000000-0000-0000-0000-000000000000}"/>
            </ac:spMkLst>
          </pc:spChg>
          <pc:spChg chg="mod">
            <ac:chgData name="Andres Penuela-Fernandez" userId="26693260-5f72-4911-8218-b098c180f1d5" providerId="ADAL" clId="{BC06EF19-1559-4B52-8E5C-04BEE9A72503}" dt="2020-01-14T15:48:52.651" v="2357"/>
            <ac:spMkLst>
              <pc:docMk/>
              <pc:sldMasterMk cId="2520255350" sldId="2147483660"/>
              <pc:sldLayoutMk cId="2157153980" sldId="2147483671"/>
              <ac:spMk id="3" creationId="{00000000-0000-0000-0000-000000000000}"/>
            </ac:spMkLst>
          </pc:spChg>
        </pc:sldLayoutChg>
      </pc:sldMasterChg>
    </pc:docChg>
  </pc:docChgLst>
  <pc:docChgLst>
    <pc:chgData name="Andres Penuela-Fernandez" userId="26693260-5f72-4911-8218-b098c180f1d5" providerId="ADAL" clId="{6F94E0FE-15A3-43CA-8C79-F50DA8658D2F}"/>
    <pc:docChg chg="undo custSel modSld">
      <pc:chgData name="Andres Penuela-Fernandez" userId="26693260-5f72-4911-8218-b098c180f1d5" providerId="ADAL" clId="{6F94E0FE-15A3-43CA-8C79-F50DA8658D2F}" dt="2020-02-13T17:43:33.645" v="132" actId="1076"/>
      <pc:docMkLst>
        <pc:docMk/>
      </pc:docMkLst>
      <pc:sldChg chg="addSp delSp modSp">
        <pc:chgData name="Andres Penuela-Fernandez" userId="26693260-5f72-4911-8218-b098c180f1d5" providerId="ADAL" clId="{6F94E0FE-15A3-43CA-8C79-F50DA8658D2F}" dt="2020-02-13T17:43:33.645" v="132" actId="1076"/>
        <pc:sldMkLst>
          <pc:docMk/>
          <pc:sldMk cId="3747394284" sldId="256"/>
        </pc:sldMkLst>
        <pc:spChg chg="mod">
          <ac:chgData name="Andres Penuela-Fernandez" userId="26693260-5f72-4911-8218-b098c180f1d5" providerId="ADAL" clId="{6F94E0FE-15A3-43CA-8C79-F50DA8658D2F}" dt="2020-02-13T15:00:55.893" v="33" actId="164"/>
          <ac:spMkLst>
            <pc:docMk/>
            <pc:sldMk cId="3747394284" sldId="256"/>
            <ac:spMk id="4" creationId="{366A7950-D715-4706-BCEC-BB07A3958164}"/>
          </ac:spMkLst>
        </pc:spChg>
        <pc:spChg chg="mod">
          <ac:chgData name="Andres Penuela-Fernandez" userId="26693260-5f72-4911-8218-b098c180f1d5" providerId="ADAL" clId="{6F94E0FE-15A3-43CA-8C79-F50DA8658D2F}" dt="2020-02-13T15:00:55.893" v="33" actId="164"/>
          <ac:spMkLst>
            <pc:docMk/>
            <pc:sldMk cId="3747394284" sldId="256"/>
            <ac:spMk id="6" creationId="{0A1F5B55-926A-4086-847A-9CC4363BA1B2}"/>
          </ac:spMkLst>
        </pc:spChg>
        <pc:spChg chg="mod">
          <ac:chgData name="Andres Penuela-Fernandez" userId="26693260-5f72-4911-8218-b098c180f1d5" providerId="ADAL" clId="{6F94E0FE-15A3-43CA-8C79-F50DA8658D2F}" dt="2020-02-13T15:00:55.893" v="33" actId="164"/>
          <ac:spMkLst>
            <pc:docMk/>
            <pc:sldMk cId="3747394284" sldId="256"/>
            <ac:spMk id="28" creationId="{768D26F7-AA54-4AE4-B091-D716745EE619}"/>
          </ac:spMkLst>
        </pc:spChg>
        <pc:spChg chg="mod">
          <ac:chgData name="Andres Penuela-Fernandez" userId="26693260-5f72-4911-8218-b098c180f1d5" providerId="ADAL" clId="{6F94E0FE-15A3-43CA-8C79-F50DA8658D2F}" dt="2020-02-13T15:00:55.893" v="33" actId="164"/>
          <ac:spMkLst>
            <pc:docMk/>
            <pc:sldMk cId="3747394284" sldId="256"/>
            <ac:spMk id="30" creationId="{67DC22B7-78A0-43C1-911F-F64A4CCA8399}"/>
          </ac:spMkLst>
        </pc:spChg>
        <pc:spChg chg="mod">
          <ac:chgData name="Andres Penuela-Fernandez" userId="26693260-5f72-4911-8218-b098c180f1d5" providerId="ADAL" clId="{6F94E0FE-15A3-43CA-8C79-F50DA8658D2F}" dt="2020-02-13T15:00:55.893" v="33" actId="164"/>
          <ac:spMkLst>
            <pc:docMk/>
            <pc:sldMk cId="3747394284" sldId="256"/>
            <ac:spMk id="48" creationId="{AC94FA18-2CB9-4194-BA8F-9A9946B9AB45}"/>
          </ac:spMkLst>
        </pc:spChg>
        <pc:spChg chg="mod">
          <ac:chgData name="Andres Penuela-Fernandez" userId="26693260-5f72-4911-8218-b098c180f1d5" providerId="ADAL" clId="{6F94E0FE-15A3-43CA-8C79-F50DA8658D2F}" dt="2020-02-13T15:00:55.893" v="33" actId="164"/>
          <ac:spMkLst>
            <pc:docMk/>
            <pc:sldMk cId="3747394284" sldId="256"/>
            <ac:spMk id="59" creationId="{EB449BEC-15F2-40BE-83ED-AB5E3F63317E}"/>
          </ac:spMkLst>
        </pc:spChg>
        <pc:spChg chg="mod">
          <ac:chgData name="Andres Penuela-Fernandez" userId="26693260-5f72-4911-8218-b098c180f1d5" providerId="ADAL" clId="{6F94E0FE-15A3-43CA-8C79-F50DA8658D2F}" dt="2020-02-13T15:00:55.893" v="33" actId="164"/>
          <ac:spMkLst>
            <pc:docMk/>
            <pc:sldMk cId="3747394284" sldId="256"/>
            <ac:spMk id="71" creationId="{087EB982-A52A-438A-B930-73C80DC3076E}"/>
          </ac:spMkLst>
        </pc:spChg>
        <pc:spChg chg="mod">
          <ac:chgData name="Andres Penuela-Fernandez" userId="26693260-5f72-4911-8218-b098c180f1d5" providerId="ADAL" clId="{6F94E0FE-15A3-43CA-8C79-F50DA8658D2F}" dt="2020-02-13T15:00:55.893" v="33" actId="164"/>
          <ac:spMkLst>
            <pc:docMk/>
            <pc:sldMk cId="3747394284" sldId="256"/>
            <ac:spMk id="74" creationId="{39309C76-9558-4BDC-9688-A713182A728F}"/>
          </ac:spMkLst>
        </pc:spChg>
        <pc:spChg chg="mod">
          <ac:chgData name="Andres Penuela-Fernandez" userId="26693260-5f72-4911-8218-b098c180f1d5" providerId="ADAL" clId="{6F94E0FE-15A3-43CA-8C79-F50DA8658D2F}" dt="2020-02-13T15:00:55.893" v="33" actId="164"/>
          <ac:spMkLst>
            <pc:docMk/>
            <pc:sldMk cId="3747394284" sldId="256"/>
            <ac:spMk id="75" creationId="{32164535-D527-4E8E-B895-B3D0252E7BAA}"/>
          </ac:spMkLst>
        </pc:spChg>
        <pc:spChg chg="mod">
          <ac:chgData name="Andres Penuela-Fernandez" userId="26693260-5f72-4911-8218-b098c180f1d5" providerId="ADAL" clId="{6F94E0FE-15A3-43CA-8C79-F50DA8658D2F}" dt="2020-02-13T15:00:55.893" v="33" actId="164"/>
          <ac:spMkLst>
            <pc:docMk/>
            <pc:sldMk cId="3747394284" sldId="256"/>
            <ac:spMk id="78" creationId="{5F6A3BFB-4E9D-4B33-955C-D6C3B4F9C539}"/>
          </ac:spMkLst>
        </pc:spChg>
        <pc:spChg chg="mod">
          <ac:chgData name="Andres Penuela-Fernandez" userId="26693260-5f72-4911-8218-b098c180f1d5" providerId="ADAL" clId="{6F94E0FE-15A3-43CA-8C79-F50DA8658D2F}" dt="2020-02-13T15:00:55.893" v="33" actId="164"/>
          <ac:spMkLst>
            <pc:docMk/>
            <pc:sldMk cId="3747394284" sldId="256"/>
            <ac:spMk id="80" creationId="{46A59952-CCED-4EEC-8F43-8CC7D09D51EA}"/>
          </ac:spMkLst>
        </pc:spChg>
        <pc:spChg chg="mod">
          <ac:chgData name="Andres Penuela-Fernandez" userId="26693260-5f72-4911-8218-b098c180f1d5" providerId="ADAL" clId="{6F94E0FE-15A3-43CA-8C79-F50DA8658D2F}" dt="2020-02-13T15:00:55.893" v="33" actId="164"/>
          <ac:spMkLst>
            <pc:docMk/>
            <pc:sldMk cId="3747394284" sldId="256"/>
            <ac:spMk id="87" creationId="{42B800CD-591C-4524-8530-C6507CFF5EC9}"/>
          </ac:spMkLst>
        </pc:spChg>
        <pc:spChg chg="mod">
          <ac:chgData name="Andres Penuela-Fernandez" userId="26693260-5f72-4911-8218-b098c180f1d5" providerId="ADAL" clId="{6F94E0FE-15A3-43CA-8C79-F50DA8658D2F}" dt="2020-02-13T15:00:55.893" v="33" actId="164"/>
          <ac:spMkLst>
            <pc:docMk/>
            <pc:sldMk cId="3747394284" sldId="256"/>
            <ac:spMk id="88" creationId="{36B09E84-E856-429A-B96A-43CB1B25CD15}"/>
          </ac:spMkLst>
        </pc:spChg>
        <pc:spChg chg="mod">
          <ac:chgData name="Andres Penuela-Fernandez" userId="26693260-5f72-4911-8218-b098c180f1d5" providerId="ADAL" clId="{6F94E0FE-15A3-43CA-8C79-F50DA8658D2F}" dt="2020-02-13T15:00:55.893" v="33" actId="164"/>
          <ac:spMkLst>
            <pc:docMk/>
            <pc:sldMk cId="3747394284" sldId="256"/>
            <ac:spMk id="89" creationId="{FD6EAE21-F467-4879-9B97-E5A699A7C144}"/>
          </ac:spMkLst>
        </pc:spChg>
        <pc:spChg chg="mod">
          <ac:chgData name="Andres Penuela-Fernandez" userId="26693260-5f72-4911-8218-b098c180f1d5" providerId="ADAL" clId="{6F94E0FE-15A3-43CA-8C79-F50DA8658D2F}" dt="2020-02-13T15:00:55.893" v="33" actId="164"/>
          <ac:spMkLst>
            <pc:docMk/>
            <pc:sldMk cId="3747394284" sldId="256"/>
            <ac:spMk id="90" creationId="{B143427E-3AF7-4938-AD86-C793A3D3A375}"/>
          </ac:spMkLst>
        </pc:spChg>
        <pc:spChg chg="mod">
          <ac:chgData name="Andres Penuela-Fernandez" userId="26693260-5f72-4911-8218-b098c180f1d5" providerId="ADAL" clId="{6F94E0FE-15A3-43CA-8C79-F50DA8658D2F}" dt="2020-02-13T15:00:55.893" v="33" actId="164"/>
          <ac:spMkLst>
            <pc:docMk/>
            <pc:sldMk cId="3747394284" sldId="256"/>
            <ac:spMk id="93" creationId="{6B6BAF1B-51C0-4027-9CD1-029BD0537A3F}"/>
          </ac:spMkLst>
        </pc:spChg>
        <pc:spChg chg="mod">
          <ac:chgData name="Andres Penuela-Fernandez" userId="26693260-5f72-4911-8218-b098c180f1d5" providerId="ADAL" clId="{6F94E0FE-15A3-43CA-8C79-F50DA8658D2F}" dt="2020-02-13T15:00:55.893" v="33" actId="164"/>
          <ac:spMkLst>
            <pc:docMk/>
            <pc:sldMk cId="3747394284" sldId="256"/>
            <ac:spMk id="94" creationId="{E3028DB1-289A-48C2-BCB7-B9605EDBF190}"/>
          </ac:spMkLst>
        </pc:spChg>
        <pc:spChg chg="mod">
          <ac:chgData name="Andres Penuela-Fernandez" userId="26693260-5f72-4911-8218-b098c180f1d5" providerId="ADAL" clId="{6F94E0FE-15A3-43CA-8C79-F50DA8658D2F}" dt="2020-02-13T15:00:55.893" v="33" actId="164"/>
          <ac:spMkLst>
            <pc:docMk/>
            <pc:sldMk cId="3747394284" sldId="256"/>
            <ac:spMk id="95" creationId="{FF1388BE-97B4-4A62-8934-0F9BF064A45F}"/>
          </ac:spMkLst>
        </pc:spChg>
        <pc:spChg chg="mod">
          <ac:chgData name="Andres Penuela-Fernandez" userId="26693260-5f72-4911-8218-b098c180f1d5" providerId="ADAL" clId="{6F94E0FE-15A3-43CA-8C79-F50DA8658D2F}" dt="2020-02-13T15:00:55.893" v="33" actId="164"/>
          <ac:spMkLst>
            <pc:docMk/>
            <pc:sldMk cId="3747394284" sldId="256"/>
            <ac:spMk id="96" creationId="{73A5380D-DECE-4855-8C90-05DBA0C709B4}"/>
          </ac:spMkLst>
        </pc:spChg>
        <pc:spChg chg="add mod">
          <ac:chgData name="Andres Penuela-Fernandez" userId="26693260-5f72-4911-8218-b098c180f1d5" providerId="ADAL" clId="{6F94E0FE-15A3-43CA-8C79-F50DA8658D2F}" dt="2020-02-13T15:00:55.893" v="33" actId="164"/>
          <ac:spMkLst>
            <pc:docMk/>
            <pc:sldMk cId="3747394284" sldId="256"/>
            <ac:spMk id="97" creationId="{29C0EA03-D168-42EC-BC09-C5E81AE3ABD8}"/>
          </ac:spMkLst>
        </pc:spChg>
        <pc:spChg chg="mod">
          <ac:chgData name="Andres Penuela-Fernandez" userId="26693260-5f72-4911-8218-b098c180f1d5" providerId="ADAL" clId="{6F94E0FE-15A3-43CA-8C79-F50DA8658D2F}" dt="2020-02-13T15:00:55.893" v="33" actId="164"/>
          <ac:spMkLst>
            <pc:docMk/>
            <pc:sldMk cId="3747394284" sldId="256"/>
            <ac:spMk id="100" creationId="{E00111C9-8F35-4338-8CB2-C53F99223F40}"/>
          </ac:spMkLst>
        </pc:spChg>
        <pc:spChg chg="mod">
          <ac:chgData name="Andres Penuela-Fernandez" userId="26693260-5f72-4911-8218-b098c180f1d5" providerId="ADAL" clId="{6F94E0FE-15A3-43CA-8C79-F50DA8658D2F}" dt="2020-02-13T15:00:55.893" v="33" actId="164"/>
          <ac:spMkLst>
            <pc:docMk/>
            <pc:sldMk cId="3747394284" sldId="256"/>
            <ac:spMk id="101" creationId="{EAA71026-D06B-4F64-888D-B404EA28FBDE}"/>
          </ac:spMkLst>
        </pc:spChg>
        <pc:spChg chg="mod">
          <ac:chgData name="Andres Penuela-Fernandez" userId="26693260-5f72-4911-8218-b098c180f1d5" providerId="ADAL" clId="{6F94E0FE-15A3-43CA-8C79-F50DA8658D2F}" dt="2020-02-13T15:00:55.893" v="33" actId="164"/>
          <ac:spMkLst>
            <pc:docMk/>
            <pc:sldMk cId="3747394284" sldId="256"/>
            <ac:spMk id="102" creationId="{E05CE0F2-5F24-4EDD-A013-6C06CE0660E3}"/>
          </ac:spMkLst>
        </pc:spChg>
        <pc:spChg chg="mod">
          <ac:chgData name="Andres Penuela-Fernandez" userId="26693260-5f72-4911-8218-b098c180f1d5" providerId="ADAL" clId="{6F94E0FE-15A3-43CA-8C79-F50DA8658D2F}" dt="2020-02-13T15:00:55.893" v="33" actId="164"/>
          <ac:spMkLst>
            <pc:docMk/>
            <pc:sldMk cId="3747394284" sldId="256"/>
            <ac:spMk id="103" creationId="{006B42C3-54AA-461A-912F-D6AB2BCCCCCA}"/>
          </ac:spMkLst>
        </pc:spChg>
        <pc:spChg chg="mod">
          <ac:chgData name="Andres Penuela-Fernandez" userId="26693260-5f72-4911-8218-b098c180f1d5" providerId="ADAL" clId="{6F94E0FE-15A3-43CA-8C79-F50DA8658D2F}" dt="2020-02-13T15:00:55.893" v="33" actId="164"/>
          <ac:spMkLst>
            <pc:docMk/>
            <pc:sldMk cId="3747394284" sldId="256"/>
            <ac:spMk id="104" creationId="{60D1CE23-B489-4087-BB85-CDD5A651256A}"/>
          </ac:spMkLst>
        </pc:spChg>
        <pc:spChg chg="mod">
          <ac:chgData name="Andres Penuela-Fernandez" userId="26693260-5f72-4911-8218-b098c180f1d5" providerId="ADAL" clId="{6F94E0FE-15A3-43CA-8C79-F50DA8658D2F}" dt="2020-02-13T15:00:55.893" v="33" actId="164"/>
          <ac:spMkLst>
            <pc:docMk/>
            <pc:sldMk cId="3747394284" sldId="256"/>
            <ac:spMk id="112" creationId="{DDBACF6D-B4F2-4799-B22B-A9AD7DF5B38B}"/>
          </ac:spMkLst>
        </pc:spChg>
        <pc:spChg chg="mod">
          <ac:chgData name="Andres Penuela-Fernandez" userId="26693260-5f72-4911-8218-b098c180f1d5" providerId="ADAL" clId="{6F94E0FE-15A3-43CA-8C79-F50DA8658D2F}" dt="2020-02-13T15:00:55.893" v="33" actId="164"/>
          <ac:spMkLst>
            <pc:docMk/>
            <pc:sldMk cId="3747394284" sldId="256"/>
            <ac:spMk id="113" creationId="{61CC78C7-0FE6-4F5B-A305-DD6D6E333DC7}"/>
          </ac:spMkLst>
        </pc:spChg>
        <pc:spChg chg="mod">
          <ac:chgData name="Andres Penuela-Fernandez" userId="26693260-5f72-4911-8218-b098c180f1d5" providerId="ADAL" clId="{6F94E0FE-15A3-43CA-8C79-F50DA8658D2F}" dt="2020-02-13T17:43:28.332" v="131" actId="1076"/>
          <ac:spMkLst>
            <pc:docMk/>
            <pc:sldMk cId="3747394284" sldId="256"/>
            <ac:spMk id="114" creationId="{5E301CC8-B7CE-4D9A-BF9E-DF12F670E1A4}"/>
          </ac:spMkLst>
        </pc:spChg>
        <pc:spChg chg="mod">
          <ac:chgData name="Andres Penuela-Fernandez" userId="26693260-5f72-4911-8218-b098c180f1d5" providerId="ADAL" clId="{6F94E0FE-15A3-43CA-8C79-F50DA8658D2F}" dt="2020-02-13T15:00:55.893" v="33" actId="164"/>
          <ac:spMkLst>
            <pc:docMk/>
            <pc:sldMk cId="3747394284" sldId="256"/>
            <ac:spMk id="115" creationId="{54B92E6C-89FC-49E5-9FC3-F5E7E26A6C15}"/>
          </ac:spMkLst>
        </pc:spChg>
        <pc:spChg chg="mod">
          <ac:chgData name="Andres Penuela-Fernandez" userId="26693260-5f72-4911-8218-b098c180f1d5" providerId="ADAL" clId="{6F94E0FE-15A3-43CA-8C79-F50DA8658D2F}" dt="2020-02-13T15:00:55.893" v="33" actId="164"/>
          <ac:spMkLst>
            <pc:docMk/>
            <pc:sldMk cId="3747394284" sldId="256"/>
            <ac:spMk id="117" creationId="{4B500AFD-2FE5-4286-9A6E-FFFB67A76176}"/>
          </ac:spMkLst>
        </pc:spChg>
        <pc:spChg chg="mod">
          <ac:chgData name="Andres Penuela-Fernandez" userId="26693260-5f72-4911-8218-b098c180f1d5" providerId="ADAL" clId="{6F94E0FE-15A3-43CA-8C79-F50DA8658D2F}" dt="2020-02-13T15:00:55.893" v="33" actId="164"/>
          <ac:spMkLst>
            <pc:docMk/>
            <pc:sldMk cId="3747394284" sldId="256"/>
            <ac:spMk id="118" creationId="{546F9365-478B-4164-8424-F69D7D895C6D}"/>
          </ac:spMkLst>
        </pc:spChg>
        <pc:spChg chg="mod">
          <ac:chgData name="Andres Penuela-Fernandez" userId="26693260-5f72-4911-8218-b098c180f1d5" providerId="ADAL" clId="{6F94E0FE-15A3-43CA-8C79-F50DA8658D2F}" dt="2020-02-13T15:00:55.893" v="33" actId="164"/>
          <ac:spMkLst>
            <pc:docMk/>
            <pc:sldMk cId="3747394284" sldId="256"/>
            <ac:spMk id="120" creationId="{C3AA8146-AE14-4F0E-9AC0-CBCFB6ACCDAC}"/>
          </ac:spMkLst>
        </pc:spChg>
        <pc:spChg chg="mod">
          <ac:chgData name="Andres Penuela-Fernandez" userId="26693260-5f72-4911-8218-b098c180f1d5" providerId="ADAL" clId="{6F94E0FE-15A3-43CA-8C79-F50DA8658D2F}" dt="2020-02-13T15:00:55.893" v="33" actId="164"/>
          <ac:spMkLst>
            <pc:docMk/>
            <pc:sldMk cId="3747394284" sldId="256"/>
            <ac:spMk id="123" creationId="{D9AE66C0-DB66-4879-AE5E-F20098BEF8B7}"/>
          </ac:spMkLst>
        </pc:spChg>
        <pc:spChg chg="mod">
          <ac:chgData name="Andres Penuela-Fernandez" userId="26693260-5f72-4911-8218-b098c180f1d5" providerId="ADAL" clId="{6F94E0FE-15A3-43CA-8C79-F50DA8658D2F}" dt="2020-02-13T15:00:55.893" v="33" actId="164"/>
          <ac:spMkLst>
            <pc:docMk/>
            <pc:sldMk cId="3747394284" sldId="256"/>
            <ac:spMk id="127" creationId="{EA02A7D2-D01A-4A0D-87F8-B13D64988E56}"/>
          </ac:spMkLst>
        </pc:spChg>
        <pc:spChg chg="mod">
          <ac:chgData name="Andres Penuela-Fernandez" userId="26693260-5f72-4911-8218-b098c180f1d5" providerId="ADAL" clId="{6F94E0FE-15A3-43CA-8C79-F50DA8658D2F}" dt="2020-02-13T15:00:55.893" v="33" actId="164"/>
          <ac:spMkLst>
            <pc:docMk/>
            <pc:sldMk cId="3747394284" sldId="256"/>
            <ac:spMk id="128" creationId="{00B9689D-7635-47CD-B4C1-92D924522A4B}"/>
          </ac:spMkLst>
        </pc:spChg>
        <pc:spChg chg="mod">
          <ac:chgData name="Andres Penuela-Fernandez" userId="26693260-5f72-4911-8218-b098c180f1d5" providerId="ADAL" clId="{6F94E0FE-15A3-43CA-8C79-F50DA8658D2F}" dt="2020-02-13T15:00:55.893" v="33" actId="164"/>
          <ac:spMkLst>
            <pc:docMk/>
            <pc:sldMk cId="3747394284" sldId="256"/>
            <ac:spMk id="129" creationId="{8AB1148A-378D-AE48-83DD-8A1A14EAC985}"/>
          </ac:spMkLst>
        </pc:spChg>
        <pc:spChg chg="mod">
          <ac:chgData name="Andres Penuela-Fernandez" userId="26693260-5f72-4911-8218-b098c180f1d5" providerId="ADAL" clId="{6F94E0FE-15A3-43CA-8C79-F50DA8658D2F}" dt="2020-02-13T15:00:55.893" v="33" actId="164"/>
          <ac:spMkLst>
            <pc:docMk/>
            <pc:sldMk cId="3747394284" sldId="256"/>
            <ac:spMk id="130" creationId="{19CB3790-ABB3-4D00-B3DA-D107BBC68905}"/>
          </ac:spMkLst>
        </pc:spChg>
        <pc:spChg chg="mod">
          <ac:chgData name="Andres Penuela-Fernandez" userId="26693260-5f72-4911-8218-b098c180f1d5" providerId="ADAL" clId="{6F94E0FE-15A3-43CA-8C79-F50DA8658D2F}" dt="2020-02-13T15:00:55.893" v="33" actId="164"/>
          <ac:spMkLst>
            <pc:docMk/>
            <pc:sldMk cId="3747394284" sldId="256"/>
            <ac:spMk id="132" creationId="{DE9D9B47-D3FB-4BBD-935C-C21EE1DE2661}"/>
          </ac:spMkLst>
        </pc:spChg>
        <pc:spChg chg="mod">
          <ac:chgData name="Andres Penuela-Fernandez" userId="26693260-5f72-4911-8218-b098c180f1d5" providerId="ADAL" clId="{6F94E0FE-15A3-43CA-8C79-F50DA8658D2F}" dt="2020-02-13T15:00:55.893" v="33" actId="164"/>
          <ac:spMkLst>
            <pc:docMk/>
            <pc:sldMk cId="3747394284" sldId="256"/>
            <ac:spMk id="135" creationId="{194AD0C9-9FC0-4584-80D6-53B17C573D91}"/>
          </ac:spMkLst>
        </pc:spChg>
        <pc:spChg chg="mod">
          <ac:chgData name="Andres Penuela-Fernandez" userId="26693260-5f72-4911-8218-b098c180f1d5" providerId="ADAL" clId="{6F94E0FE-15A3-43CA-8C79-F50DA8658D2F}" dt="2020-02-13T15:00:55.893" v="33" actId="164"/>
          <ac:spMkLst>
            <pc:docMk/>
            <pc:sldMk cId="3747394284" sldId="256"/>
            <ac:spMk id="136" creationId="{A88678D1-EC6F-BA47-B260-40573F278AD5}"/>
          </ac:spMkLst>
        </pc:spChg>
        <pc:spChg chg="mod">
          <ac:chgData name="Andres Penuela-Fernandez" userId="26693260-5f72-4911-8218-b098c180f1d5" providerId="ADAL" clId="{6F94E0FE-15A3-43CA-8C79-F50DA8658D2F}" dt="2020-02-13T15:00:55.893" v="33" actId="164"/>
          <ac:spMkLst>
            <pc:docMk/>
            <pc:sldMk cId="3747394284" sldId="256"/>
            <ac:spMk id="138" creationId="{27C31395-7DA8-EF45-A70A-8C224034DD59}"/>
          </ac:spMkLst>
        </pc:spChg>
        <pc:spChg chg="mod">
          <ac:chgData name="Andres Penuela-Fernandez" userId="26693260-5f72-4911-8218-b098c180f1d5" providerId="ADAL" clId="{6F94E0FE-15A3-43CA-8C79-F50DA8658D2F}" dt="2020-02-13T15:00:55.893" v="33" actId="164"/>
          <ac:spMkLst>
            <pc:docMk/>
            <pc:sldMk cId="3747394284" sldId="256"/>
            <ac:spMk id="139" creationId="{5CE339AB-64FD-4947-8F16-5C8A67FAF3A7}"/>
          </ac:spMkLst>
        </pc:spChg>
        <pc:spChg chg="mod">
          <ac:chgData name="Andres Penuela-Fernandez" userId="26693260-5f72-4911-8218-b098c180f1d5" providerId="ADAL" clId="{6F94E0FE-15A3-43CA-8C79-F50DA8658D2F}" dt="2020-02-13T15:00:55.893" v="33" actId="164"/>
          <ac:spMkLst>
            <pc:docMk/>
            <pc:sldMk cId="3747394284" sldId="256"/>
            <ac:spMk id="140" creationId="{20FF29DE-E701-6D40-9BC5-2AEBA8ECBE71}"/>
          </ac:spMkLst>
        </pc:spChg>
        <pc:spChg chg="mod">
          <ac:chgData name="Andres Penuela-Fernandez" userId="26693260-5f72-4911-8218-b098c180f1d5" providerId="ADAL" clId="{6F94E0FE-15A3-43CA-8C79-F50DA8658D2F}" dt="2020-02-13T15:00:55.893" v="33" actId="164"/>
          <ac:spMkLst>
            <pc:docMk/>
            <pc:sldMk cId="3747394284" sldId="256"/>
            <ac:spMk id="141" creationId="{EF18B3A0-6139-0447-AFE6-A538D9A6776D}"/>
          </ac:spMkLst>
        </pc:spChg>
        <pc:spChg chg="mod">
          <ac:chgData name="Andres Penuela-Fernandez" userId="26693260-5f72-4911-8218-b098c180f1d5" providerId="ADAL" clId="{6F94E0FE-15A3-43CA-8C79-F50DA8658D2F}" dt="2020-02-13T15:00:55.893" v="33" actId="164"/>
          <ac:spMkLst>
            <pc:docMk/>
            <pc:sldMk cId="3747394284" sldId="256"/>
            <ac:spMk id="143" creationId="{4BA67478-43F8-2641-A6B7-C6C1F54FE4D9}"/>
          </ac:spMkLst>
        </pc:spChg>
        <pc:spChg chg="mod">
          <ac:chgData name="Andres Penuela-Fernandez" userId="26693260-5f72-4911-8218-b098c180f1d5" providerId="ADAL" clId="{6F94E0FE-15A3-43CA-8C79-F50DA8658D2F}" dt="2020-02-13T15:00:55.893" v="33" actId="164"/>
          <ac:spMkLst>
            <pc:docMk/>
            <pc:sldMk cId="3747394284" sldId="256"/>
            <ac:spMk id="144" creationId="{0DFAE371-8D2B-C943-819E-8F4FEB5FDFE2}"/>
          </ac:spMkLst>
        </pc:spChg>
        <pc:spChg chg="mod">
          <ac:chgData name="Andres Penuela-Fernandez" userId="26693260-5f72-4911-8218-b098c180f1d5" providerId="ADAL" clId="{6F94E0FE-15A3-43CA-8C79-F50DA8658D2F}" dt="2020-02-13T15:00:55.893" v="33" actId="164"/>
          <ac:spMkLst>
            <pc:docMk/>
            <pc:sldMk cId="3747394284" sldId="256"/>
            <ac:spMk id="145" creationId="{EBAFDB81-D8A2-704F-BEB5-5EE948D684F1}"/>
          </ac:spMkLst>
        </pc:spChg>
        <pc:spChg chg="mod">
          <ac:chgData name="Andres Penuela-Fernandez" userId="26693260-5f72-4911-8218-b098c180f1d5" providerId="ADAL" clId="{6F94E0FE-15A3-43CA-8C79-F50DA8658D2F}" dt="2020-02-13T15:00:55.893" v="33" actId="164"/>
          <ac:spMkLst>
            <pc:docMk/>
            <pc:sldMk cId="3747394284" sldId="256"/>
            <ac:spMk id="146" creationId="{74929072-099A-42F3-9C7B-83ECA425F4D6}"/>
          </ac:spMkLst>
        </pc:spChg>
        <pc:spChg chg="del mod">
          <ac:chgData name="Andres Penuela-Fernandez" userId="26693260-5f72-4911-8218-b098c180f1d5" providerId="ADAL" clId="{6F94E0FE-15A3-43CA-8C79-F50DA8658D2F}" dt="2020-02-13T14:38:16.699" v="4" actId="478"/>
          <ac:spMkLst>
            <pc:docMk/>
            <pc:sldMk cId="3747394284" sldId="256"/>
            <ac:spMk id="147" creationId="{A869FA75-9E88-4DFF-B365-D28BAEAB8735}"/>
          </ac:spMkLst>
        </pc:spChg>
        <pc:spChg chg="mod">
          <ac:chgData name="Andres Penuela-Fernandez" userId="26693260-5f72-4911-8218-b098c180f1d5" providerId="ADAL" clId="{6F94E0FE-15A3-43CA-8C79-F50DA8658D2F}" dt="2020-02-13T15:00:55.893" v="33" actId="164"/>
          <ac:spMkLst>
            <pc:docMk/>
            <pc:sldMk cId="3747394284" sldId="256"/>
            <ac:spMk id="148" creationId="{FEF91FF2-4DC2-41FE-8A4E-D5F581DB99B5}"/>
          </ac:spMkLst>
        </pc:spChg>
        <pc:spChg chg="mod">
          <ac:chgData name="Andres Penuela-Fernandez" userId="26693260-5f72-4911-8218-b098c180f1d5" providerId="ADAL" clId="{6F94E0FE-15A3-43CA-8C79-F50DA8658D2F}" dt="2020-02-13T15:00:55.893" v="33" actId="164"/>
          <ac:spMkLst>
            <pc:docMk/>
            <pc:sldMk cId="3747394284" sldId="256"/>
            <ac:spMk id="149" creationId="{DBF52E2D-3896-45C4-8DE3-3AA79D02DFDD}"/>
          </ac:spMkLst>
        </pc:spChg>
        <pc:spChg chg="mod">
          <ac:chgData name="Andres Penuela-Fernandez" userId="26693260-5f72-4911-8218-b098c180f1d5" providerId="ADAL" clId="{6F94E0FE-15A3-43CA-8C79-F50DA8658D2F}" dt="2020-02-13T15:00:55.893" v="33" actId="164"/>
          <ac:spMkLst>
            <pc:docMk/>
            <pc:sldMk cId="3747394284" sldId="256"/>
            <ac:spMk id="150" creationId="{254433E0-3278-41B6-8E4A-220CA3BF70E6}"/>
          </ac:spMkLst>
        </pc:spChg>
        <pc:spChg chg="mod">
          <ac:chgData name="Andres Penuela-Fernandez" userId="26693260-5f72-4911-8218-b098c180f1d5" providerId="ADAL" clId="{6F94E0FE-15A3-43CA-8C79-F50DA8658D2F}" dt="2020-02-13T15:00:55.893" v="33" actId="164"/>
          <ac:spMkLst>
            <pc:docMk/>
            <pc:sldMk cId="3747394284" sldId="256"/>
            <ac:spMk id="151" creationId="{D809B1ED-CE13-4D73-855A-F2FFBE587B1E}"/>
          </ac:spMkLst>
        </pc:spChg>
        <pc:spChg chg="mod">
          <ac:chgData name="Andres Penuela-Fernandez" userId="26693260-5f72-4911-8218-b098c180f1d5" providerId="ADAL" clId="{6F94E0FE-15A3-43CA-8C79-F50DA8658D2F}" dt="2020-02-13T17:43:33.645" v="132" actId="1076"/>
          <ac:spMkLst>
            <pc:docMk/>
            <pc:sldMk cId="3747394284" sldId="256"/>
            <ac:spMk id="152" creationId="{A1CFB03D-4946-4186-828E-FAC990150207}"/>
          </ac:spMkLst>
        </pc:spChg>
        <pc:spChg chg="mod">
          <ac:chgData name="Andres Penuela-Fernandez" userId="26693260-5f72-4911-8218-b098c180f1d5" providerId="ADAL" clId="{6F94E0FE-15A3-43CA-8C79-F50DA8658D2F}" dt="2020-02-13T15:00:55.893" v="33" actId="164"/>
          <ac:spMkLst>
            <pc:docMk/>
            <pc:sldMk cId="3747394284" sldId="256"/>
            <ac:spMk id="153" creationId="{D3AF91E0-AE11-4A80-A54F-13FC5090C595}"/>
          </ac:spMkLst>
        </pc:spChg>
        <pc:spChg chg="mod">
          <ac:chgData name="Andres Penuela-Fernandez" userId="26693260-5f72-4911-8218-b098c180f1d5" providerId="ADAL" clId="{6F94E0FE-15A3-43CA-8C79-F50DA8658D2F}" dt="2020-02-13T15:00:55.893" v="33" actId="164"/>
          <ac:spMkLst>
            <pc:docMk/>
            <pc:sldMk cId="3747394284" sldId="256"/>
            <ac:spMk id="154" creationId="{0BC0D7AD-E7A0-4DF0-90D0-9B57C1C4DCE5}"/>
          </ac:spMkLst>
        </pc:spChg>
        <pc:spChg chg="mod">
          <ac:chgData name="Andres Penuela-Fernandez" userId="26693260-5f72-4911-8218-b098c180f1d5" providerId="ADAL" clId="{6F94E0FE-15A3-43CA-8C79-F50DA8658D2F}" dt="2020-02-13T15:00:55.893" v="33" actId="164"/>
          <ac:spMkLst>
            <pc:docMk/>
            <pc:sldMk cId="3747394284" sldId="256"/>
            <ac:spMk id="160" creationId="{90475771-2860-467E-AB69-D36F1C709EF8}"/>
          </ac:spMkLst>
        </pc:spChg>
        <pc:spChg chg="mod">
          <ac:chgData name="Andres Penuela-Fernandez" userId="26693260-5f72-4911-8218-b098c180f1d5" providerId="ADAL" clId="{6F94E0FE-15A3-43CA-8C79-F50DA8658D2F}" dt="2020-02-13T15:00:55.893" v="33" actId="164"/>
          <ac:spMkLst>
            <pc:docMk/>
            <pc:sldMk cId="3747394284" sldId="256"/>
            <ac:spMk id="162" creationId="{3E14DB7B-5779-EB4C-AF2B-C339E170421A}"/>
          </ac:spMkLst>
        </pc:spChg>
        <pc:spChg chg="mod">
          <ac:chgData name="Andres Penuela-Fernandez" userId="26693260-5f72-4911-8218-b098c180f1d5" providerId="ADAL" clId="{6F94E0FE-15A3-43CA-8C79-F50DA8658D2F}" dt="2020-02-13T15:00:55.893" v="33" actId="164"/>
          <ac:spMkLst>
            <pc:docMk/>
            <pc:sldMk cId="3747394284" sldId="256"/>
            <ac:spMk id="163" creationId="{EFC8F8D8-70B2-8147-A3FE-198633507265}"/>
          </ac:spMkLst>
        </pc:spChg>
        <pc:spChg chg="mod">
          <ac:chgData name="Andres Penuela-Fernandez" userId="26693260-5f72-4911-8218-b098c180f1d5" providerId="ADAL" clId="{6F94E0FE-15A3-43CA-8C79-F50DA8658D2F}" dt="2020-02-13T15:00:55.893" v="33" actId="164"/>
          <ac:spMkLst>
            <pc:docMk/>
            <pc:sldMk cId="3747394284" sldId="256"/>
            <ac:spMk id="164" creationId="{A3FF92AD-FC26-0445-B134-4D1A25F4E619}"/>
          </ac:spMkLst>
        </pc:spChg>
        <pc:spChg chg="mod">
          <ac:chgData name="Andres Penuela-Fernandez" userId="26693260-5f72-4911-8218-b098c180f1d5" providerId="ADAL" clId="{6F94E0FE-15A3-43CA-8C79-F50DA8658D2F}" dt="2020-02-13T15:00:55.893" v="33" actId="164"/>
          <ac:spMkLst>
            <pc:docMk/>
            <pc:sldMk cId="3747394284" sldId="256"/>
            <ac:spMk id="165" creationId="{3587A9BB-EACB-7248-AA96-05361C92ED29}"/>
          </ac:spMkLst>
        </pc:spChg>
        <pc:spChg chg="mod">
          <ac:chgData name="Andres Penuela-Fernandez" userId="26693260-5f72-4911-8218-b098c180f1d5" providerId="ADAL" clId="{6F94E0FE-15A3-43CA-8C79-F50DA8658D2F}" dt="2020-02-13T15:00:55.893" v="33" actId="164"/>
          <ac:spMkLst>
            <pc:docMk/>
            <pc:sldMk cId="3747394284" sldId="256"/>
            <ac:spMk id="166" creationId="{86990923-020E-7141-87C5-49A9D111E42A}"/>
          </ac:spMkLst>
        </pc:spChg>
        <pc:spChg chg="mod">
          <ac:chgData name="Andres Penuela-Fernandez" userId="26693260-5f72-4911-8218-b098c180f1d5" providerId="ADAL" clId="{6F94E0FE-15A3-43CA-8C79-F50DA8658D2F}" dt="2020-02-13T15:00:55.893" v="33" actId="164"/>
          <ac:spMkLst>
            <pc:docMk/>
            <pc:sldMk cId="3747394284" sldId="256"/>
            <ac:spMk id="167" creationId="{C4EE259D-E88D-EC46-8A83-F0F0939A09B1}"/>
          </ac:spMkLst>
        </pc:spChg>
        <pc:spChg chg="mod">
          <ac:chgData name="Andres Penuela-Fernandez" userId="26693260-5f72-4911-8218-b098c180f1d5" providerId="ADAL" clId="{6F94E0FE-15A3-43CA-8C79-F50DA8658D2F}" dt="2020-02-13T15:00:55.893" v="33" actId="164"/>
          <ac:spMkLst>
            <pc:docMk/>
            <pc:sldMk cId="3747394284" sldId="256"/>
            <ac:spMk id="168" creationId="{C0739F87-C7E1-6943-A9FF-4C01D6EC1808}"/>
          </ac:spMkLst>
        </pc:spChg>
        <pc:spChg chg="mod">
          <ac:chgData name="Andres Penuela-Fernandez" userId="26693260-5f72-4911-8218-b098c180f1d5" providerId="ADAL" clId="{6F94E0FE-15A3-43CA-8C79-F50DA8658D2F}" dt="2020-02-13T15:00:55.893" v="33" actId="164"/>
          <ac:spMkLst>
            <pc:docMk/>
            <pc:sldMk cId="3747394284" sldId="256"/>
            <ac:spMk id="169" creationId="{0330644B-9B3F-6441-AB2B-54224620B999}"/>
          </ac:spMkLst>
        </pc:spChg>
        <pc:spChg chg="mod">
          <ac:chgData name="Andres Penuela-Fernandez" userId="26693260-5f72-4911-8218-b098c180f1d5" providerId="ADAL" clId="{6F94E0FE-15A3-43CA-8C79-F50DA8658D2F}" dt="2020-02-13T15:00:55.893" v="33" actId="164"/>
          <ac:spMkLst>
            <pc:docMk/>
            <pc:sldMk cId="3747394284" sldId="256"/>
            <ac:spMk id="170" creationId="{E6CAFCAC-A88C-C342-A886-2222C61BB342}"/>
          </ac:spMkLst>
        </pc:spChg>
        <pc:spChg chg="mod">
          <ac:chgData name="Andres Penuela-Fernandez" userId="26693260-5f72-4911-8218-b098c180f1d5" providerId="ADAL" clId="{6F94E0FE-15A3-43CA-8C79-F50DA8658D2F}" dt="2020-02-13T15:00:55.893" v="33" actId="164"/>
          <ac:spMkLst>
            <pc:docMk/>
            <pc:sldMk cId="3747394284" sldId="256"/>
            <ac:spMk id="171" creationId="{AE747C93-9131-8249-8C7C-58FAA8CD834D}"/>
          </ac:spMkLst>
        </pc:spChg>
        <pc:spChg chg="mod">
          <ac:chgData name="Andres Penuela-Fernandez" userId="26693260-5f72-4911-8218-b098c180f1d5" providerId="ADAL" clId="{6F94E0FE-15A3-43CA-8C79-F50DA8658D2F}" dt="2020-02-13T15:00:55.893" v="33" actId="164"/>
          <ac:spMkLst>
            <pc:docMk/>
            <pc:sldMk cId="3747394284" sldId="256"/>
            <ac:spMk id="173" creationId="{4244A7DA-BA24-5744-8177-7CB2F97F4FBC}"/>
          </ac:spMkLst>
        </pc:spChg>
        <pc:grpChg chg="mod">
          <ac:chgData name="Andres Penuela-Fernandez" userId="26693260-5f72-4911-8218-b098c180f1d5" providerId="ADAL" clId="{6F94E0FE-15A3-43CA-8C79-F50DA8658D2F}" dt="2020-02-13T17:43:21.050" v="130" actId="1076"/>
          <ac:grpSpMkLst>
            <pc:docMk/>
            <pc:sldMk cId="3747394284" sldId="256"/>
            <ac:grpSpMk id="3" creationId="{164986E2-D34F-43CE-9797-A45EBFBB3F98}"/>
          </ac:grpSpMkLst>
        </pc:grpChg>
        <pc:grpChg chg="add mod">
          <ac:chgData name="Andres Penuela-Fernandez" userId="26693260-5f72-4911-8218-b098c180f1d5" providerId="ADAL" clId="{6F94E0FE-15A3-43CA-8C79-F50DA8658D2F}" dt="2020-02-13T17:43:21.050" v="130" actId="1076"/>
          <ac:grpSpMkLst>
            <pc:docMk/>
            <pc:sldMk cId="3747394284" sldId="256"/>
            <ac:grpSpMk id="5" creationId="{C6DA04BF-09E2-46AE-85E6-1AB0A9EEC724}"/>
          </ac:grpSpMkLst>
        </pc:grpChg>
        <pc:picChg chg="mod">
          <ac:chgData name="Andres Penuela-Fernandez" userId="26693260-5f72-4911-8218-b098c180f1d5" providerId="ADAL" clId="{6F94E0FE-15A3-43CA-8C79-F50DA8658D2F}" dt="2020-02-13T15:00:55.893" v="33" actId="164"/>
          <ac:picMkLst>
            <pc:docMk/>
            <pc:sldMk cId="3747394284" sldId="256"/>
            <ac:picMk id="38" creationId="{2CF86A7B-9DEE-4A7D-8229-DD780AB6937C}"/>
          </ac:picMkLst>
        </pc:picChg>
        <pc:picChg chg="mod">
          <ac:chgData name="Andres Penuela-Fernandez" userId="26693260-5f72-4911-8218-b098c180f1d5" providerId="ADAL" clId="{6F94E0FE-15A3-43CA-8C79-F50DA8658D2F}" dt="2020-02-13T15:00:55.893" v="33" actId="164"/>
          <ac:picMkLst>
            <pc:docMk/>
            <pc:sldMk cId="3747394284" sldId="256"/>
            <ac:picMk id="39" creationId="{988E6E31-D560-4F8A-A47E-AD50DF808CCB}"/>
          </ac:picMkLst>
        </pc:picChg>
        <pc:picChg chg="mod">
          <ac:chgData name="Andres Penuela-Fernandez" userId="26693260-5f72-4911-8218-b098c180f1d5" providerId="ADAL" clId="{6F94E0FE-15A3-43CA-8C79-F50DA8658D2F}" dt="2020-02-13T15:00:55.893" v="33" actId="164"/>
          <ac:picMkLst>
            <pc:docMk/>
            <pc:sldMk cId="3747394284" sldId="256"/>
            <ac:picMk id="49" creationId="{2682A848-187E-42AF-B806-790C64296838}"/>
          </ac:picMkLst>
        </pc:picChg>
        <pc:picChg chg="mod">
          <ac:chgData name="Andres Penuela-Fernandez" userId="26693260-5f72-4911-8218-b098c180f1d5" providerId="ADAL" clId="{6F94E0FE-15A3-43CA-8C79-F50DA8658D2F}" dt="2020-02-13T15:00:55.893" v="33" actId="164"/>
          <ac:picMkLst>
            <pc:docMk/>
            <pc:sldMk cId="3747394284" sldId="256"/>
            <ac:picMk id="126" creationId="{FAA7651B-2966-4657-A81C-F6EC3D157073}"/>
          </ac:picMkLst>
        </pc:picChg>
        <pc:cxnChg chg="mod">
          <ac:chgData name="Andres Penuela-Fernandez" userId="26693260-5f72-4911-8218-b098c180f1d5" providerId="ADAL" clId="{6F94E0FE-15A3-43CA-8C79-F50DA8658D2F}" dt="2020-02-13T15:00:55.893" v="33" actId="164"/>
          <ac:cxnSpMkLst>
            <pc:docMk/>
            <pc:sldMk cId="3747394284" sldId="256"/>
            <ac:cxnSpMk id="15" creationId="{2B3567E2-BB53-435B-9445-6420ED7D828D}"/>
          </ac:cxnSpMkLst>
        </pc:cxnChg>
        <pc:cxnChg chg="mod">
          <ac:chgData name="Andres Penuela-Fernandez" userId="26693260-5f72-4911-8218-b098c180f1d5" providerId="ADAL" clId="{6F94E0FE-15A3-43CA-8C79-F50DA8658D2F}" dt="2020-02-13T15:00:55.893" v="33" actId="164"/>
          <ac:cxnSpMkLst>
            <pc:docMk/>
            <pc:sldMk cId="3747394284" sldId="256"/>
            <ac:cxnSpMk id="22" creationId="{3A0064F5-D41D-4B6B-BEA4-4BB32AA78BB5}"/>
          </ac:cxnSpMkLst>
        </pc:cxnChg>
        <pc:cxnChg chg="mod">
          <ac:chgData name="Andres Penuela-Fernandez" userId="26693260-5f72-4911-8218-b098c180f1d5" providerId="ADAL" clId="{6F94E0FE-15A3-43CA-8C79-F50DA8658D2F}" dt="2020-02-13T15:00:55.893" v="33" actId="164"/>
          <ac:cxnSpMkLst>
            <pc:docMk/>
            <pc:sldMk cId="3747394284" sldId="256"/>
            <ac:cxnSpMk id="50" creationId="{90B555F6-F40A-4129-9D2D-4A738A5BF894}"/>
          </ac:cxnSpMkLst>
        </pc:cxnChg>
        <pc:cxnChg chg="mod">
          <ac:chgData name="Andres Penuela-Fernandez" userId="26693260-5f72-4911-8218-b098c180f1d5" providerId="ADAL" clId="{6F94E0FE-15A3-43CA-8C79-F50DA8658D2F}" dt="2020-02-13T15:00:55.893" v="33" actId="164"/>
          <ac:cxnSpMkLst>
            <pc:docMk/>
            <pc:sldMk cId="3747394284" sldId="256"/>
            <ac:cxnSpMk id="54" creationId="{4AD291C6-471F-4C42-B845-FE9DA9D84E40}"/>
          </ac:cxnSpMkLst>
        </pc:cxnChg>
        <pc:cxnChg chg="mod">
          <ac:chgData name="Andres Penuela-Fernandez" userId="26693260-5f72-4911-8218-b098c180f1d5" providerId="ADAL" clId="{6F94E0FE-15A3-43CA-8C79-F50DA8658D2F}" dt="2020-02-13T15:00:55.893" v="33" actId="164"/>
          <ac:cxnSpMkLst>
            <pc:docMk/>
            <pc:sldMk cId="3747394284" sldId="256"/>
            <ac:cxnSpMk id="81" creationId="{CFD18485-65CC-42D7-9BDE-61E5246DB18D}"/>
          </ac:cxnSpMkLst>
        </pc:cxnChg>
        <pc:cxnChg chg="mod">
          <ac:chgData name="Andres Penuela-Fernandez" userId="26693260-5f72-4911-8218-b098c180f1d5" providerId="ADAL" clId="{6F94E0FE-15A3-43CA-8C79-F50DA8658D2F}" dt="2020-02-13T15:00:55.893" v="33" actId="164"/>
          <ac:cxnSpMkLst>
            <pc:docMk/>
            <pc:sldMk cId="3747394284" sldId="256"/>
            <ac:cxnSpMk id="82" creationId="{EA7E3EB1-A502-42AA-957C-C9C52316A6B1}"/>
          </ac:cxnSpMkLst>
        </pc:cxnChg>
        <pc:cxnChg chg="mod">
          <ac:chgData name="Andres Penuela-Fernandez" userId="26693260-5f72-4911-8218-b098c180f1d5" providerId="ADAL" clId="{6F94E0FE-15A3-43CA-8C79-F50DA8658D2F}" dt="2020-02-13T15:00:55.893" v="33" actId="164"/>
          <ac:cxnSpMkLst>
            <pc:docMk/>
            <pc:sldMk cId="3747394284" sldId="256"/>
            <ac:cxnSpMk id="83" creationId="{E1BED7CF-6CD4-4D8A-B3C7-FA879E2A72E1}"/>
          </ac:cxnSpMkLst>
        </pc:cxnChg>
        <pc:cxnChg chg="mod">
          <ac:chgData name="Andres Penuela-Fernandez" userId="26693260-5f72-4911-8218-b098c180f1d5" providerId="ADAL" clId="{6F94E0FE-15A3-43CA-8C79-F50DA8658D2F}" dt="2020-02-13T15:00:55.893" v="33" actId="164"/>
          <ac:cxnSpMkLst>
            <pc:docMk/>
            <pc:sldMk cId="3747394284" sldId="256"/>
            <ac:cxnSpMk id="91" creationId="{FC201659-89D0-4727-9EF2-5A73490D2088}"/>
          </ac:cxnSpMkLst>
        </pc:cxnChg>
        <pc:cxnChg chg="mod">
          <ac:chgData name="Andres Penuela-Fernandez" userId="26693260-5f72-4911-8218-b098c180f1d5" providerId="ADAL" clId="{6F94E0FE-15A3-43CA-8C79-F50DA8658D2F}" dt="2020-02-13T15:00:55.893" v="33" actId="164"/>
          <ac:cxnSpMkLst>
            <pc:docMk/>
            <pc:sldMk cId="3747394284" sldId="256"/>
            <ac:cxnSpMk id="92" creationId="{B7945ADD-CC9C-497B-9AA9-26E8D80CD276}"/>
          </ac:cxnSpMkLst>
        </pc:cxnChg>
        <pc:cxnChg chg="del">
          <ac:chgData name="Andres Penuela-Fernandez" userId="26693260-5f72-4911-8218-b098c180f1d5" providerId="ADAL" clId="{6F94E0FE-15A3-43CA-8C79-F50DA8658D2F}" dt="2020-02-13T14:39:52.716" v="14" actId="478"/>
          <ac:cxnSpMkLst>
            <pc:docMk/>
            <pc:sldMk cId="3747394284" sldId="256"/>
            <ac:cxnSpMk id="121" creationId="{D298299C-95B0-3D45-94C6-545528D03E5D}"/>
          </ac:cxnSpMkLst>
        </pc:cxnChg>
        <pc:cxnChg chg="mod">
          <ac:chgData name="Andres Penuela-Fernandez" userId="26693260-5f72-4911-8218-b098c180f1d5" providerId="ADAL" clId="{6F94E0FE-15A3-43CA-8C79-F50DA8658D2F}" dt="2020-02-13T15:00:55.893" v="33" actId="164"/>
          <ac:cxnSpMkLst>
            <pc:docMk/>
            <pc:sldMk cId="3747394284" sldId="256"/>
            <ac:cxnSpMk id="122" creationId="{A4BFC65E-D930-8742-B3F2-1BEE57BDD4C6}"/>
          </ac:cxnSpMkLst>
        </pc:cxnChg>
        <pc:cxnChg chg="mod">
          <ac:chgData name="Andres Penuela-Fernandez" userId="26693260-5f72-4911-8218-b098c180f1d5" providerId="ADAL" clId="{6F94E0FE-15A3-43CA-8C79-F50DA8658D2F}" dt="2020-02-13T15:00:55.893" v="33" actId="164"/>
          <ac:cxnSpMkLst>
            <pc:docMk/>
            <pc:sldMk cId="3747394284" sldId="256"/>
            <ac:cxnSpMk id="124" creationId="{33559E39-22B6-4F7E-A814-60A53A069426}"/>
          </ac:cxnSpMkLst>
        </pc:cxnChg>
        <pc:cxnChg chg="del">
          <ac:chgData name="Andres Penuela-Fernandez" userId="26693260-5f72-4911-8218-b098c180f1d5" providerId="ADAL" clId="{6F94E0FE-15A3-43CA-8C79-F50DA8658D2F}" dt="2020-02-13T14:39:44.955" v="12" actId="478"/>
          <ac:cxnSpMkLst>
            <pc:docMk/>
            <pc:sldMk cId="3747394284" sldId="256"/>
            <ac:cxnSpMk id="125" creationId="{34636E05-DEA9-6641-B680-7B1C950D3E6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FEF2-4AE0-4218-8FE5-D4A1005FB922}" type="datetimeFigureOut">
              <a:rPr lang="es-ES" smtClean="0"/>
              <a:t>13/02/2020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F0A3-920A-4ADF-ABDF-8F0C13DCF12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8124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FEF2-4AE0-4218-8FE5-D4A1005FB922}" type="datetimeFigureOut">
              <a:rPr lang="es-ES" smtClean="0"/>
              <a:t>13/02/2020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F0A3-920A-4ADF-ABDF-8F0C13DCF12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3607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FEF2-4AE0-4218-8FE5-D4A1005FB922}" type="datetimeFigureOut">
              <a:rPr lang="es-ES" smtClean="0"/>
              <a:t>13/02/2020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F0A3-920A-4ADF-ABDF-8F0C13DCF12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2501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FEF2-4AE0-4218-8FE5-D4A1005FB922}" type="datetimeFigureOut">
              <a:rPr lang="es-ES" smtClean="0"/>
              <a:t>13/02/2020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F0A3-920A-4ADF-ABDF-8F0C13DCF12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380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FEF2-4AE0-4218-8FE5-D4A1005FB922}" type="datetimeFigureOut">
              <a:rPr lang="es-ES" smtClean="0"/>
              <a:t>13/02/2020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F0A3-920A-4ADF-ABDF-8F0C13DCF12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1391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FEF2-4AE0-4218-8FE5-D4A1005FB922}" type="datetimeFigureOut">
              <a:rPr lang="es-ES" smtClean="0"/>
              <a:t>13/02/2020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F0A3-920A-4ADF-ABDF-8F0C13DCF12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3675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FEF2-4AE0-4218-8FE5-D4A1005FB922}" type="datetimeFigureOut">
              <a:rPr lang="es-ES" smtClean="0"/>
              <a:t>13/02/2020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F0A3-920A-4ADF-ABDF-8F0C13DCF12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4149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FEF2-4AE0-4218-8FE5-D4A1005FB922}" type="datetimeFigureOut">
              <a:rPr lang="es-ES" smtClean="0"/>
              <a:t>13/02/2020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F0A3-920A-4ADF-ABDF-8F0C13DCF12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1534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FEF2-4AE0-4218-8FE5-D4A1005FB922}" type="datetimeFigureOut">
              <a:rPr lang="es-ES" smtClean="0"/>
              <a:t>13/02/2020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F0A3-920A-4ADF-ABDF-8F0C13DCF12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5049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FEF2-4AE0-4218-8FE5-D4A1005FB922}" type="datetimeFigureOut">
              <a:rPr lang="es-ES" smtClean="0"/>
              <a:t>13/02/2020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F0A3-920A-4ADF-ABDF-8F0C13DCF12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45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FEF2-4AE0-4218-8FE5-D4A1005FB922}" type="datetimeFigureOut">
              <a:rPr lang="es-ES" smtClean="0"/>
              <a:t>13/02/2020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F0A3-920A-4ADF-ABDF-8F0C13DCF12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5064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0FEF2-4AE0-4218-8FE5-D4A1005FB922}" type="datetimeFigureOut">
              <a:rPr lang="es-ES" smtClean="0"/>
              <a:t>13/02/2020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8F0A3-920A-4ADF-ABDF-8F0C13DCF12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8075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6DA04BF-09E2-46AE-85E6-1AB0A9EEC724}"/>
              </a:ext>
            </a:extLst>
          </p:cNvPr>
          <p:cNvGrpSpPr/>
          <p:nvPr/>
        </p:nvGrpSpPr>
        <p:grpSpPr>
          <a:xfrm>
            <a:off x="581728" y="2042363"/>
            <a:ext cx="17418935" cy="12260790"/>
            <a:chOff x="589027" y="2093163"/>
            <a:chExt cx="17418935" cy="12260790"/>
          </a:xfrm>
        </p:grpSpPr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366A7950-D715-4706-BCEC-BB07A3958164}"/>
                </a:ext>
              </a:extLst>
            </p:cNvPr>
            <p:cNvSpPr txBox="1"/>
            <p:nvPr/>
          </p:nvSpPr>
          <p:spPr>
            <a:xfrm>
              <a:off x="14399514" y="7406381"/>
              <a:ext cx="188134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000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rPr>
                <a:t>s</a:t>
              </a:r>
              <a:r>
                <a:rPr lang="pt-PT" sz="2000" baseline="-25000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rPr>
                <a:t>min</a:t>
              </a:r>
              <a:r>
                <a:rPr lang="pt-PT" sz="2000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rPr>
                <a:t>, s</a:t>
              </a:r>
              <a:r>
                <a:rPr lang="pt-PT" sz="2000" baseline="-25000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rPr>
                <a:t>max</a:t>
              </a:r>
            </a:p>
            <a:p>
              <a:pPr algn="ctr"/>
              <a:r>
                <a:rPr lang="pt-PT" sz="2000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rPr>
                <a:t> </a:t>
              </a:r>
              <a:r>
                <a:rPr lang="pt-PT" sz="2000" dirty="0">
                  <a:solidFill>
                    <a:schemeClr val="accent2">
                      <a:lumMod val="50000"/>
                    </a:schemeClr>
                  </a:solidFill>
                  <a:cs typeface="Times New Roman" panose="02020603050405020304" pitchFamily="18" charset="0"/>
                </a:rPr>
                <a:t>s</a:t>
              </a:r>
              <a:r>
                <a:rPr lang="pt-PT" sz="2000" baseline="-25000" dirty="0">
                  <a:solidFill>
                    <a:schemeClr val="accent2">
                      <a:lumMod val="50000"/>
                    </a:schemeClr>
                  </a:solidFill>
                  <a:cs typeface="Times New Roman" panose="02020603050405020304" pitchFamily="18" charset="0"/>
                </a:rPr>
                <a:t>0</a:t>
              </a:r>
              <a:endParaRPr lang="es-ES" sz="2000" baseline="-25000" dirty="0">
                <a:solidFill>
                  <a:schemeClr val="accent2">
                    <a:lumMod val="50000"/>
                  </a:schemeClr>
                </a:solidFill>
                <a:cs typeface="Times New Roman" panose="02020603050405020304" pitchFamily="18" charset="0"/>
              </a:endParaRPr>
            </a:p>
            <a:p>
              <a:pPr algn="ctr"/>
              <a:endParaRPr lang="es-ES" sz="2000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0A1F5B55-926A-4086-847A-9CC4363BA1B2}"/>
                </a:ext>
              </a:extLst>
            </p:cNvPr>
            <p:cNvSpPr txBox="1"/>
            <p:nvPr/>
          </p:nvSpPr>
          <p:spPr>
            <a:xfrm>
              <a:off x="16159801" y="5330308"/>
              <a:ext cx="14648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solidFill>
                    <a:srgbClr val="C00000"/>
                  </a:solidFill>
                  <a:cs typeface="Times New Roman" panose="02020603050405020304" pitchFamily="18" charset="0"/>
                </a:rPr>
                <a:t>e (mm/t)</a:t>
              </a:r>
              <a:endParaRPr lang="es-ES" sz="2000" dirty="0">
                <a:solidFill>
                  <a:srgbClr val="C00000"/>
                </a:solidFill>
                <a:cs typeface="Times New Roman" panose="02020603050405020304" pitchFamily="18" charset="0"/>
              </a:endParaRPr>
            </a:p>
          </p:txBody>
        </p:sp>
        <p:cxnSp>
          <p:nvCxnSpPr>
            <p:cNvPr id="15" name="Conector recto de flecha 14">
              <a:extLst>
                <a:ext uri="{FF2B5EF4-FFF2-40B4-BE49-F238E27FC236}">
                  <a16:creationId xmlns:a16="http://schemas.microsoft.com/office/drawing/2014/main" id="{2B3567E2-BB53-435B-9445-6420ED7D82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723645" y="6321128"/>
              <a:ext cx="436156" cy="372033"/>
            </a:xfrm>
            <a:prstGeom prst="straightConnector1">
              <a:avLst/>
            </a:prstGeom>
            <a:ln w="25400">
              <a:solidFill>
                <a:srgbClr val="002060"/>
              </a:solidFill>
              <a:headEnd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>
              <a:extLst>
                <a:ext uri="{FF2B5EF4-FFF2-40B4-BE49-F238E27FC236}">
                  <a16:creationId xmlns:a16="http://schemas.microsoft.com/office/drawing/2014/main" id="{3A0064F5-D41D-4B6B-BEA4-4BB32AA78BB5}"/>
                </a:ext>
              </a:extLst>
            </p:cNvPr>
            <p:cNvCxnSpPr>
              <a:cxnSpLocks/>
            </p:cNvCxnSpPr>
            <p:nvPr/>
          </p:nvCxnSpPr>
          <p:spPr>
            <a:xfrm>
              <a:off x="15330747" y="8265629"/>
              <a:ext cx="9437" cy="605486"/>
            </a:xfrm>
            <a:prstGeom prst="straightConnector1">
              <a:avLst/>
            </a:prstGeom>
            <a:ln w="25400">
              <a:solidFill>
                <a:srgbClr val="002060"/>
              </a:solidFill>
              <a:headEnd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768D26F7-AA54-4AE4-B091-D716745EE619}"/>
                </a:ext>
              </a:extLst>
            </p:cNvPr>
            <p:cNvSpPr txBox="1"/>
            <p:nvPr/>
          </p:nvSpPr>
          <p:spPr>
            <a:xfrm>
              <a:off x="13623343" y="8700005"/>
              <a:ext cx="14648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solidFill>
                    <a:schemeClr val="accent1"/>
                  </a:solidFill>
                  <a:cs typeface="Times New Roman" panose="02020603050405020304" pitchFamily="18" charset="0"/>
                </a:rPr>
                <a:t>Q</a:t>
              </a:r>
              <a:r>
                <a:rPr lang="pt-PT" sz="2000" baseline="-25000" dirty="0">
                  <a:solidFill>
                    <a:schemeClr val="accent1"/>
                  </a:solidFill>
                  <a:cs typeface="Times New Roman" panose="02020603050405020304" pitchFamily="18" charset="0"/>
                </a:rPr>
                <a:t>reg_rel</a:t>
              </a:r>
            </a:p>
          </p:txBody>
        </p:sp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67DC22B7-78A0-43C1-911F-F64A4CCA8399}"/>
                </a:ext>
              </a:extLst>
            </p:cNvPr>
            <p:cNvSpPr txBox="1"/>
            <p:nvPr/>
          </p:nvSpPr>
          <p:spPr>
            <a:xfrm>
              <a:off x="14744051" y="9898874"/>
              <a:ext cx="19591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env</a:t>
              </a:r>
              <a:r>
                <a:rPr lang="pt-PT" sz="2000" baseline="-25000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min </a:t>
              </a:r>
              <a:r>
                <a:rPr lang="pt-PT" sz="2000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(ML/t)</a:t>
              </a:r>
              <a:endParaRPr lang="es-ES" sz="2000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pic>
          <p:nvPicPr>
            <p:cNvPr id="38" name="Picture 37" descr="Resultado de imagen de dam icon">
              <a:extLst>
                <a:ext uri="{FF2B5EF4-FFF2-40B4-BE49-F238E27FC236}">
                  <a16:creationId xmlns:a16="http://schemas.microsoft.com/office/drawing/2014/main" id="{2CF86A7B-9DEE-4A7D-8229-DD780AB693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75525" y="6773343"/>
              <a:ext cx="749625" cy="749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Graphic 38" descr="City">
              <a:extLst>
                <a:ext uri="{FF2B5EF4-FFF2-40B4-BE49-F238E27FC236}">
                  <a16:creationId xmlns:a16="http://schemas.microsoft.com/office/drawing/2014/main" id="{988E6E31-D560-4F8A-A47E-AD50DF808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696022" y="9064375"/>
              <a:ext cx="914401" cy="914401"/>
            </a:xfrm>
            <a:prstGeom prst="rect">
              <a:avLst/>
            </a:prstGeom>
          </p:spPr>
        </p:pic>
        <p:sp>
          <p:nvSpPr>
            <p:cNvPr id="48" name="CuadroTexto 4">
              <a:extLst>
                <a:ext uri="{FF2B5EF4-FFF2-40B4-BE49-F238E27FC236}">
                  <a16:creationId xmlns:a16="http://schemas.microsoft.com/office/drawing/2014/main" id="{AC94FA18-2CB9-4194-BA8F-9A9946B9AB45}"/>
                </a:ext>
              </a:extLst>
            </p:cNvPr>
            <p:cNvSpPr txBox="1"/>
            <p:nvPr/>
          </p:nvSpPr>
          <p:spPr>
            <a:xfrm>
              <a:off x="14839960" y="5369871"/>
              <a:ext cx="1096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solidFill>
                    <a:srgbClr val="C00000"/>
                  </a:solidFill>
                  <a:cs typeface="Times New Roman" panose="02020603050405020304" pitchFamily="18" charset="0"/>
                </a:rPr>
                <a:t>I (ML/t)</a:t>
              </a:r>
              <a:endParaRPr lang="es-ES" sz="2000" baseline="-25000" dirty="0">
                <a:solidFill>
                  <a:srgbClr val="C00000"/>
                </a:solidFill>
                <a:cs typeface="Times New Roman" panose="02020603050405020304" pitchFamily="18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2682A848-187E-42AF-B806-790C64296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915137" y="4794657"/>
              <a:ext cx="666684" cy="523221"/>
            </a:xfrm>
            <a:prstGeom prst="rect">
              <a:avLst/>
            </a:prstGeom>
          </p:spPr>
        </p:pic>
        <p:cxnSp>
          <p:nvCxnSpPr>
            <p:cNvPr id="50" name="Conector recto de flecha 19">
              <a:extLst>
                <a:ext uri="{FF2B5EF4-FFF2-40B4-BE49-F238E27FC236}">
                  <a16:creationId xmlns:a16="http://schemas.microsoft.com/office/drawing/2014/main" id="{90B555F6-F40A-4129-9D2D-4A738A5BF8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86389" y="5864024"/>
              <a:ext cx="2" cy="61466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de flecha 21">
              <a:extLst>
                <a:ext uri="{FF2B5EF4-FFF2-40B4-BE49-F238E27FC236}">
                  <a16:creationId xmlns:a16="http://schemas.microsoft.com/office/drawing/2014/main" id="{4AD291C6-471F-4C42-B845-FE9DA9D84E40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716" y="6235327"/>
              <a:ext cx="491413" cy="388371"/>
            </a:xfrm>
            <a:prstGeom prst="straightConnector1">
              <a:avLst/>
            </a:prstGeom>
            <a:ln w="25400">
              <a:headEnd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CuadroTexto 27">
              <a:extLst>
                <a:ext uri="{FF2B5EF4-FFF2-40B4-BE49-F238E27FC236}">
                  <a16:creationId xmlns:a16="http://schemas.microsoft.com/office/drawing/2014/main" id="{EB449BEC-15F2-40BE-83ED-AB5E3F63317E}"/>
                </a:ext>
              </a:extLst>
            </p:cNvPr>
            <p:cNvSpPr txBox="1"/>
            <p:nvPr/>
          </p:nvSpPr>
          <p:spPr>
            <a:xfrm>
              <a:off x="13623343" y="9907729"/>
              <a:ext cx="11451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d (ML/t)</a:t>
              </a:r>
            </a:p>
          </p:txBody>
        </p:sp>
        <p:sp>
          <p:nvSpPr>
            <p:cNvPr id="71" name="CuadroTexto 5">
              <a:extLst>
                <a:ext uri="{FF2B5EF4-FFF2-40B4-BE49-F238E27FC236}">
                  <a16:creationId xmlns:a16="http://schemas.microsoft.com/office/drawing/2014/main" id="{087EB982-A52A-438A-B930-73C80DC3076E}"/>
                </a:ext>
              </a:extLst>
            </p:cNvPr>
            <p:cNvSpPr txBox="1"/>
            <p:nvPr/>
          </p:nvSpPr>
          <p:spPr>
            <a:xfrm>
              <a:off x="16232921" y="6077354"/>
              <a:ext cx="17750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solidFill>
                    <a:srgbClr val="002060"/>
                  </a:solidFill>
                  <a:cs typeface="Times New Roman" panose="02020603050405020304" pitchFamily="18" charset="0"/>
                </a:rPr>
                <a:t>E (ML/t)</a:t>
              </a:r>
              <a:endParaRPr lang="es-ES" sz="2000" dirty="0">
                <a:solidFill>
                  <a:srgbClr val="00206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75" name="CuadroTexto 29">
              <a:extLst>
                <a:ext uri="{FF2B5EF4-FFF2-40B4-BE49-F238E27FC236}">
                  <a16:creationId xmlns:a16="http://schemas.microsoft.com/office/drawing/2014/main" id="{32164535-D527-4E8E-B895-B3D0252E7BAA}"/>
                </a:ext>
              </a:extLst>
            </p:cNvPr>
            <p:cNvSpPr txBox="1"/>
            <p:nvPr/>
          </p:nvSpPr>
          <p:spPr>
            <a:xfrm>
              <a:off x="14783869" y="8882104"/>
              <a:ext cx="14648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solidFill>
                    <a:srgbClr val="002060"/>
                  </a:solidFill>
                  <a:cs typeface="Times New Roman" panose="02020603050405020304" pitchFamily="18" charset="0"/>
                </a:rPr>
                <a:t>env (ML/t)</a:t>
              </a:r>
              <a:endParaRPr lang="es-ES" sz="2000" dirty="0">
                <a:solidFill>
                  <a:srgbClr val="00206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78" name="CuadroTexto 29">
              <a:extLst>
                <a:ext uri="{FF2B5EF4-FFF2-40B4-BE49-F238E27FC236}">
                  <a16:creationId xmlns:a16="http://schemas.microsoft.com/office/drawing/2014/main" id="{5F6A3BFB-4E9D-4B33-955C-D6C3B4F9C539}"/>
                </a:ext>
              </a:extLst>
            </p:cNvPr>
            <p:cNvSpPr txBox="1"/>
            <p:nvPr/>
          </p:nvSpPr>
          <p:spPr>
            <a:xfrm>
              <a:off x="16321923" y="8661890"/>
              <a:ext cx="16623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solidFill>
                    <a:srgbClr val="002060"/>
                  </a:solidFill>
                  <a:cs typeface="Times New Roman" panose="02020603050405020304" pitchFamily="18" charset="0"/>
                </a:rPr>
                <a:t>spill (ML/t)</a:t>
              </a:r>
              <a:endParaRPr lang="es-ES" sz="2000" dirty="0">
                <a:solidFill>
                  <a:srgbClr val="002060"/>
                </a:solidFill>
                <a:cs typeface="Times New Roman" panose="02020603050405020304" pitchFamily="18" charset="0"/>
              </a:endParaRPr>
            </a:p>
          </p:txBody>
        </p:sp>
        <p:cxnSp>
          <p:nvCxnSpPr>
            <p:cNvPr id="83" name="Conector recto de flecha 14">
              <a:extLst>
                <a:ext uri="{FF2B5EF4-FFF2-40B4-BE49-F238E27FC236}">
                  <a16:creationId xmlns:a16="http://schemas.microsoft.com/office/drawing/2014/main" id="{E1BED7CF-6CD4-4D8A-B3C7-FA879E2A72E1}"/>
                </a:ext>
              </a:extLst>
            </p:cNvPr>
            <p:cNvCxnSpPr>
              <a:cxnSpLocks/>
            </p:cNvCxnSpPr>
            <p:nvPr/>
          </p:nvCxnSpPr>
          <p:spPr>
            <a:xfrm>
              <a:off x="16728069" y="5659812"/>
              <a:ext cx="0" cy="435283"/>
            </a:xfrm>
            <a:prstGeom prst="straightConnector1">
              <a:avLst/>
            </a:prstGeom>
            <a:ln w="25400">
              <a:solidFill>
                <a:schemeClr val="accent6">
                  <a:lumMod val="50000"/>
                </a:schemeClr>
              </a:solidFill>
              <a:headEnd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de flecha 14">
              <a:extLst>
                <a:ext uri="{FF2B5EF4-FFF2-40B4-BE49-F238E27FC236}">
                  <a16:creationId xmlns:a16="http://schemas.microsoft.com/office/drawing/2014/main" id="{33559E39-22B6-4F7E-A814-60A53A0694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446221" y="8239426"/>
              <a:ext cx="462792" cy="394278"/>
            </a:xfrm>
            <a:prstGeom prst="straightConnector1">
              <a:avLst/>
            </a:prstGeom>
            <a:ln w="25400">
              <a:headEnd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FAA7651B-2966-4657-A81C-F6EC3D157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049245" y="9309084"/>
              <a:ext cx="666684" cy="523221"/>
            </a:xfrm>
            <a:prstGeom prst="rect">
              <a:avLst/>
            </a:prstGeom>
          </p:spPr>
        </p:pic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DE9D9B47-D3FB-4BBD-935C-C21EE1DE2661}"/>
                </a:ext>
              </a:extLst>
            </p:cNvPr>
            <p:cNvSpPr/>
            <p:nvPr/>
          </p:nvSpPr>
          <p:spPr>
            <a:xfrm>
              <a:off x="774907" y="4856134"/>
              <a:ext cx="12511808" cy="4140083"/>
            </a:xfrm>
            <a:prstGeom prst="rect">
              <a:avLst/>
            </a:prstGeom>
            <a:noFill/>
            <a:ln w="38100">
              <a:solidFill>
                <a:schemeClr val="accent6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55">
                <a:solidFill>
                  <a:schemeClr val="tx1"/>
                </a:solidFill>
              </a:endParaRPr>
            </a:p>
          </p:txBody>
        </p:sp>
        <p:sp>
          <p:nvSpPr>
            <p:cNvPr id="135" name="CuadroTexto 4">
              <a:extLst>
                <a:ext uri="{FF2B5EF4-FFF2-40B4-BE49-F238E27FC236}">
                  <a16:creationId xmlns:a16="http://schemas.microsoft.com/office/drawing/2014/main" id="{194AD0C9-9FC0-4584-80D6-53B17C573D91}"/>
                </a:ext>
              </a:extLst>
            </p:cNvPr>
            <p:cNvSpPr txBox="1"/>
            <p:nvPr/>
          </p:nvSpPr>
          <p:spPr>
            <a:xfrm>
              <a:off x="863598" y="4803667"/>
              <a:ext cx="12417601" cy="543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400" b="1" baseline="-25000" dirty="0">
                  <a:solidFill>
                    <a:schemeClr val="accent6">
                      <a:lumMod val="50000"/>
                    </a:schemeClr>
                  </a:solidFill>
                  <a:cs typeface="Times New Roman" panose="02020603050405020304" pitchFamily="18" charset="0"/>
                </a:rPr>
                <a:t>Mass balance equation implemented by the function (Mass_bal_func)</a:t>
              </a:r>
              <a:endParaRPr lang="es-ES" sz="4400" b="1" baseline="-25000" dirty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74" name="CuadroTexto 4">
              <a:extLst>
                <a:ext uri="{FF2B5EF4-FFF2-40B4-BE49-F238E27FC236}">
                  <a16:creationId xmlns:a16="http://schemas.microsoft.com/office/drawing/2014/main" id="{39309C76-9558-4BDC-9688-A713182A728F}"/>
                </a:ext>
              </a:extLst>
            </p:cNvPr>
            <p:cNvSpPr txBox="1"/>
            <p:nvPr/>
          </p:nvSpPr>
          <p:spPr>
            <a:xfrm>
              <a:off x="1252262" y="5745747"/>
              <a:ext cx="136526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000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env</a:t>
              </a:r>
              <a:r>
                <a:rPr lang="pt-PT" sz="2000" baseline="-25000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min</a:t>
              </a:r>
              <a:r>
                <a:rPr lang="pt-PT" sz="2000" baseline="-25000" dirty="0">
                  <a:cs typeface="Times New Roman" panose="02020603050405020304" pitchFamily="18" charset="0"/>
                </a:rPr>
                <a:t> </a:t>
              </a:r>
              <a:r>
                <a:rPr lang="pt-PT" sz="2000" dirty="0">
                  <a:cs typeface="Times New Roman" panose="02020603050405020304" pitchFamily="18" charset="0"/>
                </a:rPr>
                <a:t>≥</a:t>
              </a:r>
            </a:p>
            <a:p>
              <a:pPr algn="ctr"/>
              <a:r>
                <a:rPr lang="pt-PT" sz="2000" dirty="0">
                  <a:cs typeface="Times New Roman" panose="02020603050405020304" pitchFamily="18" charset="0"/>
                </a:rPr>
                <a:t> </a:t>
              </a:r>
              <a:r>
                <a:rPr lang="pt-PT" sz="2000" dirty="0">
                  <a:solidFill>
                    <a:srgbClr val="C00000"/>
                  </a:solidFill>
                  <a:cs typeface="Times New Roman" panose="02020603050405020304" pitchFamily="18" charset="0"/>
                </a:rPr>
                <a:t>I</a:t>
              </a:r>
              <a:r>
                <a:rPr lang="pt-PT" sz="2000" dirty="0">
                  <a:cs typeface="Times New Roman" panose="02020603050405020304" pitchFamily="18" charset="0"/>
                </a:rPr>
                <a:t> + </a:t>
              </a:r>
              <a:r>
                <a:rPr lang="pt-PT" sz="2000" dirty="0">
                  <a:solidFill>
                    <a:schemeClr val="accent1"/>
                  </a:solidFill>
                  <a:cs typeface="Times New Roman" panose="02020603050405020304" pitchFamily="18" charset="0"/>
                </a:rPr>
                <a:t>Q</a:t>
              </a:r>
              <a:r>
                <a:rPr lang="pt-PT" sz="2000" baseline="-25000" dirty="0">
                  <a:solidFill>
                    <a:schemeClr val="accent1"/>
                  </a:solidFill>
                  <a:cs typeface="Times New Roman" panose="02020603050405020304" pitchFamily="18" charset="0"/>
                </a:rPr>
                <a:t>reg_inf</a:t>
              </a:r>
              <a:endParaRPr lang="es-ES" sz="2000" baseline="-25000" dirty="0">
                <a:solidFill>
                  <a:schemeClr val="accent1"/>
                </a:solidFill>
                <a:cs typeface="Times New Roman" panose="02020603050405020304" pitchFamily="18" charset="0"/>
              </a:endParaRPr>
            </a:p>
          </p:txBody>
        </p:sp>
        <p:cxnSp>
          <p:nvCxnSpPr>
            <p:cNvPr id="81" name="Conector recto de flecha 14">
              <a:extLst>
                <a:ext uri="{FF2B5EF4-FFF2-40B4-BE49-F238E27FC236}">
                  <a16:creationId xmlns:a16="http://schemas.microsoft.com/office/drawing/2014/main" id="{CFD18485-65CC-42D7-9BDE-61E5246DB1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91052" y="6491721"/>
              <a:ext cx="462792" cy="39427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de flecha 21">
              <a:extLst>
                <a:ext uri="{FF2B5EF4-FFF2-40B4-BE49-F238E27FC236}">
                  <a16:creationId xmlns:a16="http://schemas.microsoft.com/office/drawing/2014/main" id="{EA7E3EB1-A502-42AA-957C-C9C52316A6B1}"/>
                </a:ext>
              </a:extLst>
            </p:cNvPr>
            <p:cNvCxnSpPr>
              <a:cxnSpLocks/>
            </p:cNvCxnSpPr>
            <p:nvPr/>
          </p:nvCxnSpPr>
          <p:spPr>
            <a:xfrm>
              <a:off x="2053843" y="6492755"/>
              <a:ext cx="491413" cy="38837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CuadroTexto 4">
              <a:extLst>
                <a:ext uri="{FF2B5EF4-FFF2-40B4-BE49-F238E27FC236}">
                  <a16:creationId xmlns:a16="http://schemas.microsoft.com/office/drawing/2014/main" id="{42B800CD-591C-4524-8530-C6507CFF5EC9}"/>
                </a:ext>
              </a:extLst>
            </p:cNvPr>
            <p:cNvSpPr txBox="1"/>
            <p:nvPr/>
          </p:nvSpPr>
          <p:spPr>
            <a:xfrm>
              <a:off x="1293660" y="6467102"/>
              <a:ext cx="544286" cy="2854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55" dirty="0">
                  <a:cs typeface="Times New Roman" panose="02020603050405020304" pitchFamily="18" charset="0"/>
                </a:rPr>
                <a:t>Yes</a:t>
              </a:r>
              <a:endParaRPr lang="es-ES" sz="1255" baseline="-25000" dirty="0">
                <a:cs typeface="Times New Roman" panose="02020603050405020304" pitchFamily="18" charset="0"/>
              </a:endParaRPr>
            </a:p>
          </p:txBody>
        </p:sp>
        <p:sp>
          <p:nvSpPr>
            <p:cNvPr id="88" name="CuadroTexto 4">
              <a:extLst>
                <a:ext uri="{FF2B5EF4-FFF2-40B4-BE49-F238E27FC236}">
                  <a16:creationId xmlns:a16="http://schemas.microsoft.com/office/drawing/2014/main" id="{36B09E84-E856-429A-B96A-43CB1B25CD15}"/>
                </a:ext>
              </a:extLst>
            </p:cNvPr>
            <p:cNvSpPr txBox="1"/>
            <p:nvPr/>
          </p:nvSpPr>
          <p:spPr>
            <a:xfrm>
              <a:off x="2411768" y="6487880"/>
              <a:ext cx="544286" cy="2854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55" dirty="0">
                  <a:cs typeface="Times New Roman" panose="02020603050405020304" pitchFamily="18" charset="0"/>
                </a:rPr>
                <a:t>No</a:t>
              </a:r>
              <a:endParaRPr lang="es-ES" sz="1255" baseline="-25000" dirty="0">
                <a:cs typeface="Times New Roman" panose="02020603050405020304" pitchFamily="18" charset="0"/>
              </a:endParaRPr>
            </a:p>
          </p:txBody>
        </p:sp>
        <p:sp>
          <p:nvSpPr>
            <p:cNvPr id="89" name="CuadroTexto 4">
              <a:extLst>
                <a:ext uri="{FF2B5EF4-FFF2-40B4-BE49-F238E27FC236}">
                  <a16:creationId xmlns:a16="http://schemas.microsoft.com/office/drawing/2014/main" id="{FD6EAE21-F467-4879-9B97-E5A699A7C144}"/>
                </a:ext>
              </a:extLst>
            </p:cNvPr>
            <p:cNvSpPr txBox="1"/>
            <p:nvPr/>
          </p:nvSpPr>
          <p:spPr>
            <a:xfrm>
              <a:off x="840045" y="6961331"/>
              <a:ext cx="1213798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pt-PT" sz="2000" dirty="0">
                  <a:solidFill>
                    <a:srgbClr val="002060"/>
                  </a:solidFill>
                  <a:cs typeface="Times New Roman" panose="02020603050405020304" pitchFamily="18" charset="0"/>
                </a:rPr>
                <a:t>env</a:t>
              </a:r>
              <a:r>
                <a:rPr lang="pt-PT" sz="2000" dirty="0">
                  <a:cs typeface="Times New Roman" panose="02020603050405020304" pitchFamily="18" charset="0"/>
                </a:rPr>
                <a:t> =</a:t>
              </a:r>
            </a:p>
            <a:p>
              <a:pPr algn="r"/>
              <a:r>
                <a:rPr lang="pt-PT" sz="2000" dirty="0">
                  <a:solidFill>
                    <a:srgbClr val="C00000"/>
                  </a:solidFill>
                  <a:cs typeface="Times New Roman" panose="02020603050405020304" pitchFamily="18" charset="0"/>
                </a:rPr>
                <a:t>I</a:t>
              </a:r>
              <a:r>
                <a:rPr lang="pt-PT" sz="2000" dirty="0">
                  <a:cs typeface="Times New Roman" panose="02020603050405020304" pitchFamily="18" charset="0"/>
                </a:rPr>
                <a:t> + </a:t>
              </a:r>
              <a:r>
                <a:rPr lang="pt-PT" sz="2000" dirty="0">
                  <a:solidFill>
                    <a:schemeClr val="accent1"/>
                  </a:solidFill>
                  <a:cs typeface="Times New Roman" panose="02020603050405020304" pitchFamily="18" charset="0"/>
                </a:rPr>
                <a:t>Q</a:t>
              </a:r>
              <a:r>
                <a:rPr lang="pt-PT" sz="2000" baseline="-25000" dirty="0">
                  <a:solidFill>
                    <a:schemeClr val="accent1"/>
                  </a:solidFill>
                  <a:cs typeface="Times New Roman" panose="02020603050405020304" pitchFamily="18" charset="0"/>
                </a:rPr>
                <a:t>reg_inf</a:t>
              </a:r>
              <a:endParaRPr lang="es-ES" sz="2000" baseline="-25000" dirty="0">
                <a:cs typeface="Times New Roman" panose="02020603050405020304" pitchFamily="18" charset="0"/>
              </a:endParaRPr>
            </a:p>
          </p:txBody>
        </p:sp>
        <p:sp>
          <p:nvSpPr>
            <p:cNvPr id="90" name="CuadroTexto 4">
              <a:extLst>
                <a:ext uri="{FF2B5EF4-FFF2-40B4-BE49-F238E27FC236}">
                  <a16:creationId xmlns:a16="http://schemas.microsoft.com/office/drawing/2014/main" id="{B143427E-3AF7-4938-AD86-C793A3D3A375}"/>
                </a:ext>
              </a:extLst>
            </p:cNvPr>
            <p:cNvSpPr txBox="1"/>
            <p:nvPr/>
          </p:nvSpPr>
          <p:spPr>
            <a:xfrm>
              <a:off x="2146176" y="6968171"/>
              <a:ext cx="2450859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env</a:t>
              </a:r>
              <a:r>
                <a:rPr lang="pt-PT" sz="2000" baseline="-25000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min</a:t>
              </a:r>
              <a:r>
                <a:rPr lang="pt-PT" sz="2000" baseline="-25000" dirty="0">
                  <a:cs typeface="Times New Roman" panose="02020603050405020304" pitchFamily="18" charset="0"/>
                </a:rPr>
                <a:t> </a:t>
              </a:r>
              <a:r>
                <a:rPr lang="pt-PT" sz="2000" dirty="0">
                  <a:cs typeface="Times New Roman" panose="02020603050405020304" pitchFamily="18" charset="0"/>
                </a:rPr>
                <a:t>≥</a:t>
              </a:r>
            </a:p>
            <a:p>
              <a:r>
                <a:rPr lang="pt-PT" sz="2000" dirty="0">
                  <a:solidFill>
                    <a:srgbClr val="002060"/>
                  </a:solidFill>
                  <a:cs typeface="Times New Roman" panose="02020603050405020304" pitchFamily="18" charset="0"/>
                </a:rPr>
                <a:t>s</a:t>
              </a:r>
              <a:r>
                <a:rPr lang="pt-PT" sz="2000" dirty="0">
                  <a:cs typeface="Times New Roman" panose="02020603050405020304" pitchFamily="18" charset="0"/>
                </a:rPr>
                <a:t> – </a:t>
              </a:r>
              <a:r>
                <a:rPr lang="pt-PT" sz="2000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rPr>
                <a:t>s</a:t>
              </a:r>
              <a:r>
                <a:rPr lang="pt-PT" sz="2000" baseline="-25000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rPr>
                <a:t>min</a:t>
              </a:r>
              <a:r>
                <a:rPr lang="pt-PT" sz="2000" dirty="0">
                  <a:cs typeface="Times New Roman" panose="02020603050405020304" pitchFamily="18" charset="0"/>
                </a:rPr>
                <a:t> + </a:t>
              </a:r>
              <a:r>
                <a:rPr lang="pt-PT" sz="2000" dirty="0">
                  <a:solidFill>
                    <a:srgbClr val="C00000"/>
                  </a:solidFill>
                  <a:cs typeface="Times New Roman" panose="02020603050405020304" pitchFamily="18" charset="0"/>
                </a:rPr>
                <a:t>I</a:t>
              </a:r>
              <a:r>
                <a:rPr lang="pt-PT" sz="2000" dirty="0">
                  <a:cs typeface="Times New Roman" panose="02020603050405020304" pitchFamily="18" charset="0"/>
                </a:rPr>
                <a:t> + </a:t>
              </a:r>
              <a:r>
                <a:rPr lang="pt-PT" sz="2000" dirty="0">
                  <a:solidFill>
                    <a:schemeClr val="accent1"/>
                  </a:solidFill>
                  <a:cs typeface="Times New Roman" panose="02020603050405020304" pitchFamily="18" charset="0"/>
                </a:rPr>
                <a:t>Q</a:t>
              </a:r>
              <a:r>
                <a:rPr lang="pt-PT" sz="2000" baseline="-25000" dirty="0">
                  <a:solidFill>
                    <a:schemeClr val="accent1"/>
                  </a:solidFill>
                  <a:cs typeface="Times New Roman" panose="02020603050405020304" pitchFamily="18" charset="0"/>
                </a:rPr>
                <a:t>reg_inf </a:t>
              </a:r>
              <a:r>
                <a:rPr lang="pt-PT" sz="2000" dirty="0">
                  <a:cs typeface="Times New Roman" panose="02020603050405020304" pitchFamily="18" charset="0"/>
                </a:rPr>
                <a:t>- </a:t>
              </a:r>
              <a:r>
                <a:rPr lang="pt-PT" sz="2000" dirty="0">
                  <a:solidFill>
                    <a:srgbClr val="002060"/>
                  </a:solidFill>
                  <a:cs typeface="Times New Roman" panose="02020603050405020304" pitchFamily="18" charset="0"/>
                </a:rPr>
                <a:t>E</a:t>
              </a:r>
              <a:endParaRPr lang="es-ES" sz="2000" baseline="-25000" dirty="0">
                <a:solidFill>
                  <a:srgbClr val="002060"/>
                </a:solidFill>
                <a:cs typeface="Times New Roman" panose="02020603050405020304" pitchFamily="18" charset="0"/>
              </a:endParaRPr>
            </a:p>
          </p:txBody>
        </p:sp>
        <p:cxnSp>
          <p:nvCxnSpPr>
            <p:cNvPr id="91" name="Conector recto de flecha 14">
              <a:extLst>
                <a:ext uri="{FF2B5EF4-FFF2-40B4-BE49-F238E27FC236}">
                  <a16:creationId xmlns:a16="http://schemas.microsoft.com/office/drawing/2014/main" id="{FC201659-89D0-4727-9EF2-5A73490D20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13" y="7706756"/>
              <a:ext cx="462792" cy="39427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de flecha 21">
              <a:extLst>
                <a:ext uri="{FF2B5EF4-FFF2-40B4-BE49-F238E27FC236}">
                  <a16:creationId xmlns:a16="http://schemas.microsoft.com/office/drawing/2014/main" id="{B7945ADD-CC9C-497B-9AA9-26E8D80CD276}"/>
                </a:ext>
              </a:extLst>
            </p:cNvPr>
            <p:cNvCxnSpPr>
              <a:cxnSpLocks/>
            </p:cNvCxnSpPr>
            <p:nvPr/>
          </p:nvCxnSpPr>
          <p:spPr>
            <a:xfrm>
              <a:off x="3371604" y="7707788"/>
              <a:ext cx="491413" cy="38837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CuadroTexto 4">
              <a:extLst>
                <a:ext uri="{FF2B5EF4-FFF2-40B4-BE49-F238E27FC236}">
                  <a16:creationId xmlns:a16="http://schemas.microsoft.com/office/drawing/2014/main" id="{6B6BAF1B-51C0-4027-9CD1-029BD0537A3F}"/>
                </a:ext>
              </a:extLst>
            </p:cNvPr>
            <p:cNvSpPr txBox="1"/>
            <p:nvPr/>
          </p:nvSpPr>
          <p:spPr>
            <a:xfrm>
              <a:off x="3729529" y="7702913"/>
              <a:ext cx="544286" cy="2854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55" dirty="0">
                  <a:cs typeface="Times New Roman" panose="02020603050405020304" pitchFamily="18" charset="0"/>
                </a:rPr>
                <a:t>No</a:t>
              </a:r>
              <a:endParaRPr lang="es-ES" sz="1255" baseline="-25000" dirty="0">
                <a:cs typeface="Times New Roman" panose="02020603050405020304" pitchFamily="18" charset="0"/>
              </a:endParaRPr>
            </a:p>
          </p:txBody>
        </p:sp>
        <p:sp>
          <p:nvSpPr>
            <p:cNvPr id="94" name="CuadroTexto 4">
              <a:extLst>
                <a:ext uri="{FF2B5EF4-FFF2-40B4-BE49-F238E27FC236}">
                  <a16:creationId xmlns:a16="http://schemas.microsoft.com/office/drawing/2014/main" id="{E3028DB1-289A-48C2-BCB7-B9605EDBF190}"/>
                </a:ext>
              </a:extLst>
            </p:cNvPr>
            <p:cNvSpPr txBox="1"/>
            <p:nvPr/>
          </p:nvSpPr>
          <p:spPr>
            <a:xfrm>
              <a:off x="863599" y="8172606"/>
              <a:ext cx="2450859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pt-PT" sz="2000" dirty="0">
                  <a:solidFill>
                    <a:srgbClr val="002060"/>
                  </a:solidFill>
                  <a:cs typeface="Times New Roman" panose="02020603050405020304" pitchFamily="18" charset="0"/>
                </a:rPr>
                <a:t>env</a:t>
              </a:r>
              <a:r>
                <a:rPr lang="pt-PT" sz="2000" dirty="0">
                  <a:cs typeface="Times New Roman" panose="02020603050405020304" pitchFamily="18" charset="0"/>
                </a:rPr>
                <a:t> =</a:t>
              </a:r>
            </a:p>
            <a:p>
              <a:r>
                <a:rPr lang="pt-PT" sz="2000" dirty="0">
                  <a:solidFill>
                    <a:srgbClr val="002060"/>
                  </a:solidFill>
                  <a:cs typeface="Times New Roman" panose="02020603050405020304" pitchFamily="18" charset="0"/>
                </a:rPr>
                <a:t>s</a:t>
              </a:r>
              <a:r>
                <a:rPr lang="pt-PT" sz="2000" dirty="0">
                  <a:cs typeface="Times New Roman" panose="02020603050405020304" pitchFamily="18" charset="0"/>
                </a:rPr>
                <a:t> - </a:t>
              </a:r>
              <a:r>
                <a:rPr lang="pt-PT" sz="2000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rPr>
                <a:t>s</a:t>
              </a:r>
              <a:r>
                <a:rPr lang="pt-PT" sz="2000" baseline="-25000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rPr>
                <a:t>min</a:t>
              </a:r>
              <a:r>
                <a:rPr lang="pt-PT" sz="2000" dirty="0">
                  <a:cs typeface="Times New Roman" panose="02020603050405020304" pitchFamily="18" charset="0"/>
                </a:rPr>
                <a:t> + </a:t>
              </a:r>
              <a:r>
                <a:rPr lang="pt-PT" sz="2000" dirty="0">
                  <a:solidFill>
                    <a:srgbClr val="C00000"/>
                  </a:solidFill>
                  <a:cs typeface="Times New Roman" panose="02020603050405020304" pitchFamily="18" charset="0"/>
                </a:rPr>
                <a:t>I</a:t>
              </a:r>
              <a:r>
                <a:rPr lang="pt-PT" sz="2000" dirty="0">
                  <a:cs typeface="Times New Roman" panose="02020603050405020304" pitchFamily="18" charset="0"/>
                </a:rPr>
                <a:t> + </a:t>
              </a:r>
              <a:r>
                <a:rPr lang="pt-PT" sz="2000" dirty="0">
                  <a:solidFill>
                    <a:schemeClr val="accent1"/>
                  </a:solidFill>
                  <a:cs typeface="Times New Roman" panose="02020603050405020304" pitchFamily="18" charset="0"/>
                </a:rPr>
                <a:t>Q</a:t>
              </a:r>
              <a:r>
                <a:rPr lang="pt-PT" sz="2000" baseline="-25000" dirty="0">
                  <a:solidFill>
                    <a:schemeClr val="accent1"/>
                  </a:solidFill>
                  <a:cs typeface="Times New Roman" panose="02020603050405020304" pitchFamily="18" charset="0"/>
                </a:rPr>
                <a:t>reg_inf</a:t>
              </a:r>
              <a:r>
                <a:rPr lang="pt-PT" sz="2000" dirty="0">
                  <a:cs typeface="Times New Roman" panose="02020603050405020304" pitchFamily="18" charset="0"/>
                </a:rPr>
                <a:t> - </a:t>
              </a:r>
              <a:r>
                <a:rPr lang="pt-PT" sz="2000" dirty="0">
                  <a:solidFill>
                    <a:srgbClr val="002060"/>
                  </a:solidFill>
                  <a:cs typeface="Times New Roman" panose="02020603050405020304" pitchFamily="18" charset="0"/>
                </a:rPr>
                <a:t>E</a:t>
              </a:r>
              <a:endParaRPr lang="es-ES" sz="2000" baseline="-25000" dirty="0">
                <a:solidFill>
                  <a:srgbClr val="00206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95" name="CuadroTexto 4">
              <a:extLst>
                <a:ext uri="{FF2B5EF4-FFF2-40B4-BE49-F238E27FC236}">
                  <a16:creationId xmlns:a16="http://schemas.microsoft.com/office/drawing/2014/main" id="{FF1388BE-97B4-4A62-8934-0F9BF064A45F}"/>
                </a:ext>
              </a:extLst>
            </p:cNvPr>
            <p:cNvSpPr txBox="1"/>
            <p:nvPr/>
          </p:nvSpPr>
          <p:spPr>
            <a:xfrm>
              <a:off x="3403150" y="8180796"/>
              <a:ext cx="915210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solidFill>
                    <a:srgbClr val="002060"/>
                  </a:solidFill>
                  <a:cs typeface="Times New Roman" panose="02020603050405020304" pitchFamily="18" charset="0"/>
                </a:rPr>
                <a:t>env</a:t>
              </a:r>
              <a:r>
                <a:rPr lang="pt-PT" sz="2000" dirty="0">
                  <a:cs typeface="Times New Roman" panose="02020603050405020304" pitchFamily="18" charset="0"/>
                </a:rPr>
                <a:t> ≥</a:t>
              </a:r>
            </a:p>
            <a:p>
              <a:r>
                <a:rPr lang="pt-PT" sz="2000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env</a:t>
              </a:r>
              <a:r>
                <a:rPr lang="pt-PT" sz="2000" baseline="-25000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min</a:t>
              </a:r>
              <a:endParaRPr lang="es-ES" sz="2000" baseline="-25000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96" name="CuadroTexto 4">
              <a:extLst>
                <a:ext uri="{FF2B5EF4-FFF2-40B4-BE49-F238E27FC236}">
                  <a16:creationId xmlns:a16="http://schemas.microsoft.com/office/drawing/2014/main" id="{73A5380D-DECE-4855-8C90-05DBA0C709B4}"/>
                </a:ext>
              </a:extLst>
            </p:cNvPr>
            <p:cNvSpPr txBox="1"/>
            <p:nvPr/>
          </p:nvSpPr>
          <p:spPr>
            <a:xfrm>
              <a:off x="2529062" y="7696495"/>
              <a:ext cx="544286" cy="2854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55" dirty="0">
                  <a:cs typeface="Times New Roman" panose="02020603050405020304" pitchFamily="18" charset="0"/>
                </a:rPr>
                <a:t>Yes</a:t>
              </a:r>
              <a:endParaRPr lang="es-ES" sz="1255" baseline="-25000" dirty="0">
                <a:cs typeface="Times New Roman" panose="02020603050405020304" pitchFamily="18" charset="0"/>
              </a:endParaRPr>
            </a:p>
          </p:txBody>
        </p:sp>
        <p:sp>
          <p:nvSpPr>
            <p:cNvPr id="114" name="CuadroTexto 4">
              <a:extLst>
                <a:ext uri="{FF2B5EF4-FFF2-40B4-BE49-F238E27FC236}">
                  <a16:creationId xmlns:a16="http://schemas.microsoft.com/office/drawing/2014/main" id="{5E301CC8-B7CE-4D9A-BF9E-DF12F670E1A4}"/>
                </a:ext>
              </a:extLst>
            </p:cNvPr>
            <p:cNvSpPr txBox="1"/>
            <p:nvPr/>
          </p:nvSpPr>
          <p:spPr>
            <a:xfrm>
              <a:off x="4896158" y="6961608"/>
              <a:ext cx="386504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solidFill>
                    <a:schemeClr val="accent1"/>
                  </a:solidFill>
                  <a:cs typeface="Times New Roman" panose="02020603050405020304" pitchFamily="18" charset="0"/>
                </a:rPr>
                <a:t>Q</a:t>
              </a:r>
              <a:r>
                <a:rPr lang="pt-PT" sz="2000" baseline="-25000" dirty="0">
                  <a:solidFill>
                    <a:schemeClr val="accent1"/>
                  </a:solidFill>
                  <a:cs typeface="Times New Roman" panose="02020603050405020304" pitchFamily="18" charset="0"/>
                </a:rPr>
                <a:t>reg_rel </a:t>
              </a:r>
              <a:r>
                <a:rPr lang="pt-PT" sz="2000" dirty="0">
                  <a:cs typeface="Times New Roman" panose="02020603050405020304" pitchFamily="18" charset="0"/>
                </a:rPr>
                <a:t>= min(</a:t>
              </a:r>
              <a:r>
                <a:rPr lang="pt-PT" sz="2000" dirty="0">
                  <a:solidFill>
                    <a:schemeClr val="accent1"/>
                  </a:solidFill>
                  <a:cs typeface="Times New Roman" panose="02020603050405020304" pitchFamily="18" charset="0"/>
                </a:rPr>
                <a:t>Q</a:t>
              </a:r>
              <a:r>
                <a:rPr lang="pt-PT" sz="2000" baseline="-25000" dirty="0">
                  <a:solidFill>
                    <a:schemeClr val="accent1"/>
                  </a:solidFill>
                  <a:cs typeface="Times New Roman" panose="02020603050405020304" pitchFamily="18" charset="0"/>
                </a:rPr>
                <a:t>reg_rel </a:t>
              </a:r>
              <a:r>
                <a:rPr lang="pt-PT" sz="2000" dirty="0">
                  <a:cs typeface="Times New Roman" panose="02020603050405020304" pitchFamily="18" charset="0"/>
                </a:rPr>
                <a:t>,</a:t>
              </a:r>
            </a:p>
            <a:p>
              <a:r>
                <a:rPr lang="pt-PT" sz="2000" dirty="0">
                  <a:solidFill>
                    <a:srgbClr val="002060"/>
                  </a:solidFill>
                  <a:cs typeface="Times New Roman" panose="02020603050405020304" pitchFamily="18" charset="0"/>
                </a:rPr>
                <a:t>max(0, s</a:t>
              </a:r>
              <a:r>
                <a:rPr lang="pt-PT" sz="2000" dirty="0">
                  <a:cs typeface="Times New Roman" panose="02020603050405020304" pitchFamily="18" charset="0"/>
                </a:rPr>
                <a:t> - </a:t>
              </a:r>
              <a:r>
                <a:rPr lang="pt-PT" sz="2000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rPr>
                <a:t>s</a:t>
              </a:r>
              <a:r>
                <a:rPr lang="pt-PT" sz="2000" baseline="-25000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rPr>
                <a:t>min</a:t>
              </a:r>
              <a:r>
                <a:rPr lang="pt-PT" sz="2000" dirty="0">
                  <a:cs typeface="Times New Roman" panose="02020603050405020304" pitchFamily="18" charset="0"/>
                </a:rPr>
                <a:t> + </a:t>
              </a:r>
              <a:r>
                <a:rPr lang="pt-PT" sz="2000" dirty="0">
                  <a:solidFill>
                    <a:srgbClr val="C00000"/>
                  </a:solidFill>
                  <a:cs typeface="Times New Roman" panose="02020603050405020304" pitchFamily="18" charset="0"/>
                </a:rPr>
                <a:t>I</a:t>
              </a:r>
              <a:r>
                <a:rPr lang="pt-PT" sz="2000" dirty="0">
                  <a:cs typeface="Times New Roman" panose="02020603050405020304" pitchFamily="18" charset="0"/>
                </a:rPr>
                <a:t> + </a:t>
              </a:r>
              <a:r>
                <a:rPr lang="pt-PT" sz="2000" dirty="0">
                  <a:solidFill>
                    <a:schemeClr val="accent1"/>
                  </a:solidFill>
                  <a:cs typeface="Times New Roman" panose="02020603050405020304" pitchFamily="18" charset="0"/>
                </a:rPr>
                <a:t>Q</a:t>
              </a:r>
              <a:r>
                <a:rPr lang="pt-PT" sz="2000" baseline="-25000" dirty="0">
                  <a:solidFill>
                    <a:schemeClr val="accent1"/>
                  </a:solidFill>
                  <a:cs typeface="Times New Roman" panose="02020603050405020304" pitchFamily="18" charset="0"/>
                </a:rPr>
                <a:t>reg_inf</a:t>
              </a:r>
              <a:r>
                <a:rPr lang="pt-PT" sz="2000" dirty="0">
                  <a:cs typeface="Times New Roman" panose="02020603050405020304" pitchFamily="18" charset="0"/>
                </a:rPr>
                <a:t> - </a:t>
              </a:r>
              <a:r>
                <a:rPr lang="pt-PT" sz="2000" dirty="0">
                  <a:solidFill>
                    <a:srgbClr val="002060"/>
                  </a:solidFill>
                  <a:cs typeface="Times New Roman" panose="02020603050405020304" pitchFamily="18" charset="0"/>
                </a:rPr>
                <a:t>E</a:t>
              </a:r>
              <a:r>
                <a:rPr lang="pt-PT" sz="2000" dirty="0">
                  <a:cs typeface="Times New Roman" panose="02020603050405020304" pitchFamily="18" charset="0"/>
                </a:rPr>
                <a:t> - </a:t>
              </a:r>
              <a:r>
                <a:rPr lang="pt-PT" sz="2000" dirty="0">
                  <a:solidFill>
                    <a:srgbClr val="002060"/>
                  </a:solidFill>
                  <a:cs typeface="Times New Roman" panose="02020603050405020304" pitchFamily="18" charset="0"/>
                </a:rPr>
                <a:t>env</a:t>
              </a:r>
              <a:r>
                <a:rPr lang="pt-PT" sz="2000" dirty="0">
                  <a:cs typeface="Times New Roman" panose="02020603050405020304" pitchFamily="18" charset="0"/>
                </a:rPr>
                <a:t>))</a:t>
              </a:r>
              <a:endParaRPr lang="es-ES" sz="2000" baseline="-25000" dirty="0">
                <a:cs typeface="Times New Roman" panose="02020603050405020304" pitchFamily="18" charset="0"/>
              </a:endParaRPr>
            </a:p>
          </p:txBody>
        </p:sp>
        <p:sp>
          <p:nvSpPr>
            <p:cNvPr id="139" name="CuadroTexto 27">
              <a:extLst>
                <a:ext uri="{FF2B5EF4-FFF2-40B4-BE49-F238E27FC236}">
                  <a16:creationId xmlns:a16="http://schemas.microsoft.com/office/drawing/2014/main" id="{5CE339AB-64FD-4947-8F16-5C8A67FAF3A7}"/>
                </a:ext>
              </a:extLst>
            </p:cNvPr>
            <p:cNvSpPr txBox="1"/>
            <p:nvPr/>
          </p:nvSpPr>
          <p:spPr>
            <a:xfrm>
              <a:off x="13587279" y="5785843"/>
              <a:ext cx="14648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solidFill>
                    <a:schemeClr val="accent1"/>
                  </a:solidFill>
                  <a:cs typeface="Times New Roman" panose="02020603050405020304" pitchFamily="18" charset="0"/>
                </a:rPr>
                <a:t>Q</a:t>
              </a:r>
              <a:r>
                <a:rPr lang="pt-PT" sz="2000" baseline="-25000" dirty="0">
                  <a:solidFill>
                    <a:schemeClr val="accent1"/>
                  </a:solidFill>
                  <a:cs typeface="Times New Roman" panose="02020603050405020304" pitchFamily="18" charset="0"/>
                </a:rPr>
                <a:t>reg_inf</a:t>
              </a:r>
            </a:p>
          </p:txBody>
        </p:sp>
        <p:sp>
          <p:nvSpPr>
            <p:cNvPr id="146" name="CuadroTexto 4">
              <a:extLst>
                <a:ext uri="{FF2B5EF4-FFF2-40B4-BE49-F238E27FC236}">
                  <a16:creationId xmlns:a16="http://schemas.microsoft.com/office/drawing/2014/main" id="{74929072-099A-42F3-9C7B-83ECA425F4D6}"/>
                </a:ext>
              </a:extLst>
            </p:cNvPr>
            <p:cNvSpPr txBox="1"/>
            <p:nvPr/>
          </p:nvSpPr>
          <p:spPr>
            <a:xfrm>
              <a:off x="8984574" y="6146733"/>
              <a:ext cx="4065883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solidFill>
                    <a:srgbClr val="002060"/>
                  </a:solidFill>
                  <a:cs typeface="Times New Roman" panose="02020603050405020304" pitchFamily="18" charset="0"/>
                </a:rPr>
                <a:t>spill</a:t>
              </a:r>
              <a:r>
                <a:rPr lang="pt-PT" sz="2000" baseline="-25000" dirty="0">
                  <a:cs typeface="Times New Roman" panose="02020603050405020304" pitchFamily="18" charset="0"/>
                </a:rPr>
                <a:t> =</a:t>
              </a:r>
              <a:r>
                <a:rPr lang="pt-PT" sz="2000" dirty="0">
                  <a:cs typeface="Times New Roman" panose="02020603050405020304" pitchFamily="18" charset="0"/>
                </a:rPr>
                <a:t> max(0,</a:t>
              </a:r>
            </a:p>
            <a:p>
              <a:r>
                <a:rPr lang="pt-PT" sz="2000" dirty="0">
                  <a:solidFill>
                    <a:srgbClr val="002060"/>
                  </a:solidFill>
                  <a:cs typeface="Times New Roman" panose="02020603050405020304" pitchFamily="18" charset="0"/>
                </a:rPr>
                <a:t>s</a:t>
              </a:r>
              <a:r>
                <a:rPr lang="pt-PT" sz="2000" dirty="0">
                  <a:cs typeface="Times New Roman" panose="02020603050405020304" pitchFamily="18" charset="0"/>
                </a:rPr>
                <a:t> + </a:t>
              </a:r>
              <a:r>
                <a:rPr lang="pt-PT" sz="2000" dirty="0">
                  <a:solidFill>
                    <a:srgbClr val="C00000"/>
                  </a:solidFill>
                  <a:cs typeface="Times New Roman" panose="02020603050405020304" pitchFamily="18" charset="0"/>
                </a:rPr>
                <a:t>I</a:t>
              </a:r>
              <a:r>
                <a:rPr lang="pt-PT" sz="2000" dirty="0">
                  <a:cs typeface="Times New Roman" panose="02020603050405020304" pitchFamily="18" charset="0"/>
                </a:rPr>
                <a:t> + </a:t>
              </a:r>
              <a:r>
                <a:rPr lang="pt-PT" sz="2000" dirty="0">
                  <a:solidFill>
                    <a:schemeClr val="accent1"/>
                  </a:solidFill>
                  <a:cs typeface="Times New Roman" panose="02020603050405020304" pitchFamily="18" charset="0"/>
                </a:rPr>
                <a:t>Q</a:t>
              </a:r>
              <a:r>
                <a:rPr lang="pt-PT" sz="2000" baseline="-25000" dirty="0">
                  <a:solidFill>
                    <a:schemeClr val="accent1"/>
                  </a:solidFill>
                  <a:cs typeface="Times New Roman" panose="02020603050405020304" pitchFamily="18" charset="0"/>
                </a:rPr>
                <a:t>reg_inf</a:t>
              </a:r>
              <a:r>
                <a:rPr lang="pt-PT" sz="2000" dirty="0">
                  <a:cs typeface="Times New Roman" panose="02020603050405020304" pitchFamily="18" charset="0"/>
                </a:rPr>
                <a:t> - </a:t>
              </a:r>
              <a:r>
                <a:rPr lang="pt-PT" sz="2000" dirty="0">
                  <a:solidFill>
                    <a:srgbClr val="002060"/>
                  </a:solidFill>
                  <a:cs typeface="Times New Roman" panose="02020603050405020304" pitchFamily="18" charset="0"/>
                </a:rPr>
                <a:t>E</a:t>
              </a:r>
              <a:r>
                <a:rPr lang="pt-PT" sz="2000" dirty="0">
                  <a:cs typeface="Times New Roman" panose="02020603050405020304" pitchFamily="18" charset="0"/>
                </a:rPr>
                <a:t> - </a:t>
              </a:r>
              <a:r>
                <a:rPr lang="pt-PT" sz="2000" dirty="0">
                  <a:solidFill>
                    <a:srgbClr val="002060"/>
                  </a:solidFill>
                  <a:cs typeface="Times New Roman" panose="02020603050405020304" pitchFamily="18" charset="0"/>
                </a:rPr>
                <a:t>env</a:t>
              </a:r>
              <a:r>
                <a:rPr lang="pt-PT" sz="2000" dirty="0">
                  <a:cs typeface="Times New Roman" panose="02020603050405020304" pitchFamily="18" charset="0"/>
                </a:rPr>
                <a:t> - </a:t>
              </a:r>
              <a:r>
                <a:rPr lang="pt-PT" sz="2000" dirty="0">
                  <a:solidFill>
                    <a:schemeClr val="accent1"/>
                  </a:solidFill>
                  <a:cs typeface="Times New Roman" panose="02020603050405020304" pitchFamily="18" charset="0"/>
                </a:rPr>
                <a:t>Q</a:t>
              </a:r>
              <a:r>
                <a:rPr lang="pt-PT" sz="2000" baseline="-25000" dirty="0">
                  <a:solidFill>
                    <a:schemeClr val="accent1"/>
                  </a:solidFill>
                  <a:cs typeface="Times New Roman" panose="02020603050405020304" pitchFamily="18" charset="0"/>
                </a:rPr>
                <a:t>reg_rel</a:t>
              </a:r>
              <a:r>
                <a:rPr lang="pt-PT" sz="2000" dirty="0">
                  <a:solidFill>
                    <a:schemeClr val="accent1"/>
                  </a:solidFill>
                  <a:cs typeface="Times New Roman" panose="02020603050405020304" pitchFamily="18" charset="0"/>
                </a:rPr>
                <a:t> </a:t>
              </a:r>
              <a:r>
                <a:rPr lang="pt-PT" sz="2000" dirty="0">
                  <a:cs typeface="Times New Roman" panose="02020603050405020304" pitchFamily="18" charset="0"/>
                </a:rPr>
                <a:t>– </a:t>
              </a:r>
              <a:r>
                <a:rPr lang="pt-PT" sz="2000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rPr>
                <a:t>s</a:t>
              </a:r>
              <a:r>
                <a:rPr lang="pt-PT" sz="2000" baseline="-25000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rPr>
                <a:t>max</a:t>
              </a:r>
              <a:r>
                <a:rPr lang="pt-PT" sz="2000" dirty="0">
                  <a:cs typeface="Times New Roman" panose="02020603050405020304" pitchFamily="18" charset="0"/>
                </a:rPr>
                <a:t>)</a:t>
              </a:r>
              <a:endParaRPr lang="es-ES" sz="2000" baseline="-25000" dirty="0">
                <a:cs typeface="Times New Roman" panose="02020603050405020304" pitchFamily="18" charset="0"/>
              </a:endParaRPr>
            </a:p>
          </p:txBody>
        </p:sp>
        <p:sp>
          <p:nvSpPr>
            <p:cNvPr id="148" name="Arrow: Right 147">
              <a:extLst>
                <a:ext uri="{FF2B5EF4-FFF2-40B4-BE49-F238E27FC236}">
                  <a16:creationId xmlns:a16="http://schemas.microsoft.com/office/drawing/2014/main" id="{FEF91FF2-4DC2-41FE-8A4E-D5F581DB99B5}"/>
                </a:ext>
              </a:extLst>
            </p:cNvPr>
            <p:cNvSpPr/>
            <p:nvPr/>
          </p:nvSpPr>
          <p:spPr>
            <a:xfrm>
              <a:off x="7881305" y="13071275"/>
              <a:ext cx="198182" cy="173849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55" dirty="0"/>
            </a:p>
          </p:txBody>
        </p:sp>
        <p:sp>
          <p:nvSpPr>
            <p:cNvPr id="149" name="Arrow: Right 148">
              <a:extLst>
                <a:ext uri="{FF2B5EF4-FFF2-40B4-BE49-F238E27FC236}">
                  <a16:creationId xmlns:a16="http://schemas.microsoft.com/office/drawing/2014/main" id="{DBF52E2D-3896-45C4-8DE3-3AA79D02DFDD}"/>
                </a:ext>
              </a:extLst>
            </p:cNvPr>
            <p:cNvSpPr/>
            <p:nvPr/>
          </p:nvSpPr>
          <p:spPr>
            <a:xfrm rot="5400000">
              <a:off x="10563568" y="7081096"/>
              <a:ext cx="736192" cy="701627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55" dirty="0"/>
            </a:p>
          </p:txBody>
        </p:sp>
        <p:sp>
          <p:nvSpPr>
            <p:cNvPr id="150" name="CuadroTexto 4">
              <a:extLst>
                <a:ext uri="{FF2B5EF4-FFF2-40B4-BE49-F238E27FC236}">
                  <a16:creationId xmlns:a16="http://schemas.microsoft.com/office/drawing/2014/main" id="{254433E0-3278-41B6-8E4A-220CA3BF70E6}"/>
                </a:ext>
              </a:extLst>
            </p:cNvPr>
            <p:cNvSpPr txBox="1"/>
            <p:nvPr/>
          </p:nvSpPr>
          <p:spPr>
            <a:xfrm>
              <a:off x="8997567" y="7939441"/>
              <a:ext cx="4052890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solidFill>
                    <a:srgbClr val="002060"/>
                  </a:solidFill>
                  <a:cs typeface="Times New Roman" panose="02020603050405020304" pitchFamily="18" charset="0"/>
                </a:rPr>
                <a:t>s</a:t>
              </a:r>
              <a:r>
                <a:rPr lang="pt-PT" sz="2000" baseline="-25000" dirty="0">
                  <a:solidFill>
                    <a:srgbClr val="002060"/>
                  </a:solidFill>
                  <a:cs typeface="Times New Roman" panose="02020603050405020304" pitchFamily="18" charset="0"/>
                </a:rPr>
                <a:t>t+1</a:t>
              </a:r>
              <a:r>
                <a:rPr lang="pt-PT" sz="2000" dirty="0">
                  <a:cs typeface="Times New Roman" panose="02020603050405020304" pitchFamily="18" charset="0"/>
                </a:rPr>
                <a:t> = max(</a:t>
              </a:r>
              <a:r>
                <a:rPr lang="pt-PT" sz="2000" dirty="0" err="1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rPr>
                <a:t>s</a:t>
              </a:r>
              <a:r>
                <a:rPr lang="pt-PT" sz="2000" baseline="-25000" dirty="0" err="1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rPr>
                <a:t>min</a:t>
              </a:r>
              <a:r>
                <a:rPr lang="pt-PT" sz="2000" baseline="-25000" dirty="0">
                  <a:cs typeface="Times New Roman" panose="02020603050405020304" pitchFamily="18" charset="0"/>
                </a:rPr>
                <a:t>,</a:t>
              </a:r>
              <a:endParaRPr lang="pt-PT" sz="2000" dirty="0">
                <a:cs typeface="Times New Roman" panose="02020603050405020304" pitchFamily="18" charset="0"/>
              </a:endParaRPr>
            </a:p>
            <a:p>
              <a:r>
                <a:rPr lang="pt-PT" sz="2000" dirty="0">
                  <a:cs typeface="Times New Roman" panose="02020603050405020304" pitchFamily="18" charset="0"/>
                </a:rPr>
                <a:t> </a:t>
              </a:r>
              <a:r>
                <a:rPr lang="pt-PT" sz="2000" dirty="0">
                  <a:solidFill>
                    <a:srgbClr val="002060"/>
                  </a:solidFill>
                  <a:cs typeface="Times New Roman" panose="02020603050405020304" pitchFamily="18" charset="0"/>
                </a:rPr>
                <a:t>s</a:t>
              </a:r>
              <a:r>
                <a:rPr lang="pt-PT" sz="2000" dirty="0">
                  <a:cs typeface="Times New Roman" panose="02020603050405020304" pitchFamily="18" charset="0"/>
                </a:rPr>
                <a:t> + </a:t>
              </a:r>
              <a:r>
                <a:rPr lang="pt-PT" sz="2000" dirty="0">
                  <a:solidFill>
                    <a:srgbClr val="C00000"/>
                  </a:solidFill>
                  <a:cs typeface="Times New Roman" panose="02020603050405020304" pitchFamily="18" charset="0"/>
                </a:rPr>
                <a:t>I</a:t>
              </a:r>
              <a:r>
                <a:rPr lang="pt-PT" sz="2000" dirty="0">
                  <a:cs typeface="Times New Roman" panose="02020603050405020304" pitchFamily="18" charset="0"/>
                </a:rPr>
                <a:t> + </a:t>
              </a:r>
              <a:r>
                <a:rPr lang="pt-PT" sz="2000" dirty="0">
                  <a:solidFill>
                    <a:schemeClr val="accent1"/>
                  </a:solidFill>
                  <a:cs typeface="Times New Roman" panose="02020603050405020304" pitchFamily="18" charset="0"/>
                </a:rPr>
                <a:t>Q</a:t>
              </a:r>
              <a:r>
                <a:rPr lang="pt-PT" sz="2000" baseline="-25000" dirty="0">
                  <a:solidFill>
                    <a:schemeClr val="accent1"/>
                  </a:solidFill>
                  <a:cs typeface="Times New Roman" panose="02020603050405020304" pitchFamily="18" charset="0"/>
                </a:rPr>
                <a:t>reg_inf</a:t>
              </a:r>
              <a:r>
                <a:rPr lang="pt-PT" sz="2000" dirty="0">
                  <a:cs typeface="Times New Roman" panose="02020603050405020304" pitchFamily="18" charset="0"/>
                </a:rPr>
                <a:t> - </a:t>
              </a:r>
              <a:r>
                <a:rPr lang="pt-PT" sz="2000" dirty="0">
                  <a:solidFill>
                    <a:srgbClr val="002060"/>
                  </a:solidFill>
                  <a:cs typeface="Times New Roman" panose="02020603050405020304" pitchFamily="18" charset="0"/>
                </a:rPr>
                <a:t>E</a:t>
              </a:r>
              <a:r>
                <a:rPr lang="pt-PT" sz="2000" dirty="0">
                  <a:cs typeface="Times New Roman" panose="02020603050405020304" pitchFamily="18" charset="0"/>
                </a:rPr>
                <a:t> - </a:t>
              </a:r>
              <a:r>
                <a:rPr lang="pt-PT" sz="2000" dirty="0">
                  <a:solidFill>
                    <a:srgbClr val="002060"/>
                  </a:solidFill>
                  <a:cs typeface="Times New Roman" panose="02020603050405020304" pitchFamily="18" charset="0"/>
                </a:rPr>
                <a:t>env</a:t>
              </a:r>
              <a:r>
                <a:rPr lang="pt-PT" sz="2000" dirty="0">
                  <a:cs typeface="Times New Roman" panose="02020603050405020304" pitchFamily="18" charset="0"/>
                </a:rPr>
                <a:t> - </a:t>
              </a:r>
              <a:r>
                <a:rPr lang="pt-PT" sz="2000" dirty="0">
                  <a:solidFill>
                    <a:schemeClr val="accent1"/>
                  </a:solidFill>
                  <a:cs typeface="Times New Roman" panose="02020603050405020304" pitchFamily="18" charset="0"/>
                </a:rPr>
                <a:t>Q</a:t>
              </a:r>
              <a:r>
                <a:rPr lang="pt-PT" sz="2000" baseline="-25000" dirty="0">
                  <a:solidFill>
                    <a:schemeClr val="accent1"/>
                  </a:solidFill>
                  <a:cs typeface="Times New Roman" panose="02020603050405020304" pitchFamily="18" charset="0"/>
                </a:rPr>
                <a:t>reg_rel</a:t>
              </a:r>
              <a:r>
                <a:rPr lang="pt-PT" sz="2000" dirty="0">
                  <a:solidFill>
                    <a:schemeClr val="accent1"/>
                  </a:solidFill>
                  <a:cs typeface="Times New Roman" panose="02020603050405020304" pitchFamily="18" charset="0"/>
                </a:rPr>
                <a:t> </a:t>
              </a:r>
              <a:r>
                <a:rPr lang="pt-PT" sz="2000" dirty="0">
                  <a:cs typeface="Times New Roman" panose="02020603050405020304" pitchFamily="18" charset="0"/>
                </a:rPr>
                <a:t>- </a:t>
              </a:r>
              <a:r>
                <a:rPr lang="pt-PT" sz="2000" dirty="0">
                  <a:solidFill>
                    <a:srgbClr val="002060"/>
                  </a:solidFill>
                  <a:cs typeface="Times New Roman" panose="02020603050405020304" pitchFamily="18" charset="0"/>
                </a:rPr>
                <a:t>spill</a:t>
              </a:r>
              <a:r>
                <a:rPr lang="pt-PT" sz="2000" dirty="0">
                  <a:cs typeface="Times New Roman" panose="02020603050405020304" pitchFamily="18" charset="0"/>
                </a:rPr>
                <a:t>)</a:t>
              </a:r>
              <a:endParaRPr lang="es-ES" sz="2000" baseline="-25000" dirty="0">
                <a:cs typeface="Times New Roman" panose="02020603050405020304" pitchFamily="18" charset="0"/>
              </a:endParaRPr>
            </a:p>
          </p:txBody>
        </p:sp>
        <p:sp>
          <p:nvSpPr>
            <p:cNvPr id="151" name="CuadroTexto 4">
              <a:extLst>
                <a:ext uri="{FF2B5EF4-FFF2-40B4-BE49-F238E27FC236}">
                  <a16:creationId xmlns:a16="http://schemas.microsoft.com/office/drawing/2014/main" id="{D809B1ED-CE13-4D73-855A-F2FFBE587B1E}"/>
                </a:ext>
              </a:extLst>
            </p:cNvPr>
            <p:cNvSpPr txBox="1"/>
            <p:nvPr/>
          </p:nvSpPr>
          <p:spPr>
            <a:xfrm>
              <a:off x="2647285" y="5476107"/>
              <a:ext cx="195554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cs typeface="Times New Roman" panose="02020603050405020304" pitchFamily="18" charset="0"/>
                </a:rPr>
                <a:t>1. </a:t>
              </a:r>
              <a:r>
                <a:rPr lang="pt-PT" sz="2000" u="sng" dirty="0">
                  <a:cs typeface="Times New Roman" panose="02020603050405020304" pitchFamily="18" charset="0"/>
                </a:rPr>
                <a:t>Environmental flow</a:t>
              </a:r>
              <a:endParaRPr lang="es-ES" sz="2000" u="sng" baseline="-25000" dirty="0">
                <a:cs typeface="Times New Roman" panose="02020603050405020304" pitchFamily="18" charset="0"/>
              </a:endParaRPr>
            </a:p>
          </p:txBody>
        </p:sp>
        <p:sp>
          <p:nvSpPr>
            <p:cNvPr id="152" name="CuadroTexto 4">
              <a:extLst>
                <a:ext uri="{FF2B5EF4-FFF2-40B4-BE49-F238E27FC236}">
                  <a16:creationId xmlns:a16="http://schemas.microsoft.com/office/drawing/2014/main" id="{A1CFB03D-4946-4186-828E-FAC990150207}"/>
                </a:ext>
              </a:extLst>
            </p:cNvPr>
            <p:cNvSpPr txBox="1"/>
            <p:nvPr/>
          </p:nvSpPr>
          <p:spPr>
            <a:xfrm>
              <a:off x="4830047" y="6182922"/>
              <a:ext cx="195554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cs typeface="Times New Roman" panose="02020603050405020304" pitchFamily="18" charset="0"/>
                </a:rPr>
                <a:t>2. </a:t>
              </a:r>
              <a:r>
                <a:rPr lang="pt-PT" sz="2000" u="sng" dirty="0">
                  <a:cs typeface="Times New Roman" panose="02020603050405020304" pitchFamily="18" charset="0"/>
                </a:rPr>
                <a:t>Regulated releases</a:t>
              </a:r>
              <a:endParaRPr lang="es-ES" sz="2000" u="sng" baseline="-25000" dirty="0">
                <a:cs typeface="Times New Roman" panose="02020603050405020304" pitchFamily="18" charset="0"/>
              </a:endParaRPr>
            </a:p>
          </p:txBody>
        </p:sp>
        <p:sp>
          <p:nvSpPr>
            <p:cNvPr id="153" name="CuadroTexto 4">
              <a:extLst>
                <a:ext uri="{FF2B5EF4-FFF2-40B4-BE49-F238E27FC236}">
                  <a16:creationId xmlns:a16="http://schemas.microsoft.com/office/drawing/2014/main" id="{D3AF91E0-AE11-4A80-A54F-13FC5090C595}"/>
                </a:ext>
              </a:extLst>
            </p:cNvPr>
            <p:cNvSpPr txBox="1"/>
            <p:nvPr/>
          </p:nvSpPr>
          <p:spPr>
            <a:xfrm>
              <a:off x="8997567" y="5699127"/>
              <a:ext cx="19555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cs typeface="Times New Roman" panose="02020603050405020304" pitchFamily="18" charset="0"/>
                </a:rPr>
                <a:t>3. </a:t>
              </a:r>
              <a:r>
                <a:rPr lang="pt-PT" sz="2000" u="sng" dirty="0">
                  <a:cs typeface="Times New Roman" panose="02020603050405020304" pitchFamily="18" charset="0"/>
                </a:rPr>
                <a:t>Spill</a:t>
              </a:r>
              <a:endParaRPr lang="es-ES" sz="2000" u="sng" baseline="-25000" dirty="0">
                <a:cs typeface="Times New Roman" panose="02020603050405020304" pitchFamily="18" charset="0"/>
              </a:endParaRPr>
            </a:p>
          </p:txBody>
        </p:sp>
        <p:sp>
          <p:nvSpPr>
            <p:cNvPr id="154" name="CuadroTexto 4">
              <a:extLst>
                <a:ext uri="{FF2B5EF4-FFF2-40B4-BE49-F238E27FC236}">
                  <a16:creationId xmlns:a16="http://schemas.microsoft.com/office/drawing/2014/main" id="{0BC0D7AD-E7A0-4DF0-90D0-9B57C1C4DCE5}"/>
                </a:ext>
              </a:extLst>
            </p:cNvPr>
            <p:cNvSpPr txBox="1"/>
            <p:nvPr/>
          </p:nvSpPr>
          <p:spPr>
            <a:xfrm>
              <a:off x="8984574" y="7522969"/>
              <a:ext cx="19555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cs typeface="Times New Roman" panose="02020603050405020304" pitchFamily="18" charset="0"/>
                </a:rPr>
                <a:t>4. </a:t>
              </a:r>
              <a:r>
                <a:rPr lang="pt-PT" sz="2000" u="sng" dirty="0">
                  <a:cs typeface="Times New Roman" panose="02020603050405020304" pitchFamily="18" charset="0"/>
                </a:rPr>
                <a:t>Storage</a:t>
              </a:r>
              <a:endParaRPr lang="es-ES" sz="2000" u="sng" baseline="-25000" dirty="0">
                <a:cs typeface="Times New Roman" panose="02020603050405020304" pitchFamily="18" charset="0"/>
              </a:endParaRPr>
            </a:p>
          </p:txBody>
        </p:sp>
        <p:sp>
          <p:nvSpPr>
            <p:cNvPr id="160" name="CuadroTexto 4">
              <a:extLst>
                <a:ext uri="{FF2B5EF4-FFF2-40B4-BE49-F238E27FC236}">
                  <a16:creationId xmlns:a16="http://schemas.microsoft.com/office/drawing/2014/main" id="{90475771-2860-467E-AB69-D36F1C709EF8}"/>
                </a:ext>
              </a:extLst>
            </p:cNvPr>
            <p:cNvSpPr txBox="1"/>
            <p:nvPr/>
          </p:nvSpPr>
          <p:spPr>
            <a:xfrm>
              <a:off x="985225" y="2093163"/>
              <a:ext cx="1224816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800" b="1" i="1" dirty="0">
                  <a:cs typeface="Times New Roman" panose="02020603050405020304" pitchFamily="18" charset="0"/>
                </a:rPr>
                <a:t>def </a:t>
              </a:r>
              <a:r>
                <a:rPr lang="pt-PT" sz="2800" b="1" dirty="0">
                  <a:cs typeface="Times New Roman" panose="02020603050405020304" pitchFamily="18" charset="0"/>
                </a:rPr>
                <a:t>Res_sys_sim(</a:t>
              </a:r>
              <a:r>
                <a:rPr lang="pt-BR" sz="2800" b="1" dirty="0">
                  <a:solidFill>
                    <a:srgbClr val="C00000"/>
                  </a:solidFill>
                  <a:cs typeface="Times New Roman" panose="02020603050405020304" pitchFamily="18" charset="0"/>
                </a:rPr>
                <a:t>I, e, </a:t>
              </a:r>
              <a:r>
                <a:rPr lang="pt-BR" sz="2800" b="1" dirty="0">
                  <a:solidFill>
                    <a:schemeClr val="accent2">
                      <a:lumMod val="50000"/>
                    </a:schemeClr>
                  </a:solidFill>
                  <a:cs typeface="Times New Roman" panose="02020603050405020304" pitchFamily="18" charset="0"/>
                </a:rPr>
                <a:t>s_0</a:t>
              </a:r>
              <a:r>
                <a:rPr lang="pt-BR" sz="2800" b="1" dirty="0">
                  <a:cs typeface="Times New Roman" panose="02020603050405020304" pitchFamily="18" charset="0"/>
                </a:rPr>
                <a:t>, </a:t>
              </a:r>
              <a:r>
                <a:rPr lang="pt-BR" sz="2800" b="1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rPr>
                <a:t>s_min</a:t>
              </a:r>
              <a:r>
                <a:rPr lang="pt-BR" sz="2800" b="1" dirty="0">
                  <a:cs typeface="Times New Roman" panose="02020603050405020304" pitchFamily="18" charset="0"/>
                </a:rPr>
                <a:t>, </a:t>
              </a:r>
              <a:r>
                <a:rPr lang="pt-BR" sz="2800" b="1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rPr>
                <a:t>s_max</a:t>
              </a:r>
              <a:r>
                <a:rPr lang="pt-BR" sz="2800" b="1" dirty="0">
                  <a:cs typeface="Times New Roman" panose="02020603050405020304" pitchFamily="18" charset="0"/>
                </a:rPr>
                <a:t>, </a:t>
              </a:r>
              <a:r>
                <a:rPr lang="pt-BR" sz="2800" b="1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env_min</a:t>
              </a:r>
              <a:r>
                <a:rPr lang="pt-BR" sz="2800" b="1" dirty="0">
                  <a:cs typeface="Times New Roman" panose="02020603050405020304" pitchFamily="18" charset="0"/>
                </a:rPr>
                <a:t>, </a:t>
              </a:r>
              <a:r>
                <a:rPr lang="pt-BR" sz="2800" b="1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d</a:t>
              </a:r>
              <a:r>
                <a:rPr lang="pt-BR" sz="2800" b="1" dirty="0">
                  <a:cs typeface="Times New Roman" panose="02020603050405020304" pitchFamily="18" charset="0"/>
                </a:rPr>
                <a:t>, </a:t>
              </a:r>
              <a:r>
                <a:rPr lang="pt-BR" sz="2800" b="1" dirty="0">
                  <a:solidFill>
                    <a:srgbClr val="0070C0"/>
                  </a:solidFill>
                  <a:cs typeface="Times New Roman" panose="02020603050405020304" pitchFamily="18" charset="0"/>
                </a:rPr>
                <a:t>Q</a:t>
              </a:r>
              <a:r>
                <a:rPr lang="pt-BR" sz="2800" b="1" baseline="-25000" dirty="0">
                  <a:solidFill>
                    <a:srgbClr val="0070C0"/>
                  </a:solidFill>
                  <a:cs typeface="Times New Roman" panose="02020603050405020304" pitchFamily="18" charset="0"/>
                </a:rPr>
                <a:t>reg</a:t>
              </a:r>
              <a:r>
                <a:rPr lang="pt-BR" sz="2800" b="1" dirty="0">
                  <a:cs typeface="Times New Roman" panose="02020603050405020304" pitchFamily="18" charset="0"/>
                </a:rPr>
                <a:t>)</a:t>
              </a:r>
              <a:br>
                <a:rPr lang="pt-PT" sz="2800" b="1" dirty="0">
                  <a:cs typeface="Times New Roman" panose="02020603050405020304" pitchFamily="18" charset="0"/>
                </a:rPr>
              </a:br>
              <a:r>
                <a:rPr lang="pt-PT" sz="2800" b="1" dirty="0">
                  <a:cs typeface="Times New Roman" panose="02020603050405020304" pitchFamily="18" charset="0"/>
                </a:rPr>
                <a:t>...</a:t>
              </a:r>
              <a:br>
                <a:rPr lang="pt-PT" sz="2800" b="1" dirty="0">
                  <a:cs typeface="Times New Roman" panose="02020603050405020304" pitchFamily="18" charset="0"/>
                </a:rPr>
              </a:br>
              <a:r>
                <a:rPr lang="pt-PT" sz="2800" b="1" dirty="0">
                  <a:cs typeface="Times New Roman" panose="02020603050405020304" pitchFamily="18" charset="0"/>
                </a:rPr>
                <a:t>return </a:t>
              </a:r>
              <a:r>
                <a:rPr lang="pt-PT" sz="2800" b="1" dirty="0">
                  <a:solidFill>
                    <a:srgbClr val="002060"/>
                  </a:solidFill>
                  <a:cs typeface="Times New Roman" panose="02020603050405020304" pitchFamily="18" charset="0"/>
                </a:rPr>
                <a:t>env</a:t>
              </a:r>
              <a:r>
                <a:rPr lang="pt-PT" sz="2800" b="1" dirty="0">
                  <a:cs typeface="Times New Roman" panose="02020603050405020304" pitchFamily="18" charset="0"/>
                </a:rPr>
                <a:t>, </a:t>
              </a:r>
              <a:r>
                <a:rPr lang="pt-PT" sz="2800" b="1" dirty="0">
                  <a:solidFill>
                    <a:srgbClr val="002060"/>
                  </a:solidFill>
                  <a:cs typeface="Times New Roman" panose="02020603050405020304" pitchFamily="18" charset="0"/>
                </a:rPr>
                <a:t>spill</a:t>
              </a:r>
              <a:r>
                <a:rPr lang="pt-PT" sz="2800" b="1" dirty="0">
                  <a:cs typeface="Times New Roman" panose="02020603050405020304" pitchFamily="18" charset="0"/>
                </a:rPr>
                <a:t>, </a:t>
              </a:r>
              <a:r>
                <a:rPr lang="pt-PT" sz="2800" b="1" dirty="0">
                  <a:solidFill>
                    <a:srgbClr val="0070C0"/>
                  </a:solidFill>
                  <a:cs typeface="Times New Roman" panose="02020603050405020304" pitchFamily="18" charset="0"/>
                </a:rPr>
                <a:t>Q</a:t>
              </a:r>
              <a:r>
                <a:rPr lang="pt-PT" sz="2800" b="1" baseline="-25000" dirty="0">
                  <a:solidFill>
                    <a:srgbClr val="0070C0"/>
                  </a:solidFill>
                  <a:cs typeface="Times New Roman" panose="02020603050405020304" pitchFamily="18" charset="0"/>
                </a:rPr>
                <a:t>reg_rel</a:t>
              </a:r>
              <a:r>
                <a:rPr lang="pt-PT" sz="2800" b="1" dirty="0">
                  <a:cs typeface="Times New Roman" panose="02020603050405020304" pitchFamily="18" charset="0"/>
                </a:rPr>
                <a:t>, </a:t>
              </a:r>
              <a:r>
                <a:rPr lang="pt-PT" sz="2800" b="1" dirty="0">
                  <a:solidFill>
                    <a:srgbClr val="0070C0"/>
                  </a:solidFill>
                  <a:cs typeface="Times New Roman" panose="02020603050405020304" pitchFamily="18" charset="0"/>
                </a:rPr>
                <a:t>Q</a:t>
              </a:r>
              <a:r>
                <a:rPr lang="pt-PT" sz="2800" b="1" baseline="-25000" dirty="0">
                  <a:solidFill>
                    <a:srgbClr val="0070C0"/>
                  </a:solidFill>
                  <a:cs typeface="Times New Roman" panose="02020603050405020304" pitchFamily="18" charset="0"/>
                </a:rPr>
                <a:t>reg_inf</a:t>
              </a:r>
              <a:r>
                <a:rPr lang="pt-PT" sz="2800" b="1" dirty="0">
                  <a:cs typeface="Times New Roman" panose="02020603050405020304" pitchFamily="18" charset="0"/>
                </a:rPr>
                <a:t>, </a:t>
              </a:r>
              <a:r>
                <a:rPr lang="pt-PT" sz="2800" b="1" dirty="0">
                  <a:solidFill>
                    <a:srgbClr val="002060"/>
                  </a:solidFill>
                  <a:cs typeface="Times New Roman" panose="02020603050405020304" pitchFamily="18" charset="0"/>
                </a:rPr>
                <a:t>s</a:t>
              </a:r>
              <a:r>
                <a:rPr lang="pt-PT" sz="2800" b="1" dirty="0">
                  <a:cs typeface="Times New Roman" panose="02020603050405020304" pitchFamily="18" charset="0"/>
                </a:rPr>
                <a:t>, </a:t>
              </a:r>
              <a:r>
                <a:rPr lang="pt-PT" sz="2800" b="1" dirty="0">
                  <a:solidFill>
                    <a:srgbClr val="002060"/>
                  </a:solidFill>
                  <a:cs typeface="Times New Roman" panose="02020603050405020304" pitchFamily="18" charset="0"/>
                </a:rPr>
                <a:t>E</a:t>
              </a:r>
              <a:endParaRPr lang="es-ES" sz="2800" b="1" baseline="-25000" dirty="0">
                <a:solidFill>
                  <a:srgbClr val="002060"/>
                </a:solidFill>
                <a:cs typeface="Times New Roman" panose="02020603050405020304" pitchFamily="18" charset="0"/>
              </a:endParaRPr>
            </a:p>
          </p:txBody>
        </p:sp>
        <p:cxnSp>
          <p:nvCxnSpPr>
            <p:cNvPr id="122" name="Conector recto de flecha 21">
              <a:extLst>
                <a:ext uri="{FF2B5EF4-FFF2-40B4-BE49-F238E27FC236}">
                  <a16:creationId xmlns:a16="http://schemas.microsoft.com/office/drawing/2014/main" id="{A4BFC65E-D930-8742-B3F2-1BEE57BDD4C6}"/>
                </a:ext>
              </a:extLst>
            </p:cNvPr>
            <p:cNvCxnSpPr>
              <a:cxnSpLocks/>
            </p:cNvCxnSpPr>
            <p:nvPr/>
          </p:nvCxnSpPr>
          <p:spPr>
            <a:xfrm>
              <a:off x="15788691" y="8251702"/>
              <a:ext cx="491413" cy="388371"/>
            </a:xfrm>
            <a:prstGeom prst="straightConnector1">
              <a:avLst/>
            </a:prstGeom>
            <a:ln w="25400">
              <a:solidFill>
                <a:srgbClr val="002060"/>
              </a:solidFill>
              <a:headEnd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CuadroTexto 5">
              <a:extLst>
                <a:ext uri="{FF2B5EF4-FFF2-40B4-BE49-F238E27FC236}">
                  <a16:creationId xmlns:a16="http://schemas.microsoft.com/office/drawing/2014/main" id="{8AB1148A-378D-AE48-83DD-8A1A14EAC985}"/>
                </a:ext>
              </a:extLst>
            </p:cNvPr>
            <p:cNvSpPr txBox="1"/>
            <p:nvPr/>
          </p:nvSpPr>
          <p:spPr>
            <a:xfrm>
              <a:off x="15688401" y="6909140"/>
              <a:ext cx="17750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solidFill>
                    <a:srgbClr val="002060"/>
                  </a:solidFill>
                  <a:cs typeface="Times New Roman" panose="02020603050405020304" pitchFamily="18" charset="0"/>
                </a:rPr>
                <a:t>s (ML), A (km</a:t>
              </a:r>
              <a:r>
                <a:rPr lang="pt-PT" sz="2000" baseline="30000" dirty="0">
                  <a:solidFill>
                    <a:srgbClr val="002060"/>
                  </a:solidFill>
                  <a:cs typeface="Times New Roman" panose="02020603050405020304" pitchFamily="18" charset="0"/>
                </a:rPr>
                <a:t>2</a:t>
              </a:r>
              <a:r>
                <a:rPr lang="pt-PT" sz="2000" dirty="0">
                  <a:solidFill>
                    <a:srgbClr val="002060"/>
                  </a:solidFill>
                  <a:cs typeface="Times New Roman" panose="02020603050405020304" pitchFamily="18" charset="0"/>
                </a:rPr>
                <a:t>)</a:t>
              </a:r>
              <a:endParaRPr lang="es-ES" sz="2000" dirty="0">
                <a:solidFill>
                  <a:srgbClr val="00206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A88678D1-EC6F-BA47-B260-40573F278AD5}"/>
                </a:ext>
              </a:extLst>
            </p:cNvPr>
            <p:cNvSpPr/>
            <p:nvPr/>
          </p:nvSpPr>
          <p:spPr>
            <a:xfrm>
              <a:off x="769392" y="9184500"/>
              <a:ext cx="12517321" cy="5169453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55"/>
            </a:p>
          </p:txBody>
        </p:sp>
        <p:sp>
          <p:nvSpPr>
            <p:cNvPr id="138" name="CuadroTexto 6">
              <a:extLst>
                <a:ext uri="{FF2B5EF4-FFF2-40B4-BE49-F238E27FC236}">
                  <a16:creationId xmlns:a16="http://schemas.microsoft.com/office/drawing/2014/main" id="{27C31395-7DA8-EF45-A70A-8C224034DD59}"/>
                </a:ext>
              </a:extLst>
            </p:cNvPr>
            <p:cNvSpPr txBox="1"/>
            <p:nvPr/>
          </p:nvSpPr>
          <p:spPr>
            <a:xfrm>
              <a:off x="6422263" y="12949149"/>
              <a:ext cx="14648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PT" sz="2000" dirty="0">
                  <a:cs typeface="Times New Roman" panose="02020603050405020304" pitchFamily="18" charset="0"/>
                </a:rPr>
                <a:t>None: [ ]</a:t>
              </a:r>
            </a:p>
            <a:p>
              <a:pPr algn="r"/>
              <a:endParaRPr lang="es-ES" sz="2000" dirty="0">
                <a:cs typeface="Times New Roman" panose="02020603050405020304" pitchFamily="18" charset="0"/>
              </a:endParaRPr>
            </a:p>
          </p:txBody>
        </p:sp>
        <p:sp>
          <p:nvSpPr>
            <p:cNvPr id="140" name="CuadroTexto 6">
              <a:extLst>
                <a:ext uri="{FF2B5EF4-FFF2-40B4-BE49-F238E27FC236}">
                  <a16:creationId xmlns:a16="http://schemas.microsoft.com/office/drawing/2014/main" id="{20FF29DE-E701-6D40-9BC5-2AEBA8ECBE71}"/>
                </a:ext>
              </a:extLst>
            </p:cNvPr>
            <p:cNvSpPr txBox="1"/>
            <p:nvPr/>
          </p:nvSpPr>
          <p:spPr>
            <a:xfrm>
              <a:off x="5485064" y="13389160"/>
              <a:ext cx="24020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PT" sz="2000" dirty="0">
                  <a:cs typeface="Times New Roman" panose="02020603050405020304" pitchFamily="18" charset="0"/>
                </a:rPr>
                <a:t>Time series : array</a:t>
              </a:r>
              <a:endParaRPr lang="es-ES" sz="2000" dirty="0">
                <a:cs typeface="Times New Roman" panose="02020603050405020304" pitchFamily="18" charset="0"/>
              </a:endParaRPr>
            </a:p>
          </p:txBody>
        </p:sp>
        <p:sp>
          <p:nvSpPr>
            <p:cNvPr id="141" name="CuadroTexto 6">
              <a:extLst>
                <a:ext uri="{FF2B5EF4-FFF2-40B4-BE49-F238E27FC236}">
                  <a16:creationId xmlns:a16="http://schemas.microsoft.com/office/drawing/2014/main" id="{EF18B3A0-6139-0447-AFE6-A538D9A6776D}"/>
                </a:ext>
              </a:extLst>
            </p:cNvPr>
            <p:cNvSpPr txBox="1"/>
            <p:nvPr/>
          </p:nvSpPr>
          <p:spPr>
            <a:xfrm>
              <a:off x="5465761" y="13857884"/>
              <a:ext cx="24213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PT" sz="2000" dirty="0">
                  <a:cs typeface="Times New Roman" panose="02020603050405020304" pitchFamily="18" charset="0"/>
                </a:rPr>
                <a:t>Policy function: dict</a:t>
              </a:r>
              <a:endParaRPr lang="es-ES" sz="2000" dirty="0">
                <a:cs typeface="Times New Roman" panose="02020603050405020304" pitchFamily="18" charset="0"/>
              </a:endParaRPr>
            </a:p>
          </p:txBody>
        </p:sp>
        <p:sp>
          <p:nvSpPr>
            <p:cNvPr id="143" name="CuadroTexto 6">
              <a:extLst>
                <a:ext uri="{FF2B5EF4-FFF2-40B4-BE49-F238E27FC236}">
                  <a16:creationId xmlns:a16="http://schemas.microsoft.com/office/drawing/2014/main" id="{4BA67478-43F8-2641-A6B7-C6C1F54FE4D9}"/>
                </a:ext>
              </a:extLst>
            </p:cNvPr>
            <p:cNvSpPr txBox="1"/>
            <p:nvPr/>
          </p:nvSpPr>
          <p:spPr>
            <a:xfrm>
              <a:off x="4339744" y="11376594"/>
              <a:ext cx="35250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PT" sz="2000" dirty="0">
                  <a:cs typeface="Times New Roman" panose="02020603050405020304" pitchFamily="18" charset="0"/>
                </a:rPr>
                <a:t>None: [ ]</a:t>
              </a:r>
              <a:endParaRPr lang="es-ES" sz="2000" dirty="0">
                <a:cs typeface="Times New Roman" panose="02020603050405020304" pitchFamily="18" charset="0"/>
              </a:endParaRPr>
            </a:p>
          </p:txBody>
        </p:sp>
        <p:sp>
          <p:nvSpPr>
            <p:cNvPr id="144" name="CuadroTexto 6">
              <a:extLst>
                <a:ext uri="{FF2B5EF4-FFF2-40B4-BE49-F238E27FC236}">
                  <a16:creationId xmlns:a16="http://schemas.microsoft.com/office/drawing/2014/main" id="{0DFAE371-8D2B-C943-819E-8F4FEB5FDFE2}"/>
                </a:ext>
              </a:extLst>
            </p:cNvPr>
            <p:cNvSpPr txBox="1"/>
            <p:nvPr/>
          </p:nvSpPr>
          <p:spPr>
            <a:xfrm>
              <a:off x="5539851" y="11842393"/>
              <a:ext cx="2292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PT" sz="2000" dirty="0">
                  <a:cs typeface="Times New Roman" panose="02020603050405020304" pitchFamily="18" charset="0"/>
                </a:rPr>
                <a:t>Time series : array</a:t>
              </a:r>
              <a:endParaRPr lang="es-ES" sz="2000" dirty="0">
                <a:cs typeface="Times New Roman" panose="02020603050405020304" pitchFamily="18" charset="0"/>
              </a:endParaRPr>
            </a:p>
          </p:txBody>
        </p:sp>
        <p:sp>
          <p:nvSpPr>
            <p:cNvPr id="145" name="CuadroTexto 6">
              <a:extLst>
                <a:ext uri="{FF2B5EF4-FFF2-40B4-BE49-F238E27FC236}">
                  <a16:creationId xmlns:a16="http://schemas.microsoft.com/office/drawing/2014/main" id="{EBAFDB81-D8A2-704F-BEB5-5EE948D684F1}"/>
                </a:ext>
              </a:extLst>
            </p:cNvPr>
            <p:cNvSpPr txBox="1"/>
            <p:nvPr/>
          </p:nvSpPr>
          <p:spPr>
            <a:xfrm>
              <a:off x="5185293" y="12308192"/>
              <a:ext cx="2648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PT" sz="2000" dirty="0">
                  <a:cs typeface="Times New Roman" panose="02020603050405020304" pitchFamily="18" charset="0"/>
                </a:rPr>
                <a:t>Policy function: dict</a:t>
              </a:r>
              <a:endParaRPr lang="es-ES" sz="2000" dirty="0">
                <a:cs typeface="Times New Roman" panose="02020603050405020304" pitchFamily="18" charset="0"/>
              </a:endParaRPr>
            </a:p>
          </p:txBody>
        </p:sp>
        <p:sp>
          <p:nvSpPr>
            <p:cNvPr id="162" name="CuadroTexto 4">
              <a:extLst>
                <a:ext uri="{FF2B5EF4-FFF2-40B4-BE49-F238E27FC236}">
                  <a16:creationId xmlns:a16="http://schemas.microsoft.com/office/drawing/2014/main" id="{3E14DB7B-5779-EB4C-AF2B-C339E170421A}"/>
                </a:ext>
              </a:extLst>
            </p:cNvPr>
            <p:cNvSpPr txBox="1"/>
            <p:nvPr/>
          </p:nvSpPr>
          <p:spPr>
            <a:xfrm>
              <a:off x="840045" y="9259606"/>
              <a:ext cx="93350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800" b="1" dirty="0">
                  <a:solidFill>
                    <a:schemeClr val="accent1"/>
                  </a:solidFill>
                  <a:cs typeface="Times New Roman" panose="02020603050405020304" pitchFamily="18" charset="0"/>
                </a:rPr>
                <a:t>How the function deals with regulated flows</a:t>
              </a:r>
              <a:endParaRPr lang="es-ES" sz="2800" b="1" baseline="-25000" dirty="0">
                <a:solidFill>
                  <a:schemeClr val="accent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63" name="CuadroTexto 4">
              <a:extLst>
                <a:ext uri="{FF2B5EF4-FFF2-40B4-BE49-F238E27FC236}">
                  <a16:creationId xmlns:a16="http://schemas.microsoft.com/office/drawing/2014/main" id="{EFC8F8D8-70B2-8147-A3FE-198633507265}"/>
                </a:ext>
              </a:extLst>
            </p:cNvPr>
            <p:cNvSpPr txBox="1"/>
            <p:nvPr/>
          </p:nvSpPr>
          <p:spPr>
            <a:xfrm>
              <a:off x="2527007" y="13221331"/>
              <a:ext cx="223733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r">
                <a:defRPr sz="20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pt-PT" dirty="0">
                  <a:latin typeface="+mn-lt"/>
                </a:rPr>
                <a:t>Regulated inflows</a:t>
              </a:r>
            </a:p>
            <a:p>
              <a:r>
                <a:rPr lang="pt-PT" dirty="0">
                  <a:solidFill>
                    <a:schemeClr val="accent1"/>
                  </a:solidFill>
                  <a:latin typeface="+mn-lt"/>
                </a:rPr>
                <a:t>Q</a:t>
              </a:r>
              <a:r>
                <a:rPr lang="pt-PT" baseline="-25000" dirty="0">
                  <a:solidFill>
                    <a:schemeClr val="accent1"/>
                  </a:solidFill>
                  <a:latin typeface="+mn-lt"/>
                </a:rPr>
                <a:t>reg</a:t>
              </a:r>
              <a:r>
                <a:rPr lang="es-ES" baseline="-25000" dirty="0">
                  <a:solidFill>
                    <a:schemeClr val="accent1"/>
                  </a:solidFill>
                  <a:latin typeface="+mn-lt"/>
                </a:rPr>
                <a:t> </a:t>
              </a:r>
              <a:r>
                <a:rPr lang="pt-PT" dirty="0">
                  <a:latin typeface="+mn-lt"/>
                </a:rPr>
                <a:t>[inflows]</a:t>
              </a:r>
              <a:endParaRPr lang="es-ES" dirty="0">
                <a:latin typeface="+mn-lt"/>
              </a:endParaRPr>
            </a:p>
          </p:txBody>
        </p:sp>
        <p:sp>
          <p:nvSpPr>
            <p:cNvPr id="164" name="Right Brace 163">
              <a:extLst>
                <a:ext uri="{FF2B5EF4-FFF2-40B4-BE49-F238E27FC236}">
                  <a16:creationId xmlns:a16="http://schemas.microsoft.com/office/drawing/2014/main" id="{A3FF92AD-FC26-0445-B134-4D1A25F4E619}"/>
                </a:ext>
              </a:extLst>
            </p:cNvPr>
            <p:cNvSpPr/>
            <p:nvPr/>
          </p:nvSpPr>
          <p:spPr>
            <a:xfrm rot="10800000">
              <a:off x="4919594" y="12893065"/>
              <a:ext cx="219575" cy="1364417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118"/>
            </a:p>
          </p:txBody>
        </p:sp>
        <p:sp>
          <p:nvSpPr>
            <p:cNvPr id="165" name="CuadroTexto 4">
              <a:extLst>
                <a:ext uri="{FF2B5EF4-FFF2-40B4-BE49-F238E27FC236}">
                  <a16:creationId xmlns:a16="http://schemas.microsoft.com/office/drawing/2014/main" id="{3587A9BB-EACB-7248-AA96-05361C92ED29}"/>
                </a:ext>
              </a:extLst>
            </p:cNvPr>
            <p:cNvSpPr txBox="1"/>
            <p:nvPr/>
          </p:nvSpPr>
          <p:spPr>
            <a:xfrm>
              <a:off x="2620527" y="11644686"/>
              <a:ext cx="223733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PT" sz="2000" dirty="0">
                  <a:cs typeface="Times New Roman" panose="02020603050405020304" pitchFamily="18" charset="0"/>
                </a:rPr>
                <a:t>Regulated releases</a:t>
              </a:r>
            </a:p>
            <a:p>
              <a:pPr algn="r"/>
              <a:r>
                <a:rPr lang="pt-PT" sz="2000" dirty="0">
                  <a:solidFill>
                    <a:schemeClr val="accent1"/>
                  </a:solidFill>
                  <a:cs typeface="Times New Roman" panose="02020603050405020304" pitchFamily="18" charset="0"/>
                </a:rPr>
                <a:t>Q</a:t>
              </a:r>
              <a:r>
                <a:rPr lang="pt-PT" sz="2000" baseline="-25000" dirty="0">
                  <a:solidFill>
                    <a:schemeClr val="accent1"/>
                  </a:solidFill>
                  <a:cs typeface="Times New Roman" panose="02020603050405020304" pitchFamily="18" charset="0"/>
                </a:rPr>
                <a:t>reg</a:t>
              </a:r>
              <a:r>
                <a:rPr lang="pt-PT" sz="2000" dirty="0">
                  <a:cs typeface="Times New Roman" panose="02020603050405020304" pitchFamily="18" charset="0"/>
                </a:rPr>
                <a:t> [releases]</a:t>
              </a:r>
              <a:endParaRPr lang="es-ES" sz="2000" baseline="-25000" dirty="0">
                <a:cs typeface="Times New Roman" panose="02020603050405020304" pitchFamily="18" charset="0"/>
              </a:endParaRPr>
            </a:p>
          </p:txBody>
        </p:sp>
        <p:sp>
          <p:nvSpPr>
            <p:cNvPr id="166" name="Right Brace 165">
              <a:extLst>
                <a:ext uri="{FF2B5EF4-FFF2-40B4-BE49-F238E27FC236}">
                  <a16:creationId xmlns:a16="http://schemas.microsoft.com/office/drawing/2014/main" id="{86990923-020E-7141-87C5-49A9D111E42A}"/>
                </a:ext>
              </a:extLst>
            </p:cNvPr>
            <p:cNvSpPr/>
            <p:nvPr/>
          </p:nvSpPr>
          <p:spPr>
            <a:xfrm rot="10800000">
              <a:off x="2396388" y="9845415"/>
              <a:ext cx="343476" cy="431610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118"/>
            </a:p>
          </p:txBody>
        </p:sp>
        <p:sp>
          <p:nvSpPr>
            <p:cNvPr id="167" name="CuadroTexto 4">
              <a:extLst>
                <a:ext uri="{FF2B5EF4-FFF2-40B4-BE49-F238E27FC236}">
                  <a16:creationId xmlns:a16="http://schemas.microsoft.com/office/drawing/2014/main" id="{C4EE259D-E88D-EC46-8A83-F0F0939A09B1}"/>
                </a:ext>
              </a:extLst>
            </p:cNvPr>
            <p:cNvSpPr txBox="1"/>
            <p:nvPr/>
          </p:nvSpPr>
          <p:spPr>
            <a:xfrm>
              <a:off x="589027" y="11440176"/>
              <a:ext cx="146481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PT" sz="2000" dirty="0">
                  <a:cs typeface="Times New Roman" panose="02020603050405020304" pitchFamily="18" charset="0"/>
                </a:rPr>
                <a:t>Regulated flows</a:t>
              </a:r>
            </a:p>
            <a:p>
              <a:pPr algn="r"/>
              <a:r>
                <a:rPr lang="pt-PT" sz="2000" dirty="0">
                  <a:solidFill>
                    <a:schemeClr val="accent1"/>
                  </a:solidFill>
                  <a:cs typeface="Times New Roman" panose="02020603050405020304" pitchFamily="18" charset="0"/>
                </a:rPr>
                <a:t>Q</a:t>
              </a:r>
              <a:r>
                <a:rPr lang="pt-PT" sz="2000" baseline="-25000" dirty="0">
                  <a:solidFill>
                    <a:schemeClr val="accent1"/>
                  </a:solidFill>
                  <a:cs typeface="Times New Roman" panose="02020603050405020304" pitchFamily="18" charset="0"/>
                </a:rPr>
                <a:t>reg</a:t>
              </a:r>
              <a:endParaRPr lang="es-ES" sz="2000" baseline="-25000" dirty="0">
                <a:solidFill>
                  <a:schemeClr val="accent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68" name="CuadroTexto 6">
              <a:extLst>
                <a:ext uri="{FF2B5EF4-FFF2-40B4-BE49-F238E27FC236}">
                  <a16:creationId xmlns:a16="http://schemas.microsoft.com/office/drawing/2014/main" id="{C0739F87-C7E1-6943-A9FF-4C01D6EC1808}"/>
                </a:ext>
              </a:extLst>
            </p:cNvPr>
            <p:cNvSpPr txBox="1"/>
            <p:nvPr/>
          </p:nvSpPr>
          <p:spPr>
            <a:xfrm>
              <a:off x="6335295" y="10454370"/>
              <a:ext cx="14648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PT" sz="2000" dirty="0">
                  <a:cs typeface="Times New Roman" panose="02020603050405020304" pitchFamily="18" charset="0"/>
                </a:rPr>
                <a:t>None: [ ]</a:t>
              </a:r>
              <a:endParaRPr lang="es-ES" sz="2000" dirty="0">
                <a:cs typeface="Times New Roman" panose="02020603050405020304" pitchFamily="18" charset="0"/>
              </a:endParaRPr>
            </a:p>
          </p:txBody>
        </p:sp>
        <p:sp>
          <p:nvSpPr>
            <p:cNvPr id="169" name="CuadroTexto 6">
              <a:extLst>
                <a:ext uri="{FF2B5EF4-FFF2-40B4-BE49-F238E27FC236}">
                  <a16:creationId xmlns:a16="http://schemas.microsoft.com/office/drawing/2014/main" id="{0330644B-9B3F-6441-AB2B-54224620B999}"/>
                </a:ext>
              </a:extLst>
            </p:cNvPr>
            <p:cNvSpPr txBox="1"/>
            <p:nvPr/>
          </p:nvSpPr>
          <p:spPr>
            <a:xfrm>
              <a:off x="5011271" y="10019040"/>
              <a:ext cx="28294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PT" sz="2000" dirty="0">
                  <a:cs typeface="Times New Roman" panose="02020603050405020304" pitchFamily="18" charset="0"/>
                </a:rPr>
                <a:t>Policy function: dict, dict</a:t>
              </a:r>
              <a:endParaRPr lang="es-ES" sz="2000" dirty="0">
                <a:cs typeface="Times New Roman" panose="02020603050405020304" pitchFamily="18" charset="0"/>
              </a:endParaRPr>
            </a:p>
          </p:txBody>
        </p:sp>
        <p:sp>
          <p:nvSpPr>
            <p:cNvPr id="170" name="CuadroTexto 4">
              <a:extLst>
                <a:ext uri="{FF2B5EF4-FFF2-40B4-BE49-F238E27FC236}">
                  <a16:creationId xmlns:a16="http://schemas.microsoft.com/office/drawing/2014/main" id="{E6CAFCAC-A88C-C342-A886-2222C61BB342}"/>
                </a:ext>
              </a:extLst>
            </p:cNvPr>
            <p:cNvSpPr txBox="1"/>
            <p:nvPr/>
          </p:nvSpPr>
          <p:spPr>
            <a:xfrm>
              <a:off x="2584032" y="9932089"/>
              <a:ext cx="223733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PT" sz="2000" dirty="0">
                  <a:cs typeface="Times New Roman" panose="02020603050405020304" pitchFamily="18" charset="0"/>
                </a:rPr>
                <a:t>Regulated inflows + releases</a:t>
              </a:r>
            </a:p>
            <a:p>
              <a:pPr algn="r"/>
              <a:r>
                <a:rPr lang="pt-PT" sz="2000" dirty="0">
                  <a:solidFill>
                    <a:schemeClr val="accent1"/>
                  </a:solidFill>
                  <a:cs typeface="Times New Roman" panose="02020603050405020304" pitchFamily="18" charset="0"/>
                </a:rPr>
                <a:t>Q</a:t>
              </a:r>
              <a:r>
                <a:rPr lang="pt-PT" sz="2000" baseline="-25000" dirty="0">
                  <a:solidFill>
                    <a:schemeClr val="accent1"/>
                  </a:solidFill>
                  <a:cs typeface="Times New Roman" panose="02020603050405020304" pitchFamily="18" charset="0"/>
                </a:rPr>
                <a:t>reg</a:t>
              </a:r>
              <a:r>
                <a:rPr lang="pt-PT" sz="2000" dirty="0">
                  <a:cs typeface="Times New Roman" panose="02020603050405020304" pitchFamily="18" charset="0"/>
                </a:rPr>
                <a:t> [rel_inf]</a:t>
              </a:r>
              <a:endParaRPr lang="es-ES" sz="2000" baseline="-25000" dirty="0">
                <a:cs typeface="Times New Roman" panose="02020603050405020304" pitchFamily="18" charset="0"/>
              </a:endParaRPr>
            </a:p>
          </p:txBody>
        </p:sp>
        <p:sp>
          <p:nvSpPr>
            <p:cNvPr id="171" name="Right Brace 170">
              <a:extLst>
                <a:ext uri="{FF2B5EF4-FFF2-40B4-BE49-F238E27FC236}">
                  <a16:creationId xmlns:a16="http://schemas.microsoft.com/office/drawing/2014/main" id="{AE747C93-9131-8249-8C7C-58FAA8CD834D}"/>
                </a:ext>
              </a:extLst>
            </p:cNvPr>
            <p:cNvSpPr/>
            <p:nvPr/>
          </p:nvSpPr>
          <p:spPr>
            <a:xfrm rot="10800000">
              <a:off x="4931173" y="10019868"/>
              <a:ext cx="186132" cy="95074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118"/>
            </a:p>
          </p:txBody>
        </p:sp>
        <p:sp>
          <p:nvSpPr>
            <p:cNvPr id="173" name="Right Brace 172">
              <a:extLst>
                <a:ext uri="{FF2B5EF4-FFF2-40B4-BE49-F238E27FC236}">
                  <a16:creationId xmlns:a16="http://schemas.microsoft.com/office/drawing/2014/main" id="{4244A7DA-BA24-5744-8177-7CB2F97F4FBC}"/>
                </a:ext>
              </a:extLst>
            </p:cNvPr>
            <p:cNvSpPr/>
            <p:nvPr/>
          </p:nvSpPr>
          <p:spPr>
            <a:xfrm rot="10800000">
              <a:off x="4900743" y="11379826"/>
              <a:ext cx="219575" cy="1364417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118"/>
            </a:p>
          </p:txBody>
        </p:sp>
        <p:sp>
          <p:nvSpPr>
            <p:cNvPr id="80" name="CuadroTexto 27">
              <a:extLst>
                <a:ext uri="{FF2B5EF4-FFF2-40B4-BE49-F238E27FC236}">
                  <a16:creationId xmlns:a16="http://schemas.microsoft.com/office/drawing/2014/main" id="{46A59952-CCED-4EEC-8F43-8CC7D09D51EA}"/>
                </a:ext>
              </a:extLst>
            </p:cNvPr>
            <p:cNvSpPr txBox="1"/>
            <p:nvPr/>
          </p:nvSpPr>
          <p:spPr>
            <a:xfrm>
              <a:off x="8079487" y="12906532"/>
              <a:ext cx="226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solidFill>
                    <a:schemeClr val="accent1"/>
                  </a:solidFill>
                  <a:cs typeface="Times New Roman" panose="02020603050405020304" pitchFamily="18" charset="0"/>
                </a:rPr>
                <a:t>Q</a:t>
              </a:r>
              <a:r>
                <a:rPr lang="pt-PT" sz="2000" baseline="-25000" dirty="0">
                  <a:solidFill>
                    <a:schemeClr val="accent1"/>
                  </a:solidFill>
                  <a:cs typeface="Times New Roman" panose="02020603050405020304" pitchFamily="18" charset="0"/>
                </a:rPr>
                <a:t>reg_inf</a:t>
              </a:r>
              <a:r>
                <a:rPr lang="pt-PT" sz="2000" dirty="0">
                  <a:solidFill>
                    <a:schemeClr val="accent1"/>
                  </a:solidFill>
                  <a:cs typeface="Times New Roman" panose="02020603050405020304" pitchFamily="18" charset="0"/>
                </a:rPr>
                <a:t> </a:t>
              </a:r>
              <a:r>
                <a:rPr lang="pt-PT" sz="2000" dirty="0">
                  <a:cs typeface="Times New Roman" panose="02020603050405020304" pitchFamily="18" charset="0"/>
                </a:rPr>
                <a:t>= [0,0, ..., 0]</a:t>
              </a:r>
              <a:endParaRPr lang="pt-PT" sz="2000" baseline="-25000" dirty="0">
                <a:cs typeface="Times New Roman" panose="02020603050405020304" pitchFamily="18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64986E2-D34F-43CE-9797-A45EBFBB3F98}"/>
                </a:ext>
              </a:extLst>
            </p:cNvPr>
            <p:cNvGrpSpPr/>
            <p:nvPr/>
          </p:nvGrpSpPr>
          <p:grpSpPr>
            <a:xfrm>
              <a:off x="7248674" y="2689466"/>
              <a:ext cx="10530519" cy="1954166"/>
              <a:chOff x="1614138" y="1916346"/>
              <a:chExt cx="10530519" cy="1954166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9EE253AA-F38A-1C43-8888-AFE59DFEF0EC}"/>
                  </a:ext>
                </a:extLst>
              </p:cNvPr>
              <p:cNvSpPr/>
              <p:nvPr/>
            </p:nvSpPr>
            <p:spPr>
              <a:xfrm>
                <a:off x="3889123" y="2883172"/>
                <a:ext cx="2660838" cy="92333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pt-PT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Requirements</a:t>
                </a:r>
              </a:p>
              <a:p>
                <a:r>
                  <a:rPr lang="pt-PT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d = demand</a:t>
                </a:r>
              </a:p>
              <a:p>
                <a:r>
                  <a:rPr lang="pt-PT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env_min = minimum env</a:t>
                </a: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8717AC8B-35F6-0A40-BCB7-45415C880163}"/>
                  </a:ext>
                </a:extLst>
              </p:cNvPr>
              <p:cNvSpPr/>
              <p:nvPr/>
            </p:nvSpPr>
            <p:spPr>
              <a:xfrm>
                <a:off x="1713128" y="2648427"/>
                <a:ext cx="2205380" cy="92333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pt-PT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System constraints</a:t>
                </a:r>
              </a:p>
              <a:p>
                <a:r>
                  <a:rPr lang="pt-PT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s</a:t>
                </a:r>
                <a:r>
                  <a:rPr lang="pt-PT" baseline="-25000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min </a:t>
                </a:r>
                <a:r>
                  <a:rPr lang="pt-PT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= min storage</a:t>
                </a:r>
              </a:p>
              <a:p>
                <a:r>
                  <a:rPr lang="pt-PT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s</a:t>
                </a:r>
                <a:r>
                  <a:rPr lang="pt-PT" baseline="-25000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max </a:t>
                </a:r>
                <a:r>
                  <a:rPr lang="pt-PT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= max storage</a:t>
                </a: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0FA4BB19-E31A-CA45-A138-B4A11292376D}"/>
                  </a:ext>
                </a:extLst>
              </p:cNvPr>
              <p:cNvSpPr/>
              <p:nvPr/>
            </p:nvSpPr>
            <p:spPr>
              <a:xfrm>
                <a:off x="6825295" y="1943265"/>
                <a:ext cx="2660838" cy="1200329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pt-PT" b="1" dirty="0">
                    <a:solidFill>
                      <a:schemeClr val="accent1"/>
                    </a:solidFill>
                    <a:cs typeface="Times New Roman" panose="02020603050405020304" pitchFamily="18" charset="0"/>
                  </a:rPr>
                  <a:t>Regulated flows</a:t>
                </a:r>
              </a:p>
              <a:p>
                <a:r>
                  <a:rPr lang="pt-PT" dirty="0">
                    <a:solidFill>
                      <a:schemeClr val="accent1"/>
                    </a:solidFill>
                    <a:cs typeface="Times New Roman" panose="02020603050405020304" pitchFamily="18" charset="0"/>
                  </a:rPr>
                  <a:t>Q</a:t>
                </a:r>
                <a:r>
                  <a:rPr lang="pt-PT" baseline="-25000" dirty="0">
                    <a:solidFill>
                      <a:schemeClr val="accent1"/>
                    </a:solidFill>
                    <a:cs typeface="Times New Roman" panose="02020603050405020304" pitchFamily="18" charset="0"/>
                  </a:rPr>
                  <a:t>reg</a:t>
                </a:r>
                <a:r>
                  <a:rPr lang="pt-PT" dirty="0">
                    <a:solidFill>
                      <a:schemeClr val="accent1"/>
                    </a:solidFill>
                    <a:cs typeface="Times New Roman" panose="02020603050405020304" pitchFamily="18" charset="0"/>
                  </a:rPr>
                  <a:t> = regulated flows</a:t>
                </a:r>
              </a:p>
              <a:p>
                <a:r>
                  <a:rPr lang="pt-PT" dirty="0">
                    <a:solidFill>
                      <a:schemeClr val="accent1"/>
                    </a:solidFill>
                    <a:cs typeface="Times New Roman" panose="02020603050405020304" pitchFamily="18" charset="0"/>
                  </a:rPr>
                  <a:t>Q</a:t>
                </a:r>
                <a:r>
                  <a:rPr lang="pt-PT" baseline="-25000" dirty="0">
                    <a:solidFill>
                      <a:schemeClr val="accent1"/>
                    </a:solidFill>
                    <a:cs typeface="Times New Roman" panose="02020603050405020304" pitchFamily="18" charset="0"/>
                  </a:rPr>
                  <a:t>reg_inf </a:t>
                </a:r>
                <a:r>
                  <a:rPr lang="pt-PT" dirty="0">
                    <a:solidFill>
                      <a:schemeClr val="accent1"/>
                    </a:solidFill>
                    <a:cs typeface="Times New Roman" panose="02020603050405020304" pitchFamily="18" charset="0"/>
                  </a:rPr>
                  <a:t>= regulated inflow</a:t>
                </a:r>
              </a:p>
              <a:p>
                <a:r>
                  <a:rPr lang="pt-PT" dirty="0">
                    <a:solidFill>
                      <a:schemeClr val="accent1"/>
                    </a:solidFill>
                    <a:cs typeface="Times New Roman" panose="02020603050405020304" pitchFamily="18" charset="0"/>
                  </a:rPr>
                  <a:t>Q</a:t>
                </a:r>
                <a:r>
                  <a:rPr lang="pt-PT" baseline="-25000" dirty="0">
                    <a:solidFill>
                      <a:schemeClr val="accent1"/>
                    </a:solidFill>
                    <a:cs typeface="Times New Roman" panose="02020603050405020304" pitchFamily="18" charset="0"/>
                  </a:rPr>
                  <a:t>reg_rel </a:t>
                </a:r>
                <a:r>
                  <a:rPr lang="pt-PT" dirty="0">
                    <a:solidFill>
                      <a:schemeClr val="accent1"/>
                    </a:solidFill>
                    <a:cs typeface="Times New Roman" panose="02020603050405020304" pitchFamily="18" charset="0"/>
                  </a:rPr>
                  <a:t>= regulated release</a:t>
                </a:r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5D81F821-0207-EF40-A10E-19BBC89CD136}"/>
                  </a:ext>
                </a:extLst>
              </p:cNvPr>
              <p:cNvSpPr/>
              <p:nvPr/>
            </p:nvSpPr>
            <p:spPr>
              <a:xfrm>
                <a:off x="3891437" y="1961162"/>
                <a:ext cx="2933858" cy="92333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pt-PT" b="1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Hydroclimatic conditions</a:t>
                </a:r>
              </a:p>
              <a:p>
                <a:r>
                  <a:rPr lang="pt-PT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I = natural inflow</a:t>
                </a:r>
              </a:p>
              <a:p>
                <a:r>
                  <a:rPr lang="pt-PT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e = evaporation per unit area</a:t>
                </a: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073A206A-A9AA-474A-AB17-C8AC44E52BA1}"/>
                  </a:ext>
                </a:extLst>
              </p:cNvPr>
              <p:cNvSpPr/>
              <p:nvPr/>
            </p:nvSpPr>
            <p:spPr>
              <a:xfrm>
                <a:off x="1614138" y="1916346"/>
                <a:ext cx="10530519" cy="195416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55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8ADCA597-4970-4F2D-9DD6-041A75DD22A4}"/>
                  </a:ext>
                </a:extLst>
              </p:cNvPr>
              <p:cNvSpPr/>
              <p:nvPr/>
            </p:nvSpPr>
            <p:spPr>
              <a:xfrm>
                <a:off x="9483819" y="1943265"/>
                <a:ext cx="2660838" cy="1754326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pt-PT" b="1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>Outputs</a:t>
                </a:r>
              </a:p>
              <a:p>
                <a:r>
                  <a:rPr lang="pt-PT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>env = environmental flow</a:t>
                </a:r>
              </a:p>
              <a:p>
                <a:r>
                  <a:rPr lang="pt-PT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>s = storage volume</a:t>
                </a:r>
              </a:p>
              <a:p>
                <a:r>
                  <a:rPr lang="pt-PT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>A = storage surface area</a:t>
                </a:r>
              </a:p>
              <a:p>
                <a:r>
                  <a:rPr lang="pt-PT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>E = e * A = evaporation </a:t>
                </a:r>
              </a:p>
              <a:p>
                <a:endParaRPr lang="pt-PT" dirty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268F4ED-865F-42D5-B29F-83A2162D5AB3}"/>
                  </a:ext>
                </a:extLst>
              </p:cNvPr>
              <p:cNvSpPr/>
              <p:nvPr/>
            </p:nvSpPr>
            <p:spPr>
              <a:xfrm>
                <a:off x="1713128" y="1975668"/>
                <a:ext cx="182267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PT" b="1" dirty="0">
                    <a:solidFill>
                      <a:schemeClr val="accent2">
                        <a:lumMod val="50000"/>
                      </a:schemeClr>
                    </a:solidFill>
                    <a:cs typeface="Times New Roman" panose="02020603050405020304" pitchFamily="18" charset="0"/>
                  </a:rPr>
                  <a:t>Initial conditions</a:t>
                </a:r>
              </a:p>
              <a:p>
                <a:r>
                  <a:rPr lang="pt-PT" dirty="0">
                    <a:solidFill>
                      <a:schemeClr val="accent2">
                        <a:lumMod val="50000"/>
                      </a:schemeClr>
                    </a:solidFill>
                    <a:cs typeface="Times New Roman" panose="02020603050405020304" pitchFamily="18" charset="0"/>
                  </a:rPr>
                  <a:t>s</a:t>
                </a:r>
                <a:r>
                  <a:rPr lang="pt-PT" baseline="-25000" dirty="0">
                    <a:solidFill>
                      <a:schemeClr val="accent2">
                        <a:lumMod val="50000"/>
                      </a:schemeClr>
                    </a:solidFill>
                    <a:cs typeface="Times New Roman" panose="02020603050405020304" pitchFamily="18" charset="0"/>
                  </a:rPr>
                  <a:t>0 </a:t>
                </a:r>
                <a:r>
                  <a:rPr lang="pt-PT" dirty="0">
                    <a:solidFill>
                      <a:schemeClr val="accent2">
                        <a:lumMod val="50000"/>
                      </a:schemeClr>
                    </a:solidFill>
                    <a:cs typeface="Times New Roman" panose="02020603050405020304" pitchFamily="18" charset="0"/>
                  </a:rPr>
                  <a:t>= initial storage</a:t>
                </a:r>
              </a:p>
            </p:txBody>
          </p:sp>
        </p:grpSp>
        <p:sp>
          <p:nvSpPr>
            <p:cNvPr id="100" name="CuadroTexto 27">
              <a:extLst>
                <a:ext uri="{FF2B5EF4-FFF2-40B4-BE49-F238E27FC236}">
                  <a16:creationId xmlns:a16="http://schemas.microsoft.com/office/drawing/2014/main" id="{E00111C9-8F35-4338-8CB2-C53F99223F40}"/>
                </a:ext>
              </a:extLst>
            </p:cNvPr>
            <p:cNvSpPr txBox="1"/>
            <p:nvPr/>
          </p:nvSpPr>
          <p:spPr>
            <a:xfrm>
              <a:off x="8096973" y="13390162"/>
              <a:ext cx="42773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solidFill>
                    <a:schemeClr val="accent1"/>
                  </a:solidFill>
                  <a:cs typeface="Times New Roman" panose="02020603050405020304" pitchFamily="18" charset="0"/>
                </a:rPr>
                <a:t>Q</a:t>
              </a:r>
              <a:r>
                <a:rPr lang="pt-PT" sz="2000" baseline="-25000" dirty="0">
                  <a:solidFill>
                    <a:schemeClr val="accent1"/>
                  </a:solidFill>
                  <a:cs typeface="Times New Roman" panose="02020603050405020304" pitchFamily="18" charset="0"/>
                </a:rPr>
                <a:t>reg_inf</a:t>
              </a:r>
              <a:r>
                <a:rPr lang="pt-PT" sz="2000" dirty="0">
                  <a:solidFill>
                    <a:schemeClr val="accent1"/>
                  </a:solidFill>
                  <a:cs typeface="Times New Roman" panose="02020603050405020304" pitchFamily="18" charset="0"/>
                </a:rPr>
                <a:t> </a:t>
              </a:r>
              <a:r>
                <a:rPr lang="pt-PT" sz="2000" dirty="0">
                  <a:cs typeface="Times New Roman" panose="02020603050405020304" pitchFamily="18" charset="0"/>
                </a:rPr>
                <a:t>= [array[0], array[1],..., array[N]]</a:t>
              </a:r>
              <a:endParaRPr lang="pt-PT" sz="2000" baseline="-25000" dirty="0">
                <a:cs typeface="Times New Roman" panose="02020603050405020304" pitchFamily="18" charset="0"/>
              </a:endParaRPr>
            </a:p>
          </p:txBody>
        </p:sp>
        <p:sp>
          <p:nvSpPr>
            <p:cNvPr id="101" name="CuadroTexto 27">
              <a:extLst>
                <a:ext uri="{FF2B5EF4-FFF2-40B4-BE49-F238E27FC236}">
                  <a16:creationId xmlns:a16="http://schemas.microsoft.com/office/drawing/2014/main" id="{EAA71026-D06B-4F64-888D-B404EA28FBDE}"/>
                </a:ext>
              </a:extLst>
            </p:cNvPr>
            <p:cNvSpPr txBox="1"/>
            <p:nvPr/>
          </p:nvSpPr>
          <p:spPr>
            <a:xfrm>
              <a:off x="8096973" y="13857372"/>
              <a:ext cx="42773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solidFill>
                    <a:schemeClr val="accent1"/>
                  </a:solidFill>
                  <a:cs typeface="Times New Roman" panose="02020603050405020304" pitchFamily="18" charset="0"/>
                </a:rPr>
                <a:t>Q</a:t>
              </a:r>
              <a:r>
                <a:rPr lang="pt-PT" sz="2000" baseline="-25000" dirty="0">
                  <a:solidFill>
                    <a:schemeClr val="accent1"/>
                  </a:solidFill>
                  <a:cs typeface="Times New Roman" panose="02020603050405020304" pitchFamily="18" charset="0"/>
                </a:rPr>
                <a:t>reg_inf</a:t>
              </a:r>
              <a:r>
                <a:rPr lang="pt-PT" sz="2000" dirty="0">
                  <a:solidFill>
                    <a:schemeClr val="accent1"/>
                  </a:solidFill>
                  <a:cs typeface="Times New Roman" panose="02020603050405020304" pitchFamily="18" charset="0"/>
                </a:rPr>
                <a:t> [t] </a:t>
              </a:r>
              <a:r>
                <a:rPr lang="pt-PT" sz="2000" dirty="0">
                  <a:cs typeface="Times New Roman" panose="02020603050405020304" pitchFamily="18" charset="0"/>
                </a:rPr>
                <a:t>= policy function (</a:t>
              </a:r>
              <a:r>
                <a:rPr lang="pt-PT" sz="2000" dirty="0">
                  <a:solidFill>
                    <a:srgbClr val="002060"/>
                  </a:solidFill>
                  <a:cs typeface="Times New Roman" panose="02020603050405020304" pitchFamily="18" charset="0"/>
                </a:rPr>
                <a:t>s[t]</a:t>
              </a:r>
              <a:r>
                <a:rPr lang="pt-PT" sz="2000" dirty="0">
                  <a:cs typeface="Times New Roman" panose="02020603050405020304" pitchFamily="18" charset="0"/>
                </a:rPr>
                <a:t>)</a:t>
              </a:r>
              <a:endParaRPr lang="pt-PT" sz="2000" baseline="-25000" dirty="0">
                <a:cs typeface="Times New Roman" panose="02020603050405020304" pitchFamily="18" charset="0"/>
              </a:endParaRPr>
            </a:p>
          </p:txBody>
        </p:sp>
        <p:sp>
          <p:nvSpPr>
            <p:cNvPr id="102" name="CuadroTexto 27">
              <a:extLst>
                <a:ext uri="{FF2B5EF4-FFF2-40B4-BE49-F238E27FC236}">
                  <a16:creationId xmlns:a16="http://schemas.microsoft.com/office/drawing/2014/main" id="{E05CE0F2-5F24-4EDD-A013-6C06CE0660E3}"/>
                </a:ext>
              </a:extLst>
            </p:cNvPr>
            <p:cNvSpPr txBox="1"/>
            <p:nvPr/>
          </p:nvSpPr>
          <p:spPr>
            <a:xfrm>
              <a:off x="8126257" y="11345955"/>
              <a:ext cx="35250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solidFill>
                    <a:schemeClr val="accent1"/>
                  </a:solidFill>
                  <a:cs typeface="Times New Roman" panose="02020603050405020304" pitchFamily="18" charset="0"/>
                </a:rPr>
                <a:t>Q</a:t>
              </a:r>
              <a:r>
                <a:rPr lang="pt-PT" sz="2000" baseline="-25000" dirty="0">
                  <a:solidFill>
                    <a:schemeClr val="accent1"/>
                  </a:solidFill>
                  <a:cs typeface="Times New Roman" panose="02020603050405020304" pitchFamily="18" charset="0"/>
                </a:rPr>
                <a:t>reg_rel </a:t>
              </a:r>
              <a:r>
                <a:rPr lang="pt-PT" sz="2000" dirty="0">
                  <a:cs typeface="Times New Roman" panose="02020603050405020304" pitchFamily="18" charset="0"/>
                </a:rPr>
                <a:t>= [ </a:t>
              </a:r>
              <a:r>
                <a:rPr lang="pt-PT" sz="2000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d[0], d[1], ..., d[t] </a:t>
              </a:r>
              <a:r>
                <a:rPr lang="pt-PT" sz="2000" dirty="0">
                  <a:cs typeface="Times New Roman" panose="02020603050405020304" pitchFamily="18" charset="0"/>
                </a:rPr>
                <a:t>]</a:t>
              </a:r>
              <a:endParaRPr lang="pt-PT" sz="2000" baseline="-25000" dirty="0">
                <a:cs typeface="Times New Roman" panose="02020603050405020304" pitchFamily="18" charset="0"/>
              </a:endParaRPr>
            </a:p>
          </p:txBody>
        </p:sp>
        <p:sp>
          <p:nvSpPr>
            <p:cNvPr id="103" name="CuadroTexto 27">
              <a:extLst>
                <a:ext uri="{FF2B5EF4-FFF2-40B4-BE49-F238E27FC236}">
                  <a16:creationId xmlns:a16="http://schemas.microsoft.com/office/drawing/2014/main" id="{006B42C3-54AA-461A-912F-D6AB2BCCCCCA}"/>
                </a:ext>
              </a:extLst>
            </p:cNvPr>
            <p:cNvSpPr txBox="1"/>
            <p:nvPr/>
          </p:nvSpPr>
          <p:spPr>
            <a:xfrm>
              <a:off x="8143744" y="11829585"/>
              <a:ext cx="42773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solidFill>
                    <a:schemeClr val="accent1"/>
                  </a:solidFill>
                  <a:cs typeface="Times New Roman" panose="02020603050405020304" pitchFamily="18" charset="0"/>
                </a:rPr>
                <a:t>Q</a:t>
              </a:r>
              <a:r>
                <a:rPr lang="pt-PT" sz="2000" baseline="-25000" dirty="0">
                  <a:solidFill>
                    <a:schemeClr val="accent1"/>
                  </a:solidFill>
                  <a:cs typeface="Times New Roman" panose="02020603050405020304" pitchFamily="18" charset="0"/>
                </a:rPr>
                <a:t>reg_rel</a:t>
              </a:r>
              <a:r>
                <a:rPr lang="pt-PT" sz="2000" dirty="0">
                  <a:solidFill>
                    <a:schemeClr val="accent1"/>
                  </a:solidFill>
                  <a:cs typeface="Times New Roman" panose="02020603050405020304" pitchFamily="18" charset="0"/>
                </a:rPr>
                <a:t> </a:t>
              </a:r>
              <a:r>
                <a:rPr lang="pt-PT" sz="2000" dirty="0">
                  <a:cs typeface="Times New Roman" panose="02020603050405020304" pitchFamily="18" charset="0"/>
                </a:rPr>
                <a:t>= [array[0], array[1],..., array[N]]</a:t>
              </a:r>
              <a:endParaRPr lang="pt-PT" sz="2000" baseline="-25000" dirty="0">
                <a:cs typeface="Times New Roman" panose="02020603050405020304" pitchFamily="18" charset="0"/>
              </a:endParaRPr>
            </a:p>
          </p:txBody>
        </p:sp>
        <p:sp>
          <p:nvSpPr>
            <p:cNvPr id="104" name="CuadroTexto 27">
              <a:extLst>
                <a:ext uri="{FF2B5EF4-FFF2-40B4-BE49-F238E27FC236}">
                  <a16:creationId xmlns:a16="http://schemas.microsoft.com/office/drawing/2014/main" id="{60D1CE23-B489-4087-BB85-CDD5A651256A}"/>
                </a:ext>
              </a:extLst>
            </p:cNvPr>
            <p:cNvSpPr txBox="1"/>
            <p:nvPr/>
          </p:nvSpPr>
          <p:spPr>
            <a:xfrm>
              <a:off x="8120638" y="12293927"/>
              <a:ext cx="42773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solidFill>
                    <a:schemeClr val="accent1"/>
                  </a:solidFill>
                  <a:cs typeface="Times New Roman" panose="02020603050405020304" pitchFamily="18" charset="0"/>
                </a:rPr>
                <a:t>Q</a:t>
              </a:r>
              <a:r>
                <a:rPr lang="pt-PT" sz="2000" baseline="-25000" dirty="0">
                  <a:solidFill>
                    <a:schemeClr val="accent1"/>
                  </a:solidFill>
                  <a:cs typeface="Times New Roman" panose="02020603050405020304" pitchFamily="18" charset="0"/>
                </a:rPr>
                <a:t>reg_rel</a:t>
              </a:r>
              <a:r>
                <a:rPr lang="pt-PT" sz="2000" dirty="0">
                  <a:solidFill>
                    <a:schemeClr val="accent1"/>
                  </a:solidFill>
                  <a:cs typeface="Times New Roman" panose="02020603050405020304" pitchFamily="18" charset="0"/>
                </a:rPr>
                <a:t> [t] </a:t>
              </a:r>
              <a:r>
                <a:rPr lang="pt-PT" sz="2000" dirty="0">
                  <a:cs typeface="Times New Roman" panose="02020603050405020304" pitchFamily="18" charset="0"/>
                </a:rPr>
                <a:t>= policy function (s[t])</a:t>
              </a:r>
              <a:endParaRPr lang="pt-PT" sz="2000" baseline="-25000" dirty="0">
                <a:cs typeface="Times New Roman" panose="02020603050405020304" pitchFamily="18" charset="0"/>
              </a:endParaRPr>
            </a:p>
          </p:txBody>
        </p:sp>
        <p:sp>
          <p:nvSpPr>
            <p:cNvPr id="112" name="CuadroTexto 27">
              <a:extLst>
                <a:ext uri="{FF2B5EF4-FFF2-40B4-BE49-F238E27FC236}">
                  <a16:creationId xmlns:a16="http://schemas.microsoft.com/office/drawing/2014/main" id="{DDBACF6D-B4F2-4799-B22B-A9AD7DF5B38B}"/>
                </a:ext>
              </a:extLst>
            </p:cNvPr>
            <p:cNvSpPr txBox="1"/>
            <p:nvPr/>
          </p:nvSpPr>
          <p:spPr>
            <a:xfrm>
              <a:off x="8127963" y="9998876"/>
              <a:ext cx="49057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solidFill>
                    <a:schemeClr val="accent1"/>
                  </a:solidFill>
                  <a:cs typeface="Times New Roman" panose="02020603050405020304" pitchFamily="18" charset="0"/>
                </a:rPr>
                <a:t>Q</a:t>
              </a:r>
              <a:r>
                <a:rPr lang="pt-PT" sz="2000" baseline="-25000" dirty="0">
                  <a:solidFill>
                    <a:schemeClr val="accent1"/>
                  </a:solidFill>
                  <a:cs typeface="Times New Roman" panose="02020603050405020304" pitchFamily="18" charset="0"/>
                </a:rPr>
                <a:t>reg_inf</a:t>
              </a:r>
              <a:r>
                <a:rPr lang="pt-PT" sz="2000" dirty="0">
                  <a:solidFill>
                    <a:schemeClr val="accent1"/>
                  </a:solidFill>
                  <a:cs typeface="Times New Roman" panose="02020603050405020304" pitchFamily="18" charset="0"/>
                </a:rPr>
                <a:t> [t], Q</a:t>
              </a:r>
              <a:r>
                <a:rPr lang="pt-PT" sz="2000" baseline="-25000" dirty="0">
                  <a:solidFill>
                    <a:schemeClr val="accent1"/>
                  </a:solidFill>
                  <a:cs typeface="Times New Roman" panose="02020603050405020304" pitchFamily="18" charset="0"/>
                </a:rPr>
                <a:t>reg_rel</a:t>
              </a:r>
              <a:r>
                <a:rPr lang="pt-PT" sz="2000" dirty="0">
                  <a:solidFill>
                    <a:schemeClr val="accent1"/>
                  </a:solidFill>
                  <a:cs typeface="Times New Roman" panose="02020603050405020304" pitchFamily="18" charset="0"/>
                </a:rPr>
                <a:t> [t] </a:t>
              </a:r>
              <a:r>
                <a:rPr lang="pt-PT" sz="2000" dirty="0">
                  <a:cs typeface="Times New Roman" panose="02020603050405020304" pitchFamily="18" charset="0"/>
                </a:rPr>
                <a:t>= policy function (s[t])</a:t>
              </a:r>
              <a:endParaRPr lang="pt-PT" sz="2000" baseline="-25000" dirty="0">
                <a:cs typeface="Times New Roman" panose="02020603050405020304" pitchFamily="18" charset="0"/>
              </a:endParaRPr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61CC78C7-0FE6-4F5B-A305-DD6D6E333DC7}"/>
                </a:ext>
              </a:extLst>
            </p:cNvPr>
            <p:cNvSpPr/>
            <p:nvPr/>
          </p:nvSpPr>
          <p:spPr>
            <a:xfrm>
              <a:off x="7881305" y="13543577"/>
              <a:ext cx="198182" cy="173849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55" dirty="0"/>
            </a:p>
          </p:txBody>
        </p:sp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54B92E6C-89FC-49E5-9FC3-F5E7E26A6C15}"/>
                </a:ext>
              </a:extLst>
            </p:cNvPr>
            <p:cNvSpPr/>
            <p:nvPr/>
          </p:nvSpPr>
          <p:spPr>
            <a:xfrm>
              <a:off x="7894222" y="14001800"/>
              <a:ext cx="198182" cy="173849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55" dirty="0"/>
            </a:p>
          </p:txBody>
        </p:sp>
        <p:sp>
          <p:nvSpPr>
            <p:cNvPr id="117" name="Arrow: Right 116">
              <a:extLst>
                <a:ext uri="{FF2B5EF4-FFF2-40B4-BE49-F238E27FC236}">
                  <a16:creationId xmlns:a16="http://schemas.microsoft.com/office/drawing/2014/main" id="{4B500AFD-2FE5-4286-9A6E-FFFB67A76176}"/>
                </a:ext>
              </a:extLst>
            </p:cNvPr>
            <p:cNvSpPr/>
            <p:nvPr/>
          </p:nvSpPr>
          <p:spPr>
            <a:xfrm>
              <a:off x="7848053" y="10589985"/>
              <a:ext cx="198182" cy="173849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55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546F9365-478B-4164-8424-F69D7D895C6D}"/>
                </a:ext>
              </a:extLst>
            </p:cNvPr>
            <p:cNvSpPr/>
            <p:nvPr/>
          </p:nvSpPr>
          <p:spPr>
            <a:xfrm>
              <a:off x="7855985" y="10133990"/>
              <a:ext cx="198182" cy="173849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55" dirty="0"/>
            </a:p>
          </p:txBody>
        </p:sp>
        <p:sp>
          <p:nvSpPr>
            <p:cNvPr id="120" name="Arrow: Right 119">
              <a:extLst>
                <a:ext uri="{FF2B5EF4-FFF2-40B4-BE49-F238E27FC236}">
                  <a16:creationId xmlns:a16="http://schemas.microsoft.com/office/drawing/2014/main" id="{C3AA8146-AE14-4F0E-9AC0-CBCFB6ACCDAC}"/>
                </a:ext>
              </a:extLst>
            </p:cNvPr>
            <p:cNvSpPr/>
            <p:nvPr/>
          </p:nvSpPr>
          <p:spPr>
            <a:xfrm>
              <a:off x="7858751" y="11484157"/>
              <a:ext cx="198182" cy="173849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55" dirty="0"/>
            </a:p>
          </p:txBody>
        </p:sp>
        <p:sp>
          <p:nvSpPr>
            <p:cNvPr id="123" name="Arrow: Right 122">
              <a:extLst>
                <a:ext uri="{FF2B5EF4-FFF2-40B4-BE49-F238E27FC236}">
                  <a16:creationId xmlns:a16="http://schemas.microsoft.com/office/drawing/2014/main" id="{D9AE66C0-DB66-4879-AE5E-F20098BEF8B7}"/>
                </a:ext>
              </a:extLst>
            </p:cNvPr>
            <p:cNvSpPr/>
            <p:nvPr/>
          </p:nvSpPr>
          <p:spPr>
            <a:xfrm>
              <a:off x="7858751" y="11956459"/>
              <a:ext cx="198182" cy="173849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55" dirty="0"/>
            </a:p>
          </p:txBody>
        </p:sp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EA02A7D2-D01A-4A0D-87F8-B13D64988E56}"/>
                </a:ext>
              </a:extLst>
            </p:cNvPr>
            <p:cNvSpPr/>
            <p:nvPr/>
          </p:nvSpPr>
          <p:spPr>
            <a:xfrm>
              <a:off x="7871668" y="12414682"/>
              <a:ext cx="198182" cy="173849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55" dirty="0"/>
            </a:p>
          </p:txBody>
        </p:sp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00B9689D-7635-47CD-B4C1-92D924522A4B}"/>
                </a:ext>
              </a:extLst>
            </p:cNvPr>
            <p:cNvSpPr/>
            <p:nvPr/>
          </p:nvSpPr>
          <p:spPr>
            <a:xfrm rot="19465377">
              <a:off x="8139923" y="6140961"/>
              <a:ext cx="736192" cy="701627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55" dirty="0"/>
            </a:p>
          </p:txBody>
        </p:sp>
        <p:sp>
          <p:nvSpPr>
            <p:cNvPr id="130" name="CuadroTexto 27">
              <a:extLst>
                <a:ext uri="{FF2B5EF4-FFF2-40B4-BE49-F238E27FC236}">
                  <a16:creationId xmlns:a16="http://schemas.microsoft.com/office/drawing/2014/main" id="{19CB3790-ABB3-4D00-B3DA-D107BBC68905}"/>
                </a:ext>
              </a:extLst>
            </p:cNvPr>
            <p:cNvSpPr txBox="1"/>
            <p:nvPr/>
          </p:nvSpPr>
          <p:spPr>
            <a:xfrm>
              <a:off x="8145607" y="10482506"/>
              <a:ext cx="4905773" cy="8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cs typeface="Times New Roman" panose="02020603050405020304" pitchFamily="18" charset="0"/>
                </a:rPr>
                <a:t>Check </a:t>
              </a:r>
              <a:r>
                <a:rPr lang="pt-PT" sz="2000" dirty="0">
                  <a:solidFill>
                    <a:schemeClr val="accent1"/>
                  </a:solidFill>
                  <a:cs typeface="Times New Roman" panose="02020603050405020304" pitchFamily="18" charset="0"/>
                </a:rPr>
                <a:t>Q</a:t>
              </a:r>
              <a:r>
                <a:rPr lang="pt-PT" sz="2000" baseline="-25000" dirty="0">
                  <a:solidFill>
                    <a:schemeClr val="accent1"/>
                  </a:solidFill>
                  <a:cs typeface="Times New Roman" panose="02020603050405020304" pitchFamily="18" charset="0"/>
                </a:rPr>
                <a:t>reg</a:t>
              </a:r>
              <a:r>
                <a:rPr lang="pt-PT" sz="2000" dirty="0">
                  <a:cs typeface="Times New Roman" panose="02020603050405020304" pitchFamily="18" charset="0"/>
                </a:rPr>
                <a:t> [releases] and </a:t>
              </a:r>
              <a:r>
                <a:rPr lang="pt-PT" sz="2000" dirty="0">
                  <a:solidFill>
                    <a:schemeClr val="accent1"/>
                  </a:solidFill>
                  <a:cs typeface="Times New Roman" panose="02020603050405020304" pitchFamily="18" charset="0"/>
                </a:rPr>
                <a:t>Q</a:t>
              </a:r>
              <a:r>
                <a:rPr lang="pt-PT" sz="2000" baseline="-25000" dirty="0">
                  <a:solidFill>
                    <a:schemeClr val="accent1"/>
                  </a:solidFill>
                  <a:cs typeface="Times New Roman" panose="02020603050405020304" pitchFamily="18" charset="0"/>
                </a:rPr>
                <a:t>reg</a:t>
              </a:r>
              <a:r>
                <a:rPr lang="pt-PT" sz="2000" dirty="0">
                  <a:cs typeface="Times New Roman" panose="02020603050405020304" pitchFamily="18" charset="0"/>
                </a:rPr>
                <a:t> [inflows]</a:t>
              </a:r>
              <a:endParaRPr lang="es-ES" sz="2000" baseline="-25000" dirty="0">
                <a:cs typeface="Times New Roman" panose="02020603050405020304" pitchFamily="18" charset="0"/>
              </a:endParaRPr>
            </a:p>
            <a:p>
              <a:endParaRPr lang="es-ES" sz="2000" baseline="-25000" dirty="0">
                <a:cs typeface="Times New Roman" panose="02020603050405020304" pitchFamily="18" charset="0"/>
              </a:endParaRPr>
            </a:p>
            <a:p>
              <a:endParaRPr lang="pt-PT" sz="2000" baseline="-25000" dirty="0">
                <a:cs typeface="Times New Roman" panose="02020603050405020304" pitchFamily="18" charset="0"/>
              </a:endParaRPr>
            </a:p>
          </p:txBody>
        </p:sp>
        <p:sp>
          <p:nvSpPr>
            <p:cNvPr id="97" name="Arrow: Right 96">
              <a:extLst>
                <a:ext uri="{FF2B5EF4-FFF2-40B4-BE49-F238E27FC236}">
                  <a16:creationId xmlns:a16="http://schemas.microsoft.com/office/drawing/2014/main" id="{29C0EA03-D168-42EC-BC09-C5E81AE3ABD8}"/>
                </a:ext>
              </a:extLst>
            </p:cNvPr>
            <p:cNvSpPr/>
            <p:nvPr/>
          </p:nvSpPr>
          <p:spPr>
            <a:xfrm rot="19465377">
              <a:off x="4653890" y="8007020"/>
              <a:ext cx="736192" cy="701627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55" dirty="0"/>
            </a:p>
          </p:txBody>
        </p:sp>
      </p:grpSp>
    </p:spTree>
    <p:extLst>
      <p:ext uri="{BB962C8B-B14F-4D97-AF65-F5344CB8AC3E}">
        <p14:creationId xmlns:p14="http://schemas.microsoft.com/office/powerpoint/2010/main" val="37473942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920285DC5D0A44AC8601D5F5FCB028" ma:contentTypeVersion="11" ma:contentTypeDescription="Create a new document." ma:contentTypeScope="" ma:versionID="69f7994a722bf0f5628e75679f2f9f6b">
  <xsd:schema xmlns:xsd="http://www.w3.org/2001/XMLSchema" xmlns:xs="http://www.w3.org/2001/XMLSchema" xmlns:p="http://schemas.microsoft.com/office/2006/metadata/properties" xmlns:ns3="2c647de3-82f5-437f-9bca-4c0720ec6ea7" xmlns:ns4="69462d87-eed6-49f7-986f-3b5d633957bd" targetNamespace="http://schemas.microsoft.com/office/2006/metadata/properties" ma:root="true" ma:fieldsID="184fe2c64c94f5caf06d48f7d7f4bc86" ns3:_="" ns4:_="">
    <xsd:import namespace="2c647de3-82f5-437f-9bca-4c0720ec6ea7"/>
    <xsd:import namespace="69462d87-eed6-49f7-986f-3b5d633957b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647de3-82f5-437f-9bca-4c0720ec6e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462d87-eed6-49f7-986f-3b5d633957bd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3B0F03-FB37-4F95-A28F-90120812498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52A1BB4-5EF2-46C6-86A2-4C8E1D91BC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B013BA-C24E-4F13-A868-BDF53AC47E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c647de3-82f5-437f-9bca-4c0720ec6ea7"/>
    <ds:schemaRef ds:uri="69462d87-eed6-49f7-986f-3b5d633957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1286</TotalTime>
  <Words>530</Words>
  <Application>Microsoft Office PowerPoint</Application>
  <PresentationFormat>Custom</PresentationFormat>
  <Paragraphs>83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 Peñuela</dc:creator>
  <cp:lastModifiedBy>Andres Penuela-Fernandez</cp:lastModifiedBy>
  <cp:revision>6</cp:revision>
  <dcterms:created xsi:type="dcterms:W3CDTF">2020-01-12T19:38:42Z</dcterms:created>
  <dcterms:modified xsi:type="dcterms:W3CDTF">2020-02-13T17:43:39Z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0x01010018920285DC5D0A44AC8601D5F5FCB028</vt:lpwstr>
  </property>
</Properties>
</file>