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B41B4-B615-4398-8BD4-DBF2B27EBD4F}" v="29" dt="2020-02-13T16:09:1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8AEB41B4-B615-4398-8BD4-DBF2B27EBD4F}"/>
    <pc:docChg chg="undo custSel addSld delSld modSld">
      <pc:chgData name="Andres Penuela-Fernandez" userId="26693260-5f72-4911-8218-b098c180f1d5" providerId="ADAL" clId="{8AEB41B4-B615-4398-8BD4-DBF2B27EBD4F}" dt="2020-02-13T16:30:38.586" v="192" actId="947"/>
      <pc:docMkLst>
        <pc:docMk/>
      </pc:docMkLst>
      <pc:sldChg chg="addSp delSp modSp">
        <pc:chgData name="Andres Penuela-Fernandez" userId="26693260-5f72-4911-8218-b098c180f1d5" providerId="ADAL" clId="{8AEB41B4-B615-4398-8BD4-DBF2B27EBD4F}" dt="2020-02-13T15:58:34.782" v="80" actId="1076"/>
        <pc:sldMkLst>
          <pc:docMk/>
          <pc:sldMk cId="2514975619" sldId="256"/>
        </pc:sldMkLst>
        <pc:spChg chg="mod">
          <ac:chgData name="Andres Penuela-Fernandez" userId="26693260-5f72-4911-8218-b098c180f1d5" providerId="ADAL" clId="{8AEB41B4-B615-4398-8BD4-DBF2B27EBD4F}" dt="2020-02-13T15:54:39.981" v="19" actId="947"/>
          <ac:spMkLst>
            <pc:docMk/>
            <pc:sldMk cId="2514975619" sldId="256"/>
            <ac:spMk id="23" creationId="{CFA16BE1-B7BC-496F-8DEB-1D21E46267D4}"/>
          </ac:spMkLst>
        </pc:spChg>
        <pc:spChg chg="mod">
          <ac:chgData name="Andres Penuela-Fernandez" userId="26693260-5f72-4911-8218-b098c180f1d5" providerId="ADAL" clId="{8AEB41B4-B615-4398-8BD4-DBF2B27EBD4F}" dt="2020-02-13T15:55:33.813" v="40" actId="1076"/>
          <ac:spMkLst>
            <pc:docMk/>
            <pc:sldMk cId="2514975619" sldId="256"/>
            <ac:spMk id="24" creationId="{B442FCA9-C383-494F-B4BC-CF587D838AD1}"/>
          </ac:spMkLst>
        </pc:spChg>
        <pc:spChg chg="mod">
          <ac:chgData name="Andres Penuela-Fernandez" userId="26693260-5f72-4911-8218-b098c180f1d5" providerId="ADAL" clId="{8AEB41B4-B615-4398-8BD4-DBF2B27EBD4F}" dt="2020-02-13T15:58:34.782" v="80" actId="1076"/>
          <ac:spMkLst>
            <pc:docMk/>
            <pc:sldMk cId="2514975619" sldId="256"/>
            <ac:spMk id="43" creationId="{488BCB5F-3C40-4BB4-A93E-5142E85DF55A}"/>
          </ac:spMkLst>
        </pc:spChg>
        <pc:spChg chg="del">
          <ac:chgData name="Andres Penuela-Fernandez" userId="26693260-5f72-4911-8218-b098c180f1d5" providerId="ADAL" clId="{8AEB41B4-B615-4398-8BD4-DBF2B27EBD4F}" dt="2020-02-13T15:55:03.585" v="27" actId="478"/>
          <ac:spMkLst>
            <pc:docMk/>
            <pc:sldMk cId="2514975619" sldId="256"/>
            <ac:spMk id="53" creationId="{68BA9634-D222-4727-A954-931169D6452F}"/>
          </ac:spMkLst>
        </pc:spChg>
        <pc:spChg chg="del">
          <ac:chgData name="Andres Penuela-Fernandez" userId="26693260-5f72-4911-8218-b098c180f1d5" providerId="ADAL" clId="{8AEB41B4-B615-4398-8BD4-DBF2B27EBD4F}" dt="2020-02-13T15:54:53.010" v="22" actId="478"/>
          <ac:spMkLst>
            <pc:docMk/>
            <pc:sldMk cId="2514975619" sldId="256"/>
            <ac:spMk id="54" creationId="{FCF2E0E7-CA97-4360-909E-3965B32FC1EE}"/>
          </ac:spMkLst>
        </pc:spChg>
        <pc:spChg chg="mod">
          <ac:chgData name="Andres Penuela-Fernandez" userId="26693260-5f72-4911-8218-b098c180f1d5" providerId="ADAL" clId="{8AEB41B4-B615-4398-8BD4-DBF2B27EBD4F}" dt="2020-02-13T15:55:31.188" v="39" actId="1076"/>
          <ac:spMkLst>
            <pc:docMk/>
            <pc:sldMk cId="2514975619" sldId="256"/>
            <ac:spMk id="55" creationId="{EC5A91CD-FB9A-4286-BC2A-77261121DB83}"/>
          </ac:spMkLst>
        </pc:spChg>
        <pc:spChg chg="mod">
          <ac:chgData name="Andres Penuela-Fernandez" userId="26693260-5f72-4911-8218-b098c180f1d5" providerId="ADAL" clId="{8AEB41B4-B615-4398-8BD4-DBF2B27EBD4F}" dt="2020-02-13T15:58:28.174" v="79" actId="1076"/>
          <ac:spMkLst>
            <pc:docMk/>
            <pc:sldMk cId="2514975619" sldId="256"/>
            <ac:spMk id="66" creationId="{61D6C342-5433-4F6B-A577-F2845C29090F}"/>
          </ac:spMkLst>
        </pc:spChg>
        <pc:spChg chg="add mod">
          <ac:chgData name="Andres Penuela-Fernandez" userId="26693260-5f72-4911-8218-b098c180f1d5" providerId="ADAL" clId="{8AEB41B4-B615-4398-8BD4-DBF2B27EBD4F}" dt="2020-02-13T15:54:55.384" v="23" actId="1076"/>
          <ac:spMkLst>
            <pc:docMk/>
            <pc:sldMk cId="2514975619" sldId="256"/>
            <ac:spMk id="67" creationId="{E4951067-8E44-4F8B-A7DE-8C6BB569110B}"/>
          </ac:spMkLst>
        </pc:spChg>
        <pc:spChg chg="add mod">
          <ac:chgData name="Andres Penuela-Fernandez" userId="26693260-5f72-4911-8218-b098c180f1d5" providerId="ADAL" clId="{8AEB41B4-B615-4398-8BD4-DBF2B27EBD4F}" dt="2020-02-13T15:58:23.065" v="78" actId="1076"/>
          <ac:spMkLst>
            <pc:docMk/>
            <pc:sldMk cId="2514975619" sldId="256"/>
            <ac:spMk id="70" creationId="{498213BE-C007-4C00-BFE7-7015F90BCBE2}"/>
          </ac:spMkLst>
        </pc:spChg>
        <pc:spChg chg="add del mod">
          <ac:chgData name="Andres Penuela-Fernandez" userId="26693260-5f72-4911-8218-b098c180f1d5" providerId="ADAL" clId="{8AEB41B4-B615-4398-8BD4-DBF2B27EBD4F}" dt="2020-02-13T15:57:47.400" v="72"/>
          <ac:spMkLst>
            <pc:docMk/>
            <pc:sldMk cId="2514975619" sldId="256"/>
            <ac:spMk id="71" creationId="{CC5F04AA-140A-4063-AA78-220FEBA53C9F}"/>
          </ac:spMkLst>
        </pc:spChg>
        <pc:spChg chg="add mod">
          <ac:chgData name="Andres Penuela-Fernandez" userId="26693260-5f72-4911-8218-b098c180f1d5" providerId="ADAL" clId="{8AEB41B4-B615-4398-8BD4-DBF2B27EBD4F}" dt="2020-02-13T15:58:15.442" v="76" actId="164"/>
          <ac:spMkLst>
            <pc:docMk/>
            <pc:sldMk cId="2514975619" sldId="256"/>
            <ac:spMk id="73" creationId="{739F4AAF-C7A4-4129-A075-7169233CC9CA}"/>
          </ac:spMkLst>
        </pc:spChg>
        <pc:grpChg chg="add mod">
          <ac:chgData name="Andres Penuela-Fernandez" userId="26693260-5f72-4911-8218-b098c180f1d5" providerId="ADAL" clId="{8AEB41B4-B615-4398-8BD4-DBF2B27EBD4F}" dt="2020-02-13T15:58:21.113" v="77" actId="1076"/>
          <ac:grpSpMkLst>
            <pc:docMk/>
            <pc:sldMk cId="2514975619" sldId="256"/>
            <ac:grpSpMk id="2" creationId="{DD85E4FB-EA33-4499-B362-3EC94C49A086}"/>
          </ac:grpSpMkLst>
        </pc:grpChg>
        <pc:cxnChg chg="add del mod">
          <ac:chgData name="Andres Penuela-Fernandez" userId="26693260-5f72-4911-8218-b098c180f1d5" providerId="ADAL" clId="{8AEB41B4-B615-4398-8BD4-DBF2B27EBD4F}" dt="2020-02-13T15:57:47.400" v="72"/>
          <ac:cxnSpMkLst>
            <pc:docMk/>
            <pc:sldMk cId="2514975619" sldId="256"/>
            <ac:cxnSpMk id="72" creationId="{3AE44F91-F969-43E2-A72A-8CD2EFB0E7FC}"/>
          </ac:cxnSpMkLst>
        </pc:cxnChg>
        <pc:cxnChg chg="add mod">
          <ac:chgData name="Andres Penuela-Fernandez" userId="26693260-5f72-4911-8218-b098c180f1d5" providerId="ADAL" clId="{8AEB41B4-B615-4398-8BD4-DBF2B27EBD4F}" dt="2020-02-13T15:58:15.442" v="76" actId="164"/>
          <ac:cxnSpMkLst>
            <pc:docMk/>
            <pc:sldMk cId="2514975619" sldId="256"/>
            <ac:cxnSpMk id="74" creationId="{464BBD3A-8A1A-4E1A-BDA6-951C0F03430D}"/>
          </ac:cxnSpMkLst>
        </pc:cxnChg>
        <pc:cxnChg chg="add mod">
          <ac:chgData name="Andres Penuela-Fernandez" userId="26693260-5f72-4911-8218-b098c180f1d5" providerId="ADAL" clId="{8AEB41B4-B615-4398-8BD4-DBF2B27EBD4F}" dt="2020-02-13T15:58:15.442" v="76" actId="164"/>
          <ac:cxnSpMkLst>
            <pc:docMk/>
            <pc:sldMk cId="2514975619" sldId="256"/>
            <ac:cxnSpMk id="75" creationId="{2E18B0EA-C9F0-4582-BFA3-0CC1AABC7CB9}"/>
          </ac:cxnSpMkLst>
        </pc:cxnChg>
        <pc:cxnChg chg="add mod">
          <ac:chgData name="Andres Penuela-Fernandez" userId="26693260-5f72-4911-8218-b098c180f1d5" providerId="ADAL" clId="{8AEB41B4-B615-4398-8BD4-DBF2B27EBD4F}" dt="2020-02-13T15:58:15.442" v="76" actId="164"/>
          <ac:cxnSpMkLst>
            <pc:docMk/>
            <pc:sldMk cId="2514975619" sldId="256"/>
            <ac:cxnSpMk id="76" creationId="{1552F4FD-23DD-44C6-B84A-A117FC633504}"/>
          </ac:cxnSpMkLst>
        </pc:cxnChg>
      </pc:sldChg>
      <pc:sldChg chg="addSp delSp modSp">
        <pc:chgData name="Andres Penuela-Fernandez" userId="26693260-5f72-4911-8218-b098c180f1d5" providerId="ADAL" clId="{8AEB41B4-B615-4398-8BD4-DBF2B27EBD4F}" dt="2020-02-13T15:57:29.342" v="68" actId="1076"/>
        <pc:sldMkLst>
          <pc:docMk/>
          <pc:sldMk cId="2407183038" sldId="257"/>
        </pc:sldMkLst>
        <pc:spChg chg="del">
          <ac:chgData name="Andres Penuela-Fernandez" userId="26693260-5f72-4911-8218-b098c180f1d5" providerId="ADAL" clId="{8AEB41B4-B615-4398-8BD4-DBF2B27EBD4F}" dt="2020-02-13T15:55:43.217" v="43" actId="478"/>
          <ac:spMkLst>
            <pc:docMk/>
            <pc:sldMk cId="2407183038" sldId="257"/>
            <ac:spMk id="53" creationId="{68BA9634-D222-4727-A954-931169D6452F}"/>
          </ac:spMkLst>
        </pc:spChg>
        <pc:spChg chg="del">
          <ac:chgData name="Andres Penuela-Fernandez" userId="26693260-5f72-4911-8218-b098c180f1d5" providerId="ADAL" clId="{8AEB41B4-B615-4398-8BD4-DBF2B27EBD4F}" dt="2020-02-13T15:55:40.671" v="42" actId="478"/>
          <ac:spMkLst>
            <pc:docMk/>
            <pc:sldMk cId="2407183038" sldId="257"/>
            <ac:spMk id="54" creationId="{FCF2E0E7-CA97-4360-909E-3965B32FC1EE}"/>
          </ac:spMkLst>
        </pc:spChg>
        <pc:spChg chg="del">
          <ac:chgData name="Andres Penuela-Fernandez" userId="26693260-5f72-4911-8218-b098c180f1d5" providerId="ADAL" clId="{8AEB41B4-B615-4398-8BD4-DBF2B27EBD4F}" dt="2020-02-13T15:55:39.140" v="41" actId="478"/>
          <ac:spMkLst>
            <pc:docMk/>
            <pc:sldMk cId="2407183038" sldId="257"/>
            <ac:spMk id="55" creationId="{EC5A91CD-FB9A-4286-BC2A-77261121DB83}"/>
          </ac:spMkLst>
        </pc:spChg>
        <pc:spChg chg="mod">
          <ac:chgData name="Andres Penuela-Fernandez" userId="26693260-5f72-4911-8218-b098c180f1d5" providerId="ADAL" clId="{8AEB41B4-B615-4398-8BD4-DBF2B27EBD4F}" dt="2020-02-13T15:57:05.159" v="62" actId="478"/>
          <ac:spMkLst>
            <pc:docMk/>
            <pc:sldMk cId="2407183038" sldId="257"/>
            <ac:spMk id="84" creationId="{DBF2E0D6-E628-4675-8644-9B2D0BA9FD26}"/>
          </ac:spMkLst>
        </pc:spChg>
        <pc:spChg chg="del mod">
          <ac:chgData name="Andres Penuela-Fernandez" userId="26693260-5f72-4911-8218-b098c180f1d5" providerId="ADAL" clId="{8AEB41B4-B615-4398-8BD4-DBF2B27EBD4F}" dt="2020-02-13T15:56:28.363" v="50" actId="478"/>
          <ac:spMkLst>
            <pc:docMk/>
            <pc:sldMk cId="2407183038" sldId="257"/>
            <ac:spMk id="88" creationId="{DADD2D31-0090-481A-A6DF-E39DBE671465}"/>
          </ac:spMkLst>
        </pc:spChg>
        <pc:spChg chg="mod">
          <ac:chgData name="Andres Penuela-Fernandez" userId="26693260-5f72-4911-8218-b098c180f1d5" providerId="ADAL" clId="{8AEB41B4-B615-4398-8BD4-DBF2B27EBD4F}" dt="2020-02-13T15:57:29.342" v="68" actId="1076"/>
          <ac:spMkLst>
            <pc:docMk/>
            <pc:sldMk cId="2407183038" sldId="257"/>
            <ac:spMk id="90" creationId="{7F0F4397-CAEA-4470-965A-E3244905CD87}"/>
          </ac:spMkLst>
        </pc:spChg>
        <pc:spChg chg="add mod">
          <ac:chgData name="Andres Penuela-Fernandez" userId="26693260-5f72-4911-8218-b098c180f1d5" providerId="ADAL" clId="{8AEB41B4-B615-4398-8BD4-DBF2B27EBD4F}" dt="2020-02-13T15:56:58.756" v="59" actId="1076"/>
          <ac:spMkLst>
            <pc:docMk/>
            <pc:sldMk cId="2407183038" sldId="257"/>
            <ac:spMk id="96" creationId="{E74208D4-3005-4492-AFF4-96254DE27AA9}"/>
          </ac:spMkLst>
        </pc:spChg>
        <pc:spChg chg="add mod">
          <ac:chgData name="Andres Penuela-Fernandez" userId="26693260-5f72-4911-8218-b098c180f1d5" providerId="ADAL" clId="{8AEB41B4-B615-4398-8BD4-DBF2B27EBD4F}" dt="2020-02-13T15:56:14.038" v="48" actId="1076"/>
          <ac:spMkLst>
            <pc:docMk/>
            <pc:sldMk cId="2407183038" sldId="257"/>
            <ac:spMk id="97" creationId="{6DC53EE2-A2EF-4D0E-9C7A-A768AE466990}"/>
          </ac:spMkLst>
        </pc:spChg>
        <pc:grpChg chg="mod">
          <ac:chgData name="Andres Penuela-Fernandez" userId="26693260-5f72-4911-8218-b098c180f1d5" providerId="ADAL" clId="{8AEB41B4-B615-4398-8BD4-DBF2B27EBD4F}" dt="2020-02-13T15:57:10.548" v="66" actId="1076"/>
          <ac:grpSpMkLst>
            <pc:docMk/>
            <pc:sldMk cId="2407183038" sldId="257"/>
            <ac:grpSpMk id="33" creationId="{23E2F141-0159-4B5E-ADAB-AD30678A8FBC}"/>
          </ac:grpSpMkLst>
        </pc:grpChg>
        <pc:grpChg chg="add mod">
          <ac:chgData name="Andres Penuela-Fernandez" userId="26693260-5f72-4911-8218-b098c180f1d5" providerId="ADAL" clId="{8AEB41B4-B615-4398-8BD4-DBF2B27EBD4F}" dt="2020-02-13T15:56:40.704" v="55" actId="478"/>
          <ac:grpSpMkLst>
            <pc:docMk/>
            <pc:sldMk cId="2407183038" sldId="257"/>
            <ac:grpSpMk id="68" creationId="{FA9025AD-6904-4974-BADD-2DBF3F3EB988}"/>
          </ac:grpSpMkLst>
        </pc:grpChg>
        <pc:grpChg chg="add del">
          <ac:chgData name="Andres Penuela-Fernandez" userId="26693260-5f72-4911-8218-b098c180f1d5" providerId="ADAL" clId="{8AEB41B4-B615-4398-8BD4-DBF2B27EBD4F}" dt="2020-02-13T15:57:05.159" v="62" actId="478"/>
          <ac:grpSpMkLst>
            <pc:docMk/>
            <pc:sldMk cId="2407183038" sldId="257"/>
            <ac:grpSpMk id="82" creationId="{8FC702BD-6025-40E3-AC52-EFB5EA1EA04A}"/>
          </ac:grpSpMkLst>
        </pc:grpChg>
        <pc:picChg chg="del mod">
          <ac:chgData name="Andres Penuela-Fernandez" userId="26693260-5f72-4911-8218-b098c180f1d5" providerId="ADAL" clId="{8AEB41B4-B615-4398-8BD4-DBF2B27EBD4F}" dt="2020-02-13T15:56:39.360" v="53" actId="478"/>
          <ac:picMkLst>
            <pc:docMk/>
            <pc:sldMk cId="2407183038" sldId="257"/>
            <ac:picMk id="69" creationId="{92244A1F-A867-4907-9D42-5FCCEBBAE20E}"/>
          </ac:picMkLst>
        </pc:picChg>
        <pc:picChg chg="mod">
          <ac:chgData name="Andres Penuela-Fernandez" userId="26693260-5f72-4911-8218-b098c180f1d5" providerId="ADAL" clId="{8AEB41B4-B615-4398-8BD4-DBF2B27EBD4F}" dt="2020-02-13T15:57:10.548" v="66" actId="1076"/>
          <ac:picMkLst>
            <pc:docMk/>
            <pc:sldMk cId="2407183038" sldId="257"/>
            <ac:picMk id="73" creationId="{696A747D-5D74-49B7-9E17-688EAD02F19D}"/>
          </ac:picMkLst>
        </pc:picChg>
        <pc:picChg chg="mod">
          <ac:chgData name="Andres Penuela-Fernandez" userId="26693260-5f72-4911-8218-b098c180f1d5" providerId="ADAL" clId="{8AEB41B4-B615-4398-8BD4-DBF2B27EBD4F}" dt="2020-02-13T15:57:08.877" v="64" actId="1076"/>
          <ac:picMkLst>
            <pc:docMk/>
            <pc:sldMk cId="2407183038" sldId="257"/>
            <ac:picMk id="81" creationId="{B1C4DF7A-8B19-476B-B6A6-C554D582026A}"/>
          </ac:picMkLst>
        </pc:picChg>
        <pc:picChg chg="del">
          <ac:chgData name="Andres Penuela-Fernandez" userId="26693260-5f72-4911-8218-b098c180f1d5" providerId="ADAL" clId="{8AEB41B4-B615-4398-8BD4-DBF2B27EBD4F}" dt="2020-02-13T15:56:36.517" v="51" actId="478"/>
          <ac:picMkLst>
            <pc:docMk/>
            <pc:sldMk cId="2407183038" sldId="257"/>
            <ac:picMk id="85" creationId="{6818A789-C644-4327-AE2D-B37E249985EB}"/>
          </ac:picMkLst>
        </pc:picChg>
        <pc:picChg chg="del mod">
          <ac:chgData name="Andres Penuela-Fernandez" userId="26693260-5f72-4911-8218-b098c180f1d5" providerId="ADAL" clId="{8AEB41B4-B615-4398-8BD4-DBF2B27EBD4F}" dt="2020-02-13T15:56:40.704" v="55" actId="478"/>
          <ac:picMkLst>
            <pc:docMk/>
            <pc:sldMk cId="2407183038" sldId="257"/>
            <ac:picMk id="87" creationId="{5487F221-19EE-46D2-BD96-1963D824B985}"/>
          </ac:picMkLst>
        </pc:picChg>
        <pc:cxnChg chg="del">
          <ac:chgData name="Andres Penuela-Fernandez" userId="26693260-5f72-4911-8218-b098c180f1d5" providerId="ADAL" clId="{8AEB41B4-B615-4398-8BD4-DBF2B27EBD4F}" dt="2020-02-13T15:56:07.555" v="45" actId="478"/>
          <ac:cxnSpMkLst>
            <pc:docMk/>
            <pc:sldMk cId="2407183038" sldId="257"/>
            <ac:cxnSpMk id="74" creationId="{42B600B4-A30C-44C2-89A5-3447C437F322}"/>
          </ac:cxnSpMkLst>
        </pc:cxnChg>
        <pc:cxnChg chg="add del mod">
          <ac:chgData name="Andres Penuela-Fernandez" userId="26693260-5f72-4911-8218-b098c180f1d5" providerId="ADAL" clId="{8AEB41B4-B615-4398-8BD4-DBF2B27EBD4F}" dt="2020-02-13T15:57:05.159" v="62" actId="478"/>
          <ac:cxnSpMkLst>
            <pc:docMk/>
            <pc:sldMk cId="2407183038" sldId="257"/>
            <ac:cxnSpMk id="83" creationId="{E5834E3C-A39B-40AF-BBB7-DEF5E03F17E2}"/>
          </ac:cxnSpMkLst>
        </pc:cxnChg>
        <pc:cxnChg chg="del">
          <ac:chgData name="Andres Penuela-Fernandez" userId="26693260-5f72-4911-8218-b098c180f1d5" providerId="ADAL" clId="{8AEB41B4-B615-4398-8BD4-DBF2B27EBD4F}" dt="2020-02-13T15:57:00.365" v="60" actId="478"/>
          <ac:cxnSpMkLst>
            <pc:docMk/>
            <pc:sldMk cId="2407183038" sldId="257"/>
            <ac:cxnSpMk id="86" creationId="{912101B7-B23B-44F8-97C7-52C22EE363CA}"/>
          </ac:cxnSpMkLst>
        </pc:cxnChg>
        <pc:cxnChg chg="del">
          <ac:chgData name="Andres Penuela-Fernandez" userId="26693260-5f72-4911-8218-b098c180f1d5" providerId="ADAL" clId="{8AEB41B4-B615-4398-8BD4-DBF2B27EBD4F}" dt="2020-02-13T15:56:52.373" v="58" actId="478"/>
          <ac:cxnSpMkLst>
            <pc:docMk/>
            <pc:sldMk cId="2407183038" sldId="257"/>
            <ac:cxnSpMk id="89" creationId="{EA1949B9-174E-4287-9901-3B288573E49D}"/>
          </ac:cxnSpMkLst>
        </pc:cxnChg>
      </pc:sldChg>
      <pc:sldChg chg="del">
        <pc:chgData name="Andres Penuela-Fernandez" userId="26693260-5f72-4911-8218-b098c180f1d5" providerId="ADAL" clId="{8AEB41B4-B615-4398-8BD4-DBF2B27EBD4F}" dt="2020-02-13T15:57:20.500" v="67" actId="47"/>
        <pc:sldMkLst>
          <pc:docMk/>
          <pc:sldMk cId="1650972601" sldId="258"/>
        </pc:sldMkLst>
      </pc:sldChg>
      <pc:sldChg chg="modSp add del">
        <pc:chgData name="Andres Penuela-Fernandez" userId="26693260-5f72-4911-8218-b098c180f1d5" providerId="ADAL" clId="{8AEB41B4-B615-4398-8BD4-DBF2B27EBD4F}" dt="2020-02-13T16:02:24.658" v="112" actId="1076"/>
        <pc:sldMkLst>
          <pc:docMk/>
          <pc:sldMk cId="100098431" sldId="259"/>
        </pc:sldMkLst>
        <pc:spChg chg="mod">
          <ac:chgData name="Andres Penuela-Fernandez" userId="26693260-5f72-4911-8218-b098c180f1d5" providerId="ADAL" clId="{8AEB41B4-B615-4398-8BD4-DBF2B27EBD4F}" dt="2020-02-13T16:02:24.658" v="112" actId="1076"/>
          <ac:spMkLst>
            <pc:docMk/>
            <pc:sldMk cId="100098431" sldId="259"/>
            <ac:spMk id="79" creationId="{0B6E992C-F2E4-4934-B4A0-4DFDC864771F}"/>
          </ac:spMkLst>
        </pc:spChg>
        <pc:spChg chg="mod">
          <ac:chgData name="Andres Penuela-Fernandez" userId="26693260-5f72-4911-8218-b098c180f1d5" providerId="ADAL" clId="{8AEB41B4-B615-4398-8BD4-DBF2B27EBD4F}" dt="2020-02-13T16:02:08.224" v="107" actId="1076"/>
          <ac:spMkLst>
            <pc:docMk/>
            <pc:sldMk cId="100098431" sldId="259"/>
            <ac:spMk id="80" creationId="{F7AF4578-80B9-42A4-A430-F4D439489922}"/>
          </ac:spMkLst>
        </pc:spChg>
        <pc:spChg chg="mod">
          <ac:chgData name="Andres Penuela-Fernandez" userId="26693260-5f72-4911-8218-b098c180f1d5" providerId="ADAL" clId="{8AEB41B4-B615-4398-8BD4-DBF2B27EBD4F}" dt="2020-02-13T16:01:36.466" v="100" actId="20577"/>
          <ac:spMkLst>
            <pc:docMk/>
            <pc:sldMk cId="100098431" sldId="259"/>
            <ac:spMk id="81" creationId="{9BB0F3E5-4584-4FAD-B59A-21C387ECA01F}"/>
          </ac:spMkLst>
        </pc:spChg>
        <pc:spChg chg="mod">
          <ac:chgData name="Andres Penuela-Fernandez" userId="26693260-5f72-4911-8218-b098c180f1d5" providerId="ADAL" clId="{8AEB41B4-B615-4398-8BD4-DBF2B27EBD4F}" dt="2020-02-13T16:01:49.292" v="102" actId="20577"/>
          <ac:spMkLst>
            <pc:docMk/>
            <pc:sldMk cId="100098431" sldId="259"/>
            <ac:spMk id="82" creationId="{81F4F320-48F0-4AE8-B7AB-76BD53AF736D}"/>
          </ac:spMkLst>
        </pc:spChg>
        <pc:spChg chg="mod">
          <ac:chgData name="Andres Penuela-Fernandez" userId="26693260-5f72-4911-8218-b098c180f1d5" providerId="ADAL" clId="{8AEB41B4-B615-4398-8BD4-DBF2B27EBD4F}" dt="2020-02-13T16:01:59.218" v="103" actId="14100"/>
          <ac:spMkLst>
            <pc:docMk/>
            <pc:sldMk cId="100098431" sldId="259"/>
            <ac:spMk id="84" creationId="{07D0E79B-24F5-4389-BCB7-9E09475D5C29}"/>
          </ac:spMkLst>
        </pc:spChg>
      </pc:sldChg>
      <pc:sldChg chg="modSp add del">
        <pc:chgData name="Andres Penuela-Fernandez" userId="26693260-5f72-4911-8218-b098c180f1d5" providerId="ADAL" clId="{8AEB41B4-B615-4398-8BD4-DBF2B27EBD4F}" dt="2020-02-13T16:29:56.902" v="178" actId="20577"/>
        <pc:sldMkLst>
          <pc:docMk/>
          <pc:sldMk cId="1420720584" sldId="260"/>
        </pc:sldMkLst>
        <pc:spChg chg="mod">
          <ac:chgData name="Andres Penuela-Fernandez" userId="26693260-5f72-4911-8218-b098c180f1d5" providerId="ADAL" clId="{8AEB41B4-B615-4398-8BD4-DBF2B27EBD4F}" dt="2020-02-13T16:29:46.435" v="170" actId="947"/>
          <ac:spMkLst>
            <pc:docMk/>
            <pc:sldMk cId="1420720584" sldId="260"/>
            <ac:spMk id="78" creationId="{563D6728-6562-4011-BD88-50658E786549}"/>
          </ac:spMkLst>
        </pc:spChg>
        <pc:spChg chg="mod">
          <ac:chgData name="Andres Penuela-Fernandez" userId="26693260-5f72-4911-8218-b098c180f1d5" providerId="ADAL" clId="{8AEB41B4-B615-4398-8BD4-DBF2B27EBD4F}" dt="2020-02-13T16:29:56.902" v="178" actId="20577"/>
          <ac:spMkLst>
            <pc:docMk/>
            <pc:sldMk cId="1420720584" sldId="260"/>
            <ac:spMk id="82" creationId="{81F4F320-48F0-4AE8-B7AB-76BD53AF736D}"/>
          </ac:spMkLst>
        </pc:spChg>
      </pc:sldChg>
      <pc:sldChg chg="addSp delSp modSp add del">
        <pc:chgData name="Andres Penuela-Fernandez" userId="26693260-5f72-4911-8218-b098c180f1d5" providerId="ADAL" clId="{8AEB41B4-B615-4398-8BD4-DBF2B27EBD4F}" dt="2020-02-13T16:30:38.586" v="192" actId="947"/>
        <pc:sldMkLst>
          <pc:docMk/>
          <pc:sldMk cId="1912433779" sldId="261"/>
        </pc:sldMkLst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27" creationId="{8E3A7DC4-5A1F-4912-8ECF-A9EF54E4965C}"/>
          </ac:spMkLst>
        </pc:spChg>
        <pc:spChg chg="add mod">
          <ac:chgData name="Andres Penuela-Fernandez" userId="26693260-5f72-4911-8218-b098c180f1d5" providerId="ADAL" clId="{8AEB41B4-B615-4398-8BD4-DBF2B27EBD4F}" dt="2020-02-13T16:30:11.195" v="182" actId="20577"/>
          <ac:spMkLst>
            <pc:docMk/>
            <pc:sldMk cId="1912433779" sldId="261"/>
            <ac:spMk id="35" creationId="{E76263CF-D933-4FD7-938C-BDDCA0E89072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37" creationId="{62A6E55E-64D0-47BD-BDE6-A29638DEA6FE}"/>
          </ac:spMkLst>
        </pc:spChg>
        <pc:spChg chg="del">
          <ac:chgData name="Andres Penuela-Fernandez" userId="26693260-5f72-4911-8218-b098c180f1d5" providerId="ADAL" clId="{8AEB41B4-B615-4398-8BD4-DBF2B27EBD4F}" dt="2020-02-13T16:05:40.727" v="126" actId="478"/>
          <ac:spMkLst>
            <pc:docMk/>
            <pc:sldMk cId="1912433779" sldId="261"/>
            <ac:spMk id="38" creationId="{BFF25680-D678-4FA5-A4A2-44D46D9B78D6}"/>
          </ac:spMkLst>
        </pc:spChg>
        <pc:spChg chg="add mod">
          <ac:chgData name="Andres Penuela-Fernandez" userId="26693260-5f72-4911-8218-b098c180f1d5" providerId="ADAL" clId="{8AEB41B4-B615-4398-8BD4-DBF2B27EBD4F}" dt="2020-02-13T16:30:18.942" v="190" actId="20577"/>
          <ac:spMkLst>
            <pc:docMk/>
            <pc:sldMk cId="1912433779" sldId="261"/>
            <ac:spMk id="41" creationId="{195A1445-11A9-43BF-BB58-2F3EBF7F472C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43" creationId="{D5DC441D-9ECF-470E-993B-DBE72519A538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44" creationId="{53BD923C-93C7-42EE-B4F8-951DED3C5775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76" creationId="{837C21E5-B865-40E9-9E57-943840476DB9}"/>
          </ac:spMkLst>
        </pc:spChg>
        <pc:spChg chg="mod">
          <ac:chgData name="Andres Penuela-Fernandez" userId="26693260-5f72-4911-8218-b098c180f1d5" providerId="ADAL" clId="{8AEB41B4-B615-4398-8BD4-DBF2B27EBD4F}" dt="2020-02-13T16:30:38.586" v="192" actId="947"/>
          <ac:spMkLst>
            <pc:docMk/>
            <pc:sldMk cId="1912433779" sldId="261"/>
            <ac:spMk id="78" creationId="{563D6728-6562-4011-BD88-50658E786549}"/>
          </ac:spMkLst>
        </pc:spChg>
        <pc:spChg chg="del">
          <ac:chgData name="Andres Penuela-Fernandez" userId="26693260-5f72-4911-8218-b098c180f1d5" providerId="ADAL" clId="{8AEB41B4-B615-4398-8BD4-DBF2B27EBD4F}" dt="2020-02-13T16:05:37.384" v="124" actId="478"/>
          <ac:spMkLst>
            <pc:docMk/>
            <pc:sldMk cId="1912433779" sldId="261"/>
            <ac:spMk id="82" creationId="{81F4F320-48F0-4AE8-B7AB-76BD53AF736D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83" creationId="{FEBDF84D-F1D9-4DC3-A85E-D36B7D328A56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87" creationId="{7BF851B4-90E4-44C7-A054-E570C9B72E3A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89" creationId="{39892904-B717-47AF-A90E-6D3D400FD38D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122" creationId="{2882D203-A0BD-4DCC-9E24-FF8A3EE3D377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127" creationId="{FB285647-8DA3-419E-8CC8-FA366C5C7840}"/>
          </ac:spMkLst>
        </pc:spChg>
        <pc:spChg chg="mod">
          <ac:chgData name="Andres Penuela-Fernandez" userId="26693260-5f72-4911-8218-b098c180f1d5" providerId="ADAL" clId="{8AEB41B4-B615-4398-8BD4-DBF2B27EBD4F}" dt="2020-02-13T16:09:17.203" v="168" actId="164"/>
          <ac:spMkLst>
            <pc:docMk/>
            <pc:sldMk cId="1912433779" sldId="261"/>
            <ac:spMk id="129" creationId="{2726CC2C-435A-43DB-B81A-B328211FBE38}"/>
          </ac:spMkLst>
        </pc:spChg>
        <pc:grpChg chg="add mod">
          <ac:chgData name="Andres Penuela-Fernandez" userId="26693260-5f72-4911-8218-b098c180f1d5" providerId="ADAL" clId="{8AEB41B4-B615-4398-8BD4-DBF2B27EBD4F}" dt="2020-02-13T16:09:17.203" v="168" actId="164"/>
          <ac:grpSpMkLst>
            <pc:docMk/>
            <pc:sldMk cId="1912433779" sldId="261"/>
            <ac:grpSpMk id="2" creationId="{75503C32-9D12-4A42-A53A-9F673A3C9C3C}"/>
          </ac:grpSpMkLst>
        </pc:grp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22" creationId="{E88875C0-AE5A-41D8-B806-5F0992C4093F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36" creationId="{B2BB2F7E-739B-47D4-A247-AD1FF64C34FB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39" creationId="{416843D5-7616-4E79-92DE-737193A91A43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40" creationId="{2B39ABBD-A4E1-45D3-9421-7C12D708EC54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85" creationId="{A0C73BDA-E91C-48EF-BA5B-9DC9EE37C23C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86" creationId="{3A36F8DC-BD80-424F-BABB-4264F6F8671B}"/>
          </ac:picMkLst>
        </pc:picChg>
        <pc:picChg chg="mod">
          <ac:chgData name="Andres Penuela-Fernandez" userId="26693260-5f72-4911-8218-b098c180f1d5" providerId="ADAL" clId="{8AEB41B4-B615-4398-8BD4-DBF2B27EBD4F}" dt="2020-02-13T16:09:17.203" v="168" actId="164"/>
          <ac:picMkLst>
            <pc:docMk/>
            <pc:sldMk cId="1912433779" sldId="261"/>
            <ac:picMk id="121" creationId="{6B738DB5-C2F6-441D-A388-25F56558C05A}"/>
          </ac:picMkLst>
        </pc:pic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23" creationId="{EEF44721-FA02-4F03-9399-616FEBF4484E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28" creationId="{8EC487F8-26E1-4561-9E8B-216ED0F3AF62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29" creationId="{5BA9128E-449B-4507-B099-6C81864EC19C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30" creationId="{520EC892-B534-4DCC-9B68-80E305A8D6D3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42" creationId="{A757C08D-25FC-412C-960B-F459672DFCF8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45" creationId="{1C300A9D-1A13-48E2-BD22-5CF1E3890B4B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46" creationId="{18FAF7D1-C498-40E7-8464-93348996FE31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47" creationId="{D8B1350D-EAAD-4898-9E40-8F5EE2F495D6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56" creationId="{A7633C29-F54D-4986-AFFF-10D026A46105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123" creationId="{F0D2BDE5-2B88-4539-B41D-BE804234118A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124" creationId="{00487C38-F72F-498B-9562-E4C3CCFD06A7}"/>
          </ac:cxnSpMkLst>
        </pc:cxnChg>
        <pc:cxnChg chg="mod">
          <ac:chgData name="Andres Penuela-Fernandez" userId="26693260-5f72-4911-8218-b098c180f1d5" providerId="ADAL" clId="{8AEB41B4-B615-4398-8BD4-DBF2B27EBD4F}" dt="2020-02-13T16:09:17.203" v="168" actId="164"/>
          <ac:cxnSpMkLst>
            <pc:docMk/>
            <pc:sldMk cId="1912433779" sldId="261"/>
            <ac:cxnSpMk id="128" creationId="{DF7AE039-6F24-4019-8D52-F869AB3CFD56}"/>
          </ac:cxnSpMkLst>
        </pc:cxnChg>
      </pc:sldChg>
      <pc:sldChg chg="modSp add del">
        <pc:chgData name="Andres Penuela-Fernandez" userId="26693260-5f72-4911-8218-b098c180f1d5" providerId="ADAL" clId="{8AEB41B4-B615-4398-8BD4-DBF2B27EBD4F}" dt="2020-02-13T16:07:18.543" v="167" actId="1076"/>
        <pc:sldMkLst>
          <pc:docMk/>
          <pc:sldMk cId="228599242" sldId="262"/>
        </pc:sldMkLst>
        <pc:spChg chg="mod">
          <ac:chgData name="Andres Penuela-Fernandez" userId="26693260-5f72-4911-8218-b098c180f1d5" providerId="ADAL" clId="{8AEB41B4-B615-4398-8BD4-DBF2B27EBD4F}" dt="2020-02-13T16:06:44.979" v="157" actId="1076"/>
          <ac:spMkLst>
            <pc:docMk/>
            <pc:sldMk cId="228599242" sldId="262"/>
            <ac:spMk id="55" creationId="{7AA007D8-0A84-43E1-98FD-B0F5ED0D94CC}"/>
          </ac:spMkLst>
        </pc:spChg>
        <pc:spChg chg="mod">
          <ac:chgData name="Andres Penuela-Fernandez" userId="26693260-5f72-4911-8218-b098c180f1d5" providerId="ADAL" clId="{8AEB41B4-B615-4398-8BD4-DBF2B27EBD4F}" dt="2020-02-13T16:07:18.543" v="167" actId="1076"/>
          <ac:spMkLst>
            <pc:docMk/>
            <pc:sldMk cId="228599242" sldId="262"/>
            <ac:spMk id="79" creationId="{0B6E992C-F2E4-4934-B4A0-4DFDC864771F}"/>
          </ac:spMkLst>
        </pc:spChg>
        <pc:spChg chg="mod">
          <ac:chgData name="Andres Penuela-Fernandez" userId="26693260-5f72-4911-8218-b098c180f1d5" providerId="ADAL" clId="{8AEB41B4-B615-4398-8BD4-DBF2B27EBD4F}" dt="2020-02-13T16:07:03.141" v="163" actId="1076"/>
          <ac:spMkLst>
            <pc:docMk/>
            <pc:sldMk cId="228599242" sldId="262"/>
            <ac:spMk id="80" creationId="{F7AF4578-80B9-42A4-A430-F4D439489922}"/>
          </ac:spMkLst>
        </pc:spChg>
        <pc:spChg chg="mod">
          <ac:chgData name="Andres Penuela-Fernandez" userId="26693260-5f72-4911-8218-b098c180f1d5" providerId="ADAL" clId="{8AEB41B4-B615-4398-8BD4-DBF2B27EBD4F}" dt="2020-02-13T16:06:52.508" v="159" actId="20577"/>
          <ac:spMkLst>
            <pc:docMk/>
            <pc:sldMk cId="228599242" sldId="262"/>
            <ac:spMk id="82" creationId="{81F4F320-48F0-4AE8-B7AB-76BD53AF736D}"/>
          </ac:spMkLst>
        </pc:spChg>
        <pc:spChg chg="mod">
          <ac:chgData name="Andres Penuela-Fernandez" userId="26693260-5f72-4911-8218-b098c180f1d5" providerId="ADAL" clId="{8AEB41B4-B615-4398-8BD4-DBF2B27EBD4F}" dt="2020-02-13T16:06:57.008" v="160" actId="14100"/>
          <ac:spMkLst>
            <pc:docMk/>
            <pc:sldMk cId="228599242" sldId="262"/>
            <ac:spMk id="84" creationId="{07D0E79B-24F5-4389-BCB7-9E09475D5C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FF55-A4F2-4FAA-8ABE-257887E9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0E32-AB0F-4718-B5DA-08B91531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1064-47DE-4BC5-916B-3F1D5857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D662-5C10-4695-BACF-1F0CAED8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16E9-546A-4F3E-9671-48B1CC8B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8657-254A-41E0-83CC-881A06D6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511F7-35B7-415A-BFBB-07F602F0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8A90-2565-4586-BD3A-EBE374D9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47A9-7B5F-4AE2-9D09-2975087A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894D-B36A-447A-AEF9-CECD695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2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8C0C-F8FD-47B6-AC95-4D17D33A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DDAA-7DEB-44C1-90A1-AFA9D300C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943A-7C01-4F56-ADB7-FE077C9F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25EA-70AF-4C34-BAA1-9524F2EA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4087-8ABB-421C-9450-BD5458D2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6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709-39DA-4655-81C0-63D5EBC8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01C7-B8ED-4474-BCA9-5606648A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DB8D-B2B9-4170-AF7F-87CFF6B3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F444-EAEA-4B2D-9DB5-97981AD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D6E1-6AEE-48DB-B701-ED065697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F881-0954-4A6B-A32A-503282BA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CF06-2BE8-46A5-93B8-CFBD7892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843D-A521-44B6-BF19-BBEAB453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8A7F-B737-4B32-9CA8-EDCD1750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4E39-317F-4277-84E9-467EBA9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6BA3-86C9-4ADE-B068-74C528E6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2AAB-EABB-457C-894C-06645876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000E0-46BB-4F04-A3A2-1A3A687A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6690B-219C-4C02-9182-B703312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FCBC-0D92-44AE-919C-107504C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286A-B01F-4606-9E0C-48B2E984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6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883-F663-4EB4-BA65-950ABED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80C7-ED5D-4074-9DAC-D1A235FE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7A8F7-77D5-4724-BFAD-78D9BE71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29207-1AAA-4CC7-BD01-62F147D0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A6776-ECC3-4DE2-901C-793149D06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2AB39-EB3A-4E3A-BB3A-8F5AD171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4F560-ED06-4100-98AA-852808D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6CB06-2CB4-4E5F-A866-5F30EF4E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415D-82AA-4FC9-9231-E1EBA22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9561-3F6B-4651-8AED-7EC2F070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3B48-E62D-4E2C-8FD5-15C4F955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274E4-E5C2-434C-858A-0A160E5F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558D6-7099-411B-BF53-E9835CB3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420B-AED0-43D3-BF30-58648D3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15F2-0A04-45F0-AB11-F16C8130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61FC-905B-4FA1-AE15-614DB491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51F1-ED66-4F41-908C-6867ABAF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2FD2-1ABD-4B83-A1BD-5B799B42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A5CB-4ECD-42AE-88D4-09B23D73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958E-733A-45AB-A269-EAF10B7C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D767-32C2-4E47-AD28-2A29FB6E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6E5F-3AE6-4C47-A779-EFF97CE7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856C1-DECC-481C-A42C-13EC6ECF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2B6A-E5A2-43CF-8103-3A6D13D7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AE83-3ECC-4819-9902-E01CEA3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1ECC-A2FD-4D94-95B9-2EFE72D6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AECA-4C31-428C-BB71-0338DE9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CEE9-FE80-4220-B81E-1E988E8E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A4EC-0E23-4B55-BFE4-4460C699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A2E7-D90F-41FD-8EBC-F7CA7C197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8493-2F72-438F-BAA2-A21C62384DE7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C191-31D7-4FA6-AF68-7B6C923A6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8A-4CC4-464B-A80D-D2BDE2828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8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n de city icon">
            <a:extLst>
              <a:ext uri="{FF2B5EF4-FFF2-40B4-BE49-F238E27FC236}">
                <a16:creationId xmlns:a16="http://schemas.microsoft.com/office/drawing/2014/main" id="{E47B6A14-0BBB-4941-A7F2-8B8AA5F4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95" y="2177447"/>
            <a:ext cx="957551" cy="9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50F755-9F82-4E80-AF0B-839473B55634}"/>
              </a:ext>
            </a:extLst>
          </p:cNvPr>
          <p:cNvCxnSpPr>
            <a:cxnSpLocks/>
          </p:cNvCxnSpPr>
          <p:nvPr/>
        </p:nvCxnSpPr>
        <p:spPr>
          <a:xfrm>
            <a:off x="1652688" y="2229885"/>
            <a:ext cx="78219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Resultado de imagen de dam icon">
            <a:extLst>
              <a:ext uri="{FF2B5EF4-FFF2-40B4-BE49-F238E27FC236}">
                <a16:creationId xmlns:a16="http://schemas.microsoft.com/office/drawing/2014/main" id="{5F563D9A-BE3E-4706-A85D-4615D3CC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76" y="1932075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Resultado de imagen de river icon">
            <a:extLst>
              <a:ext uri="{FF2B5EF4-FFF2-40B4-BE49-F238E27FC236}">
                <a16:creationId xmlns:a16="http://schemas.microsoft.com/office/drawing/2014/main" id="{2F13EF8C-0CDE-4386-A17F-6953730B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" y="1860271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9218D0-0101-4E1D-98EA-EFC79EBB3695}"/>
              </a:ext>
            </a:extLst>
          </p:cNvPr>
          <p:cNvCxnSpPr>
            <a:cxnSpLocks/>
          </p:cNvCxnSpPr>
          <p:nvPr/>
        </p:nvCxnSpPr>
        <p:spPr>
          <a:xfrm>
            <a:off x="3384990" y="2413266"/>
            <a:ext cx="779168" cy="174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 descr="Resultado de imagen de river icon">
            <a:extLst>
              <a:ext uri="{FF2B5EF4-FFF2-40B4-BE49-F238E27FC236}">
                <a16:creationId xmlns:a16="http://schemas.microsoft.com/office/drawing/2014/main" id="{ABF2F518-C057-4C32-84E6-BC22E9D4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40" y="1032115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6A5F5-79F8-4EF8-8703-3F807EA77EBA}"/>
              </a:ext>
            </a:extLst>
          </p:cNvPr>
          <p:cNvSpPr txBox="1"/>
          <p:nvPr/>
        </p:nvSpPr>
        <p:spPr>
          <a:xfrm>
            <a:off x="2293825" y="2477360"/>
            <a:ext cx="13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reservoir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FD2BBB-4824-4DC6-A1E1-A9B68A462ED3}"/>
              </a:ext>
            </a:extLst>
          </p:cNvPr>
          <p:cNvCxnSpPr>
            <a:cxnSpLocks/>
          </p:cNvCxnSpPr>
          <p:nvPr/>
        </p:nvCxnSpPr>
        <p:spPr>
          <a:xfrm flipV="1">
            <a:off x="3344710" y="1776526"/>
            <a:ext cx="758573" cy="2134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8381CB-396C-46B0-B736-8ACBE17F65FC}"/>
              </a:ext>
            </a:extLst>
          </p:cNvPr>
          <p:cNvSpPr txBox="1"/>
          <p:nvPr/>
        </p:nvSpPr>
        <p:spPr>
          <a:xfrm>
            <a:off x="1598839" y="1963709"/>
            <a:ext cx="75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Natural inflow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E301C-64E0-4A89-AFFB-977BE2B6E3AA}"/>
              </a:ext>
            </a:extLst>
          </p:cNvPr>
          <p:cNvSpPr txBox="1"/>
          <p:nvPr/>
        </p:nvSpPr>
        <p:spPr>
          <a:xfrm>
            <a:off x="3243576" y="2057222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Outflows</a:t>
            </a:r>
          </a:p>
        </p:txBody>
      </p:sp>
      <p:pic>
        <p:nvPicPr>
          <p:cNvPr id="14" name="Picture 10" descr="Resultado de imagen de city icon">
            <a:extLst>
              <a:ext uri="{FF2B5EF4-FFF2-40B4-BE49-F238E27FC236}">
                <a16:creationId xmlns:a16="http://schemas.microsoft.com/office/drawing/2014/main" id="{5D117490-659A-4D51-8DA4-F5AE44E5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35" y="4605984"/>
            <a:ext cx="957551" cy="9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E1B5B-28F3-47C5-9783-700159DE720B}"/>
              </a:ext>
            </a:extLst>
          </p:cNvPr>
          <p:cNvCxnSpPr>
            <a:cxnSpLocks/>
          </p:cNvCxnSpPr>
          <p:nvPr/>
        </p:nvCxnSpPr>
        <p:spPr>
          <a:xfrm>
            <a:off x="1741528" y="4658422"/>
            <a:ext cx="78219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Resultado de imagen de dam icon">
            <a:extLst>
              <a:ext uri="{FF2B5EF4-FFF2-40B4-BE49-F238E27FC236}">
                <a16:creationId xmlns:a16="http://schemas.microsoft.com/office/drawing/2014/main" id="{2803BD09-7709-4378-95B3-528BADCB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16" y="4360612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sultado de imagen de river icon">
            <a:extLst>
              <a:ext uri="{FF2B5EF4-FFF2-40B4-BE49-F238E27FC236}">
                <a16:creationId xmlns:a16="http://schemas.microsoft.com/office/drawing/2014/main" id="{F577C246-ED7D-4FA0-867B-8B313241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5" y="4288808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500381-5C33-4EA0-AC74-9301D3B97D26}"/>
              </a:ext>
            </a:extLst>
          </p:cNvPr>
          <p:cNvCxnSpPr>
            <a:cxnSpLocks/>
          </p:cNvCxnSpPr>
          <p:nvPr/>
        </p:nvCxnSpPr>
        <p:spPr>
          <a:xfrm>
            <a:off x="3473830" y="4841803"/>
            <a:ext cx="779168" cy="174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6" descr="Resultado de imagen de river icon">
            <a:extLst>
              <a:ext uri="{FF2B5EF4-FFF2-40B4-BE49-F238E27FC236}">
                <a16:creationId xmlns:a16="http://schemas.microsoft.com/office/drawing/2014/main" id="{EE05E665-6D38-470B-ADE4-DBC0BD61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80" y="3460652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005FEC-98F3-43FB-864D-049867E898AF}"/>
              </a:ext>
            </a:extLst>
          </p:cNvPr>
          <p:cNvSpPr txBox="1"/>
          <p:nvPr/>
        </p:nvSpPr>
        <p:spPr>
          <a:xfrm>
            <a:off x="2382665" y="4905897"/>
            <a:ext cx="13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reservoir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7C5E07-1E9A-43D3-B89A-0BEFD4AC6033}"/>
              </a:ext>
            </a:extLst>
          </p:cNvPr>
          <p:cNvCxnSpPr>
            <a:cxnSpLocks/>
          </p:cNvCxnSpPr>
          <p:nvPr/>
        </p:nvCxnSpPr>
        <p:spPr>
          <a:xfrm flipV="1">
            <a:off x="3433550" y="4205063"/>
            <a:ext cx="758573" cy="2134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ADDEE3-BD0A-47D5-BCB9-3CF5CF715549}"/>
              </a:ext>
            </a:extLst>
          </p:cNvPr>
          <p:cNvSpPr txBox="1"/>
          <p:nvPr/>
        </p:nvSpPr>
        <p:spPr>
          <a:xfrm>
            <a:off x="1687679" y="4392246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16BE1-B7BC-496F-8DEB-1D21E46267D4}"/>
              </a:ext>
            </a:extLst>
          </p:cNvPr>
          <p:cNvSpPr txBox="1"/>
          <p:nvPr/>
        </p:nvSpPr>
        <p:spPr>
          <a:xfrm rot="727239">
            <a:off x="3435632" y="4621554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</a:t>
            </a:r>
            <a:r>
              <a:rPr lang="en-GB" sz="1400" baseline="-25000" dirty="0" err="1"/>
              <a:t>reg_rel</a:t>
            </a:r>
            <a:endParaRPr lang="en-GB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2FCA9-C383-494F-B4BC-CF587D838AD1}"/>
              </a:ext>
            </a:extLst>
          </p:cNvPr>
          <p:cNvSpPr txBox="1"/>
          <p:nvPr/>
        </p:nvSpPr>
        <p:spPr>
          <a:xfrm rot="20507721">
            <a:off x="3281173" y="4007966"/>
            <a:ext cx="90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spill + env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7D9855-4FF7-41C5-A947-4492A904A755}"/>
              </a:ext>
            </a:extLst>
          </p:cNvPr>
          <p:cNvSpPr txBox="1"/>
          <p:nvPr/>
        </p:nvSpPr>
        <p:spPr>
          <a:xfrm>
            <a:off x="2243333" y="4494809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A4DDC-FF36-4242-84EE-D7B1C8766C1B}"/>
              </a:ext>
            </a:extLst>
          </p:cNvPr>
          <p:cNvSpPr txBox="1"/>
          <p:nvPr/>
        </p:nvSpPr>
        <p:spPr>
          <a:xfrm>
            <a:off x="4426340" y="4494809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E8A2E-ECEC-452C-B70B-3C64E7FC5750}"/>
              </a:ext>
            </a:extLst>
          </p:cNvPr>
          <p:cNvCxnSpPr>
            <a:cxnSpLocks/>
          </p:cNvCxnSpPr>
          <p:nvPr/>
        </p:nvCxnSpPr>
        <p:spPr>
          <a:xfrm flipV="1">
            <a:off x="2778233" y="4033774"/>
            <a:ext cx="0" cy="2561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199635-1D12-4193-8F30-6EA970B53D1D}"/>
              </a:ext>
            </a:extLst>
          </p:cNvPr>
          <p:cNvCxnSpPr>
            <a:cxnSpLocks/>
          </p:cNvCxnSpPr>
          <p:nvPr/>
        </p:nvCxnSpPr>
        <p:spPr>
          <a:xfrm flipV="1">
            <a:off x="2873483" y="4038192"/>
            <a:ext cx="0" cy="2561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B2DC7-F28A-471D-B768-C6EF4075C4EB}"/>
              </a:ext>
            </a:extLst>
          </p:cNvPr>
          <p:cNvSpPr txBox="1"/>
          <p:nvPr/>
        </p:nvSpPr>
        <p:spPr>
          <a:xfrm>
            <a:off x="2451341" y="3765862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203C82-CF3E-441D-AFCE-A2CFB0875863}"/>
              </a:ext>
            </a:extLst>
          </p:cNvPr>
          <p:cNvGrpSpPr/>
          <p:nvPr/>
        </p:nvGrpSpPr>
        <p:grpSpPr>
          <a:xfrm>
            <a:off x="7002654" y="3460652"/>
            <a:ext cx="4419401" cy="2102883"/>
            <a:chOff x="7002654" y="3460652"/>
            <a:chExt cx="4419401" cy="2102883"/>
          </a:xfrm>
        </p:grpSpPr>
        <p:pic>
          <p:nvPicPr>
            <p:cNvPr id="45" name="Picture 10" descr="Resultado de imagen de city icon">
              <a:extLst>
                <a:ext uri="{FF2B5EF4-FFF2-40B4-BE49-F238E27FC236}">
                  <a16:creationId xmlns:a16="http://schemas.microsoft.com/office/drawing/2014/main" id="{87105F97-806E-466F-BF12-F7DDBBF29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04" y="4605984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4D043A0-A9AF-40D1-89AD-73CE04C0BE2B}"/>
                </a:ext>
              </a:extLst>
            </p:cNvPr>
            <p:cNvCxnSpPr>
              <a:cxnSpLocks/>
            </p:cNvCxnSpPr>
            <p:nvPr/>
          </p:nvCxnSpPr>
          <p:spPr>
            <a:xfrm>
              <a:off x="7828197" y="4658422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8" descr="Resultado de imagen de dam icon">
              <a:extLst>
                <a:ext uri="{FF2B5EF4-FFF2-40B4-BE49-F238E27FC236}">
                  <a16:creationId xmlns:a16="http://schemas.microsoft.com/office/drawing/2014/main" id="{F4A15303-B1E9-4C2C-956F-983861BC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Resultado de imagen de river icon">
              <a:extLst>
                <a:ext uri="{FF2B5EF4-FFF2-40B4-BE49-F238E27FC236}">
                  <a16:creationId xmlns:a16="http://schemas.microsoft.com/office/drawing/2014/main" id="{A480FD17-C54E-4D45-9821-27BE1C5DF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654" y="4288808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8961F97-C4B6-40A7-9317-4B319E2FB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99" y="4841803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6" descr="Resultado de imagen de river icon">
              <a:extLst>
                <a:ext uri="{FF2B5EF4-FFF2-40B4-BE49-F238E27FC236}">
                  <a16:creationId xmlns:a16="http://schemas.microsoft.com/office/drawing/2014/main" id="{ED00F637-A852-4C2E-BFDB-BD43D6FE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049" y="3460652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3DA36-0DB0-4792-BBBB-8587A3C85028}"/>
                </a:ext>
              </a:extLst>
            </p:cNvPr>
            <p:cNvSpPr txBox="1"/>
            <p:nvPr/>
          </p:nvSpPr>
          <p:spPr>
            <a:xfrm>
              <a:off x="8469334" y="4905897"/>
              <a:ext cx="136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89BF74-3C39-4BB0-B5D7-E7C6A8541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19" y="4205063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A91CD-FB9A-4286-BC2A-77261121DB83}"/>
                </a:ext>
              </a:extLst>
            </p:cNvPr>
            <p:cNvSpPr txBox="1"/>
            <p:nvPr/>
          </p:nvSpPr>
          <p:spPr>
            <a:xfrm rot="20507721">
              <a:off x="9347657" y="4009705"/>
              <a:ext cx="98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spill + env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7EBF55-BD7E-4000-8DCA-9544584C20D1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0E25D9-6E42-4E46-9AF8-66B8D3FAF0BA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8343BC-FA3E-460D-925E-CFCF92D4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E21F28-FE4F-49B8-AC0B-0D0DA491E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B97019-964C-4EBA-A8E6-C4C9B5C0AAE3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836082-7235-4050-B50F-7C161725CC81}"/>
              </a:ext>
            </a:extLst>
          </p:cNvPr>
          <p:cNvGrpSpPr/>
          <p:nvPr/>
        </p:nvGrpSpPr>
        <p:grpSpPr>
          <a:xfrm>
            <a:off x="6913814" y="1032115"/>
            <a:ext cx="4419401" cy="2102883"/>
            <a:chOff x="6913814" y="1032115"/>
            <a:chExt cx="4419401" cy="2102883"/>
          </a:xfrm>
        </p:grpSpPr>
        <p:pic>
          <p:nvPicPr>
            <p:cNvPr id="35" name="Picture 10" descr="Resultado de imagen de city icon">
              <a:extLst>
                <a:ext uri="{FF2B5EF4-FFF2-40B4-BE49-F238E27FC236}">
                  <a16:creationId xmlns:a16="http://schemas.microsoft.com/office/drawing/2014/main" id="{C0C430BB-0C6D-4A10-ABA3-796D5D07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64" y="2177447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EFE33-7840-44E1-AC38-43B8813A2AC9}"/>
                </a:ext>
              </a:extLst>
            </p:cNvPr>
            <p:cNvCxnSpPr>
              <a:cxnSpLocks/>
            </p:cNvCxnSpPr>
            <p:nvPr/>
          </p:nvCxnSpPr>
          <p:spPr>
            <a:xfrm>
              <a:off x="7739357" y="2229885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Resultado de imagen de dam icon">
              <a:extLst>
                <a:ext uri="{FF2B5EF4-FFF2-40B4-BE49-F238E27FC236}">
                  <a16:creationId xmlns:a16="http://schemas.microsoft.com/office/drawing/2014/main" id="{EA2E354A-F881-406A-A507-79E2383A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245" y="1932075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Resultado de imagen de river icon">
              <a:extLst>
                <a:ext uri="{FF2B5EF4-FFF2-40B4-BE49-F238E27FC236}">
                  <a16:creationId xmlns:a16="http://schemas.microsoft.com/office/drawing/2014/main" id="{DCDBC807-9431-416D-A95B-1F37775D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814" y="1860271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DEE147-9B90-4D3F-ADFB-1DAF362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71659" y="2413266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6" descr="Resultado de imagen de river icon">
              <a:extLst>
                <a:ext uri="{FF2B5EF4-FFF2-40B4-BE49-F238E27FC236}">
                  <a16:creationId xmlns:a16="http://schemas.microsoft.com/office/drawing/2014/main" id="{A2CD2268-51EA-4B1C-86DB-B90FF44A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209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CE654-A3DB-404D-9918-EF75D7B28989}"/>
                </a:ext>
              </a:extLst>
            </p:cNvPr>
            <p:cNvSpPr txBox="1"/>
            <p:nvPr/>
          </p:nvSpPr>
          <p:spPr>
            <a:xfrm>
              <a:off x="8380494" y="2477360"/>
              <a:ext cx="136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4D9937-C435-40D2-AB6A-652840C9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379" y="1776526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8BCB5F-3C40-4BB4-A93E-5142E85DF55A}"/>
                </a:ext>
              </a:extLst>
            </p:cNvPr>
            <p:cNvSpPr txBox="1"/>
            <p:nvPr/>
          </p:nvSpPr>
          <p:spPr>
            <a:xfrm>
              <a:off x="7672859" y="1886475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Pumped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1E1E2-F294-4562-8CE4-935B5C1DC4F9}"/>
                </a:ext>
              </a:extLst>
            </p:cNvPr>
            <p:cNvSpPr txBox="1"/>
            <p:nvPr/>
          </p:nvSpPr>
          <p:spPr>
            <a:xfrm>
              <a:off x="9330245" y="2057222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Outflows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50ED12-D704-49AA-A25B-51F94DFAA787}"/>
                </a:ext>
              </a:extLst>
            </p:cNvPr>
            <p:cNvGrpSpPr/>
            <p:nvPr/>
          </p:nvGrpSpPr>
          <p:grpSpPr>
            <a:xfrm>
              <a:off x="8020187" y="2154921"/>
              <a:ext cx="194690" cy="149927"/>
              <a:chOff x="2969623" y="3655072"/>
              <a:chExt cx="189408" cy="14069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AED3E8-9157-480C-AB89-0BE73989BF36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50DC6F9-18E5-4408-999A-413EEDFC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E45873B-91D2-447C-A4F4-44ED4EF08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6680587-BD61-4470-AAFC-D9A2FA1E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D6C342-5433-4F6B-A577-F2845C29090F}"/>
                </a:ext>
              </a:extLst>
            </p:cNvPr>
            <p:cNvSpPr txBox="1"/>
            <p:nvPr/>
          </p:nvSpPr>
          <p:spPr>
            <a:xfrm>
              <a:off x="7688167" y="2248599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inflow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4951067-8E44-4F8B-A7DE-8C6BB569110B}"/>
              </a:ext>
            </a:extLst>
          </p:cNvPr>
          <p:cNvSpPr txBox="1"/>
          <p:nvPr/>
        </p:nvSpPr>
        <p:spPr>
          <a:xfrm rot="727239">
            <a:off x="9513360" y="4609090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</a:t>
            </a:r>
            <a:r>
              <a:rPr lang="en-GB" sz="1400" baseline="-25000" dirty="0" err="1"/>
              <a:t>reg_rel</a:t>
            </a:r>
            <a:endParaRPr lang="en-GB" sz="14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8213BE-C007-4C00-BFE7-7015F90BCBE2}"/>
              </a:ext>
            </a:extLst>
          </p:cNvPr>
          <p:cNvSpPr txBox="1"/>
          <p:nvPr/>
        </p:nvSpPr>
        <p:spPr>
          <a:xfrm>
            <a:off x="7747311" y="4286056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</a:t>
            </a:r>
            <a:r>
              <a:rPr lang="en-GB" sz="1400" baseline="-25000" dirty="0" err="1"/>
              <a:t>reg_inf</a:t>
            </a:r>
            <a:endParaRPr lang="en-GB" sz="14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5E4FB-EA33-4499-B362-3EC94C49A086}"/>
              </a:ext>
            </a:extLst>
          </p:cNvPr>
          <p:cNvGrpSpPr/>
          <p:nvPr/>
        </p:nvGrpSpPr>
        <p:grpSpPr>
          <a:xfrm>
            <a:off x="8090879" y="4597139"/>
            <a:ext cx="194690" cy="149927"/>
            <a:chOff x="8146288" y="2894181"/>
            <a:chExt cx="194690" cy="14992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39F4AAF-C7A4-4129-A075-7169233CC9CA}"/>
                </a:ext>
              </a:extLst>
            </p:cNvPr>
            <p:cNvSpPr/>
            <p:nvPr/>
          </p:nvSpPr>
          <p:spPr>
            <a:xfrm>
              <a:off x="8184361" y="2913130"/>
              <a:ext cx="126101" cy="13073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64BBD3A-8A1A-4E1A-BDA6-951C0F034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2295" y="2894181"/>
              <a:ext cx="108683" cy="1126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E18B0EA-C9F0-4582-BFA3-0CC1AABC7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6288" y="2956456"/>
              <a:ext cx="84547" cy="876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552F4FD-23DD-44C6-B84A-A117FC633504}"/>
                </a:ext>
              </a:extLst>
            </p:cNvPr>
            <p:cNvCxnSpPr>
              <a:cxnSpLocks/>
            </p:cNvCxnSpPr>
            <p:nvPr/>
          </p:nvCxnSpPr>
          <p:spPr>
            <a:xfrm>
              <a:off x="8232288" y="2954859"/>
              <a:ext cx="0" cy="5199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9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79AED-423B-48D3-A13D-359D58A112B0}"/>
              </a:ext>
            </a:extLst>
          </p:cNvPr>
          <p:cNvGrpSpPr/>
          <p:nvPr/>
        </p:nvGrpSpPr>
        <p:grpSpPr>
          <a:xfrm>
            <a:off x="6959888" y="1032115"/>
            <a:ext cx="4373327" cy="2102883"/>
            <a:chOff x="6959888" y="1032115"/>
            <a:chExt cx="4373327" cy="2102883"/>
          </a:xfrm>
        </p:grpSpPr>
        <p:pic>
          <p:nvPicPr>
            <p:cNvPr id="35" name="Picture 10" descr="Resultado de imagen de city icon">
              <a:extLst>
                <a:ext uri="{FF2B5EF4-FFF2-40B4-BE49-F238E27FC236}">
                  <a16:creationId xmlns:a16="http://schemas.microsoft.com/office/drawing/2014/main" id="{C0C430BB-0C6D-4A10-ABA3-796D5D07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64" y="2177447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EFE33-7840-44E1-AC38-43B8813A2AC9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685692" y="2589759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Resultado de imagen de dam icon">
              <a:extLst>
                <a:ext uri="{FF2B5EF4-FFF2-40B4-BE49-F238E27FC236}">
                  <a16:creationId xmlns:a16="http://schemas.microsoft.com/office/drawing/2014/main" id="{EA2E354A-F881-406A-A507-79E2383A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245" y="1932075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Resultado de imagen de river icon">
              <a:extLst>
                <a:ext uri="{FF2B5EF4-FFF2-40B4-BE49-F238E27FC236}">
                  <a16:creationId xmlns:a16="http://schemas.microsoft.com/office/drawing/2014/main" id="{DCDBC807-9431-416D-A95B-1F37775D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2445019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DEE147-9B90-4D3F-ADFB-1DAF362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71659" y="2413266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6" descr="Resultado de imagen de river icon">
              <a:extLst>
                <a:ext uri="{FF2B5EF4-FFF2-40B4-BE49-F238E27FC236}">
                  <a16:creationId xmlns:a16="http://schemas.microsoft.com/office/drawing/2014/main" id="{A2CD2268-51EA-4B1C-86DB-B90FF44A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209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CE654-A3DB-404D-9918-EF75D7B28989}"/>
                </a:ext>
              </a:extLst>
            </p:cNvPr>
            <p:cNvSpPr txBox="1"/>
            <p:nvPr/>
          </p:nvSpPr>
          <p:spPr>
            <a:xfrm>
              <a:off x="8633644" y="2486029"/>
              <a:ext cx="125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4D9937-C435-40D2-AB6A-652840C9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379" y="1776526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8BCB5F-3C40-4BB4-A93E-5142E85DF55A}"/>
                </a:ext>
              </a:extLst>
            </p:cNvPr>
            <p:cNvSpPr txBox="1"/>
            <p:nvPr/>
          </p:nvSpPr>
          <p:spPr>
            <a:xfrm rot="20524811">
              <a:off x="7623893" y="2253739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Pumped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1E1E2-F294-4562-8CE4-935B5C1DC4F9}"/>
                </a:ext>
              </a:extLst>
            </p:cNvPr>
            <p:cNvSpPr txBox="1"/>
            <p:nvPr/>
          </p:nvSpPr>
          <p:spPr>
            <a:xfrm>
              <a:off x="9330245" y="2057222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Outflows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50ED12-D704-49AA-A25B-51F94DFAA787}"/>
                </a:ext>
              </a:extLst>
            </p:cNvPr>
            <p:cNvGrpSpPr/>
            <p:nvPr/>
          </p:nvGrpSpPr>
          <p:grpSpPr>
            <a:xfrm rot="20524811">
              <a:off x="7966522" y="2514795"/>
              <a:ext cx="194690" cy="149927"/>
              <a:chOff x="2969623" y="3655072"/>
              <a:chExt cx="189408" cy="14069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AED3E8-9157-480C-AB89-0BE73989BF36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50DC6F9-18E5-4408-999A-413EEDFC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E45873B-91D2-447C-A4F4-44ED4EF08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6680587-BD61-4470-AAFC-D9A2FA1E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D6C342-5433-4F6B-A577-F2845C29090F}"/>
                </a:ext>
              </a:extLst>
            </p:cNvPr>
            <p:cNvSpPr txBox="1"/>
            <p:nvPr/>
          </p:nvSpPr>
          <p:spPr>
            <a:xfrm rot="20524811">
              <a:off x="7822333" y="2556206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inflow</a:t>
              </a:r>
            </a:p>
          </p:txBody>
        </p:sp>
        <p:pic>
          <p:nvPicPr>
            <p:cNvPr id="67" name="Picture 16" descr="Resultado de imagen de river icon">
              <a:extLst>
                <a:ext uri="{FF2B5EF4-FFF2-40B4-BE49-F238E27FC236}">
                  <a16:creationId xmlns:a16="http://schemas.microsoft.com/office/drawing/2014/main" id="{82074DD7-BC61-46DF-B7DF-6B9A2C09F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60E7E8-2516-497B-B0BC-EAE6F7520BB2}"/>
                </a:ext>
              </a:extLst>
            </p:cNvPr>
            <p:cNvGrpSpPr/>
            <p:nvPr/>
          </p:nvGrpSpPr>
          <p:grpSpPr>
            <a:xfrm rot="697831">
              <a:off x="7640979" y="1520936"/>
              <a:ext cx="836039" cy="523220"/>
              <a:chOff x="7774900" y="1368699"/>
              <a:chExt cx="836039" cy="523220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322D0F2-9BBF-4E21-AEE5-AB2382C85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E965EB-37CB-42CC-8B42-02304FB1E1A9}"/>
                  </a:ext>
                </a:extLst>
              </p:cNvPr>
              <p:cNvSpPr txBox="1"/>
              <p:nvPr/>
            </p:nvSpPr>
            <p:spPr>
              <a:xfrm>
                <a:off x="7774900" y="1368699"/>
                <a:ext cx="751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Natural inflow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E2F141-0159-4B5E-ADAB-AD30678A8FBC}"/>
              </a:ext>
            </a:extLst>
          </p:cNvPr>
          <p:cNvGrpSpPr/>
          <p:nvPr/>
        </p:nvGrpSpPr>
        <p:grpSpPr>
          <a:xfrm>
            <a:off x="6997876" y="3460652"/>
            <a:ext cx="4424179" cy="2117852"/>
            <a:chOff x="6997876" y="3460652"/>
            <a:chExt cx="4424179" cy="2117852"/>
          </a:xfrm>
        </p:grpSpPr>
        <p:pic>
          <p:nvPicPr>
            <p:cNvPr id="45" name="Picture 10" descr="Resultado de imagen de city icon">
              <a:extLst>
                <a:ext uri="{FF2B5EF4-FFF2-40B4-BE49-F238E27FC236}">
                  <a16:creationId xmlns:a16="http://schemas.microsoft.com/office/drawing/2014/main" id="{87105F97-806E-466F-BF12-F7DDBBF29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04" y="4605984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Resultado de imagen de dam icon">
              <a:extLst>
                <a:ext uri="{FF2B5EF4-FFF2-40B4-BE49-F238E27FC236}">
                  <a16:creationId xmlns:a16="http://schemas.microsoft.com/office/drawing/2014/main" id="{F4A15303-B1E9-4C2C-956F-983861BC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8961F97-C4B6-40A7-9317-4B319E2FB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99" y="4841803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6" descr="Resultado de imagen de river icon">
              <a:extLst>
                <a:ext uri="{FF2B5EF4-FFF2-40B4-BE49-F238E27FC236}">
                  <a16:creationId xmlns:a16="http://schemas.microsoft.com/office/drawing/2014/main" id="{ED00F637-A852-4C2E-BFDB-BD43D6FE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049" y="3460652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3DA36-0DB0-4792-BBBB-8587A3C85028}"/>
                </a:ext>
              </a:extLst>
            </p:cNvPr>
            <p:cNvSpPr txBox="1"/>
            <p:nvPr/>
          </p:nvSpPr>
          <p:spPr>
            <a:xfrm>
              <a:off x="8742095" y="4905897"/>
              <a:ext cx="1087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89BF74-3C39-4BB0-B5D7-E7C6A8541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19" y="4205063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7EBF55-BD7E-4000-8DCA-9544584C20D1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0E25D9-6E42-4E46-9AF8-66B8D3FAF0BA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8343BC-FA3E-460D-925E-CFCF92D4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E21F28-FE4F-49B8-AC0B-0D0DA491E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B97019-964C-4EBA-A8E6-C4C9B5C0AAE3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93C3650-58C6-496E-925A-676012B4F278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723680" y="5050637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6" descr="Resultado de imagen de river icon">
              <a:extLst>
                <a:ext uri="{FF2B5EF4-FFF2-40B4-BE49-F238E27FC236}">
                  <a16:creationId xmlns:a16="http://schemas.microsoft.com/office/drawing/2014/main" id="{696A747D-5D74-49B7-9E17-688EAD02F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4905897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A3BF42-E570-4A49-ABBD-BDF58AEE1E9F}"/>
                </a:ext>
              </a:extLst>
            </p:cNvPr>
            <p:cNvGrpSpPr/>
            <p:nvPr/>
          </p:nvGrpSpPr>
          <p:grpSpPr>
            <a:xfrm rot="20524811">
              <a:off x="8004510" y="4975673"/>
              <a:ext cx="194690" cy="149927"/>
              <a:chOff x="2969623" y="3655072"/>
              <a:chExt cx="189408" cy="14069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B9E9420-3E7B-4762-A5FF-E5F8BA096001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8426798-9C33-4204-9AEC-0B1506762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3605599-EAB0-495D-9198-392B03677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6D29BF7-7FB8-40C5-972C-AE3D9689A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Picture 16" descr="Resultado de imagen de river icon">
              <a:extLst>
                <a:ext uri="{FF2B5EF4-FFF2-40B4-BE49-F238E27FC236}">
                  <a16:creationId xmlns:a16="http://schemas.microsoft.com/office/drawing/2014/main" id="{B1C4DF7A-8B19-476B-B6A6-C554D5820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3492993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FC702BD-6025-40E3-AC52-EFB5EA1EA04A}"/>
                </a:ext>
              </a:extLst>
            </p:cNvPr>
            <p:cNvGrpSpPr/>
            <p:nvPr/>
          </p:nvGrpSpPr>
          <p:grpSpPr>
            <a:xfrm rot="697831">
              <a:off x="7751156" y="4013865"/>
              <a:ext cx="992198" cy="307777"/>
              <a:chOff x="7828749" y="1372009"/>
              <a:chExt cx="992198" cy="30777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5834E3C-A39B-40AF-BBB7-DEF5E03F1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F2E0D6-E628-4675-8644-9B2D0BA9FD26}"/>
                  </a:ext>
                </a:extLst>
              </p:cNvPr>
              <p:cNvSpPr txBox="1"/>
              <p:nvPr/>
            </p:nvSpPr>
            <p:spPr>
              <a:xfrm>
                <a:off x="8069860" y="1372009"/>
                <a:ext cx="7510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9025AD-6904-4974-BADD-2DBF3F3EB988}"/>
              </a:ext>
            </a:extLst>
          </p:cNvPr>
          <p:cNvGrpSpPr/>
          <p:nvPr/>
        </p:nvGrpSpPr>
        <p:grpSpPr>
          <a:xfrm>
            <a:off x="8330002" y="3765862"/>
            <a:ext cx="2934094" cy="1170922"/>
            <a:chOff x="8330002" y="3765862"/>
            <a:chExt cx="2934094" cy="1170922"/>
          </a:xfrm>
        </p:grpSpPr>
        <p:pic>
          <p:nvPicPr>
            <p:cNvPr id="80" name="Picture 8" descr="Resultado de imagen de dam icon">
              <a:extLst>
                <a:ext uri="{FF2B5EF4-FFF2-40B4-BE49-F238E27FC236}">
                  <a16:creationId xmlns:a16="http://schemas.microsoft.com/office/drawing/2014/main" id="{06C1CD6B-05E5-414E-B2BE-4C2AF4DE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F0F4397-CAEA-4470-965A-E3244905CD87}"/>
                </a:ext>
              </a:extLst>
            </p:cNvPr>
            <p:cNvSpPr txBox="1"/>
            <p:nvPr/>
          </p:nvSpPr>
          <p:spPr>
            <a:xfrm rot="20507721">
              <a:off x="9309325" y="4027900"/>
              <a:ext cx="98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spill + env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6CD47A4-A3C3-44B0-91C5-57E8C2FFD9B8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4351BC-00D3-467D-8E3F-83362BE65D3F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917D395-2E95-4563-B382-BDDEC1034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E07CB26-3F8D-43AD-BE11-6B78DA3B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D60C78C-5B8C-4F11-9B86-452DC34095D2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74208D4-3005-4492-AFF4-96254DE27AA9}"/>
              </a:ext>
            </a:extLst>
          </p:cNvPr>
          <p:cNvSpPr txBox="1"/>
          <p:nvPr/>
        </p:nvSpPr>
        <p:spPr>
          <a:xfrm rot="727239">
            <a:off x="9553501" y="4573224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</a:t>
            </a:r>
            <a:r>
              <a:rPr lang="en-GB" sz="1400" baseline="-25000" dirty="0" err="1"/>
              <a:t>reg_rel</a:t>
            </a:r>
            <a:endParaRPr lang="en-GB" sz="1400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C53EE2-A2EF-4D0E-9C7A-A768AE466990}"/>
              </a:ext>
            </a:extLst>
          </p:cNvPr>
          <p:cNvSpPr txBox="1"/>
          <p:nvPr/>
        </p:nvSpPr>
        <p:spPr>
          <a:xfrm rot="20514274">
            <a:off x="7581840" y="4657613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</a:t>
            </a:r>
            <a:r>
              <a:rPr lang="en-GB" sz="1400" baseline="-25000" dirty="0" err="1"/>
              <a:t>reg_inf</a:t>
            </a:r>
            <a:endParaRPr lang="en-GB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40718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0D2BDE5-2B88-4539-B41D-BE804234118A}"/>
              </a:ext>
            </a:extLst>
          </p:cNvPr>
          <p:cNvCxnSpPr>
            <a:cxnSpLocks/>
          </p:cNvCxnSpPr>
          <p:nvPr/>
        </p:nvCxnSpPr>
        <p:spPr>
          <a:xfrm>
            <a:off x="5781055" y="2458771"/>
            <a:ext cx="0" cy="3193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6128F5-03C2-4774-86AD-C74BB25D6622}"/>
              </a:ext>
            </a:extLst>
          </p:cNvPr>
          <p:cNvGrpSpPr/>
          <p:nvPr/>
        </p:nvGrpSpPr>
        <p:grpSpPr>
          <a:xfrm>
            <a:off x="3120027" y="1846068"/>
            <a:ext cx="3662833" cy="3165864"/>
            <a:chOff x="2371090" y="1883069"/>
            <a:chExt cx="3662833" cy="316586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9F501BF-7956-44B5-B538-2D6CC3F3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6901" y="1883069"/>
              <a:ext cx="666684" cy="52322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2BB2F7E-739B-47D4-A247-AD1FF64C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485" y="1883069"/>
              <a:ext cx="666684" cy="5232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9FCBF46-3B5A-4AC0-9126-E66E434E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090" y="2752632"/>
              <a:ext cx="666684" cy="523220"/>
            </a:xfrm>
            <a:prstGeom prst="rect">
              <a:avLst/>
            </a:prstGeom>
          </p:spPr>
        </p:pic>
        <p:pic>
          <p:nvPicPr>
            <p:cNvPr id="38" name="Picture 37" descr="Resultado de imagen de dam icon">
              <a:extLst>
                <a:ext uri="{FF2B5EF4-FFF2-40B4-BE49-F238E27FC236}">
                  <a16:creationId xmlns:a16="http://schemas.microsoft.com/office/drawing/2014/main" id="{AEBCEB70-0F0D-4E71-B82A-F0E63B0D5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57" y="2884144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Resultado de imagen de dam icon">
              <a:extLst>
                <a:ext uri="{FF2B5EF4-FFF2-40B4-BE49-F238E27FC236}">
                  <a16:creationId xmlns:a16="http://schemas.microsoft.com/office/drawing/2014/main" id="{416843D5-7616-4E79-92DE-737193A9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741" y="2875416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39" descr="City">
              <a:extLst>
                <a:ext uri="{FF2B5EF4-FFF2-40B4-BE49-F238E27FC236}">
                  <a16:creationId xmlns:a16="http://schemas.microsoft.com/office/drawing/2014/main" id="{2B39ABBD-A4E1-45D3-9421-7C12D708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1344" y="3963880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D8D891F-69E3-408C-B60B-7A764FAE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098" y="3233878"/>
              <a:ext cx="558813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F2B4B8-CA01-4F07-B179-26059084FC9F}"/>
                </a:ext>
              </a:extLst>
            </p:cNvPr>
            <p:cNvSpPr/>
            <p:nvPr/>
          </p:nvSpPr>
          <p:spPr>
            <a:xfrm>
              <a:off x="3258724" y="3147059"/>
              <a:ext cx="173640" cy="17363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4A2F57-B0FC-4DE8-8C18-4B52CB6D0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729" y="3121891"/>
              <a:ext cx="149655" cy="14965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23B471-37B5-4D98-A020-91F7CFC0B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298" y="3204604"/>
              <a:ext cx="116420" cy="11641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BBF363-90B9-43CC-994F-6962B94894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719" y="3202483"/>
              <a:ext cx="0" cy="6905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B607E01-291E-4696-A5AC-2C3BB9D31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6098" y="3025789"/>
              <a:ext cx="55881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633C29-F54D-4986-AFFF-10D026A46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6741" y="3531033"/>
              <a:ext cx="240597" cy="560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8A1650-3E63-4734-BFE7-D4632825CD07}"/>
                </a:ext>
              </a:extLst>
            </p:cNvPr>
            <p:cNvCxnSpPr>
              <a:cxnSpLocks/>
            </p:cNvCxnSpPr>
            <p:nvPr/>
          </p:nvCxnSpPr>
          <p:spPr>
            <a:xfrm>
              <a:off x="3990243" y="2486844"/>
              <a:ext cx="0" cy="319339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D1416B1-6E7E-4208-8F29-A31ED8240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1699" y="3538277"/>
              <a:ext cx="291283" cy="55334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7DD40A6-3052-45B5-A55B-9B9E20D3AC17}"/>
                </a:ext>
              </a:extLst>
            </p:cNvPr>
            <p:cNvSpPr/>
            <p:nvPr/>
          </p:nvSpPr>
          <p:spPr>
            <a:xfrm>
              <a:off x="3990122" y="3692361"/>
              <a:ext cx="173640" cy="17363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E18D0E-B263-4018-AA2A-23A01E3BD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127" y="3667193"/>
              <a:ext cx="149655" cy="14965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6ECA5F-3A41-4EF8-888C-697235854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696" y="3749906"/>
              <a:ext cx="116420" cy="11641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CFD854-4574-41D7-ADEF-12F20642FFFD}"/>
                </a:ext>
              </a:extLst>
            </p:cNvPr>
            <p:cNvCxnSpPr>
              <a:cxnSpLocks/>
            </p:cNvCxnSpPr>
            <p:nvPr/>
          </p:nvCxnSpPr>
          <p:spPr>
            <a:xfrm>
              <a:off x="4056117" y="3747785"/>
              <a:ext cx="0" cy="6905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A77BDA-1201-47AC-A90A-63E5566FA483}"/>
                </a:ext>
              </a:extLst>
            </p:cNvPr>
            <p:cNvSpPr txBox="1"/>
            <p:nvPr/>
          </p:nvSpPr>
          <p:spPr>
            <a:xfrm>
              <a:off x="4031454" y="2852679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7C21E5-B865-40E9-9E57-943840476DB9}"/>
                </a:ext>
              </a:extLst>
            </p:cNvPr>
            <p:cNvSpPr txBox="1"/>
            <p:nvPr/>
          </p:nvSpPr>
          <p:spPr>
            <a:xfrm>
              <a:off x="5100100" y="2841883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EA471B-5A35-47DD-A4FA-4A8407507CBE}"/>
                </a:ext>
              </a:extLst>
            </p:cNvPr>
            <p:cNvSpPr txBox="1"/>
            <p:nvPr/>
          </p:nvSpPr>
          <p:spPr>
            <a:xfrm>
              <a:off x="4025514" y="2464238"/>
              <a:ext cx="37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3D6728-6562-4011-BD88-50658E786549}"/>
                </a:ext>
              </a:extLst>
            </p:cNvPr>
            <p:cNvSpPr txBox="1"/>
            <p:nvPr/>
          </p:nvSpPr>
          <p:spPr>
            <a:xfrm>
              <a:off x="5057667" y="2455665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6E992C-F2E4-4934-B4A0-4DFDC864771F}"/>
                </a:ext>
              </a:extLst>
            </p:cNvPr>
            <p:cNvSpPr txBox="1"/>
            <p:nvPr/>
          </p:nvSpPr>
          <p:spPr>
            <a:xfrm>
              <a:off x="2994253" y="2688216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reg,S1,R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7AF4578-80B9-42A4-A430-F4D439489922}"/>
                </a:ext>
              </a:extLst>
            </p:cNvPr>
            <p:cNvSpPr txBox="1"/>
            <p:nvPr/>
          </p:nvSpPr>
          <p:spPr>
            <a:xfrm>
              <a:off x="2994253" y="3270609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reg,R,S1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BB0F3E5-4584-4FAD-B59A-21C387ECA01F}"/>
                </a:ext>
              </a:extLst>
            </p:cNvPr>
            <p:cNvSpPr txBox="1"/>
            <p:nvPr/>
          </p:nvSpPr>
          <p:spPr>
            <a:xfrm>
              <a:off x="3293036" y="3675325"/>
              <a:ext cx="73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reg,S1,D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F4F320-48F0-4AE8-B7AB-76BD53AF736D}"/>
                </a:ext>
              </a:extLst>
            </p:cNvPr>
            <p:cNvSpPr txBox="1"/>
            <p:nvPr/>
          </p:nvSpPr>
          <p:spPr>
            <a:xfrm>
              <a:off x="4894097" y="3662708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reg,S2,D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BDF84D-F1D9-4DC3-A85E-D36B7D328A56}"/>
                </a:ext>
              </a:extLst>
            </p:cNvPr>
            <p:cNvSpPr txBox="1"/>
            <p:nvPr/>
          </p:nvSpPr>
          <p:spPr>
            <a:xfrm>
              <a:off x="4419090" y="4741156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7D0E79B-24F5-4389-BCB7-9E09475D5C29}"/>
                </a:ext>
              </a:extLst>
            </p:cNvPr>
            <p:cNvSpPr txBox="1"/>
            <p:nvPr/>
          </p:nvSpPr>
          <p:spPr>
            <a:xfrm>
              <a:off x="2583807" y="3263125"/>
              <a:ext cx="384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0C73BDA-E91C-48EF-BA5B-9DC9EE37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6" y="1858332"/>
            <a:ext cx="537503" cy="421838"/>
          </a:xfrm>
          <a:prstGeom prst="rect">
            <a:avLst/>
          </a:prstGeom>
        </p:spPr>
      </p:pic>
      <p:pic>
        <p:nvPicPr>
          <p:cNvPr id="86" name="Picture 85" descr="Resultado de imagen de dam icon">
            <a:extLst>
              <a:ext uri="{FF2B5EF4-FFF2-40B4-BE49-F238E27FC236}">
                <a16:creationId xmlns:a16="http://schemas.microsoft.com/office/drawing/2014/main" id="{3A36F8DC-BD80-424F-BABB-4264F6F8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2" y="2470533"/>
            <a:ext cx="464529" cy="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F851B4-90E4-44C7-A054-E570C9B72E3A}"/>
              </a:ext>
            </a:extLst>
          </p:cNvPr>
          <p:cNvSpPr txBox="1"/>
          <p:nvPr/>
        </p:nvSpPr>
        <p:spPr>
          <a:xfrm>
            <a:off x="1451494" y="2039467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Natural streamflow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892904-B717-47AF-A90E-6D3D400FD38D}"/>
              </a:ext>
            </a:extLst>
          </p:cNvPr>
          <p:cNvSpPr txBox="1"/>
          <p:nvPr/>
        </p:nvSpPr>
        <p:spPr>
          <a:xfrm>
            <a:off x="1448713" y="2667065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Reservoir node</a:t>
            </a:r>
          </a:p>
        </p:txBody>
      </p:sp>
      <p:pic>
        <p:nvPicPr>
          <p:cNvPr id="121" name="Graphic 120" descr="City">
            <a:extLst>
              <a:ext uri="{FF2B5EF4-FFF2-40B4-BE49-F238E27FC236}">
                <a16:creationId xmlns:a16="http://schemas.microsoft.com/office/drawing/2014/main" id="{6B738DB5-C2F6-441D-A388-25F56558C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178" y="3042301"/>
            <a:ext cx="737220" cy="73722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2882D203-A0BD-4DCC-9E24-FF8A3EE3D377}"/>
              </a:ext>
            </a:extLst>
          </p:cNvPr>
          <p:cNvSpPr txBox="1"/>
          <p:nvPr/>
        </p:nvSpPr>
        <p:spPr>
          <a:xfrm>
            <a:off x="1495927" y="3286841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Demand node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487C38-F72F-498B-9562-E4C3CCFD06A7}"/>
              </a:ext>
            </a:extLst>
          </p:cNvPr>
          <p:cNvCxnSpPr>
            <a:cxnSpLocks/>
          </p:cNvCxnSpPr>
          <p:nvPr/>
        </p:nvCxnSpPr>
        <p:spPr>
          <a:xfrm>
            <a:off x="952036" y="3877719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B285647-8DA3-419E-8CC8-FA366C5C7840}"/>
              </a:ext>
            </a:extLst>
          </p:cNvPr>
          <p:cNvSpPr txBox="1"/>
          <p:nvPr/>
        </p:nvSpPr>
        <p:spPr>
          <a:xfrm>
            <a:off x="1495927" y="3753648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Uncontrolled flow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7AE039-6F24-4019-8D52-F869AB3CFD56}"/>
              </a:ext>
            </a:extLst>
          </p:cNvPr>
          <p:cNvCxnSpPr>
            <a:cxnSpLocks/>
          </p:cNvCxnSpPr>
          <p:nvPr/>
        </p:nvCxnSpPr>
        <p:spPr>
          <a:xfrm>
            <a:off x="947455" y="4079462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726CC2C-435A-43DB-B81A-B328211FBE38}"/>
              </a:ext>
            </a:extLst>
          </p:cNvPr>
          <p:cNvSpPr txBox="1"/>
          <p:nvPr/>
        </p:nvSpPr>
        <p:spPr>
          <a:xfrm>
            <a:off x="1491345" y="3955391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Controlled flow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4F1FBC-76F8-4328-9059-41E4CAD1BAE3}"/>
              </a:ext>
            </a:extLst>
          </p:cNvPr>
          <p:cNvCxnSpPr>
            <a:cxnSpLocks/>
          </p:cNvCxnSpPr>
          <p:nvPr/>
        </p:nvCxnSpPr>
        <p:spPr>
          <a:xfrm>
            <a:off x="947455" y="4301729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99BD7-6E52-48DA-BB65-598CF5CB951C}"/>
              </a:ext>
            </a:extLst>
          </p:cNvPr>
          <p:cNvSpPr txBox="1"/>
          <p:nvPr/>
        </p:nvSpPr>
        <p:spPr>
          <a:xfrm>
            <a:off x="1491345" y="4177659"/>
            <a:ext cx="161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Pumped 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DBE2A1D-77DD-472D-843C-ED9A31C893BC}"/>
              </a:ext>
            </a:extLst>
          </p:cNvPr>
          <p:cNvSpPr/>
          <p:nvPr/>
        </p:nvSpPr>
        <p:spPr>
          <a:xfrm>
            <a:off x="1130773" y="4231732"/>
            <a:ext cx="139994" cy="13999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F2F351C-C362-40B6-B390-9EA299316AA2}"/>
              </a:ext>
            </a:extLst>
          </p:cNvPr>
          <p:cNvCxnSpPr>
            <a:cxnSpLocks/>
          </p:cNvCxnSpPr>
          <p:nvPr/>
        </p:nvCxnSpPr>
        <p:spPr>
          <a:xfrm flipV="1">
            <a:off x="1183988" y="4211441"/>
            <a:ext cx="120657" cy="12065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5305B53-57E0-4BE3-BE2A-CDD697686DCE}"/>
              </a:ext>
            </a:extLst>
          </p:cNvPr>
          <p:cNvCxnSpPr>
            <a:cxnSpLocks/>
          </p:cNvCxnSpPr>
          <p:nvPr/>
        </p:nvCxnSpPr>
        <p:spPr>
          <a:xfrm flipV="1">
            <a:off x="1088505" y="4278127"/>
            <a:ext cx="93862" cy="9386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6F1CC5-CCDD-4D1E-961E-8E7C4F8CBEA6}"/>
              </a:ext>
            </a:extLst>
          </p:cNvPr>
          <p:cNvCxnSpPr>
            <a:cxnSpLocks/>
          </p:cNvCxnSpPr>
          <p:nvPr/>
        </p:nvCxnSpPr>
        <p:spPr>
          <a:xfrm>
            <a:off x="1183980" y="4276417"/>
            <a:ext cx="0" cy="5567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City">
            <a:extLst>
              <a:ext uri="{FF2B5EF4-FFF2-40B4-BE49-F238E27FC236}">
                <a16:creationId xmlns:a16="http://schemas.microsoft.com/office/drawing/2014/main" id="{525E7CA2-BC86-4471-87CD-3D7A79C85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4366" y="3946101"/>
            <a:ext cx="914400" cy="9144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AD31CF-7FFC-48A8-AAAA-D676AF0F9CC2}"/>
              </a:ext>
            </a:extLst>
          </p:cNvPr>
          <p:cNvCxnSpPr>
            <a:cxnSpLocks/>
          </p:cNvCxnSpPr>
          <p:nvPr/>
        </p:nvCxnSpPr>
        <p:spPr>
          <a:xfrm>
            <a:off x="3474618" y="3593978"/>
            <a:ext cx="0" cy="3193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67E280-BEA2-4ADD-9F6A-090D92D848C4}"/>
              </a:ext>
            </a:extLst>
          </p:cNvPr>
          <p:cNvSpPr txBox="1"/>
          <p:nvPr/>
        </p:nvSpPr>
        <p:spPr>
          <a:xfrm>
            <a:off x="6746206" y="2070640"/>
            <a:ext cx="2026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Reservoir S1 </a:t>
            </a:r>
          </a:p>
          <a:p>
            <a:r>
              <a:rPr lang="en-GB" sz="1000" dirty="0"/>
              <a:t>Reservoir capacity = 21,544 ML  </a:t>
            </a:r>
          </a:p>
          <a:p>
            <a:r>
              <a:rPr lang="en-GB" sz="1000" dirty="0"/>
              <a:t>Catchment area = 28.8 Km</a:t>
            </a:r>
            <a:r>
              <a:rPr lang="en-GB" sz="1000" baseline="30000" dirty="0"/>
              <a:t>2</a:t>
            </a:r>
          </a:p>
          <a:p>
            <a:r>
              <a:rPr lang="en-GB" sz="1000" dirty="0"/>
              <a:t>Average natural inflow = 66 ML/day</a:t>
            </a:r>
          </a:p>
          <a:p>
            <a:r>
              <a:rPr lang="en-GB" sz="1000" dirty="0"/>
              <a:t> </a:t>
            </a:r>
          </a:p>
          <a:p>
            <a:r>
              <a:rPr lang="en-GB" sz="1000" u="sng" dirty="0"/>
              <a:t>Reservoir S2</a:t>
            </a:r>
          </a:p>
          <a:p>
            <a:r>
              <a:rPr lang="en-GB" sz="1000" dirty="0"/>
              <a:t>Reservoir capacity = 5,662 ML</a:t>
            </a:r>
          </a:p>
          <a:p>
            <a:r>
              <a:rPr lang="en-GB" sz="1000" dirty="0"/>
              <a:t>Catchment area = 18.2 Km</a:t>
            </a:r>
            <a:r>
              <a:rPr lang="en-GB" sz="1000" baseline="30000" dirty="0"/>
              <a:t>2</a:t>
            </a:r>
          </a:p>
          <a:p>
            <a:r>
              <a:rPr lang="en-GB" sz="1000" dirty="0"/>
              <a:t>Average natural inflow = 35 ML/day</a:t>
            </a:r>
          </a:p>
          <a:p>
            <a:endParaRPr lang="en-GB" sz="1000" dirty="0"/>
          </a:p>
          <a:p>
            <a:r>
              <a:rPr lang="en-GB" sz="1000" u="sng" dirty="0"/>
              <a:t>Demand D</a:t>
            </a:r>
          </a:p>
          <a:p>
            <a:r>
              <a:rPr lang="en-GB" sz="1000" dirty="0"/>
              <a:t>Average demand = 54 ML/day</a:t>
            </a:r>
          </a:p>
          <a:p>
            <a:r>
              <a:rPr lang="en-GB" sz="1000" dirty="0"/>
              <a:t>Population = 150,000</a:t>
            </a:r>
          </a:p>
        </p:txBody>
      </p:sp>
    </p:spTree>
    <p:extLst>
      <p:ext uri="{BB962C8B-B14F-4D97-AF65-F5344CB8AC3E}">
        <p14:creationId xmlns:p14="http://schemas.microsoft.com/office/powerpoint/2010/main" val="1000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B63B835-9F93-4A67-8945-C7B42F6B1E30}"/>
              </a:ext>
            </a:extLst>
          </p:cNvPr>
          <p:cNvGrpSpPr/>
          <p:nvPr/>
        </p:nvGrpSpPr>
        <p:grpSpPr>
          <a:xfrm>
            <a:off x="2832053" y="1825505"/>
            <a:ext cx="3410462" cy="3186427"/>
            <a:chOff x="2832053" y="1825505"/>
            <a:chExt cx="3410462" cy="3186427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0D2BDE5-2B88-4539-B41D-BE8042341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38704" y="2438208"/>
              <a:ext cx="0" cy="319339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2BB2F7E-739B-47D4-A247-AD1FF64C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8071" y="1825505"/>
              <a:ext cx="666684" cy="523220"/>
            </a:xfrm>
            <a:prstGeom prst="rect">
              <a:avLst/>
            </a:prstGeom>
          </p:spPr>
        </p:pic>
        <p:pic>
          <p:nvPicPr>
            <p:cNvPr id="39" name="Picture 38" descr="Resultado de imagen de dam icon">
              <a:extLst>
                <a:ext uri="{FF2B5EF4-FFF2-40B4-BE49-F238E27FC236}">
                  <a16:creationId xmlns:a16="http://schemas.microsoft.com/office/drawing/2014/main" id="{416843D5-7616-4E79-92DE-737193A9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27" y="281785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39" descr="City">
              <a:extLst>
                <a:ext uri="{FF2B5EF4-FFF2-40B4-BE49-F238E27FC236}">
                  <a16:creationId xmlns:a16="http://schemas.microsoft.com/office/drawing/2014/main" id="{2B39ABBD-A4E1-45D3-9421-7C12D708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10281" y="3926879"/>
              <a:ext cx="914400" cy="91440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633C29-F54D-4986-AFFF-10D026A46105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85" y="3559288"/>
              <a:ext cx="0" cy="38872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7C21E5-B865-40E9-9E57-943840476DB9}"/>
                </a:ext>
              </a:extLst>
            </p:cNvPr>
            <p:cNvSpPr txBox="1"/>
            <p:nvPr/>
          </p:nvSpPr>
          <p:spPr>
            <a:xfrm>
              <a:off x="5308692" y="2830024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3D6728-6562-4011-BD88-50658E786549}"/>
                </a:ext>
              </a:extLst>
            </p:cNvPr>
            <p:cNvSpPr txBox="1"/>
            <p:nvPr/>
          </p:nvSpPr>
          <p:spPr>
            <a:xfrm>
              <a:off x="5301620" y="2409030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F4F320-48F0-4AE8-B7AB-76BD53AF736D}"/>
                </a:ext>
              </a:extLst>
            </p:cNvPr>
            <p:cNvSpPr txBox="1"/>
            <p:nvPr/>
          </p:nvSpPr>
          <p:spPr>
            <a:xfrm>
              <a:off x="5246941" y="3509048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</a:t>
              </a:r>
              <a:r>
                <a:rPr lang="en-GB" sz="1400" baseline="-25000" dirty="0" err="1"/>
                <a:t>reg,S,D</a:t>
              </a:r>
              <a:endParaRPr lang="en-GB" sz="1400" baseline="-25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BDF84D-F1D9-4DC3-A85E-D36B7D328A56}"/>
                </a:ext>
              </a:extLst>
            </p:cNvPr>
            <p:cNvSpPr txBox="1"/>
            <p:nvPr/>
          </p:nvSpPr>
          <p:spPr>
            <a:xfrm>
              <a:off x="5168027" y="4704155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0C73BDA-E91C-48EF-BA5B-9DC9EE3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911" y="1877859"/>
              <a:ext cx="537503" cy="421838"/>
            </a:xfrm>
            <a:prstGeom prst="rect">
              <a:avLst/>
            </a:prstGeom>
          </p:spPr>
        </p:pic>
        <p:pic>
          <p:nvPicPr>
            <p:cNvPr id="86" name="Picture 85" descr="Resultado de imagen de dam icon">
              <a:extLst>
                <a:ext uri="{FF2B5EF4-FFF2-40B4-BE49-F238E27FC236}">
                  <a16:creationId xmlns:a16="http://schemas.microsoft.com/office/drawing/2014/main" id="{3A36F8DC-BD80-424F-BABB-4264F6F86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307" y="2490060"/>
              <a:ext cx="464529" cy="46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F851B4-90E4-44C7-A054-E570C9B72E3A}"/>
                </a:ext>
              </a:extLst>
            </p:cNvPr>
            <p:cNvSpPr txBox="1"/>
            <p:nvPr/>
          </p:nvSpPr>
          <p:spPr>
            <a:xfrm>
              <a:off x="3431369" y="2058994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Natural streamflow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892904-B717-47AF-A90E-6D3D400FD38D}"/>
                </a:ext>
              </a:extLst>
            </p:cNvPr>
            <p:cNvSpPr txBox="1"/>
            <p:nvPr/>
          </p:nvSpPr>
          <p:spPr>
            <a:xfrm>
              <a:off x="3428588" y="2686592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Reservoir node</a:t>
              </a:r>
            </a:p>
          </p:txBody>
        </p:sp>
        <p:pic>
          <p:nvPicPr>
            <p:cNvPr id="121" name="Graphic 120" descr="City">
              <a:extLst>
                <a:ext uri="{FF2B5EF4-FFF2-40B4-BE49-F238E27FC236}">
                  <a16:creationId xmlns:a16="http://schemas.microsoft.com/office/drawing/2014/main" id="{6B738DB5-C2F6-441D-A388-25F56558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2053" y="3061828"/>
              <a:ext cx="737220" cy="73722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82D203-A0BD-4DCC-9E24-FF8A3EE3D377}"/>
                </a:ext>
              </a:extLst>
            </p:cNvPr>
            <p:cNvSpPr txBox="1"/>
            <p:nvPr/>
          </p:nvSpPr>
          <p:spPr>
            <a:xfrm>
              <a:off x="3475802" y="3306368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Demand node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0487C38-F72F-498B-9562-E4C3CCFD06A7}"/>
                </a:ext>
              </a:extLst>
            </p:cNvPr>
            <p:cNvCxnSpPr>
              <a:cxnSpLocks/>
            </p:cNvCxnSpPr>
            <p:nvPr/>
          </p:nvCxnSpPr>
          <p:spPr>
            <a:xfrm>
              <a:off x="2931911" y="3897246"/>
              <a:ext cx="53750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285647-8DA3-419E-8CC8-FA366C5C7840}"/>
                </a:ext>
              </a:extLst>
            </p:cNvPr>
            <p:cNvSpPr txBox="1"/>
            <p:nvPr/>
          </p:nvSpPr>
          <p:spPr>
            <a:xfrm>
              <a:off x="3475802" y="3773175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Uncontrolled flow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F7AE039-6F24-4019-8D52-F869AB3CFD56}"/>
                </a:ext>
              </a:extLst>
            </p:cNvPr>
            <p:cNvCxnSpPr>
              <a:cxnSpLocks/>
            </p:cNvCxnSpPr>
            <p:nvPr/>
          </p:nvCxnSpPr>
          <p:spPr>
            <a:xfrm>
              <a:off x="2927330" y="4098989"/>
              <a:ext cx="53750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726CC2C-435A-43DB-B81A-B328211FBE38}"/>
                </a:ext>
              </a:extLst>
            </p:cNvPr>
            <p:cNvSpPr txBox="1"/>
            <p:nvPr/>
          </p:nvSpPr>
          <p:spPr>
            <a:xfrm>
              <a:off x="3471220" y="3974918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Controlled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7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03C32-9D12-4A42-A53A-9F673A3C9C3C}"/>
              </a:ext>
            </a:extLst>
          </p:cNvPr>
          <p:cNvGrpSpPr/>
          <p:nvPr/>
        </p:nvGrpSpPr>
        <p:grpSpPr>
          <a:xfrm>
            <a:off x="2832053" y="1825505"/>
            <a:ext cx="4141500" cy="3186427"/>
            <a:chOff x="2832053" y="1825505"/>
            <a:chExt cx="4141500" cy="3186427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0D2BDE5-2B88-4539-B41D-BE8042341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38704" y="2438208"/>
              <a:ext cx="0" cy="319339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2BB2F7E-739B-47D4-A247-AD1FF64C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8071" y="1825505"/>
              <a:ext cx="666684" cy="523220"/>
            </a:xfrm>
            <a:prstGeom prst="rect">
              <a:avLst/>
            </a:prstGeom>
          </p:spPr>
        </p:pic>
        <p:pic>
          <p:nvPicPr>
            <p:cNvPr id="39" name="Picture 38" descr="Resultado de imagen de dam icon">
              <a:extLst>
                <a:ext uri="{FF2B5EF4-FFF2-40B4-BE49-F238E27FC236}">
                  <a16:creationId xmlns:a16="http://schemas.microsoft.com/office/drawing/2014/main" id="{416843D5-7616-4E79-92DE-737193A9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27" y="281785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39" descr="City">
              <a:extLst>
                <a:ext uri="{FF2B5EF4-FFF2-40B4-BE49-F238E27FC236}">
                  <a16:creationId xmlns:a16="http://schemas.microsoft.com/office/drawing/2014/main" id="{2B39ABBD-A4E1-45D3-9421-7C12D708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10281" y="3926879"/>
              <a:ext cx="914400" cy="91440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633C29-F54D-4986-AFFF-10D026A46105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85" y="3559288"/>
              <a:ext cx="0" cy="38872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7C21E5-B865-40E9-9E57-943840476DB9}"/>
                </a:ext>
              </a:extLst>
            </p:cNvPr>
            <p:cNvSpPr txBox="1"/>
            <p:nvPr/>
          </p:nvSpPr>
          <p:spPr>
            <a:xfrm>
              <a:off x="5308692" y="2830024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3D6728-6562-4011-BD88-50658E786549}"/>
                </a:ext>
              </a:extLst>
            </p:cNvPr>
            <p:cNvSpPr txBox="1"/>
            <p:nvPr/>
          </p:nvSpPr>
          <p:spPr>
            <a:xfrm>
              <a:off x="5301620" y="2409030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BDF84D-F1D9-4DC3-A85E-D36B7D328A56}"/>
                </a:ext>
              </a:extLst>
            </p:cNvPr>
            <p:cNvSpPr txBox="1"/>
            <p:nvPr/>
          </p:nvSpPr>
          <p:spPr>
            <a:xfrm>
              <a:off x="5168027" y="4704155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0C73BDA-E91C-48EF-BA5B-9DC9EE3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911" y="1877859"/>
              <a:ext cx="537503" cy="421838"/>
            </a:xfrm>
            <a:prstGeom prst="rect">
              <a:avLst/>
            </a:prstGeom>
          </p:spPr>
        </p:pic>
        <p:pic>
          <p:nvPicPr>
            <p:cNvPr id="86" name="Picture 85" descr="Resultado de imagen de dam icon">
              <a:extLst>
                <a:ext uri="{FF2B5EF4-FFF2-40B4-BE49-F238E27FC236}">
                  <a16:creationId xmlns:a16="http://schemas.microsoft.com/office/drawing/2014/main" id="{3A36F8DC-BD80-424F-BABB-4264F6F86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307" y="2490060"/>
              <a:ext cx="464529" cy="46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F851B4-90E4-44C7-A054-E570C9B72E3A}"/>
                </a:ext>
              </a:extLst>
            </p:cNvPr>
            <p:cNvSpPr txBox="1"/>
            <p:nvPr/>
          </p:nvSpPr>
          <p:spPr>
            <a:xfrm>
              <a:off x="3431369" y="2058994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Natural streamflow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892904-B717-47AF-A90E-6D3D400FD38D}"/>
                </a:ext>
              </a:extLst>
            </p:cNvPr>
            <p:cNvSpPr txBox="1"/>
            <p:nvPr/>
          </p:nvSpPr>
          <p:spPr>
            <a:xfrm>
              <a:off x="3428588" y="2686592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Reservoir node</a:t>
              </a:r>
            </a:p>
          </p:txBody>
        </p:sp>
        <p:pic>
          <p:nvPicPr>
            <p:cNvPr id="121" name="Graphic 120" descr="City">
              <a:extLst>
                <a:ext uri="{FF2B5EF4-FFF2-40B4-BE49-F238E27FC236}">
                  <a16:creationId xmlns:a16="http://schemas.microsoft.com/office/drawing/2014/main" id="{6B738DB5-C2F6-441D-A388-25F56558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2053" y="3061828"/>
              <a:ext cx="737220" cy="73722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82D203-A0BD-4DCC-9E24-FF8A3EE3D377}"/>
                </a:ext>
              </a:extLst>
            </p:cNvPr>
            <p:cNvSpPr txBox="1"/>
            <p:nvPr/>
          </p:nvSpPr>
          <p:spPr>
            <a:xfrm>
              <a:off x="3475802" y="3306368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Demand node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0487C38-F72F-498B-9562-E4C3CCFD06A7}"/>
                </a:ext>
              </a:extLst>
            </p:cNvPr>
            <p:cNvCxnSpPr>
              <a:cxnSpLocks/>
            </p:cNvCxnSpPr>
            <p:nvPr/>
          </p:nvCxnSpPr>
          <p:spPr>
            <a:xfrm>
              <a:off x="2931911" y="3897246"/>
              <a:ext cx="53750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285647-8DA3-419E-8CC8-FA366C5C7840}"/>
                </a:ext>
              </a:extLst>
            </p:cNvPr>
            <p:cNvSpPr txBox="1"/>
            <p:nvPr/>
          </p:nvSpPr>
          <p:spPr>
            <a:xfrm>
              <a:off x="3475802" y="3773175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Uncontrolled flow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F7AE039-6F24-4019-8D52-F869AB3CFD56}"/>
                </a:ext>
              </a:extLst>
            </p:cNvPr>
            <p:cNvCxnSpPr>
              <a:cxnSpLocks/>
            </p:cNvCxnSpPr>
            <p:nvPr/>
          </p:nvCxnSpPr>
          <p:spPr>
            <a:xfrm>
              <a:off x="2927330" y="4098989"/>
              <a:ext cx="53750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726CC2C-435A-43DB-B81A-B328211FBE38}"/>
                </a:ext>
              </a:extLst>
            </p:cNvPr>
            <p:cNvSpPr txBox="1"/>
            <p:nvPr/>
          </p:nvSpPr>
          <p:spPr>
            <a:xfrm>
              <a:off x="3471220" y="3974918"/>
              <a:ext cx="1324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Controlled flow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8875C0-AE5A-41D8-B806-5F0992C4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6869" y="2716807"/>
              <a:ext cx="666684" cy="52322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F44721-FA02-4F03-9399-616FEBF44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504" y="3111234"/>
              <a:ext cx="5276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3A7DC4-5A1F-4912-8ECF-A9EF54E4965C}"/>
                </a:ext>
              </a:extLst>
            </p:cNvPr>
            <p:cNvSpPr/>
            <p:nvPr/>
          </p:nvSpPr>
          <p:spPr>
            <a:xfrm>
              <a:off x="5888711" y="3020845"/>
              <a:ext cx="173640" cy="17363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C487F8-26E1-4561-9E8B-216ED0F3A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716" y="2995677"/>
              <a:ext cx="149655" cy="14965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A9128E-449B-4507-B099-6C81864EC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6285" y="3078390"/>
              <a:ext cx="116420" cy="11641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0EC892-B534-4DCC-9B68-80E305A8D6D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706" y="3076269"/>
              <a:ext cx="0" cy="6905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A6E55E-64D0-47BD-BDE6-A29638DEA6FE}"/>
                </a:ext>
              </a:extLst>
            </p:cNvPr>
            <p:cNvSpPr txBox="1"/>
            <p:nvPr/>
          </p:nvSpPr>
          <p:spPr>
            <a:xfrm>
              <a:off x="6539955" y="3239540"/>
              <a:ext cx="320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757C08D-25FC-412C-960B-F459672DFC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3643" y="4331285"/>
              <a:ext cx="53750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DC441D-9ECF-470E-993B-DBE72519A538}"/>
                </a:ext>
              </a:extLst>
            </p:cNvPr>
            <p:cNvSpPr txBox="1"/>
            <p:nvPr/>
          </p:nvSpPr>
          <p:spPr>
            <a:xfrm>
              <a:off x="3477533" y="4207215"/>
              <a:ext cx="16130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Pumped flow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D923C-93C7-42EE-B4F8-951DED3C5775}"/>
                </a:ext>
              </a:extLst>
            </p:cNvPr>
            <p:cNvSpPr/>
            <p:nvPr/>
          </p:nvSpPr>
          <p:spPr>
            <a:xfrm>
              <a:off x="3116961" y="4261288"/>
              <a:ext cx="139994" cy="13999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C300A9D-1A13-48E2-BD22-5CF1E3890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176" y="4240997"/>
              <a:ext cx="120657" cy="12065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FAF7D1-C498-40E7-8464-93348996F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693" y="4307683"/>
              <a:ext cx="93862" cy="938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B1350D-EAAD-4898-9E40-8F5EE2F495D6}"/>
                </a:ext>
              </a:extLst>
            </p:cNvPr>
            <p:cNvCxnSpPr>
              <a:cxnSpLocks/>
            </p:cNvCxnSpPr>
            <p:nvPr/>
          </p:nvCxnSpPr>
          <p:spPr>
            <a:xfrm>
              <a:off x="3170168" y="4305973"/>
              <a:ext cx="0" cy="5567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6263CF-D933-4FD7-938C-BDDCA0E89072}"/>
                </a:ext>
              </a:extLst>
            </p:cNvPr>
            <p:cNvSpPr txBox="1"/>
            <p:nvPr/>
          </p:nvSpPr>
          <p:spPr>
            <a:xfrm>
              <a:off x="5246941" y="3509048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</a:t>
              </a:r>
              <a:r>
                <a:rPr lang="en-GB" sz="1400" baseline="-25000" dirty="0" err="1"/>
                <a:t>reg,S,D</a:t>
              </a:r>
              <a:endParaRPr lang="en-GB" sz="1400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5A1445-11A9-43BF-BB58-2F3EBF7F472C}"/>
                </a:ext>
              </a:extLst>
            </p:cNvPr>
            <p:cNvSpPr txBox="1"/>
            <p:nvPr/>
          </p:nvSpPr>
          <p:spPr>
            <a:xfrm>
              <a:off x="5626985" y="2615664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</a:t>
              </a:r>
              <a:r>
                <a:rPr lang="en-GB" sz="1400" baseline="-25000" dirty="0" err="1"/>
                <a:t>reg,R,S</a:t>
              </a:r>
              <a:endParaRPr lang="en-GB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4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0D2BDE5-2B88-4539-B41D-BE804234118A}"/>
              </a:ext>
            </a:extLst>
          </p:cNvPr>
          <p:cNvCxnSpPr>
            <a:cxnSpLocks/>
          </p:cNvCxnSpPr>
          <p:nvPr/>
        </p:nvCxnSpPr>
        <p:spPr>
          <a:xfrm>
            <a:off x="5781055" y="2458771"/>
            <a:ext cx="0" cy="3193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6128F5-03C2-4774-86AD-C74BB25D6622}"/>
              </a:ext>
            </a:extLst>
          </p:cNvPr>
          <p:cNvGrpSpPr/>
          <p:nvPr/>
        </p:nvGrpSpPr>
        <p:grpSpPr>
          <a:xfrm>
            <a:off x="3120027" y="1846068"/>
            <a:ext cx="3662833" cy="3165864"/>
            <a:chOff x="2371090" y="1883069"/>
            <a:chExt cx="3662833" cy="316586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9F501BF-7956-44B5-B538-2D6CC3F3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6901" y="1883069"/>
              <a:ext cx="666684" cy="52322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2BB2F7E-739B-47D4-A247-AD1FF64C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485" y="1883069"/>
              <a:ext cx="666684" cy="5232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9FCBF46-3B5A-4AC0-9126-E66E434E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090" y="2752632"/>
              <a:ext cx="666684" cy="523220"/>
            </a:xfrm>
            <a:prstGeom prst="rect">
              <a:avLst/>
            </a:prstGeom>
          </p:spPr>
        </p:pic>
        <p:pic>
          <p:nvPicPr>
            <p:cNvPr id="38" name="Picture 37" descr="Resultado de imagen de dam icon">
              <a:extLst>
                <a:ext uri="{FF2B5EF4-FFF2-40B4-BE49-F238E27FC236}">
                  <a16:creationId xmlns:a16="http://schemas.microsoft.com/office/drawing/2014/main" id="{AEBCEB70-0F0D-4E71-B82A-F0E63B0D5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57" y="2884144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Resultado de imagen de dam icon">
              <a:extLst>
                <a:ext uri="{FF2B5EF4-FFF2-40B4-BE49-F238E27FC236}">
                  <a16:creationId xmlns:a16="http://schemas.microsoft.com/office/drawing/2014/main" id="{416843D5-7616-4E79-92DE-737193A9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741" y="2875416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39" descr="City">
              <a:extLst>
                <a:ext uri="{FF2B5EF4-FFF2-40B4-BE49-F238E27FC236}">
                  <a16:creationId xmlns:a16="http://schemas.microsoft.com/office/drawing/2014/main" id="{2B39ABBD-A4E1-45D3-9421-7C12D708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1344" y="3963880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D8D891F-69E3-408C-B60B-7A764FAE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098" y="3233878"/>
              <a:ext cx="558813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F2B4B8-CA01-4F07-B179-26059084FC9F}"/>
                </a:ext>
              </a:extLst>
            </p:cNvPr>
            <p:cNvSpPr/>
            <p:nvPr/>
          </p:nvSpPr>
          <p:spPr>
            <a:xfrm>
              <a:off x="3258724" y="3147059"/>
              <a:ext cx="173640" cy="17363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4A2F57-B0FC-4DE8-8C18-4B52CB6D0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729" y="3121891"/>
              <a:ext cx="149655" cy="14965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23B471-37B5-4D98-A020-91F7CFC0B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298" y="3204604"/>
              <a:ext cx="116420" cy="11641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BBF363-90B9-43CC-994F-6962B948943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719" y="3202483"/>
              <a:ext cx="0" cy="6905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B607E01-291E-4696-A5AC-2C3BB9D31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6098" y="3025789"/>
              <a:ext cx="55881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633C29-F54D-4986-AFFF-10D026A46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6741" y="3531033"/>
              <a:ext cx="240597" cy="560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8A1650-3E63-4734-BFE7-D4632825CD07}"/>
                </a:ext>
              </a:extLst>
            </p:cNvPr>
            <p:cNvCxnSpPr>
              <a:cxnSpLocks/>
            </p:cNvCxnSpPr>
            <p:nvPr/>
          </p:nvCxnSpPr>
          <p:spPr>
            <a:xfrm>
              <a:off x="3990243" y="2486844"/>
              <a:ext cx="0" cy="319339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D1416B1-6E7E-4208-8F29-A31ED8240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1699" y="3538277"/>
              <a:ext cx="291283" cy="55334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A77BDA-1201-47AC-A90A-63E5566FA483}"/>
                </a:ext>
              </a:extLst>
            </p:cNvPr>
            <p:cNvSpPr txBox="1"/>
            <p:nvPr/>
          </p:nvSpPr>
          <p:spPr>
            <a:xfrm>
              <a:off x="4031454" y="2852679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7C21E5-B865-40E9-9E57-943840476DB9}"/>
                </a:ext>
              </a:extLst>
            </p:cNvPr>
            <p:cNvSpPr txBox="1"/>
            <p:nvPr/>
          </p:nvSpPr>
          <p:spPr>
            <a:xfrm>
              <a:off x="5100100" y="2841883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EA471B-5A35-47DD-A4FA-4A8407507CBE}"/>
                </a:ext>
              </a:extLst>
            </p:cNvPr>
            <p:cNvSpPr txBox="1"/>
            <p:nvPr/>
          </p:nvSpPr>
          <p:spPr>
            <a:xfrm>
              <a:off x="4025514" y="2464238"/>
              <a:ext cx="37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3D6728-6562-4011-BD88-50658E786549}"/>
                </a:ext>
              </a:extLst>
            </p:cNvPr>
            <p:cNvSpPr txBox="1"/>
            <p:nvPr/>
          </p:nvSpPr>
          <p:spPr>
            <a:xfrm>
              <a:off x="5057667" y="2455665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GB" sz="1400" baseline="-25000" dirty="0"/>
                <a:t>S2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6E992C-F2E4-4934-B4A0-4DFDC864771F}"/>
                </a:ext>
              </a:extLst>
            </p:cNvPr>
            <p:cNvSpPr txBox="1"/>
            <p:nvPr/>
          </p:nvSpPr>
          <p:spPr>
            <a:xfrm>
              <a:off x="3066130" y="2680818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reg,S1,R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7AF4578-80B9-42A4-A430-F4D439489922}"/>
                </a:ext>
              </a:extLst>
            </p:cNvPr>
            <p:cNvSpPr txBox="1"/>
            <p:nvPr/>
          </p:nvSpPr>
          <p:spPr>
            <a:xfrm>
              <a:off x="3056420" y="3263124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reg,R,S1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F4F320-48F0-4AE8-B7AB-76BD53AF736D}"/>
                </a:ext>
              </a:extLst>
            </p:cNvPr>
            <p:cNvSpPr txBox="1"/>
            <p:nvPr/>
          </p:nvSpPr>
          <p:spPr>
            <a:xfrm>
              <a:off x="4894097" y="3662708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</a:t>
              </a:r>
              <a:r>
                <a:rPr lang="en-GB" sz="1400" baseline="-25000" dirty="0"/>
                <a:t>reg,S2,D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BDF84D-F1D9-4DC3-A85E-D36B7D328A56}"/>
                </a:ext>
              </a:extLst>
            </p:cNvPr>
            <p:cNvSpPr txBox="1"/>
            <p:nvPr/>
          </p:nvSpPr>
          <p:spPr>
            <a:xfrm>
              <a:off x="4419090" y="4741156"/>
              <a:ext cx="93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7D0E79B-24F5-4389-BCB7-9E09475D5C29}"/>
                </a:ext>
              </a:extLst>
            </p:cNvPr>
            <p:cNvSpPr txBox="1"/>
            <p:nvPr/>
          </p:nvSpPr>
          <p:spPr>
            <a:xfrm>
              <a:off x="2583808" y="3263125"/>
              <a:ext cx="33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0C73BDA-E91C-48EF-BA5B-9DC9EE37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6" y="1858332"/>
            <a:ext cx="537503" cy="421838"/>
          </a:xfrm>
          <a:prstGeom prst="rect">
            <a:avLst/>
          </a:prstGeom>
        </p:spPr>
      </p:pic>
      <p:pic>
        <p:nvPicPr>
          <p:cNvPr id="86" name="Picture 85" descr="Resultado de imagen de dam icon">
            <a:extLst>
              <a:ext uri="{FF2B5EF4-FFF2-40B4-BE49-F238E27FC236}">
                <a16:creationId xmlns:a16="http://schemas.microsoft.com/office/drawing/2014/main" id="{3A36F8DC-BD80-424F-BABB-4264F6F8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2" y="2470533"/>
            <a:ext cx="464529" cy="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F851B4-90E4-44C7-A054-E570C9B72E3A}"/>
              </a:ext>
            </a:extLst>
          </p:cNvPr>
          <p:cNvSpPr txBox="1"/>
          <p:nvPr/>
        </p:nvSpPr>
        <p:spPr>
          <a:xfrm>
            <a:off x="1451494" y="2039467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Natural streamflow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892904-B717-47AF-A90E-6D3D400FD38D}"/>
              </a:ext>
            </a:extLst>
          </p:cNvPr>
          <p:cNvSpPr txBox="1"/>
          <p:nvPr/>
        </p:nvSpPr>
        <p:spPr>
          <a:xfrm>
            <a:off x="1448713" y="2667065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Reservoir node</a:t>
            </a:r>
          </a:p>
        </p:txBody>
      </p:sp>
      <p:pic>
        <p:nvPicPr>
          <p:cNvPr id="121" name="Graphic 120" descr="City">
            <a:extLst>
              <a:ext uri="{FF2B5EF4-FFF2-40B4-BE49-F238E27FC236}">
                <a16:creationId xmlns:a16="http://schemas.microsoft.com/office/drawing/2014/main" id="{6B738DB5-C2F6-441D-A388-25F56558C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178" y="3042301"/>
            <a:ext cx="737220" cy="73722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2882D203-A0BD-4DCC-9E24-FF8A3EE3D377}"/>
              </a:ext>
            </a:extLst>
          </p:cNvPr>
          <p:cNvSpPr txBox="1"/>
          <p:nvPr/>
        </p:nvSpPr>
        <p:spPr>
          <a:xfrm>
            <a:off x="1495927" y="3286841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Demand node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487C38-F72F-498B-9562-E4C3CCFD06A7}"/>
              </a:ext>
            </a:extLst>
          </p:cNvPr>
          <p:cNvCxnSpPr>
            <a:cxnSpLocks/>
          </p:cNvCxnSpPr>
          <p:nvPr/>
        </p:nvCxnSpPr>
        <p:spPr>
          <a:xfrm>
            <a:off x="952036" y="3877719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B285647-8DA3-419E-8CC8-FA366C5C7840}"/>
              </a:ext>
            </a:extLst>
          </p:cNvPr>
          <p:cNvSpPr txBox="1"/>
          <p:nvPr/>
        </p:nvSpPr>
        <p:spPr>
          <a:xfrm>
            <a:off x="1495927" y="3753648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Uncontrolled flow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7AE039-6F24-4019-8D52-F869AB3CFD56}"/>
              </a:ext>
            </a:extLst>
          </p:cNvPr>
          <p:cNvCxnSpPr>
            <a:cxnSpLocks/>
          </p:cNvCxnSpPr>
          <p:nvPr/>
        </p:nvCxnSpPr>
        <p:spPr>
          <a:xfrm>
            <a:off x="947455" y="4079462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726CC2C-435A-43DB-B81A-B328211FBE38}"/>
              </a:ext>
            </a:extLst>
          </p:cNvPr>
          <p:cNvSpPr txBox="1"/>
          <p:nvPr/>
        </p:nvSpPr>
        <p:spPr>
          <a:xfrm>
            <a:off x="1491345" y="3955391"/>
            <a:ext cx="132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Controlled flow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4F1FBC-76F8-4328-9059-41E4CAD1BAE3}"/>
              </a:ext>
            </a:extLst>
          </p:cNvPr>
          <p:cNvCxnSpPr>
            <a:cxnSpLocks/>
          </p:cNvCxnSpPr>
          <p:nvPr/>
        </p:nvCxnSpPr>
        <p:spPr>
          <a:xfrm>
            <a:off x="947455" y="4301729"/>
            <a:ext cx="537503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99BD7-6E52-48DA-BB65-598CF5CB951C}"/>
              </a:ext>
            </a:extLst>
          </p:cNvPr>
          <p:cNvSpPr txBox="1"/>
          <p:nvPr/>
        </p:nvSpPr>
        <p:spPr>
          <a:xfrm>
            <a:off x="1491345" y="4177659"/>
            <a:ext cx="161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Pumped 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DBE2A1D-77DD-472D-843C-ED9A31C893BC}"/>
              </a:ext>
            </a:extLst>
          </p:cNvPr>
          <p:cNvSpPr/>
          <p:nvPr/>
        </p:nvSpPr>
        <p:spPr>
          <a:xfrm>
            <a:off x="1130773" y="4231732"/>
            <a:ext cx="139994" cy="13999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F2F351C-C362-40B6-B390-9EA299316AA2}"/>
              </a:ext>
            </a:extLst>
          </p:cNvPr>
          <p:cNvCxnSpPr>
            <a:cxnSpLocks/>
          </p:cNvCxnSpPr>
          <p:nvPr/>
        </p:nvCxnSpPr>
        <p:spPr>
          <a:xfrm flipV="1">
            <a:off x="1183988" y="4211441"/>
            <a:ext cx="120657" cy="12065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5305B53-57E0-4BE3-BE2A-CDD697686DCE}"/>
              </a:ext>
            </a:extLst>
          </p:cNvPr>
          <p:cNvCxnSpPr>
            <a:cxnSpLocks/>
          </p:cNvCxnSpPr>
          <p:nvPr/>
        </p:nvCxnSpPr>
        <p:spPr>
          <a:xfrm flipV="1">
            <a:off x="1088505" y="4278127"/>
            <a:ext cx="93862" cy="9386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6F1CC5-CCDD-4D1E-961E-8E7C4F8CBEA6}"/>
              </a:ext>
            </a:extLst>
          </p:cNvPr>
          <p:cNvCxnSpPr>
            <a:cxnSpLocks/>
          </p:cNvCxnSpPr>
          <p:nvPr/>
        </p:nvCxnSpPr>
        <p:spPr>
          <a:xfrm>
            <a:off x="1183980" y="4276417"/>
            <a:ext cx="0" cy="5567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AA007D8-0A84-43E1-98FD-B0F5ED0D94CC}"/>
              </a:ext>
            </a:extLst>
          </p:cNvPr>
          <p:cNvSpPr txBox="1"/>
          <p:nvPr/>
        </p:nvSpPr>
        <p:spPr>
          <a:xfrm>
            <a:off x="4157833" y="3632130"/>
            <a:ext cx="9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</a:t>
            </a:r>
            <a:r>
              <a:rPr lang="en-GB" sz="1400" baseline="-25000" dirty="0"/>
              <a:t>reg,S1,D</a:t>
            </a:r>
          </a:p>
        </p:txBody>
      </p:sp>
    </p:spTree>
    <p:extLst>
      <p:ext uri="{BB962C8B-B14F-4D97-AF65-F5344CB8AC3E}">
        <p14:creationId xmlns:p14="http://schemas.microsoft.com/office/powerpoint/2010/main" val="22859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234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Penuela-Fernandez</dc:creator>
  <cp:lastModifiedBy>Andres Penuela-Fernandez</cp:lastModifiedBy>
  <cp:revision>6</cp:revision>
  <dcterms:created xsi:type="dcterms:W3CDTF">2018-09-27T11:20:03Z</dcterms:created>
  <dcterms:modified xsi:type="dcterms:W3CDTF">2020-02-13T16:30:43Z</dcterms:modified>
</cp:coreProperties>
</file>