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A6631-955B-40B2-BA38-8C0C17B4B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FF6F62-E8E8-4B3B-8A01-2447FE300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1375A-8ABC-4FA7-BF8A-AF6292E23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498D-24AF-4FE2-861C-2E857367F6F2}" type="datetimeFigureOut">
              <a:rPr lang="es-CO" smtClean="0"/>
              <a:t>23/12/2020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6FF51-AE4D-474B-AE2C-D03D3581C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F8FA8-0D80-45BD-9445-0B82FE976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608B-3E16-4352-80E4-C57CE453D4F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258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52031-FA9B-4FD3-B700-937A2D492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E5D3AE-0455-4784-8288-EFEFBEA2E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283AA-C52A-46DB-8E86-ABF4FB3D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498D-24AF-4FE2-861C-2E857367F6F2}" type="datetimeFigureOut">
              <a:rPr lang="es-CO" smtClean="0"/>
              <a:t>23/12/2020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87521-3B09-4398-B47B-32EEBF0B5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0427F-5345-4364-A518-3D69AB23F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608B-3E16-4352-80E4-C57CE453D4F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2009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E756D9-5CDD-455B-B3A9-6C11D7A29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9BD563-09EF-4F1B-86E8-2A14705F8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88F23-2E38-4943-A991-B088E80E5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498D-24AF-4FE2-861C-2E857367F6F2}" type="datetimeFigureOut">
              <a:rPr lang="es-CO" smtClean="0"/>
              <a:t>23/12/2020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24136-0BCF-4593-A34E-42764055E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E0819-2D25-4437-AA7C-72DA7EDF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608B-3E16-4352-80E4-C57CE453D4F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235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9B119-2313-4E11-8EBE-636D8D5EA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46B1D-F20A-4F64-86C2-529F01228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0FCA5-BF41-49D9-A5C2-7295DC863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498D-24AF-4FE2-861C-2E857367F6F2}" type="datetimeFigureOut">
              <a:rPr lang="es-CO" smtClean="0"/>
              <a:t>23/12/2020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53257-0A9C-4818-89E1-982D32F54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5593E-FB29-4822-8842-21578BC13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608B-3E16-4352-80E4-C57CE453D4F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0444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D4E6B-7B73-4381-B97C-9BB3024B0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24CEB-1EB6-44A9-A59D-378903EFB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B1936-827B-4EE4-A548-DC6DD02CE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498D-24AF-4FE2-861C-2E857367F6F2}" type="datetimeFigureOut">
              <a:rPr lang="es-CO" smtClean="0"/>
              <a:t>23/12/2020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DA768-4799-49BE-9962-EDE80F78C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9B0D7-4DA7-47BE-B30A-BA8FF4D69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608B-3E16-4352-80E4-C57CE453D4F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2155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6E223-88D8-4202-A70D-752E1268D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192D3-3381-48FD-8BD2-4DB86C915C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765214-4854-4726-8E07-7BBA59D6D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92430-441D-42D2-AB76-62CDA81A4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498D-24AF-4FE2-861C-2E857367F6F2}" type="datetimeFigureOut">
              <a:rPr lang="es-CO" smtClean="0"/>
              <a:t>23/12/2020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27854-E599-4D54-B922-250FD6D08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D6801-E781-4BE6-B656-F7D928896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608B-3E16-4352-80E4-C57CE453D4F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7387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2F645-7192-4363-98CF-788E13740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94BEE-560F-4B80-B6F7-132CB0729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34613-E239-44B8-8A8B-8D19334D5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809E8-A529-4A3B-97DD-3486278C7B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2D8B05-8188-4171-A44C-620D691B6E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2989D6-5A6C-48F5-9A9D-057E819B5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498D-24AF-4FE2-861C-2E857367F6F2}" type="datetimeFigureOut">
              <a:rPr lang="es-CO" smtClean="0"/>
              <a:t>23/12/2020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5C52B5-3F5A-452E-A118-CF0EEC65C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EEAF7D-D656-442F-A6C7-35E1B0A99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608B-3E16-4352-80E4-C57CE453D4F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7431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22E48-1942-4D7C-B0C3-81A696F2F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C742F2-C0C4-40E4-A1C0-0D5D3197F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498D-24AF-4FE2-861C-2E857367F6F2}" type="datetimeFigureOut">
              <a:rPr lang="es-CO" smtClean="0"/>
              <a:t>23/12/2020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462079-DAD8-4BD1-AFC6-413B72D0C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9367A9-84A5-449E-B2C7-C5DA9461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608B-3E16-4352-80E4-C57CE453D4F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7189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AD83AC-2CC6-4F52-8524-E7AC6A204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498D-24AF-4FE2-861C-2E857367F6F2}" type="datetimeFigureOut">
              <a:rPr lang="es-CO" smtClean="0"/>
              <a:t>23/12/2020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105C95-7549-4F0F-98E6-BD9483800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F054F-5FAA-4552-8287-78B59D2FE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608B-3E16-4352-80E4-C57CE453D4F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779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72F90-994B-448B-B461-D7B93D3DB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F90CC-FF43-47C5-9BC0-75DB068FB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6D03D-8F83-4866-A9CF-7D4A3217D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6962A-EC58-4178-8325-0A3FF6316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498D-24AF-4FE2-861C-2E857367F6F2}" type="datetimeFigureOut">
              <a:rPr lang="es-CO" smtClean="0"/>
              <a:t>23/12/2020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74D30-3776-4C36-9142-1704753FC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F865D-458E-457A-8439-050E7F6C1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608B-3E16-4352-80E4-C57CE453D4F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800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16B27-221E-4967-9898-55B10A9C9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55BB0C-1F25-4244-9BF6-BF8A631BD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D2D0EE-7DB0-4C86-A418-E3AE933CF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04FFD-0DCA-4D37-8E9E-DECE2EE2E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498D-24AF-4FE2-861C-2E857367F6F2}" type="datetimeFigureOut">
              <a:rPr lang="es-CO" smtClean="0"/>
              <a:t>23/12/2020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58FE0-FE5E-4389-956B-DBD3BA66D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A46BC6-BE5E-4A27-AE12-BE6E46732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608B-3E16-4352-80E4-C57CE453D4F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1393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2A8718-8AC4-4013-AE93-8E013AE12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B32FE-7EF1-440A-A136-584A07001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27348-8416-40D1-9CD7-9384E491BB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8498D-24AF-4FE2-861C-2E857367F6F2}" type="datetimeFigureOut">
              <a:rPr lang="es-CO" smtClean="0"/>
              <a:t>23/12/2020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3E307-B22B-4B5C-8D80-EAC54A0AAC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EF3C3-DE80-4FB9-A6B9-DD388C64F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6608B-3E16-4352-80E4-C57CE453D4F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2443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 descr="Document outline">
            <a:extLst>
              <a:ext uri="{FF2B5EF4-FFF2-40B4-BE49-F238E27FC236}">
                <a16:creationId xmlns:a16="http://schemas.microsoft.com/office/drawing/2014/main" id="{A16EF179-FEC3-408A-B00E-8D9721E84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0773" y="1151878"/>
            <a:ext cx="914400" cy="914400"/>
          </a:xfrm>
          <a:prstGeom prst="rect">
            <a:avLst/>
          </a:prstGeom>
        </p:spPr>
      </p:pic>
      <p:pic>
        <p:nvPicPr>
          <p:cNvPr id="26" name="Graphic 25" descr="Document outline">
            <a:extLst>
              <a:ext uri="{FF2B5EF4-FFF2-40B4-BE49-F238E27FC236}">
                <a16:creationId xmlns:a16="http://schemas.microsoft.com/office/drawing/2014/main" id="{4F9196DD-DB1D-4030-B8C5-A49AFFDF8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0773" y="2846588"/>
            <a:ext cx="914400" cy="914400"/>
          </a:xfrm>
          <a:prstGeom prst="rect">
            <a:avLst/>
          </a:prstGeom>
        </p:spPr>
      </p:pic>
      <p:pic>
        <p:nvPicPr>
          <p:cNvPr id="27" name="Graphic 26" descr="Document outline">
            <a:extLst>
              <a:ext uri="{FF2B5EF4-FFF2-40B4-BE49-F238E27FC236}">
                <a16:creationId xmlns:a16="http://schemas.microsoft.com/office/drawing/2014/main" id="{255AD832-872C-4178-A08A-1283C1FE7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0773" y="4541298"/>
            <a:ext cx="914400" cy="914400"/>
          </a:xfrm>
          <a:prstGeom prst="rect">
            <a:avLst/>
          </a:prstGeom>
        </p:spPr>
      </p:pic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D056D01D-91C3-4AD2-9677-E70E48BF7AE3}"/>
              </a:ext>
            </a:extLst>
          </p:cNvPr>
          <p:cNvCxnSpPr>
            <a:stCxn id="25" idx="3"/>
            <a:endCxn id="23" idx="1"/>
          </p:cNvCxnSpPr>
          <p:nvPr/>
        </p:nvCxnSpPr>
        <p:spPr>
          <a:xfrm>
            <a:off x="1475173" y="1609078"/>
            <a:ext cx="1065313" cy="169471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48E39E2D-2982-4BB3-8382-0D5B74D26B45}"/>
              </a:ext>
            </a:extLst>
          </p:cNvPr>
          <p:cNvCxnSpPr>
            <a:stCxn id="26" idx="3"/>
            <a:endCxn id="23" idx="1"/>
          </p:cNvCxnSpPr>
          <p:nvPr/>
        </p:nvCxnSpPr>
        <p:spPr>
          <a:xfrm>
            <a:off x="1475173" y="3303788"/>
            <a:ext cx="1065313" cy="127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F044BA2-26A3-483F-B1D8-B701A96A5FC6}"/>
              </a:ext>
            </a:extLst>
          </p:cNvPr>
          <p:cNvCxnSpPr>
            <a:stCxn id="27" idx="3"/>
            <a:endCxn id="23" idx="1"/>
          </p:cNvCxnSpPr>
          <p:nvPr/>
        </p:nvCxnSpPr>
        <p:spPr>
          <a:xfrm flipV="1">
            <a:off x="1475173" y="3303788"/>
            <a:ext cx="1065313" cy="169471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D510639-166B-45C7-81A2-1C7352E2BDA3}"/>
              </a:ext>
            </a:extLst>
          </p:cNvPr>
          <p:cNvSpPr txBox="1"/>
          <p:nvPr/>
        </p:nvSpPr>
        <p:spPr>
          <a:xfrm>
            <a:off x="446989" y="5409476"/>
            <a:ext cx="1260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>
                <a:latin typeface="+mj-lt"/>
              </a:rPr>
              <a:t>Documents</a:t>
            </a:r>
            <a:endParaRPr lang="es-CO" dirty="0">
              <a:latin typeface="+mj-lt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E7F2AEF-3589-4C62-AD86-D327CFD9DEE2}"/>
              </a:ext>
            </a:extLst>
          </p:cNvPr>
          <p:cNvGrpSpPr/>
          <p:nvPr/>
        </p:nvGrpSpPr>
        <p:grpSpPr>
          <a:xfrm>
            <a:off x="2223213" y="2846588"/>
            <a:ext cx="1655380" cy="1483506"/>
            <a:chOff x="2409651" y="2743878"/>
            <a:chExt cx="1655380" cy="1483506"/>
          </a:xfrm>
        </p:grpSpPr>
        <p:pic>
          <p:nvPicPr>
            <p:cNvPr id="23" name="Graphic 22" descr="Cmd Terminal outline">
              <a:extLst>
                <a:ext uri="{FF2B5EF4-FFF2-40B4-BE49-F238E27FC236}">
                  <a16:creationId xmlns:a16="http://schemas.microsoft.com/office/drawing/2014/main" id="{BAC86033-1C17-4ADF-96FB-DEF2D00F8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26924" y="2743878"/>
              <a:ext cx="914400" cy="914400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774E9D6-2BC2-408E-BF5F-7788993CB0E5}"/>
                </a:ext>
              </a:extLst>
            </p:cNvPr>
            <p:cNvSpPr txBox="1"/>
            <p:nvPr/>
          </p:nvSpPr>
          <p:spPr>
            <a:xfrm>
              <a:off x="2409651" y="3581053"/>
              <a:ext cx="16553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>
                  <a:latin typeface="+mj-lt"/>
                </a:rPr>
                <a:t>Data </a:t>
              </a:r>
              <a:r>
                <a:rPr lang="es-CO" dirty="0" err="1">
                  <a:latin typeface="+mj-lt"/>
                </a:rPr>
                <a:t>importing</a:t>
              </a:r>
              <a:endParaRPr lang="es-CO" dirty="0">
                <a:latin typeface="+mj-lt"/>
              </a:endParaRPr>
            </a:p>
            <a:p>
              <a:pPr algn="ctr"/>
              <a:r>
                <a:rPr lang="es-CO" dirty="0">
                  <a:latin typeface="+mj-lt"/>
                </a:rPr>
                <a:t>(Python-</a:t>
              </a:r>
              <a:r>
                <a:rPr lang="es-CO" dirty="0" err="1">
                  <a:latin typeface="+mj-lt"/>
                </a:rPr>
                <a:t>Tika</a:t>
              </a:r>
              <a:r>
                <a:rPr lang="es-CO" dirty="0">
                  <a:latin typeface="+mj-lt"/>
                </a:rPr>
                <a:t>)</a:t>
              </a:r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518CB64-F27A-470A-B5E9-718D07A6AD99}"/>
              </a:ext>
            </a:extLst>
          </p:cNvPr>
          <p:cNvCxnSpPr>
            <a:cxnSpLocks/>
            <a:stCxn id="23" idx="3"/>
            <a:endCxn id="53" idx="1"/>
          </p:cNvCxnSpPr>
          <p:nvPr/>
        </p:nvCxnSpPr>
        <p:spPr>
          <a:xfrm>
            <a:off x="3454886" y="3303788"/>
            <a:ext cx="8255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2907DFE-C5E7-4841-BCFE-03AFD5F221A4}"/>
              </a:ext>
            </a:extLst>
          </p:cNvPr>
          <p:cNvGrpSpPr/>
          <p:nvPr/>
        </p:nvGrpSpPr>
        <p:grpSpPr>
          <a:xfrm>
            <a:off x="3909921" y="2846588"/>
            <a:ext cx="1655380" cy="1283732"/>
            <a:chOff x="4398199" y="2731178"/>
            <a:chExt cx="1655380" cy="1283732"/>
          </a:xfrm>
        </p:grpSpPr>
        <p:pic>
          <p:nvPicPr>
            <p:cNvPr id="53" name="Graphic 52" descr="Database outline">
              <a:extLst>
                <a:ext uri="{FF2B5EF4-FFF2-40B4-BE49-F238E27FC236}">
                  <a16:creationId xmlns:a16="http://schemas.microsoft.com/office/drawing/2014/main" id="{E908CB54-3943-4E0F-8011-F7944F05A8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768689" y="2731178"/>
              <a:ext cx="914400" cy="914400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5DAD168-5295-4D54-B391-04AC43034087}"/>
                </a:ext>
              </a:extLst>
            </p:cNvPr>
            <p:cNvSpPr txBox="1"/>
            <p:nvPr/>
          </p:nvSpPr>
          <p:spPr>
            <a:xfrm>
              <a:off x="4398199" y="3645578"/>
              <a:ext cx="1655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 err="1">
                  <a:latin typeface="+mj-lt"/>
                </a:rPr>
                <a:t>Tabulated</a:t>
              </a:r>
              <a:r>
                <a:rPr lang="es-CO" dirty="0">
                  <a:latin typeface="+mj-lt"/>
                </a:rPr>
                <a:t> data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B69BF2FB-C30F-4377-8E9E-D67A98656F8A}"/>
              </a:ext>
            </a:extLst>
          </p:cNvPr>
          <p:cNvSpPr txBox="1"/>
          <p:nvPr/>
        </p:nvSpPr>
        <p:spPr>
          <a:xfrm>
            <a:off x="0" y="-1"/>
            <a:ext cx="12192000" cy="7078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4000" dirty="0">
                <a:solidFill>
                  <a:schemeClr val="bg1"/>
                </a:solidFill>
                <a:latin typeface="Britannic Bold" panose="020B0903060703020204" pitchFamily="34" charset="0"/>
              </a:rPr>
              <a:t>Project Pipeline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5D1AE69-1C6D-4D04-932A-2E4EA1011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994" y="1151878"/>
            <a:ext cx="824145" cy="824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48BA95A0-323C-49CA-900C-8DA9597FBCB8}"/>
              </a:ext>
            </a:extLst>
          </p:cNvPr>
          <p:cNvCxnSpPr>
            <a:cxnSpLocks/>
            <a:stCxn id="53" idx="3"/>
            <a:endCxn id="1030" idx="1"/>
          </p:cNvCxnSpPr>
          <p:nvPr/>
        </p:nvCxnSpPr>
        <p:spPr>
          <a:xfrm flipV="1">
            <a:off x="5194811" y="1563951"/>
            <a:ext cx="4094183" cy="1739837"/>
          </a:xfrm>
          <a:prstGeom prst="bentConnector3">
            <a:avLst>
              <a:gd name="adj1" fmla="val 1075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9DC310E6-EE4C-4EC4-B3AD-23EEEA0906C2}"/>
              </a:ext>
            </a:extLst>
          </p:cNvPr>
          <p:cNvCxnSpPr>
            <a:cxnSpLocks/>
            <a:stCxn id="53" idx="3"/>
            <a:endCxn id="78" idx="1"/>
          </p:cNvCxnSpPr>
          <p:nvPr/>
        </p:nvCxnSpPr>
        <p:spPr>
          <a:xfrm>
            <a:off x="5194811" y="3303788"/>
            <a:ext cx="1157054" cy="1354048"/>
          </a:xfrm>
          <a:prstGeom prst="bentConnector3">
            <a:avLst>
              <a:gd name="adj1" fmla="val 3772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3E45C9C-A9B3-4434-AE4A-24EF1F1EE91C}"/>
              </a:ext>
            </a:extLst>
          </p:cNvPr>
          <p:cNvGrpSpPr/>
          <p:nvPr/>
        </p:nvGrpSpPr>
        <p:grpSpPr>
          <a:xfrm>
            <a:off x="5981375" y="4200636"/>
            <a:ext cx="1655380" cy="2490911"/>
            <a:chOff x="6478531" y="4671156"/>
            <a:chExt cx="1655380" cy="2490911"/>
          </a:xfrm>
        </p:grpSpPr>
        <p:pic>
          <p:nvPicPr>
            <p:cNvPr id="78" name="Graphic 77" descr="Cmd Terminal outline">
              <a:extLst>
                <a:ext uri="{FF2B5EF4-FFF2-40B4-BE49-F238E27FC236}">
                  <a16:creationId xmlns:a16="http://schemas.microsoft.com/office/drawing/2014/main" id="{2991EE1C-EB45-43FD-9B11-BFCF0ECBB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49021" y="4671156"/>
              <a:ext cx="914400" cy="914400"/>
            </a:xfrm>
            <a:prstGeom prst="rect">
              <a:avLst/>
            </a:prstGeom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76F63BB-DA5E-478B-B1FF-6813F8D7DD1B}"/>
                </a:ext>
              </a:extLst>
            </p:cNvPr>
            <p:cNvSpPr txBox="1"/>
            <p:nvPr/>
          </p:nvSpPr>
          <p:spPr>
            <a:xfrm>
              <a:off x="6478531" y="5407741"/>
              <a:ext cx="165538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 err="1">
                  <a:latin typeface="+mj-lt"/>
                </a:rPr>
                <a:t>Paragraph</a:t>
              </a:r>
              <a:r>
                <a:rPr lang="es-CO" dirty="0">
                  <a:latin typeface="+mj-lt"/>
                </a:rPr>
                <a:t> </a:t>
              </a:r>
              <a:r>
                <a:rPr lang="es-CO" dirty="0" err="1">
                  <a:latin typeface="+mj-lt"/>
                </a:rPr>
                <a:t>Encoding</a:t>
              </a:r>
              <a:endParaRPr lang="es-CO" dirty="0">
                <a:latin typeface="+mj-lt"/>
              </a:endParaRPr>
            </a:p>
            <a:p>
              <a:pPr algn="ctr"/>
              <a:r>
                <a:rPr lang="es-CO" dirty="0">
                  <a:latin typeface="+mj-lt"/>
                </a:rPr>
                <a:t>(Python-Universal </a:t>
              </a:r>
              <a:r>
                <a:rPr lang="es-CO" dirty="0" err="1">
                  <a:latin typeface="+mj-lt"/>
                </a:rPr>
                <a:t>Sentence</a:t>
              </a:r>
              <a:r>
                <a:rPr lang="es-CO" dirty="0">
                  <a:latin typeface="+mj-lt"/>
                </a:rPr>
                <a:t> Enconder)</a:t>
              </a: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237457C9-0A23-4113-93C5-1B0EC68FE0A6}"/>
              </a:ext>
            </a:extLst>
          </p:cNvPr>
          <p:cNvSpPr txBox="1"/>
          <p:nvPr/>
        </p:nvSpPr>
        <p:spPr>
          <a:xfrm>
            <a:off x="8873376" y="1993574"/>
            <a:ext cx="1655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err="1">
                <a:latin typeface="+mj-lt"/>
              </a:rPr>
              <a:t>Power</a:t>
            </a:r>
            <a:r>
              <a:rPr lang="es-CO" dirty="0">
                <a:latin typeface="+mj-lt"/>
              </a:rPr>
              <a:t> BI </a:t>
            </a:r>
            <a:r>
              <a:rPr lang="es-CO" dirty="0" err="1">
                <a:latin typeface="+mj-lt"/>
              </a:rPr>
              <a:t>Dashboard</a:t>
            </a:r>
            <a:endParaRPr lang="es-CO" dirty="0">
              <a:latin typeface="+mj-lt"/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A7B60F4-4AA1-49A4-BF12-E7A7C84D4247}"/>
              </a:ext>
            </a:extLst>
          </p:cNvPr>
          <p:cNvGrpSpPr/>
          <p:nvPr/>
        </p:nvGrpSpPr>
        <p:grpSpPr>
          <a:xfrm>
            <a:off x="7633614" y="4187910"/>
            <a:ext cx="1655380" cy="1560731"/>
            <a:chOff x="4398199" y="2731178"/>
            <a:chExt cx="1655380" cy="1560731"/>
          </a:xfrm>
        </p:grpSpPr>
        <p:pic>
          <p:nvPicPr>
            <p:cNvPr id="92" name="Graphic 91" descr="Database outline">
              <a:extLst>
                <a:ext uri="{FF2B5EF4-FFF2-40B4-BE49-F238E27FC236}">
                  <a16:creationId xmlns:a16="http://schemas.microsoft.com/office/drawing/2014/main" id="{963B30A2-8A5C-4443-BFCA-1F9640F1E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768689" y="2731178"/>
              <a:ext cx="914400" cy="914400"/>
            </a:xfrm>
            <a:prstGeom prst="rect">
              <a:avLst/>
            </a:prstGeom>
          </p:spPr>
        </p:pic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39E74095-C31C-4BDF-B1F7-402F81E0D650}"/>
                </a:ext>
              </a:extLst>
            </p:cNvPr>
            <p:cNvSpPr txBox="1"/>
            <p:nvPr/>
          </p:nvSpPr>
          <p:spPr>
            <a:xfrm>
              <a:off x="4398199" y="3645578"/>
              <a:ext cx="16553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 err="1">
                  <a:latin typeface="+mj-lt"/>
                </a:rPr>
                <a:t>Most</a:t>
              </a:r>
              <a:r>
                <a:rPr lang="es-CO" dirty="0">
                  <a:latin typeface="+mj-lt"/>
                </a:rPr>
                <a:t> similar </a:t>
              </a:r>
              <a:r>
                <a:rPr lang="es-CO" dirty="0" err="1">
                  <a:latin typeface="+mj-lt"/>
                </a:rPr>
                <a:t>topic</a:t>
              </a:r>
              <a:endParaRPr lang="es-CO" dirty="0">
                <a:latin typeface="+mj-lt"/>
              </a:endParaRPr>
            </a:p>
          </p:txBody>
        </p: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F20E0E8-2FBA-4B83-823C-53C30E572ACA}"/>
              </a:ext>
            </a:extLst>
          </p:cNvPr>
          <p:cNvCxnSpPr>
            <a:cxnSpLocks/>
            <a:stCxn id="78" idx="3"/>
            <a:endCxn id="92" idx="1"/>
          </p:cNvCxnSpPr>
          <p:nvPr/>
        </p:nvCxnSpPr>
        <p:spPr>
          <a:xfrm flipV="1">
            <a:off x="7266265" y="4645110"/>
            <a:ext cx="737839" cy="127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84A79AD4-22E8-40EA-9735-04D791BC3E72}"/>
              </a:ext>
            </a:extLst>
          </p:cNvPr>
          <p:cNvCxnSpPr>
            <a:cxnSpLocks/>
            <a:stCxn id="92" idx="3"/>
            <a:endCxn id="90" idx="2"/>
          </p:cNvCxnSpPr>
          <p:nvPr/>
        </p:nvCxnSpPr>
        <p:spPr>
          <a:xfrm flipV="1">
            <a:off x="8918504" y="2639905"/>
            <a:ext cx="782562" cy="200520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Graphic 101" descr="Inbox Check outline">
            <a:extLst>
              <a:ext uri="{FF2B5EF4-FFF2-40B4-BE49-F238E27FC236}">
                <a16:creationId xmlns:a16="http://schemas.microsoft.com/office/drawing/2014/main" id="{B29F22EB-BC8D-4C47-9B58-5556408897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71556" y="4998498"/>
            <a:ext cx="914400" cy="914400"/>
          </a:xfrm>
          <a:prstGeom prst="rect">
            <a:avLst/>
          </a:prstGeom>
        </p:spPr>
      </p:pic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36A17DD2-27FD-48FE-9176-96AD84B6C4F9}"/>
              </a:ext>
            </a:extLst>
          </p:cNvPr>
          <p:cNvCxnSpPr>
            <a:cxnSpLocks/>
            <a:stCxn id="92" idx="3"/>
            <a:endCxn id="102" idx="1"/>
          </p:cNvCxnSpPr>
          <p:nvPr/>
        </p:nvCxnSpPr>
        <p:spPr>
          <a:xfrm>
            <a:off x="8918504" y="4645110"/>
            <a:ext cx="1153052" cy="810588"/>
          </a:xfrm>
          <a:prstGeom prst="bentConnector3">
            <a:avLst>
              <a:gd name="adj1" fmla="val 6770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A4F3C226-54EB-4B7A-B79B-26B54C02A3EC}"/>
              </a:ext>
            </a:extLst>
          </p:cNvPr>
          <p:cNvSpPr txBox="1"/>
          <p:nvPr/>
        </p:nvSpPr>
        <p:spPr>
          <a:xfrm>
            <a:off x="9701066" y="5896954"/>
            <a:ext cx="165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err="1">
                <a:latin typeface="+mj-lt"/>
              </a:rPr>
              <a:t>Validation</a:t>
            </a:r>
            <a:endParaRPr lang="es-CO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8791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24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Britannic Bold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Andres Pitta</dc:creator>
  <cp:lastModifiedBy>Andres Pitta</cp:lastModifiedBy>
  <cp:revision>7</cp:revision>
  <dcterms:created xsi:type="dcterms:W3CDTF">2020-12-23T19:11:34Z</dcterms:created>
  <dcterms:modified xsi:type="dcterms:W3CDTF">2020-12-24T14:41:16Z</dcterms:modified>
</cp:coreProperties>
</file>