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Abel"/>
      <p:regular r:id="rId29"/>
    </p:embeddedFont>
    <p:embeddedFont>
      <p:font typeface="Barlow Semi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bold.fntdata"/><Relationship Id="rId30" Type="http://schemas.openxmlformats.org/officeDocument/2006/relationships/font" Target="fonts/BarlowSemi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048d5257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048d5257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048d5257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1048d5257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048d5257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048d5257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1048d5257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1048d5257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1048d5257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1048d5257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1048d5257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1048d5257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048d5257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048d5257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048d5257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048d5257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1048d5257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1048d5257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048d5257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048d5257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ndresQAgudelo/Inteligencia_Artificial/tree/main/SegundaPrevia/Busqueda%20en%20Profundidad" TargetMode="External"/><Relationship Id="rId4" Type="http://schemas.openxmlformats.org/officeDocument/2006/relationships/hyperlink" Target="https://github.com/AndresQAgudelo/Inteligencia_Artificial/tree/main/SegundaPrevia/Busqueda%20en%20Profundidad" TargetMode="External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ndresQAgudelo/Inteligencia_Artificial/tree/main/SegundaPrevia/Heuristica" TargetMode="External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resQAgudelo/Inteligencia_Artificial/tree/main/SegundaPrevia/Busqueda%20en%20Amplitud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MODELOS DE </a:t>
            </a:r>
            <a:r>
              <a:rPr lang="en" sz="5000"/>
              <a:t>BÚSQUEDA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612806" y="38429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Andres Felipe Quebrada Agudelo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42"/>
          <p:cNvSpPr txBox="1"/>
          <p:nvPr/>
        </p:nvSpPr>
        <p:spPr>
          <a:xfrm>
            <a:off x="2192825" y="4481750"/>
            <a:ext cx="46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Problemas Resueltos de Inteligencia Artificial Aplicada, Búsqueda y Representación.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Severino Fernandez, Jesus Gonzalez, Jose Mira.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Universidad Nacional de Educación a Distancia, Madrid, España</a:t>
            </a:r>
            <a:endParaRPr sz="700"/>
          </a:p>
        </p:txBody>
      </p:sp>
      <p:pic>
        <p:nvPicPr>
          <p:cNvPr id="2192" name="Google Shape;21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225" y="304800"/>
            <a:ext cx="6192807" cy="41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43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198" name="Google Shape;2198;p43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0" name="Google Shape;2200;p43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Búsqueda en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profundidad</a:t>
            </a:r>
            <a:endParaRPr/>
          </a:p>
        </p:txBody>
      </p:sp>
      <p:pic>
        <p:nvPicPr>
          <p:cNvPr id="2201" name="Google Shape;2201;p43"/>
          <p:cNvPicPr preferRelativeResize="0"/>
          <p:nvPr/>
        </p:nvPicPr>
        <p:blipFill rotWithShape="1">
          <a:blip r:embed="rId5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44"/>
          <p:cNvSpPr txBox="1"/>
          <p:nvPr>
            <p:ph idx="2" type="title"/>
          </p:nvPr>
        </p:nvSpPr>
        <p:spPr>
          <a:xfrm>
            <a:off x="2971800" y="13957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7" name="Google Shape;2207;p44"/>
          <p:cNvSpPr txBox="1"/>
          <p:nvPr>
            <p:ph idx="1" type="subTitle"/>
          </p:nvPr>
        </p:nvSpPr>
        <p:spPr>
          <a:xfrm>
            <a:off x="2971800" y="26966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informada o guiada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2212;p4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213" name="Google Shape;2213;p4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5" name="Google Shape;2215;p45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16" name="Google Shape;2216;p45"/>
          <p:cNvSpPr txBox="1"/>
          <p:nvPr>
            <p:ph idx="1" type="subTitle"/>
          </p:nvPr>
        </p:nvSpPr>
        <p:spPr>
          <a:xfrm>
            <a:off x="2167203" y="2585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Explorar en primer lugar aquellas trayectorias que parecen </a:t>
            </a:r>
            <a:r>
              <a:rPr lang="en" sz="1500"/>
              <a:t>más</a:t>
            </a:r>
            <a:r>
              <a:rPr lang="en" sz="1500"/>
              <a:t> prometedoras a la hora de conducir a una </a:t>
            </a:r>
            <a:r>
              <a:rPr lang="en" sz="1500"/>
              <a:t>solución (Heuristica)</a:t>
            </a:r>
            <a:r>
              <a:rPr lang="en" sz="1500"/>
              <a:t>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Ahora, a </a:t>
            </a:r>
            <a:r>
              <a:rPr lang="en" sz="1500"/>
              <a:t>diferencia</a:t>
            </a:r>
            <a:r>
              <a:rPr lang="en" sz="1500"/>
              <a:t> de la búsqueda ciega, se le </a:t>
            </a:r>
            <a:r>
              <a:rPr lang="en" sz="1500"/>
              <a:t>asignará</a:t>
            </a:r>
            <a:r>
              <a:rPr lang="en" sz="1500"/>
              <a:t> a cada nodo un valor que </a:t>
            </a:r>
            <a:r>
              <a:rPr lang="en" sz="1500"/>
              <a:t>dará</a:t>
            </a:r>
            <a:r>
              <a:rPr lang="en" sz="1500"/>
              <a:t> una idea de lo cerca que </a:t>
            </a:r>
            <a:r>
              <a:rPr lang="en" sz="1500"/>
              <a:t>está</a:t>
            </a:r>
            <a:r>
              <a:rPr lang="en" sz="1500"/>
              <a:t> de la meta.</a:t>
            </a:r>
            <a:endParaRPr sz="1500"/>
          </a:p>
        </p:txBody>
      </p:sp>
      <p:grpSp>
        <p:nvGrpSpPr>
          <p:cNvPr id="2217" name="Google Shape;2217;p45"/>
          <p:cNvGrpSpPr/>
          <p:nvPr/>
        </p:nvGrpSpPr>
        <p:grpSpPr>
          <a:xfrm>
            <a:off x="4250307" y="1160125"/>
            <a:ext cx="643329" cy="412735"/>
            <a:chOff x="2081650" y="2050750"/>
            <a:chExt cx="483125" cy="424625"/>
          </a:xfrm>
        </p:grpSpPr>
        <p:sp>
          <p:nvSpPr>
            <p:cNvPr id="2218" name="Google Shape;2218;p45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8" name="Google Shape;2228;p46"/>
          <p:cNvGrpSpPr/>
          <p:nvPr/>
        </p:nvGrpSpPr>
        <p:grpSpPr>
          <a:xfrm>
            <a:off x="2038399" y="2773891"/>
            <a:ext cx="175013" cy="27000"/>
            <a:chOff x="5662375" y="212375"/>
            <a:chExt cx="175013" cy="27000"/>
          </a:xfrm>
        </p:grpSpPr>
        <p:sp>
          <p:nvSpPr>
            <p:cNvPr id="2229" name="Google Shape;222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32" name="Google Shape;2232;p46"/>
          <p:cNvGrpSpPr/>
          <p:nvPr/>
        </p:nvGrpSpPr>
        <p:grpSpPr>
          <a:xfrm>
            <a:off x="4438194" y="1953228"/>
            <a:ext cx="175013" cy="27000"/>
            <a:chOff x="5662375" y="212375"/>
            <a:chExt cx="175013" cy="27000"/>
          </a:xfrm>
        </p:grpSpPr>
        <p:sp>
          <p:nvSpPr>
            <p:cNvPr id="2233" name="Google Shape;2233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36" name="Google Shape;2236;p4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2237" name="Google Shape;2237;p46"/>
          <p:cNvSpPr txBox="1"/>
          <p:nvPr>
            <p:ph idx="1" type="subTitle"/>
          </p:nvPr>
        </p:nvSpPr>
        <p:spPr>
          <a:xfrm>
            <a:off x="3643251" y="11995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el mejor</a:t>
            </a:r>
            <a:endParaRPr/>
          </a:p>
        </p:txBody>
      </p:sp>
      <p:sp>
        <p:nvSpPr>
          <p:cNvPr id="2238" name="Google Shape;2238;p46"/>
          <p:cNvSpPr txBox="1"/>
          <p:nvPr>
            <p:ph idx="2" type="subTitle"/>
          </p:nvPr>
        </p:nvSpPr>
        <p:spPr>
          <a:xfrm>
            <a:off x="1243453" y="1953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de gradiente</a:t>
            </a:r>
            <a:endParaRPr/>
          </a:p>
        </p:txBody>
      </p:sp>
      <p:grpSp>
        <p:nvGrpSpPr>
          <p:cNvPr id="2239" name="Google Shape;2239;p46"/>
          <p:cNvGrpSpPr/>
          <p:nvPr/>
        </p:nvGrpSpPr>
        <p:grpSpPr>
          <a:xfrm>
            <a:off x="6837994" y="2706878"/>
            <a:ext cx="175013" cy="27000"/>
            <a:chOff x="5662375" y="212375"/>
            <a:chExt cx="175013" cy="27000"/>
          </a:xfrm>
        </p:grpSpPr>
        <p:sp>
          <p:nvSpPr>
            <p:cNvPr id="2240" name="Google Shape;2240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43" name="Google Shape;2243;p46"/>
          <p:cNvSpPr txBox="1"/>
          <p:nvPr>
            <p:ph idx="1" type="subTitle"/>
          </p:nvPr>
        </p:nvSpPr>
        <p:spPr>
          <a:xfrm>
            <a:off x="6043051" y="1953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A*</a:t>
            </a:r>
            <a:endParaRPr/>
          </a:p>
        </p:txBody>
      </p:sp>
      <p:grpSp>
        <p:nvGrpSpPr>
          <p:cNvPr id="2244" name="Google Shape;2244;p46"/>
          <p:cNvGrpSpPr/>
          <p:nvPr/>
        </p:nvGrpSpPr>
        <p:grpSpPr>
          <a:xfrm>
            <a:off x="4420519" y="4101028"/>
            <a:ext cx="175013" cy="27000"/>
            <a:chOff x="5662375" y="212375"/>
            <a:chExt cx="175013" cy="27000"/>
          </a:xfrm>
        </p:grpSpPr>
        <p:sp>
          <p:nvSpPr>
            <p:cNvPr id="2245" name="Google Shape;2245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48" name="Google Shape;2248;p46"/>
          <p:cNvSpPr txBox="1"/>
          <p:nvPr>
            <p:ph idx="1" type="subTitle"/>
          </p:nvPr>
        </p:nvSpPr>
        <p:spPr>
          <a:xfrm>
            <a:off x="3643251" y="27972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con adversarios</a:t>
            </a:r>
            <a:endParaRPr/>
          </a:p>
        </p:txBody>
      </p:sp>
      <p:sp>
        <p:nvSpPr>
          <p:cNvPr id="2249" name="Google Shape;2249;p46"/>
          <p:cNvSpPr txBox="1"/>
          <p:nvPr>
            <p:ph idx="5" type="subTitle"/>
          </p:nvPr>
        </p:nvSpPr>
        <p:spPr>
          <a:xfrm>
            <a:off x="3689553" y="3466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Metodo Minimax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Método de poda ∝- β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" name="Google Shape;2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00" y="571800"/>
            <a:ext cx="5688100" cy="4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8"/>
          <p:cNvSpPr txBox="1"/>
          <p:nvPr/>
        </p:nvSpPr>
        <p:spPr>
          <a:xfrm>
            <a:off x="2192825" y="4481750"/>
            <a:ext cx="46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Problemas Resueltos de Inteligencia Artificial Aplicada, Búsqueda y Representación.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Severino Fernandez, Jesus Gonzalez, Jose Mira.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Universidad Nacional de Educación a Distancia, Madrid, España</a:t>
            </a:r>
            <a:endParaRPr sz="700"/>
          </a:p>
        </p:txBody>
      </p:sp>
      <p:pic>
        <p:nvPicPr>
          <p:cNvPr id="2260" name="Google Shape;2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50" y="148700"/>
            <a:ext cx="4794624" cy="27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800" y="2439475"/>
            <a:ext cx="4996325" cy="18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48"/>
          <p:cNvSpPr txBox="1"/>
          <p:nvPr/>
        </p:nvSpPr>
        <p:spPr>
          <a:xfrm>
            <a:off x="6617275" y="148700"/>
            <a:ext cx="108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Pag 50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863" y="152400"/>
            <a:ext cx="32082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" name="Google Shape;2272;p50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273" name="Google Shape;2273;p50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5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Heuristica</a:t>
            </a:r>
            <a:endParaRPr/>
          </a:p>
        </p:txBody>
      </p:sp>
      <p:pic>
        <p:nvPicPr>
          <p:cNvPr id="2276" name="Google Shape;2276;p50"/>
          <p:cNvPicPr preferRelativeResize="0"/>
          <p:nvPr/>
        </p:nvPicPr>
        <p:blipFill rotWithShape="1">
          <a:blip r:embed="rId4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5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671122" y="165522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671122" y="2656485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2" name="Google Shape;2112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2113" name="Google Shape;2113;p34"/>
          <p:cNvSpPr txBox="1"/>
          <p:nvPr>
            <p:ph idx="1" type="subTitle"/>
          </p:nvPr>
        </p:nvSpPr>
        <p:spPr>
          <a:xfrm>
            <a:off x="1603683" y="16302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NO INFORMADA O </a:t>
            </a:r>
            <a:r>
              <a:rPr lang="en"/>
              <a:t>BÚSQUEDA</a:t>
            </a:r>
            <a:r>
              <a:rPr lang="en"/>
              <a:t> CIEGA</a:t>
            </a:r>
            <a:endParaRPr/>
          </a:p>
        </p:txBody>
      </p:sp>
      <p:sp>
        <p:nvSpPr>
          <p:cNvPr id="2114" name="Google Shape;2114;p34"/>
          <p:cNvSpPr txBox="1"/>
          <p:nvPr>
            <p:ph idx="3" type="subTitle"/>
          </p:nvPr>
        </p:nvSpPr>
        <p:spPr>
          <a:xfrm>
            <a:off x="1603683" y="251479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INFORMADA 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GUIADA</a:t>
            </a:r>
            <a:endParaRPr/>
          </a:p>
        </p:txBody>
      </p:sp>
      <p:sp>
        <p:nvSpPr>
          <p:cNvPr id="2115" name="Google Shape;2115;p34"/>
          <p:cNvSpPr txBox="1"/>
          <p:nvPr>
            <p:ph idx="9" type="title"/>
          </p:nvPr>
        </p:nvSpPr>
        <p:spPr>
          <a:xfrm>
            <a:off x="753291" y="180402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6" name="Google Shape;2116;p34"/>
          <p:cNvSpPr txBox="1"/>
          <p:nvPr>
            <p:ph idx="13" type="title"/>
          </p:nvPr>
        </p:nvSpPr>
        <p:spPr>
          <a:xfrm>
            <a:off x="753291" y="280739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5"/>
          <p:cNvSpPr txBox="1"/>
          <p:nvPr>
            <p:ph idx="2" type="title"/>
          </p:nvPr>
        </p:nvSpPr>
        <p:spPr>
          <a:xfrm>
            <a:off x="2971800" y="1395763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2" name="Google Shape;2122;p35"/>
          <p:cNvSpPr txBox="1"/>
          <p:nvPr>
            <p:ph idx="1" type="subTitle"/>
          </p:nvPr>
        </p:nvSpPr>
        <p:spPr>
          <a:xfrm>
            <a:off x="2971800" y="26966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no informada o ciega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7" name="Google Shape;2127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28" name="Google Shape;2128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0" name="Google Shape;2130;p36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31" name="Google Shape;2131;p36"/>
          <p:cNvSpPr txBox="1"/>
          <p:nvPr>
            <p:ph idx="1" type="subTitle"/>
          </p:nvPr>
        </p:nvSpPr>
        <p:spPr>
          <a:xfrm>
            <a:off x="2167203" y="28195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Las computadoras son ciegas, no ven, son invidentes.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se conoce información del espacio de búsqueda.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Recursivo, no recursivo.</a:t>
            </a:r>
            <a:endParaRPr sz="1600"/>
          </a:p>
        </p:txBody>
      </p:sp>
      <p:grpSp>
        <p:nvGrpSpPr>
          <p:cNvPr id="2132" name="Google Shape;2132;p36"/>
          <p:cNvGrpSpPr/>
          <p:nvPr/>
        </p:nvGrpSpPr>
        <p:grpSpPr>
          <a:xfrm>
            <a:off x="4189484" y="1160134"/>
            <a:ext cx="765039" cy="412725"/>
            <a:chOff x="2080675" y="352325"/>
            <a:chExt cx="485000" cy="254800"/>
          </a:xfrm>
        </p:grpSpPr>
        <p:sp>
          <p:nvSpPr>
            <p:cNvPr id="2133" name="Google Shape;2133;p36"/>
            <p:cNvSpPr/>
            <p:nvPr/>
          </p:nvSpPr>
          <p:spPr>
            <a:xfrm>
              <a:off x="2080675" y="352325"/>
              <a:ext cx="485000" cy="254800"/>
            </a:xfrm>
            <a:custGeom>
              <a:rect b="b" l="l" r="r" t="t"/>
              <a:pathLst>
                <a:path extrusionOk="0" h="10192" w="1940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2246650" y="408900"/>
              <a:ext cx="147075" cy="141600"/>
            </a:xfrm>
            <a:custGeom>
              <a:rect b="b" l="l" r="r" t="t"/>
              <a:pathLst>
                <a:path extrusionOk="0" h="5664" w="5883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37"/>
          <p:cNvGrpSpPr/>
          <p:nvPr/>
        </p:nvGrpSpPr>
        <p:grpSpPr>
          <a:xfrm>
            <a:off x="3248624" y="3893816"/>
            <a:ext cx="175013" cy="27000"/>
            <a:chOff x="5662375" y="212375"/>
            <a:chExt cx="175013" cy="27000"/>
          </a:xfrm>
        </p:grpSpPr>
        <p:sp>
          <p:nvSpPr>
            <p:cNvPr id="2140" name="Google Shape;214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43" name="Google Shape;2143;p37"/>
          <p:cNvGrpSpPr/>
          <p:nvPr/>
        </p:nvGrpSpPr>
        <p:grpSpPr>
          <a:xfrm>
            <a:off x="5868694" y="3893828"/>
            <a:ext cx="175013" cy="27000"/>
            <a:chOff x="5662375" y="212375"/>
            <a:chExt cx="175013" cy="27000"/>
          </a:xfrm>
        </p:grpSpPr>
        <p:sp>
          <p:nvSpPr>
            <p:cNvPr id="2144" name="Google Shape;214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47" name="Google Shape;2147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2148" name="Google Shape;2148;p37"/>
          <p:cNvSpPr txBox="1"/>
          <p:nvPr>
            <p:ph idx="1" type="subTitle"/>
          </p:nvPr>
        </p:nvSpPr>
        <p:spPr>
          <a:xfrm>
            <a:off x="50783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Profundidad</a:t>
            </a:r>
            <a:endParaRPr/>
          </a:p>
        </p:txBody>
      </p:sp>
      <p:sp>
        <p:nvSpPr>
          <p:cNvPr id="2149" name="Google Shape;2149;p37"/>
          <p:cNvSpPr txBox="1"/>
          <p:nvPr>
            <p:ph idx="2" type="subTitle"/>
          </p:nvPr>
        </p:nvSpPr>
        <p:spPr>
          <a:xfrm>
            <a:off x="24537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</a:t>
            </a:r>
            <a:endParaRPr/>
          </a:p>
        </p:txBody>
      </p:sp>
      <p:sp>
        <p:nvSpPr>
          <p:cNvPr id="2150" name="Google Shape;2150;p37"/>
          <p:cNvSpPr txBox="1"/>
          <p:nvPr>
            <p:ph idx="4" type="subTitle"/>
          </p:nvPr>
        </p:nvSpPr>
        <p:spPr>
          <a:xfrm>
            <a:off x="50783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(DFS)</a:t>
            </a:r>
            <a:endParaRPr/>
          </a:p>
        </p:txBody>
      </p:sp>
      <p:sp>
        <p:nvSpPr>
          <p:cNvPr id="2151" name="Google Shape;2151;p37"/>
          <p:cNvSpPr txBox="1"/>
          <p:nvPr>
            <p:ph idx="5" type="subTitle"/>
          </p:nvPr>
        </p:nvSpPr>
        <p:spPr>
          <a:xfrm>
            <a:off x="24537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(BFS)</a:t>
            </a:r>
            <a:endParaRPr/>
          </a:p>
        </p:txBody>
      </p:sp>
      <p:grpSp>
        <p:nvGrpSpPr>
          <p:cNvPr id="2152" name="Google Shape;2152;p37"/>
          <p:cNvGrpSpPr/>
          <p:nvPr/>
        </p:nvGrpSpPr>
        <p:grpSpPr>
          <a:xfrm>
            <a:off x="3125579" y="2002569"/>
            <a:ext cx="420798" cy="329100"/>
            <a:chOff x="4920150" y="1977875"/>
            <a:chExt cx="68525" cy="33800"/>
          </a:xfrm>
        </p:grpSpPr>
        <p:sp>
          <p:nvSpPr>
            <p:cNvPr id="2153" name="Google Shape;2153;p37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6" name="Google Shape;2156;p37"/>
          <p:cNvGrpSpPr/>
          <p:nvPr/>
        </p:nvGrpSpPr>
        <p:grpSpPr>
          <a:xfrm rot="5400000">
            <a:off x="5745742" y="2002544"/>
            <a:ext cx="420798" cy="329100"/>
            <a:chOff x="4920150" y="1977875"/>
            <a:chExt cx="68525" cy="33800"/>
          </a:xfrm>
        </p:grpSpPr>
        <p:sp>
          <p:nvSpPr>
            <p:cNvPr id="2157" name="Google Shape;2157;p37"/>
            <p:cNvSpPr/>
            <p:nvPr/>
          </p:nvSpPr>
          <p:spPr>
            <a:xfrm>
              <a:off x="4949175" y="1977875"/>
              <a:ext cx="39500" cy="33800"/>
            </a:xfrm>
            <a:custGeom>
              <a:rect b="b" l="l" r="r" t="t"/>
              <a:pathLst>
                <a:path extrusionOk="0" h="1352" w="158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4931875" y="1991450"/>
              <a:ext cx="12825" cy="6700"/>
            </a:xfrm>
            <a:custGeom>
              <a:rect b="b" l="l" r="r" t="t"/>
              <a:pathLst>
                <a:path extrusionOk="0" h="268" w="513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4920150" y="1991450"/>
              <a:ext cx="9225" cy="6700"/>
            </a:xfrm>
            <a:custGeom>
              <a:rect b="b" l="l" r="r" t="t"/>
              <a:pathLst>
                <a:path extrusionOk="0" h="268" w="369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4" name="Google Shape;21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50" y="1088825"/>
            <a:ext cx="4856075" cy="26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38"/>
          <p:cNvSpPr txBox="1"/>
          <p:nvPr>
            <p:ph idx="1" type="subTitle"/>
          </p:nvPr>
        </p:nvSpPr>
        <p:spPr>
          <a:xfrm>
            <a:off x="3139333" y="2158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AMPLITUD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" name="Google Shape;21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50" y="607915"/>
            <a:ext cx="5486129" cy="3927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39"/>
          <p:cNvSpPr txBox="1"/>
          <p:nvPr/>
        </p:nvSpPr>
        <p:spPr>
          <a:xfrm>
            <a:off x="2192825" y="4481750"/>
            <a:ext cx="46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Problemas Resueltos de Inteligencia Artificial Aplicada, </a:t>
            </a:r>
            <a:r>
              <a:rPr lang="en" sz="700"/>
              <a:t>Búsqueda</a:t>
            </a:r>
            <a:r>
              <a:rPr lang="en" sz="700"/>
              <a:t> y </a:t>
            </a:r>
            <a:r>
              <a:rPr lang="en" sz="700"/>
              <a:t>Representación.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Severino Fernandez, Jesus Gonzalez, Jose Mira.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Universidad Nacional de Educación a Distancia, Madrid, España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" name="Google Shape;2176;p40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177" name="Google Shape;2177;p40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9" name="Google Shape;2179;p4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</a:t>
            </a:r>
            <a:r>
              <a:rPr lang="en"/>
              <a:t>pseudocódigo</a:t>
            </a:r>
            <a:r>
              <a:rPr lang="en"/>
              <a:t> y </a:t>
            </a:r>
            <a:r>
              <a:rPr lang="en"/>
              <a:t>código</a:t>
            </a:r>
            <a:r>
              <a:rPr lang="en"/>
              <a:t> en github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Búsqueda en Amplitud</a:t>
            </a:r>
            <a:endParaRPr/>
          </a:p>
        </p:txBody>
      </p:sp>
      <p:pic>
        <p:nvPicPr>
          <p:cNvPr id="2180" name="Google Shape;2180;p40"/>
          <p:cNvPicPr preferRelativeResize="0"/>
          <p:nvPr/>
        </p:nvPicPr>
        <p:blipFill rotWithShape="1">
          <a:blip r:embed="rId4">
            <a:alphaModFix/>
          </a:blip>
          <a:srcRect b="0" l="34985" r="2674" t="0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41"/>
          <p:cNvSpPr txBox="1"/>
          <p:nvPr>
            <p:ph idx="1" type="subTitle"/>
          </p:nvPr>
        </p:nvSpPr>
        <p:spPr>
          <a:xfrm>
            <a:off x="3139333" y="2158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PROFUNDIDAD</a:t>
            </a:r>
            <a:endParaRPr sz="2000"/>
          </a:p>
        </p:txBody>
      </p:sp>
      <p:pic>
        <p:nvPicPr>
          <p:cNvPr id="2186" name="Google Shape;21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175" y="1203214"/>
            <a:ext cx="4725650" cy="27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