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BB765-4DF0-4EAF-9953-C45E9119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9A412-733B-4367-984C-CDEFF64B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354CA-203C-489F-B990-5ED105DC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BBF8B-B1E6-46B7-A4C6-3B3A30FA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80FAF-4987-402A-A0FD-15B36E7A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13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3F6E-17E4-45F5-9FA9-6A1BCF36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67F7E4-EA07-4E2E-8571-4F013BE9F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F9175-F191-4649-A512-1C9670F3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06348-4946-44C9-99ED-30F1CA66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541BD-2B66-40B5-BD71-00D57F4A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7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4D3347-3B6B-4027-81C3-4AB0F411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0B1F01-6CC9-4AC1-AC12-10FCEC38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440DB2-495A-4917-8FB6-B60A8289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41536-FB94-41CB-983F-D9F04002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2C5EB-84E4-4F8F-95E4-833E6C45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8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8D48-8246-45E8-90B0-9A364DFE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734D3-84BB-4E88-8B47-8E846F3C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92EFB-9B96-4CC9-8E91-48F146FC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513DB-EFDE-42E9-8434-6E64EB44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7BAE7-E0D3-4E55-96C7-647DE858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3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16F7-C453-4955-8FB8-4134A618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DEB31-C967-4B57-9735-95C4DFDA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A5197-51C2-4CC9-A58B-B7BB29D8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07C7F-8875-4386-8AF7-8FA643B4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3EE1-A3A4-474F-847C-9770D7E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0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D7B86-F480-4093-A128-5087A9A9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68E7F-672C-4978-B2A7-37D3AA945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9D2E19-2B2E-4C00-A4D7-5D231CB32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716B08-C794-4AAD-B58F-35C872A7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CC460-27A0-48C9-AE40-6867DDCC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17321-DAFC-4CD1-8E6E-1DE7991F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9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C191-AEE3-4999-87C2-A3FE3599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5B1778-AB9D-428E-BD3A-D8025768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6FF3-7C40-4335-8222-D611CF12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878D7E-195B-44CA-96B4-CAF78845A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9226E1-5A7B-471C-9F2E-06E84411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5BC0C3-F89A-44AC-8110-6318D266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592B30-ED13-4CA3-A9E4-91EB173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3FA72E-15D1-4730-ABAE-3C683718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9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DC81C-10B3-4E9E-AD8C-6EBB384B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56247-8830-4957-80EB-09C16B6E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6ADB74-461B-4B28-B965-B7E8677D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0BE3CD-FAC4-4C1E-BB1D-8CC270A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66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D2C3A-21ED-494C-88BA-76FD1603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12453-7B55-4397-84B6-55301A61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793A5C-0EFC-42A7-B40F-3401A677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5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63E7-B6AF-495B-A0A6-B95CD892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8C27B-9415-42C5-B64E-CB1DCCF7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33CDF-19EC-40A1-966F-82D56437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B8FF2-8646-403A-B1C3-2150A29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906A4-5D02-424D-A117-468B1D8C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96FE6-A432-4FC2-A060-A4A45165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0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1B9B8-B041-416E-B044-CC0CF9A1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B121E7-E509-49E7-80B9-20EB0F97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D7B10-D3DD-4CDF-A596-AED75A3E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C696A-553C-4E6F-B19F-E96A1956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15777-4E99-43A2-908D-CD68CE2F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3ED885-79F9-46CA-867A-D1381028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45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931C15-EE87-4B55-829D-2E94B625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9D1F8-4A0D-47AF-88AA-F879FA35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5839D-FB00-4267-91EE-27A6F3879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F0CB-9E1D-48E3-8DDD-9D10AA3DADB0}" type="datetimeFigureOut">
              <a:rPr lang="es-CO" smtClean="0"/>
              <a:t>9/05/2023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848B0-8D20-4B01-9CEC-FC6BDD1CC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D662A-E9B1-4D03-B397-03CAB0B99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7E23-9ED6-4BCC-8441-2DF5DA8307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57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elogramo 8">
            <a:extLst>
              <a:ext uri="{FF2B5EF4-FFF2-40B4-BE49-F238E27FC236}">
                <a16:creationId xmlns:a16="http://schemas.microsoft.com/office/drawing/2014/main" id="{C8325952-CD54-40C4-85B3-F815FC224741}"/>
              </a:ext>
            </a:extLst>
          </p:cNvPr>
          <p:cNvSpPr/>
          <p:nvPr/>
        </p:nvSpPr>
        <p:spPr>
          <a:xfrm>
            <a:off x="10190531" y="3036656"/>
            <a:ext cx="304800" cy="447206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una sola esquina redondeada 9">
            <a:extLst>
              <a:ext uri="{FF2B5EF4-FFF2-40B4-BE49-F238E27FC236}">
                <a16:creationId xmlns:a16="http://schemas.microsoft.com/office/drawing/2014/main" id="{5E9D57D1-5F77-418A-AD28-EBC0AA05342E}"/>
              </a:ext>
            </a:extLst>
          </p:cNvPr>
          <p:cNvSpPr/>
          <p:nvPr/>
        </p:nvSpPr>
        <p:spPr>
          <a:xfrm>
            <a:off x="9778114" y="3273983"/>
            <a:ext cx="4638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804C940F-E631-4783-BA07-F04F4AA47803}"/>
              </a:ext>
            </a:extLst>
          </p:cNvPr>
          <p:cNvSpPr/>
          <p:nvPr/>
        </p:nvSpPr>
        <p:spPr>
          <a:xfrm>
            <a:off x="9587558" y="2474768"/>
            <a:ext cx="1815546" cy="57666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96FEEE5D-5C6A-43C6-BE07-9EBDA3547D34}"/>
              </a:ext>
            </a:extLst>
          </p:cNvPr>
          <p:cNvSpPr/>
          <p:nvPr/>
        </p:nvSpPr>
        <p:spPr>
          <a:xfrm>
            <a:off x="8836445" y="3132288"/>
            <a:ext cx="1308094" cy="44720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05089976-FD4C-45F8-814E-E3B81A8656E6}"/>
              </a:ext>
            </a:extLst>
          </p:cNvPr>
          <p:cNvSpPr/>
          <p:nvPr/>
        </p:nvSpPr>
        <p:spPr>
          <a:xfrm>
            <a:off x="10416376" y="3118655"/>
            <a:ext cx="1815544" cy="62069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4A0C9C03-B046-4E65-834C-8793F93B6EE8}"/>
              </a:ext>
            </a:extLst>
          </p:cNvPr>
          <p:cNvSpPr/>
          <p:nvPr/>
        </p:nvSpPr>
        <p:spPr>
          <a:xfrm>
            <a:off x="10191087" y="3853111"/>
            <a:ext cx="212036" cy="1253354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una sola esquina redondeada 10">
            <a:extLst>
              <a:ext uri="{FF2B5EF4-FFF2-40B4-BE49-F238E27FC236}">
                <a16:creationId xmlns:a16="http://schemas.microsoft.com/office/drawing/2014/main" id="{943F0B59-3CB3-4610-9C6D-C1638E8D2486}"/>
              </a:ext>
            </a:extLst>
          </p:cNvPr>
          <p:cNvSpPr/>
          <p:nvPr/>
        </p:nvSpPr>
        <p:spPr>
          <a:xfrm>
            <a:off x="10462395" y="3264692"/>
            <a:ext cx="3114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9E4C5037-6B3A-4B46-B555-4546E5615100}"/>
              </a:ext>
            </a:extLst>
          </p:cNvPr>
          <p:cNvSpPr/>
          <p:nvPr/>
        </p:nvSpPr>
        <p:spPr>
          <a:xfrm>
            <a:off x="9236767" y="3464005"/>
            <a:ext cx="1815544" cy="62069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C3445AA-E3D0-46D5-8B65-919F5A72EE23}"/>
              </a:ext>
            </a:extLst>
          </p:cNvPr>
          <p:cNvCxnSpPr>
            <a:cxnSpLocks/>
          </p:cNvCxnSpPr>
          <p:nvPr/>
        </p:nvCxnSpPr>
        <p:spPr>
          <a:xfrm>
            <a:off x="159026" y="5106465"/>
            <a:ext cx="1134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4C50C4E9-7432-4887-AD08-A351E5B915A1}"/>
              </a:ext>
            </a:extLst>
          </p:cNvPr>
          <p:cNvSpPr/>
          <p:nvPr/>
        </p:nvSpPr>
        <p:spPr>
          <a:xfrm>
            <a:off x="2413887" y="5108716"/>
            <a:ext cx="7364228" cy="12533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5E905B6-F8FA-4E6B-AF60-8CD5C51E7FEB}"/>
              </a:ext>
            </a:extLst>
          </p:cNvPr>
          <p:cNvSpPr/>
          <p:nvPr/>
        </p:nvSpPr>
        <p:spPr>
          <a:xfrm>
            <a:off x="9132684" y="5084732"/>
            <a:ext cx="357808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xplosión: 8 puntos 18">
            <a:extLst>
              <a:ext uri="{FF2B5EF4-FFF2-40B4-BE49-F238E27FC236}">
                <a16:creationId xmlns:a16="http://schemas.microsoft.com/office/drawing/2014/main" id="{4177B1E5-CB99-4AFF-BF1E-B531C33944E9}"/>
              </a:ext>
            </a:extLst>
          </p:cNvPr>
          <p:cNvSpPr/>
          <p:nvPr/>
        </p:nvSpPr>
        <p:spPr>
          <a:xfrm>
            <a:off x="855424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xplosión: 8 puntos 19">
            <a:extLst>
              <a:ext uri="{FF2B5EF4-FFF2-40B4-BE49-F238E27FC236}">
                <a16:creationId xmlns:a16="http://schemas.microsoft.com/office/drawing/2014/main" id="{5199B2BE-5DF0-43A6-BE1C-FCBA39C0F9B8}"/>
              </a:ext>
            </a:extLst>
          </p:cNvPr>
          <p:cNvSpPr/>
          <p:nvPr/>
        </p:nvSpPr>
        <p:spPr>
          <a:xfrm>
            <a:off x="10444812" y="4886226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8B172986-C66A-4437-AFB6-ACE3B40C00FF}"/>
              </a:ext>
            </a:extLst>
          </p:cNvPr>
          <p:cNvSpPr/>
          <p:nvPr/>
        </p:nvSpPr>
        <p:spPr>
          <a:xfrm>
            <a:off x="5405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495E5A0-A0F2-4301-A5D7-4FE41A979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t="20502" r="38566" b="31376"/>
          <a:stretch/>
        </p:blipFill>
        <p:spPr>
          <a:xfrm>
            <a:off x="111603" y="2547688"/>
            <a:ext cx="4745682" cy="2735550"/>
          </a:xfrm>
          <a:prstGeom prst="rect">
            <a:avLst/>
          </a:prstGeom>
        </p:spPr>
      </p:pic>
      <p:sp>
        <p:nvSpPr>
          <p:cNvPr id="26" name="Explosión: 8 puntos 25">
            <a:extLst>
              <a:ext uri="{FF2B5EF4-FFF2-40B4-BE49-F238E27FC236}">
                <a16:creationId xmlns:a16="http://schemas.microsoft.com/office/drawing/2014/main" id="{79A6BBFC-7747-4BC1-B4B8-B79F1D7F01AD}"/>
              </a:ext>
            </a:extLst>
          </p:cNvPr>
          <p:cNvSpPr/>
          <p:nvPr/>
        </p:nvSpPr>
        <p:spPr>
          <a:xfrm>
            <a:off x="4733354" y="4852155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6601F04B-7022-4081-80FA-8EE021849250}"/>
              </a:ext>
            </a:extLst>
          </p:cNvPr>
          <p:cNvSpPr/>
          <p:nvPr/>
        </p:nvSpPr>
        <p:spPr>
          <a:xfrm>
            <a:off x="5811605" y="482751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4A57D00-75BC-4C60-8765-B9E7DC63C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8358704" y="5503477"/>
            <a:ext cx="1419410" cy="80977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8CB5533-4900-488C-9590-7757B81BD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3470079" y="5562193"/>
            <a:ext cx="1419410" cy="8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elogramo 8">
            <a:extLst>
              <a:ext uri="{FF2B5EF4-FFF2-40B4-BE49-F238E27FC236}">
                <a16:creationId xmlns:a16="http://schemas.microsoft.com/office/drawing/2014/main" id="{C8325952-CD54-40C4-85B3-F815FC224741}"/>
              </a:ext>
            </a:extLst>
          </p:cNvPr>
          <p:cNvSpPr/>
          <p:nvPr/>
        </p:nvSpPr>
        <p:spPr>
          <a:xfrm>
            <a:off x="10190531" y="3036656"/>
            <a:ext cx="304800" cy="447206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una sola esquina redondeada 9">
            <a:extLst>
              <a:ext uri="{FF2B5EF4-FFF2-40B4-BE49-F238E27FC236}">
                <a16:creationId xmlns:a16="http://schemas.microsoft.com/office/drawing/2014/main" id="{5E9D57D1-5F77-418A-AD28-EBC0AA05342E}"/>
              </a:ext>
            </a:extLst>
          </p:cNvPr>
          <p:cNvSpPr/>
          <p:nvPr/>
        </p:nvSpPr>
        <p:spPr>
          <a:xfrm>
            <a:off x="9778114" y="3273983"/>
            <a:ext cx="4638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804C940F-E631-4783-BA07-F04F4AA47803}"/>
              </a:ext>
            </a:extLst>
          </p:cNvPr>
          <p:cNvSpPr/>
          <p:nvPr/>
        </p:nvSpPr>
        <p:spPr>
          <a:xfrm>
            <a:off x="9587558" y="2474768"/>
            <a:ext cx="1815546" cy="57666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96FEEE5D-5C6A-43C6-BE07-9EBDA3547D34}"/>
              </a:ext>
            </a:extLst>
          </p:cNvPr>
          <p:cNvSpPr/>
          <p:nvPr/>
        </p:nvSpPr>
        <p:spPr>
          <a:xfrm>
            <a:off x="8836445" y="3132288"/>
            <a:ext cx="1308094" cy="44720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05089976-FD4C-45F8-814E-E3B81A8656E6}"/>
              </a:ext>
            </a:extLst>
          </p:cNvPr>
          <p:cNvSpPr/>
          <p:nvPr/>
        </p:nvSpPr>
        <p:spPr>
          <a:xfrm>
            <a:off x="10416376" y="3118655"/>
            <a:ext cx="1815544" cy="62069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4A0C9C03-B046-4E65-834C-8793F93B6EE8}"/>
              </a:ext>
            </a:extLst>
          </p:cNvPr>
          <p:cNvSpPr/>
          <p:nvPr/>
        </p:nvSpPr>
        <p:spPr>
          <a:xfrm>
            <a:off x="10191087" y="3853111"/>
            <a:ext cx="212036" cy="1253354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una sola esquina redondeada 10">
            <a:extLst>
              <a:ext uri="{FF2B5EF4-FFF2-40B4-BE49-F238E27FC236}">
                <a16:creationId xmlns:a16="http://schemas.microsoft.com/office/drawing/2014/main" id="{943F0B59-3CB3-4610-9C6D-C1638E8D2486}"/>
              </a:ext>
            </a:extLst>
          </p:cNvPr>
          <p:cNvSpPr/>
          <p:nvPr/>
        </p:nvSpPr>
        <p:spPr>
          <a:xfrm>
            <a:off x="10462395" y="3264692"/>
            <a:ext cx="3114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9E4C5037-6B3A-4B46-B555-4546E5615100}"/>
              </a:ext>
            </a:extLst>
          </p:cNvPr>
          <p:cNvSpPr/>
          <p:nvPr/>
        </p:nvSpPr>
        <p:spPr>
          <a:xfrm>
            <a:off x="9236767" y="3464005"/>
            <a:ext cx="1815544" cy="62069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C3445AA-E3D0-46D5-8B65-919F5A72EE23}"/>
              </a:ext>
            </a:extLst>
          </p:cNvPr>
          <p:cNvCxnSpPr>
            <a:cxnSpLocks/>
          </p:cNvCxnSpPr>
          <p:nvPr/>
        </p:nvCxnSpPr>
        <p:spPr>
          <a:xfrm>
            <a:off x="159026" y="5106465"/>
            <a:ext cx="1134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4C50C4E9-7432-4887-AD08-A351E5B915A1}"/>
              </a:ext>
            </a:extLst>
          </p:cNvPr>
          <p:cNvSpPr/>
          <p:nvPr/>
        </p:nvSpPr>
        <p:spPr>
          <a:xfrm>
            <a:off x="2413887" y="5108716"/>
            <a:ext cx="7364228" cy="12533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5E905B6-F8FA-4E6B-AF60-8CD5C51E7FEB}"/>
              </a:ext>
            </a:extLst>
          </p:cNvPr>
          <p:cNvSpPr/>
          <p:nvPr/>
        </p:nvSpPr>
        <p:spPr>
          <a:xfrm>
            <a:off x="9132684" y="5084732"/>
            <a:ext cx="357808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xplosión: 8 puntos 18">
            <a:extLst>
              <a:ext uri="{FF2B5EF4-FFF2-40B4-BE49-F238E27FC236}">
                <a16:creationId xmlns:a16="http://schemas.microsoft.com/office/drawing/2014/main" id="{4177B1E5-CB99-4AFF-BF1E-B531C33944E9}"/>
              </a:ext>
            </a:extLst>
          </p:cNvPr>
          <p:cNvSpPr/>
          <p:nvPr/>
        </p:nvSpPr>
        <p:spPr>
          <a:xfrm>
            <a:off x="855424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xplosión: 8 puntos 19">
            <a:extLst>
              <a:ext uri="{FF2B5EF4-FFF2-40B4-BE49-F238E27FC236}">
                <a16:creationId xmlns:a16="http://schemas.microsoft.com/office/drawing/2014/main" id="{5199B2BE-5DF0-43A6-BE1C-FCBA39C0F9B8}"/>
              </a:ext>
            </a:extLst>
          </p:cNvPr>
          <p:cNvSpPr/>
          <p:nvPr/>
        </p:nvSpPr>
        <p:spPr>
          <a:xfrm>
            <a:off x="10444812" y="4886226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8B172986-C66A-4437-AFB6-ACE3B40C00FF}"/>
              </a:ext>
            </a:extLst>
          </p:cNvPr>
          <p:cNvSpPr/>
          <p:nvPr/>
        </p:nvSpPr>
        <p:spPr>
          <a:xfrm>
            <a:off x="5405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495E5A0-A0F2-4301-A5D7-4FE41A979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t="20502" r="38566" b="31376"/>
          <a:stretch/>
        </p:blipFill>
        <p:spPr>
          <a:xfrm>
            <a:off x="111603" y="2547688"/>
            <a:ext cx="4745682" cy="2735550"/>
          </a:xfrm>
          <a:prstGeom prst="rect">
            <a:avLst/>
          </a:prstGeom>
        </p:spPr>
      </p:pic>
      <p:sp>
        <p:nvSpPr>
          <p:cNvPr id="26" name="Explosión: 8 puntos 25">
            <a:extLst>
              <a:ext uri="{FF2B5EF4-FFF2-40B4-BE49-F238E27FC236}">
                <a16:creationId xmlns:a16="http://schemas.microsoft.com/office/drawing/2014/main" id="{79A6BBFC-7747-4BC1-B4B8-B79F1D7F01AD}"/>
              </a:ext>
            </a:extLst>
          </p:cNvPr>
          <p:cNvSpPr/>
          <p:nvPr/>
        </p:nvSpPr>
        <p:spPr>
          <a:xfrm>
            <a:off x="4733354" y="4852155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6601F04B-7022-4081-80FA-8EE021849250}"/>
              </a:ext>
            </a:extLst>
          </p:cNvPr>
          <p:cNvSpPr/>
          <p:nvPr/>
        </p:nvSpPr>
        <p:spPr>
          <a:xfrm>
            <a:off x="5811605" y="482751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4A57D00-75BC-4C60-8765-B9E7DC63C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8358704" y="5503477"/>
            <a:ext cx="1419410" cy="80977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8CB5533-4900-488C-9590-7757B81BD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3470079" y="5562193"/>
            <a:ext cx="1419410" cy="8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elogramo 8">
            <a:extLst>
              <a:ext uri="{FF2B5EF4-FFF2-40B4-BE49-F238E27FC236}">
                <a16:creationId xmlns:a16="http://schemas.microsoft.com/office/drawing/2014/main" id="{C8325952-CD54-40C4-85B3-F815FC224741}"/>
              </a:ext>
            </a:extLst>
          </p:cNvPr>
          <p:cNvSpPr/>
          <p:nvPr/>
        </p:nvSpPr>
        <p:spPr>
          <a:xfrm>
            <a:off x="10190531" y="3036656"/>
            <a:ext cx="304800" cy="447206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una sola esquina redondeada 9">
            <a:extLst>
              <a:ext uri="{FF2B5EF4-FFF2-40B4-BE49-F238E27FC236}">
                <a16:creationId xmlns:a16="http://schemas.microsoft.com/office/drawing/2014/main" id="{5E9D57D1-5F77-418A-AD28-EBC0AA05342E}"/>
              </a:ext>
            </a:extLst>
          </p:cNvPr>
          <p:cNvSpPr/>
          <p:nvPr/>
        </p:nvSpPr>
        <p:spPr>
          <a:xfrm>
            <a:off x="9778114" y="3273983"/>
            <a:ext cx="4638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804C940F-E631-4783-BA07-F04F4AA47803}"/>
              </a:ext>
            </a:extLst>
          </p:cNvPr>
          <p:cNvSpPr/>
          <p:nvPr/>
        </p:nvSpPr>
        <p:spPr>
          <a:xfrm>
            <a:off x="9587558" y="2474768"/>
            <a:ext cx="1815546" cy="57666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96FEEE5D-5C6A-43C6-BE07-9EBDA3547D34}"/>
              </a:ext>
            </a:extLst>
          </p:cNvPr>
          <p:cNvSpPr/>
          <p:nvPr/>
        </p:nvSpPr>
        <p:spPr>
          <a:xfrm>
            <a:off x="8836445" y="3132288"/>
            <a:ext cx="1308094" cy="44720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05089976-FD4C-45F8-814E-E3B81A8656E6}"/>
              </a:ext>
            </a:extLst>
          </p:cNvPr>
          <p:cNvSpPr/>
          <p:nvPr/>
        </p:nvSpPr>
        <p:spPr>
          <a:xfrm>
            <a:off x="10363368" y="3118655"/>
            <a:ext cx="1815544" cy="62069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4A0C9C03-B046-4E65-834C-8793F93B6EE8}"/>
              </a:ext>
            </a:extLst>
          </p:cNvPr>
          <p:cNvSpPr/>
          <p:nvPr/>
        </p:nvSpPr>
        <p:spPr>
          <a:xfrm>
            <a:off x="10191087" y="3853111"/>
            <a:ext cx="212036" cy="1253354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una sola esquina redondeada 10">
            <a:extLst>
              <a:ext uri="{FF2B5EF4-FFF2-40B4-BE49-F238E27FC236}">
                <a16:creationId xmlns:a16="http://schemas.microsoft.com/office/drawing/2014/main" id="{943F0B59-3CB3-4610-9C6D-C1638E8D2486}"/>
              </a:ext>
            </a:extLst>
          </p:cNvPr>
          <p:cNvSpPr/>
          <p:nvPr/>
        </p:nvSpPr>
        <p:spPr>
          <a:xfrm>
            <a:off x="10462395" y="3264692"/>
            <a:ext cx="3114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9E4C5037-6B3A-4B46-B555-4546E5615100}"/>
              </a:ext>
            </a:extLst>
          </p:cNvPr>
          <p:cNvSpPr/>
          <p:nvPr/>
        </p:nvSpPr>
        <p:spPr>
          <a:xfrm>
            <a:off x="9236767" y="3464005"/>
            <a:ext cx="1815544" cy="62069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C3445AA-E3D0-46D5-8B65-919F5A72EE23}"/>
              </a:ext>
            </a:extLst>
          </p:cNvPr>
          <p:cNvCxnSpPr>
            <a:cxnSpLocks/>
          </p:cNvCxnSpPr>
          <p:nvPr/>
        </p:nvCxnSpPr>
        <p:spPr>
          <a:xfrm>
            <a:off x="159026" y="5106465"/>
            <a:ext cx="1134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4C50C4E9-7432-4887-AD08-A351E5B915A1}"/>
              </a:ext>
            </a:extLst>
          </p:cNvPr>
          <p:cNvSpPr/>
          <p:nvPr/>
        </p:nvSpPr>
        <p:spPr>
          <a:xfrm>
            <a:off x="2413887" y="5108716"/>
            <a:ext cx="7364228" cy="12533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5E905B6-F8FA-4E6B-AF60-8CD5C51E7FEB}"/>
              </a:ext>
            </a:extLst>
          </p:cNvPr>
          <p:cNvSpPr/>
          <p:nvPr/>
        </p:nvSpPr>
        <p:spPr>
          <a:xfrm>
            <a:off x="9132684" y="5084732"/>
            <a:ext cx="357808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xplosión: 8 puntos 18">
            <a:extLst>
              <a:ext uri="{FF2B5EF4-FFF2-40B4-BE49-F238E27FC236}">
                <a16:creationId xmlns:a16="http://schemas.microsoft.com/office/drawing/2014/main" id="{4177B1E5-CB99-4AFF-BF1E-B531C33944E9}"/>
              </a:ext>
            </a:extLst>
          </p:cNvPr>
          <p:cNvSpPr/>
          <p:nvPr/>
        </p:nvSpPr>
        <p:spPr>
          <a:xfrm>
            <a:off x="855424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xplosión: 8 puntos 19">
            <a:extLst>
              <a:ext uri="{FF2B5EF4-FFF2-40B4-BE49-F238E27FC236}">
                <a16:creationId xmlns:a16="http://schemas.microsoft.com/office/drawing/2014/main" id="{5199B2BE-5DF0-43A6-BE1C-FCBA39C0F9B8}"/>
              </a:ext>
            </a:extLst>
          </p:cNvPr>
          <p:cNvSpPr/>
          <p:nvPr/>
        </p:nvSpPr>
        <p:spPr>
          <a:xfrm>
            <a:off x="10444812" y="4886226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8B172986-C66A-4437-AFB6-ACE3B40C00FF}"/>
              </a:ext>
            </a:extLst>
          </p:cNvPr>
          <p:cNvSpPr/>
          <p:nvPr/>
        </p:nvSpPr>
        <p:spPr>
          <a:xfrm>
            <a:off x="5405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495E5A0-A0F2-4301-A5D7-4FE41A979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t="20502" r="38566" b="31376"/>
          <a:stretch/>
        </p:blipFill>
        <p:spPr>
          <a:xfrm>
            <a:off x="111603" y="2547688"/>
            <a:ext cx="4745682" cy="2735550"/>
          </a:xfrm>
          <a:prstGeom prst="rect">
            <a:avLst/>
          </a:prstGeom>
        </p:spPr>
      </p:pic>
      <p:sp>
        <p:nvSpPr>
          <p:cNvPr id="26" name="Explosión: 8 puntos 25">
            <a:extLst>
              <a:ext uri="{FF2B5EF4-FFF2-40B4-BE49-F238E27FC236}">
                <a16:creationId xmlns:a16="http://schemas.microsoft.com/office/drawing/2014/main" id="{79A6BBFC-7747-4BC1-B4B8-B79F1D7F01AD}"/>
              </a:ext>
            </a:extLst>
          </p:cNvPr>
          <p:cNvSpPr/>
          <p:nvPr/>
        </p:nvSpPr>
        <p:spPr>
          <a:xfrm>
            <a:off x="4733354" y="4852155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6601F04B-7022-4081-80FA-8EE021849250}"/>
              </a:ext>
            </a:extLst>
          </p:cNvPr>
          <p:cNvSpPr/>
          <p:nvPr/>
        </p:nvSpPr>
        <p:spPr>
          <a:xfrm>
            <a:off x="5811605" y="482751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4A57D00-75BC-4C60-8765-B9E7DC63C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8358704" y="5503477"/>
            <a:ext cx="1419410" cy="80977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8CB5533-4900-488C-9590-7757B81BD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3470079" y="5562193"/>
            <a:ext cx="1419410" cy="809776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9B4DA0F-0139-4529-8523-B5C2A5BFEEDC}"/>
              </a:ext>
            </a:extLst>
          </p:cNvPr>
          <p:cNvSpPr/>
          <p:nvPr/>
        </p:nvSpPr>
        <p:spPr>
          <a:xfrm>
            <a:off x="13252" y="1742155"/>
            <a:ext cx="12205252" cy="1129553"/>
          </a:xfrm>
          <a:custGeom>
            <a:avLst/>
            <a:gdLst>
              <a:gd name="connsiteX0" fmla="*/ 0 w 12205252"/>
              <a:gd name="connsiteY0" fmla="*/ 1093810 h 1129553"/>
              <a:gd name="connsiteX1" fmla="*/ 2292626 w 12205252"/>
              <a:gd name="connsiteY1" fmla="*/ 311932 h 1129553"/>
              <a:gd name="connsiteX2" fmla="*/ 4161183 w 12205252"/>
              <a:gd name="connsiteY2" fmla="*/ 99897 h 1129553"/>
              <a:gd name="connsiteX3" fmla="*/ 6745357 w 12205252"/>
              <a:gd name="connsiteY3" fmla="*/ 1040802 h 1129553"/>
              <a:gd name="connsiteX4" fmla="*/ 7845287 w 12205252"/>
              <a:gd name="connsiteY4" fmla="*/ 974541 h 1129553"/>
              <a:gd name="connsiteX5" fmla="*/ 9488557 w 12205252"/>
              <a:gd name="connsiteY5" fmla="*/ 20384 h 1129553"/>
              <a:gd name="connsiteX6" fmla="*/ 12205252 w 12205252"/>
              <a:gd name="connsiteY6" fmla="*/ 298680 h 1129553"/>
              <a:gd name="connsiteX7" fmla="*/ 12205252 w 12205252"/>
              <a:gd name="connsiteY7" fmla="*/ 298680 h 1129553"/>
              <a:gd name="connsiteX8" fmla="*/ 12178748 w 12205252"/>
              <a:gd name="connsiteY8" fmla="*/ 311932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5252" h="1129553">
                <a:moveTo>
                  <a:pt x="0" y="1093810"/>
                </a:moveTo>
                <a:cubicBezTo>
                  <a:pt x="799548" y="785697"/>
                  <a:pt x="1599096" y="477584"/>
                  <a:pt x="2292626" y="311932"/>
                </a:cubicBezTo>
                <a:cubicBezTo>
                  <a:pt x="2986157" y="146280"/>
                  <a:pt x="3419061" y="-21581"/>
                  <a:pt x="4161183" y="99897"/>
                </a:cubicBezTo>
                <a:cubicBezTo>
                  <a:pt x="4903305" y="221375"/>
                  <a:pt x="6131340" y="895028"/>
                  <a:pt x="6745357" y="1040802"/>
                </a:cubicBezTo>
                <a:cubicBezTo>
                  <a:pt x="7359374" y="1186576"/>
                  <a:pt x="7388087" y="1144611"/>
                  <a:pt x="7845287" y="974541"/>
                </a:cubicBezTo>
                <a:cubicBezTo>
                  <a:pt x="8302487" y="804471"/>
                  <a:pt x="8761896" y="133027"/>
                  <a:pt x="9488557" y="20384"/>
                </a:cubicBezTo>
                <a:cubicBezTo>
                  <a:pt x="10215218" y="-92260"/>
                  <a:pt x="12205252" y="298680"/>
                  <a:pt x="12205252" y="298680"/>
                </a:cubicBezTo>
                <a:lnTo>
                  <a:pt x="12205252" y="298680"/>
                </a:lnTo>
                <a:lnTo>
                  <a:pt x="12178748" y="3119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EDFF2CE-5486-4777-9CB3-7D11A949B649}"/>
              </a:ext>
            </a:extLst>
          </p:cNvPr>
          <p:cNvSpPr/>
          <p:nvPr/>
        </p:nvSpPr>
        <p:spPr>
          <a:xfrm>
            <a:off x="7315200" y="410817"/>
            <a:ext cx="596348" cy="58309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6D690A-C6D9-440E-8BEF-5AF0F5517174}"/>
              </a:ext>
            </a:extLst>
          </p:cNvPr>
          <p:cNvSpPr/>
          <p:nvPr/>
        </p:nvSpPr>
        <p:spPr>
          <a:xfrm>
            <a:off x="7580243" y="104187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05634A8-8815-45C2-80FE-37B92843C123}"/>
              </a:ext>
            </a:extLst>
          </p:cNvPr>
          <p:cNvSpPr/>
          <p:nvPr/>
        </p:nvSpPr>
        <p:spPr>
          <a:xfrm>
            <a:off x="7580243" y="0"/>
            <a:ext cx="92764" cy="331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569A49-928B-4AFD-8ADA-C9730028C249}"/>
              </a:ext>
            </a:extLst>
          </p:cNvPr>
          <p:cNvSpPr/>
          <p:nvPr/>
        </p:nvSpPr>
        <p:spPr>
          <a:xfrm rot="5400000">
            <a:off x="8212931" y="44938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F825C6C-5733-4FB7-8C81-89CA1CE65FFB}"/>
              </a:ext>
            </a:extLst>
          </p:cNvPr>
          <p:cNvSpPr/>
          <p:nvPr/>
        </p:nvSpPr>
        <p:spPr>
          <a:xfrm rot="5400000">
            <a:off x="6920843" y="429513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F19E0E4-2BCE-4742-859B-8BFDFBAF7579}"/>
              </a:ext>
            </a:extLst>
          </p:cNvPr>
          <p:cNvSpPr/>
          <p:nvPr/>
        </p:nvSpPr>
        <p:spPr>
          <a:xfrm rot="19772077">
            <a:off x="8010938" y="95578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67E9C1E-FF16-4C2F-AC13-62AE9696E1CD}"/>
              </a:ext>
            </a:extLst>
          </p:cNvPr>
          <p:cNvSpPr/>
          <p:nvPr/>
        </p:nvSpPr>
        <p:spPr>
          <a:xfrm rot="19772077">
            <a:off x="7169424" y="-97758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10D4842-BD67-46E4-8201-6C58A06D8018}"/>
              </a:ext>
            </a:extLst>
          </p:cNvPr>
          <p:cNvSpPr/>
          <p:nvPr/>
        </p:nvSpPr>
        <p:spPr>
          <a:xfrm rot="13268201">
            <a:off x="7125220" y="90480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788DACC-B152-4634-B817-F40B9B9F61C5}"/>
              </a:ext>
            </a:extLst>
          </p:cNvPr>
          <p:cNvSpPr/>
          <p:nvPr/>
        </p:nvSpPr>
        <p:spPr>
          <a:xfrm rot="13268201">
            <a:off x="8043239" y="-6726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30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9B4DA0F-0139-4529-8523-B5C2A5BFEEDC}"/>
              </a:ext>
            </a:extLst>
          </p:cNvPr>
          <p:cNvSpPr/>
          <p:nvPr/>
        </p:nvSpPr>
        <p:spPr>
          <a:xfrm>
            <a:off x="13252" y="1742155"/>
            <a:ext cx="12205252" cy="1129553"/>
          </a:xfrm>
          <a:custGeom>
            <a:avLst/>
            <a:gdLst>
              <a:gd name="connsiteX0" fmla="*/ 0 w 12205252"/>
              <a:gd name="connsiteY0" fmla="*/ 1093810 h 1129553"/>
              <a:gd name="connsiteX1" fmla="*/ 2292626 w 12205252"/>
              <a:gd name="connsiteY1" fmla="*/ 311932 h 1129553"/>
              <a:gd name="connsiteX2" fmla="*/ 4161183 w 12205252"/>
              <a:gd name="connsiteY2" fmla="*/ 99897 h 1129553"/>
              <a:gd name="connsiteX3" fmla="*/ 6745357 w 12205252"/>
              <a:gd name="connsiteY3" fmla="*/ 1040802 h 1129553"/>
              <a:gd name="connsiteX4" fmla="*/ 7845287 w 12205252"/>
              <a:gd name="connsiteY4" fmla="*/ 974541 h 1129553"/>
              <a:gd name="connsiteX5" fmla="*/ 9488557 w 12205252"/>
              <a:gd name="connsiteY5" fmla="*/ 20384 h 1129553"/>
              <a:gd name="connsiteX6" fmla="*/ 12205252 w 12205252"/>
              <a:gd name="connsiteY6" fmla="*/ 298680 h 1129553"/>
              <a:gd name="connsiteX7" fmla="*/ 12205252 w 12205252"/>
              <a:gd name="connsiteY7" fmla="*/ 298680 h 1129553"/>
              <a:gd name="connsiteX8" fmla="*/ 12178748 w 12205252"/>
              <a:gd name="connsiteY8" fmla="*/ 311932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5252" h="1129553">
                <a:moveTo>
                  <a:pt x="0" y="1093810"/>
                </a:moveTo>
                <a:cubicBezTo>
                  <a:pt x="799548" y="785697"/>
                  <a:pt x="1599096" y="477584"/>
                  <a:pt x="2292626" y="311932"/>
                </a:cubicBezTo>
                <a:cubicBezTo>
                  <a:pt x="2986157" y="146280"/>
                  <a:pt x="3419061" y="-21581"/>
                  <a:pt x="4161183" y="99897"/>
                </a:cubicBezTo>
                <a:cubicBezTo>
                  <a:pt x="4903305" y="221375"/>
                  <a:pt x="6131340" y="895028"/>
                  <a:pt x="6745357" y="1040802"/>
                </a:cubicBezTo>
                <a:cubicBezTo>
                  <a:pt x="7359374" y="1186576"/>
                  <a:pt x="7388087" y="1144611"/>
                  <a:pt x="7845287" y="974541"/>
                </a:cubicBezTo>
                <a:cubicBezTo>
                  <a:pt x="8302487" y="804471"/>
                  <a:pt x="8761896" y="133027"/>
                  <a:pt x="9488557" y="20384"/>
                </a:cubicBezTo>
                <a:cubicBezTo>
                  <a:pt x="10215218" y="-92260"/>
                  <a:pt x="12205252" y="298680"/>
                  <a:pt x="12205252" y="298680"/>
                </a:cubicBezTo>
                <a:lnTo>
                  <a:pt x="12205252" y="298680"/>
                </a:lnTo>
                <a:lnTo>
                  <a:pt x="12178748" y="3119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EDFF2CE-5486-4777-9CB3-7D11A949B649}"/>
              </a:ext>
            </a:extLst>
          </p:cNvPr>
          <p:cNvSpPr/>
          <p:nvPr/>
        </p:nvSpPr>
        <p:spPr>
          <a:xfrm>
            <a:off x="7315200" y="410817"/>
            <a:ext cx="596348" cy="58309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6D690A-C6D9-440E-8BEF-5AF0F5517174}"/>
              </a:ext>
            </a:extLst>
          </p:cNvPr>
          <p:cNvSpPr/>
          <p:nvPr/>
        </p:nvSpPr>
        <p:spPr>
          <a:xfrm>
            <a:off x="7580243" y="104187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05634A8-8815-45C2-80FE-37B92843C123}"/>
              </a:ext>
            </a:extLst>
          </p:cNvPr>
          <p:cNvSpPr/>
          <p:nvPr/>
        </p:nvSpPr>
        <p:spPr>
          <a:xfrm>
            <a:off x="7580243" y="0"/>
            <a:ext cx="92764" cy="331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569A49-928B-4AFD-8ADA-C9730028C249}"/>
              </a:ext>
            </a:extLst>
          </p:cNvPr>
          <p:cNvSpPr/>
          <p:nvPr/>
        </p:nvSpPr>
        <p:spPr>
          <a:xfrm rot="5400000">
            <a:off x="8212931" y="44938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F825C6C-5733-4FB7-8C81-89CA1CE65FFB}"/>
              </a:ext>
            </a:extLst>
          </p:cNvPr>
          <p:cNvSpPr/>
          <p:nvPr/>
        </p:nvSpPr>
        <p:spPr>
          <a:xfrm rot="5400000">
            <a:off x="6920843" y="429513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F19E0E4-2BCE-4742-859B-8BFDFBAF7579}"/>
              </a:ext>
            </a:extLst>
          </p:cNvPr>
          <p:cNvSpPr/>
          <p:nvPr/>
        </p:nvSpPr>
        <p:spPr>
          <a:xfrm rot="19772077">
            <a:off x="8010938" y="95578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67E9C1E-FF16-4C2F-AC13-62AE9696E1CD}"/>
              </a:ext>
            </a:extLst>
          </p:cNvPr>
          <p:cNvSpPr/>
          <p:nvPr/>
        </p:nvSpPr>
        <p:spPr>
          <a:xfrm rot="19772077">
            <a:off x="7169424" y="-97758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10D4842-BD67-46E4-8201-6C58A06D8018}"/>
              </a:ext>
            </a:extLst>
          </p:cNvPr>
          <p:cNvSpPr/>
          <p:nvPr/>
        </p:nvSpPr>
        <p:spPr>
          <a:xfrm rot="13268201">
            <a:off x="7125220" y="90480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788DACC-B152-4634-B817-F40B9B9F61C5}"/>
              </a:ext>
            </a:extLst>
          </p:cNvPr>
          <p:cNvSpPr/>
          <p:nvPr/>
        </p:nvSpPr>
        <p:spPr>
          <a:xfrm rot="13268201">
            <a:off x="8043239" y="-6726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36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2EDFF2CE-5486-4777-9CB3-7D11A949B649}"/>
              </a:ext>
            </a:extLst>
          </p:cNvPr>
          <p:cNvSpPr/>
          <p:nvPr/>
        </p:nvSpPr>
        <p:spPr>
          <a:xfrm>
            <a:off x="7315200" y="410817"/>
            <a:ext cx="596348" cy="58309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6D690A-C6D9-440E-8BEF-5AF0F5517174}"/>
              </a:ext>
            </a:extLst>
          </p:cNvPr>
          <p:cNvSpPr/>
          <p:nvPr/>
        </p:nvSpPr>
        <p:spPr>
          <a:xfrm>
            <a:off x="7580243" y="104187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05634A8-8815-45C2-80FE-37B92843C123}"/>
              </a:ext>
            </a:extLst>
          </p:cNvPr>
          <p:cNvSpPr/>
          <p:nvPr/>
        </p:nvSpPr>
        <p:spPr>
          <a:xfrm>
            <a:off x="7580243" y="0"/>
            <a:ext cx="92764" cy="331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569A49-928B-4AFD-8ADA-C9730028C249}"/>
              </a:ext>
            </a:extLst>
          </p:cNvPr>
          <p:cNvSpPr/>
          <p:nvPr/>
        </p:nvSpPr>
        <p:spPr>
          <a:xfrm rot="5400000">
            <a:off x="8212931" y="44938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F825C6C-5733-4FB7-8C81-89CA1CE65FFB}"/>
              </a:ext>
            </a:extLst>
          </p:cNvPr>
          <p:cNvSpPr/>
          <p:nvPr/>
        </p:nvSpPr>
        <p:spPr>
          <a:xfrm rot="5400000">
            <a:off x="6920843" y="429513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F19E0E4-2BCE-4742-859B-8BFDFBAF7579}"/>
              </a:ext>
            </a:extLst>
          </p:cNvPr>
          <p:cNvSpPr/>
          <p:nvPr/>
        </p:nvSpPr>
        <p:spPr>
          <a:xfrm rot="19772077">
            <a:off x="8010938" y="95578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67E9C1E-FF16-4C2F-AC13-62AE9696E1CD}"/>
              </a:ext>
            </a:extLst>
          </p:cNvPr>
          <p:cNvSpPr/>
          <p:nvPr/>
        </p:nvSpPr>
        <p:spPr>
          <a:xfrm rot="19772077">
            <a:off x="7169424" y="-97758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10D4842-BD67-46E4-8201-6C58A06D8018}"/>
              </a:ext>
            </a:extLst>
          </p:cNvPr>
          <p:cNvSpPr/>
          <p:nvPr/>
        </p:nvSpPr>
        <p:spPr>
          <a:xfrm rot="13268201">
            <a:off x="7125220" y="90480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788DACC-B152-4634-B817-F40B9B9F61C5}"/>
              </a:ext>
            </a:extLst>
          </p:cNvPr>
          <p:cNvSpPr/>
          <p:nvPr/>
        </p:nvSpPr>
        <p:spPr>
          <a:xfrm rot="13268201">
            <a:off x="8043239" y="-6726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8C27DF8B-3660-481D-A565-09B74A224328}"/>
              </a:ext>
            </a:extLst>
          </p:cNvPr>
          <p:cNvSpPr/>
          <p:nvPr/>
        </p:nvSpPr>
        <p:spPr>
          <a:xfrm>
            <a:off x="2895967" y="2440023"/>
            <a:ext cx="2451652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DBA87FF-511E-4FC6-93E9-892BBB4A9BC4}"/>
              </a:ext>
            </a:extLst>
          </p:cNvPr>
          <p:cNvSpPr/>
          <p:nvPr/>
        </p:nvSpPr>
        <p:spPr>
          <a:xfrm>
            <a:off x="5685915" y="1707348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5C8A7C8-5171-436D-A630-C51E34A6B4C1}"/>
              </a:ext>
            </a:extLst>
          </p:cNvPr>
          <p:cNvSpPr/>
          <p:nvPr/>
        </p:nvSpPr>
        <p:spPr>
          <a:xfrm>
            <a:off x="0" y="1832963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8C124B52-63BA-4398-846A-25B98D65A930}"/>
              </a:ext>
            </a:extLst>
          </p:cNvPr>
          <p:cNvSpPr/>
          <p:nvPr/>
        </p:nvSpPr>
        <p:spPr>
          <a:xfrm>
            <a:off x="10151165" y="1908951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B932FF99-DECC-42E9-8FE5-748E74FB81DC}"/>
              </a:ext>
            </a:extLst>
          </p:cNvPr>
          <p:cNvSpPr/>
          <p:nvPr/>
        </p:nvSpPr>
        <p:spPr>
          <a:xfrm>
            <a:off x="484755" y="1863834"/>
            <a:ext cx="575419" cy="742122"/>
          </a:xfrm>
          <a:custGeom>
            <a:avLst/>
            <a:gdLst>
              <a:gd name="connsiteX0" fmla="*/ 18828 w 575419"/>
              <a:gd name="connsiteY0" fmla="*/ 0 h 742122"/>
              <a:gd name="connsiteX1" fmla="*/ 58584 w 575419"/>
              <a:gd name="connsiteY1" fmla="*/ 212035 h 742122"/>
              <a:gd name="connsiteX2" fmla="*/ 32080 w 575419"/>
              <a:gd name="connsiteY2" fmla="*/ 424070 h 742122"/>
              <a:gd name="connsiteX3" fmla="*/ 575419 w 575419"/>
              <a:gd name="connsiteY3" fmla="*/ 742122 h 742122"/>
              <a:gd name="connsiteX4" fmla="*/ 575419 w 575419"/>
              <a:gd name="connsiteY4" fmla="*/ 742122 h 742122"/>
              <a:gd name="connsiteX5" fmla="*/ 575419 w 575419"/>
              <a:gd name="connsiteY5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419" h="742122">
                <a:moveTo>
                  <a:pt x="18828" y="0"/>
                </a:moveTo>
                <a:cubicBezTo>
                  <a:pt x="37601" y="70678"/>
                  <a:pt x="56375" y="141357"/>
                  <a:pt x="58584" y="212035"/>
                </a:cubicBezTo>
                <a:cubicBezTo>
                  <a:pt x="60793" y="282713"/>
                  <a:pt x="-54059" y="335722"/>
                  <a:pt x="32080" y="424070"/>
                </a:cubicBezTo>
                <a:cubicBezTo>
                  <a:pt x="118219" y="512418"/>
                  <a:pt x="575419" y="742122"/>
                  <a:pt x="575419" y="742122"/>
                </a:cubicBezTo>
                <a:lnTo>
                  <a:pt x="575419" y="742122"/>
                </a:lnTo>
                <a:lnTo>
                  <a:pt x="575419" y="742122"/>
                </a:lnTo>
              </a:path>
            </a:pathLst>
          </a:custGeom>
          <a:noFill/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3FFC984A-58AE-474B-BE37-E127F78E7EBB}"/>
              </a:ext>
            </a:extLst>
          </p:cNvPr>
          <p:cNvSpPr/>
          <p:nvPr/>
        </p:nvSpPr>
        <p:spPr>
          <a:xfrm>
            <a:off x="3869635" y="2446930"/>
            <a:ext cx="993913" cy="954156"/>
          </a:xfrm>
          <a:custGeom>
            <a:avLst/>
            <a:gdLst>
              <a:gd name="connsiteX0" fmla="*/ 0 w 993913"/>
              <a:gd name="connsiteY0" fmla="*/ 0 h 954156"/>
              <a:gd name="connsiteX1" fmla="*/ 371061 w 993913"/>
              <a:gd name="connsiteY1" fmla="*/ 251791 h 954156"/>
              <a:gd name="connsiteX2" fmla="*/ 198782 w 993913"/>
              <a:gd name="connsiteY2" fmla="*/ 463826 h 954156"/>
              <a:gd name="connsiteX3" fmla="*/ 834887 w 993913"/>
              <a:gd name="connsiteY3" fmla="*/ 861391 h 954156"/>
              <a:gd name="connsiteX4" fmla="*/ 993913 w 993913"/>
              <a:gd name="connsiteY4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913" h="954156">
                <a:moveTo>
                  <a:pt x="0" y="0"/>
                </a:moveTo>
                <a:cubicBezTo>
                  <a:pt x="168965" y="87243"/>
                  <a:pt x="337931" y="174487"/>
                  <a:pt x="371061" y="251791"/>
                </a:cubicBezTo>
                <a:cubicBezTo>
                  <a:pt x="404191" y="329095"/>
                  <a:pt x="121478" y="362226"/>
                  <a:pt x="198782" y="463826"/>
                </a:cubicBezTo>
                <a:cubicBezTo>
                  <a:pt x="276086" y="565426"/>
                  <a:pt x="702365" y="779669"/>
                  <a:pt x="834887" y="861391"/>
                </a:cubicBezTo>
                <a:cubicBezTo>
                  <a:pt x="967409" y="943113"/>
                  <a:pt x="980661" y="948634"/>
                  <a:pt x="993913" y="954156"/>
                </a:cubicBezTo>
              </a:path>
            </a:pathLst>
          </a:custGeom>
          <a:noFill/>
          <a:effectLst>
            <a:outerShdw blurRad="50800" dist="38100" dir="5400000" sx="99000" sy="99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7F1E770-E610-4548-8877-7BE5548F4625}"/>
              </a:ext>
            </a:extLst>
          </p:cNvPr>
          <p:cNvSpPr/>
          <p:nvPr/>
        </p:nvSpPr>
        <p:spPr>
          <a:xfrm>
            <a:off x="10353822" y="1957439"/>
            <a:ext cx="170430" cy="758178"/>
          </a:xfrm>
          <a:custGeom>
            <a:avLst/>
            <a:gdLst>
              <a:gd name="connsiteX0" fmla="*/ 562707 w 564324"/>
              <a:gd name="connsiteY0" fmla="*/ 0 h 1336430"/>
              <a:gd name="connsiteX1" fmla="*/ 182880 w 564324"/>
              <a:gd name="connsiteY1" fmla="*/ 407963 h 1336430"/>
              <a:gd name="connsiteX2" fmla="*/ 562707 w 564324"/>
              <a:gd name="connsiteY2" fmla="*/ 759655 h 1336430"/>
              <a:gd name="connsiteX3" fmla="*/ 0 w 564324"/>
              <a:gd name="connsiteY3" fmla="*/ 1336430 h 1336430"/>
              <a:gd name="connsiteX4" fmla="*/ 0 w 564324"/>
              <a:gd name="connsiteY4" fmla="*/ 133643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24" h="1336430">
                <a:moveTo>
                  <a:pt x="562707" y="0"/>
                </a:moveTo>
                <a:cubicBezTo>
                  <a:pt x="372793" y="140677"/>
                  <a:pt x="182880" y="281354"/>
                  <a:pt x="182880" y="407963"/>
                </a:cubicBezTo>
                <a:cubicBezTo>
                  <a:pt x="182880" y="534572"/>
                  <a:pt x="593187" y="604911"/>
                  <a:pt x="562707" y="759655"/>
                </a:cubicBezTo>
                <a:cubicBezTo>
                  <a:pt x="532227" y="914400"/>
                  <a:pt x="0" y="1336430"/>
                  <a:pt x="0" y="1336430"/>
                </a:cubicBezTo>
                <a:lnTo>
                  <a:pt x="0" y="1336430"/>
                </a:lnTo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47F90A1-425F-47D4-9D49-991ADD523ECD}"/>
              </a:ext>
            </a:extLst>
          </p:cNvPr>
          <p:cNvCxnSpPr>
            <a:stCxn id="17" idx="2"/>
          </p:cNvCxnSpPr>
          <p:nvPr/>
        </p:nvCxnSpPr>
        <p:spPr>
          <a:xfrm>
            <a:off x="993913" y="2032308"/>
            <a:ext cx="9345841" cy="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9914B74-C50B-40C2-ADE9-4CE241B6C25D}"/>
              </a:ext>
            </a:extLst>
          </p:cNvPr>
          <p:cNvCxnSpPr/>
          <p:nvPr/>
        </p:nvCxnSpPr>
        <p:spPr>
          <a:xfrm>
            <a:off x="11029071" y="2039214"/>
            <a:ext cx="1162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773C655-7CEC-4F76-AF56-3870E2E2DCA4}"/>
              </a:ext>
            </a:extLst>
          </p:cNvPr>
          <p:cNvCxnSpPr/>
          <p:nvPr/>
        </p:nvCxnSpPr>
        <p:spPr>
          <a:xfrm flipH="1">
            <a:off x="-77471" y="2032062"/>
            <a:ext cx="17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elogramo 8">
            <a:extLst>
              <a:ext uri="{FF2B5EF4-FFF2-40B4-BE49-F238E27FC236}">
                <a16:creationId xmlns:a16="http://schemas.microsoft.com/office/drawing/2014/main" id="{C8325952-CD54-40C4-85B3-F815FC224741}"/>
              </a:ext>
            </a:extLst>
          </p:cNvPr>
          <p:cNvSpPr/>
          <p:nvPr/>
        </p:nvSpPr>
        <p:spPr>
          <a:xfrm>
            <a:off x="10190531" y="3036656"/>
            <a:ext cx="304800" cy="447206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una sola esquina redondeada 9">
            <a:extLst>
              <a:ext uri="{FF2B5EF4-FFF2-40B4-BE49-F238E27FC236}">
                <a16:creationId xmlns:a16="http://schemas.microsoft.com/office/drawing/2014/main" id="{5E9D57D1-5F77-418A-AD28-EBC0AA05342E}"/>
              </a:ext>
            </a:extLst>
          </p:cNvPr>
          <p:cNvSpPr/>
          <p:nvPr/>
        </p:nvSpPr>
        <p:spPr>
          <a:xfrm>
            <a:off x="9778114" y="3273983"/>
            <a:ext cx="4638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804C940F-E631-4783-BA07-F04F4AA47803}"/>
              </a:ext>
            </a:extLst>
          </p:cNvPr>
          <p:cNvSpPr/>
          <p:nvPr/>
        </p:nvSpPr>
        <p:spPr>
          <a:xfrm>
            <a:off x="9587558" y="2474768"/>
            <a:ext cx="1815546" cy="57666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96FEEE5D-5C6A-43C6-BE07-9EBDA3547D34}"/>
              </a:ext>
            </a:extLst>
          </p:cNvPr>
          <p:cNvSpPr/>
          <p:nvPr/>
        </p:nvSpPr>
        <p:spPr>
          <a:xfrm>
            <a:off x="8836445" y="3132288"/>
            <a:ext cx="1308094" cy="44720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05089976-FD4C-45F8-814E-E3B81A8656E6}"/>
              </a:ext>
            </a:extLst>
          </p:cNvPr>
          <p:cNvSpPr/>
          <p:nvPr/>
        </p:nvSpPr>
        <p:spPr>
          <a:xfrm>
            <a:off x="10416376" y="3118655"/>
            <a:ext cx="1815544" cy="62069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4A0C9C03-B046-4E65-834C-8793F93B6EE8}"/>
              </a:ext>
            </a:extLst>
          </p:cNvPr>
          <p:cNvSpPr/>
          <p:nvPr/>
        </p:nvSpPr>
        <p:spPr>
          <a:xfrm>
            <a:off x="10191087" y="3853111"/>
            <a:ext cx="212036" cy="1253354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una sola esquina redondeada 10">
            <a:extLst>
              <a:ext uri="{FF2B5EF4-FFF2-40B4-BE49-F238E27FC236}">
                <a16:creationId xmlns:a16="http://schemas.microsoft.com/office/drawing/2014/main" id="{943F0B59-3CB3-4610-9C6D-C1638E8D2486}"/>
              </a:ext>
            </a:extLst>
          </p:cNvPr>
          <p:cNvSpPr/>
          <p:nvPr/>
        </p:nvSpPr>
        <p:spPr>
          <a:xfrm>
            <a:off x="10462395" y="3264692"/>
            <a:ext cx="3114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9E4C5037-6B3A-4B46-B555-4546E5615100}"/>
              </a:ext>
            </a:extLst>
          </p:cNvPr>
          <p:cNvSpPr/>
          <p:nvPr/>
        </p:nvSpPr>
        <p:spPr>
          <a:xfrm>
            <a:off x="9236767" y="3464005"/>
            <a:ext cx="1815544" cy="62069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C3445AA-E3D0-46D5-8B65-919F5A72EE23}"/>
              </a:ext>
            </a:extLst>
          </p:cNvPr>
          <p:cNvCxnSpPr>
            <a:cxnSpLocks/>
          </p:cNvCxnSpPr>
          <p:nvPr/>
        </p:nvCxnSpPr>
        <p:spPr>
          <a:xfrm>
            <a:off x="159026" y="5106465"/>
            <a:ext cx="1134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4C50C4E9-7432-4887-AD08-A351E5B915A1}"/>
              </a:ext>
            </a:extLst>
          </p:cNvPr>
          <p:cNvSpPr/>
          <p:nvPr/>
        </p:nvSpPr>
        <p:spPr>
          <a:xfrm>
            <a:off x="2413887" y="5108716"/>
            <a:ext cx="7364228" cy="12533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5E905B6-F8FA-4E6B-AF60-8CD5C51E7FEB}"/>
              </a:ext>
            </a:extLst>
          </p:cNvPr>
          <p:cNvSpPr/>
          <p:nvPr/>
        </p:nvSpPr>
        <p:spPr>
          <a:xfrm>
            <a:off x="9132684" y="5084732"/>
            <a:ext cx="357808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xplosión: 8 puntos 18">
            <a:extLst>
              <a:ext uri="{FF2B5EF4-FFF2-40B4-BE49-F238E27FC236}">
                <a16:creationId xmlns:a16="http://schemas.microsoft.com/office/drawing/2014/main" id="{4177B1E5-CB99-4AFF-BF1E-B531C33944E9}"/>
              </a:ext>
            </a:extLst>
          </p:cNvPr>
          <p:cNvSpPr/>
          <p:nvPr/>
        </p:nvSpPr>
        <p:spPr>
          <a:xfrm>
            <a:off x="855424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xplosión: 8 puntos 19">
            <a:extLst>
              <a:ext uri="{FF2B5EF4-FFF2-40B4-BE49-F238E27FC236}">
                <a16:creationId xmlns:a16="http://schemas.microsoft.com/office/drawing/2014/main" id="{5199B2BE-5DF0-43A6-BE1C-FCBA39C0F9B8}"/>
              </a:ext>
            </a:extLst>
          </p:cNvPr>
          <p:cNvSpPr/>
          <p:nvPr/>
        </p:nvSpPr>
        <p:spPr>
          <a:xfrm>
            <a:off x="10444812" y="4886226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8B172986-C66A-4437-AFB6-ACE3B40C00FF}"/>
              </a:ext>
            </a:extLst>
          </p:cNvPr>
          <p:cNvSpPr/>
          <p:nvPr/>
        </p:nvSpPr>
        <p:spPr>
          <a:xfrm>
            <a:off x="5405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495E5A0-A0F2-4301-A5D7-4FE41A979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t="20502" r="38566" b="31376"/>
          <a:stretch/>
        </p:blipFill>
        <p:spPr>
          <a:xfrm>
            <a:off x="111603" y="2547688"/>
            <a:ext cx="4745682" cy="2735550"/>
          </a:xfrm>
          <a:prstGeom prst="rect">
            <a:avLst/>
          </a:prstGeom>
        </p:spPr>
      </p:pic>
      <p:sp>
        <p:nvSpPr>
          <p:cNvPr id="26" name="Explosión: 8 puntos 25">
            <a:extLst>
              <a:ext uri="{FF2B5EF4-FFF2-40B4-BE49-F238E27FC236}">
                <a16:creationId xmlns:a16="http://schemas.microsoft.com/office/drawing/2014/main" id="{79A6BBFC-7747-4BC1-B4B8-B79F1D7F01AD}"/>
              </a:ext>
            </a:extLst>
          </p:cNvPr>
          <p:cNvSpPr/>
          <p:nvPr/>
        </p:nvSpPr>
        <p:spPr>
          <a:xfrm>
            <a:off x="4733354" y="4852155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6601F04B-7022-4081-80FA-8EE021849250}"/>
              </a:ext>
            </a:extLst>
          </p:cNvPr>
          <p:cNvSpPr/>
          <p:nvPr/>
        </p:nvSpPr>
        <p:spPr>
          <a:xfrm>
            <a:off x="5811605" y="482751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4A57D00-75BC-4C60-8765-B9E7DC63C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8358704" y="5503477"/>
            <a:ext cx="1419410" cy="80977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8CB5533-4900-488C-9590-7757B81BD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3470079" y="5562193"/>
            <a:ext cx="1419410" cy="809776"/>
          </a:xfrm>
          <a:prstGeom prst="rect">
            <a:avLst/>
          </a:prstGeom>
        </p:spPr>
      </p:pic>
      <p:sp>
        <p:nvSpPr>
          <p:cNvPr id="43" name="Elipse 42">
            <a:extLst>
              <a:ext uri="{FF2B5EF4-FFF2-40B4-BE49-F238E27FC236}">
                <a16:creationId xmlns:a16="http://schemas.microsoft.com/office/drawing/2014/main" id="{98172A1E-FEC0-4718-A542-894B1B852302}"/>
              </a:ext>
            </a:extLst>
          </p:cNvPr>
          <p:cNvSpPr/>
          <p:nvPr/>
        </p:nvSpPr>
        <p:spPr>
          <a:xfrm>
            <a:off x="7315200" y="410817"/>
            <a:ext cx="596348" cy="58309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634E68A-B0C5-4A9D-81EE-B25146A8D3F0}"/>
              </a:ext>
            </a:extLst>
          </p:cNvPr>
          <p:cNvSpPr/>
          <p:nvPr/>
        </p:nvSpPr>
        <p:spPr>
          <a:xfrm>
            <a:off x="7580243" y="104187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1D8429C-C3CD-4996-BC62-7D660690CA15}"/>
              </a:ext>
            </a:extLst>
          </p:cNvPr>
          <p:cNvSpPr/>
          <p:nvPr/>
        </p:nvSpPr>
        <p:spPr>
          <a:xfrm>
            <a:off x="7580243" y="0"/>
            <a:ext cx="92764" cy="331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C25091D-9C0C-4686-8A0C-D30941ACA65E}"/>
              </a:ext>
            </a:extLst>
          </p:cNvPr>
          <p:cNvSpPr/>
          <p:nvPr/>
        </p:nvSpPr>
        <p:spPr>
          <a:xfrm rot="5400000">
            <a:off x="8212931" y="44938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EE6E7C6-CF2A-47AB-AF08-DCF817603132}"/>
              </a:ext>
            </a:extLst>
          </p:cNvPr>
          <p:cNvSpPr/>
          <p:nvPr/>
        </p:nvSpPr>
        <p:spPr>
          <a:xfrm rot="5400000">
            <a:off x="6920843" y="429513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F2214EF-5D31-44E7-9D8A-63A6422A6A38}"/>
              </a:ext>
            </a:extLst>
          </p:cNvPr>
          <p:cNvSpPr/>
          <p:nvPr/>
        </p:nvSpPr>
        <p:spPr>
          <a:xfrm rot="19772077">
            <a:off x="8010938" y="95578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6430FB6-B947-47A4-A8E8-5C3471C10A93}"/>
              </a:ext>
            </a:extLst>
          </p:cNvPr>
          <p:cNvSpPr/>
          <p:nvPr/>
        </p:nvSpPr>
        <p:spPr>
          <a:xfrm rot="19772077">
            <a:off x="7169424" y="-97758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7D3D844-6757-4C95-BFBE-9452D1BD3E2B}"/>
              </a:ext>
            </a:extLst>
          </p:cNvPr>
          <p:cNvSpPr/>
          <p:nvPr/>
        </p:nvSpPr>
        <p:spPr>
          <a:xfrm rot="13268201">
            <a:off x="7125220" y="90480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6C89E9A-979E-4DA3-9DA3-56E61D68CEE4}"/>
              </a:ext>
            </a:extLst>
          </p:cNvPr>
          <p:cNvSpPr/>
          <p:nvPr/>
        </p:nvSpPr>
        <p:spPr>
          <a:xfrm rot="13268201">
            <a:off x="8043239" y="-6726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1DA8509A-BAC9-4652-A350-6482FAA893A0}"/>
              </a:ext>
            </a:extLst>
          </p:cNvPr>
          <p:cNvSpPr/>
          <p:nvPr/>
        </p:nvSpPr>
        <p:spPr>
          <a:xfrm>
            <a:off x="3332066" y="2271207"/>
            <a:ext cx="2451652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A54B59C7-31EC-4B2B-B329-5B96374495B3}"/>
              </a:ext>
            </a:extLst>
          </p:cNvPr>
          <p:cNvSpPr/>
          <p:nvPr/>
        </p:nvSpPr>
        <p:spPr>
          <a:xfrm>
            <a:off x="5685915" y="1707348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DF22636F-E81A-40EB-A13F-F3EEDBD01C60}"/>
              </a:ext>
            </a:extLst>
          </p:cNvPr>
          <p:cNvSpPr/>
          <p:nvPr/>
        </p:nvSpPr>
        <p:spPr>
          <a:xfrm>
            <a:off x="0" y="1832963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CD0F8049-5B7D-419D-8C4A-9B83AECF9794}"/>
              </a:ext>
            </a:extLst>
          </p:cNvPr>
          <p:cNvSpPr/>
          <p:nvPr/>
        </p:nvSpPr>
        <p:spPr>
          <a:xfrm>
            <a:off x="10151165" y="1908951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A68F8902-A250-45D3-884D-2ED5FEFEC0C9}"/>
              </a:ext>
            </a:extLst>
          </p:cNvPr>
          <p:cNvSpPr/>
          <p:nvPr/>
        </p:nvSpPr>
        <p:spPr>
          <a:xfrm>
            <a:off x="484755" y="1863834"/>
            <a:ext cx="575419" cy="742122"/>
          </a:xfrm>
          <a:custGeom>
            <a:avLst/>
            <a:gdLst>
              <a:gd name="connsiteX0" fmla="*/ 18828 w 575419"/>
              <a:gd name="connsiteY0" fmla="*/ 0 h 742122"/>
              <a:gd name="connsiteX1" fmla="*/ 58584 w 575419"/>
              <a:gd name="connsiteY1" fmla="*/ 212035 h 742122"/>
              <a:gd name="connsiteX2" fmla="*/ 32080 w 575419"/>
              <a:gd name="connsiteY2" fmla="*/ 424070 h 742122"/>
              <a:gd name="connsiteX3" fmla="*/ 575419 w 575419"/>
              <a:gd name="connsiteY3" fmla="*/ 742122 h 742122"/>
              <a:gd name="connsiteX4" fmla="*/ 575419 w 575419"/>
              <a:gd name="connsiteY4" fmla="*/ 742122 h 742122"/>
              <a:gd name="connsiteX5" fmla="*/ 575419 w 575419"/>
              <a:gd name="connsiteY5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419" h="742122">
                <a:moveTo>
                  <a:pt x="18828" y="0"/>
                </a:moveTo>
                <a:cubicBezTo>
                  <a:pt x="37601" y="70678"/>
                  <a:pt x="56375" y="141357"/>
                  <a:pt x="58584" y="212035"/>
                </a:cubicBezTo>
                <a:cubicBezTo>
                  <a:pt x="60793" y="282713"/>
                  <a:pt x="-54059" y="335722"/>
                  <a:pt x="32080" y="424070"/>
                </a:cubicBezTo>
                <a:cubicBezTo>
                  <a:pt x="118219" y="512418"/>
                  <a:pt x="575419" y="742122"/>
                  <a:pt x="575419" y="742122"/>
                </a:cubicBezTo>
                <a:lnTo>
                  <a:pt x="575419" y="742122"/>
                </a:lnTo>
                <a:lnTo>
                  <a:pt x="575419" y="742122"/>
                </a:lnTo>
              </a:path>
            </a:pathLst>
          </a:custGeom>
          <a:noFill/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D95F3721-B0AB-4305-AC4E-03FC77A35C7F}"/>
              </a:ext>
            </a:extLst>
          </p:cNvPr>
          <p:cNvSpPr/>
          <p:nvPr/>
        </p:nvSpPr>
        <p:spPr>
          <a:xfrm>
            <a:off x="4305734" y="2278114"/>
            <a:ext cx="993913" cy="954156"/>
          </a:xfrm>
          <a:custGeom>
            <a:avLst/>
            <a:gdLst>
              <a:gd name="connsiteX0" fmla="*/ 0 w 993913"/>
              <a:gd name="connsiteY0" fmla="*/ 0 h 954156"/>
              <a:gd name="connsiteX1" fmla="*/ 371061 w 993913"/>
              <a:gd name="connsiteY1" fmla="*/ 251791 h 954156"/>
              <a:gd name="connsiteX2" fmla="*/ 198782 w 993913"/>
              <a:gd name="connsiteY2" fmla="*/ 463826 h 954156"/>
              <a:gd name="connsiteX3" fmla="*/ 834887 w 993913"/>
              <a:gd name="connsiteY3" fmla="*/ 861391 h 954156"/>
              <a:gd name="connsiteX4" fmla="*/ 993913 w 993913"/>
              <a:gd name="connsiteY4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913" h="954156">
                <a:moveTo>
                  <a:pt x="0" y="0"/>
                </a:moveTo>
                <a:cubicBezTo>
                  <a:pt x="168965" y="87243"/>
                  <a:pt x="337931" y="174487"/>
                  <a:pt x="371061" y="251791"/>
                </a:cubicBezTo>
                <a:cubicBezTo>
                  <a:pt x="404191" y="329095"/>
                  <a:pt x="121478" y="362226"/>
                  <a:pt x="198782" y="463826"/>
                </a:cubicBezTo>
                <a:cubicBezTo>
                  <a:pt x="276086" y="565426"/>
                  <a:pt x="702365" y="779669"/>
                  <a:pt x="834887" y="861391"/>
                </a:cubicBezTo>
                <a:cubicBezTo>
                  <a:pt x="967409" y="943113"/>
                  <a:pt x="980661" y="948634"/>
                  <a:pt x="993913" y="954156"/>
                </a:cubicBezTo>
              </a:path>
            </a:pathLst>
          </a:custGeom>
          <a:noFill/>
          <a:effectLst>
            <a:outerShdw blurRad="50800" dist="38100" dir="5400000" sx="99000" sy="99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F089A2C3-9D66-4437-89A5-0ED8AC140DAA}"/>
              </a:ext>
            </a:extLst>
          </p:cNvPr>
          <p:cNvSpPr/>
          <p:nvPr/>
        </p:nvSpPr>
        <p:spPr>
          <a:xfrm>
            <a:off x="10466361" y="1914133"/>
            <a:ext cx="198566" cy="366488"/>
          </a:xfrm>
          <a:custGeom>
            <a:avLst/>
            <a:gdLst>
              <a:gd name="connsiteX0" fmla="*/ 562707 w 564324"/>
              <a:gd name="connsiteY0" fmla="*/ 0 h 1336430"/>
              <a:gd name="connsiteX1" fmla="*/ 182880 w 564324"/>
              <a:gd name="connsiteY1" fmla="*/ 407963 h 1336430"/>
              <a:gd name="connsiteX2" fmla="*/ 562707 w 564324"/>
              <a:gd name="connsiteY2" fmla="*/ 759655 h 1336430"/>
              <a:gd name="connsiteX3" fmla="*/ 0 w 564324"/>
              <a:gd name="connsiteY3" fmla="*/ 1336430 h 1336430"/>
              <a:gd name="connsiteX4" fmla="*/ 0 w 564324"/>
              <a:gd name="connsiteY4" fmla="*/ 133643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24" h="1336430">
                <a:moveTo>
                  <a:pt x="562707" y="0"/>
                </a:moveTo>
                <a:cubicBezTo>
                  <a:pt x="372793" y="140677"/>
                  <a:pt x="182880" y="281354"/>
                  <a:pt x="182880" y="407963"/>
                </a:cubicBezTo>
                <a:cubicBezTo>
                  <a:pt x="182880" y="534572"/>
                  <a:pt x="593187" y="604911"/>
                  <a:pt x="562707" y="759655"/>
                </a:cubicBezTo>
                <a:cubicBezTo>
                  <a:pt x="532227" y="914400"/>
                  <a:pt x="0" y="1336430"/>
                  <a:pt x="0" y="1336430"/>
                </a:cubicBezTo>
                <a:lnTo>
                  <a:pt x="0" y="1336430"/>
                </a:lnTo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A81D670-0EC3-4DDE-AD80-FBA2E3BBE2E0}"/>
              </a:ext>
            </a:extLst>
          </p:cNvPr>
          <p:cNvCxnSpPr>
            <a:stCxn id="54" idx="2"/>
          </p:cNvCxnSpPr>
          <p:nvPr/>
        </p:nvCxnSpPr>
        <p:spPr>
          <a:xfrm>
            <a:off x="993913" y="2032308"/>
            <a:ext cx="9345841" cy="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279BA6F-825D-4C43-A72D-FFB8F8677594}"/>
              </a:ext>
            </a:extLst>
          </p:cNvPr>
          <p:cNvCxnSpPr/>
          <p:nvPr/>
        </p:nvCxnSpPr>
        <p:spPr>
          <a:xfrm>
            <a:off x="11029071" y="2039214"/>
            <a:ext cx="1162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BB30879-BCCF-4A50-8878-A9C278F17C8E}"/>
              </a:ext>
            </a:extLst>
          </p:cNvPr>
          <p:cNvCxnSpPr/>
          <p:nvPr/>
        </p:nvCxnSpPr>
        <p:spPr>
          <a:xfrm flipH="1">
            <a:off x="-77471" y="2032062"/>
            <a:ext cx="17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7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elogramo 8">
            <a:extLst>
              <a:ext uri="{FF2B5EF4-FFF2-40B4-BE49-F238E27FC236}">
                <a16:creationId xmlns:a16="http://schemas.microsoft.com/office/drawing/2014/main" id="{C8325952-CD54-40C4-85B3-F815FC224741}"/>
              </a:ext>
            </a:extLst>
          </p:cNvPr>
          <p:cNvSpPr/>
          <p:nvPr/>
        </p:nvSpPr>
        <p:spPr>
          <a:xfrm>
            <a:off x="10190531" y="3036656"/>
            <a:ext cx="304800" cy="447206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una sola esquina redondeada 9">
            <a:extLst>
              <a:ext uri="{FF2B5EF4-FFF2-40B4-BE49-F238E27FC236}">
                <a16:creationId xmlns:a16="http://schemas.microsoft.com/office/drawing/2014/main" id="{5E9D57D1-5F77-418A-AD28-EBC0AA05342E}"/>
              </a:ext>
            </a:extLst>
          </p:cNvPr>
          <p:cNvSpPr/>
          <p:nvPr/>
        </p:nvSpPr>
        <p:spPr>
          <a:xfrm>
            <a:off x="9778114" y="3273983"/>
            <a:ext cx="4638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804C940F-E631-4783-BA07-F04F4AA47803}"/>
              </a:ext>
            </a:extLst>
          </p:cNvPr>
          <p:cNvSpPr/>
          <p:nvPr/>
        </p:nvSpPr>
        <p:spPr>
          <a:xfrm>
            <a:off x="9587558" y="2474768"/>
            <a:ext cx="1815546" cy="57666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96FEEE5D-5C6A-43C6-BE07-9EBDA3547D34}"/>
              </a:ext>
            </a:extLst>
          </p:cNvPr>
          <p:cNvSpPr/>
          <p:nvPr/>
        </p:nvSpPr>
        <p:spPr>
          <a:xfrm>
            <a:off x="8836445" y="3132288"/>
            <a:ext cx="1308094" cy="44720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05089976-FD4C-45F8-814E-E3B81A8656E6}"/>
              </a:ext>
            </a:extLst>
          </p:cNvPr>
          <p:cNvSpPr/>
          <p:nvPr/>
        </p:nvSpPr>
        <p:spPr>
          <a:xfrm>
            <a:off x="10416376" y="3118655"/>
            <a:ext cx="1815544" cy="62069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4A0C9C03-B046-4E65-834C-8793F93B6EE8}"/>
              </a:ext>
            </a:extLst>
          </p:cNvPr>
          <p:cNvSpPr/>
          <p:nvPr/>
        </p:nvSpPr>
        <p:spPr>
          <a:xfrm>
            <a:off x="10191087" y="3853111"/>
            <a:ext cx="212036" cy="1253354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una sola esquina redondeada 10">
            <a:extLst>
              <a:ext uri="{FF2B5EF4-FFF2-40B4-BE49-F238E27FC236}">
                <a16:creationId xmlns:a16="http://schemas.microsoft.com/office/drawing/2014/main" id="{943F0B59-3CB3-4610-9C6D-C1638E8D2486}"/>
              </a:ext>
            </a:extLst>
          </p:cNvPr>
          <p:cNvSpPr/>
          <p:nvPr/>
        </p:nvSpPr>
        <p:spPr>
          <a:xfrm>
            <a:off x="10462395" y="3264692"/>
            <a:ext cx="311426" cy="87152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9E4C5037-6B3A-4B46-B555-4546E5615100}"/>
              </a:ext>
            </a:extLst>
          </p:cNvPr>
          <p:cNvSpPr/>
          <p:nvPr/>
        </p:nvSpPr>
        <p:spPr>
          <a:xfrm>
            <a:off x="9236767" y="3464005"/>
            <a:ext cx="1815544" cy="62069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C3445AA-E3D0-46D5-8B65-919F5A72EE23}"/>
              </a:ext>
            </a:extLst>
          </p:cNvPr>
          <p:cNvCxnSpPr>
            <a:cxnSpLocks/>
          </p:cNvCxnSpPr>
          <p:nvPr/>
        </p:nvCxnSpPr>
        <p:spPr>
          <a:xfrm>
            <a:off x="159026" y="5106465"/>
            <a:ext cx="12032974" cy="2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una sola esquina redondeada 16">
            <a:extLst>
              <a:ext uri="{FF2B5EF4-FFF2-40B4-BE49-F238E27FC236}">
                <a16:creationId xmlns:a16="http://schemas.microsoft.com/office/drawing/2014/main" id="{4C50C4E9-7432-4887-AD08-A351E5B915A1}"/>
              </a:ext>
            </a:extLst>
          </p:cNvPr>
          <p:cNvSpPr/>
          <p:nvPr/>
        </p:nvSpPr>
        <p:spPr>
          <a:xfrm>
            <a:off x="2413887" y="5108716"/>
            <a:ext cx="7364228" cy="670157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5E905B6-F8FA-4E6B-AF60-8CD5C51E7FEB}"/>
              </a:ext>
            </a:extLst>
          </p:cNvPr>
          <p:cNvSpPr/>
          <p:nvPr/>
        </p:nvSpPr>
        <p:spPr>
          <a:xfrm>
            <a:off x="9132684" y="5084732"/>
            <a:ext cx="357808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xplosión: 8 puntos 18">
            <a:extLst>
              <a:ext uri="{FF2B5EF4-FFF2-40B4-BE49-F238E27FC236}">
                <a16:creationId xmlns:a16="http://schemas.microsoft.com/office/drawing/2014/main" id="{4177B1E5-CB99-4AFF-BF1E-B531C33944E9}"/>
              </a:ext>
            </a:extLst>
          </p:cNvPr>
          <p:cNvSpPr/>
          <p:nvPr/>
        </p:nvSpPr>
        <p:spPr>
          <a:xfrm>
            <a:off x="855424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xplosión: 8 puntos 19">
            <a:extLst>
              <a:ext uri="{FF2B5EF4-FFF2-40B4-BE49-F238E27FC236}">
                <a16:creationId xmlns:a16="http://schemas.microsoft.com/office/drawing/2014/main" id="{5199B2BE-5DF0-43A6-BE1C-FCBA39C0F9B8}"/>
              </a:ext>
            </a:extLst>
          </p:cNvPr>
          <p:cNvSpPr/>
          <p:nvPr/>
        </p:nvSpPr>
        <p:spPr>
          <a:xfrm>
            <a:off x="10444812" y="4886226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8B172986-C66A-4437-AFB6-ACE3B40C00FF}"/>
              </a:ext>
            </a:extLst>
          </p:cNvPr>
          <p:cNvSpPr/>
          <p:nvPr/>
        </p:nvSpPr>
        <p:spPr>
          <a:xfrm>
            <a:off x="54059" y="487680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495E5A0-A0F2-4301-A5D7-4FE41A979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4" t="20502" r="38566" b="31376"/>
          <a:stretch/>
        </p:blipFill>
        <p:spPr>
          <a:xfrm>
            <a:off x="252391" y="4084695"/>
            <a:ext cx="1882098" cy="1084896"/>
          </a:xfrm>
          <a:prstGeom prst="rect">
            <a:avLst/>
          </a:prstGeom>
        </p:spPr>
      </p:pic>
      <p:sp>
        <p:nvSpPr>
          <p:cNvPr id="26" name="Explosión: 8 puntos 25">
            <a:extLst>
              <a:ext uri="{FF2B5EF4-FFF2-40B4-BE49-F238E27FC236}">
                <a16:creationId xmlns:a16="http://schemas.microsoft.com/office/drawing/2014/main" id="{79A6BBFC-7747-4BC1-B4B8-B79F1D7F01AD}"/>
              </a:ext>
            </a:extLst>
          </p:cNvPr>
          <p:cNvSpPr/>
          <p:nvPr/>
        </p:nvSpPr>
        <p:spPr>
          <a:xfrm>
            <a:off x="4733354" y="4852155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xplosión: 8 puntos 26">
            <a:extLst>
              <a:ext uri="{FF2B5EF4-FFF2-40B4-BE49-F238E27FC236}">
                <a16:creationId xmlns:a16="http://schemas.microsoft.com/office/drawing/2014/main" id="{6601F04B-7022-4081-80FA-8EE021849250}"/>
              </a:ext>
            </a:extLst>
          </p:cNvPr>
          <p:cNvSpPr/>
          <p:nvPr/>
        </p:nvSpPr>
        <p:spPr>
          <a:xfrm>
            <a:off x="5811605" y="4827510"/>
            <a:ext cx="702366" cy="397012"/>
          </a:xfrm>
          <a:prstGeom prst="irregularSeal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4A57D00-75BC-4C60-8765-B9E7DC63C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>
            <a:off x="8825129" y="5382001"/>
            <a:ext cx="744036" cy="424474"/>
          </a:xfrm>
          <a:prstGeom prst="rect">
            <a:avLst/>
          </a:prstGeom>
        </p:spPr>
      </p:pic>
      <p:sp>
        <p:nvSpPr>
          <p:cNvPr id="43" name="Elipse 42">
            <a:extLst>
              <a:ext uri="{FF2B5EF4-FFF2-40B4-BE49-F238E27FC236}">
                <a16:creationId xmlns:a16="http://schemas.microsoft.com/office/drawing/2014/main" id="{98172A1E-FEC0-4718-A542-894B1B852302}"/>
              </a:ext>
            </a:extLst>
          </p:cNvPr>
          <p:cNvSpPr/>
          <p:nvPr/>
        </p:nvSpPr>
        <p:spPr>
          <a:xfrm>
            <a:off x="7315200" y="410817"/>
            <a:ext cx="596348" cy="58309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634E68A-B0C5-4A9D-81EE-B25146A8D3F0}"/>
              </a:ext>
            </a:extLst>
          </p:cNvPr>
          <p:cNvSpPr/>
          <p:nvPr/>
        </p:nvSpPr>
        <p:spPr>
          <a:xfrm>
            <a:off x="7580243" y="104187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1D8429C-C3CD-4996-BC62-7D660690CA15}"/>
              </a:ext>
            </a:extLst>
          </p:cNvPr>
          <p:cNvSpPr/>
          <p:nvPr/>
        </p:nvSpPr>
        <p:spPr>
          <a:xfrm>
            <a:off x="7580243" y="0"/>
            <a:ext cx="92764" cy="331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C25091D-9C0C-4686-8A0C-D30941ACA65E}"/>
              </a:ext>
            </a:extLst>
          </p:cNvPr>
          <p:cNvSpPr/>
          <p:nvPr/>
        </p:nvSpPr>
        <p:spPr>
          <a:xfrm rot="5400000">
            <a:off x="8212931" y="44938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EE6E7C6-CF2A-47AB-AF08-DCF817603132}"/>
              </a:ext>
            </a:extLst>
          </p:cNvPr>
          <p:cNvSpPr/>
          <p:nvPr/>
        </p:nvSpPr>
        <p:spPr>
          <a:xfrm rot="5400000">
            <a:off x="6920843" y="429513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F2214EF-5D31-44E7-9D8A-63A6422A6A38}"/>
              </a:ext>
            </a:extLst>
          </p:cNvPr>
          <p:cNvSpPr/>
          <p:nvPr/>
        </p:nvSpPr>
        <p:spPr>
          <a:xfrm rot="19772077">
            <a:off x="8010938" y="95578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6430FB6-B947-47A4-A8E8-5C3471C10A93}"/>
              </a:ext>
            </a:extLst>
          </p:cNvPr>
          <p:cNvSpPr/>
          <p:nvPr/>
        </p:nvSpPr>
        <p:spPr>
          <a:xfrm rot="19772077">
            <a:off x="7169424" y="-97758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7D3D844-6757-4C95-BFBE-9452D1BD3E2B}"/>
              </a:ext>
            </a:extLst>
          </p:cNvPr>
          <p:cNvSpPr/>
          <p:nvPr/>
        </p:nvSpPr>
        <p:spPr>
          <a:xfrm rot="13268201">
            <a:off x="7125220" y="904806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6C89E9A-979E-4DA3-9DA3-56E61D68CEE4}"/>
              </a:ext>
            </a:extLst>
          </p:cNvPr>
          <p:cNvSpPr/>
          <p:nvPr/>
        </p:nvSpPr>
        <p:spPr>
          <a:xfrm rot="13268201">
            <a:off x="8043239" y="-67269"/>
            <a:ext cx="92765" cy="583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1DA8509A-BAC9-4652-A350-6482FAA893A0}"/>
              </a:ext>
            </a:extLst>
          </p:cNvPr>
          <p:cNvSpPr/>
          <p:nvPr/>
        </p:nvSpPr>
        <p:spPr>
          <a:xfrm>
            <a:off x="3332066" y="2271207"/>
            <a:ext cx="2451652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A54B59C7-31EC-4B2B-B329-5B96374495B3}"/>
              </a:ext>
            </a:extLst>
          </p:cNvPr>
          <p:cNvSpPr/>
          <p:nvPr/>
        </p:nvSpPr>
        <p:spPr>
          <a:xfrm>
            <a:off x="5685915" y="1707348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DF22636F-E81A-40EB-A13F-F3EEDBD01C60}"/>
              </a:ext>
            </a:extLst>
          </p:cNvPr>
          <p:cNvSpPr/>
          <p:nvPr/>
        </p:nvSpPr>
        <p:spPr>
          <a:xfrm>
            <a:off x="0" y="1832963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CD0F8049-5B7D-419D-8C4A-9B83AECF9794}"/>
              </a:ext>
            </a:extLst>
          </p:cNvPr>
          <p:cNvSpPr/>
          <p:nvPr/>
        </p:nvSpPr>
        <p:spPr>
          <a:xfrm>
            <a:off x="10151165" y="1908951"/>
            <a:ext cx="1258957" cy="331866"/>
          </a:xfrm>
          <a:custGeom>
            <a:avLst/>
            <a:gdLst>
              <a:gd name="connsiteX0" fmla="*/ 0 w 1258957"/>
              <a:gd name="connsiteY0" fmla="*/ 265605 h 331866"/>
              <a:gd name="connsiteX1" fmla="*/ 463826 w 1258957"/>
              <a:gd name="connsiteY1" fmla="*/ 562 h 331866"/>
              <a:gd name="connsiteX2" fmla="*/ 993913 w 1258957"/>
              <a:gd name="connsiteY2" fmla="*/ 199345 h 331866"/>
              <a:gd name="connsiteX3" fmla="*/ 1258957 w 1258957"/>
              <a:gd name="connsiteY3" fmla="*/ 331866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957" h="331866">
                <a:moveTo>
                  <a:pt x="0" y="265605"/>
                </a:moveTo>
                <a:cubicBezTo>
                  <a:pt x="149087" y="138605"/>
                  <a:pt x="298174" y="11605"/>
                  <a:pt x="463826" y="562"/>
                </a:cubicBezTo>
                <a:cubicBezTo>
                  <a:pt x="629478" y="-10481"/>
                  <a:pt x="861391" y="144128"/>
                  <a:pt x="993913" y="199345"/>
                </a:cubicBezTo>
                <a:cubicBezTo>
                  <a:pt x="1126435" y="254562"/>
                  <a:pt x="1192696" y="293214"/>
                  <a:pt x="1258957" y="3318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A68F8902-A250-45D3-884D-2ED5FEFEC0C9}"/>
              </a:ext>
            </a:extLst>
          </p:cNvPr>
          <p:cNvSpPr/>
          <p:nvPr/>
        </p:nvSpPr>
        <p:spPr>
          <a:xfrm>
            <a:off x="484755" y="1863834"/>
            <a:ext cx="575419" cy="742122"/>
          </a:xfrm>
          <a:custGeom>
            <a:avLst/>
            <a:gdLst>
              <a:gd name="connsiteX0" fmla="*/ 18828 w 575419"/>
              <a:gd name="connsiteY0" fmla="*/ 0 h 742122"/>
              <a:gd name="connsiteX1" fmla="*/ 58584 w 575419"/>
              <a:gd name="connsiteY1" fmla="*/ 212035 h 742122"/>
              <a:gd name="connsiteX2" fmla="*/ 32080 w 575419"/>
              <a:gd name="connsiteY2" fmla="*/ 424070 h 742122"/>
              <a:gd name="connsiteX3" fmla="*/ 575419 w 575419"/>
              <a:gd name="connsiteY3" fmla="*/ 742122 h 742122"/>
              <a:gd name="connsiteX4" fmla="*/ 575419 w 575419"/>
              <a:gd name="connsiteY4" fmla="*/ 742122 h 742122"/>
              <a:gd name="connsiteX5" fmla="*/ 575419 w 575419"/>
              <a:gd name="connsiteY5" fmla="*/ 742122 h 74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419" h="742122">
                <a:moveTo>
                  <a:pt x="18828" y="0"/>
                </a:moveTo>
                <a:cubicBezTo>
                  <a:pt x="37601" y="70678"/>
                  <a:pt x="56375" y="141357"/>
                  <a:pt x="58584" y="212035"/>
                </a:cubicBezTo>
                <a:cubicBezTo>
                  <a:pt x="60793" y="282713"/>
                  <a:pt x="-54059" y="335722"/>
                  <a:pt x="32080" y="424070"/>
                </a:cubicBezTo>
                <a:cubicBezTo>
                  <a:pt x="118219" y="512418"/>
                  <a:pt x="575419" y="742122"/>
                  <a:pt x="575419" y="742122"/>
                </a:cubicBezTo>
                <a:lnTo>
                  <a:pt x="575419" y="742122"/>
                </a:lnTo>
                <a:lnTo>
                  <a:pt x="575419" y="742122"/>
                </a:lnTo>
              </a:path>
            </a:pathLst>
          </a:custGeom>
          <a:noFill/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D95F3721-B0AB-4305-AC4E-03FC77A35C7F}"/>
              </a:ext>
            </a:extLst>
          </p:cNvPr>
          <p:cNvSpPr/>
          <p:nvPr/>
        </p:nvSpPr>
        <p:spPr>
          <a:xfrm>
            <a:off x="4305734" y="2278114"/>
            <a:ext cx="993913" cy="954156"/>
          </a:xfrm>
          <a:custGeom>
            <a:avLst/>
            <a:gdLst>
              <a:gd name="connsiteX0" fmla="*/ 0 w 993913"/>
              <a:gd name="connsiteY0" fmla="*/ 0 h 954156"/>
              <a:gd name="connsiteX1" fmla="*/ 371061 w 993913"/>
              <a:gd name="connsiteY1" fmla="*/ 251791 h 954156"/>
              <a:gd name="connsiteX2" fmla="*/ 198782 w 993913"/>
              <a:gd name="connsiteY2" fmla="*/ 463826 h 954156"/>
              <a:gd name="connsiteX3" fmla="*/ 834887 w 993913"/>
              <a:gd name="connsiteY3" fmla="*/ 861391 h 954156"/>
              <a:gd name="connsiteX4" fmla="*/ 993913 w 993913"/>
              <a:gd name="connsiteY4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913" h="954156">
                <a:moveTo>
                  <a:pt x="0" y="0"/>
                </a:moveTo>
                <a:cubicBezTo>
                  <a:pt x="168965" y="87243"/>
                  <a:pt x="337931" y="174487"/>
                  <a:pt x="371061" y="251791"/>
                </a:cubicBezTo>
                <a:cubicBezTo>
                  <a:pt x="404191" y="329095"/>
                  <a:pt x="121478" y="362226"/>
                  <a:pt x="198782" y="463826"/>
                </a:cubicBezTo>
                <a:cubicBezTo>
                  <a:pt x="276086" y="565426"/>
                  <a:pt x="702365" y="779669"/>
                  <a:pt x="834887" y="861391"/>
                </a:cubicBezTo>
                <a:cubicBezTo>
                  <a:pt x="967409" y="943113"/>
                  <a:pt x="980661" y="948634"/>
                  <a:pt x="993913" y="954156"/>
                </a:cubicBezTo>
              </a:path>
            </a:pathLst>
          </a:custGeom>
          <a:noFill/>
          <a:effectLst>
            <a:outerShdw blurRad="50800" dist="38100" dir="5400000" sx="99000" sy="99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F089A2C3-9D66-4437-89A5-0ED8AC140DAA}"/>
              </a:ext>
            </a:extLst>
          </p:cNvPr>
          <p:cNvSpPr/>
          <p:nvPr/>
        </p:nvSpPr>
        <p:spPr>
          <a:xfrm>
            <a:off x="10466361" y="1914133"/>
            <a:ext cx="198566" cy="366488"/>
          </a:xfrm>
          <a:custGeom>
            <a:avLst/>
            <a:gdLst>
              <a:gd name="connsiteX0" fmla="*/ 562707 w 564324"/>
              <a:gd name="connsiteY0" fmla="*/ 0 h 1336430"/>
              <a:gd name="connsiteX1" fmla="*/ 182880 w 564324"/>
              <a:gd name="connsiteY1" fmla="*/ 407963 h 1336430"/>
              <a:gd name="connsiteX2" fmla="*/ 562707 w 564324"/>
              <a:gd name="connsiteY2" fmla="*/ 759655 h 1336430"/>
              <a:gd name="connsiteX3" fmla="*/ 0 w 564324"/>
              <a:gd name="connsiteY3" fmla="*/ 1336430 h 1336430"/>
              <a:gd name="connsiteX4" fmla="*/ 0 w 564324"/>
              <a:gd name="connsiteY4" fmla="*/ 1336430 h 13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24" h="1336430">
                <a:moveTo>
                  <a:pt x="562707" y="0"/>
                </a:moveTo>
                <a:cubicBezTo>
                  <a:pt x="372793" y="140677"/>
                  <a:pt x="182880" y="281354"/>
                  <a:pt x="182880" y="407963"/>
                </a:cubicBezTo>
                <a:cubicBezTo>
                  <a:pt x="182880" y="534572"/>
                  <a:pt x="593187" y="604911"/>
                  <a:pt x="562707" y="759655"/>
                </a:cubicBezTo>
                <a:cubicBezTo>
                  <a:pt x="532227" y="914400"/>
                  <a:pt x="0" y="1336430"/>
                  <a:pt x="0" y="1336430"/>
                </a:cubicBezTo>
                <a:lnTo>
                  <a:pt x="0" y="1336430"/>
                </a:lnTo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A81D670-0EC3-4DDE-AD80-FBA2E3BBE2E0}"/>
              </a:ext>
            </a:extLst>
          </p:cNvPr>
          <p:cNvCxnSpPr>
            <a:stCxn id="54" idx="2"/>
          </p:cNvCxnSpPr>
          <p:nvPr/>
        </p:nvCxnSpPr>
        <p:spPr>
          <a:xfrm>
            <a:off x="993913" y="2032308"/>
            <a:ext cx="9345841" cy="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279BA6F-825D-4C43-A72D-FFB8F8677594}"/>
              </a:ext>
            </a:extLst>
          </p:cNvPr>
          <p:cNvCxnSpPr/>
          <p:nvPr/>
        </p:nvCxnSpPr>
        <p:spPr>
          <a:xfrm>
            <a:off x="11029071" y="2039214"/>
            <a:ext cx="1162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BB30879-BCCF-4A50-8878-A9C278F17C8E}"/>
              </a:ext>
            </a:extLst>
          </p:cNvPr>
          <p:cNvCxnSpPr/>
          <p:nvPr/>
        </p:nvCxnSpPr>
        <p:spPr>
          <a:xfrm flipH="1">
            <a:off x="-77471" y="2032062"/>
            <a:ext cx="17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8BC4AEDD-41A6-4A67-AE4F-E2696196F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13720" r="54131" b="47805"/>
          <a:stretch/>
        </p:blipFill>
        <p:spPr>
          <a:xfrm flipH="1">
            <a:off x="2533786" y="5443794"/>
            <a:ext cx="548430" cy="3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51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9</cp:revision>
  <dcterms:created xsi:type="dcterms:W3CDTF">2023-05-09T22:54:38Z</dcterms:created>
  <dcterms:modified xsi:type="dcterms:W3CDTF">2023-05-10T00:28:33Z</dcterms:modified>
</cp:coreProperties>
</file>