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B9134-DC76-4197-820A-C4A0797D6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FE2CD2-1AC9-4FF3-82A7-4859D7E80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03ABB-C301-4076-B0B6-645F205C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6247F5-4487-48BE-A0DC-7C524B68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B9418-D632-4D8F-9D6D-D6288DBA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2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F70B2-CF0B-4F4F-9D3B-F2C65825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8DD-85BA-46E8-ACC3-523F9F518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2FF9C8-7C2F-4EEE-AE7C-4C2DD192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CF320-3055-4B03-BA1C-07E33414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C44BE-9655-4E18-9D00-37D14469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04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13AD28-755C-4156-B0DB-AEBECD6FA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435A16-8A38-4CD3-B996-681451A3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F7315-E756-4C23-9D21-D37E7A4C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47D1A-D5A5-4006-BE51-8BEC3F54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3DCF6-C64E-4709-8A6E-2A9C552D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45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C0094-F768-4036-9FDC-8A052D54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ABB10-2F1D-46A6-940F-4AC4EE03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84AFC-7466-4420-9E06-199A1BC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B9CE8-3102-4662-9AF2-14164F2C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19095-38DF-4224-A33A-5D97AD5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6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AD75-FE21-48EC-BB72-60F4C751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BBEB4E-9490-43F1-8684-E73EF119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870AF-0078-4D7E-B812-D272C127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269FC-DD4E-42CE-9ED6-A71E1E53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D0F4E8-F32E-43E6-9C00-29927D6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33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F3AAE-A916-482B-AA56-13BE8431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D3D49-DF46-4BA8-A846-BBEB700A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4D7A57-0BCE-4A4D-AE74-8C7BB08D8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C40EC-A31A-4892-ABB8-DD6A214A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30B723-45A1-4445-B06E-6892572B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287D5E-0199-425A-9024-C1B9D64A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17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2ED7C-57E8-4089-B722-3B6B9122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D5811E-D090-4BA8-B123-7B8E356F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6ABBB9-84E8-4709-B56B-86CD3BEA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70088C-9795-4C19-AD5F-9FA25BC33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6DD241-8F52-4B5C-84F5-6B3B5B56A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90CA1B-6C46-41B8-B883-961BC2B0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150945-6EE9-42DA-8728-1DDAE5D8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54CB3D-96AB-4AEE-AFB8-FCF5F2DB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08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9196B-C69A-4E9D-A75E-8968F44C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8E8DCE-E045-4A79-8D03-1CB9FB7E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18F640-9627-43B2-8689-B1D0A456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FC8BD0-40E1-4468-A058-9BA31694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0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756367-0390-414D-9C18-76362A95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DF559B-6980-45CB-A410-2CB223E8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4BD6F6-5895-4801-A1CD-4E49E51F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57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A968A-6CD2-4D7A-85F1-5AA2F99E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15109-38C7-46AA-BBE1-927D7DA5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5E2343-8DBD-46FC-B8F9-8E96E6BC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D3DE1F-FC43-4B21-8665-B51A4B61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65E7A0-36E5-4AA4-9071-7A7F0399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B9F56-1B37-426F-99C3-427DE4F4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61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1123D-8762-482A-9D48-373D0FF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476161-2ABB-432E-A7A6-64439770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430E63-E695-4ED6-8665-0E0B5694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278A07-710C-4B1B-891E-24A429E6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CEA07D-6BD4-49F6-8FE6-2397D140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8CA482-6DAD-4F38-857E-CA6F8528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29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9CACAE-7521-476F-87C0-3D6A5B35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BB7AF9-8283-45B3-B6CE-7906C1AA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7FAEB-F207-4AF7-A9D3-523E5913E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236-78F9-4AC3-98AC-BE1BA6988218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443DB-7D6E-4F85-9157-1CB7888E4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0176C-6BCC-42EF-ABB9-E2ED0C15A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8A888-23F8-406F-807E-229D010BB9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85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39FCC3-AE26-4731-994E-3DBF5832FBA2}"/>
              </a:ext>
            </a:extLst>
          </p:cNvPr>
          <p:cNvSpPr/>
          <p:nvPr/>
        </p:nvSpPr>
        <p:spPr>
          <a:xfrm>
            <a:off x="3869635" y="2067339"/>
            <a:ext cx="2610678" cy="1033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CFF8590-726D-41C7-8250-A0F9C0461837}"/>
              </a:ext>
            </a:extLst>
          </p:cNvPr>
          <p:cNvSpPr/>
          <p:nvPr/>
        </p:nvSpPr>
        <p:spPr>
          <a:xfrm rot="3052564">
            <a:off x="6436404" y="1345095"/>
            <a:ext cx="715617" cy="14444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F26EC6E-DC3D-4A6F-A1A4-078E38D2F4A6}"/>
              </a:ext>
            </a:extLst>
          </p:cNvPr>
          <p:cNvSpPr/>
          <p:nvPr/>
        </p:nvSpPr>
        <p:spPr>
          <a:xfrm rot="886144">
            <a:off x="6648425" y="1453765"/>
            <a:ext cx="1051075" cy="861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E7A5F77B-ECF8-412B-B357-6A698BA7509F}"/>
              </a:ext>
            </a:extLst>
          </p:cNvPr>
          <p:cNvSpPr/>
          <p:nvPr/>
        </p:nvSpPr>
        <p:spPr>
          <a:xfrm rot="17161559">
            <a:off x="6480313" y="2472108"/>
            <a:ext cx="914400" cy="914400"/>
          </a:xfrm>
          <a:prstGeom prst="arc">
            <a:avLst>
              <a:gd name="adj1" fmla="val 16200000"/>
              <a:gd name="adj2" fmla="val 2015425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03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8140DFC-4892-4511-9460-2EA21FC7C05C}"/>
              </a:ext>
            </a:extLst>
          </p:cNvPr>
          <p:cNvSpPr/>
          <p:nvPr/>
        </p:nvSpPr>
        <p:spPr>
          <a:xfrm rot="21182141">
            <a:off x="2888974" y="2517914"/>
            <a:ext cx="3723861" cy="1086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C1EF2A-2842-455E-AC96-ADEC3D9E0E06}"/>
              </a:ext>
            </a:extLst>
          </p:cNvPr>
          <p:cNvSpPr/>
          <p:nvPr/>
        </p:nvSpPr>
        <p:spPr>
          <a:xfrm rot="604804">
            <a:off x="3021495" y="3111877"/>
            <a:ext cx="662609" cy="95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76F2A58-3D59-46FD-9F78-B26CA9C2CCE5}"/>
              </a:ext>
            </a:extLst>
          </p:cNvPr>
          <p:cNvSpPr/>
          <p:nvPr/>
        </p:nvSpPr>
        <p:spPr>
          <a:xfrm rot="20222562">
            <a:off x="3038753" y="3785352"/>
            <a:ext cx="318918" cy="662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4BE8C4B-E7F4-4150-99E4-BF364C408F1F}"/>
              </a:ext>
            </a:extLst>
          </p:cNvPr>
          <p:cNvSpPr/>
          <p:nvPr/>
        </p:nvSpPr>
        <p:spPr>
          <a:xfrm>
            <a:off x="3215037" y="4249444"/>
            <a:ext cx="344556" cy="265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DB19EE7-F999-406D-8DDC-B3B50D7A925C}"/>
              </a:ext>
            </a:extLst>
          </p:cNvPr>
          <p:cNvSpPr/>
          <p:nvPr/>
        </p:nvSpPr>
        <p:spPr>
          <a:xfrm>
            <a:off x="6035343" y="2770941"/>
            <a:ext cx="439365" cy="157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1CDBAB5-51C8-40DF-A3DA-0C2C23625D66}"/>
              </a:ext>
            </a:extLst>
          </p:cNvPr>
          <p:cNvSpPr/>
          <p:nvPr/>
        </p:nvSpPr>
        <p:spPr>
          <a:xfrm>
            <a:off x="6225287" y="4249444"/>
            <a:ext cx="344556" cy="265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F9BC31-299E-41D6-B6AF-8D437C5E2264}"/>
              </a:ext>
            </a:extLst>
          </p:cNvPr>
          <p:cNvCxnSpPr>
            <a:cxnSpLocks/>
          </p:cNvCxnSpPr>
          <p:nvPr/>
        </p:nvCxnSpPr>
        <p:spPr>
          <a:xfrm flipV="1">
            <a:off x="1802296" y="4532239"/>
            <a:ext cx="6334539" cy="1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3F0F7C-0616-4F80-AA13-D11777896574}"/>
              </a:ext>
            </a:extLst>
          </p:cNvPr>
          <p:cNvSpPr/>
          <p:nvPr/>
        </p:nvSpPr>
        <p:spPr>
          <a:xfrm rot="652609">
            <a:off x="6686741" y="1721439"/>
            <a:ext cx="1046921" cy="739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E95A2E0-05C6-4613-8FAD-D57AA52AE670}"/>
              </a:ext>
            </a:extLst>
          </p:cNvPr>
          <p:cNvSpPr/>
          <p:nvPr/>
        </p:nvSpPr>
        <p:spPr>
          <a:xfrm>
            <a:off x="6474707" y="1610982"/>
            <a:ext cx="834887" cy="907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1B18055C-9385-48E6-A78F-C5D64575F52F}"/>
              </a:ext>
            </a:extLst>
          </p:cNvPr>
          <p:cNvSpPr/>
          <p:nvPr/>
        </p:nvSpPr>
        <p:spPr>
          <a:xfrm rot="366176">
            <a:off x="6755646" y="1282439"/>
            <a:ext cx="302777" cy="3904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D7A7DA8-21D3-4F44-A9BE-DA360385726B}"/>
              </a:ext>
            </a:extLst>
          </p:cNvPr>
          <p:cNvSpPr/>
          <p:nvPr/>
        </p:nvSpPr>
        <p:spPr>
          <a:xfrm rot="19989663">
            <a:off x="5826823" y="2333212"/>
            <a:ext cx="1141485" cy="657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0FDBF10-5387-4D49-8DAD-8B57D0166BAF}"/>
              </a:ext>
            </a:extLst>
          </p:cNvPr>
          <p:cNvSpPr/>
          <p:nvPr/>
        </p:nvSpPr>
        <p:spPr>
          <a:xfrm>
            <a:off x="7055209" y="1855304"/>
            <a:ext cx="127469" cy="176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ranja diagonal 22">
            <a:extLst>
              <a:ext uri="{FF2B5EF4-FFF2-40B4-BE49-F238E27FC236}">
                <a16:creationId xmlns:a16="http://schemas.microsoft.com/office/drawing/2014/main" id="{001EBF0A-BAA1-4A62-A409-54734E0A9080}"/>
              </a:ext>
            </a:extLst>
          </p:cNvPr>
          <p:cNvSpPr/>
          <p:nvPr/>
        </p:nvSpPr>
        <p:spPr>
          <a:xfrm rot="1636396">
            <a:off x="2237075" y="3033778"/>
            <a:ext cx="834887" cy="143123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2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8140DFC-4892-4511-9460-2EA21FC7C05C}"/>
              </a:ext>
            </a:extLst>
          </p:cNvPr>
          <p:cNvSpPr/>
          <p:nvPr/>
        </p:nvSpPr>
        <p:spPr>
          <a:xfrm rot="21182141">
            <a:off x="2888974" y="2517914"/>
            <a:ext cx="3723861" cy="10866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C1EF2A-2842-455E-AC96-ADEC3D9E0E06}"/>
              </a:ext>
            </a:extLst>
          </p:cNvPr>
          <p:cNvSpPr/>
          <p:nvPr/>
        </p:nvSpPr>
        <p:spPr>
          <a:xfrm rot="604804">
            <a:off x="3021495" y="3111877"/>
            <a:ext cx="662609" cy="954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76F2A58-3D59-46FD-9F78-B26CA9C2CCE5}"/>
              </a:ext>
            </a:extLst>
          </p:cNvPr>
          <p:cNvSpPr/>
          <p:nvPr/>
        </p:nvSpPr>
        <p:spPr>
          <a:xfrm rot="20222562">
            <a:off x="3038753" y="3785352"/>
            <a:ext cx="318918" cy="6626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4BE8C4B-E7F4-4150-99E4-BF364C408F1F}"/>
              </a:ext>
            </a:extLst>
          </p:cNvPr>
          <p:cNvSpPr/>
          <p:nvPr/>
        </p:nvSpPr>
        <p:spPr>
          <a:xfrm>
            <a:off x="3215037" y="424944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DB19EE7-F999-406D-8DDC-B3B50D7A925C}"/>
              </a:ext>
            </a:extLst>
          </p:cNvPr>
          <p:cNvSpPr/>
          <p:nvPr/>
        </p:nvSpPr>
        <p:spPr>
          <a:xfrm>
            <a:off x="6035343" y="2770941"/>
            <a:ext cx="439365" cy="15732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1CDBAB5-51C8-40DF-A3DA-0C2C23625D66}"/>
              </a:ext>
            </a:extLst>
          </p:cNvPr>
          <p:cNvSpPr/>
          <p:nvPr/>
        </p:nvSpPr>
        <p:spPr>
          <a:xfrm>
            <a:off x="6225287" y="424944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F9BC31-299E-41D6-B6AF-8D437C5E2264}"/>
              </a:ext>
            </a:extLst>
          </p:cNvPr>
          <p:cNvCxnSpPr>
            <a:cxnSpLocks/>
          </p:cNvCxnSpPr>
          <p:nvPr/>
        </p:nvCxnSpPr>
        <p:spPr>
          <a:xfrm flipV="1">
            <a:off x="1802296" y="4532239"/>
            <a:ext cx="6334539" cy="1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3F0F7C-0616-4F80-AA13-D11777896574}"/>
              </a:ext>
            </a:extLst>
          </p:cNvPr>
          <p:cNvSpPr/>
          <p:nvPr/>
        </p:nvSpPr>
        <p:spPr>
          <a:xfrm rot="652609">
            <a:off x="6718101" y="1856278"/>
            <a:ext cx="1046921" cy="66272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E95A2E0-05C6-4613-8FAD-D57AA52AE670}"/>
              </a:ext>
            </a:extLst>
          </p:cNvPr>
          <p:cNvSpPr/>
          <p:nvPr/>
        </p:nvSpPr>
        <p:spPr>
          <a:xfrm>
            <a:off x="6474707" y="1610982"/>
            <a:ext cx="834887" cy="9077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1B18055C-9385-48E6-A78F-C5D64575F52F}"/>
              </a:ext>
            </a:extLst>
          </p:cNvPr>
          <p:cNvSpPr/>
          <p:nvPr/>
        </p:nvSpPr>
        <p:spPr>
          <a:xfrm rot="366176">
            <a:off x="6755646" y="1282439"/>
            <a:ext cx="302777" cy="39040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D7A7DA8-21D3-4F44-A9BE-DA360385726B}"/>
              </a:ext>
            </a:extLst>
          </p:cNvPr>
          <p:cNvSpPr/>
          <p:nvPr/>
        </p:nvSpPr>
        <p:spPr>
          <a:xfrm rot="19989663">
            <a:off x="5826823" y="2333212"/>
            <a:ext cx="1141485" cy="6573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0FDBF10-5387-4D49-8DAD-8B57D0166BAF}"/>
              </a:ext>
            </a:extLst>
          </p:cNvPr>
          <p:cNvSpPr/>
          <p:nvPr/>
        </p:nvSpPr>
        <p:spPr>
          <a:xfrm>
            <a:off x="7055209" y="1855304"/>
            <a:ext cx="127469" cy="1760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ranja diagonal 22">
            <a:extLst>
              <a:ext uri="{FF2B5EF4-FFF2-40B4-BE49-F238E27FC236}">
                <a16:creationId xmlns:a16="http://schemas.microsoft.com/office/drawing/2014/main" id="{001EBF0A-BAA1-4A62-A409-54734E0A9080}"/>
              </a:ext>
            </a:extLst>
          </p:cNvPr>
          <p:cNvSpPr/>
          <p:nvPr/>
        </p:nvSpPr>
        <p:spPr>
          <a:xfrm rot="1636396">
            <a:off x="2237075" y="3033778"/>
            <a:ext cx="834887" cy="1431235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Arco 1">
            <a:extLst>
              <a:ext uri="{FF2B5EF4-FFF2-40B4-BE49-F238E27FC236}">
                <a16:creationId xmlns:a16="http://schemas.microsoft.com/office/drawing/2014/main" id="{0EA09FB5-D4D8-4C30-B8D7-D33D2498F8DC}"/>
              </a:ext>
            </a:extLst>
          </p:cNvPr>
          <p:cNvSpPr/>
          <p:nvPr/>
        </p:nvSpPr>
        <p:spPr>
          <a:xfrm rot="7008937">
            <a:off x="6606327" y="2185395"/>
            <a:ext cx="814144" cy="367746"/>
          </a:xfrm>
          <a:prstGeom prst="arc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87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8140DFC-4892-4511-9460-2EA21FC7C05C}"/>
              </a:ext>
            </a:extLst>
          </p:cNvPr>
          <p:cNvSpPr/>
          <p:nvPr/>
        </p:nvSpPr>
        <p:spPr>
          <a:xfrm rot="21182141">
            <a:off x="2888974" y="2517914"/>
            <a:ext cx="3723861" cy="10866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C1EF2A-2842-455E-AC96-ADEC3D9E0E06}"/>
              </a:ext>
            </a:extLst>
          </p:cNvPr>
          <p:cNvSpPr/>
          <p:nvPr/>
        </p:nvSpPr>
        <p:spPr>
          <a:xfrm rot="604804">
            <a:off x="3021495" y="3111877"/>
            <a:ext cx="662609" cy="954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76F2A58-3D59-46FD-9F78-B26CA9C2CCE5}"/>
              </a:ext>
            </a:extLst>
          </p:cNvPr>
          <p:cNvSpPr/>
          <p:nvPr/>
        </p:nvSpPr>
        <p:spPr>
          <a:xfrm rot="20222562">
            <a:off x="3038753" y="3785352"/>
            <a:ext cx="318918" cy="6626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4BE8C4B-E7F4-4150-99E4-BF364C408F1F}"/>
              </a:ext>
            </a:extLst>
          </p:cNvPr>
          <p:cNvSpPr/>
          <p:nvPr/>
        </p:nvSpPr>
        <p:spPr>
          <a:xfrm>
            <a:off x="3215037" y="424944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DB19EE7-F999-406D-8DDC-B3B50D7A925C}"/>
              </a:ext>
            </a:extLst>
          </p:cNvPr>
          <p:cNvSpPr/>
          <p:nvPr/>
        </p:nvSpPr>
        <p:spPr>
          <a:xfrm>
            <a:off x="6035343" y="2770941"/>
            <a:ext cx="439365" cy="15732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1CDBAB5-51C8-40DF-A3DA-0C2C23625D66}"/>
              </a:ext>
            </a:extLst>
          </p:cNvPr>
          <p:cNvSpPr/>
          <p:nvPr/>
        </p:nvSpPr>
        <p:spPr>
          <a:xfrm>
            <a:off x="6225287" y="424944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F9BC31-299E-41D6-B6AF-8D437C5E2264}"/>
              </a:ext>
            </a:extLst>
          </p:cNvPr>
          <p:cNvCxnSpPr>
            <a:cxnSpLocks/>
          </p:cNvCxnSpPr>
          <p:nvPr/>
        </p:nvCxnSpPr>
        <p:spPr>
          <a:xfrm flipV="1">
            <a:off x="1802296" y="4532239"/>
            <a:ext cx="6334539" cy="1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3F0F7C-0616-4F80-AA13-D11777896574}"/>
              </a:ext>
            </a:extLst>
          </p:cNvPr>
          <p:cNvSpPr/>
          <p:nvPr/>
        </p:nvSpPr>
        <p:spPr>
          <a:xfrm rot="652609">
            <a:off x="6718101" y="1856278"/>
            <a:ext cx="1046921" cy="66272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E95A2E0-05C6-4613-8FAD-D57AA52AE670}"/>
              </a:ext>
            </a:extLst>
          </p:cNvPr>
          <p:cNvSpPr/>
          <p:nvPr/>
        </p:nvSpPr>
        <p:spPr>
          <a:xfrm>
            <a:off x="6474707" y="1610982"/>
            <a:ext cx="834887" cy="9077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1B18055C-9385-48E6-A78F-C5D64575F52F}"/>
              </a:ext>
            </a:extLst>
          </p:cNvPr>
          <p:cNvSpPr/>
          <p:nvPr/>
        </p:nvSpPr>
        <p:spPr>
          <a:xfrm rot="366176">
            <a:off x="6677835" y="1215906"/>
            <a:ext cx="458400" cy="5234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D7A7DA8-21D3-4F44-A9BE-DA360385726B}"/>
              </a:ext>
            </a:extLst>
          </p:cNvPr>
          <p:cNvSpPr/>
          <p:nvPr/>
        </p:nvSpPr>
        <p:spPr>
          <a:xfrm rot="19989663">
            <a:off x="5826823" y="2333212"/>
            <a:ext cx="1141485" cy="6573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0FDBF10-5387-4D49-8DAD-8B57D0166BAF}"/>
              </a:ext>
            </a:extLst>
          </p:cNvPr>
          <p:cNvSpPr/>
          <p:nvPr/>
        </p:nvSpPr>
        <p:spPr>
          <a:xfrm>
            <a:off x="7055209" y="1855304"/>
            <a:ext cx="127469" cy="1760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ranja diagonal 22">
            <a:extLst>
              <a:ext uri="{FF2B5EF4-FFF2-40B4-BE49-F238E27FC236}">
                <a16:creationId xmlns:a16="http://schemas.microsoft.com/office/drawing/2014/main" id="{001EBF0A-BAA1-4A62-A409-54734E0A9080}"/>
              </a:ext>
            </a:extLst>
          </p:cNvPr>
          <p:cNvSpPr/>
          <p:nvPr/>
        </p:nvSpPr>
        <p:spPr>
          <a:xfrm rot="1636396">
            <a:off x="2237075" y="3033778"/>
            <a:ext cx="834887" cy="1431235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Arco 1">
            <a:extLst>
              <a:ext uri="{FF2B5EF4-FFF2-40B4-BE49-F238E27FC236}">
                <a16:creationId xmlns:a16="http://schemas.microsoft.com/office/drawing/2014/main" id="{0EA09FB5-D4D8-4C30-B8D7-D33D2498F8DC}"/>
              </a:ext>
            </a:extLst>
          </p:cNvPr>
          <p:cNvSpPr/>
          <p:nvPr/>
        </p:nvSpPr>
        <p:spPr>
          <a:xfrm rot="7008937">
            <a:off x="6606327" y="2185395"/>
            <a:ext cx="814144" cy="367746"/>
          </a:xfrm>
          <a:prstGeom prst="arc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96491B7-14F2-4EE2-9DB3-A33AC5BB4E32}"/>
              </a:ext>
            </a:extLst>
          </p:cNvPr>
          <p:cNvCxnSpPr/>
          <p:nvPr/>
        </p:nvCxnSpPr>
        <p:spPr>
          <a:xfrm flipH="1" flipV="1">
            <a:off x="8975187" y="1951158"/>
            <a:ext cx="365760" cy="10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5729689-F7FD-44BF-815A-482BBD00FCD1}"/>
              </a:ext>
            </a:extLst>
          </p:cNvPr>
          <p:cNvCxnSpPr>
            <a:cxnSpLocks/>
          </p:cNvCxnSpPr>
          <p:nvPr/>
        </p:nvCxnSpPr>
        <p:spPr>
          <a:xfrm flipH="1" flipV="1">
            <a:off x="9039664" y="2110932"/>
            <a:ext cx="2930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E3F7973-6C08-45E7-A8BC-16DC76A9EAE7}"/>
              </a:ext>
            </a:extLst>
          </p:cNvPr>
          <p:cNvCxnSpPr/>
          <p:nvPr/>
        </p:nvCxnSpPr>
        <p:spPr>
          <a:xfrm flipH="1">
            <a:off x="9003323" y="2169549"/>
            <a:ext cx="329418" cy="73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60D556C-5BB0-4E74-811B-2B18103646E1}"/>
              </a:ext>
            </a:extLst>
          </p:cNvPr>
          <p:cNvCxnSpPr/>
          <p:nvPr/>
        </p:nvCxnSpPr>
        <p:spPr>
          <a:xfrm flipH="1" flipV="1">
            <a:off x="7272072" y="2037261"/>
            <a:ext cx="365760" cy="108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AEB784E-CF3E-4356-A371-14BA4B880511}"/>
              </a:ext>
            </a:extLst>
          </p:cNvPr>
          <p:cNvCxnSpPr>
            <a:cxnSpLocks/>
          </p:cNvCxnSpPr>
          <p:nvPr/>
        </p:nvCxnSpPr>
        <p:spPr>
          <a:xfrm flipH="1" flipV="1">
            <a:off x="7336549" y="2197035"/>
            <a:ext cx="29307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2EB893B-51A7-4CF1-9F96-B2BD2AE686C0}"/>
              </a:ext>
            </a:extLst>
          </p:cNvPr>
          <p:cNvCxnSpPr/>
          <p:nvPr/>
        </p:nvCxnSpPr>
        <p:spPr>
          <a:xfrm flipH="1">
            <a:off x="7300208" y="2255652"/>
            <a:ext cx="329418" cy="731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9152B76D-CCEB-4DB8-AC74-342CB5743BA9}"/>
              </a:ext>
            </a:extLst>
          </p:cNvPr>
          <p:cNvSpPr/>
          <p:nvPr/>
        </p:nvSpPr>
        <p:spPr>
          <a:xfrm>
            <a:off x="9234267" y="478301"/>
            <a:ext cx="196947" cy="19694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5E0065C-74B0-403B-B608-14BB5BB78830}"/>
              </a:ext>
            </a:extLst>
          </p:cNvPr>
          <p:cNvSpPr/>
          <p:nvPr/>
        </p:nvSpPr>
        <p:spPr>
          <a:xfrm>
            <a:off x="6965815" y="1812576"/>
            <a:ext cx="196947" cy="19694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0B77550-104A-4E05-AB40-91AC9A88BE16}"/>
              </a:ext>
            </a:extLst>
          </p:cNvPr>
          <p:cNvSpPr/>
          <p:nvPr/>
        </p:nvSpPr>
        <p:spPr>
          <a:xfrm rot="20222562">
            <a:off x="3579171" y="3778943"/>
            <a:ext cx="318918" cy="6626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730398F-25C8-4A73-90C3-BD94A43CFD06}"/>
              </a:ext>
            </a:extLst>
          </p:cNvPr>
          <p:cNvSpPr/>
          <p:nvPr/>
        </p:nvSpPr>
        <p:spPr>
          <a:xfrm>
            <a:off x="3755455" y="4243035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38605D48-7260-4458-B386-D7AE626C0528}"/>
              </a:ext>
            </a:extLst>
          </p:cNvPr>
          <p:cNvSpPr/>
          <p:nvPr/>
        </p:nvSpPr>
        <p:spPr>
          <a:xfrm rot="5859389">
            <a:off x="2918741" y="2543994"/>
            <a:ext cx="1505243" cy="1350494"/>
          </a:xfrm>
          <a:prstGeom prst="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463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8140DFC-4892-4511-9460-2EA21FC7C05C}"/>
              </a:ext>
            </a:extLst>
          </p:cNvPr>
          <p:cNvSpPr/>
          <p:nvPr/>
        </p:nvSpPr>
        <p:spPr>
          <a:xfrm rot="21182141">
            <a:off x="2888974" y="2517914"/>
            <a:ext cx="3723861" cy="10866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C1EF2A-2842-455E-AC96-ADEC3D9E0E06}"/>
              </a:ext>
            </a:extLst>
          </p:cNvPr>
          <p:cNvSpPr/>
          <p:nvPr/>
        </p:nvSpPr>
        <p:spPr>
          <a:xfrm rot="604804">
            <a:off x="3021495" y="3111877"/>
            <a:ext cx="662609" cy="954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76F2A58-3D59-46FD-9F78-B26CA9C2CCE5}"/>
              </a:ext>
            </a:extLst>
          </p:cNvPr>
          <p:cNvSpPr/>
          <p:nvPr/>
        </p:nvSpPr>
        <p:spPr>
          <a:xfrm rot="20222562">
            <a:off x="3038753" y="3785352"/>
            <a:ext cx="318918" cy="6626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4BE8C4B-E7F4-4150-99E4-BF364C408F1F}"/>
              </a:ext>
            </a:extLst>
          </p:cNvPr>
          <p:cNvSpPr/>
          <p:nvPr/>
        </p:nvSpPr>
        <p:spPr>
          <a:xfrm>
            <a:off x="3215037" y="424944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DB19EE7-F999-406D-8DDC-B3B50D7A925C}"/>
              </a:ext>
            </a:extLst>
          </p:cNvPr>
          <p:cNvSpPr/>
          <p:nvPr/>
        </p:nvSpPr>
        <p:spPr>
          <a:xfrm>
            <a:off x="6035343" y="2770941"/>
            <a:ext cx="439365" cy="15732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1CDBAB5-51C8-40DF-A3DA-0C2C23625D66}"/>
              </a:ext>
            </a:extLst>
          </p:cNvPr>
          <p:cNvSpPr/>
          <p:nvPr/>
        </p:nvSpPr>
        <p:spPr>
          <a:xfrm>
            <a:off x="6225287" y="424944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F9BC31-299E-41D6-B6AF-8D437C5E2264}"/>
              </a:ext>
            </a:extLst>
          </p:cNvPr>
          <p:cNvCxnSpPr>
            <a:cxnSpLocks/>
          </p:cNvCxnSpPr>
          <p:nvPr/>
        </p:nvCxnSpPr>
        <p:spPr>
          <a:xfrm flipV="1">
            <a:off x="1802296" y="4532239"/>
            <a:ext cx="6334539" cy="1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3F0F7C-0616-4F80-AA13-D11777896574}"/>
              </a:ext>
            </a:extLst>
          </p:cNvPr>
          <p:cNvSpPr/>
          <p:nvPr/>
        </p:nvSpPr>
        <p:spPr>
          <a:xfrm rot="652609">
            <a:off x="6718101" y="1856278"/>
            <a:ext cx="1046921" cy="66272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E95A2E0-05C6-4613-8FAD-D57AA52AE670}"/>
              </a:ext>
            </a:extLst>
          </p:cNvPr>
          <p:cNvSpPr/>
          <p:nvPr/>
        </p:nvSpPr>
        <p:spPr>
          <a:xfrm>
            <a:off x="6474707" y="1610982"/>
            <a:ext cx="834887" cy="9077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1B18055C-9385-48E6-A78F-C5D64575F52F}"/>
              </a:ext>
            </a:extLst>
          </p:cNvPr>
          <p:cNvSpPr/>
          <p:nvPr/>
        </p:nvSpPr>
        <p:spPr>
          <a:xfrm rot="366176">
            <a:off x="6677835" y="1215906"/>
            <a:ext cx="458400" cy="5234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D7A7DA8-21D3-4F44-A9BE-DA360385726B}"/>
              </a:ext>
            </a:extLst>
          </p:cNvPr>
          <p:cNvSpPr/>
          <p:nvPr/>
        </p:nvSpPr>
        <p:spPr>
          <a:xfrm rot="19989663">
            <a:off x="5826823" y="2333212"/>
            <a:ext cx="1141485" cy="6573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0FDBF10-5387-4D49-8DAD-8B57D0166BAF}"/>
              </a:ext>
            </a:extLst>
          </p:cNvPr>
          <p:cNvSpPr/>
          <p:nvPr/>
        </p:nvSpPr>
        <p:spPr>
          <a:xfrm>
            <a:off x="7055209" y="1855304"/>
            <a:ext cx="127469" cy="1760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ranja diagonal 22">
            <a:extLst>
              <a:ext uri="{FF2B5EF4-FFF2-40B4-BE49-F238E27FC236}">
                <a16:creationId xmlns:a16="http://schemas.microsoft.com/office/drawing/2014/main" id="{001EBF0A-BAA1-4A62-A409-54734E0A9080}"/>
              </a:ext>
            </a:extLst>
          </p:cNvPr>
          <p:cNvSpPr/>
          <p:nvPr/>
        </p:nvSpPr>
        <p:spPr>
          <a:xfrm rot="1636396">
            <a:off x="2237075" y="3033778"/>
            <a:ext cx="834887" cy="1431235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Arco 1">
            <a:extLst>
              <a:ext uri="{FF2B5EF4-FFF2-40B4-BE49-F238E27FC236}">
                <a16:creationId xmlns:a16="http://schemas.microsoft.com/office/drawing/2014/main" id="{0EA09FB5-D4D8-4C30-B8D7-D33D2498F8DC}"/>
              </a:ext>
            </a:extLst>
          </p:cNvPr>
          <p:cNvSpPr/>
          <p:nvPr/>
        </p:nvSpPr>
        <p:spPr>
          <a:xfrm rot="7008937">
            <a:off x="6606327" y="2185395"/>
            <a:ext cx="814144" cy="367746"/>
          </a:xfrm>
          <a:prstGeom prst="arc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96491B7-14F2-4EE2-9DB3-A33AC5BB4E32}"/>
              </a:ext>
            </a:extLst>
          </p:cNvPr>
          <p:cNvCxnSpPr/>
          <p:nvPr/>
        </p:nvCxnSpPr>
        <p:spPr>
          <a:xfrm flipH="1" flipV="1">
            <a:off x="8975187" y="1951158"/>
            <a:ext cx="365760" cy="10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5729689-F7FD-44BF-815A-482BBD00FCD1}"/>
              </a:ext>
            </a:extLst>
          </p:cNvPr>
          <p:cNvCxnSpPr>
            <a:cxnSpLocks/>
          </p:cNvCxnSpPr>
          <p:nvPr/>
        </p:nvCxnSpPr>
        <p:spPr>
          <a:xfrm flipH="1" flipV="1">
            <a:off x="9039664" y="2110932"/>
            <a:ext cx="2930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E3F7973-6C08-45E7-A8BC-16DC76A9EAE7}"/>
              </a:ext>
            </a:extLst>
          </p:cNvPr>
          <p:cNvCxnSpPr/>
          <p:nvPr/>
        </p:nvCxnSpPr>
        <p:spPr>
          <a:xfrm flipH="1">
            <a:off x="9003323" y="2169549"/>
            <a:ext cx="329418" cy="73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60D556C-5BB0-4E74-811B-2B18103646E1}"/>
              </a:ext>
            </a:extLst>
          </p:cNvPr>
          <p:cNvCxnSpPr/>
          <p:nvPr/>
        </p:nvCxnSpPr>
        <p:spPr>
          <a:xfrm flipH="1" flipV="1">
            <a:off x="7272072" y="2037261"/>
            <a:ext cx="365760" cy="108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AEB784E-CF3E-4356-A371-14BA4B880511}"/>
              </a:ext>
            </a:extLst>
          </p:cNvPr>
          <p:cNvCxnSpPr>
            <a:cxnSpLocks/>
          </p:cNvCxnSpPr>
          <p:nvPr/>
        </p:nvCxnSpPr>
        <p:spPr>
          <a:xfrm flipH="1" flipV="1">
            <a:off x="7336549" y="2197035"/>
            <a:ext cx="29307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2EB893B-51A7-4CF1-9F96-B2BD2AE686C0}"/>
              </a:ext>
            </a:extLst>
          </p:cNvPr>
          <p:cNvCxnSpPr/>
          <p:nvPr/>
        </p:nvCxnSpPr>
        <p:spPr>
          <a:xfrm flipH="1">
            <a:off x="7300208" y="2255652"/>
            <a:ext cx="329418" cy="731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9152B76D-CCEB-4DB8-AC74-342CB5743BA9}"/>
              </a:ext>
            </a:extLst>
          </p:cNvPr>
          <p:cNvSpPr/>
          <p:nvPr/>
        </p:nvSpPr>
        <p:spPr>
          <a:xfrm>
            <a:off x="9234267" y="478301"/>
            <a:ext cx="196947" cy="19694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5E0065C-74B0-403B-B608-14BB5BB78830}"/>
              </a:ext>
            </a:extLst>
          </p:cNvPr>
          <p:cNvSpPr/>
          <p:nvPr/>
        </p:nvSpPr>
        <p:spPr>
          <a:xfrm>
            <a:off x="6965815" y="1812576"/>
            <a:ext cx="196947" cy="19694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0B77550-104A-4E05-AB40-91AC9A88BE16}"/>
              </a:ext>
            </a:extLst>
          </p:cNvPr>
          <p:cNvSpPr/>
          <p:nvPr/>
        </p:nvSpPr>
        <p:spPr>
          <a:xfrm rot="20222562">
            <a:off x="3579171" y="3778943"/>
            <a:ext cx="318918" cy="6626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730398F-25C8-4A73-90C3-BD94A43CFD06}"/>
              </a:ext>
            </a:extLst>
          </p:cNvPr>
          <p:cNvSpPr/>
          <p:nvPr/>
        </p:nvSpPr>
        <p:spPr>
          <a:xfrm>
            <a:off x="3755455" y="4243035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38605D48-7260-4458-B386-D7AE626C0528}"/>
              </a:ext>
            </a:extLst>
          </p:cNvPr>
          <p:cNvSpPr/>
          <p:nvPr/>
        </p:nvSpPr>
        <p:spPr>
          <a:xfrm rot="5859389">
            <a:off x="2918741" y="2543994"/>
            <a:ext cx="1505243" cy="1350494"/>
          </a:xfrm>
          <a:prstGeom prst="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2C9BA57-25F5-464E-AB46-E98E47A12705}"/>
              </a:ext>
            </a:extLst>
          </p:cNvPr>
          <p:cNvSpPr/>
          <p:nvPr/>
        </p:nvSpPr>
        <p:spPr>
          <a:xfrm>
            <a:off x="5704917" y="3302609"/>
            <a:ext cx="341098" cy="970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77BB855-690C-43F9-A25E-FFF1CC3FDCAF}"/>
              </a:ext>
            </a:extLst>
          </p:cNvPr>
          <p:cNvSpPr/>
          <p:nvPr/>
        </p:nvSpPr>
        <p:spPr>
          <a:xfrm>
            <a:off x="5813962" y="423578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CF5B361-5281-4781-9092-88964741B1D0}"/>
              </a:ext>
            </a:extLst>
          </p:cNvPr>
          <p:cNvSpPr/>
          <p:nvPr/>
        </p:nvSpPr>
        <p:spPr>
          <a:xfrm rot="21312054">
            <a:off x="4905656" y="3125399"/>
            <a:ext cx="1330834" cy="497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69C92EB-2D49-4FFC-9648-5734BCD53D48}"/>
              </a:ext>
            </a:extLst>
          </p:cNvPr>
          <p:cNvCxnSpPr>
            <a:endCxn id="3" idx="3"/>
          </p:cNvCxnSpPr>
          <p:nvPr/>
        </p:nvCxnSpPr>
        <p:spPr>
          <a:xfrm flipV="1">
            <a:off x="4100011" y="3588733"/>
            <a:ext cx="1016904" cy="888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8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8140DFC-4892-4511-9460-2EA21FC7C05C}"/>
              </a:ext>
            </a:extLst>
          </p:cNvPr>
          <p:cNvSpPr/>
          <p:nvPr/>
        </p:nvSpPr>
        <p:spPr>
          <a:xfrm rot="21182141">
            <a:off x="2888974" y="2517914"/>
            <a:ext cx="3723861" cy="10866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C1EF2A-2842-455E-AC96-ADEC3D9E0E06}"/>
              </a:ext>
            </a:extLst>
          </p:cNvPr>
          <p:cNvSpPr/>
          <p:nvPr/>
        </p:nvSpPr>
        <p:spPr>
          <a:xfrm rot="604804">
            <a:off x="3021495" y="3111877"/>
            <a:ext cx="662609" cy="954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76F2A58-3D59-46FD-9F78-B26CA9C2CCE5}"/>
              </a:ext>
            </a:extLst>
          </p:cNvPr>
          <p:cNvSpPr/>
          <p:nvPr/>
        </p:nvSpPr>
        <p:spPr>
          <a:xfrm rot="20222562">
            <a:off x="3038753" y="3785352"/>
            <a:ext cx="318918" cy="6626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4BE8C4B-E7F4-4150-99E4-BF364C408F1F}"/>
              </a:ext>
            </a:extLst>
          </p:cNvPr>
          <p:cNvSpPr/>
          <p:nvPr/>
        </p:nvSpPr>
        <p:spPr>
          <a:xfrm>
            <a:off x="3215037" y="424944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DB19EE7-F999-406D-8DDC-B3B50D7A925C}"/>
              </a:ext>
            </a:extLst>
          </p:cNvPr>
          <p:cNvSpPr/>
          <p:nvPr/>
        </p:nvSpPr>
        <p:spPr>
          <a:xfrm>
            <a:off x="5641445" y="2770941"/>
            <a:ext cx="439365" cy="15732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1CDBAB5-51C8-40DF-A3DA-0C2C23625D66}"/>
              </a:ext>
            </a:extLst>
          </p:cNvPr>
          <p:cNvSpPr/>
          <p:nvPr/>
        </p:nvSpPr>
        <p:spPr>
          <a:xfrm>
            <a:off x="5831389" y="424944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3F0F7C-0616-4F80-AA13-D11777896574}"/>
              </a:ext>
            </a:extLst>
          </p:cNvPr>
          <p:cNvSpPr/>
          <p:nvPr/>
        </p:nvSpPr>
        <p:spPr>
          <a:xfrm rot="652609">
            <a:off x="6380475" y="2137631"/>
            <a:ext cx="1046921" cy="66272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E95A2E0-05C6-4613-8FAD-D57AA52AE670}"/>
              </a:ext>
            </a:extLst>
          </p:cNvPr>
          <p:cNvSpPr/>
          <p:nvPr/>
        </p:nvSpPr>
        <p:spPr>
          <a:xfrm>
            <a:off x="6137081" y="1892335"/>
            <a:ext cx="834887" cy="9077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1B18055C-9385-48E6-A78F-C5D64575F52F}"/>
              </a:ext>
            </a:extLst>
          </p:cNvPr>
          <p:cNvSpPr/>
          <p:nvPr/>
        </p:nvSpPr>
        <p:spPr>
          <a:xfrm rot="366176">
            <a:off x="6340209" y="1497259"/>
            <a:ext cx="458400" cy="5234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D7A7DA8-21D3-4F44-A9BE-DA360385726B}"/>
              </a:ext>
            </a:extLst>
          </p:cNvPr>
          <p:cNvSpPr/>
          <p:nvPr/>
        </p:nvSpPr>
        <p:spPr>
          <a:xfrm rot="19989663">
            <a:off x="5432925" y="2333212"/>
            <a:ext cx="1141485" cy="6573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0FDBF10-5387-4D49-8DAD-8B57D0166BAF}"/>
              </a:ext>
            </a:extLst>
          </p:cNvPr>
          <p:cNvSpPr/>
          <p:nvPr/>
        </p:nvSpPr>
        <p:spPr>
          <a:xfrm>
            <a:off x="6717583" y="2136657"/>
            <a:ext cx="127469" cy="1760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ranja diagonal 22">
            <a:extLst>
              <a:ext uri="{FF2B5EF4-FFF2-40B4-BE49-F238E27FC236}">
                <a16:creationId xmlns:a16="http://schemas.microsoft.com/office/drawing/2014/main" id="{001EBF0A-BAA1-4A62-A409-54734E0A9080}"/>
              </a:ext>
            </a:extLst>
          </p:cNvPr>
          <p:cNvSpPr/>
          <p:nvPr/>
        </p:nvSpPr>
        <p:spPr>
          <a:xfrm rot="1636396">
            <a:off x="2237075" y="3033778"/>
            <a:ext cx="834887" cy="1431235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Arco 1">
            <a:extLst>
              <a:ext uri="{FF2B5EF4-FFF2-40B4-BE49-F238E27FC236}">
                <a16:creationId xmlns:a16="http://schemas.microsoft.com/office/drawing/2014/main" id="{0EA09FB5-D4D8-4C30-B8D7-D33D2498F8DC}"/>
              </a:ext>
            </a:extLst>
          </p:cNvPr>
          <p:cNvSpPr/>
          <p:nvPr/>
        </p:nvSpPr>
        <p:spPr>
          <a:xfrm rot="7008937">
            <a:off x="6221117" y="2423342"/>
            <a:ext cx="814144" cy="367746"/>
          </a:xfrm>
          <a:prstGeom prst="arc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60D556C-5BB0-4E74-811B-2B18103646E1}"/>
              </a:ext>
            </a:extLst>
          </p:cNvPr>
          <p:cNvCxnSpPr>
            <a:cxnSpLocks/>
          </p:cNvCxnSpPr>
          <p:nvPr/>
        </p:nvCxnSpPr>
        <p:spPr>
          <a:xfrm flipH="1" flipV="1">
            <a:off x="6934446" y="2318614"/>
            <a:ext cx="365760" cy="108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AEB784E-CF3E-4356-A371-14BA4B880511}"/>
              </a:ext>
            </a:extLst>
          </p:cNvPr>
          <p:cNvCxnSpPr>
            <a:cxnSpLocks/>
          </p:cNvCxnSpPr>
          <p:nvPr/>
        </p:nvCxnSpPr>
        <p:spPr>
          <a:xfrm flipH="1" flipV="1">
            <a:off x="6998923" y="2478388"/>
            <a:ext cx="29307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2EB893B-51A7-4CF1-9F96-B2BD2AE686C0}"/>
              </a:ext>
            </a:extLst>
          </p:cNvPr>
          <p:cNvCxnSpPr>
            <a:cxnSpLocks/>
          </p:cNvCxnSpPr>
          <p:nvPr/>
        </p:nvCxnSpPr>
        <p:spPr>
          <a:xfrm flipH="1">
            <a:off x="6962582" y="2537005"/>
            <a:ext cx="329418" cy="731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35E0065C-74B0-403B-B608-14BB5BB78830}"/>
              </a:ext>
            </a:extLst>
          </p:cNvPr>
          <p:cNvSpPr/>
          <p:nvPr/>
        </p:nvSpPr>
        <p:spPr>
          <a:xfrm>
            <a:off x="6628189" y="2093929"/>
            <a:ext cx="196947" cy="1969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0B77550-104A-4E05-AB40-91AC9A88BE16}"/>
              </a:ext>
            </a:extLst>
          </p:cNvPr>
          <p:cNvSpPr/>
          <p:nvPr/>
        </p:nvSpPr>
        <p:spPr>
          <a:xfrm rot="20222562">
            <a:off x="3579171" y="3778943"/>
            <a:ext cx="318918" cy="6626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730398F-25C8-4A73-90C3-BD94A43CFD06}"/>
              </a:ext>
            </a:extLst>
          </p:cNvPr>
          <p:cNvSpPr/>
          <p:nvPr/>
        </p:nvSpPr>
        <p:spPr>
          <a:xfrm>
            <a:off x="3755455" y="4243035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38605D48-7260-4458-B386-D7AE626C0528}"/>
              </a:ext>
            </a:extLst>
          </p:cNvPr>
          <p:cNvSpPr/>
          <p:nvPr/>
        </p:nvSpPr>
        <p:spPr>
          <a:xfrm rot="5859389">
            <a:off x="2918741" y="2543994"/>
            <a:ext cx="1505243" cy="1350494"/>
          </a:xfrm>
          <a:prstGeom prst="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2C9BA57-25F5-464E-AB46-E98E47A12705}"/>
              </a:ext>
            </a:extLst>
          </p:cNvPr>
          <p:cNvSpPr/>
          <p:nvPr/>
        </p:nvSpPr>
        <p:spPr>
          <a:xfrm>
            <a:off x="5311019" y="3302609"/>
            <a:ext cx="341098" cy="970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77BB855-690C-43F9-A25E-FFF1CC3FDCAF}"/>
              </a:ext>
            </a:extLst>
          </p:cNvPr>
          <p:cNvSpPr/>
          <p:nvPr/>
        </p:nvSpPr>
        <p:spPr>
          <a:xfrm>
            <a:off x="5420064" y="4235784"/>
            <a:ext cx="344556" cy="265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CF5B361-5281-4781-9092-88964741B1D0}"/>
              </a:ext>
            </a:extLst>
          </p:cNvPr>
          <p:cNvSpPr/>
          <p:nvPr/>
        </p:nvSpPr>
        <p:spPr>
          <a:xfrm rot="21312054">
            <a:off x="4511758" y="3125399"/>
            <a:ext cx="1330834" cy="497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69C92EB-2D49-4FFC-9648-5734BCD53D48}"/>
              </a:ext>
            </a:extLst>
          </p:cNvPr>
          <p:cNvCxnSpPr>
            <a:endCxn id="3" idx="3"/>
          </p:cNvCxnSpPr>
          <p:nvPr/>
        </p:nvCxnSpPr>
        <p:spPr>
          <a:xfrm flipV="1">
            <a:off x="3706113" y="3588733"/>
            <a:ext cx="1016904" cy="888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140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2023-05-09T17:10:04Z</dcterms:created>
  <dcterms:modified xsi:type="dcterms:W3CDTF">2023-05-09T20:52:19Z</dcterms:modified>
</cp:coreProperties>
</file>