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252E0-1226-47EA-B51E-7A2ABB493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4A8BE7-394A-42DD-9F85-AE75B327E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BF00E4-D7B9-4EB2-889E-C7DC075A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9720-9112-4928-94AB-62520368C650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AC9DD9-55DB-4A21-889F-2D3B7A6B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BAB306-D33B-4C67-9F57-C3491282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34D3-D9DA-4277-AE10-E9A3C7ACE5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174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D6586-D128-48E0-884E-17B24962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1C7483-B76D-4446-AF10-E8E0D0BC8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7E5030-36FD-4C89-8DF0-07423599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9720-9112-4928-94AB-62520368C650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070BC5-E5F8-40BB-B724-9384A47F4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5347FA-06EF-4059-BB0A-E356EC20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34D3-D9DA-4277-AE10-E9A3C7ACE5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734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FA9E70-95A6-4F6B-841F-B7AF9F329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006BA6-22C2-4DCC-94B2-522F9BF75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1C0D12-A196-400F-AB03-18273AF1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9720-9112-4928-94AB-62520368C650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D63A6E-B73F-4A46-9164-2C8DA1F3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F60BF0-6DD0-4B66-B865-A413476A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34D3-D9DA-4277-AE10-E9A3C7ACE5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658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68328-753B-4ED5-9F08-050BF250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BB3AC2-3E1D-4C8E-9FCD-1B4347D4B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2E2046-C155-42D5-8FC3-15287542E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9720-9112-4928-94AB-62520368C650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B1692F-2E89-40B3-9F48-AECA59EB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0517C7-68B7-44FB-8263-51F38DBD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34D3-D9DA-4277-AE10-E9A3C7ACE5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901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9CF2D-19E3-481C-8611-E6FA5A6B9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CFECD8-9959-465F-BE83-EB7187D07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C1D9F6-7CF9-471C-A11F-0785909C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9720-9112-4928-94AB-62520368C650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48B2AF-9796-4F49-BAA9-5C03AB839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0ECEC9-F949-4DD6-92C6-ABC821F3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34D3-D9DA-4277-AE10-E9A3C7ACE5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669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DA82D-1774-48E9-8F05-42268A7A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A7AAAC-D4DE-418B-8E16-B34A6A27F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9AF6D6-0D93-4035-A6BB-807FE6394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D331FF-6C0B-4272-8458-2FB7EEEE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9720-9112-4928-94AB-62520368C650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0E7BE6-5501-4516-9498-5B69A12C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7D212F-B467-4926-AF0E-9B51FF581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34D3-D9DA-4277-AE10-E9A3C7ACE5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849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E7D4A-7E03-4832-BBD5-01F9464B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9E02D0-D090-4E65-87F7-70BF48728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80383C-35EC-4C7A-9AC1-6C416E157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E4D8915-B94E-4214-A906-6461EDFAB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11209C-77BA-4C99-B6A5-5B88AE223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7734D15-9559-4DAD-B4D5-4E441187E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9720-9112-4928-94AB-62520368C650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B516B1D-031B-4C0F-9519-135B98F8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F025EB3-6333-4601-9400-67667318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34D3-D9DA-4277-AE10-E9A3C7ACE5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830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EE9C0-9D6F-4E15-8910-65299C632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9E2A84E-49BA-42D0-88E6-1BAB82DB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9720-9112-4928-94AB-62520368C650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573235-515B-47B6-BFDD-665321F85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DCDBA2-43AC-4531-810F-F299CF45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34D3-D9DA-4277-AE10-E9A3C7ACE5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241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4A6400-1085-4F20-A3F4-636F7C59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9720-9112-4928-94AB-62520368C650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73FBD61-EB64-4604-A419-9CC81838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B765E5-5BB1-47CC-B8DE-B3BDAB6E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34D3-D9DA-4277-AE10-E9A3C7ACE5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357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FC991-4DC1-4AE9-9411-E01F2E644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98DBDC-D409-437C-A993-36A7BD5F9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BDE3C-530C-439C-8DA6-73D4F8A41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534508-F52B-4E29-9DCA-7B552ADC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9720-9112-4928-94AB-62520368C650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AC9B54-D2AB-4D27-8507-C1E2DFD8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6A3612-5265-4D49-933D-D899C363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34D3-D9DA-4277-AE10-E9A3C7ACE5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063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637F0-0888-413F-AC39-6C0248AB5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80CC56E-2A66-47CE-87DE-0BEF5CBE6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0834ED-6C39-4F83-A5B2-4398707C2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2972B1-0DA5-4D5B-80DC-C8418760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9720-9112-4928-94AB-62520368C650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C73A8-FC53-497A-A4AC-1724E5DC8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12FC34-D1D7-4E29-9AE5-8F5FD42B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34D3-D9DA-4277-AE10-E9A3C7ACE5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628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C63B235-5868-4F46-B3FB-8B5653CC6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61A02C-ECA8-4415-AA2F-F36DD1E04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46278D-9908-4500-9326-F2388BEDD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59720-9112-4928-94AB-62520368C650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69A7AD-C9AB-4E98-A9AC-36C1D6A53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1D4AA1-8E0D-4345-B79D-0D99B6E9E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434D3-D9DA-4277-AE10-E9A3C7ACE5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94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29B0A77-3662-4B2D-B418-94D179A2B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579B284-D06D-44FB-892B-1A82D2C84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3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29B0A77-3662-4B2D-B418-94D179A2B0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43" t="31958" r="23644" b="19748"/>
          <a:stretch/>
        </p:blipFill>
        <p:spPr>
          <a:xfrm>
            <a:off x="0" y="0"/>
            <a:ext cx="2952000" cy="33120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BCEB9E7-8F13-4FC0-961D-7FFD64410DBF}"/>
              </a:ext>
            </a:extLst>
          </p:cNvPr>
          <p:cNvSpPr/>
          <p:nvPr/>
        </p:nvSpPr>
        <p:spPr>
          <a:xfrm>
            <a:off x="0" y="0"/>
            <a:ext cx="2952000" cy="3312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21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29B0A77-3662-4B2D-B418-94D179A2B0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46" b="51706"/>
          <a:stretch/>
        </p:blipFill>
        <p:spPr>
          <a:xfrm>
            <a:off x="0" y="0"/>
            <a:ext cx="5992749" cy="3312001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96A12BE-3D23-4A74-8753-3FDF3B63FFF6}"/>
              </a:ext>
            </a:extLst>
          </p:cNvPr>
          <p:cNvSpPr/>
          <p:nvPr/>
        </p:nvSpPr>
        <p:spPr>
          <a:xfrm>
            <a:off x="101601" y="14514"/>
            <a:ext cx="2952000" cy="3312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67C201F-427E-4699-9D18-6AED3DAE55DB}"/>
              </a:ext>
            </a:extLst>
          </p:cNvPr>
          <p:cNvSpPr/>
          <p:nvPr/>
        </p:nvSpPr>
        <p:spPr>
          <a:xfrm>
            <a:off x="3040749" y="7257"/>
            <a:ext cx="2952000" cy="3312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0B1444E-2ED9-4BD1-9D43-EF2B6478E9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05" r="23883" b="51706"/>
          <a:stretch/>
        </p:blipFill>
        <p:spPr>
          <a:xfrm>
            <a:off x="6023438" y="0"/>
            <a:ext cx="2952000" cy="33120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1D36E401-0875-451E-9E8F-01FE11D41C27}"/>
              </a:ext>
            </a:extLst>
          </p:cNvPr>
          <p:cNvSpPr/>
          <p:nvPr/>
        </p:nvSpPr>
        <p:spPr>
          <a:xfrm>
            <a:off x="6023438" y="14518"/>
            <a:ext cx="2952000" cy="3312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04F99E8-B047-4ACC-983B-16F9E4A3CE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43" t="31958" r="23644" b="19748"/>
          <a:stretch/>
        </p:blipFill>
        <p:spPr>
          <a:xfrm>
            <a:off x="8940809" y="14512"/>
            <a:ext cx="2952000" cy="33120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1EB9D553-01EC-491B-A8D5-7F16B79D3E12}"/>
              </a:ext>
            </a:extLst>
          </p:cNvPr>
          <p:cNvSpPr/>
          <p:nvPr/>
        </p:nvSpPr>
        <p:spPr>
          <a:xfrm>
            <a:off x="8940809" y="29026"/>
            <a:ext cx="2952000" cy="3312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199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29B0A77-3662-4B2D-B418-94D179A2B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96A12BE-3D23-4A74-8753-3FDF3B63FFF6}"/>
              </a:ext>
            </a:extLst>
          </p:cNvPr>
          <p:cNvSpPr/>
          <p:nvPr/>
        </p:nvSpPr>
        <p:spPr>
          <a:xfrm>
            <a:off x="130629" y="0"/>
            <a:ext cx="2888342" cy="36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4986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29B0A77-3662-4B2D-B418-94D179A2B0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05" r="23883" b="51706"/>
          <a:stretch/>
        </p:blipFill>
        <p:spPr>
          <a:xfrm>
            <a:off x="6400807" y="0"/>
            <a:ext cx="2952000" cy="33120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E7C30C14-4AF6-40F1-9008-605C17A93590}"/>
              </a:ext>
            </a:extLst>
          </p:cNvPr>
          <p:cNvSpPr/>
          <p:nvPr/>
        </p:nvSpPr>
        <p:spPr>
          <a:xfrm>
            <a:off x="6400807" y="14518"/>
            <a:ext cx="2952000" cy="3312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623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29B0A77-3662-4B2D-B418-94D179A2B0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43" t="31958" r="23644" b="19748"/>
          <a:stretch/>
        </p:blipFill>
        <p:spPr>
          <a:xfrm>
            <a:off x="6357265" y="2191657"/>
            <a:ext cx="2952000" cy="33120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BCEB9E7-8F13-4FC0-961D-7FFD64410DBF}"/>
              </a:ext>
            </a:extLst>
          </p:cNvPr>
          <p:cNvSpPr/>
          <p:nvPr/>
        </p:nvSpPr>
        <p:spPr>
          <a:xfrm>
            <a:off x="6357265" y="2191657"/>
            <a:ext cx="2952000" cy="3312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6682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29B0A77-3662-4B2D-B418-94D179A2B0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46" b="51706"/>
          <a:stretch/>
        </p:blipFill>
        <p:spPr>
          <a:xfrm>
            <a:off x="0" y="0"/>
            <a:ext cx="5992749" cy="3312001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96A12BE-3D23-4A74-8753-3FDF3B63FFF6}"/>
              </a:ext>
            </a:extLst>
          </p:cNvPr>
          <p:cNvSpPr/>
          <p:nvPr/>
        </p:nvSpPr>
        <p:spPr>
          <a:xfrm>
            <a:off x="101601" y="14514"/>
            <a:ext cx="2952000" cy="3312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67C201F-427E-4699-9D18-6AED3DAE55DB}"/>
              </a:ext>
            </a:extLst>
          </p:cNvPr>
          <p:cNvSpPr/>
          <p:nvPr/>
        </p:nvSpPr>
        <p:spPr>
          <a:xfrm>
            <a:off x="3040749" y="7257"/>
            <a:ext cx="2952000" cy="3312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0B1444E-2ED9-4BD1-9D43-EF2B6478E9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05" r="23883" b="51706"/>
          <a:stretch/>
        </p:blipFill>
        <p:spPr>
          <a:xfrm>
            <a:off x="6023438" y="0"/>
            <a:ext cx="2952000" cy="33120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1D36E401-0875-451E-9E8F-01FE11D41C27}"/>
              </a:ext>
            </a:extLst>
          </p:cNvPr>
          <p:cNvSpPr/>
          <p:nvPr/>
        </p:nvSpPr>
        <p:spPr>
          <a:xfrm>
            <a:off x="6023438" y="14518"/>
            <a:ext cx="2952000" cy="3312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04F99E8-B047-4ACC-983B-16F9E4A3CE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43" t="31958" r="23644" b="19748"/>
          <a:stretch/>
        </p:blipFill>
        <p:spPr>
          <a:xfrm>
            <a:off x="8940809" y="14512"/>
            <a:ext cx="2952000" cy="33120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1EB9D553-01EC-491B-A8D5-7F16B79D3E12}"/>
              </a:ext>
            </a:extLst>
          </p:cNvPr>
          <p:cNvSpPr/>
          <p:nvPr/>
        </p:nvSpPr>
        <p:spPr>
          <a:xfrm>
            <a:off x="8940809" y="29026"/>
            <a:ext cx="2952000" cy="3312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071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F071FB7-860D-46FE-B3BD-815DE408639A}"/>
              </a:ext>
            </a:extLst>
          </p:cNvPr>
          <p:cNvSpPr/>
          <p:nvPr/>
        </p:nvSpPr>
        <p:spPr>
          <a:xfrm>
            <a:off x="101601" y="14514"/>
            <a:ext cx="2952000" cy="3312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7CDAC8-8DC7-4C1D-8568-33ADE746C6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954" b="51706"/>
          <a:stretch/>
        </p:blipFill>
        <p:spPr>
          <a:xfrm>
            <a:off x="0" y="0"/>
            <a:ext cx="3053601" cy="331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6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2D60FC4-8B74-4BCC-A575-CFE01B5187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1" r="50846" b="51706"/>
          <a:stretch/>
        </p:blipFill>
        <p:spPr>
          <a:xfrm>
            <a:off x="0" y="0"/>
            <a:ext cx="2952000" cy="3312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F4683E9-645D-416F-94F6-C5455C717BF6}"/>
              </a:ext>
            </a:extLst>
          </p:cNvPr>
          <p:cNvSpPr/>
          <p:nvPr/>
        </p:nvSpPr>
        <p:spPr>
          <a:xfrm>
            <a:off x="0" y="7256"/>
            <a:ext cx="2952000" cy="3312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28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4767692-7769-412D-B315-097E86905D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05" r="23883" b="51706"/>
          <a:stretch/>
        </p:blipFill>
        <p:spPr>
          <a:xfrm>
            <a:off x="0" y="0"/>
            <a:ext cx="2952000" cy="331200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BDFFCEF0-A895-4947-9940-B06DDC1F5446}"/>
              </a:ext>
            </a:extLst>
          </p:cNvPr>
          <p:cNvSpPr/>
          <p:nvPr/>
        </p:nvSpPr>
        <p:spPr>
          <a:xfrm>
            <a:off x="0" y="14518"/>
            <a:ext cx="2952000" cy="3312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8069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104F99E8-B047-4ACC-983B-16F9E4A3CE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43" t="31958" r="23644" b="19748"/>
          <a:stretch/>
        </p:blipFill>
        <p:spPr>
          <a:xfrm>
            <a:off x="0" y="0"/>
            <a:ext cx="2952000" cy="33120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1EB9D553-01EC-491B-A8D5-7F16B79D3E12}"/>
              </a:ext>
            </a:extLst>
          </p:cNvPr>
          <p:cNvSpPr/>
          <p:nvPr/>
        </p:nvSpPr>
        <p:spPr>
          <a:xfrm>
            <a:off x="0" y="14514"/>
            <a:ext cx="2952000" cy="3312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8181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Office PowerPoint</Application>
  <PresentationFormat>Panorámica</PresentationFormat>
  <Paragraphs>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6</cp:revision>
  <dcterms:created xsi:type="dcterms:W3CDTF">2023-05-19T00:29:43Z</dcterms:created>
  <dcterms:modified xsi:type="dcterms:W3CDTF">2023-05-19T02:05:19Z</dcterms:modified>
</cp:coreProperties>
</file>