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fe870bed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fe870bed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fe870bed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fe870bed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fe870bed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fe870bed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fe870bed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fe870bed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fe870bed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fe870bed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fe870bed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fe870bed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fe870bed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fe870bed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fe870bed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fe870bed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fe870bed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fe870bed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fe870bed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fe870bed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e870bed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fe870bed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fe870bed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fe870bed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53325-9C23-CA33-2D95-39A3CEE40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207A14-D68B-8E66-65D7-354AE6B9F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00CED-5130-D393-4D60-67478E78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F6AA0F-C15B-37FA-FE55-DE14E3DC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6CD49-95EA-BE6F-4873-F29F1DDD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8148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7243A-6AB1-ECD8-2997-9DFFCE3E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0B5DF6-1B27-2E83-0150-1DC879F3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A6DCB-DFBD-72CC-890B-5DBEE987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AEF07-78E0-4C47-24A8-0673B1C1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9726E0-AD4A-0631-C157-72785A4F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89860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80AA53-DBD4-CA13-C121-815873F51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63EC22-A386-2CE4-4930-DEE5B3681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3C30E-E55A-A017-6897-1A5500A9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9F549-534B-AF54-3CE9-5D57B0C9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D8313B-9F40-AE0D-3DE4-11060998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545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37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1D6CB-9238-FE37-1717-B5E1DE54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FE5A8-5972-7601-2993-EEAC6157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0B9A2-9FA2-64EE-19D3-10F28F17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F21E-F033-A766-1174-0EFE7DC2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A80CF-B658-462C-3C05-151AE77A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4246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196C7-A240-5F45-0230-41B7B588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218CD0-9C77-CEF2-7CAB-AD51DCC5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EB4439-B342-552E-4874-5B36D3EF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76280-6B3E-C3AB-4D97-A557F86C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0CD5B-072E-EF9D-8FA0-031CDF22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7803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E4548-2D73-8617-5B05-BA862A40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2AAC7-F282-4D67-EDAE-872DB9049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89BF3E-D137-3F7C-BEC6-D7D9C47B5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69FA0A-2A5F-1A7A-D359-63F2B7C9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811D10-D9E4-0FCD-E501-EC7BF3A8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9675C-C2CE-0DE2-42FD-FA20EBA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1100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0E5B9-A65D-13E9-6D99-6E7FB457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A66585-63EA-1D22-F15F-D204CC8C4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3407E5-A09E-ED4B-E552-5AB767AD8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86331F-91C8-37CF-70D5-61B6BA8B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BF34E3-F14D-A58D-9A09-CAFA2FDBB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9C1FD6-638C-05DC-6D2B-DCF596CF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9BBF4D-32B0-3C99-8ACE-A6DF3076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45C4AA-B389-22EB-F991-AF96674F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9900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CFCE6-2700-A5A5-0DF6-4F94252C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24C1D3-7103-AEB9-62E0-339A833C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60AC90-6AE3-5E0D-9AD1-66AB4424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CC7C3D-113C-AAAE-5841-5E25005B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8400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7B866A-22EB-CF6F-D522-6E38DD01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E440FD-F8C9-2EAC-74FE-56E0A1E7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DCFC04-84DA-1B5D-20E5-ABA3A06E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369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2B306-989E-A51A-99FB-F3EC059D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A259E-51D0-0F44-5BAE-687BBD82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5B6AAF-9400-B9D4-5F60-D4AF08E3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16D3D-9B81-1AE0-7260-15B66658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8E199-1EEE-3C74-05D3-A6D8420D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95B8FE-49EF-0A37-7271-4FEBB16C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3709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68F6-EE68-B6EC-FF5B-E1883688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B910E9-1028-00E9-7142-B6C2E5CD0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89687-8675-8D1E-9D44-A99040249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CA0CE-0989-67CB-9F25-9C910503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09812-461A-E28D-B01C-481E3DBE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8D271-9DAF-79C6-15CF-5FBA2E21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7185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793D9D-352F-7593-AEF6-44C66822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56E958-AE86-C983-CDDC-652C7F6C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5C6A8-EF98-2B7C-64BA-3C09C6FAB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A9D0-EC2B-454C-9506-F3C5CB71AF77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14825D-E1B3-9615-0A8F-880500F28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435E5-91A2-4D33-C406-426FCF5FB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2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EMPLEO DE LA TECNOLOGÍA 3D EN EL MUNDO ARTÍSTICO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Jose Andres Rojas Rojas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Andres Cordero Gutierrez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Wendy Largaespada Aragon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Aportes de la impresión 3D en la medicina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Preparación quirúrgica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2. Prótesis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3. Tejidos y órganos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 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nacimiento del cine,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evolucion del cine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Los mejores exitos de peliculas en 3D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ipos de lentes para las películas en 3D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interfaz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Ventajas de la tecnología 3D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1. Ventajas de la tecnología 3D en la industrialización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2. Las ventajas de la tecnología 3D en el desarrollo de producto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3. Velocidad y reducción de costos con la Impresión 3D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Mercado laboral de la tecnología 3D	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Presentación en pantalla (16:9)</PresentationFormat>
  <Paragraphs>25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EMPLEO DE LA TECNOLOGÍA 3D EN EL MUNDO ARTÍSTICO</vt:lpstr>
      <vt:lpstr>introducción</vt:lpstr>
      <vt:lpstr>El nacimiento del cine,</vt:lpstr>
      <vt:lpstr>la evolucion del cine</vt:lpstr>
      <vt:lpstr>Los mejores exitos de peliculas en 3D</vt:lpstr>
      <vt:lpstr>ipos de lentes para las películas en 3D</vt:lpstr>
      <vt:lpstr>La interfaz</vt:lpstr>
      <vt:lpstr>Ventajas de la tecnología 3D</vt:lpstr>
      <vt:lpstr>Mercado laboral de la tecnología 3D </vt:lpstr>
      <vt:lpstr>Aportes de la impresión 3D en la medicina</vt:lpstr>
      <vt:lpstr>Conclusiones </vt:lpstr>
      <vt:lpstr>Actividad 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EMPLEO DE LA TECNOLOGÍA 3D EN EL MUNDO ARTÍSTICO</dc:title>
  <cp:lastModifiedBy>JOSE ROJAS ROJAS</cp:lastModifiedBy>
  <cp:revision>1</cp:revision>
  <dcterms:modified xsi:type="dcterms:W3CDTF">2023-03-28T22:30:37Z</dcterms:modified>
</cp:coreProperties>
</file>