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0" r:id="rId3"/>
    <p:sldId id="272" r:id="rId4"/>
    <p:sldId id="257" r:id="rId5"/>
    <p:sldId id="258" r:id="rId6"/>
    <p:sldId id="259" r:id="rId7"/>
    <p:sldId id="260" r:id="rId8"/>
    <p:sldId id="271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Meiryo" panose="020B0604030504040204" pitchFamily="34" charset="-128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7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377982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4377982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4860e54f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4860e54f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4860e54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4860e54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4860e54f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4860e54f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4860e54f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4860e54f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436a74b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436a74b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4860e54f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4860e54f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436a74bd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436a74bd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436a74b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436a74b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4860e54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4860e54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4860e54f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4860e54f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4860e54f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4860e54f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3D6AA-C396-44C6-53C0-E385BA692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D24EB6-D6D1-F96A-5834-95E407AF2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995357-0877-7684-A366-B7ABDB64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9C17C-B87A-6C21-A32C-126DC20D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64CB7A-957E-EA56-DB5F-B3011712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933972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CC96A-776B-4643-5A60-CDAE9419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AF7425-0A0D-F85C-37F5-A7BE1B4B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F0215F-F9F7-3D51-7F1E-7466C77D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32FD28-17C5-A0A8-CC2F-610B2002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6456DD-E781-9392-C218-40047692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497901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718EF-3F12-1D55-7DA7-ED518D06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791D0E-8877-1760-4B78-D497BA16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2CBF0-3EBA-F2B1-47BF-C3FE78C4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8505B8-7BDD-48DF-ACC6-2D0DDAEE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1015B-9E84-A1A7-03D9-051AA00F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872953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83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AE153-0554-6244-D9BB-C58170E3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F1AC9-DB21-DA90-EC2C-A0CD8601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096E65-B3DC-0149-090A-54F5E764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BF3C2-44F2-66D1-1785-9C30BD75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007C65-4697-0B69-FF79-0D852B98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912969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42ADA-29F2-5F22-EF6B-F40E2228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CC9577-821A-DDAC-A201-9C62764F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4726C-B886-2554-F41F-71FC92CB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8B30A-C18C-A674-51C4-320DF499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840FF-9BFB-57D4-E979-4AFD2B6E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36869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DD7D2-9FA8-8A09-D32A-2BEF2219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E3E2E-D1FA-3355-E171-5DE1D4ADC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C9133F-3C18-2C6B-C456-F981AD32A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3B13DF-A2C1-4C14-608B-FF29718A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F1ABE4-AD34-CC2C-F11C-505948CA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8DDA5B-68C1-A08C-1783-29155732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924301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99CFE-6360-6461-EF54-F6038C3D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4BEEDF-9E55-F8F6-6134-5D7DA26C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95A3C0-6A9C-5397-381C-AE2CFF2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BAE18F-B33F-2AB4-EA5A-82B3EA1FF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098C12-4212-CBEE-DCA8-5AA7FC041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845AFE-2D3D-736F-61B3-0447CA3F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D5C6D0-B4E6-E10F-5342-54835F40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B1F14E-C982-671B-0860-B8AF1A55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493559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C308A-9632-E28E-9E4D-699D6293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F330AB-1B09-6073-2AC6-2DE54520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83B3F5-51B9-233F-CE93-604EDABF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A5A2D6-BC61-29FA-8240-48188CCE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929584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BA821C-388B-83E9-974B-8AC9BA13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EEF601-9533-AD26-C135-8D078C50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23687D-7044-501B-751D-2E9F7C11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928119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39AB5-A3C5-1846-2789-6A6CFD97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ED05B-1CF8-AB8B-3C81-4DDEE70D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3B258C-B025-5EEA-8D7E-0377C63A0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5BD117-0A86-2341-D4DD-10391104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A83F67-CD21-379D-E05D-3666CB79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70E7CF-4879-6093-2990-AF97C191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958115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9CED0-9B14-1B3A-6BE1-CE7F7C99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FCBEE1-6FB0-308E-8114-95B9DB608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653E4-777B-0F9D-41A3-8FB73B53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B4EF76-3FC9-BF1C-C39B-1255664E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101CCB-DC5B-FAB7-FCEA-BB52A0BA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E746C-619C-6D39-0347-9EED5DA7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214121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B60298-9DAB-2BB5-6D61-14D3E9F2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E144AB-AB14-85C7-0BDD-29C431E3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D471A-7882-02FB-8D47-03AF62FC3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C88F-14EA-45A0-BEB1-D0EFE7966DDB}" type="datetimeFigureOut">
              <a:rPr lang="es-CR" smtClean="0"/>
              <a:t>23/6/2023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D1B4CC-49B3-87AA-2E9C-24FC70659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E3F6EB-D073-E00A-6F07-96015E499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8049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 descr="Qué es la facturación electrónica? - Tu Facturero">
            <a:extLst>
              <a:ext uri="{FF2B5EF4-FFF2-40B4-BE49-F238E27FC236}">
                <a16:creationId xmlns:a16="http://schemas.microsoft.com/office/drawing/2014/main" id="{A8D0FF73-F537-B31D-66D7-C593371B5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9" r="-2" b="-2"/>
          <a:stretch/>
        </p:blipFill>
        <p:spPr bwMode="auto">
          <a:xfrm>
            <a:off x="-914" y="-6"/>
            <a:ext cx="91437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3747" y="968188"/>
            <a:ext cx="3492434" cy="31565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5870" y="1034115"/>
            <a:ext cx="3250111" cy="301415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9A5160F0-6244-48E8-9E71-1F51EA90C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90537" y="567713"/>
            <a:ext cx="2132947" cy="191724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9BDFF5CA-602C-465F-8BC3-59C996302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86697" y="471013"/>
            <a:ext cx="2379322" cy="216535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D289228A-771B-48F6-B5DF-7A63EA3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2986" y="2682681"/>
            <a:ext cx="2014426" cy="184416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31D5EF21-94C4-481A-BD01-3D29FB305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5883" y="2615963"/>
            <a:ext cx="2288630" cy="205652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740418" y="841531"/>
            <a:ext cx="3681099" cy="346043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77981" y="1235510"/>
            <a:ext cx="1794940" cy="429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0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Stockix</a:t>
            </a:r>
            <a:endParaRPr lang="en-US" sz="3000" kern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363028" y="2352967"/>
            <a:ext cx="2699266" cy="13401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28575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GEANCARLO BERMUDEZ </a:t>
            </a:r>
          </a:p>
          <a:p>
            <a:pPr marL="28575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JOSE ROJAS </a:t>
            </a:r>
          </a:p>
          <a:p>
            <a:pPr marL="28575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DIANA SAENZ </a:t>
            </a:r>
          </a:p>
          <a:p>
            <a:pPr marL="28575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ALEJANDRO BARRANTES</a:t>
            </a:r>
          </a:p>
        </p:txBody>
      </p:sp>
      <p:pic>
        <p:nvPicPr>
          <p:cNvPr id="1030" name="Picture 6" descr="CCSS: Proveedores deben presentar factura electrónica y llevarla donde  entregan el producto - El Guardián CR">
            <a:extLst>
              <a:ext uri="{FF2B5EF4-FFF2-40B4-BE49-F238E27FC236}">
                <a16:creationId xmlns:a16="http://schemas.microsoft.com/office/drawing/2014/main" id="{6DC41F55-FDF5-057A-DF8F-F9A2C5304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7708"/>
          <a:stretch/>
        </p:blipFill>
        <p:spPr bwMode="auto">
          <a:xfrm>
            <a:off x="5891022" y="616653"/>
            <a:ext cx="1954734" cy="1804119"/>
          </a:xfrm>
          <a:custGeom>
            <a:avLst/>
            <a:gdLst/>
            <a:ahLst/>
            <a:cxnLst/>
            <a:rect l="l" t="t" r="r" b="b"/>
            <a:pathLst>
              <a:path w="2442835" h="2236365">
                <a:moveTo>
                  <a:pt x="1178694" y="0"/>
                </a:moveTo>
                <a:cubicBezTo>
                  <a:pt x="1426542" y="0"/>
                  <a:pt x="1608393" y="124353"/>
                  <a:pt x="1857551" y="314024"/>
                </a:cubicBezTo>
                <a:cubicBezTo>
                  <a:pt x="1885386" y="335216"/>
                  <a:pt x="1913222" y="356156"/>
                  <a:pt x="1940168" y="376379"/>
                </a:cubicBezTo>
                <a:cubicBezTo>
                  <a:pt x="2086213" y="486125"/>
                  <a:pt x="2224133" y="589796"/>
                  <a:pt x="2315923" y="702353"/>
                </a:cubicBezTo>
                <a:cubicBezTo>
                  <a:pt x="2403676" y="809955"/>
                  <a:pt x="2442835" y="917915"/>
                  <a:pt x="2442835" y="1052431"/>
                </a:cubicBezTo>
                <a:cubicBezTo>
                  <a:pt x="2442835" y="1389589"/>
                  <a:pt x="2341663" y="1692735"/>
                  <a:pt x="2157925" y="1906050"/>
                </a:cubicBezTo>
                <a:cubicBezTo>
                  <a:pt x="2068023" y="2010385"/>
                  <a:pt x="1960192" y="2091482"/>
                  <a:pt x="1837422" y="2147045"/>
                </a:cubicBezTo>
                <a:cubicBezTo>
                  <a:pt x="1706420" y="2206285"/>
                  <a:pt x="1558592" y="2236365"/>
                  <a:pt x="1397973" y="2236365"/>
                </a:cubicBezTo>
                <a:cubicBezTo>
                  <a:pt x="1227656" y="2236365"/>
                  <a:pt x="1055033" y="2204038"/>
                  <a:pt x="885082" y="2140253"/>
                </a:cubicBezTo>
                <a:cubicBezTo>
                  <a:pt x="719588" y="2078255"/>
                  <a:pt x="562062" y="1986944"/>
                  <a:pt x="429436" y="1876226"/>
                </a:cubicBezTo>
                <a:cubicBezTo>
                  <a:pt x="294504" y="1763618"/>
                  <a:pt x="188455" y="1635487"/>
                  <a:pt x="114279" y="1495506"/>
                </a:cubicBezTo>
                <a:cubicBezTo>
                  <a:pt x="38477" y="1352411"/>
                  <a:pt x="0" y="1203340"/>
                  <a:pt x="0" y="1052431"/>
                </a:cubicBezTo>
                <a:cubicBezTo>
                  <a:pt x="0" y="900449"/>
                  <a:pt x="61386" y="811692"/>
                  <a:pt x="189137" y="641019"/>
                </a:cubicBezTo>
                <a:cubicBezTo>
                  <a:pt x="219961" y="599856"/>
                  <a:pt x="251833" y="557266"/>
                  <a:pt x="284438" y="510435"/>
                </a:cubicBezTo>
                <a:cubicBezTo>
                  <a:pt x="533598" y="152646"/>
                  <a:pt x="801051" y="0"/>
                  <a:pt x="11786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é es un software de facturación online? - Cepymenews">
            <a:extLst>
              <a:ext uri="{FF2B5EF4-FFF2-40B4-BE49-F238E27FC236}">
                <a16:creationId xmlns:a16="http://schemas.microsoft.com/office/drawing/2014/main" id="{7E728EB1-53A8-23F0-E1EF-D97C36FBE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1" r="12361" b="5"/>
          <a:stretch/>
        </p:blipFill>
        <p:spPr bwMode="auto">
          <a:xfrm>
            <a:off x="4682307" y="2756356"/>
            <a:ext cx="1829038" cy="1699442"/>
          </a:xfrm>
          <a:custGeom>
            <a:avLst/>
            <a:gdLst/>
            <a:ahLst/>
            <a:cxnLst/>
            <a:rect l="l" t="t" r="r" b="b"/>
            <a:pathLst>
              <a:path w="2442835" h="2236365">
                <a:moveTo>
                  <a:pt x="1044862" y="0"/>
                </a:moveTo>
                <a:cubicBezTo>
                  <a:pt x="1215179" y="0"/>
                  <a:pt x="1387802" y="32328"/>
                  <a:pt x="1557753" y="96112"/>
                </a:cubicBezTo>
                <a:cubicBezTo>
                  <a:pt x="1723247" y="158111"/>
                  <a:pt x="1880773" y="249422"/>
                  <a:pt x="2013399" y="360139"/>
                </a:cubicBezTo>
                <a:cubicBezTo>
                  <a:pt x="2148332" y="472747"/>
                  <a:pt x="2254380" y="600878"/>
                  <a:pt x="2328556" y="740859"/>
                </a:cubicBezTo>
                <a:cubicBezTo>
                  <a:pt x="2404358" y="883954"/>
                  <a:pt x="2442835" y="1033026"/>
                  <a:pt x="2442835" y="1183934"/>
                </a:cubicBezTo>
                <a:cubicBezTo>
                  <a:pt x="2442835" y="1335916"/>
                  <a:pt x="2381449" y="1424674"/>
                  <a:pt x="2253698" y="1595346"/>
                </a:cubicBezTo>
                <a:cubicBezTo>
                  <a:pt x="2222875" y="1636509"/>
                  <a:pt x="2191002" y="1679100"/>
                  <a:pt x="2158397" y="1725930"/>
                </a:cubicBezTo>
                <a:cubicBezTo>
                  <a:pt x="1909237" y="2083719"/>
                  <a:pt x="1641784" y="2236365"/>
                  <a:pt x="1264141" y="2236365"/>
                </a:cubicBezTo>
                <a:cubicBezTo>
                  <a:pt x="1016293" y="2236365"/>
                  <a:pt x="834443" y="2112012"/>
                  <a:pt x="585284" y="1922342"/>
                </a:cubicBezTo>
                <a:cubicBezTo>
                  <a:pt x="557449" y="1901149"/>
                  <a:pt x="529613" y="1880210"/>
                  <a:pt x="502667" y="1859987"/>
                </a:cubicBezTo>
                <a:cubicBezTo>
                  <a:pt x="356623" y="1750240"/>
                  <a:pt x="218702" y="1646569"/>
                  <a:pt x="126912" y="1534012"/>
                </a:cubicBezTo>
                <a:cubicBezTo>
                  <a:pt x="39159" y="1426410"/>
                  <a:pt x="0" y="1318451"/>
                  <a:pt x="0" y="1183934"/>
                </a:cubicBezTo>
                <a:cubicBezTo>
                  <a:pt x="0" y="846776"/>
                  <a:pt x="101173" y="543630"/>
                  <a:pt x="284911" y="330315"/>
                </a:cubicBezTo>
                <a:cubicBezTo>
                  <a:pt x="374812" y="225981"/>
                  <a:pt x="482643" y="144883"/>
                  <a:pt x="605414" y="89320"/>
                </a:cubicBezTo>
                <a:cubicBezTo>
                  <a:pt x="736415" y="30080"/>
                  <a:pt x="884243" y="0"/>
                  <a:pt x="104486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16BC28-F321-CFF0-EDAD-BB82C72F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82" y="482600"/>
            <a:ext cx="1880234" cy="4178299"/>
          </a:xfrm>
          <a:prstGeom prst="rect">
            <a:avLst/>
          </a:prstGeom>
          <a:ln>
            <a:noFill/>
          </a:ln>
        </p:spPr>
      </p:pic>
      <p:sp>
        <p:nvSpPr>
          <p:cNvPr id="185" name="Isosceles Triangle 18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8D61DA-C951-A6FC-4DB9-F952629C4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12" y="0"/>
            <a:ext cx="23145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63" y="0"/>
            <a:ext cx="6083472" cy="51434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3711" y="-301172"/>
            <a:ext cx="5143503" cy="5745847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9" y="0"/>
            <a:ext cx="6088748" cy="5143499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1927275" y="737480"/>
            <a:ext cx="3754316" cy="3754316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58961" y="642938"/>
            <a:ext cx="4664686" cy="237008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Inventario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8" y="3265633"/>
            <a:ext cx="6088747" cy="187786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19663A-DEC7-6C75-297E-172400BF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35" y="342900"/>
            <a:ext cx="2005964" cy="4457700"/>
          </a:xfrm>
          <a:prstGeom prst="rect">
            <a:avLst/>
          </a:prstGeom>
        </p:spPr>
      </p:pic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858692" y="1804420"/>
            <a:ext cx="3986392" cy="265131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5143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>
                <a:solidFill>
                  <a:srgbClr val="FFFFFF"/>
                </a:solidFill>
              </a:rPr>
              <a:t>Productos</a:t>
            </a: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3436295" y="487110"/>
            <a:ext cx="2268977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A56CA3-0355-529D-94D9-7BBBDE546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6" r="-2" b="22689"/>
          <a:stretch/>
        </p:blipFill>
        <p:spPr>
          <a:xfrm>
            <a:off x="6082126" y="10"/>
            <a:ext cx="3061874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Clientes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436295" y="487110"/>
            <a:ext cx="2268977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61D7C8-B0BE-3E59-2FFC-05C21CCCA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01" y="179732"/>
            <a:ext cx="1947858" cy="43285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Vendedores</a:t>
            </a:r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3436295" y="487110"/>
            <a:ext cx="2268977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F3D2B6-3F26-E252-A1B2-FE26B4C8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14" y="151362"/>
            <a:ext cx="2022877" cy="44952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Usuarios</a:t>
            </a:r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3436295" y="487110"/>
            <a:ext cx="2268977" cy="41595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C051F1-5919-FE13-418B-7A70FE6B8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632" y="285814"/>
            <a:ext cx="2050497" cy="4556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6431C-DAC4-3585-531F-B6B82814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Marcador de contenido 4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14390247-BC0D-11E7-3ED6-E5BB66633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1"/>
            <a:ext cx="9144000" cy="5143501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81C7BD8-5433-CDF8-8B05-5032BA2B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" y="2708299"/>
            <a:ext cx="2553475" cy="7827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63D783-B51A-C660-F06B-D1B0E9D25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" y="3528976"/>
            <a:ext cx="357312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ndroid Studio logo gets revamped in latest release">
            <a:extLst>
              <a:ext uri="{FF2B5EF4-FFF2-40B4-BE49-F238E27FC236}">
                <a16:creationId xmlns:a16="http://schemas.microsoft.com/office/drawing/2014/main" id="{DE2CCD79-553C-0BC1-9EE7-524F8E798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r="3791" b="-2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088377-4811-C352-F3B9-D734AD79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4713" y="55842"/>
            <a:ext cx="4664487" cy="1013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6000" dirty="0" err="1">
                <a:solidFill>
                  <a:srgbClr val="FFFFFF"/>
                </a:solidFill>
              </a:rPr>
              <a:t>Tecnologías</a:t>
            </a: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413855-531E-0F7B-D8F1-EC78DAA6E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2" y="3086101"/>
            <a:ext cx="4460318" cy="211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u primer programa en Kotlin">
            <a:extLst>
              <a:ext uri="{FF2B5EF4-FFF2-40B4-BE49-F238E27FC236}">
                <a16:creationId xmlns:a16="http://schemas.microsoft.com/office/drawing/2014/main" id="{7A5EDCD3-25E5-7F0B-FC49-DD0A9BE68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03" y="291445"/>
            <a:ext cx="3259077" cy="111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90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449706" y="509798"/>
            <a:ext cx="3128996" cy="280240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Boceto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449706" y="3513966"/>
            <a:ext cx="3128996" cy="77683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62324" y="0"/>
            <a:ext cx="1834788" cy="5777808"/>
            <a:chOff x="329184" y="1"/>
            <a:chExt cx="524256" cy="5777808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948" y="201993"/>
            <a:ext cx="4587584" cy="46565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61101" y="418020"/>
            <a:ext cx="2545277" cy="4224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0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/>
          </p:nvPr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 dirty="0"/>
              <a:t>Registro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R" sz="14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07947" y="434053"/>
            <a:ext cx="2509218" cy="4252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Google Shape;107;p16"/>
          <p:cNvSpPr txBox="1">
            <a:spLocks noGrp="1"/>
          </p:cNvSpPr>
          <p:nvPr>
            <p:ph type="ctrTitle"/>
          </p:nvPr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/>
              <a:t>Pantalla inicio</a:t>
            </a:r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"/>
          </p:nvPr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R" sz="14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29212" y="434053"/>
            <a:ext cx="2466688" cy="4252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Google Shape;114;p17"/>
          <p:cNvSpPr txBox="1">
            <a:spLocks noGrp="1"/>
          </p:cNvSpPr>
          <p:nvPr>
            <p:ph type="ctrTitle"/>
          </p:nvPr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 dirty="0"/>
              <a:t>Inventario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R" sz="14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70735" y="434053"/>
            <a:ext cx="2583643" cy="4252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052613-49B2-6430-4589-4A190F24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Nuevo </a:t>
            </a:r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Producto</a:t>
            </a:r>
            <a:endParaRPr lang="en-US" sz="2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B99899-33C9-5BAB-F427-E24160EAB5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3666" y="482599"/>
            <a:ext cx="2464166" cy="417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93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617581" y="691286"/>
            <a:ext cx="3872267" cy="1976995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/>
              <a:t>Vendedores</a:t>
            </a:r>
          </a:p>
        </p:txBody>
      </p:sp>
      <p:sp>
        <p:nvSpPr>
          <p:cNvPr id="135" name="Rectangle 129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016660"/>
            <a:ext cx="9144000" cy="212684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3016665"/>
            <a:ext cx="6115048" cy="2126835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16664"/>
            <a:ext cx="9190104" cy="2126836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617581" y="3405947"/>
            <a:ext cx="3497218" cy="1046266"/>
          </a:xfrm>
          <a:prstGeom prst="rect">
            <a:avLst/>
          </a:prstGeo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R">
              <a:solidFill>
                <a:srgbClr val="FFFFFF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48332" y="347553"/>
            <a:ext cx="2436462" cy="4164894"/>
          </a:xfrm>
          <a:prstGeom prst="rect">
            <a:avLst/>
          </a:prstGeom>
          <a:noFill/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800597"/>
            <a:ext cx="9143998" cy="3429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23</Words>
  <Application>Microsoft Office PowerPoint</Application>
  <PresentationFormat>Presentación en pantalla (16:9)</PresentationFormat>
  <Paragraphs>17</Paragraphs>
  <Slides>16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Calibri Light</vt:lpstr>
      <vt:lpstr>Meiryo</vt:lpstr>
      <vt:lpstr>Arial</vt:lpstr>
      <vt:lpstr>Calibri</vt:lpstr>
      <vt:lpstr>Tema de Office</vt:lpstr>
      <vt:lpstr>Stockix</vt:lpstr>
      <vt:lpstr>Presentación de PowerPoint</vt:lpstr>
      <vt:lpstr>Tecnologías</vt:lpstr>
      <vt:lpstr>Boceto</vt:lpstr>
      <vt:lpstr>Registro</vt:lpstr>
      <vt:lpstr>Pantalla inicio</vt:lpstr>
      <vt:lpstr>Inventario</vt:lpstr>
      <vt:lpstr>Nuevo Producto</vt:lpstr>
      <vt:lpstr>Vendedores</vt:lpstr>
      <vt:lpstr>Presentación de PowerPoint</vt:lpstr>
      <vt:lpstr>Presentación de PowerPoint</vt:lpstr>
      <vt:lpstr>Inventario</vt:lpstr>
      <vt:lpstr>Productos</vt:lpstr>
      <vt:lpstr>Clientes</vt:lpstr>
      <vt:lpstr>Vendedores</vt:lpstr>
      <vt:lpstr>Usuarios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Stockix</dc:title>
  <cp:lastModifiedBy>JOSE ROJAS ROJAS</cp:lastModifiedBy>
  <cp:revision>4</cp:revision>
  <dcterms:modified xsi:type="dcterms:W3CDTF">2023-06-23T20:01:37Z</dcterms:modified>
</cp:coreProperties>
</file>