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60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A3F67-C479-4B2E-A6A2-DE750606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30B788-AB7D-4B69-B4F6-DEC46441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A92E9-44CA-419D-9BC5-72E456BA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07B03-4058-4FF5-9C64-81E97EC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2D405-8FF3-45C6-AB39-4E4FBE7E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3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8C18-32ED-4413-B1B2-DA9D4F44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439D2D-5FA8-4FF7-9DA1-8817F779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EDE518-27F1-4E64-94FA-2099426A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7596F9-A726-4CBB-AED3-C7E5E8C3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55F1B-0F5A-4172-AFAE-EE8E210D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57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897651-70E1-4788-BA30-78D9FF56F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2D2291-4E43-4781-91FB-7E899F12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F4258-1648-4408-9FB3-308175A7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91D92-B2A4-49F2-A299-3CF5D14F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1E9EB-6745-4F3F-B540-94AC1492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8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44184-2161-4779-852C-FEA8EB81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75B696-BA91-4E1A-8B87-283244EA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1E555-B484-4655-B35D-C437CDEF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A53E6-73BF-449F-A8DD-F63AF539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D41F5-78BE-46F2-994E-960CF261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20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C2499-677C-48F1-888C-B91FB36B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6A055C-0E1D-4191-B8AF-1F49DC7D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87DAB-8B18-401A-B47E-FB1DE6EF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B765EE-81DC-4514-88A4-6BD43027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A6A5C-397D-45A7-A4EE-26089BB8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19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558C4-33E1-4210-AC14-D68B113B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1BA78-B724-4E17-A052-D09FCAE1A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6D4006-308B-44ED-A41F-45A31832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8BD96D-538D-4379-B499-EF617FC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D5C926-AC74-430E-9863-C4978780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9A52DF-5E8E-419B-A796-B76DE394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75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9BC00-1454-4EA0-80D3-A7E9F6AD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C6B401-FE2C-4923-ADB5-0E0F50D2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99BE84-7C26-42D8-8847-09BDA07A6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17AFC9-070C-4905-9FFF-C8440930F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43FA11-5000-46CF-8F01-84EFD12B2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3CD6F2-4997-433A-90E6-E6063DB9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5E434D-85E8-4710-8C95-B3A7E617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1E0653-9048-4D76-868A-1F449E0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38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898A-0F2D-4683-B138-C5C43557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019495-B15D-4BE9-85E2-FF326BD0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53868F-BDAE-44F9-83CD-2CE3A5FD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898518-26BF-45D7-A989-26F54272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46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6DBC0F-6E41-428F-985E-62C14D6B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432AC-5A95-4FA2-96E1-B7115A37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1856BD-09E6-4B99-A858-4E94ECD9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14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07119-381B-496B-A978-73F53C04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AAF9E-C574-462B-B7CA-85399388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F1EC0F-DEC2-490B-81D6-B2B51782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B381D-5482-4B82-9748-7F1FE0C6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CEB009-9B96-4E24-B889-D1E2AC98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0A7B94-1034-49F7-BF6E-C67BE1BD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8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4FEA-5A83-4D6B-ABD2-509FCBC9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25D7DF-FE2D-4AF8-BE87-F04C7A444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8015BE-78DB-4F75-977F-7DB2D8FF3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FDC2BF-0B39-49B2-9481-C4B51F71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2C4959-541B-4BB3-98F8-93F5EF66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93B93-7834-417C-BA88-99BA7CFA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54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87C49A-FBE4-401A-8985-0B796D38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54201B-974E-43E7-B144-4C42FCDE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91719-AE7D-4BAE-9B3F-F8DED83C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EA16-2CBF-46AB-8573-B8956BE086C1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F2E8E-53B2-46BB-9E88-3CD1459C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BC0AC-0F68-4684-AE60-A9BFEF281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86C5-EDF4-402B-AC7E-3496A5EF81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installer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8370CD5-35AB-484A-87D3-52B404D781CB}"/>
              </a:ext>
            </a:extLst>
          </p:cNvPr>
          <p:cNvSpPr/>
          <p:nvPr/>
        </p:nvSpPr>
        <p:spPr>
          <a:xfrm>
            <a:off x="1759527" y="1697181"/>
            <a:ext cx="8672945" cy="268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F85F0D-C25B-4496-9F07-ED66FDB6B765}"/>
              </a:ext>
            </a:extLst>
          </p:cNvPr>
          <p:cNvSpPr txBox="1"/>
          <p:nvPr/>
        </p:nvSpPr>
        <p:spPr>
          <a:xfrm>
            <a:off x="2486890" y="2687128"/>
            <a:ext cx="721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 ON RAILS</a:t>
            </a:r>
          </a:p>
        </p:txBody>
      </p:sp>
    </p:spTree>
    <p:extLst>
      <p:ext uri="{BB962C8B-B14F-4D97-AF65-F5344CB8AC3E}">
        <p14:creationId xmlns:p14="http://schemas.microsoft.com/office/powerpoint/2010/main" val="324680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A8F1AE-4264-4387-8774-896038C49C3E}"/>
              </a:ext>
            </a:extLst>
          </p:cNvPr>
          <p:cNvSpPr txBox="1"/>
          <p:nvPr/>
        </p:nvSpPr>
        <p:spPr>
          <a:xfrm>
            <a:off x="1295400" y="438150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Referencias: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E3E979-FD10-4EFA-8746-81B2C834A5A3}"/>
              </a:ext>
            </a:extLst>
          </p:cNvPr>
          <p:cNvSpPr txBox="1"/>
          <p:nvPr/>
        </p:nvSpPr>
        <p:spPr>
          <a:xfrm>
            <a:off x="1295400" y="1299650"/>
            <a:ext cx="92319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Hartl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M. (2016). Ruby on rails tutorial: learn Web development with rails. Addison-Wesley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https://www.tutorialspoint.com/ruby-on-rails/rails-introduction.htm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https://guides.rubyonrails.org/getting_started.html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3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A8F1AE-4264-4387-8774-896038C49C3E}"/>
              </a:ext>
            </a:extLst>
          </p:cNvPr>
          <p:cNvSpPr txBox="1"/>
          <p:nvPr/>
        </p:nvSpPr>
        <p:spPr>
          <a:xfrm>
            <a:off x="1295400" y="438150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E3E979-FD10-4EFA-8746-81B2C834A5A3}"/>
              </a:ext>
            </a:extLst>
          </p:cNvPr>
          <p:cNvSpPr txBox="1"/>
          <p:nvPr/>
        </p:nvSpPr>
        <p:spPr>
          <a:xfrm>
            <a:off x="1295399" y="1345817"/>
            <a:ext cx="104671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i="1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de Aplicaciones Web: Desarrollado por David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Heinemeier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Hansson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Código Abierto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MVC: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RubyGems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: Paquetes y Bibliotecas de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distibución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de 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Re-uso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de código, filosofía 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DRY, del </a:t>
            </a:r>
            <a:r>
              <a:rPr lang="en-US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inglés</a:t>
            </a:r>
            <a:r>
              <a:rPr lang="en-US" sz="2500" i="1" dirty="0">
                <a:latin typeface="Arial" panose="020B0604020202020204" pitchFamily="34" charset="0"/>
                <a:cs typeface="Arial" panose="020B0604020202020204" pitchFamily="34" charset="0"/>
              </a:rPr>
              <a:t> Don't Repeat Yourself y COC: Convention Over Configuration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1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A8F1AE-4264-4387-8774-896038C49C3E}"/>
              </a:ext>
            </a:extLst>
          </p:cNvPr>
          <p:cNvSpPr txBox="1"/>
          <p:nvPr/>
        </p:nvSpPr>
        <p:spPr>
          <a:xfrm>
            <a:off x="1295400" y="438150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Requerimientos de instalación: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E3E979-FD10-4EFA-8746-81B2C834A5A3}"/>
              </a:ext>
            </a:extLst>
          </p:cNvPr>
          <p:cNvSpPr txBox="1"/>
          <p:nvPr/>
        </p:nvSpPr>
        <p:spPr>
          <a:xfrm>
            <a:off x="1295399" y="1345817"/>
            <a:ext cx="1046710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i="1" dirty="0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https://rubyinstaller.org/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MX" sz="25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i="1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s-MX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Rails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: una vez instalado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instalar los </a:t>
            </a:r>
            <a:r>
              <a:rPr lang="es-MX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rails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desde consola</a:t>
            </a:r>
          </a:p>
          <a:p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	posteriormente revisar la versión de los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rails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i="1" dirty="0">
                <a:latin typeface="Arial" panose="020B0604020202020204" pitchFamily="34" charset="0"/>
                <a:cs typeface="Arial" panose="020B0604020202020204" pitchFamily="34" charset="0"/>
              </a:rPr>
              <a:t>Web Servicie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Wamp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 Server(que incluye MySQL), Apache, </a:t>
            </a:r>
            <a:r>
              <a:rPr lang="es-MX" sz="2500" dirty="0" err="1">
                <a:latin typeface="Arial" panose="020B0604020202020204" pitchFamily="34" charset="0"/>
                <a:cs typeface="Arial" panose="020B0604020202020204" pitchFamily="34" charset="0"/>
              </a:rPr>
              <a:t>lightTPD</a:t>
            </a: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500" i="1" dirty="0">
                <a:latin typeface="Arial" panose="020B0604020202020204" pitchFamily="34" charset="0"/>
                <a:cs typeface="Arial" panose="020B0604020202020204" pitchFamily="34" charset="0"/>
              </a:rPr>
              <a:t>Data Base </a:t>
            </a:r>
            <a:r>
              <a:rPr lang="es-MX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MX" sz="2500" dirty="0">
                <a:latin typeface="Arial" panose="020B0604020202020204" pitchFamily="34" charset="0"/>
                <a:cs typeface="Arial" panose="020B0604020202020204" pitchFamily="34" charset="0"/>
              </a:rPr>
              <a:t>: SQLite, MySQL, Oracle, SQL Server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A912267-512D-4227-B0D8-24FBAD0D5E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02" b="27263"/>
          <a:stretch/>
        </p:blipFill>
        <p:spPr>
          <a:xfrm>
            <a:off x="3781425" y="2840847"/>
            <a:ext cx="3371850" cy="3453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E8F037A-7FAB-434D-8B49-BF2321FD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3655"/>
          <a:stretch/>
        </p:blipFill>
        <p:spPr>
          <a:xfrm>
            <a:off x="4473287" y="3700307"/>
            <a:ext cx="2209800" cy="4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8370CD5-35AB-484A-87D3-52B404D781CB}"/>
              </a:ext>
            </a:extLst>
          </p:cNvPr>
          <p:cNvSpPr/>
          <p:nvPr/>
        </p:nvSpPr>
        <p:spPr>
          <a:xfrm>
            <a:off x="1759527" y="1697181"/>
            <a:ext cx="8672945" cy="268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 para el Primer Tutorial Ruby </a:t>
            </a:r>
            <a:r>
              <a:rPr lang="es-MX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MX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Rails</a:t>
            </a:r>
            <a:endParaRPr lang="es-MX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7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A8F1AE-4264-4387-8774-896038C49C3E}"/>
              </a:ext>
            </a:extLst>
          </p:cNvPr>
          <p:cNvSpPr txBox="1"/>
          <p:nvPr/>
        </p:nvSpPr>
        <p:spPr>
          <a:xfrm>
            <a:off x="1295400" y="438150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Recomendaciones: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E3E979-FD10-4EFA-8746-81B2C834A5A3}"/>
              </a:ext>
            </a:extLst>
          </p:cNvPr>
          <p:cNvSpPr txBox="1"/>
          <p:nvPr/>
        </p:nvSpPr>
        <p:spPr>
          <a:xfrm>
            <a:off x="1295400" y="1305341"/>
            <a:ext cx="92319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Añadir la siguiente línea de código en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Gemfile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s-MX" sz="3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gem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'mysql2', '~&gt; 0.3.18’</a:t>
            </a:r>
          </a:p>
          <a:p>
            <a:pPr algn="ctr"/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Después en la línea de comandos, en la carpeta </a:t>
            </a:r>
            <a:r>
              <a:rPr lang="es-MX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instalar la gema con el siguiente comando:</a:t>
            </a:r>
          </a:p>
          <a:p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A66603-B1BF-41E6-A044-524BF8BF3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92"/>
          <a:stretch/>
        </p:blipFill>
        <p:spPr>
          <a:xfrm>
            <a:off x="3577508" y="5114364"/>
            <a:ext cx="4976921" cy="5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A8F1AE-4264-4387-8774-896038C49C3E}"/>
              </a:ext>
            </a:extLst>
          </p:cNvPr>
          <p:cNvSpPr txBox="1"/>
          <p:nvPr/>
        </p:nvSpPr>
        <p:spPr>
          <a:xfrm>
            <a:off x="1295400" y="438150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Recomendaciones: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E3E979-FD10-4EFA-8746-81B2C834A5A3}"/>
              </a:ext>
            </a:extLst>
          </p:cNvPr>
          <p:cNvSpPr txBox="1"/>
          <p:nvPr/>
        </p:nvSpPr>
        <p:spPr>
          <a:xfrm>
            <a:off x="1295400" y="1354780"/>
            <a:ext cx="9231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Los comandos correctos para crear los archivos de </a:t>
            </a:r>
            <a:r>
              <a:rPr lang="es-MX" sz="3000" i="1" dirty="0">
                <a:latin typeface="Arial" panose="020B0604020202020204" pitchFamily="34" charset="0"/>
                <a:cs typeface="Arial" panose="020B0604020202020204" pitchFamily="34" charset="0"/>
              </a:rPr>
              <a:t>Active </a:t>
            </a:r>
            <a:r>
              <a:rPr lang="es-MX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es-MX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son: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1A7B53-4E47-4CD8-90CF-0B36089F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3" y="2965965"/>
            <a:ext cx="5556420" cy="4630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937A32-ED9A-427E-9056-DEA1A1067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003" y="3637744"/>
            <a:ext cx="5769966" cy="5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A8F1AE-4264-4387-8774-896038C49C3E}"/>
              </a:ext>
            </a:extLst>
          </p:cNvPr>
          <p:cNvSpPr txBox="1"/>
          <p:nvPr/>
        </p:nvSpPr>
        <p:spPr>
          <a:xfrm>
            <a:off x="1295400" y="438150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Recomendaciones: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E3E979-FD10-4EFA-8746-81B2C834A5A3}"/>
              </a:ext>
            </a:extLst>
          </p:cNvPr>
          <p:cNvSpPr txBox="1"/>
          <p:nvPr/>
        </p:nvSpPr>
        <p:spPr>
          <a:xfrm>
            <a:off x="1295400" y="1299650"/>
            <a:ext cx="92319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Al crear un nuevo </a:t>
            </a:r>
            <a:r>
              <a:rPr lang="es-MX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, agregar una “s” al final de </a:t>
            </a:r>
            <a:r>
              <a:rPr lang="es-MX" sz="3000" i="1" dirty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como se muestra a continuación: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6B6448-6BA6-46F4-B12C-3DD5A253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119" y="2798421"/>
            <a:ext cx="7702484" cy="4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A8F1AE-4264-4387-8774-896038C49C3E}"/>
              </a:ext>
            </a:extLst>
          </p:cNvPr>
          <p:cNvSpPr txBox="1"/>
          <p:nvPr/>
        </p:nvSpPr>
        <p:spPr>
          <a:xfrm>
            <a:off x="1295400" y="438150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Recomendaciones: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E3E979-FD10-4EFA-8746-81B2C834A5A3}"/>
              </a:ext>
            </a:extLst>
          </p:cNvPr>
          <p:cNvSpPr txBox="1"/>
          <p:nvPr/>
        </p:nvSpPr>
        <p:spPr>
          <a:xfrm>
            <a:off x="1295400" y="1412085"/>
            <a:ext cx="50883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Al definir </a:t>
            </a:r>
            <a:r>
              <a:rPr lang="es-MX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agregar </a:t>
            </a:r>
            <a:r>
              <a:rPr lang="es-MX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s-MX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s-MX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recipes</a:t>
            </a:r>
            <a:r>
              <a:rPr lang="es-MX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MX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=&gt; “</a:t>
            </a:r>
            <a:r>
              <a:rPr lang="es-MX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books#list</a:t>
            </a:r>
            <a:r>
              <a:rPr lang="es-MX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routes.rb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junto con las demás rutas correspondientes y a cada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/ agregar una “s” al final: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2B80CF3-812C-4219-B89F-1B28FDB0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84" y="1412085"/>
            <a:ext cx="4505885" cy="40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BA19D5-D276-4C6B-958D-D2527773502B}"/>
              </a:ext>
            </a:extLst>
          </p:cNvPr>
          <p:cNvSpPr/>
          <p:nvPr/>
        </p:nvSpPr>
        <p:spPr>
          <a:xfrm>
            <a:off x="0" y="6254580"/>
            <a:ext cx="9978887" cy="371061"/>
          </a:xfrm>
          <a:prstGeom prst="rect">
            <a:avLst/>
          </a:prstGeom>
          <a:solidFill>
            <a:srgbClr val="EE5C1A"/>
          </a:solidFill>
          <a:ln>
            <a:solidFill>
              <a:srgbClr val="EE5C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 descr="Imagen relacionada">
            <a:extLst>
              <a:ext uri="{FF2B5EF4-FFF2-40B4-BE49-F238E27FC236}">
                <a16:creationId xmlns:a16="http://schemas.microsoft.com/office/drawing/2014/main" id="{6344A4C9-45A1-40E9-A3AF-67DC1B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661" y="6207043"/>
            <a:ext cx="2067339" cy="5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A8F1AE-4264-4387-8774-896038C49C3E}"/>
              </a:ext>
            </a:extLst>
          </p:cNvPr>
          <p:cNvSpPr txBox="1"/>
          <p:nvPr/>
        </p:nvSpPr>
        <p:spPr>
          <a:xfrm>
            <a:off x="1295400" y="438150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Recomendaciones: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E3E979-FD10-4EFA-8746-81B2C834A5A3}"/>
              </a:ext>
            </a:extLst>
          </p:cNvPr>
          <p:cNvSpPr txBox="1"/>
          <p:nvPr/>
        </p:nvSpPr>
        <p:spPr>
          <a:xfrm>
            <a:off x="1295400" y="1299650"/>
            <a:ext cx="9231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En el paso </a:t>
            </a:r>
            <a:r>
              <a:rPr lang="es-MX" sz="3000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MX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es-MX" sz="3000" i="1" dirty="0">
                <a:latin typeface="Arial" panose="020B0604020202020204" pitchFamily="34" charset="0"/>
                <a:cs typeface="Arial" panose="020B0604020202020204" pitchFamily="34" charset="0"/>
              </a:rPr>
              <a:t>” en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app/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list.htm.erb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cambiar la línea de código: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	por la siguiente:</a:t>
            </a:r>
          </a:p>
          <a:p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9D09E2-217E-448B-B9BC-553F6B55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05" y="4328981"/>
            <a:ext cx="9229725" cy="1371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ADDC050-1A2B-46EB-8C35-87D1823B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605" y="2387236"/>
            <a:ext cx="8828030" cy="13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85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8841A9-606F-45E0-96B0-0CA8F1AE151B}"/>
</file>

<file path=customXml/itemProps2.xml><?xml version="1.0" encoding="utf-8"?>
<ds:datastoreItem xmlns:ds="http://schemas.openxmlformats.org/officeDocument/2006/customXml" ds:itemID="{F0FDD633-3091-4C86-8947-1D634FD4A7AB}"/>
</file>

<file path=customXml/itemProps3.xml><?xml version="1.0" encoding="utf-8"?>
<ds:datastoreItem xmlns:ds="http://schemas.openxmlformats.org/officeDocument/2006/customXml" ds:itemID="{DCB90DDC-FF2A-4672-901E-F66BD40303B3}"/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275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Fernanda Ahuactzin Fernandez</dc:creator>
  <cp:lastModifiedBy>Sara Fernanda Ahuactzin Fernandez</cp:lastModifiedBy>
  <cp:revision>38</cp:revision>
  <dcterms:created xsi:type="dcterms:W3CDTF">2018-10-30T18:30:20Z</dcterms:created>
  <dcterms:modified xsi:type="dcterms:W3CDTF">2019-11-08T23:49:41Z</dcterms:modified>
</cp:coreProperties>
</file>