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77" r:id="rId4"/>
    <p:sldId id="276" r:id="rId5"/>
    <p:sldId id="263" r:id="rId6"/>
    <p:sldId id="274" r:id="rId7"/>
    <p:sldId id="290" r:id="rId8"/>
    <p:sldId id="273" r:id="rId9"/>
    <p:sldId id="291" r:id="rId10"/>
    <p:sldId id="280" r:id="rId11"/>
    <p:sldId id="281" r:id="rId12"/>
    <p:sldId id="265" r:id="rId13"/>
    <p:sldId id="282" r:id="rId14"/>
    <p:sldId id="283" r:id="rId15"/>
    <p:sldId id="285" r:id="rId16"/>
    <p:sldId id="284" r:id="rId17"/>
    <p:sldId id="286" r:id="rId18"/>
    <p:sldId id="264" r:id="rId19"/>
    <p:sldId id="279" r:id="rId20"/>
    <p:sldId id="269" r:id="rId21"/>
    <p:sldId id="288" r:id="rId22"/>
    <p:sldId id="271" r:id="rId23"/>
    <p:sldId id="28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3FC7F-167B-32DA-2AF4-4AC9F4789E1E}" v="4483" dt="2022-07-06T00:18:42.112"/>
    <p1510:client id="{0866C5DD-7578-45F7-7FEE-7A2F88C48332}" v="21" dt="2022-07-07T01:00:01.395"/>
    <p1510:client id="{1027F6C5-6E6D-9C22-1FF8-2FD4C9009ACD}" v="8" dt="2022-07-06T04:48:58.695"/>
    <p1510:client id="{1B38BF3D-7F98-9D96-4142-6C2835986FFF}" v="320" dt="2022-07-06T03:36:19.187"/>
    <p1510:client id="{441560B0-DD60-037E-3DF4-BC1CF6AC18DC}" v="15" dt="2022-07-06T12:56:27.683"/>
    <p1510:client id="{6A9DD032-AAEE-4BE9-8086-C69D18A2D0CE}" v="190" dt="2022-07-05T21:03:53.437"/>
    <p1510:client id="{7B06504C-4836-17CF-45DA-5B1D352038BA}" v="396" dt="2022-07-06T02:16:32.054"/>
    <p1510:client id="{C4D7D7F7-992C-2CCE-2A47-C58773A86FA0}" v="27" dt="2022-07-06T12:13:06.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ION TIC - Tutor (29)" userId="da5b7d74-377e-4be3-b8f6-74b5a82e8822" providerId="ADAL" clId="{66BE273D-27B5-4507-A5B7-4933141D7044}"/>
    <pc:docChg chg="modSld">
      <pc:chgData name="MISION TIC - Tutor (29)" userId="da5b7d74-377e-4be3-b8f6-74b5a82e8822" providerId="ADAL" clId="{66BE273D-27B5-4507-A5B7-4933141D7044}" dt="2022-07-05T21:04:42.477" v="4" actId="2711"/>
      <pc:docMkLst>
        <pc:docMk/>
      </pc:docMkLst>
      <pc:sldChg chg="addSp modSp mod">
        <pc:chgData name="MISION TIC - Tutor (29)" userId="da5b7d74-377e-4be3-b8f6-74b5a82e8822" providerId="ADAL" clId="{66BE273D-27B5-4507-A5B7-4933141D7044}" dt="2022-07-05T21:04:42.477" v="4" actId="2711"/>
        <pc:sldMkLst>
          <pc:docMk/>
          <pc:sldMk cId="2288786652" sldId="258"/>
        </pc:sldMkLst>
        <pc:spChg chg="add mod">
          <ac:chgData name="MISION TIC - Tutor (29)" userId="da5b7d74-377e-4be3-b8f6-74b5a82e8822" providerId="ADAL" clId="{66BE273D-27B5-4507-A5B7-4933141D7044}" dt="2022-07-05T21:04:42.477" v="4" actId="2711"/>
          <ac:spMkLst>
            <pc:docMk/>
            <pc:sldMk cId="2288786652" sldId="258"/>
            <ac:spMk id="4" creationId="{02420140-1B10-E37B-D0C4-D4BF779EB74A}"/>
          </ac:spMkLst>
        </pc:spChg>
        <pc:spChg chg="mod">
          <ac:chgData name="MISION TIC - Tutor (29)" userId="da5b7d74-377e-4be3-b8f6-74b5a82e8822" providerId="ADAL" clId="{66BE273D-27B5-4507-A5B7-4933141D7044}" dt="2022-07-05T21:04:18.509" v="2" actId="403"/>
          <ac:spMkLst>
            <pc:docMk/>
            <pc:sldMk cId="2288786652" sldId="258"/>
            <ac:spMk id="5" creationId="{F951CDBF-50D5-62C7-FF18-97FAD444E38F}"/>
          </ac:spMkLst>
        </pc:spChg>
      </pc:sldChg>
    </pc:docChg>
  </pc:docChgLst>
  <pc:docChgLst>
    <pc:chgData name="MISION TIC - Tutor (11)" userId="S::misiontic.tutor11@uis.edu.co::f2de4302-2cfb-49f0-8fa8-2fd23880de78" providerId="AD" clId="Web-{0866C5DD-7578-45F7-7FEE-7A2F88C48332}"/>
    <pc:docChg chg="modSld">
      <pc:chgData name="MISION TIC - Tutor (11)" userId="S::misiontic.tutor11@uis.edu.co::f2de4302-2cfb-49f0-8fa8-2fd23880de78" providerId="AD" clId="Web-{0866C5DD-7578-45F7-7FEE-7A2F88C48332}" dt="2022-07-07T01:00:01.395" v="10" actId="20577"/>
      <pc:docMkLst>
        <pc:docMk/>
      </pc:docMkLst>
      <pc:sldChg chg="modSp">
        <pc:chgData name="MISION TIC - Tutor (11)" userId="S::misiontic.tutor11@uis.edu.co::f2de4302-2cfb-49f0-8fa8-2fd23880de78" providerId="AD" clId="Web-{0866C5DD-7578-45F7-7FEE-7A2F88C48332}" dt="2022-07-07T01:00:01.395" v="10" actId="20577"/>
        <pc:sldMkLst>
          <pc:docMk/>
          <pc:sldMk cId="536726219" sldId="259"/>
        </pc:sldMkLst>
        <pc:spChg chg="mod">
          <ac:chgData name="MISION TIC - Tutor (11)" userId="S::misiontic.tutor11@uis.edu.co::f2de4302-2cfb-49f0-8fa8-2fd23880de78" providerId="AD" clId="Web-{0866C5DD-7578-45F7-7FEE-7A2F88C48332}" dt="2022-07-07T01:00:01.395" v="10" actId="20577"/>
          <ac:spMkLst>
            <pc:docMk/>
            <pc:sldMk cId="536726219" sldId="259"/>
            <ac:spMk id="5" creationId="{53BF7B81-2C5A-7B47-DBAD-68977F1D081F}"/>
          </ac:spMkLst>
        </pc:spChg>
      </pc:sldChg>
    </pc:docChg>
  </pc:docChgLst>
  <pc:docChgLst>
    <pc:chgData name="MISION TIC - Tutor (29)" userId="S::misiontic.tutor29@uis.edu.co::da5b7d74-377e-4be3-b8f6-74b5a82e8822" providerId="AD" clId="Web-{04C3FC7F-167B-32DA-2AF4-4AC9F4789E1E}"/>
    <pc:docChg chg="addSld delSld modSld sldOrd">
      <pc:chgData name="MISION TIC - Tutor (29)" userId="S::misiontic.tutor29@uis.edu.co::da5b7d74-377e-4be3-b8f6-74b5a82e8822" providerId="AD" clId="Web-{04C3FC7F-167B-32DA-2AF4-4AC9F4789E1E}" dt="2022-07-06T00:18:42.112" v="2718" actId="14100"/>
      <pc:docMkLst>
        <pc:docMk/>
      </pc:docMkLst>
      <pc:sldChg chg="del">
        <pc:chgData name="MISION TIC - Tutor (29)" userId="S::misiontic.tutor29@uis.edu.co::da5b7d74-377e-4be3-b8f6-74b5a82e8822" providerId="AD" clId="Web-{04C3FC7F-167B-32DA-2AF4-4AC9F4789E1E}" dt="2022-07-05T21:07:22.558" v="15"/>
        <pc:sldMkLst>
          <pc:docMk/>
          <pc:sldMk cId="3081562581" sldId="257"/>
        </pc:sldMkLst>
      </pc:sldChg>
      <pc:sldChg chg="addSp delSp modSp del">
        <pc:chgData name="MISION TIC - Tutor (29)" userId="S::misiontic.tutor29@uis.edu.co::da5b7d74-377e-4be3-b8f6-74b5a82e8822" providerId="AD" clId="Web-{04C3FC7F-167B-32DA-2AF4-4AC9F4789E1E}" dt="2022-07-05T21:07:23.324" v="16"/>
        <pc:sldMkLst>
          <pc:docMk/>
          <pc:sldMk cId="2288786652" sldId="258"/>
        </pc:sldMkLst>
        <pc:spChg chg="add">
          <ac:chgData name="MISION TIC - Tutor (29)" userId="S::misiontic.tutor29@uis.edu.co::da5b7d74-377e-4be3-b8f6-74b5a82e8822" providerId="AD" clId="Web-{04C3FC7F-167B-32DA-2AF4-4AC9F4789E1E}" dt="2022-07-05T21:05:00.492" v="2"/>
          <ac:spMkLst>
            <pc:docMk/>
            <pc:sldMk cId="2288786652" sldId="258"/>
            <ac:spMk id="2" creationId="{5FE1A804-8226-717D-ED71-D138ADE1FE25}"/>
          </ac:spMkLst>
        </pc:spChg>
        <pc:spChg chg="add mod">
          <ac:chgData name="MISION TIC - Tutor (29)" userId="S::misiontic.tutor29@uis.edu.co::da5b7d74-377e-4be3-b8f6-74b5a82e8822" providerId="AD" clId="Web-{04C3FC7F-167B-32DA-2AF4-4AC9F4789E1E}" dt="2022-07-05T21:06:31.713" v="7" actId="20577"/>
          <ac:spMkLst>
            <pc:docMk/>
            <pc:sldMk cId="2288786652" sldId="258"/>
            <ac:spMk id="3" creationId="{FCD6A8F7-0D7A-66E4-CB89-613B08DB9FF6}"/>
          </ac:spMkLst>
        </pc:spChg>
        <pc:spChg chg="del mod">
          <ac:chgData name="MISION TIC - Tutor (29)" userId="S::misiontic.tutor29@uis.edu.co::da5b7d74-377e-4be3-b8f6-74b5a82e8822" providerId="AD" clId="Web-{04C3FC7F-167B-32DA-2AF4-4AC9F4789E1E}" dt="2022-07-05T21:04:57.258" v="1"/>
          <ac:spMkLst>
            <pc:docMk/>
            <pc:sldMk cId="2288786652" sldId="258"/>
            <ac:spMk id="4" creationId="{02420140-1B10-E37B-D0C4-D4BF779EB74A}"/>
          </ac:spMkLst>
        </pc:spChg>
        <pc:spChg chg="del">
          <ac:chgData name="MISION TIC - Tutor (29)" userId="S::misiontic.tutor29@uis.edu.co::da5b7d74-377e-4be3-b8f6-74b5a82e8822" providerId="AD" clId="Web-{04C3FC7F-167B-32DA-2AF4-4AC9F4789E1E}" dt="2022-07-05T21:05:03.102" v="3"/>
          <ac:spMkLst>
            <pc:docMk/>
            <pc:sldMk cId="2288786652" sldId="258"/>
            <ac:spMk id="5" creationId="{F951CDBF-50D5-62C7-FF18-97FAD444E38F}"/>
          </ac:spMkLst>
        </pc:spChg>
      </pc:sldChg>
      <pc:sldChg chg="addSp add">
        <pc:chgData name="MISION TIC - Tutor (29)" userId="S::misiontic.tutor29@uis.edu.co::da5b7d74-377e-4be3-b8f6-74b5a82e8822" providerId="AD" clId="Web-{04C3FC7F-167B-32DA-2AF4-4AC9F4789E1E}" dt="2022-07-05T21:07:08.308" v="11"/>
        <pc:sldMkLst>
          <pc:docMk/>
          <pc:sldMk cId="536726219" sldId="259"/>
        </pc:sldMkLst>
        <pc:spChg chg="add">
          <ac:chgData name="MISION TIC - Tutor (29)" userId="S::misiontic.tutor29@uis.edu.co::da5b7d74-377e-4be3-b8f6-74b5a82e8822" providerId="AD" clId="Web-{04C3FC7F-167B-32DA-2AF4-4AC9F4789E1E}" dt="2022-07-05T21:07:08.292" v="9"/>
          <ac:spMkLst>
            <pc:docMk/>
            <pc:sldMk cId="536726219" sldId="259"/>
            <ac:spMk id="3" creationId="{07624810-8DC9-60A6-2FFD-E5558D3E56C8}"/>
          </ac:spMkLst>
        </pc:spChg>
        <pc:spChg chg="add">
          <ac:chgData name="MISION TIC - Tutor (29)" userId="S::misiontic.tutor29@uis.edu.co::da5b7d74-377e-4be3-b8f6-74b5a82e8822" providerId="AD" clId="Web-{04C3FC7F-167B-32DA-2AF4-4AC9F4789E1E}" dt="2022-07-05T21:07:08.292" v="10"/>
          <ac:spMkLst>
            <pc:docMk/>
            <pc:sldMk cId="536726219" sldId="259"/>
            <ac:spMk id="5" creationId="{53BF7B81-2C5A-7B47-DBAD-68977F1D081F}"/>
          </ac:spMkLst>
        </pc:spChg>
        <pc:spChg chg="add">
          <ac:chgData name="MISION TIC - Tutor (29)" userId="S::misiontic.tutor29@uis.edu.co::da5b7d74-377e-4be3-b8f6-74b5a82e8822" providerId="AD" clId="Web-{04C3FC7F-167B-32DA-2AF4-4AC9F4789E1E}" dt="2022-07-05T21:07:08.308" v="11"/>
          <ac:spMkLst>
            <pc:docMk/>
            <pc:sldMk cId="536726219" sldId="259"/>
            <ac:spMk id="7" creationId="{76F298E4-BFA0-2E4B-E58D-8AB4469946FD}"/>
          </ac:spMkLst>
        </pc:spChg>
      </pc:sldChg>
      <pc:sldChg chg="addSp modSp add">
        <pc:chgData name="MISION TIC - Tutor (29)" userId="S::misiontic.tutor29@uis.edu.co::da5b7d74-377e-4be3-b8f6-74b5a82e8822" providerId="AD" clId="Web-{04C3FC7F-167B-32DA-2AF4-4AC9F4789E1E}" dt="2022-07-05T22:47:11.130" v="1081" actId="20577"/>
        <pc:sldMkLst>
          <pc:docMk/>
          <pc:sldMk cId="1142741558" sldId="260"/>
        </pc:sldMkLst>
        <pc:spChg chg="add">
          <ac:chgData name="MISION TIC - Tutor (29)" userId="S::misiontic.tutor29@uis.edu.co::da5b7d74-377e-4be3-b8f6-74b5a82e8822" providerId="AD" clId="Web-{04C3FC7F-167B-32DA-2AF4-4AC9F4789E1E}" dt="2022-07-05T21:07:16.527" v="13"/>
          <ac:spMkLst>
            <pc:docMk/>
            <pc:sldMk cId="1142741558" sldId="260"/>
            <ac:spMk id="3" creationId="{A3594D45-7E7A-06EC-5A74-361C9E0A0BF5}"/>
          </ac:spMkLst>
        </pc:spChg>
        <pc:spChg chg="add mod">
          <ac:chgData name="MISION TIC - Tutor (29)" userId="S::misiontic.tutor29@uis.edu.co::da5b7d74-377e-4be3-b8f6-74b5a82e8822" providerId="AD" clId="Web-{04C3FC7F-167B-32DA-2AF4-4AC9F4789E1E}" dt="2022-07-05T22:47:11.130" v="1081" actId="20577"/>
          <ac:spMkLst>
            <pc:docMk/>
            <pc:sldMk cId="1142741558" sldId="260"/>
            <ac:spMk id="5" creationId="{E6580654-314C-A1FE-E73A-0AC0D503977D}"/>
          </ac:spMkLst>
        </pc:spChg>
      </pc:sldChg>
      <pc:sldChg chg="addSp delSp modSp add del">
        <pc:chgData name="MISION TIC - Tutor (29)" userId="S::misiontic.tutor29@uis.edu.co::da5b7d74-377e-4be3-b8f6-74b5a82e8822" providerId="AD" clId="Web-{04C3FC7F-167B-32DA-2AF4-4AC9F4789E1E}" dt="2022-07-05T23:31:53.065" v="1865"/>
        <pc:sldMkLst>
          <pc:docMk/>
          <pc:sldMk cId="162801078" sldId="261"/>
        </pc:sldMkLst>
        <pc:spChg chg="add del mod">
          <ac:chgData name="MISION TIC - Tutor (29)" userId="S::misiontic.tutor29@uis.edu.co::da5b7d74-377e-4be3-b8f6-74b5a82e8822" providerId="AD" clId="Web-{04C3FC7F-167B-32DA-2AF4-4AC9F4789E1E}" dt="2022-07-05T21:26:54.974" v="445"/>
          <ac:spMkLst>
            <pc:docMk/>
            <pc:sldMk cId="162801078" sldId="261"/>
            <ac:spMk id="2" creationId="{416DEEFB-891C-9DE6-12A4-F4B02A22F816}"/>
          </ac:spMkLst>
        </pc:spChg>
        <pc:spChg chg="add mod">
          <ac:chgData name="MISION TIC - Tutor (29)" userId="S::misiontic.tutor29@uis.edu.co::da5b7d74-377e-4be3-b8f6-74b5a82e8822" providerId="AD" clId="Web-{04C3FC7F-167B-32DA-2AF4-4AC9F4789E1E}" dt="2022-07-05T22:56:33.568" v="1169" actId="1076"/>
          <ac:spMkLst>
            <pc:docMk/>
            <pc:sldMk cId="162801078" sldId="261"/>
            <ac:spMk id="3" creationId="{DCDA2ABA-DD7F-F50E-5BAE-6CA228419849}"/>
          </ac:spMkLst>
        </pc:spChg>
        <pc:spChg chg="add mod">
          <ac:chgData name="MISION TIC - Tutor (29)" userId="S::misiontic.tutor29@uis.edu.co::da5b7d74-377e-4be3-b8f6-74b5a82e8822" providerId="AD" clId="Web-{04C3FC7F-167B-32DA-2AF4-4AC9F4789E1E}" dt="2022-07-05T22:56:12.458" v="1161" actId="1076"/>
          <ac:spMkLst>
            <pc:docMk/>
            <pc:sldMk cId="162801078" sldId="261"/>
            <ac:spMk id="5" creationId="{D7F31329-055C-D053-803F-C154C3149CE7}"/>
          </ac:spMkLst>
        </pc:spChg>
        <pc:picChg chg="add del mod">
          <ac:chgData name="MISION TIC - Tutor (29)" userId="S::misiontic.tutor29@uis.edu.co::da5b7d74-377e-4be3-b8f6-74b5a82e8822" providerId="AD" clId="Web-{04C3FC7F-167B-32DA-2AF4-4AC9F4789E1E}" dt="2022-07-05T23:30:41.891" v="1845"/>
          <ac:picMkLst>
            <pc:docMk/>
            <pc:sldMk cId="162801078" sldId="261"/>
            <ac:picMk id="2" creationId="{D9D2F785-972D-36E8-7803-027F02326489}"/>
          </ac:picMkLst>
        </pc:picChg>
        <pc:picChg chg="add del mod">
          <ac:chgData name="MISION TIC - Tutor (29)" userId="S::misiontic.tutor29@uis.edu.co::da5b7d74-377e-4be3-b8f6-74b5a82e8822" providerId="AD" clId="Web-{04C3FC7F-167B-32DA-2AF4-4AC9F4789E1E}" dt="2022-07-05T21:30:27.369" v="492"/>
          <ac:picMkLst>
            <pc:docMk/>
            <pc:sldMk cId="162801078" sldId="261"/>
            <ac:picMk id="6" creationId="{14571F36-6910-AA69-3018-E7041FB90236}"/>
          </ac:picMkLst>
        </pc:picChg>
        <pc:picChg chg="add del mod">
          <ac:chgData name="MISION TIC - Tutor (29)" userId="S::misiontic.tutor29@uis.edu.co::da5b7d74-377e-4be3-b8f6-74b5a82e8822" providerId="AD" clId="Web-{04C3FC7F-167B-32DA-2AF4-4AC9F4789E1E}" dt="2022-07-05T21:34:15.937" v="497"/>
          <ac:picMkLst>
            <pc:docMk/>
            <pc:sldMk cId="162801078" sldId="261"/>
            <ac:picMk id="7" creationId="{75D4DD54-7B96-FD5B-1E67-547C6A71CD7C}"/>
          </ac:picMkLst>
        </pc:picChg>
        <pc:picChg chg="add del mod">
          <ac:chgData name="MISION TIC - Tutor (29)" userId="S::misiontic.tutor29@uis.edu.co::da5b7d74-377e-4be3-b8f6-74b5a82e8822" providerId="AD" clId="Web-{04C3FC7F-167B-32DA-2AF4-4AC9F4789E1E}" dt="2022-07-05T21:34:45.984" v="541"/>
          <ac:picMkLst>
            <pc:docMk/>
            <pc:sldMk cId="162801078" sldId="261"/>
            <ac:picMk id="8" creationId="{184250FA-8AC2-4545-4DED-C699B396A389}"/>
          </ac:picMkLst>
        </pc:picChg>
      </pc:sldChg>
      <pc:sldChg chg="addSp delSp modSp add del mod modClrScheme chgLayout">
        <pc:chgData name="MISION TIC - Tutor (29)" userId="S::misiontic.tutor29@uis.edu.co::da5b7d74-377e-4be3-b8f6-74b5a82e8822" providerId="AD" clId="Web-{04C3FC7F-167B-32DA-2AF4-4AC9F4789E1E}" dt="2022-07-05T23:29:39.889" v="1827"/>
        <pc:sldMkLst>
          <pc:docMk/>
          <pc:sldMk cId="3881141353" sldId="262"/>
        </pc:sldMkLst>
        <pc:spChg chg="add del mod ord">
          <ac:chgData name="MISION TIC - Tutor (29)" userId="S::misiontic.tutor29@uis.edu.co::da5b7d74-377e-4be3-b8f6-74b5a82e8822" providerId="AD" clId="Web-{04C3FC7F-167B-32DA-2AF4-4AC9F4789E1E}" dt="2022-07-05T23:28:43.294" v="1808"/>
          <ac:spMkLst>
            <pc:docMk/>
            <pc:sldMk cId="3881141353" sldId="262"/>
            <ac:spMk id="2" creationId="{D406A134-2531-1BF7-6B34-964B94D9C60C}"/>
          </ac:spMkLst>
        </pc:spChg>
        <pc:spChg chg="add del mod">
          <ac:chgData name="MISION TIC - Tutor (29)" userId="S::misiontic.tutor29@uis.edu.co::da5b7d74-377e-4be3-b8f6-74b5a82e8822" providerId="AD" clId="Web-{04C3FC7F-167B-32DA-2AF4-4AC9F4789E1E}" dt="2022-07-05T23:29:23.045" v="1817" actId="20577"/>
          <ac:spMkLst>
            <pc:docMk/>
            <pc:sldMk cId="3881141353" sldId="262"/>
            <ac:spMk id="3" creationId="{B66D475D-4D66-C4D9-CE76-328BDD6D3E99}"/>
          </ac:spMkLst>
        </pc:spChg>
        <pc:spChg chg="add del mod ord">
          <ac:chgData name="MISION TIC - Tutor (29)" userId="S::misiontic.tutor29@uis.edu.co::da5b7d74-377e-4be3-b8f6-74b5a82e8822" providerId="AD" clId="Web-{04C3FC7F-167B-32DA-2AF4-4AC9F4789E1E}" dt="2022-07-05T23:28:43.294" v="1808"/>
          <ac:spMkLst>
            <pc:docMk/>
            <pc:sldMk cId="3881141353" sldId="262"/>
            <ac:spMk id="4" creationId="{71ED7575-8E36-038F-4381-9E4BC65C6559}"/>
          </ac:spMkLst>
        </pc:spChg>
        <pc:spChg chg="add del mod">
          <ac:chgData name="MISION TIC - Tutor (29)" userId="S::misiontic.tutor29@uis.edu.co::da5b7d74-377e-4be3-b8f6-74b5a82e8822" providerId="AD" clId="Web-{04C3FC7F-167B-32DA-2AF4-4AC9F4789E1E}" dt="2022-07-05T21:35:50.392" v="565"/>
          <ac:spMkLst>
            <pc:docMk/>
            <pc:sldMk cId="3881141353" sldId="262"/>
            <ac:spMk id="4" creationId="{E0216E91-6083-A8B9-FA05-B8644E0DA75A}"/>
          </ac:spMkLst>
        </pc:spChg>
        <pc:spChg chg="add mod">
          <ac:chgData name="MISION TIC - Tutor (29)" userId="S::misiontic.tutor29@uis.edu.co::da5b7d74-377e-4be3-b8f6-74b5a82e8822" providerId="AD" clId="Web-{04C3FC7F-167B-32DA-2AF4-4AC9F4789E1E}" dt="2022-07-05T21:37:33.331" v="598" actId="20577"/>
          <ac:spMkLst>
            <pc:docMk/>
            <pc:sldMk cId="3881141353" sldId="262"/>
            <ac:spMk id="5" creationId="{FBABF297-E3FB-C850-61ED-D862BD1E805A}"/>
          </ac:spMkLst>
        </pc:spChg>
        <pc:spChg chg="add mod">
          <ac:chgData name="MISION TIC - Tutor (29)" userId="S::misiontic.tutor29@uis.edu.co::da5b7d74-377e-4be3-b8f6-74b5a82e8822" providerId="AD" clId="Web-{04C3FC7F-167B-32DA-2AF4-4AC9F4789E1E}" dt="2022-07-05T23:29:27.857" v="1821" actId="20577"/>
          <ac:spMkLst>
            <pc:docMk/>
            <pc:sldMk cId="3881141353" sldId="262"/>
            <ac:spMk id="6" creationId="{3A1DB3CB-3F84-5FEA-B780-91DB101C809C}"/>
          </ac:spMkLst>
        </pc:spChg>
        <pc:spChg chg="add del mod ord">
          <ac:chgData name="MISION TIC - Tutor (29)" userId="S::misiontic.tutor29@uis.edu.co::da5b7d74-377e-4be3-b8f6-74b5a82e8822" providerId="AD" clId="Web-{04C3FC7F-167B-32DA-2AF4-4AC9F4789E1E}" dt="2022-07-05T23:29:06.013" v="1812"/>
          <ac:spMkLst>
            <pc:docMk/>
            <pc:sldMk cId="3881141353" sldId="262"/>
            <ac:spMk id="7" creationId="{F33E7DCF-28F3-F16F-6ED2-CE5A03015547}"/>
          </ac:spMkLst>
        </pc:spChg>
        <pc:spChg chg="add del mod ord">
          <ac:chgData name="MISION TIC - Tutor (29)" userId="S::misiontic.tutor29@uis.edu.co::da5b7d74-377e-4be3-b8f6-74b5a82e8822" providerId="AD" clId="Web-{04C3FC7F-167B-32DA-2AF4-4AC9F4789E1E}" dt="2022-07-05T23:29:06.013" v="1812"/>
          <ac:spMkLst>
            <pc:docMk/>
            <pc:sldMk cId="3881141353" sldId="262"/>
            <ac:spMk id="8" creationId="{56B8E35E-D18B-7569-4D7A-5C6E1FF6EAEE}"/>
          </ac:spMkLst>
        </pc:spChg>
      </pc:sldChg>
      <pc:sldChg chg="modSp add del replId">
        <pc:chgData name="MISION TIC - Tutor (29)" userId="S::misiontic.tutor29@uis.edu.co::da5b7d74-377e-4be3-b8f6-74b5a82e8822" providerId="AD" clId="Web-{04C3FC7F-167B-32DA-2AF4-4AC9F4789E1E}" dt="2022-07-05T21:42:16.306" v="685"/>
        <pc:sldMkLst>
          <pc:docMk/>
          <pc:sldMk cId="2078313876" sldId="263"/>
        </pc:sldMkLst>
        <pc:spChg chg="mod">
          <ac:chgData name="MISION TIC - Tutor (29)" userId="S::misiontic.tutor29@uis.edu.co::da5b7d74-377e-4be3-b8f6-74b5a82e8822" providerId="AD" clId="Web-{04C3FC7F-167B-32DA-2AF4-4AC9F4789E1E}" dt="2022-07-05T21:39:44.506" v="641" actId="20577"/>
          <ac:spMkLst>
            <pc:docMk/>
            <pc:sldMk cId="2078313876" sldId="263"/>
            <ac:spMk id="3" creationId="{DCDA2ABA-DD7F-F50E-5BAE-6CA228419849}"/>
          </ac:spMkLst>
        </pc:spChg>
      </pc:sldChg>
      <pc:sldChg chg="addSp delSp modSp add mod modClrScheme chgLayout">
        <pc:chgData name="MISION TIC - Tutor (29)" userId="S::misiontic.tutor29@uis.edu.co::da5b7d74-377e-4be3-b8f6-74b5a82e8822" providerId="AD" clId="Web-{04C3FC7F-167B-32DA-2AF4-4AC9F4789E1E}" dt="2022-07-05T23:29:07.154" v="1813"/>
        <pc:sldMkLst>
          <pc:docMk/>
          <pc:sldMk cId="2168219214" sldId="263"/>
        </pc:sldMkLst>
        <pc:spChg chg="add del mod">
          <ac:chgData name="MISION TIC - Tutor (29)" userId="S::misiontic.tutor29@uis.edu.co::da5b7d74-377e-4be3-b8f6-74b5a82e8822" providerId="AD" clId="Web-{04C3FC7F-167B-32DA-2AF4-4AC9F4789E1E}" dt="2022-07-05T23:26:46.415" v="1779"/>
          <ac:spMkLst>
            <pc:docMk/>
            <pc:sldMk cId="2168219214" sldId="263"/>
            <ac:spMk id="3" creationId="{42AC575A-50FE-8149-DFA4-6F4C0E8D453C}"/>
          </ac:spMkLst>
        </pc:spChg>
        <pc:spChg chg="add del mod">
          <ac:chgData name="MISION TIC - Tutor (29)" userId="S::misiontic.tutor29@uis.edu.co::da5b7d74-377e-4be3-b8f6-74b5a82e8822" providerId="AD" clId="Web-{04C3FC7F-167B-32DA-2AF4-4AC9F4789E1E}" dt="2022-07-05T21:45:07.685" v="740"/>
          <ac:spMkLst>
            <pc:docMk/>
            <pc:sldMk cId="2168219214" sldId="263"/>
            <ac:spMk id="4" creationId="{7EED474A-99D2-C4B2-DA25-A22DD580579C}"/>
          </ac:spMkLst>
        </pc:spChg>
        <pc:spChg chg="add mod ord">
          <ac:chgData name="MISION TIC - Tutor (29)" userId="S::misiontic.tutor29@uis.edu.co::da5b7d74-377e-4be3-b8f6-74b5a82e8822" providerId="AD" clId="Web-{04C3FC7F-167B-32DA-2AF4-4AC9F4789E1E}" dt="2022-07-05T23:27:56.745" v="1799" actId="1076"/>
          <ac:spMkLst>
            <pc:docMk/>
            <pc:sldMk cId="2168219214" sldId="263"/>
            <ac:spMk id="4" creationId="{8FDE4F4F-EE0C-E8C5-CCF0-043FEA5DA063}"/>
          </ac:spMkLst>
        </pc:spChg>
        <pc:spChg chg="add del mod">
          <ac:chgData name="MISION TIC - Tutor (29)" userId="S::misiontic.tutor29@uis.edu.co::da5b7d74-377e-4be3-b8f6-74b5a82e8822" providerId="AD" clId="Web-{04C3FC7F-167B-32DA-2AF4-4AC9F4789E1E}" dt="2022-07-05T23:29:07.154" v="1813"/>
          <ac:spMkLst>
            <pc:docMk/>
            <pc:sldMk cId="2168219214" sldId="263"/>
            <ac:spMk id="5" creationId="{6B3C9CC8-F5C1-A711-41A3-3ADCB26A2599}"/>
          </ac:spMkLst>
        </pc:spChg>
        <pc:spChg chg="add del">
          <ac:chgData name="MISION TIC - Tutor (29)" userId="S::misiontic.tutor29@uis.edu.co::da5b7d74-377e-4be3-b8f6-74b5a82e8822" providerId="AD" clId="Web-{04C3FC7F-167B-32DA-2AF4-4AC9F4789E1E}" dt="2022-07-05T21:50:01.473" v="894"/>
          <ac:spMkLst>
            <pc:docMk/>
            <pc:sldMk cId="2168219214" sldId="263"/>
            <ac:spMk id="6" creationId="{B83A0EA6-0CCC-FF20-42FA-7AC603B00A8E}"/>
          </ac:spMkLst>
        </pc:spChg>
        <pc:spChg chg="add mod ord">
          <ac:chgData name="MISION TIC - Tutor (29)" userId="S::misiontic.tutor29@uis.edu.co::da5b7d74-377e-4be3-b8f6-74b5a82e8822" providerId="AD" clId="Web-{04C3FC7F-167B-32DA-2AF4-4AC9F4789E1E}" dt="2022-07-05T23:27:10.072" v="1788" actId="14100"/>
          <ac:spMkLst>
            <pc:docMk/>
            <pc:sldMk cId="2168219214" sldId="263"/>
            <ac:spMk id="6" creationId="{EAA5E9ED-D638-F486-4B8F-71BF628B709D}"/>
          </ac:spMkLst>
        </pc:spChg>
        <pc:spChg chg="add del">
          <ac:chgData name="MISION TIC - Tutor (29)" userId="S::misiontic.tutor29@uis.edu.co::da5b7d74-377e-4be3-b8f6-74b5a82e8822" providerId="AD" clId="Web-{04C3FC7F-167B-32DA-2AF4-4AC9F4789E1E}" dt="2022-07-05T21:50:00.660" v="893"/>
          <ac:spMkLst>
            <pc:docMk/>
            <pc:sldMk cId="2168219214" sldId="263"/>
            <ac:spMk id="7" creationId="{D5EFA4E5-75DA-5CFD-9838-1B65DDBE38BD}"/>
          </ac:spMkLst>
        </pc:spChg>
        <pc:spChg chg="add del mod">
          <ac:chgData name="MISION TIC - Tutor (29)" userId="S::misiontic.tutor29@uis.edu.co::da5b7d74-377e-4be3-b8f6-74b5a82e8822" providerId="AD" clId="Web-{04C3FC7F-167B-32DA-2AF4-4AC9F4789E1E}" dt="2022-07-05T21:49:58.816" v="892"/>
          <ac:spMkLst>
            <pc:docMk/>
            <pc:sldMk cId="2168219214" sldId="263"/>
            <ac:spMk id="8" creationId="{11548DB4-3F97-AC48-331B-78C63B14CF4E}"/>
          </ac:spMkLst>
        </pc:spChg>
        <pc:picChg chg="add mod">
          <ac:chgData name="MISION TIC - Tutor (29)" userId="S::misiontic.tutor29@uis.edu.co::da5b7d74-377e-4be3-b8f6-74b5a82e8822" providerId="AD" clId="Web-{04C3FC7F-167B-32DA-2AF4-4AC9F4789E1E}" dt="2022-07-05T23:28:23.324" v="1804" actId="1076"/>
          <ac:picMkLst>
            <pc:docMk/>
            <pc:sldMk cId="2168219214" sldId="263"/>
            <ac:picMk id="2" creationId="{5435486A-9CB6-D7C5-A992-6A30E90EE32C}"/>
          </ac:picMkLst>
        </pc:picChg>
        <pc:inkChg chg="add del">
          <ac:chgData name="MISION TIC - Tutor (29)" userId="S::misiontic.tutor29@uis.edu.co::da5b7d74-377e-4be3-b8f6-74b5a82e8822" providerId="AD" clId="Web-{04C3FC7F-167B-32DA-2AF4-4AC9F4789E1E}" dt="2022-07-05T21:51:06.833" v="909"/>
          <ac:inkMkLst>
            <pc:docMk/>
            <pc:sldMk cId="2168219214" sldId="263"/>
            <ac:inkMk id="10" creationId="{CCCB89BC-BD96-F6E5-9279-31EEF35B06ED}"/>
          </ac:inkMkLst>
        </pc:inkChg>
        <pc:inkChg chg="add">
          <ac:chgData name="MISION TIC - Tutor (29)" userId="S::misiontic.tutor29@uis.edu.co::da5b7d74-377e-4be3-b8f6-74b5a82e8822" providerId="AD" clId="Web-{04C3FC7F-167B-32DA-2AF4-4AC9F4789E1E}" dt="2022-07-05T21:51:11.458" v="911"/>
          <ac:inkMkLst>
            <pc:docMk/>
            <pc:sldMk cId="2168219214" sldId="263"/>
            <ac:inkMk id="11" creationId="{2BD931B6-15E6-4586-0B72-3536E4619A7C}"/>
          </ac:inkMkLst>
        </pc:inkChg>
        <pc:inkChg chg="add">
          <ac:chgData name="MISION TIC - Tutor (29)" userId="S::misiontic.tutor29@uis.edu.co::da5b7d74-377e-4be3-b8f6-74b5a82e8822" providerId="AD" clId="Web-{04C3FC7F-167B-32DA-2AF4-4AC9F4789E1E}" dt="2022-07-05T21:51:13.193" v="912"/>
          <ac:inkMkLst>
            <pc:docMk/>
            <pc:sldMk cId="2168219214" sldId="263"/>
            <ac:inkMk id="12" creationId="{6852BF3F-76BE-33D8-55B7-BCD91EED33F5}"/>
          </ac:inkMkLst>
        </pc:inkChg>
        <pc:inkChg chg="add">
          <ac:chgData name="MISION TIC - Tutor (29)" userId="S::misiontic.tutor29@uis.edu.co::da5b7d74-377e-4be3-b8f6-74b5a82e8822" providerId="AD" clId="Web-{04C3FC7F-167B-32DA-2AF4-4AC9F4789E1E}" dt="2022-07-05T21:51:15.693" v="913"/>
          <ac:inkMkLst>
            <pc:docMk/>
            <pc:sldMk cId="2168219214" sldId="263"/>
            <ac:inkMk id="13" creationId="{604DBD10-54D1-19A3-619C-B68D017C693E}"/>
          </ac:inkMkLst>
        </pc:inkChg>
        <pc:inkChg chg="add del">
          <ac:chgData name="MISION TIC - Tutor (29)" userId="S::misiontic.tutor29@uis.edu.co::da5b7d74-377e-4be3-b8f6-74b5a82e8822" providerId="AD" clId="Web-{04C3FC7F-167B-32DA-2AF4-4AC9F4789E1E}" dt="2022-07-05T21:51:45.990" v="927"/>
          <ac:inkMkLst>
            <pc:docMk/>
            <pc:sldMk cId="2168219214" sldId="263"/>
            <ac:inkMk id="14" creationId="{5FE25217-5111-CC15-8243-E23CFEADD864}"/>
          </ac:inkMkLst>
        </pc:inkChg>
        <pc:inkChg chg="add del">
          <ac:chgData name="MISION TIC - Tutor (29)" userId="S::misiontic.tutor29@uis.edu.co::da5b7d74-377e-4be3-b8f6-74b5a82e8822" providerId="AD" clId="Web-{04C3FC7F-167B-32DA-2AF4-4AC9F4789E1E}" dt="2022-07-05T21:51:48.287" v="929"/>
          <ac:inkMkLst>
            <pc:docMk/>
            <pc:sldMk cId="2168219214" sldId="263"/>
            <ac:inkMk id="15" creationId="{78323E6A-3A32-3CF0-F652-D5749AD16803}"/>
          </ac:inkMkLst>
        </pc:inkChg>
        <pc:inkChg chg="add">
          <ac:chgData name="MISION TIC - Tutor (29)" userId="S::misiontic.tutor29@uis.edu.co::da5b7d74-377e-4be3-b8f6-74b5a82e8822" providerId="AD" clId="Web-{04C3FC7F-167B-32DA-2AF4-4AC9F4789E1E}" dt="2022-07-05T21:51:21.318" v="916"/>
          <ac:inkMkLst>
            <pc:docMk/>
            <pc:sldMk cId="2168219214" sldId="263"/>
            <ac:inkMk id="16" creationId="{5744A3B9-DF11-9C6D-4A23-0DC6A9C3A938}"/>
          </ac:inkMkLst>
        </pc:inkChg>
        <pc:inkChg chg="add">
          <ac:chgData name="MISION TIC - Tutor (29)" userId="S::misiontic.tutor29@uis.edu.co::da5b7d74-377e-4be3-b8f6-74b5a82e8822" providerId="AD" clId="Web-{04C3FC7F-167B-32DA-2AF4-4AC9F4789E1E}" dt="2022-07-05T21:51:23.256" v="917"/>
          <ac:inkMkLst>
            <pc:docMk/>
            <pc:sldMk cId="2168219214" sldId="263"/>
            <ac:inkMk id="17" creationId="{E6F42574-1870-31CC-E8B3-8F0413AECD90}"/>
          </ac:inkMkLst>
        </pc:inkChg>
        <pc:inkChg chg="add">
          <ac:chgData name="MISION TIC - Tutor (29)" userId="S::misiontic.tutor29@uis.edu.co::da5b7d74-377e-4be3-b8f6-74b5a82e8822" providerId="AD" clId="Web-{04C3FC7F-167B-32DA-2AF4-4AC9F4789E1E}" dt="2022-07-05T21:51:25.318" v="918"/>
          <ac:inkMkLst>
            <pc:docMk/>
            <pc:sldMk cId="2168219214" sldId="263"/>
            <ac:inkMk id="18" creationId="{318285D4-0935-82F8-9486-46BEEBEC573D}"/>
          </ac:inkMkLst>
        </pc:inkChg>
        <pc:inkChg chg="add mod">
          <ac:chgData name="MISION TIC - Tutor (29)" userId="S::misiontic.tutor29@uis.edu.co::da5b7d74-377e-4be3-b8f6-74b5a82e8822" providerId="AD" clId="Web-{04C3FC7F-167B-32DA-2AF4-4AC9F4789E1E}" dt="2022-07-05T21:52:19.663" v="934" actId="1076"/>
          <ac:inkMkLst>
            <pc:docMk/>
            <pc:sldMk cId="2168219214" sldId="263"/>
            <ac:inkMk id="19" creationId="{219C28FF-E214-69ED-5EC0-0D9FDB0A127A}"/>
          </ac:inkMkLst>
        </pc:inkChg>
        <pc:inkChg chg="add">
          <ac:chgData name="MISION TIC - Tutor (29)" userId="S::misiontic.tutor29@uis.edu.co::da5b7d74-377e-4be3-b8f6-74b5a82e8822" providerId="AD" clId="Web-{04C3FC7F-167B-32DA-2AF4-4AC9F4789E1E}" dt="2022-07-05T21:51:30.553" v="920"/>
          <ac:inkMkLst>
            <pc:docMk/>
            <pc:sldMk cId="2168219214" sldId="263"/>
            <ac:inkMk id="20" creationId="{75D8F7BD-F989-4E16-8577-C196A9C5EAAD}"/>
          </ac:inkMkLst>
        </pc:inkChg>
        <pc:inkChg chg="add">
          <ac:chgData name="MISION TIC - Tutor (29)" userId="S::misiontic.tutor29@uis.edu.co::da5b7d74-377e-4be3-b8f6-74b5a82e8822" providerId="AD" clId="Web-{04C3FC7F-167B-32DA-2AF4-4AC9F4789E1E}" dt="2022-07-05T21:51:33.943" v="921"/>
          <ac:inkMkLst>
            <pc:docMk/>
            <pc:sldMk cId="2168219214" sldId="263"/>
            <ac:inkMk id="21" creationId="{433DA9C0-DCA9-D81E-1094-C70CF33537E3}"/>
          </ac:inkMkLst>
        </pc:inkChg>
        <pc:inkChg chg="add">
          <ac:chgData name="MISION TIC - Tutor (29)" userId="S::misiontic.tutor29@uis.edu.co::da5b7d74-377e-4be3-b8f6-74b5a82e8822" providerId="AD" clId="Web-{04C3FC7F-167B-32DA-2AF4-4AC9F4789E1E}" dt="2022-07-05T21:51:35.350" v="922"/>
          <ac:inkMkLst>
            <pc:docMk/>
            <pc:sldMk cId="2168219214" sldId="263"/>
            <ac:inkMk id="22" creationId="{6177C5D9-D5EA-E390-CA75-282CFC62EF3C}"/>
          </ac:inkMkLst>
        </pc:inkChg>
        <pc:inkChg chg="add">
          <ac:chgData name="MISION TIC - Tutor (29)" userId="S::misiontic.tutor29@uis.edu.co::da5b7d74-377e-4be3-b8f6-74b5a82e8822" providerId="AD" clId="Web-{04C3FC7F-167B-32DA-2AF4-4AC9F4789E1E}" dt="2022-07-05T21:51:36.662" v="923"/>
          <ac:inkMkLst>
            <pc:docMk/>
            <pc:sldMk cId="2168219214" sldId="263"/>
            <ac:inkMk id="23" creationId="{B3CB5097-06A3-7DFF-248A-84CC1DE64BF4}"/>
          </ac:inkMkLst>
        </pc:inkChg>
        <pc:inkChg chg="add">
          <ac:chgData name="MISION TIC - Tutor (29)" userId="S::misiontic.tutor29@uis.edu.co::da5b7d74-377e-4be3-b8f6-74b5a82e8822" providerId="AD" clId="Web-{04C3FC7F-167B-32DA-2AF4-4AC9F4789E1E}" dt="2022-07-05T21:51:38.084" v="924"/>
          <ac:inkMkLst>
            <pc:docMk/>
            <pc:sldMk cId="2168219214" sldId="263"/>
            <ac:inkMk id="24" creationId="{F7500B81-59E8-043D-DAAB-0A180C30599E}"/>
          </ac:inkMkLst>
        </pc:inkChg>
        <pc:inkChg chg="add mod">
          <ac:chgData name="MISION TIC - Tutor (29)" userId="S::misiontic.tutor29@uis.edu.co::da5b7d74-377e-4be3-b8f6-74b5a82e8822" providerId="AD" clId="Web-{04C3FC7F-167B-32DA-2AF4-4AC9F4789E1E}" dt="2022-07-05T23:27:46.245" v="1796" actId="1076"/>
          <ac:inkMkLst>
            <pc:docMk/>
            <pc:sldMk cId="2168219214" sldId="263"/>
            <ac:inkMk id="25" creationId="{5AFE6CF4-98AC-681A-3BB4-901592950E9B}"/>
          </ac:inkMkLst>
        </pc:inkChg>
        <pc:inkChg chg="add">
          <ac:chgData name="MISION TIC - Tutor (29)" userId="S::misiontic.tutor29@uis.edu.co::da5b7d74-377e-4be3-b8f6-74b5a82e8822" providerId="AD" clId="Web-{04C3FC7F-167B-32DA-2AF4-4AC9F4789E1E}" dt="2022-07-05T21:51:41.537" v="926"/>
          <ac:inkMkLst>
            <pc:docMk/>
            <pc:sldMk cId="2168219214" sldId="263"/>
            <ac:inkMk id="26" creationId="{F23B1EAC-1588-7984-0D14-ABF97F94D4E7}"/>
          </ac:inkMkLst>
        </pc:inkChg>
        <pc:inkChg chg="add mod">
          <ac:chgData name="MISION TIC - Tutor (29)" userId="S::misiontic.tutor29@uis.edu.co::da5b7d74-377e-4be3-b8f6-74b5a82e8822" providerId="AD" clId="Web-{04C3FC7F-167B-32DA-2AF4-4AC9F4789E1E}" dt="2022-07-05T21:51:55.475" v="931" actId="1076"/>
          <ac:inkMkLst>
            <pc:docMk/>
            <pc:sldMk cId="2168219214" sldId="263"/>
            <ac:inkMk id="27" creationId="{B11BA36F-F2BE-5CD4-DAF2-1BB601CAC0F1}"/>
          </ac:inkMkLst>
        </pc:inkChg>
        <pc:cxnChg chg="add del mod">
          <ac:chgData name="MISION TIC - Tutor (29)" userId="S::misiontic.tutor29@uis.edu.co::da5b7d74-377e-4be3-b8f6-74b5a82e8822" providerId="AD" clId="Web-{04C3FC7F-167B-32DA-2AF4-4AC9F4789E1E}" dt="2022-07-05T21:51:47.100" v="928"/>
          <ac:cxnSpMkLst>
            <pc:docMk/>
            <pc:sldMk cId="2168219214" sldId="263"/>
            <ac:cxnSpMk id="9" creationId="{1C3F5D6D-A776-70E4-9665-3634476A06E3}"/>
          </ac:cxnSpMkLst>
        </pc:cxnChg>
      </pc:sldChg>
      <pc:sldChg chg="addSp delSp modSp add ord">
        <pc:chgData name="MISION TIC - Tutor (29)" userId="S::misiontic.tutor29@uis.edu.co::da5b7d74-377e-4be3-b8f6-74b5a82e8822" providerId="AD" clId="Web-{04C3FC7F-167B-32DA-2AF4-4AC9F4789E1E}" dt="2022-07-05T23:18:07.917" v="1762" actId="1076"/>
        <pc:sldMkLst>
          <pc:docMk/>
          <pc:sldMk cId="557392095" sldId="264"/>
        </pc:sldMkLst>
        <pc:spChg chg="add del mod">
          <ac:chgData name="MISION TIC - Tutor (29)" userId="S::misiontic.tutor29@uis.edu.co::da5b7d74-377e-4be3-b8f6-74b5a82e8822" providerId="AD" clId="Web-{04C3FC7F-167B-32DA-2AF4-4AC9F4789E1E}" dt="2022-07-05T23:07:42.242" v="1452"/>
          <ac:spMkLst>
            <pc:docMk/>
            <pc:sldMk cId="557392095" sldId="264"/>
            <ac:spMk id="3" creationId="{28A55722-50E0-BB87-B315-063F80E631C3}"/>
          </ac:spMkLst>
        </pc:spChg>
        <pc:spChg chg="add del mod">
          <ac:chgData name="MISION TIC - Tutor (29)" userId="S::misiontic.tutor29@uis.edu.co::da5b7d74-377e-4be3-b8f6-74b5a82e8822" providerId="AD" clId="Web-{04C3FC7F-167B-32DA-2AF4-4AC9F4789E1E}" dt="2022-07-05T22:16:51.622" v="954"/>
          <ac:spMkLst>
            <pc:docMk/>
            <pc:sldMk cId="557392095" sldId="264"/>
            <ac:spMk id="4" creationId="{13FAD775-BC85-EE96-3C33-3AB724DEFEAB}"/>
          </ac:spMkLst>
        </pc:spChg>
        <pc:picChg chg="add del mod">
          <ac:chgData name="MISION TIC - Tutor (29)" userId="S::misiontic.tutor29@uis.edu.co::da5b7d74-377e-4be3-b8f6-74b5a82e8822" providerId="AD" clId="Web-{04C3FC7F-167B-32DA-2AF4-4AC9F4789E1E}" dt="2022-07-05T22:40:28.880" v="1029"/>
          <ac:picMkLst>
            <pc:docMk/>
            <pc:sldMk cId="557392095" sldId="264"/>
            <ac:picMk id="5" creationId="{89DB50F9-1C93-08A0-1681-F6803560C6C4}"/>
          </ac:picMkLst>
        </pc:picChg>
        <pc:picChg chg="add del mod">
          <ac:chgData name="MISION TIC - Tutor (29)" userId="S::misiontic.tutor29@uis.edu.co::da5b7d74-377e-4be3-b8f6-74b5a82e8822" providerId="AD" clId="Web-{04C3FC7F-167B-32DA-2AF4-4AC9F4789E1E}" dt="2022-07-05T23:16:24.664" v="1752"/>
          <ac:picMkLst>
            <pc:docMk/>
            <pc:sldMk cId="557392095" sldId="264"/>
            <ac:picMk id="6" creationId="{8F77A901-88AD-EB1E-A79C-E4880CD1B415}"/>
          </ac:picMkLst>
        </pc:picChg>
        <pc:picChg chg="add mod">
          <ac:chgData name="MISION TIC - Tutor (29)" userId="S::misiontic.tutor29@uis.edu.co::da5b7d74-377e-4be3-b8f6-74b5a82e8822" providerId="AD" clId="Web-{04C3FC7F-167B-32DA-2AF4-4AC9F4789E1E}" dt="2022-07-05T22:46:17.816" v="1061" actId="1076"/>
          <ac:picMkLst>
            <pc:docMk/>
            <pc:sldMk cId="557392095" sldId="264"/>
            <ac:picMk id="7" creationId="{AE414EE0-D191-1985-B5DE-BA728303F489}"/>
          </ac:picMkLst>
        </pc:picChg>
        <pc:picChg chg="add mod">
          <ac:chgData name="MISION TIC - Tutor (29)" userId="S::misiontic.tutor29@uis.edu.co::da5b7d74-377e-4be3-b8f6-74b5a82e8822" providerId="AD" clId="Web-{04C3FC7F-167B-32DA-2AF4-4AC9F4789E1E}" dt="2022-07-05T22:46:30.317" v="1063" actId="14100"/>
          <ac:picMkLst>
            <pc:docMk/>
            <pc:sldMk cId="557392095" sldId="264"/>
            <ac:picMk id="8" creationId="{E4558BF8-5438-95F1-2441-D4BC62C57D38}"/>
          </ac:picMkLst>
        </pc:picChg>
        <pc:picChg chg="add del mod">
          <ac:chgData name="MISION TIC - Tutor (29)" userId="S::misiontic.tutor29@uis.edu.co::da5b7d74-377e-4be3-b8f6-74b5a82e8822" providerId="AD" clId="Web-{04C3FC7F-167B-32DA-2AF4-4AC9F4789E1E}" dt="2022-07-05T23:17:53.682" v="1757"/>
          <ac:picMkLst>
            <pc:docMk/>
            <pc:sldMk cId="557392095" sldId="264"/>
            <ac:picMk id="9" creationId="{B0D02C30-2D05-DDE2-AA8C-16982A253ADC}"/>
          </ac:picMkLst>
        </pc:picChg>
        <pc:picChg chg="add mod">
          <ac:chgData name="MISION TIC - Tutor (29)" userId="S::misiontic.tutor29@uis.edu.co::da5b7d74-377e-4be3-b8f6-74b5a82e8822" providerId="AD" clId="Web-{04C3FC7F-167B-32DA-2AF4-4AC9F4789E1E}" dt="2022-07-05T23:18:07.917" v="1762" actId="1076"/>
          <ac:picMkLst>
            <pc:docMk/>
            <pc:sldMk cId="557392095" sldId="264"/>
            <ac:picMk id="10" creationId="{E5B9781A-580D-E1AB-F0CE-818C696FEDBB}"/>
          </ac:picMkLst>
        </pc:picChg>
      </pc:sldChg>
      <pc:sldChg chg="addSp delSp modSp add replId">
        <pc:chgData name="MISION TIC - Tutor (29)" userId="S::misiontic.tutor29@uis.edu.co::da5b7d74-377e-4be3-b8f6-74b5a82e8822" providerId="AD" clId="Web-{04C3FC7F-167B-32DA-2AF4-4AC9F4789E1E}" dt="2022-07-06T00:12:24.429" v="2515" actId="1076"/>
        <pc:sldMkLst>
          <pc:docMk/>
          <pc:sldMk cId="1924977047" sldId="265"/>
        </pc:sldMkLst>
        <pc:spChg chg="add del mod">
          <ac:chgData name="MISION TIC - Tutor (29)" userId="S::misiontic.tutor29@uis.edu.co::da5b7d74-377e-4be3-b8f6-74b5a82e8822" providerId="AD" clId="Web-{04C3FC7F-167B-32DA-2AF4-4AC9F4789E1E}" dt="2022-07-05T23:35:24.430" v="1926" actId="1076"/>
          <ac:spMkLst>
            <pc:docMk/>
            <pc:sldMk cId="1924977047" sldId="265"/>
            <ac:spMk id="2" creationId="{A5CB1C27-4CE5-7CD5-B5F9-A88338F79AE5}"/>
          </ac:spMkLst>
        </pc:spChg>
        <pc:spChg chg="mod">
          <ac:chgData name="MISION TIC - Tutor (29)" userId="S::misiontic.tutor29@uis.edu.co::da5b7d74-377e-4be3-b8f6-74b5a82e8822" providerId="AD" clId="Web-{04C3FC7F-167B-32DA-2AF4-4AC9F4789E1E}" dt="2022-07-05T23:34:59.101" v="1906" actId="20577"/>
          <ac:spMkLst>
            <pc:docMk/>
            <pc:sldMk cId="1924977047" sldId="265"/>
            <ac:spMk id="3" creationId="{28A55722-50E0-BB87-B315-063F80E631C3}"/>
          </ac:spMkLst>
        </pc:spChg>
        <pc:spChg chg="add mod">
          <ac:chgData name="MISION TIC - Tutor (29)" userId="S::misiontic.tutor29@uis.edu.co::da5b7d74-377e-4be3-b8f6-74b5a82e8822" providerId="AD" clId="Web-{04C3FC7F-167B-32DA-2AF4-4AC9F4789E1E}" dt="2022-07-06T00:08:08.797" v="2388" actId="20577"/>
          <ac:spMkLst>
            <pc:docMk/>
            <pc:sldMk cId="1924977047" sldId="265"/>
            <ac:spMk id="5" creationId="{2D4A9717-FFAA-FCE9-45B1-4EF9BFC3CFD8}"/>
          </ac:spMkLst>
        </pc:spChg>
        <pc:spChg chg="add mod">
          <ac:chgData name="MISION TIC - Tutor (29)" userId="S::misiontic.tutor29@uis.edu.co::da5b7d74-377e-4be3-b8f6-74b5a82e8822" providerId="AD" clId="Web-{04C3FC7F-167B-32DA-2AF4-4AC9F4789E1E}" dt="2022-07-06T00:11:26.303" v="2509" actId="20577"/>
          <ac:spMkLst>
            <pc:docMk/>
            <pc:sldMk cId="1924977047" sldId="265"/>
            <ac:spMk id="7" creationId="{D09F3B8E-ECE2-A508-1B11-654F2E2C1433}"/>
          </ac:spMkLst>
        </pc:spChg>
        <pc:picChg chg="add del mod">
          <ac:chgData name="MISION TIC - Tutor (29)" userId="S::misiontic.tutor29@uis.edu.co::da5b7d74-377e-4be3-b8f6-74b5a82e8822" providerId="AD" clId="Web-{04C3FC7F-167B-32DA-2AF4-4AC9F4789E1E}" dt="2022-07-06T00:00:18.175" v="2324"/>
          <ac:picMkLst>
            <pc:docMk/>
            <pc:sldMk cId="1924977047" sldId="265"/>
            <ac:picMk id="4" creationId="{91DFF703-3455-E84F-3806-DBC4F31FC296}"/>
          </ac:picMkLst>
        </pc:picChg>
        <pc:picChg chg="add del mod">
          <ac:chgData name="MISION TIC - Tutor (29)" userId="S::misiontic.tutor29@uis.edu.co::da5b7d74-377e-4be3-b8f6-74b5a82e8822" providerId="AD" clId="Web-{04C3FC7F-167B-32DA-2AF4-4AC9F4789E1E}" dt="2022-07-06T00:09:03.517" v="2429"/>
          <ac:picMkLst>
            <pc:docMk/>
            <pc:sldMk cId="1924977047" sldId="265"/>
            <ac:picMk id="6" creationId="{65EF2AD5-C4A9-48B9-B238-3D91564D2BCE}"/>
          </ac:picMkLst>
        </pc:picChg>
        <pc:picChg chg="add del mod">
          <ac:chgData name="MISION TIC - Tutor (29)" userId="S::misiontic.tutor29@uis.edu.co::da5b7d74-377e-4be3-b8f6-74b5a82e8822" providerId="AD" clId="Web-{04C3FC7F-167B-32DA-2AF4-4AC9F4789E1E}" dt="2022-07-06T00:10:23.098" v="2446"/>
          <ac:picMkLst>
            <pc:docMk/>
            <pc:sldMk cId="1924977047" sldId="265"/>
            <ac:picMk id="8" creationId="{45EC9ECB-7CB8-0BEE-62D0-284DE239F818}"/>
          </ac:picMkLst>
        </pc:picChg>
        <pc:picChg chg="add del mod">
          <ac:chgData name="MISION TIC - Tutor (29)" userId="S::misiontic.tutor29@uis.edu.co::da5b7d74-377e-4be3-b8f6-74b5a82e8822" providerId="AD" clId="Web-{04C3FC7F-167B-32DA-2AF4-4AC9F4789E1E}" dt="2022-07-06T00:12:02.897" v="2511"/>
          <ac:picMkLst>
            <pc:docMk/>
            <pc:sldMk cId="1924977047" sldId="265"/>
            <ac:picMk id="9" creationId="{01D4E084-D7E2-4ABA-E8C3-1B90315C8E90}"/>
          </ac:picMkLst>
        </pc:picChg>
        <pc:picChg chg="add mod">
          <ac:chgData name="MISION TIC - Tutor (29)" userId="S::misiontic.tutor29@uis.edu.co::da5b7d74-377e-4be3-b8f6-74b5a82e8822" providerId="AD" clId="Web-{04C3FC7F-167B-32DA-2AF4-4AC9F4789E1E}" dt="2022-07-06T00:12:24.429" v="2515" actId="1076"/>
          <ac:picMkLst>
            <pc:docMk/>
            <pc:sldMk cId="1924977047" sldId="265"/>
            <ac:picMk id="10" creationId="{D41E5E83-9535-CBA5-8F94-F6B1A722619E}"/>
          </ac:picMkLst>
        </pc:picChg>
      </pc:sldChg>
      <pc:sldChg chg="addSp delSp modSp add replId">
        <pc:chgData name="MISION TIC - Tutor (29)" userId="S::misiontic.tutor29@uis.edu.co::da5b7d74-377e-4be3-b8f6-74b5a82e8822" providerId="AD" clId="Web-{04C3FC7F-167B-32DA-2AF4-4AC9F4789E1E}" dt="2022-07-06T00:18:42.112" v="2718" actId="14100"/>
        <pc:sldMkLst>
          <pc:docMk/>
          <pc:sldMk cId="4265989301" sldId="266"/>
        </pc:sldMkLst>
        <pc:spChg chg="add del mod">
          <ac:chgData name="MISION TIC - Tutor (29)" userId="S::misiontic.tutor29@uis.edu.co::da5b7d74-377e-4be3-b8f6-74b5a82e8822" providerId="AD" clId="Web-{04C3FC7F-167B-32DA-2AF4-4AC9F4789E1E}" dt="2022-07-05T23:35:28.711" v="1930"/>
          <ac:spMkLst>
            <pc:docMk/>
            <pc:sldMk cId="4265989301" sldId="266"/>
            <ac:spMk id="2" creationId="{671C217C-CD7B-C7BD-CD0C-69C7A4216B59}"/>
          </ac:spMkLst>
        </pc:spChg>
        <pc:spChg chg="del mod">
          <ac:chgData name="MISION TIC - Tutor (29)" userId="S::misiontic.tutor29@uis.edu.co::da5b7d74-377e-4be3-b8f6-74b5a82e8822" providerId="AD" clId="Web-{04C3FC7F-167B-32DA-2AF4-4AC9F4789E1E}" dt="2022-07-05T23:35:52.399" v="1949"/>
          <ac:spMkLst>
            <pc:docMk/>
            <pc:sldMk cId="4265989301" sldId="266"/>
            <ac:spMk id="3" creationId="{28A55722-50E0-BB87-B315-063F80E631C3}"/>
          </ac:spMkLst>
        </pc:spChg>
        <pc:spChg chg="add del mod">
          <ac:chgData name="MISION TIC - Tutor (29)" userId="S::misiontic.tutor29@uis.edu.co::da5b7d74-377e-4be3-b8f6-74b5a82e8822" providerId="AD" clId="Web-{04C3FC7F-167B-32DA-2AF4-4AC9F4789E1E}" dt="2022-07-05T23:35:39.899" v="1934"/>
          <ac:spMkLst>
            <pc:docMk/>
            <pc:sldMk cId="4265989301" sldId="266"/>
            <ac:spMk id="4" creationId="{86912B55-C933-09F5-EAE5-E4876CFC3401}"/>
          </ac:spMkLst>
        </pc:spChg>
        <pc:spChg chg="add mod">
          <ac:chgData name="MISION TIC - Tutor (29)" userId="S::misiontic.tutor29@uis.edu.co::da5b7d74-377e-4be3-b8f6-74b5a82e8822" providerId="AD" clId="Web-{04C3FC7F-167B-32DA-2AF4-4AC9F4789E1E}" dt="2022-07-05T23:36:15.197" v="1951" actId="1076"/>
          <ac:spMkLst>
            <pc:docMk/>
            <pc:sldMk cId="4265989301" sldId="266"/>
            <ac:spMk id="6" creationId="{233E5F01-429C-ADC7-9A17-B8789D55A3F1}"/>
          </ac:spMkLst>
        </pc:spChg>
        <pc:spChg chg="add mod">
          <ac:chgData name="MISION TIC - Tutor (29)" userId="S::misiontic.tutor29@uis.edu.co::da5b7d74-377e-4be3-b8f6-74b5a82e8822" providerId="AD" clId="Web-{04C3FC7F-167B-32DA-2AF4-4AC9F4789E1E}" dt="2022-07-06T00:15:24.137" v="2581" actId="20577"/>
          <ac:spMkLst>
            <pc:docMk/>
            <pc:sldMk cId="4265989301" sldId="266"/>
            <ac:spMk id="7" creationId="{6BF60B37-AD5B-C509-12C4-73E72DE6DCA0}"/>
          </ac:spMkLst>
        </pc:spChg>
        <pc:spChg chg="add mod">
          <ac:chgData name="MISION TIC - Tutor (29)" userId="S::misiontic.tutor29@uis.edu.co::da5b7d74-377e-4be3-b8f6-74b5a82e8822" providerId="AD" clId="Web-{04C3FC7F-167B-32DA-2AF4-4AC9F4789E1E}" dt="2022-07-06T00:18:32.939" v="2716" actId="1076"/>
          <ac:spMkLst>
            <pc:docMk/>
            <pc:sldMk cId="4265989301" sldId="266"/>
            <ac:spMk id="12" creationId="{4AB75227-5E68-8029-C4AF-ECD8CAD396DC}"/>
          </ac:spMkLst>
        </pc:spChg>
        <pc:picChg chg="add del mod">
          <ac:chgData name="MISION TIC - Tutor (29)" userId="S::misiontic.tutor29@uis.edu.co::da5b7d74-377e-4be3-b8f6-74b5a82e8822" providerId="AD" clId="Web-{04C3FC7F-167B-32DA-2AF4-4AC9F4789E1E}" dt="2022-07-06T00:16:41.718" v="2585"/>
          <ac:picMkLst>
            <pc:docMk/>
            <pc:sldMk cId="4265989301" sldId="266"/>
            <ac:picMk id="8" creationId="{238F9A4F-0E56-95F6-8584-1615DE7DE2F2}"/>
          </ac:picMkLst>
        </pc:picChg>
        <pc:picChg chg="add mod">
          <ac:chgData name="MISION TIC - Tutor (29)" userId="S::misiontic.tutor29@uis.edu.co::da5b7d74-377e-4be3-b8f6-74b5a82e8822" providerId="AD" clId="Web-{04C3FC7F-167B-32DA-2AF4-4AC9F4789E1E}" dt="2022-07-06T00:18:42.112" v="2718" actId="14100"/>
          <ac:picMkLst>
            <pc:docMk/>
            <pc:sldMk cId="4265989301" sldId="266"/>
            <ac:picMk id="9" creationId="{6F06CB53-B9ED-68C2-CDDE-5862078B7DE4}"/>
          </ac:picMkLst>
        </pc:picChg>
        <pc:picChg chg="add del mod">
          <ac:chgData name="MISION TIC - Tutor (29)" userId="S::misiontic.tutor29@uis.edu.co::da5b7d74-377e-4be3-b8f6-74b5a82e8822" providerId="AD" clId="Web-{04C3FC7F-167B-32DA-2AF4-4AC9F4789E1E}" dt="2022-07-06T00:17:31.469" v="2595"/>
          <ac:picMkLst>
            <pc:docMk/>
            <pc:sldMk cId="4265989301" sldId="266"/>
            <ac:picMk id="10" creationId="{EC66D8C2-607E-A4A5-9276-C41CFEFDDDAA}"/>
          </ac:picMkLst>
        </pc:picChg>
      </pc:sldChg>
      <pc:sldChg chg="addSp delSp modSp add del mod replId modClrScheme chgLayout">
        <pc:chgData name="MISION TIC - Tutor (29)" userId="S::misiontic.tutor29@uis.edu.co::da5b7d74-377e-4be3-b8f6-74b5a82e8822" providerId="AD" clId="Web-{04C3FC7F-167B-32DA-2AF4-4AC9F4789E1E}" dt="2022-07-05T23:37:53.028" v="1965"/>
        <pc:sldMkLst>
          <pc:docMk/>
          <pc:sldMk cId="418037959" sldId="267"/>
        </pc:sldMkLst>
        <pc:spChg chg="add del mod">
          <ac:chgData name="MISION TIC - Tutor (29)" userId="S::misiontic.tutor29@uis.edu.co::da5b7d74-377e-4be3-b8f6-74b5a82e8822" providerId="AD" clId="Web-{04C3FC7F-167B-32DA-2AF4-4AC9F4789E1E}" dt="2022-07-05T23:37:05.042" v="1955"/>
          <ac:spMkLst>
            <pc:docMk/>
            <pc:sldMk cId="418037959" sldId="267"/>
            <ac:spMk id="2" creationId="{5E7E371C-FB1A-6B23-EAAE-463B4487C264}"/>
          </ac:spMkLst>
        </pc:spChg>
        <pc:spChg chg="del mod">
          <ac:chgData name="MISION TIC - Tutor (29)" userId="S::misiontic.tutor29@uis.edu.co::da5b7d74-377e-4be3-b8f6-74b5a82e8822" providerId="AD" clId="Web-{04C3FC7F-167B-32DA-2AF4-4AC9F4789E1E}" dt="2022-07-05T23:37:03.214" v="1954"/>
          <ac:spMkLst>
            <pc:docMk/>
            <pc:sldMk cId="418037959" sldId="267"/>
            <ac:spMk id="3" creationId="{28A55722-50E0-BB87-B315-063F80E631C3}"/>
          </ac:spMkLst>
        </pc:spChg>
        <pc:spChg chg="add mod">
          <ac:chgData name="MISION TIC - Tutor (29)" userId="S::misiontic.tutor29@uis.edu.co::da5b7d74-377e-4be3-b8f6-74b5a82e8822" providerId="AD" clId="Web-{04C3FC7F-167B-32DA-2AF4-4AC9F4789E1E}" dt="2022-07-05T23:37:37.418" v="1961"/>
          <ac:spMkLst>
            <pc:docMk/>
            <pc:sldMk cId="418037959" sldId="267"/>
            <ac:spMk id="4" creationId="{D18D64B1-A4A7-8FFD-EAD6-522FA9BC9226}"/>
          </ac:spMkLst>
        </pc:spChg>
        <pc:spChg chg="add mod">
          <ac:chgData name="MISION TIC - Tutor (29)" userId="S::misiontic.tutor29@uis.edu.co::da5b7d74-377e-4be3-b8f6-74b5a82e8822" providerId="AD" clId="Web-{04C3FC7F-167B-32DA-2AF4-4AC9F4789E1E}" dt="2022-07-05T23:37:37.418" v="1961"/>
          <ac:spMkLst>
            <pc:docMk/>
            <pc:sldMk cId="418037959" sldId="267"/>
            <ac:spMk id="5" creationId="{ADF572C8-4564-04BC-15F8-AF6F126EC931}"/>
          </ac:spMkLst>
        </pc:spChg>
        <pc:spChg chg="add mod">
          <ac:chgData name="MISION TIC - Tutor (29)" userId="S::misiontic.tutor29@uis.edu.co::da5b7d74-377e-4be3-b8f6-74b5a82e8822" providerId="AD" clId="Web-{04C3FC7F-167B-32DA-2AF4-4AC9F4789E1E}" dt="2022-07-05T23:37:37.418" v="1961"/>
          <ac:spMkLst>
            <pc:docMk/>
            <pc:sldMk cId="418037959" sldId="267"/>
            <ac:spMk id="6" creationId="{E6E30397-C355-623C-46B0-33B61B29B5CE}"/>
          </ac:spMkLst>
        </pc:spChg>
      </pc:sldChg>
      <pc:sldChg chg="addSp delSp modSp add del ord replId">
        <pc:chgData name="MISION TIC - Tutor (29)" userId="S::misiontic.tutor29@uis.edu.co::da5b7d74-377e-4be3-b8f6-74b5a82e8822" providerId="AD" clId="Web-{04C3FC7F-167B-32DA-2AF4-4AC9F4789E1E}" dt="2022-07-05T23:38:28.326" v="1972"/>
        <pc:sldMkLst>
          <pc:docMk/>
          <pc:sldMk cId="4181768557" sldId="268"/>
        </pc:sldMkLst>
        <pc:spChg chg="del">
          <ac:chgData name="MISION TIC - Tutor (29)" userId="S::misiontic.tutor29@uis.edu.co::da5b7d74-377e-4be3-b8f6-74b5a82e8822" providerId="AD" clId="Web-{04C3FC7F-167B-32DA-2AF4-4AC9F4789E1E}" dt="2022-07-05T22:53:07.827" v="1084"/>
          <ac:spMkLst>
            <pc:docMk/>
            <pc:sldMk cId="4181768557" sldId="268"/>
            <ac:spMk id="3" creationId="{28A55722-50E0-BB87-B315-063F80E631C3}"/>
          </ac:spMkLst>
        </pc:spChg>
        <pc:spChg chg="add mod">
          <ac:chgData name="MISION TIC - Tutor (29)" userId="S::misiontic.tutor29@uis.edu.co::da5b7d74-377e-4be3-b8f6-74b5a82e8822" providerId="AD" clId="Web-{04C3FC7F-167B-32DA-2AF4-4AC9F4789E1E}" dt="2022-07-05T22:54:57.502" v="1154" actId="1076"/>
          <ac:spMkLst>
            <pc:docMk/>
            <pc:sldMk cId="4181768557" sldId="268"/>
            <ac:spMk id="4" creationId="{CF308737-B6C0-2898-1E8E-76E93EE51C64}"/>
          </ac:spMkLst>
        </pc:spChg>
        <pc:picChg chg="add del mod">
          <ac:chgData name="MISION TIC - Tutor (29)" userId="S::misiontic.tutor29@uis.edu.co::da5b7d74-377e-4be3-b8f6-74b5a82e8822" providerId="AD" clId="Web-{04C3FC7F-167B-32DA-2AF4-4AC9F4789E1E}" dt="2022-07-05T23:38:15.888" v="1970"/>
          <ac:picMkLst>
            <pc:docMk/>
            <pc:sldMk cId="4181768557" sldId="268"/>
            <ac:picMk id="2" creationId="{1D972E4C-B495-FC5D-87DA-3D50CF6BD185}"/>
          </ac:picMkLst>
        </pc:picChg>
      </pc:sldChg>
      <pc:sldChg chg="add replId">
        <pc:chgData name="MISION TIC - Tutor (29)" userId="S::misiontic.tutor29@uis.edu.co::da5b7d74-377e-4be3-b8f6-74b5a82e8822" providerId="AD" clId="Web-{04C3FC7F-167B-32DA-2AF4-4AC9F4789E1E}" dt="2022-07-05T22:53:09.890" v="1085"/>
        <pc:sldMkLst>
          <pc:docMk/>
          <pc:sldMk cId="2196009186" sldId="269"/>
        </pc:sldMkLst>
      </pc:sldChg>
      <pc:sldChg chg="add replId">
        <pc:chgData name="MISION TIC - Tutor (29)" userId="S::misiontic.tutor29@uis.edu.co::da5b7d74-377e-4be3-b8f6-74b5a82e8822" providerId="AD" clId="Web-{04C3FC7F-167B-32DA-2AF4-4AC9F4789E1E}" dt="2022-07-05T22:53:10.187" v="1086"/>
        <pc:sldMkLst>
          <pc:docMk/>
          <pc:sldMk cId="2909856273" sldId="270"/>
        </pc:sldMkLst>
      </pc:sldChg>
      <pc:sldChg chg="add replId">
        <pc:chgData name="MISION TIC - Tutor (29)" userId="S::misiontic.tutor29@uis.edu.co::da5b7d74-377e-4be3-b8f6-74b5a82e8822" providerId="AD" clId="Web-{04C3FC7F-167B-32DA-2AF4-4AC9F4789E1E}" dt="2022-07-05T22:53:10.499" v="1087"/>
        <pc:sldMkLst>
          <pc:docMk/>
          <pc:sldMk cId="2022844720" sldId="271"/>
        </pc:sldMkLst>
      </pc:sldChg>
      <pc:sldChg chg="add replId">
        <pc:chgData name="MISION TIC - Tutor (29)" userId="S::misiontic.tutor29@uis.edu.co::da5b7d74-377e-4be3-b8f6-74b5a82e8822" providerId="AD" clId="Web-{04C3FC7F-167B-32DA-2AF4-4AC9F4789E1E}" dt="2022-07-05T22:53:10.687" v="1088"/>
        <pc:sldMkLst>
          <pc:docMk/>
          <pc:sldMk cId="1122057909" sldId="272"/>
        </pc:sldMkLst>
      </pc:sldChg>
      <pc:sldChg chg="addSp delSp modSp add ord replId">
        <pc:chgData name="MISION TIC - Tutor (29)" userId="S::misiontic.tutor29@uis.edu.co::da5b7d74-377e-4be3-b8f6-74b5a82e8822" providerId="AD" clId="Web-{04C3FC7F-167B-32DA-2AF4-4AC9F4789E1E}" dt="2022-07-05T23:54:56.697" v="2260" actId="1076"/>
        <pc:sldMkLst>
          <pc:docMk/>
          <pc:sldMk cId="3185508441" sldId="273"/>
        </pc:sldMkLst>
        <pc:spChg chg="add mod">
          <ac:chgData name="MISION TIC - Tutor (29)" userId="S::misiontic.tutor29@uis.edu.co::da5b7d74-377e-4be3-b8f6-74b5a82e8822" providerId="AD" clId="Web-{04C3FC7F-167B-32DA-2AF4-4AC9F4789E1E}" dt="2022-07-05T23:54:46.165" v="2256" actId="20577"/>
          <ac:spMkLst>
            <pc:docMk/>
            <pc:sldMk cId="3185508441" sldId="273"/>
            <ac:spMk id="2" creationId="{100DF34E-DE76-0E82-E459-FFEAF42BEA02}"/>
          </ac:spMkLst>
        </pc:spChg>
        <pc:spChg chg="del mod">
          <ac:chgData name="MISION TIC - Tutor (29)" userId="S::misiontic.tutor29@uis.edu.co::da5b7d74-377e-4be3-b8f6-74b5a82e8822" providerId="AD" clId="Web-{04C3FC7F-167B-32DA-2AF4-4AC9F4789E1E}" dt="2022-07-05T23:34:29.444" v="1884"/>
          <ac:spMkLst>
            <pc:docMk/>
            <pc:sldMk cId="3185508441" sldId="273"/>
            <ac:spMk id="3" creationId="{28A55722-50E0-BB87-B315-063F80E631C3}"/>
          </ac:spMkLst>
        </pc:spChg>
        <pc:spChg chg="add del mod">
          <ac:chgData name="MISION TIC - Tutor (29)" userId="S::misiontic.tutor29@uis.edu.co::da5b7d74-377e-4be3-b8f6-74b5a82e8822" providerId="AD" clId="Web-{04C3FC7F-167B-32DA-2AF4-4AC9F4789E1E}" dt="2022-07-05T23:03:58.721" v="1360"/>
          <ac:spMkLst>
            <pc:docMk/>
            <pc:sldMk cId="3185508441" sldId="273"/>
            <ac:spMk id="4" creationId="{AAAE3867-0C5F-A133-155E-C11B639230C6}"/>
          </ac:spMkLst>
        </pc:spChg>
        <pc:spChg chg="add mod">
          <ac:chgData name="MISION TIC - Tutor (29)" userId="S::misiontic.tutor29@uis.edu.co::da5b7d74-377e-4be3-b8f6-74b5a82e8822" providerId="AD" clId="Web-{04C3FC7F-167B-32DA-2AF4-4AC9F4789E1E}" dt="2022-07-05T23:54:56.697" v="2260" actId="1076"/>
          <ac:spMkLst>
            <pc:docMk/>
            <pc:sldMk cId="3185508441" sldId="273"/>
            <ac:spMk id="10" creationId="{B1E1D950-858B-D584-5926-1482FFFB9C5B}"/>
          </ac:spMkLst>
        </pc:spChg>
        <pc:spChg chg="add mod">
          <ac:chgData name="MISION TIC - Tutor (29)" userId="S::misiontic.tutor29@uis.edu.co::da5b7d74-377e-4be3-b8f6-74b5a82e8822" providerId="AD" clId="Web-{04C3FC7F-167B-32DA-2AF4-4AC9F4789E1E}" dt="2022-07-05T23:36:27.103" v="1953" actId="1076"/>
          <ac:spMkLst>
            <pc:docMk/>
            <pc:sldMk cId="3185508441" sldId="273"/>
            <ac:spMk id="17" creationId="{515A63EA-59D6-96CC-DD7F-66A20D9F908E}"/>
          </ac:spMkLst>
        </pc:spChg>
        <pc:picChg chg="del">
          <ac:chgData name="MISION TIC - Tutor (29)" userId="S::misiontic.tutor29@uis.edu.co::da5b7d74-377e-4be3-b8f6-74b5a82e8822" providerId="AD" clId="Web-{04C3FC7F-167B-32DA-2AF4-4AC9F4789E1E}" dt="2022-07-05T23:01:47.373" v="1172"/>
          <ac:picMkLst>
            <pc:docMk/>
            <pc:sldMk cId="3185508441" sldId="273"/>
            <ac:picMk id="6" creationId="{8F77A901-88AD-EB1E-A79C-E4880CD1B415}"/>
          </ac:picMkLst>
        </pc:picChg>
        <pc:picChg chg="del">
          <ac:chgData name="MISION TIC - Tutor (29)" userId="S::misiontic.tutor29@uis.edu.co::da5b7d74-377e-4be3-b8f6-74b5a82e8822" providerId="AD" clId="Web-{04C3FC7F-167B-32DA-2AF4-4AC9F4789E1E}" dt="2022-07-05T23:01:48.092" v="1173"/>
          <ac:picMkLst>
            <pc:docMk/>
            <pc:sldMk cId="3185508441" sldId="273"/>
            <ac:picMk id="7" creationId="{AE414EE0-D191-1985-B5DE-BA728303F489}"/>
          </ac:picMkLst>
        </pc:picChg>
        <pc:picChg chg="del">
          <ac:chgData name="MISION TIC - Tutor (29)" userId="S::misiontic.tutor29@uis.edu.co::da5b7d74-377e-4be3-b8f6-74b5a82e8822" providerId="AD" clId="Web-{04C3FC7F-167B-32DA-2AF4-4AC9F4789E1E}" dt="2022-07-05T23:01:49.951" v="1174"/>
          <ac:picMkLst>
            <pc:docMk/>
            <pc:sldMk cId="3185508441" sldId="273"/>
            <ac:picMk id="8" creationId="{E4558BF8-5438-95F1-2441-D4BC62C57D38}"/>
          </ac:picMkLst>
        </pc:picChg>
        <pc:picChg chg="add del mod">
          <ac:chgData name="MISION TIC - Tutor (29)" userId="S::misiontic.tutor29@uis.edu.co::da5b7d74-377e-4be3-b8f6-74b5a82e8822" providerId="AD" clId="Web-{04C3FC7F-167B-32DA-2AF4-4AC9F4789E1E}" dt="2022-07-05T23:07:28.226" v="1451"/>
          <ac:picMkLst>
            <pc:docMk/>
            <pc:sldMk cId="3185508441" sldId="273"/>
            <ac:picMk id="9" creationId="{65960B32-2D40-F077-A7D1-21A479E72B1A}"/>
          </ac:picMkLst>
        </pc:picChg>
        <pc:picChg chg="add del mod">
          <ac:chgData name="MISION TIC - Tutor (29)" userId="S::misiontic.tutor29@uis.edu.co::da5b7d74-377e-4be3-b8f6-74b5a82e8822" providerId="AD" clId="Web-{04C3FC7F-167B-32DA-2AF4-4AC9F4789E1E}" dt="2022-07-05T23:12:56.252" v="1576"/>
          <ac:picMkLst>
            <pc:docMk/>
            <pc:sldMk cId="3185508441" sldId="273"/>
            <ac:picMk id="11" creationId="{EEA806FE-76C3-307A-D601-382622EEC3D1}"/>
          </ac:picMkLst>
        </pc:picChg>
        <pc:picChg chg="add del mod">
          <ac:chgData name="MISION TIC - Tutor (29)" userId="S::misiontic.tutor29@uis.edu.co::da5b7d74-377e-4be3-b8f6-74b5a82e8822" providerId="AD" clId="Web-{04C3FC7F-167B-32DA-2AF4-4AC9F4789E1E}" dt="2022-07-05T23:20:38.311" v="1764"/>
          <ac:picMkLst>
            <pc:docMk/>
            <pc:sldMk cId="3185508441" sldId="273"/>
            <ac:picMk id="13" creationId="{38A4DC24-0A7D-A4F6-3AE9-549DD577A3B7}"/>
          </ac:picMkLst>
        </pc:picChg>
        <pc:picChg chg="add del mod">
          <ac:chgData name="MISION TIC - Tutor (29)" userId="S::misiontic.tutor29@uis.edu.co::da5b7d74-377e-4be3-b8f6-74b5a82e8822" providerId="AD" clId="Web-{04C3FC7F-167B-32DA-2AF4-4AC9F4789E1E}" dt="2022-07-05T23:24:00.489" v="1767"/>
          <ac:picMkLst>
            <pc:docMk/>
            <pc:sldMk cId="3185508441" sldId="273"/>
            <ac:picMk id="15" creationId="{3A84B925-CFE7-A368-BEF4-877052BB2BE4}"/>
          </ac:picMkLst>
        </pc:picChg>
        <pc:picChg chg="add del mod">
          <ac:chgData name="MISION TIC - Tutor (29)" userId="S::misiontic.tutor29@uis.edu.co::da5b7d74-377e-4be3-b8f6-74b5a82e8822" providerId="AD" clId="Web-{04C3FC7F-167B-32DA-2AF4-4AC9F4789E1E}" dt="2022-07-05T23:48:15.014" v="2134"/>
          <ac:picMkLst>
            <pc:docMk/>
            <pc:sldMk cId="3185508441" sldId="273"/>
            <ac:picMk id="18" creationId="{9A949D4C-3F6B-3651-5548-8EECC6A943ED}"/>
          </ac:picMkLst>
        </pc:picChg>
        <pc:picChg chg="add mod">
          <ac:chgData name="MISION TIC - Tutor (29)" userId="S::misiontic.tutor29@uis.edu.co::da5b7d74-377e-4be3-b8f6-74b5a82e8822" providerId="AD" clId="Web-{04C3FC7F-167B-32DA-2AF4-4AC9F4789E1E}" dt="2022-07-05T23:54:47.634" v="2257" actId="1076"/>
          <ac:picMkLst>
            <pc:docMk/>
            <pc:sldMk cId="3185508441" sldId="273"/>
            <ac:picMk id="19" creationId="{ACB10E39-DE6F-920E-BE3A-F101746BA4F6}"/>
          </ac:picMkLst>
        </pc:picChg>
      </pc:sldChg>
      <pc:sldChg chg="addSp delSp modSp new">
        <pc:chgData name="MISION TIC - Tutor (29)" userId="S::misiontic.tutor29@uis.edu.co::da5b7d74-377e-4be3-b8f6-74b5a82e8822" providerId="AD" clId="Web-{04C3FC7F-167B-32DA-2AF4-4AC9F4789E1E}" dt="2022-07-05T23:32:52.082" v="1869"/>
        <pc:sldMkLst>
          <pc:docMk/>
          <pc:sldMk cId="2632159934" sldId="274"/>
        </pc:sldMkLst>
        <pc:spChg chg="mod">
          <ac:chgData name="MISION TIC - Tutor (29)" userId="S::misiontic.tutor29@uis.edu.co::da5b7d74-377e-4be3-b8f6-74b5a82e8822" providerId="AD" clId="Web-{04C3FC7F-167B-32DA-2AF4-4AC9F4789E1E}" dt="2022-07-05T23:32:09.112" v="1867" actId="20577"/>
          <ac:spMkLst>
            <pc:docMk/>
            <pc:sldMk cId="2632159934" sldId="274"/>
            <ac:spMk id="2" creationId="{A0E5D913-10A8-C70F-9ADC-4B6A80BE48FD}"/>
          </ac:spMkLst>
        </pc:spChg>
        <pc:spChg chg="del">
          <ac:chgData name="MISION TIC - Tutor (29)" userId="S::misiontic.tutor29@uis.edu.co::da5b7d74-377e-4be3-b8f6-74b5a82e8822" providerId="AD" clId="Web-{04C3FC7F-167B-32DA-2AF4-4AC9F4789E1E}" dt="2022-07-05T23:25:55.523" v="1771"/>
          <ac:spMkLst>
            <pc:docMk/>
            <pc:sldMk cId="2632159934" sldId="274"/>
            <ac:spMk id="3" creationId="{1ED4A0C9-EB00-D7B3-A8A2-088D1C73B144}"/>
          </ac:spMkLst>
        </pc:spChg>
        <pc:spChg chg="add del mod">
          <ac:chgData name="MISION TIC - Tutor (29)" userId="S::misiontic.tutor29@uis.edu.co::da5b7d74-377e-4be3-b8f6-74b5a82e8822" providerId="AD" clId="Web-{04C3FC7F-167B-32DA-2AF4-4AC9F4789E1E}" dt="2022-07-05T23:32:52.082" v="1869"/>
          <ac:spMkLst>
            <pc:docMk/>
            <pc:sldMk cId="2632159934" sldId="274"/>
            <ac:spMk id="6" creationId="{E20DC3C8-E2F7-4375-AFB5-BA06D2FF587A}"/>
          </ac:spMkLst>
        </pc:spChg>
        <pc:picChg chg="add del mod ord">
          <ac:chgData name="MISION TIC - Tutor (29)" userId="S::misiontic.tutor29@uis.edu.co::da5b7d74-377e-4be3-b8f6-74b5a82e8822" providerId="AD" clId="Web-{04C3FC7F-167B-32DA-2AF4-4AC9F4789E1E}" dt="2022-07-05T23:32:50.769" v="1868"/>
          <ac:picMkLst>
            <pc:docMk/>
            <pc:sldMk cId="2632159934" sldId="274"/>
            <ac:picMk id="4" creationId="{1B193166-BF34-F0EF-B4EE-263CBAADB249}"/>
          </ac:picMkLst>
        </pc:picChg>
        <pc:picChg chg="add mod ord">
          <ac:chgData name="MISION TIC - Tutor (29)" userId="S::misiontic.tutor29@uis.edu.co::da5b7d74-377e-4be3-b8f6-74b5a82e8822" providerId="AD" clId="Web-{04C3FC7F-167B-32DA-2AF4-4AC9F4789E1E}" dt="2022-07-05T23:32:52.082" v="1869"/>
          <ac:picMkLst>
            <pc:docMk/>
            <pc:sldMk cId="2632159934" sldId="274"/>
            <ac:picMk id="7" creationId="{0B2AC565-AC93-3B65-12CA-1241915E658D}"/>
          </ac:picMkLst>
        </pc:picChg>
      </pc:sldChg>
      <pc:sldChg chg="new del">
        <pc:chgData name="MISION TIC - Tutor (29)" userId="S::misiontic.tutor29@uis.edu.co::da5b7d74-377e-4be3-b8f6-74b5a82e8822" providerId="AD" clId="Web-{04C3FC7F-167B-32DA-2AF4-4AC9F4789E1E}" dt="2022-07-05T23:31:58.643" v="1866"/>
        <pc:sldMkLst>
          <pc:docMk/>
          <pc:sldMk cId="3333067820" sldId="275"/>
        </pc:sldMkLst>
      </pc:sldChg>
      <pc:sldChg chg="modSp new mod modClrScheme chgLayout">
        <pc:chgData name="MISION TIC - Tutor (29)" userId="S::misiontic.tutor29@uis.edu.co::da5b7d74-377e-4be3-b8f6-74b5a82e8822" providerId="AD" clId="Web-{04C3FC7F-167B-32DA-2AF4-4AC9F4789E1E}" dt="2022-07-05T23:29:36.764" v="1826" actId="1076"/>
        <pc:sldMkLst>
          <pc:docMk/>
          <pc:sldMk cId="1950557739" sldId="276"/>
        </pc:sldMkLst>
        <pc:spChg chg="mod ord">
          <ac:chgData name="MISION TIC - Tutor (29)" userId="S::misiontic.tutor29@uis.edu.co::da5b7d74-377e-4be3-b8f6-74b5a82e8822" providerId="AD" clId="Web-{04C3FC7F-167B-32DA-2AF4-4AC9F4789E1E}" dt="2022-07-05T23:29:24.889" v="1819" actId="20577"/>
          <ac:spMkLst>
            <pc:docMk/>
            <pc:sldMk cId="1950557739" sldId="276"/>
            <ac:spMk id="2" creationId="{9A269C68-E769-FFA0-3FF2-501CE677C12E}"/>
          </ac:spMkLst>
        </pc:spChg>
        <pc:spChg chg="mod ord">
          <ac:chgData name="MISION TIC - Tutor (29)" userId="S::misiontic.tutor29@uis.edu.co::da5b7d74-377e-4be3-b8f6-74b5a82e8822" providerId="AD" clId="Web-{04C3FC7F-167B-32DA-2AF4-4AC9F4789E1E}" dt="2022-07-05T23:29:36.764" v="1826" actId="1076"/>
          <ac:spMkLst>
            <pc:docMk/>
            <pc:sldMk cId="1950557739" sldId="276"/>
            <ac:spMk id="3" creationId="{53625609-066D-CEF2-805F-77E88399DF6F}"/>
          </ac:spMkLst>
        </pc:spChg>
      </pc:sldChg>
      <pc:sldChg chg="addSp delSp modSp new mod modClrScheme chgLayout">
        <pc:chgData name="MISION TIC - Tutor (29)" userId="S::misiontic.tutor29@uis.edu.co::da5b7d74-377e-4be3-b8f6-74b5a82e8822" providerId="AD" clId="Web-{04C3FC7F-167B-32DA-2AF4-4AC9F4789E1E}" dt="2022-07-05T23:31:46.330" v="1864" actId="14100"/>
        <pc:sldMkLst>
          <pc:docMk/>
          <pc:sldMk cId="2465492329" sldId="277"/>
        </pc:sldMkLst>
        <pc:spChg chg="mod ord">
          <ac:chgData name="MISION TIC - Tutor (29)" userId="S::misiontic.tutor29@uis.edu.co::da5b7d74-377e-4be3-b8f6-74b5a82e8822" providerId="AD" clId="Web-{04C3FC7F-167B-32DA-2AF4-4AC9F4789E1E}" dt="2022-07-05T23:30:32.125" v="1842" actId="14100"/>
          <ac:spMkLst>
            <pc:docMk/>
            <pc:sldMk cId="2465492329" sldId="277"/>
            <ac:spMk id="2" creationId="{0441A797-19ED-0873-FD91-8C19A4D4D2A5}"/>
          </ac:spMkLst>
        </pc:spChg>
        <pc:spChg chg="del">
          <ac:chgData name="MISION TIC - Tutor (29)" userId="S::misiontic.tutor29@uis.edu.co::da5b7d74-377e-4be3-b8f6-74b5a82e8822" providerId="AD" clId="Web-{04C3FC7F-167B-32DA-2AF4-4AC9F4789E1E}" dt="2022-07-05T23:29:50.608" v="1829"/>
          <ac:spMkLst>
            <pc:docMk/>
            <pc:sldMk cId="2465492329" sldId="277"/>
            <ac:spMk id="3" creationId="{F4B4E094-AC4E-CA90-2AB9-BA439B9EED3F}"/>
          </ac:spMkLst>
        </pc:spChg>
        <pc:spChg chg="add mod">
          <ac:chgData name="MISION TIC - Tutor (29)" userId="S::misiontic.tutor29@uis.edu.co::da5b7d74-377e-4be3-b8f6-74b5a82e8822" providerId="AD" clId="Web-{04C3FC7F-167B-32DA-2AF4-4AC9F4789E1E}" dt="2022-07-05T23:31:38.174" v="1861" actId="1076"/>
          <ac:spMkLst>
            <pc:docMk/>
            <pc:sldMk cId="2465492329" sldId="277"/>
            <ac:spMk id="5" creationId="{D60D21CC-7F66-6F49-B085-550EB178DB59}"/>
          </ac:spMkLst>
        </pc:spChg>
        <pc:picChg chg="add mod ord">
          <ac:chgData name="MISION TIC - Tutor (29)" userId="S::misiontic.tutor29@uis.edu.co::da5b7d74-377e-4be3-b8f6-74b5a82e8822" providerId="AD" clId="Web-{04C3FC7F-167B-32DA-2AF4-4AC9F4789E1E}" dt="2022-07-05T23:31:46.330" v="1864" actId="14100"/>
          <ac:picMkLst>
            <pc:docMk/>
            <pc:sldMk cId="2465492329" sldId="277"/>
            <ac:picMk id="6" creationId="{10DC203E-D0D7-0756-69D3-2AA96A149EAF}"/>
          </ac:picMkLst>
        </pc:picChg>
      </pc:sldChg>
      <pc:sldChg chg="addSp modSp new del mod modClrScheme chgLayout">
        <pc:chgData name="MISION TIC - Tutor (29)" userId="S::misiontic.tutor29@uis.edu.co::da5b7d74-377e-4be3-b8f6-74b5a82e8822" providerId="AD" clId="Web-{04C3FC7F-167B-32DA-2AF4-4AC9F4789E1E}" dt="2022-07-05T23:37:25.855" v="1959"/>
        <pc:sldMkLst>
          <pc:docMk/>
          <pc:sldMk cId="2106808531" sldId="278"/>
        </pc:sldMkLst>
        <pc:spChg chg="mod ord">
          <ac:chgData name="MISION TIC - Tutor (29)" userId="S::misiontic.tutor29@uis.edu.co::da5b7d74-377e-4be3-b8f6-74b5a82e8822" providerId="AD" clId="Web-{04C3FC7F-167B-32DA-2AF4-4AC9F4789E1E}" dt="2022-07-05T23:37:12.027" v="1957"/>
          <ac:spMkLst>
            <pc:docMk/>
            <pc:sldMk cId="2106808531" sldId="278"/>
            <ac:spMk id="2" creationId="{0EA195CC-AFE6-533D-CEB1-4FE85DCA5012}"/>
          </ac:spMkLst>
        </pc:spChg>
        <pc:spChg chg="mod ord">
          <ac:chgData name="MISION TIC - Tutor (29)" userId="S::misiontic.tutor29@uis.edu.co::da5b7d74-377e-4be3-b8f6-74b5a82e8822" providerId="AD" clId="Web-{04C3FC7F-167B-32DA-2AF4-4AC9F4789E1E}" dt="2022-07-05T23:37:12.027" v="1957"/>
          <ac:spMkLst>
            <pc:docMk/>
            <pc:sldMk cId="2106808531" sldId="278"/>
            <ac:spMk id="3" creationId="{44B4F48D-839B-B567-7E98-A3B71E85E2F0}"/>
          </ac:spMkLst>
        </pc:spChg>
        <pc:spChg chg="add mod ord">
          <ac:chgData name="MISION TIC - Tutor (29)" userId="S::misiontic.tutor29@uis.edu.co::da5b7d74-377e-4be3-b8f6-74b5a82e8822" providerId="AD" clId="Web-{04C3FC7F-167B-32DA-2AF4-4AC9F4789E1E}" dt="2022-07-05T23:37:12.027" v="1957"/>
          <ac:spMkLst>
            <pc:docMk/>
            <pc:sldMk cId="2106808531" sldId="278"/>
            <ac:spMk id="4" creationId="{E19CEE88-FB15-CEFA-CB3D-5B460231F48F}"/>
          </ac:spMkLst>
        </pc:spChg>
      </pc:sldChg>
      <pc:sldChg chg="addSp delSp modSp new mod modClrScheme chgLayout">
        <pc:chgData name="MISION TIC - Tutor (29)" userId="S::misiontic.tutor29@uis.edu.co::da5b7d74-377e-4be3-b8f6-74b5a82e8822" providerId="AD" clId="Web-{04C3FC7F-167B-32DA-2AF4-4AC9F4789E1E}" dt="2022-07-05T23:37:59.075" v="1966"/>
        <pc:sldMkLst>
          <pc:docMk/>
          <pc:sldMk cId="2399888588" sldId="278"/>
        </pc:sldMkLst>
        <pc:spChg chg="del">
          <ac:chgData name="MISION TIC - Tutor (29)" userId="S::misiontic.tutor29@uis.edu.co::da5b7d74-377e-4be3-b8f6-74b5a82e8822" providerId="AD" clId="Web-{04C3FC7F-167B-32DA-2AF4-4AC9F4789E1E}" dt="2022-07-05T23:37:45.590" v="1964"/>
          <ac:spMkLst>
            <pc:docMk/>
            <pc:sldMk cId="2399888588" sldId="278"/>
            <ac:spMk id="2" creationId="{CE9207D5-7494-F462-C9C6-F1AE010A96FB}"/>
          </ac:spMkLst>
        </pc:spChg>
        <pc:spChg chg="del">
          <ac:chgData name="MISION TIC - Tutor (29)" userId="S::misiontic.tutor29@uis.edu.co::da5b7d74-377e-4be3-b8f6-74b5a82e8822" providerId="AD" clId="Web-{04C3FC7F-167B-32DA-2AF4-4AC9F4789E1E}" dt="2022-07-05T23:37:44.512" v="1963"/>
          <ac:spMkLst>
            <pc:docMk/>
            <pc:sldMk cId="2399888588" sldId="278"/>
            <ac:spMk id="3" creationId="{84F0F97C-96A1-2F98-B603-908B18C23003}"/>
          </ac:spMkLst>
        </pc:spChg>
        <pc:spChg chg="add mod">
          <ac:chgData name="MISION TIC - Tutor (29)" userId="S::misiontic.tutor29@uis.edu.co::da5b7d74-377e-4be3-b8f6-74b5a82e8822" providerId="AD" clId="Web-{04C3FC7F-167B-32DA-2AF4-4AC9F4789E1E}" dt="2022-07-05T23:37:59.075" v="1966"/>
          <ac:spMkLst>
            <pc:docMk/>
            <pc:sldMk cId="2399888588" sldId="278"/>
            <ac:spMk id="4" creationId="{C2EBB878-B858-46E1-5D28-C9DF4307AC08}"/>
          </ac:spMkLst>
        </pc:spChg>
        <pc:spChg chg="add mod">
          <ac:chgData name="MISION TIC - Tutor (29)" userId="S::misiontic.tutor29@uis.edu.co::da5b7d74-377e-4be3-b8f6-74b5a82e8822" providerId="AD" clId="Web-{04C3FC7F-167B-32DA-2AF4-4AC9F4789E1E}" dt="2022-07-05T23:37:59.075" v="1966"/>
          <ac:spMkLst>
            <pc:docMk/>
            <pc:sldMk cId="2399888588" sldId="278"/>
            <ac:spMk id="5" creationId="{2A2E5778-F590-1784-8180-BBF2BBF97663}"/>
          </ac:spMkLst>
        </pc:spChg>
      </pc:sldChg>
      <pc:sldChg chg="addSp delSp modSp new">
        <pc:chgData name="MISION TIC - Tutor (29)" userId="S::misiontic.tutor29@uis.edu.co::da5b7d74-377e-4be3-b8f6-74b5a82e8822" providerId="AD" clId="Web-{04C3FC7F-167B-32DA-2AF4-4AC9F4789E1E}" dt="2022-07-05T23:38:17.653" v="1971"/>
        <pc:sldMkLst>
          <pc:docMk/>
          <pc:sldMk cId="788871883" sldId="279"/>
        </pc:sldMkLst>
        <pc:spChg chg="mod">
          <ac:chgData name="MISION TIC - Tutor (29)" userId="S::misiontic.tutor29@uis.edu.co::da5b7d74-377e-4be3-b8f6-74b5a82e8822" providerId="AD" clId="Web-{04C3FC7F-167B-32DA-2AF4-4AC9F4789E1E}" dt="2022-07-05T23:38:15.060" v="1969" actId="20577"/>
          <ac:spMkLst>
            <pc:docMk/>
            <pc:sldMk cId="788871883" sldId="279"/>
            <ac:spMk id="2" creationId="{4E429F26-A31C-81E9-3A56-323E794D58DE}"/>
          </ac:spMkLst>
        </pc:spChg>
        <pc:spChg chg="del">
          <ac:chgData name="MISION TIC - Tutor (29)" userId="S::misiontic.tutor29@uis.edu.co::da5b7d74-377e-4be3-b8f6-74b5a82e8822" providerId="AD" clId="Web-{04C3FC7F-167B-32DA-2AF4-4AC9F4789E1E}" dt="2022-07-05T23:38:17.653" v="1971"/>
          <ac:spMkLst>
            <pc:docMk/>
            <pc:sldMk cId="788871883" sldId="279"/>
            <ac:spMk id="3" creationId="{3FFB8407-64FF-BAF1-708A-A5430D2BC141}"/>
          </ac:spMkLst>
        </pc:spChg>
        <pc:picChg chg="add mod ord">
          <ac:chgData name="MISION TIC - Tutor (29)" userId="S::misiontic.tutor29@uis.edu.co::da5b7d74-377e-4be3-b8f6-74b5a82e8822" providerId="AD" clId="Web-{04C3FC7F-167B-32DA-2AF4-4AC9F4789E1E}" dt="2022-07-05T23:38:17.653" v="1971"/>
          <ac:picMkLst>
            <pc:docMk/>
            <pc:sldMk cId="788871883" sldId="279"/>
            <ac:picMk id="4" creationId="{02E63BCB-EC09-2410-2F5B-E88AED311B7D}"/>
          </ac:picMkLst>
        </pc:picChg>
      </pc:sldChg>
      <pc:sldChg chg="new del">
        <pc:chgData name="MISION TIC - Tutor (29)" userId="S::misiontic.tutor29@uis.edu.co::da5b7d74-377e-4be3-b8f6-74b5a82e8822" providerId="AD" clId="Web-{04C3FC7F-167B-32DA-2AF4-4AC9F4789E1E}" dt="2022-07-05T23:37:26.761" v="1960"/>
        <pc:sldMkLst>
          <pc:docMk/>
          <pc:sldMk cId="1357515879" sldId="279"/>
        </pc:sldMkLst>
      </pc:sldChg>
      <pc:sldChg chg="addSp delSp modSp new">
        <pc:chgData name="MISION TIC - Tutor (29)" userId="S::misiontic.tutor29@uis.edu.co::da5b7d74-377e-4be3-b8f6-74b5a82e8822" providerId="AD" clId="Web-{04C3FC7F-167B-32DA-2AF4-4AC9F4789E1E}" dt="2022-07-05T23:57:23.701" v="2295" actId="1076"/>
        <pc:sldMkLst>
          <pc:docMk/>
          <pc:sldMk cId="1889428890" sldId="280"/>
        </pc:sldMkLst>
        <pc:spChg chg="mod">
          <ac:chgData name="MISION TIC - Tutor (29)" userId="S::misiontic.tutor29@uis.edu.co::da5b7d74-377e-4be3-b8f6-74b5a82e8822" providerId="AD" clId="Web-{04C3FC7F-167B-32DA-2AF4-4AC9F4789E1E}" dt="2022-07-05T23:53:45.648" v="2231" actId="1076"/>
          <ac:spMkLst>
            <pc:docMk/>
            <pc:sldMk cId="1889428890" sldId="280"/>
            <ac:spMk id="2" creationId="{6BE5C2B6-AA86-39C1-E045-C8399AFAEA01}"/>
          </ac:spMkLst>
        </pc:spChg>
        <pc:spChg chg="mod">
          <ac:chgData name="MISION TIC - Tutor (29)" userId="S::misiontic.tutor29@uis.edu.co::da5b7d74-377e-4be3-b8f6-74b5a82e8822" providerId="AD" clId="Web-{04C3FC7F-167B-32DA-2AF4-4AC9F4789E1E}" dt="2022-07-05T23:57:23.701" v="2295" actId="1076"/>
          <ac:spMkLst>
            <pc:docMk/>
            <pc:sldMk cId="1889428890" sldId="280"/>
            <ac:spMk id="3" creationId="{4AF43A22-AE76-1252-28F5-FA3177292AA3}"/>
          </ac:spMkLst>
        </pc:spChg>
        <pc:picChg chg="add del mod">
          <ac:chgData name="MISION TIC - Tutor (29)" userId="S::misiontic.tutor29@uis.edu.co::da5b7d74-377e-4be3-b8f6-74b5a82e8822" providerId="AD" clId="Web-{04C3FC7F-167B-32DA-2AF4-4AC9F4789E1E}" dt="2022-07-05T23:56:59.497" v="2290"/>
          <ac:picMkLst>
            <pc:docMk/>
            <pc:sldMk cId="1889428890" sldId="280"/>
            <ac:picMk id="4" creationId="{D1652B93-F7E2-9C0B-49A7-510A0D6C3885}"/>
          </ac:picMkLst>
        </pc:picChg>
        <pc:picChg chg="add del mod">
          <ac:chgData name="MISION TIC - Tutor (29)" userId="S::misiontic.tutor29@uis.edu.co::da5b7d74-377e-4be3-b8f6-74b5a82e8822" providerId="AD" clId="Web-{04C3FC7F-167B-32DA-2AF4-4AC9F4789E1E}" dt="2022-07-05T23:56:58.919" v="2289"/>
          <ac:picMkLst>
            <pc:docMk/>
            <pc:sldMk cId="1889428890" sldId="280"/>
            <ac:picMk id="5" creationId="{64C28A4E-2C21-16D8-D286-1AAF61130926}"/>
          </ac:picMkLst>
        </pc:picChg>
        <pc:picChg chg="add del mod">
          <ac:chgData name="MISION TIC - Tutor (29)" userId="S::misiontic.tutor29@uis.edu.co::da5b7d74-377e-4be3-b8f6-74b5a82e8822" providerId="AD" clId="Web-{04C3FC7F-167B-32DA-2AF4-4AC9F4789E1E}" dt="2022-07-05T23:57:15.169" v="2293" actId="1076"/>
          <ac:picMkLst>
            <pc:docMk/>
            <pc:sldMk cId="1889428890" sldId="280"/>
            <ac:picMk id="6" creationId="{CD16BDF0-1090-1CEF-39C2-091C1219C1C0}"/>
          </ac:picMkLst>
        </pc:picChg>
      </pc:sldChg>
      <pc:sldChg chg="delSp modSp add replId">
        <pc:chgData name="MISION TIC - Tutor (29)" userId="S::misiontic.tutor29@uis.edu.co::da5b7d74-377e-4be3-b8f6-74b5a82e8822" providerId="AD" clId="Web-{04C3FC7F-167B-32DA-2AF4-4AC9F4789E1E}" dt="2022-07-06T00:02:13.443" v="2374" actId="1076"/>
        <pc:sldMkLst>
          <pc:docMk/>
          <pc:sldMk cId="3373044464" sldId="281"/>
        </pc:sldMkLst>
        <pc:spChg chg="mod">
          <ac:chgData name="MISION TIC - Tutor (29)" userId="S::misiontic.tutor29@uis.edu.co::da5b7d74-377e-4be3-b8f6-74b5a82e8822" providerId="AD" clId="Web-{04C3FC7F-167B-32DA-2AF4-4AC9F4789E1E}" dt="2022-07-06T00:02:05.365" v="2372" actId="20577"/>
          <ac:spMkLst>
            <pc:docMk/>
            <pc:sldMk cId="3373044464" sldId="281"/>
            <ac:spMk id="3" creationId="{4AF43A22-AE76-1252-28F5-FA3177292AA3}"/>
          </ac:spMkLst>
        </pc:spChg>
        <pc:picChg chg="mod">
          <ac:chgData name="MISION TIC - Tutor (29)" userId="S::misiontic.tutor29@uis.edu.co::da5b7d74-377e-4be3-b8f6-74b5a82e8822" providerId="AD" clId="Web-{04C3FC7F-167B-32DA-2AF4-4AC9F4789E1E}" dt="2022-07-06T00:02:13.443" v="2374" actId="1076"/>
          <ac:picMkLst>
            <pc:docMk/>
            <pc:sldMk cId="3373044464" sldId="281"/>
            <ac:picMk id="4" creationId="{D1652B93-F7E2-9C0B-49A7-510A0D6C3885}"/>
          </ac:picMkLst>
        </pc:picChg>
        <pc:picChg chg="mod">
          <ac:chgData name="MISION TIC - Tutor (29)" userId="S::misiontic.tutor29@uis.edu.co::da5b7d74-377e-4be3-b8f6-74b5a82e8822" providerId="AD" clId="Web-{04C3FC7F-167B-32DA-2AF4-4AC9F4789E1E}" dt="2022-07-06T00:02:11.959" v="2373" actId="1076"/>
          <ac:picMkLst>
            <pc:docMk/>
            <pc:sldMk cId="3373044464" sldId="281"/>
            <ac:picMk id="5" creationId="{64C28A4E-2C21-16D8-D286-1AAF61130926}"/>
          </ac:picMkLst>
        </pc:picChg>
        <pc:picChg chg="del mod">
          <ac:chgData name="MISION TIC - Tutor (29)" userId="S::misiontic.tutor29@uis.edu.co::da5b7d74-377e-4be3-b8f6-74b5a82e8822" providerId="AD" clId="Web-{04C3FC7F-167B-32DA-2AF4-4AC9F4789E1E}" dt="2022-07-05T23:56:44.559" v="2281"/>
          <ac:picMkLst>
            <pc:docMk/>
            <pc:sldMk cId="3373044464" sldId="281"/>
            <ac:picMk id="6" creationId="{CD16BDF0-1090-1CEF-39C2-091C1219C1C0}"/>
          </ac:picMkLst>
        </pc:picChg>
      </pc:sldChg>
      <pc:sldMasterChg chg="addSldLayout">
        <pc:chgData name="MISION TIC - Tutor (29)" userId="S::misiontic.tutor29@uis.edu.co::da5b7d74-377e-4be3-b8f6-74b5a82e8822" providerId="AD" clId="Web-{04C3FC7F-167B-32DA-2AF4-4AC9F4789E1E}" dt="2022-07-05T21:06:53.370" v="8"/>
        <pc:sldMasterMkLst>
          <pc:docMk/>
          <pc:sldMasterMk cId="2523634225" sldId="2147483648"/>
        </pc:sldMasterMkLst>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2130539597" sldId="2147483671"/>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3615783552" sldId="2147483672"/>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2760758148" sldId="2147483673"/>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782945382" sldId="2147483674"/>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3314562231" sldId="2147483675"/>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186002742" sldId="2147483676"/>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3151705634" sldId="2147483677"/>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2554218457" sldId="2147483678"/>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3560566857" sldId="2147483679"/>
          </pc:sldLayoutMkLst>
        </pc:sldLayoutChg>
        <pc:sldLayoutChg chg="add">
          <pc:chgData name="MISION TIC - Tutor (29)" userId="S::misiontic.tutor29@uis.edu.co::da5b7d74-377e-4be3-b8f6-74b5a82e8822" providerId="AD" clId="Web-{04C3FC7F-167B-32DA-2AF4-4AC9F4789E1E}" dt="2022-07-05T21:06:53.370" v="8"/>
          <pc:sldLayoutMkLst>
            <pc:docMk/>
            <pc:sldMasterMk cId="2523634225" sldId="2147483648"/>
            <pc:sldLayoutMk cId="2050979915" sldId="2147483680"/>
          </pc:sldLayoutMkLst>
        </pc:sldLayoutChg>
      </pc:sldMasterChg>
    </pc:docChg>
  </pc:docChgLst>
  <pc:docChgLst>
    <pc:chgData name="MISION TIC - Tutor (30)" userId="S::misiontic.tutor30@uis.edu.co::1e9cb4b0-1845-4948-95c1-b7ad2dc9e3a3" providerId="AD" clId="Web-{1027F6C5-6E6D-9C22-1FF8-2FD4C9009ACD}"/>
    <pc:docChg chg="addSld modSld">
      <pc:chgData name="MISION TIC - Tutor (30)" userId="S::misiontic.tutor30@uis.edu.co::1e9cb4b0-1845-4948-95c1-b7ad2dc9e3a3" providerId="AD" clId="Web-{1027F6C5-6E6D-9C22-1FF8-2FD4C9009ACD}" dt="2022-07-06T04:48:58.695" v="6" actId="1076"/>
      <pc:docMkLst>
        <pc:docMk/>
      </pc:docMkLst>
      <pc:sldChg chg="addSp delSp modSp new">
        <pc:chgData name="MISION TIC - Tutor (30)" userId="S::misiontic.tutor30@uis.edu.co::1e9cb4b0-1845-4948-95c1-b7ad2dc9e3a3" providerId="AD" clId="Web-{1027F6C5-6E6D-9C22-1FF8-2FD4C9009ACD}" dt="2022-07-06T04:48:58.695" v="6" actId="1076"/>
        <pc:sldMkLst>
          <pc:docMk/>
          <pc:sldMk cId="1306695004" sldId="289"/>
        </pc:sldMkLst>
        <pc:spChg chg="del">
          <ac:chgData name="MISION TIC - Tutor (30)" userId="S::misiontic.tutor30@uis.edu.co::1e9cb4b0-1845-4948-95c1-b7ad2dc9e3a3" providerId="AD" clId="Web-{1027F6C5-6E6D-9C22-1FF8-2FD4C9009ACD}" dt="2022-07-06T04:48:44.741" v="1"/>
          <ac:spMkLst>
            <pc:docMk/>
            <pc:sldMk cId="1306695004" sldId="289"/>
            <ac:spMk id="2" creationId="{D0DF6B03-1081-5D79-B8AD-C40EBAEAABB0}"/>
          </ac:spMkLst>
        </pc:spChg>
        <pc:spChg chg="del">
          <ac:chgData name="MISION TIC - Tutor (30)" userId="S::misiontic.tutor30@uis.edu.co::1e9cb4b0-1845-4948-95c1-b7ad2dc9e3a3" providerId="AD" clId="Web-{1027F6C5-6E6D-9C22-1FF8-2FD4C9009ACD}" dt="2022-07-06T04:48:46.616" v="2"/>
          <ac:spMkLst>
            <pc:docMk/>
            <pc:sldMk cId="1306695004" sldId="289"/>
            <ac:spMk id="3" creationId="{14EFFFED-1E80-6CC9-2BEA-CB2C8390E949}"/>
          </ac:spMkLst>
        </pc:spChg>
        <pc:picChg chg="add mod">
          <ac:chgData name="MISION TIC - Tutor (30)" userId="S::misiontic.tutor30@uis.edu.co::1e9cb4b0-1845-4948-95c1-b7ad2dc9e3a3" providerId="AD" clId="Web-{1027F6C5-6E6D-9C22-1FF8-2FD4C9009ACD}" dt="2022-07-06T04:48:58.695" v="6" actId="1076"/>
          <ac:picMkLst>
            <pc:docMk/>
            <pc:sldMk cId="1306695004" sldId="289"/>
            <ac:picMk id="4" creationId="{24C195C0-D5DD-9F64-3339-78EF079D212B}"/>
          </ac:picMkLst>
        </pc:picChg>
      </pc:sldChg>
    </pc:docChg>
  </pc:docChgLst>
  <pc:docChgLst>
    <pc:chgData name="MISION TIC - Tutor (29)" userId="S::misiontic.tutor29@uis.edu.co::da5b7d74-377e-4be3-b8f6-74b5a82e8822" providerId="AD" clId="Web-{441560B0-DD60-037E-3DF4-BC1CF6AC18DC}"/>
    <pc:docChg chg="modSld">
      <pc:chgData name="MISION TIC - Tutor (29)" userId="S::misiontic.tutor29@uis.edu.co::da5b7d74-377e-4be3-b8f6-74b5a82e8822" providerId="AD" clId="Web-{441560B0-DD60-037E-3DF4-BC1CF6AC18DC}" dt="2022-07-06T12:56:27.683" v="14"/>
      <pc:docMkLst>
        <pc:docMk/>
      </pc:docMkLst>
      <pc:sldChg chg="delSp">
        <pc:chgData name="MISION TIC - Tutor (29)" userId="S::misiontic.tutor29@uis.edu.co::da5b7d74-377e-4be3-b8f6-74b5a82e8822" providerId="AD" clId="Web-{441560B0-DD60-037E-3DF4-BC1CF6AC18DC}" dt="2022-07-06T12:56:27.683" v="14"/>
        <pc:sldMkLst>
          <pc:docMk/>
          <pc:sldMk cId="2168219214" sldId="263"/>
        </pc:sldMkLst>
        <pc:inkChg chg="del">
          <ac:chgData name="MISION TIC - Tutor (29)" userId="S::misiontic.tutor29@uis.edu.co::da5b7d74-377e-4be3-b8f6-74b5a82e8822" providerId="AD" clId="Web-{441560B0-DD60-037E-3DF4-BC1CF6AC18DC}" dt="2022-07-06T12:56:27.683" v="14"/>
          <ac:inkMkLst>
            <pc:docMk/>
            <pc:sldMk cId="2168219214" sldId="263"/>
            <ac:inkMk id="11" creationId="{2BD931B6-15E6-4586-0B72-3536E4619A7C}"/>
          </ac:inkMkLst>
        </pc:inkChg>
        <pc:inkChg chg="del">
          <ac:chgData name="MISION TIC - Tutor (29)" userId="S::misiontic.tutor29@uis.edu.co::da5b7d74-377e-4be3-b8f6-74b5a82e8822" providerId="AD" clId="Web-{441560B0-DD60-037E-3DF4-BC1CF6AC18DC}" dt="2022-07-06T12:56:26.886" v="13"/>
          <ac:inkMkLst>
            <pc:docMk/>
            <pc:sldMk cId="2168219214" sldId="263"/>
            <ac:inkMk id="12" creationId="{6852BF3F-76BE-33D8-55B7-BCD91EED33F5}"/>
          </ac:inkMkLst>
        </pc:inkChg>
        <pc:inkChg chg="del">
          <ac:chgData name="MISION TIC - Tutor (29)" userId="S::misiontic.tutor29@uis.edu.co::da5b7d74-377e-4be3-b8f6-74b5a82e8822" providerId="AD" clId="Web-{441560B0-DD60-037E-3DF4-BC1CF6AC18DC}" dt="2022-07-06T12:56:26.215" v="12"/>
          <ac:inkMkLst>
            <pc:docMk/>
            <pc:sldMk cId="2168219214" sldId="263"/>
            <ac:inkMk id="13" creationId="{604DBD10-54D1-19A3-619C-B68D017C693E}"/>
          </ac:inkMkLst>
        </pc:inkChg>
        <pc:inkChg chg="del">
          <ac:chgData name="MISION TIC - Tutor (29)" userId="S::misiontic.tutor29@uis.edu.co::da5b7d74-377e-4be3-b8f6-74b5a82e8822" providerId="AD" clId="Web-{441560B0-DD60-037E-3DF4-BC1CF6AC18DC}" dt="2022-07-06T12:56:15.574" v="2"/>
          <ac:inkMkLst>
            <pc:docMk/>
            <pc:sldMk cId="2168219214" sldId="263"/>
            <ac:inkMk id="16" creationId="{5744A3B9-DF11-9C6D-4A23-0DC6A9C3A938}"/>
          </ac:inkMkLst>
        </pc:inkChg>
        <pc:inkChg chg="del">
          <ac:chgData name="MISION TIC - Tutor (29)" userId="S::misiontic.tutor29@uis.edu.co::da5b7d74-377e-4be3-b8f6-74b5a82e8822" providerId="AD" clId="Web-{441560B0-DD60-037E-3DF4-BC1CF6AC18DC}" dt="2022-07-06T12:56:15.370" v="1"/>
          <ac:inkMkLst>
            <pc:docMk/>
            <pc:sldMk cId="2168219214" sldId="263"/>
            <ac:inkMk id="17" creationId="{E6F42574-1870-31CC-E8B3-8F0413AECD90}"/>
          </ac:inkMkLst>
        </pc:inkChg>
        <pc:inkChg chg="del">
          <ac:chgData name="MISION TIC - Tutor (29)" userId="S::misiontic.tutor29@uis.edu.co::da5b7d74-377e-4be3-b8f6-74b5a82e8822" providerId="AD" clId="Web-{441560B0-DD60-037E-3DF4-BC1CF6AC18DC}" dt="2022-07-06T12:56:11.886" v="0"/>
          <ac:inkMkLst>
            <pc:docMk/>
            <pc:sldMk cId="2168219214" sldId="263"/>
            <ac:inkMk id="18" creationId="{318285D4-0935-82F8-9486-46BEEBEC573D}"/>
          </ac:inkMkLst>
        </pc:inkChg>
        <pc:inkChg chg="del">
          <ac:chgData name="MISION TIC - Tutor (29)" userId="S::misiontic.tutor29@uis.edu.co::da5b7d74-377e-4be3-b8f6-74b5a82e8822" providerId="AD" clId="Web-{441560B0-DD60-037E-3DF4-BC1CF6AC18DC}" dt="2022-07-06T12:56:16.480" v="3"/>
          <ac:inkMkLst>
            <pc:docMk/>
            <pc:sldMk cId="2168219214" sldId="263"/>
            <ac:inkMk id="19" creationId="{219C28FF-E214-69ED-5EC0-0D9FDB0A127A}"/>
          </ac:inkMkLst>
        </pc:inkChg>
        <pc:inkChg chg="del">
          <ac:chgData name="MISION TIC - Tutor (29)" userId="S::misiontic.tutor29@uis.edu.co::da5b7d74-377e-4be3-b8f6-74b5a82e8822" providerId="AD" clId="Web-{441560B0-DD60-037E-3DF4-BC1CF6AC18DC}" dt="2022-07-06T12:56:20.121" v="4"/>
          <ac:inkMkLst>
            <pc:docMk/>
            <pc:sldMk cId="2168219214" sldId="263"/>
            <ac:inkMk id="20" creationId="{75D8F7BD-F989-4E16-8577-C196A9C5EAAD}"/>
          </ac:inkMkLst>
        </pc:inkChg>
        <pc:inkChg chg="del">
          <ac:chgData name="MISION TIC - Tutor (29)" userId="S::misiontic.tutor29@uis.edu.co::da5b7d74-377e-4be3-b8f6-74b5a82e8822" providerId="AD" clId="Web-{441560B0-DD60-037E-3DF4-BC1CF6AC18DC}" dt="2022-07-06T12:56:20.480" v="5"/>
          <ac:inkMkLst>
            <pc:docMk/>
            <pc:sldMk cId="2168219214" sldId="263"/>
            <ac:inkMk id="21" creationId="{433DA9C0-DCA9-D81E-1094-C70CF33537E3}"/>
          </ac:inkMkLst>
        </pc:inkChg>
        <pc:inkChg chg="del">
          <ac:chgData name="MISION TIC - Tutor (29)" userId="S::misiontic.tutor29@uis.edu.co::da5b7d74-377e-4be3-b8f6-74b5a82e8822" providerId="AD" clId="Web-{441560B0-DD60-037E-3DF4-BC1CF6AC18DC}" dt="2022-07-06T12:56:24.339" v="10"/>
          <ac:inkMkLst>
            <pc:docMk/>
            <pc:sldMk cId="2168219214" sldId="263"/>
            <ac:inkMk id="22" creationId="{6177C5D9-D5EA-E390-CA75-282CFC62EF3C}"/>
          </ac:inkMkLst>
        </pc:inkChg>
        <pc:inkChg chg="del">
          <ac:chgData name="MISION TIC - Tutor (29)" userId="S::misiontic.tutor29@uis.edu.co::da5b7d74-377e-4be3-b8f6-74b5a82e8822" providerId="AD" clId="Web-{441560B0-DD60-037E-3DF4-BC1CF6AC18DC}" dt="2022-07-06T12:56:20.496" v="6"/>
          <ac:inkMkLst>
            <pc:docMk/>
            <pc:sldMk cId="2168219214" sldId="263"/>
            <ac:inkMk id="23" creationId="{B3CB5097-06A3-7DFF-248A-84CC1DE64BF4}"/>
          </ac:inkMkLst>
        </pc:inkChg>
        <pc:inkChg chg="del">
          <ac:chgData name="MISION TIC - Tutor (29)" userId="S::misiontic.tutor29@uis.edu.co::da5b7d74-377e-4be3-b8f6-74b5a82e8822" providerId="AD" clId="Web-{441560B0-DD60-037E-3DF4-BC1CF6AC18DC}" dt="2022-07-06T12:56:22.480" v="9"/>
          <ac:inkMkLst>
            <pc:docMk/>
            <pc:sldMk cId="2168219214" sldId="263"/>
            <ac:inkMk id="24" creationId="{F7500B81-59E8-043D-DAAB-0A180C30599E}"/>
          </ac:inkMkLst>
        </pc:inkChg>
        <pc:inkChg chg="del">
          <ac:chgData name="MISION TIC - Tutor (29)" userId="S::misiontic.tutor29@uis.edu.co::da5b7d74-377e-4be3-b8f6-74b5a82e8822" providerId="AD" clId="Web-{441560B0-DD60-037E-3DF4-BC1CF6AC18DC}" dt="2022-07-06T12:56:20.605" v="8"/>
          <ac:inkMkLst>
            <pc:docMk/>
            <pc:sldMk cId="2168219214" sldId="263"/>
            <ac:inkMk id="25" creationId="{5AFE6CF4-98AC-681A-3BB4-901592950E9B}"/>
          </ac:inkMkLst>
        </pc:inkChg>
        <pc:inkChg chg="del">
          <ac:chgData name="MISION TIC - Tutor (29)" userId="S::misiontic.tutor29@uis.edu.co::da5b7d74-377e-4be3-b8f6-74b5a82e8822" providerId="AD" clId="Web-{441560B0-DD60-037E-3DF4-BC1CF6AC18DC}" dt="2022-07-06T12:56:20.511" v="7"/>
          <ac:inkMkLst>
            <pc:docMk/>
            <pc:sldMk cId="2168219214" sldId="263"/>
            <ac:inkMk id="26" creationId="{F23B1EAC-1588-7984-0D14-ABF97F94D4E7}"/>
          </ac:inkMkLst>
        </pc:inkChg>
        <pc:inkChg chg="del">
          <ac:chgData name="MISION TIC - Tutor (29)" userId="S::misiontic.tutor29@uis.edu.co::da5b7d74-377e-4be3-b8f6-74b5a82e8822" providerId="AD" clId="Web-{441560B0-DD60-037E-3DF4-BC1CF6AC18DC}" dt="2022-07-06T12:56:25.558" v="11"/>
          <ac:inkMkLst>
            <pc:docMk/>
            <pc:sldMk cId="2168219214" sldId="263"/>
            <ac:inkMk id="27" creationId="{B11BA36F-F2BE-5CD4-DAF2-1BB601CAC0F1}"/>
          </ac:inkMkLst>
        </pc:inkChg>
      </pc:sldChg>
    </pc:docChg>
  </pc:docChgLst>
  <pc:docChgLst>
    <pc:chgData name="MISION TIC - Tutor (29)" userId="S::misiontic.tutor29@uis.edu.co::da5b7d74-377e-4be3-b8f6-74b5a82e8822" providerId="AD" clId="Web-{1B38BF3D-7F98-9D96-4142-6C2835986FFF}"/>
    <pc:docChg chg="addSld delSld modSld sldOrd">
      <pc:chgData name="MISION TIC - Tutor (29)" userId="S::misiontic.tutor29@uis.edu.co::da5b7d74-377e-4be3-b8f6-74b5a82e8822" providerId="AD" clId="Web-{1B38BF3D-7F98-9D96-4142-6C2835986FFF}" dt="2022-07-06T03:36:19.187" v="267" actId="1076"/>
      <pc:docMkLst>
        <pc:docMk/>
      </pc:docMkLst>
      <pc:sldChg chg="modSp">
        <pc:chgData name="MISION TIC - Tutor (29)" userId="S::misiontic.tutor29@uis.edu.co::da5b7d74-377e-4be3-b8f6-74b5a82e8822" providerId="AD" clId="Web-{1B38BF3D-7F98-9D96-4142-6C2835986FFF}" dt="2022-07-06T03:36:19.187" v="267" actId="1076"/>
        <pc:sldMkLst>
          <pc:docMk/>
          <pc:sldMk cId="1142741558" sldId="260"/>
        </pc:sldMkLst>
        <pc:spChg chg="mod">
          <ac:chgData name="MISION TIC - Tutor (29)" userId="S::misiontic.tutor29@uis.edu.co::da5b7d74-377e-4be3-b8f6-74b5a82e8822" providerId="AD" clId="Web-{1B38BF3D-7F98-9D96-4142-6C2835986FFF}" dt="2022-07-06T03:36:19.187" v="267" actId="1076"/>
          <ac:spMkLst>
            <pc:docMk/>
            <pc:sldMk cId="1142741558" sldId="260"/>
            <ac:spMk id="5" creationId="{E6580654-314C-A1FE-E73A-0AC0D503977D}"/>
          </ac:spMkLst>
        </pc:spChg>
      </pc:sldChg>
      <pc:sldChg chg="addSp delSp modSp">
        <pc:chgData name="MISION TIC - Tutor (29)" userId="S::misiontic.tutor29@uis.edu.co::da5b7d74-377e-4be3-b8f6-74b5a82e8822" providerId="AD" clId="Web-{1B38BF3D-7F98-9D96-4142-6C2835986FFF}" dt="2022-07-06T02:53:10.141" v="178" actId="14100"/>
        <pc:sldMkLst>
          <pc:docMk/>
          <pc:sldMk cId="557392095" sldId="264"/>
        </pc:sldMkLst>
        <pc:spChg chg="mod">
          <ac:chgData name="MISION TIC - Tutor (29)" userId="S::misiontic.tutor29@uis.edu.co::da5b7d74-377e-4be3-b8f6-74b5a82e8822" providerId="AD" clId="Web-{1B38BF3D-7F98-9D96-4142-6C2835986FFF}" dt="2022-07-06T02:50:38.153" v="171" actId="1076"/>
          <ac:spMkLst>
            <pc:docMk/>
            <pc:sldMk cId="557392095" sldId="264"/>
            <ac:spMk id="2" creationId="{CB529B7B-4AC1-BA04-7FE4-FBBBC1242E14}"/>
          </ac:spMkLst>
        </pc:spChg>
        <pc:picChg chg="add mod">
          <ac:chgData name="MISION TIC - Tutor (29)" userId="S::misiontic.tutor29@uis.edu.co::da5b7d74-377e-4be3-b8f6-74b5a82e8822" providerId="AD" clId="Web-{1B38BF3D-7F98-9D96-4142-6C2835986FFF}" dt="2022-07-06T02:53:10.141" v="178" actId="14100"/>
          <ac:picMkLst>
            <pc:docMk/>
            <pc:sldMk cId="557392095" sldId="264"/>
            <ac:picMk id="3" creationId="{1CD1010C-EDF6-3DA0-0309-35F4A6DB4519}"/>
          </ac:picMkLst>
        </pc:picChg>
        <pc:picChg chg="del">
          <ac:chgData name="MISION TIC - Tutor (29)" userId="S::misiontic.tutor29@uis.edu.co::da5b7d74-377e-4be3-b8f6-74b5a82e8822" providerId="AD" clId="Web-{1B38BF3D-7F98-9D96-4142-6C2835986FFF}" dt="2022-07-06T02:52:59.532" v="172"/>
          <ac:picMkLst>
            <pc:docMk/>
            <pc:sldMk cId="557392095" sldId="264"/>
            <ac:picMk id="10" creationId="{E5B9781A-580D-E1AB-F0CE-818C696FEDBB}"/>
          </ac:picMkLst>
        </pc:picChg>
      </pc:sldChg>
      <pc:sldChg chg="addSp delSp modSp mod modClrScheme chgLayout">
        <pc:chgData name="MISION TIC - Tutor (29)" userId="S::misiontic.tutor29@uis.edu.co::da5b7d74-377e-4be3-b8f6-74b5a82e8822" providerId="AD" clId="Web-{1B38BF3D-7F98-9D96-4142-6C2835986FFF}" dt="2022-07-06T03:31:48.772" v="235" actId="1076"/>
        <pc:sldMkLst>
          <pc:docMk/>
          <pc:sldMk cId="2196009186" sldId="269"/>
        </pc:sldMkLst>
        <pc:spChg chg="add del mod">
          <ac:chgData name="MISION TIC - Tutor (29)" userId="S::misiontic.tutor29@uis.edu.co::da5b7d74-377e-4be3-b8f6-74b5a82e8822" providerId="AD" clId="Web-{1B38BF3D-7F98-9D96-4142-6C2835986FFF}" dt="2022-07-06T03:13:50.583" v="204"/>
          <ac:spMkLst>
            <pc:docMk/>
            <pc:sldMk cId="2196009186" sldId="269"/>
            <ac:spMk id="2" creationId="{CE451708-55DF-C574-627F-2A626B38F912}"/>
          </ac:spMkLst>
        </pc:spChg>
        <pc:spChg chg="add mod">
          <ac:chgData name="MISION TIC - Tutor (29)" userId="S::misiontic.tutor29@uis.edu.co::da5b7d74-377e-4be3-b8f6-74b5a82e8822" providerId="AD" clId="Web-{1B38BF3D-7F98-9D96-4142-6C2835986FFF}" dt="2022-07-06T03:14:00.286" v="217" actId="20577"/>
          <ac:spMkLst>
            <pc:docMk/>
            <pc:sldMk cId="2196009186" sldId="269"/>
            <ac:spMk id="3" creationId="{77933334-646A-02B4-B86E-0D05521B757F}"/>
          </ac:spMkLst>
        </pc:spChg>
        <pc:spChg chg="add del mod">
          <ac:chgData name="MISION TIC - Tutor (29)" userId="S::misiontic.tutor29@uis.edu.co::da5b7d74-377e-4be3-b8f6-74b5a82e8822" providerId="AD" clId="Web-{1B38BF3D-7F98-9D96-4142-6C2835986FFF}" dt="2022-07-06T03:14:16.568" v="218"/>
          <ac:spMkLst>
            <pc:docMk/>
            <pc:sldMk cId="2196009186" sldId="269"/>
            <ac:spMk id="4" creationId="{AE6E49A8-5C91-1A70-BB82-6A9D72C5F291}"/>
          </ac:spMkLst>
        </pc:spChg>
        <pc:spChg chg="add mod">
          <ac:chgData name="MISION TIC - Tutor (29)" userId="S::misiontic.tutor29@uis.edu.co::da5b7d74-377e-4be3-b8f6-74b5a82e8822" providerId="AD" clId="Web-{1B38BF3D-7F98-9D96-4142-6C2835986FFF}" dt="2022-07-06T03:31:43.615" v="231" actId="20577"/>
          <ac:spMkLst>
            <pc:docMk/>
            <pc:sldMk cId="2196009186" sldId="269"/>
            <ac:spMk id="7" creationId="{F0618E01-249A-A2A1-3796-8C104464A224}"/>
          </ac:spMkLst>
        </pc:spChg>
        <pc:picChg chg="add del mod ord">
          <ac:chgData name="MISION TIC - Tutor (29)" userId="S::misiontic.tutor29@uis.edu.co::da5b7d74-377e-4be3-b8f6-74b5a82e8822" providerId="AD" clId="Web-{1B38BF3D-7F98-9D96-4142-6C2835986FFF}" dt="2022-07-06T03:23:06.817" v="225"/>
          <ac:picMkLst>
            <pc:docMk/>
            <pc:sldMk cId="2196009186" sldId="269"/>
            <ac:picMk id="5" creationId="{68FAB114-CB34-FC9F-FEDF-C50A37FDFD24}"/>
          </ac:picMkLst>
        </pc:picChg>
        <pc:picChg chg="add mod">
          <ac:chgData name="MISION TIC - Tutor (29)" userId="S::misiontic.tutor29@uis.edu.co::da5b7d74-377e-4be3-b8f6-74b5a82e8822" providerId="AD" clId="Web-{1B38BF3D-7F98-9D96-4142-6C2835986FFF}" dt="2022-07-06T03:31:48.772" v="235" actId="1076"/>
          <ac:picMkLst>
            <pc:docMk/>
            <pc:sldMk cId="2196009186" sldId="269"/>
            <ac:picMk id="8" creationId="{6C7ADDB6-B1A2-4D90-6BA7-E782FB7D6D2C}"/>
          </ac:picMkLst>
        </pc:picChg>
      </pc:sldChg>
      <pc:sldChg chg="del">
        <pc:chgData name="MISION TIC - Tutor (29)" userId="S::misiontic.tutor29@uis.edu.co::da5b7d74-377e-4be3-b8f6-74b5a82e8822" providerId="AD" clId="Web-{1B38BF3D-7F98-9D96-4142-6C2835986FFF}" dt="2022-07-06T03:34:08.527" v="252"/>
        <pc:sldMkLst>
          <pc:docMk/>
          <pc:sldMk cId="2909856273" sldId="270"/>
        </pc:sldMkLst>
      </pc:sldChg>
      <pc:sldChg chg="addSp delSp modSp mod modClrScheme chgLayout">
        <pc:chgData name="MISION TIC - Tutor (29)" userId="S::misiontic.tutor29@uis.edu.co::da5b7d74-377e-4be3-b8f6-74b5a82e8822" providerId="AD" clId="Web-{1B38BF3D-7F98-9D96-4142-6C2835986FFF}" dt="2022-07-06T03:34:52.013" v="260" actId="1076"/>
        <pc:sldMkLst>
          <pc:docMk/>
          <pc:sldMk cId="2022844720" sldId="271"/>
        </pc:sldMkLst>
        <pc:spChg chg="add mod">
          <ac:chgData name="MISION TIC - Tutor (29)" userId="S::misiontic.tutor29@uis.edu.co::da5b7d74-377e-4be3-b8f6-74b5a82e8822" providerId="AD" clId="Web-{1B38BF3D-7F98-9D96-4142-6C2835986FFF}" dt="2022-07-06T03:34:52.013" v="260" actId="1076"/>
          <ac:spMkLst>
            <pc:docMk/>
            <pc:sldMk cId="2022844720" sldId="271"/>
            <ac:spMk id="2" creationId="{7D07265B-1BD0-843A-69B3-0BD898030BBC}"/>
          </ac:spMkLst>
        </pc:spChg>
        <pc:spChg chg="add del mod">
          <ac:chgData name="MISION TIC - Tutor (29)" userId="S::misiontic.tutor29@uis.edu.co::da5b7d74-377e-4be3-b8f6-74b5a82e8822" providerId="AD" clId="Web-{1B38BF3D-7F98-9D96-4142-6C2835986FFF}" dt="2022-07-06T03:34:47.731" v="259"/>
          <ac:spMkLst>
            <pc:docMk/>
            <pc:sldMk cId="2022844720" sldId="271"/>
            <ac:spMk id="3" creationId="{2A3A34CC-CF08-4AA3-0EB6-A7959747CBE8}"/>
          </ac:spMkLst>
        </pc:spChg>
      </pc:sldChg>
      <pc:sldChg chg="del">
        <pc:chgData name="MISION TIC - Tutor (29)" userId="S::misiontic.tutor29@uis.edu.co::da5b7d74-377e-4be3-b8f6-74b5a82e8822" providerId="AD" clId="Web-{1B38BF3D-7F98-9D96-4142-6C2835986FFF}" dt="2022-07-06T03:34:07.668" v="251"/>
        <pc:sldMkLst>
          <pc:docMk/>
          <pc:sldMk cId="1122057909" sldId="272"/>
        </pc:sldMkLst>
      </pc:sldChg>
      <pc:sldChg chg="modSp del">
        <pc:chgData name="MISION TIC - Tutor (29)" userId="S::misiontic.tutor29@uis.edu.co::da5b7d74-377e-4be3-b8f6-74b5a82e8822" providerId="AD" clId="Web-{1B38BF3D-7F98-9D96-4142-6C2835986FFF}" dt="2022-07-06T03:35:44.842" v="261"/>
        <pc:sldMkLst>
          <pc:docMk/>
          <pc:sldMk cId="2399888588" sldId="278"/>
        </pc:sldMkLst>
        <pc:spChg chg="mod">
          <ac:chgData name="MISION TIC - Tutor (29)" userId="S::misiontic.tutor29@uis.edu.co::da5b7d74-377e-4be3-b8f6-74b5a82e8822" providerId="AD" clId="Web-{1B38BF3D-7F98-9D96-4142-6C2835986FFF}" dt="2022-07-06T02:28:46.709" v="67" actId="20577"/>
          <ac:spMkLst>
            <pc:docMk/>
            <pc:sldMk cId="2399888588" sldId="278"/>
            <ac:spMk id="4" creationId="{C2EBB878-B858-46E1-5D28-C9DF4307AC08}"/>
          </ac:spMkLst>
        </pc:spChg>
        <pc:spChg chg="mod">
          <ac:chgData name="MISION TIC - Tutor (29)" userId="S::misiontic.tutor29@uis.edu.co::da5b7d74-377e-4be3-b8f6-74b5a82e8822" providerId="AD" clId="Web-{1B38BF3D-7F98-9D96-4142-6C2835986FFF}" dt="2022-07-06T02:29:26.648" v="91" actId="20577"/>
          <ac:spMkLst>
            <pc:docMk/>
            <pc:sldMk cId="2399888588" sldId="278"/>
            <ac:spMk id="5" creationId="{2A2E5778-F590-1784-8180-BBF2BBF97663}"/>
          </ac:spMkLst>
        </pc:spChg>
      </pc:sldChg>
      <pc:sldChg chg="addSp delSp modSp">
        <pc:chgData name="MISION TIC - Tutor (29)" userId="S::misiontic.tutor29@uis.edu.co::da5b7d74-377e-4be3-b8f6-74b5a82e8822" providerId="AD" clId="Web-{1B38BF3D-7F98-9D96-4142-6C2835986FFF}" dt="2022-07-06T03:03:23.393" v="195" actId="1076"/>
        <pc:sldMkLst>
          <pc:docMk/>
          <pc:sldMk cId="1668713815" sldId="280"/>
        </pc:sldMkLst>
        <pc:spChg chg="add del mod">
          <ac:chgData name="MISION TIC - Tutor (29)" userId="S::misiontic.tutor29@uis.edu.co::da5b7d74-377e-4be3-b8f6-74b5a82e8822" providerId="AD" clId="Web-{1B38BF3D-7F98-9D96-4142-6C2835986FFF}" dt="2022-07-06T03:02:55.924" v="184"/>
          <ac:spMkLst>
            <pc:docMk/>
            <pc:sldMk cId="1668713815" sldId="280"/>
            <ac:spMk id="6" creationId="{9C82723D-6573-0E96-1612-DD4B88DF3ADF}"/>
          </ac:spMkLst>
        </pc:spChg>
        <pc:picChg chg="del">
          <ac:chgData name="MISION TIC - Tutor (29)" userId="S::misiontic.tutor29@uis.edu.co::da5b7d74-377e-4be3-b8f6-74b5a82e8822" providerId="AD" clId="Web-{1B38BF3D-7F98-9D96-4142-6C2835986FFF}" dt="2022-07-06T03:00:22.419" v="183"/>
          <ac:picMkLst>
            <pc:docMk/>
            <pc:sldMk cId="1668713815" sldId="280"/>
            <ac:picMk id="4" creationId="{C6AAE684-C3C5-9874-F77A-B509B112D868}"/>
          </ac:picMkLst>
        </pc:picChg>
        <pc:picChg chg="del">
          <ac:chgData name="MISION TIC - Tutor (29)" userId="S::misiontic.tutor29@uis.edu.co::da5b7d74-377e-4be3-b8f6-74b5a82e8822" providerId="AD" clId="Web-{1B38BF3D-7F98-9D96-4142-6C2835986FFF}" dt="2022-07-06T03:00:21.841" v="182"/>
          <ac:picMkLst>
            <pc:docMk/>
            <pc:sldMk cId="1668713815" sldId="280"/>
            <ac:picMk id="5" creationId="{271EDA5D-22F8-A783-1D77-CEA6006700B1}"/>
          </ac:picMkLst>
        </pc:picChg>
        <pc:picChg chg="add mod ord">
          <ac:chgData name="MISION TIC - Tutor (29)" userId="S::misiontic.tutor29@uis.edu.co::da5b7d74-377e-4be3-b8f6-74b5a82e8822" providerId="AD" clId="Web-{1B38BF3D-7F98-9D96-4142-6C2835986FFF}" dt="2022-07-06T03:03:23.393" v="195" actId="1076"/>
          <ac:picMkLst>
            <pc:docMk/>
            <pc:sldMk cId="1668713815" sldId="280"/>
            <ac:picMk id="7" creationId="{082C8C54-2680-D7D2-F899-359EFFD4F78B}"/>
          </ac:picMkLst>
        </pc:picChg>
        <pc:picChg chg="add mod">
          <ac:chgData name="MISION TIC - Tutor (29)" userId="S::misiontic.tutor29@uis.edu.co::da5b7d74-377e-4be3-b8f6-74b5a82e8822" providerId="AD" clId="Web-{1B38BF3D-7F98-9D96-4142-6C2835986FFF}" dt="2022-07-06T03:03:22.456" v="194" actId="14100"/>
          <ac:picMkLst>
            <pc:docMk/>
            <pc:sldMk cId="1668713815" sldId="280"/>
            <ac:picMk id="8" creationId="{CB71114A-2F4E-8055-99EB-0F51864B2E38}"/>
          </ac:picMkLst>
        </pc:picChg>
      </pc:sldChg>
      <pc:sldChg chg="addSp delSp modSp">
        <pc:chgData name="MISION TIC - Tutor (29)" userId="S::misiontic.tutor29@uis.edu.co::da5b7d74-377e-4be3-b8f6-74b5a82e8822" providerId="AD" clId="Web-{1B38BF3D-7F98-9D96-4142-6C2835986FFF}" dt="2022-07-06T03:03:55.894" v="199" actId="1076"/>
        <pc:sldMkLst>
          <pc:docMk/>
          <pc:sldMk cId="1243611130" sldId="281"/>
        </pc:sldMkLst>
        <pc:picChg chg="add mod">
          <ac:chgData name="MISION TIC - Tutor (29)" userId="S::misiontic.tutor29@uis.edu.co::da5b7d74-377e-4be3-b8f6-74b5a82e8822" providerId="AD" clId="Web-{1B38BF3D-7F98-9D96-4142-6C2835986FFF}" dt="2022-07-06T03:03:55.894" v="199" actId="1076"/>
          <ac:picMkLst>
            <pc:docMk/>
            <pc:sldMk cId="1243611130" sldId="281"/>
            <ac:picMk id="3" creationId="{B97ECBFA-31E4-290B-3E2B-A81A50B7105D}"/>
          </ac:picMkLst>
        </pc:picChg>
        <pc:picChg chg="del">
          <ac:chgData name="MISION TIC - Tutor (29)" userId="S::misiontic.tutor29@uis.edu.co::da5b7d74-377e-4be3-b8f6-74b5a82e8822" providerId="AD" clId="Web-{1B38BF3D-7F98-9D96-4142-6C2835986FFF}" dt="2022-07-06T03:00:20.029" v="181"/>
          <ac:picMkLst>
            <pc:docMk/>
            <pc:sldMk cId="1243611130" sldId="281"/>
            <ac:picMk id="7" creationId="{9E97E8FE-C947-EEB8-D0E5-A65B5932EE59}"/>
          </ac:picMkLst>
        </pc:picChg>
      </pc:sldChg>
      <pc:sldChg chg="addSp delSp modSp">
        <pc:chgData name="MISION TIC - Tutor (29)" userId="S::misiontic.tutor29@uis.edu.co::da5b7d74-377e-4be3-b8f6-74b5a82e8822" providerId="AD" clId="Web-{1B38BF3D-7F98-9D96-4142-6C2835986FFF}" dt="2022-07-06T02:44:54.846" v="118" actId="14100"/>
        <pc:sldMkLst>
          <pc:docMk/>
          <pc:sldMk cId="478147238" sldId="282"/>
        </pc:sldMkLst>
        <pc:spChg chg="add del mod">
          <ac:chgData name="MISION TIC - Tutor (29)" userId="S::misiontic.tutor29@uis.edu.co::da5b7d74-377e-4be3-b8f6-74b5a82e8822" providerId="AD" clId="Web-{1B38BF3D-7F98-9D96-4142-6C2835986FFF}" dt="2022-07-06T02:43:43.719" v="98"/>
          <ac:spMkLst>
            <pc:docMk/>
            <pc:sldMk cId="478147238" sldId="282"/>
            <ac:spMk id="5" creationId="{F272CADB-3E32-C89D-B11B-395C175E9A54}"/>
          </ac:spMkLst>
        </pc:spChg>
        <pc:picChg chg="del mod">
          <ac:chgData name="MISION TIC - Tutor (29)" userId="S::misiontic.tutor29@uis.edu.co::da5b7d74-377e-4be3-b8f6-74b5a82e8822" providerId="AD" clId="Web-{1B38BF3D-7F98-9D96-4142-6C2835986FFF}" dt="2022-07-06T02:43:35.594" v="95"/>
          <ac:picMkLst>
            <pc:docMk/>
            <pc:sldMk cId="478147238" sldId="282"/>
            <ac:picMk id="4" creationId="{4F80A14B-A443-2E7A-E119-A2E62471439C}"/>
          </ac:picMkLst>
        </pc:picChg>
        <pc:picChg chg="del mod">
          <ac:chgData name="MISION TIC - Tutor (29)" userId="S::misiontic.tutor29@uis.edu.co::da5b7d74-377e-4be3-b8f6-74b5a82e8822" providerId="AD" clId="Web-{1B38BF3D-7F98-9D96-4142-6C2835986FFF}" dt="2022-07-06T02:43:39.047" v="96"/>
          <ac:picMkLst>
            <pc:docMk/>
            <pc:sldMk cId="478147238" sldId="282"/>
            <ac:picMk id="6" creationId="{2DFFB3E1-5A36-FB3E-578C-15423CBB3251}"/>
          </ac:picMkLst>
        </pc:picChg>
        <pc:picChg chg="add mod">
          <ac:chgData name="MISION TIC - Tutor (29)" userId="S::misiontic.tutor29@uis.edu.co::da5b7d74-377e-4be3-b8f6-74b5a82e8822" providerId="AD" clId="Web-{1B38BF3D-7F98-9D96-4142-6C2835986FFF}" dt="2022-07-06T02:44:54.846" v="118" actId="14100"/>
          <ac:picMkLst>
            <pc:docMk/>
            <pc:sldMk cId="478147238" sldId="282"/>
            <ac:picMk id="7" creationId="{6D10611B-8EC6-D70E-E94B-55D31C7635A5}"/>
          </ac:picMkLst>
        </pc:picChg>
        <pc:picChg chg="add mod">
          <ac:chgData name="MISION TIC - Tutor (29)" userId="S::misiontic.tutor29@uis.edu.co::da5b7d74-377e-4be3-b8f6-74b5a82e8822" providerId="AD" clId="Web-{1B38BF3D-7F98-9D96-4142-6C2835986FFF}" dt="2022-07-06T02:44:50.690" v="117" actId="14100"/>
          <ac:picMkLst>
            <pc:docMk/>
            <pc:sldMk cId="478147238" sldId="282"/>
            <ac:picMk id="8" creationId="{EF45B6BE-85D4-6C55-95D0-79AD6D6A377D}"/>
          </ac:picMkLst>
        </pc:picChg>
      </pc:sldChg>
      <pc:sldChg chg="addSp delSp modSp">
        <pc:chgData name="MISION TIC - Tutor (29)" userId="S::misiontic.tutor29@uis.edu.co::da5b7d74-377e-4be3-b8f6-74b5a82e8822" providerId="AD" clId="Web-{1B38BF3D-7F98-9D96-4142-6C2835986FFF}" dt="2022-07-06T02:45:33.472" v="126" actId="1076"/>
        <pc:sldMkLst>
          <pc:docMk/>
          <pc:sldMk cId="841350571" sldId="283"/>
        </pc:sldMkLst>
        <pc:spChg chg="add del mod">
          <ac:chgData name="MISION TIC - Tutor (29)" userId="S::misiontic.tutor29@uis.edu.co::da5b7d74-377e-4be3-b8f6-74b5a82e8822" providerId="AD" clId="Web-{1B38BF3D-7F98-9D96-4142-6C2835986FFF}" dt="2022-07-06T02:43:45.782" v="99"/>
          <ac:spMkLst>
            <pc:docMk/>
            <pc:sldMk cId="841350571" sldId="283"/>
            <ac:spMk id="5" creationId="{7626F6B0-D119-FB24-7A50-657B5D2E7EFB}"/>
          </ac:spMkLst>
        </pc:spChg>
        <pc:picChg chg="del">
          <ac:chgData name="MISION TIC - Tutor (29)" userId="S::misiontic.tutor29@uis.edu.co::da5b7d74-377e-4be3-b8f6-74b5a82e8822" providerId="AD" clId="Web-{1B38BF3D-7F98-9D96-4142-6C2835986FFF}" dt="2022-07-06T02:43:41.235" v="97"/>
          <ac:picMkLst>
            <pc:docMk/>
            <pc:sldMk cId="841350571" sldId="283"/>
            <ac:picMk id="4" creationId="{94F73457-A1E0-7352-68EC-0A6AEDE733C4}"/>
          </ac:picMkLst>
        </pc:picChg>
        <pc:picChg chg="add mod">
          <ac:chgData name="MISION TIC - Tutor (29)" userId="S::misiontic.tutor29@uis.edu.co::da5b7d74-377e-4be3-b8f6-74b5a82e8822" providerId="AD" clId="Web-{1B38BF3D-7F98-9D96-4142-6C2835986FFF}" dt="2022-07-06T02:45:33.472" v="126" actId="1076"/>
          <ac:picMkLst>
            <pc:docMk/>
            <pc:sldMk cId="841350571" sldId="283"/>
            <ac:picMk id="6" creationId="{4EB7E919-FC66-243E-7BD5-534111C82EFD}"/>
          </ac:picMkLst>
        </pc:picChg>
      </pc:sldChg>
      <pc:sldChg chg="addSp delSp modSp ord">
        <pc:chgData name="MISION TIC - Tutor (29)" userId="S::misiontic.tutor29@uis.edu.co::da5b7d74-377e-4be3-b8f6-74b5a82e8822" providerId="AD" clId="Web-{1B38BF3D-7F98-9D96-4142-6C2835986FFF}" dt="2022-07-06T02:47:31.851" v="145" actId="1076"/>
        <pc:sldMkLst>
          <pc:docMk/>
          <pc:sldMk cId="5304152" sldId="284"/>
        </pc:sldMkLst>
        <pc:spChg chg="del mod">
          <ac:chgData name="MISION TIC - Tutor (29)" userId="S::misiontic.tutor29@uis.edu.co::da5b7d74-377e-4be3-b8f6-74b5a82e8822" providerId="AD" clId="Web-{1B38BF3D-7F98-9D96-4142-6C2835986FFF}" dt="2022-07-06T02:17:02.424" v="4"/>
          <ac:spMkLst>
            <pc:docMk/>
            <pc:sldMk cId="5304152" sldId="284"/>
            <ac:spMk id="3" creationId="{149F27D2-E7F2-BEA1-CA7F-4C646428C775}"/>
          </ac:spMkLst>
        </pc:spChg>
        <pc:spChg chg="add del mod">
          <ac:chgData name="MISION TIC - Tutor (29)" userId="S::misiontic.tutor29@uis.edu.co::da5b7d74-377e-4be3-b8f6-74b5a82e8822" providerId="AD" clId="Web-{1B38BF3D-7F98-9D96-4142-6C2835986FFF}" dt="2022-07-06T02:17:19.096" v="11"/>
          <ac:spMkLst>
            <pc:docMk/>
            <pc:sldMk cId="5304152" sldId="284"/>
            <ac:spMk id="6" creationId="{71903B15-6040-5B17-A1D5-E30123AA7749}"/>
          </ac:spMkLst>
        </pc:spChg>
        <pc:spChg chg="add del mod">
          <ac:chgData name="MISION TIC - Tutor (29)" userId="S::misiontic.tutor29@uis.edu.co::da5b7d74-377e-4be3-b8f6-74b5a82e8822" providerId="AD" clId="Web-{1B38BF3D-7F98-9D96-4142-6C2835986FFF}" dt="2022-07-06T02:17:53.800" v="14"/>
          <ac:spMkLst>
            <pc:docMk/>
            <pc:sldMk cId="5304152" sldId="284"/>
            <ac:spMk id="9" creationId="{BAC22863-951D-4913-09EF-F0365D4B4786}"/>
          </ac:spMkLst>
        </pc:spChg>
        <pc:spChg chg="add del mod">
          <ac:chgData name="MISION TIC - Tutor (29)" userId="S::misiontic.tutor29@uis.edu.co::da5b7d74-377e-4be3-b8f6-74b5a82e8822" providerId="AD" clId="Web-{1B38BF3D-7F98-9D96-4142-6C2835986FFF}" dt="2022-07-06T02:18:11.051" v="16"/>
          <ac:spMkLst>
            <pc:docMk/>
            <pc:sldMk cId="5304152" sldId="284"/>
            <ac:spMk id="12" creationId="{BDB8C36A-16D3-8E7F-CC71-7758929B0DB2}"/>
          </ac:spMkLst>
        </pc:spChg>
        <pc:spChg chg="add del mod">
          <ac:chgData name="MISION TIC - Tutor (29)" userId="S::misiontic.tutor29@uis.edu.co::da5b7d74-377e-4be3-b8f6-74b5a82e8822" providerId="AD" clId="Web-{1B38BF3D-7F98-9D96-4142-6C2835986FFF}" dt="2022-07-06T02:46:22.630" v="127"/>
          <ac:spMkLst>
            <pc:docMk/>
            <pc:sldMk cId="5304152" sldId="284"/>
            <ac:spMk id="16" creationId="{FCB5277A-DAA4-8569-AB79-43519B99C093}"/>
          </ac:spMkLst>
        </pc:spChg>
        <pc:picChg chg="add del mod ord">
          <ac:chgData name="MISION TIC - Tutor (29)" userId="S::misiontic.tutor29@uis.edu.co::da5b7d74-377e-4be3-b8f6-74b5a82e8822" providerId="AD" clId="Web-{1B38BF3D-7F98-9D96-4142-6C2835986FFF}" dt="2022-07-06T02:17:16.408" v="10"/>
          <ac:picMkLst>
            <pc:docMk/>
            <pc:sldMk cId="5304152" sldId="284"/>
            <ac:picMk id="4" creationId="{2C06FB07-1DD6-9B39-3D6B-F014295B530A}"/>
          </ac:picMkLst>
        </pc:picChg>
        <pc:picChg chg="add del mod ord">
          <ac:chgData name="MISION TIC - Tutor (29)" userId="S::misiontic.tutor29@uis.edu.co::da5b7d74-377e-4be3-b8f6-74b5a82e8822" providerId="AD" clId="Web-{1B38BF3D-7F98-9D96-4142-6C2835986FFF}" dt="2022-07-06T02:17:23.768" v="13"/>
          <ac:picMkLst>
            <pc:docMk/>
            <pc:sldMk cId="5304152" sldId="284"/>
            <ac:picMk id="7" creationId="{0E11E9E4-3F0D-7C6D-72C3-08FB47A51072}"/>
          </ac:picMkLst>
        </pc:picChg>
        <pc:picChg chg="add del mod ord">
          <ac:chgData name="MISION TIC - Tutor (29)" userId="S::misiontic.tutor29@uis.edu.co::da5b7d74-377e-4be3-b8f6-74b5a82e8822" providerId="AD" clId="Web-{1B38BF3D-7F98-9D96-4142-6C2835986FFF}" dt="2022-07-06T02:17:56.316" v="15"/>
          <ac:picMkLst>
            <pc:docMk/>
            <pc:sldMk cId="5304152" sldId="284"/>
            <ac:picMk id="10" creationId="{C5BCD916-1BAE-FE93-98EE-EE41FA259A29}"/>
          </ac:picMkLst>
        </pc:picChg>
        <pc:picChg chg="add del mod ord">
          <ac:chgData name="MISION TIC - Tutor (29)" userId="S::misiontic.tutor29@uis.edu.co::da5b7d74-377e-4be3-b8f6-74b5a82e8822" providerId="AD" clId="Web-{1B38BF3D-7F98-9D96-4142-6C2835986FFF}" dt="2022-07-06T02:34:53.720" v="93"/>
          <ac:picMkLst>
            <pc:docMk/>
            <pc:sldMk cId="5304152" sldId="284"/>
            <ac:picMk id="13" creationId="{1CBC9533-451D-7AD9-C3A7-F5C579FD304A}"/>
          </ac:picMkLst>
        </pc:picChg>
        <pc:picChg chg="add del mod">
          <ac:chgData name="MISION TIC - Tutor (29)" userId="S::misiontic.tutor29@uis.edu.co::da5b7d74-377e-4be3-b8f6-74b5a82e8822" providerId="AD" clId="Web-{1B38BF3D-7F98-9D96-4142-6C2835986FFF}" dt="2022-07-06T02:34:53.251" v="92"/>
          <ac:picMkLst>
            <pc:docMk/>
            <pc:sldMk cId="5304152" sldId="284"/>
            <ac:picMk id="14" creationId="{46E838B7-3398-5C68-75E9-AEFD5C66A9D4}"/>
          </ac:picMkLst>
        </pc:picChg>
        <pc:picChg chg="add mod">
          <ac:chgData name="MISION TIC - Tutor (29)" userId="S::misiontic.tutor29@uis.edu.co::da5b7d74-377e-4be3-b8f6-74b5a82e8822" providerId="AD" clId="Web-{1B38BF3D-7F98-9D96-4142-6C2835986FFF}" dt="2022-07-06T02:46:34.052" v="134" actId="1076"/>
          <ac:picMkLst>
            <pc:docMk/>
            <pc:sldMk cId="5304152" sldId="284"/>
            <ac:picMk id="17" creationId="{52BAD655-CA44-42C4-54E5-8F3ABEF5A509}"/>
          </ac:picMkLst>
        </pc:picChg>
        <pc:picChg chg="add mod">
          <ac:chgData name="MISION TIC - Tutor (29)" userId="S::misiontic.tutor29@uis.edu.co::da5b7d74-377e-4be3-b8f6-74b5a82e8822" providerId="AD" clId="Web-{1B38BF3D-7F98-9D96-4142-6C2835986FFF}" dt="2022-07-06T02:47:31.851" v="145" actId="1076"/>
          <ac:picMkLst>
            <pc:docMk/>
            <pc:sldMk cId="5304152" sldId="284"/>
            <ac:picMk id="18" creationId="{79771EDE-607A-8442-F58E-7183D01CCC03}"/>
          </ac:picMkLst>
        </pc:picChg>
      </pc:sldChg>
      <pc:sldChg chg="delSp add">
        <pc:chgData name="MISION TIC - Tutor (29)" userId="S::misiontic.tutor29@uis.edu.co::da5b7d74-377e-4be3-b8f6-74b5a82e8822" providerId="AD" clId="Web-{1B38BF3D-7F98-9D96-4142-6C2835986FFF}" dt="2022-07-06T02:16:59.033" v="1"/>
        <pc:sldMkLst>
          <pc:docMk/>
          <pc:sldMk cId="3539185480" sldId="285"/>
        </pc:sldMkLst>
        <pc:picChg chg="del">
          <ac:chgData name="MISION TIC - Tutor (29)" userId="S::misiontic.tutor29@uis.edu.co::da5b7d74-377e-4be3-b8f6-74b5a82e8822" providerId="AD" clId="Web-{1B38BF3D-7F98-9D96-4142-6C2835986FFF}" dt="2022-07-06T02:16:59.033" v="1"/>
          <ac:picMkLst>
            <pc:docMk/>
            <pc:sldMk cId="3539185480" sldId="285"/>
            <ac:picMk id="2" creationId="{88D36EFB-E028-F650-F1E7-127A500A7D8F}"/>
          </ac:picMkLst>
        </pc:picChg>
      </pc:sldChg>
      <pc:sldChg chg="addSp delSp modSp new">
        <pc:chgData name="MISION TIC - Tutor (29)" userId="S::misiontic.tutor29@uis.edu.co::da5b7d74-377e-4be3-b8f6-74b5a82e8822" providerId="AD" clId="Web-{1B38BF3D-7F98-9D96-4142-6C2835986FFF}" dt="2022-07-06T02:47:23.913" v="144" actId="1076"/>
        <pc:sldMkLst>
          <pc:docMk/>
          <pc:sldMk cId="2030343740" sldId="286"/>
        </pc:sldMkLst>
        <pc:spChg chg="mod">
          <ac:chgData name="MISION TIC - Tutor (29)" userId="S::misiontic.tutor29@uis.edu.co::da5b7d74-377e-4be3-b8f6-74b5a82e8822" providerId="AD" clId="Web-{1B38BF3D-7F98-9D96-4142-6C2835986FFF}" dt="2022-07-06T02:20:08.601" v="47" actId="20577"/>
          <ac:spMkLst>
            <pc:docMk/>
            <pc:sldMk cId="2030343740" sldId="286"/>
            <ac:spMk id="2" creationId="{F9D9791A-2E05-0395-FB15-96EFAB2801A2}"/>
          </ac:spMkLst>
        </pc:spChg>
        <pc:spChg chg="del">
          <ac:chgData name="MISION TIC - Tutor (29)" userId="S::misiontic.tutor29@uis.edu.co::da5b7d74-377e-4be3-b8f6-74b5a82e8822" providerId="AD" clId="Web-{1B38BF3D-7F98-9D96-4142-6C2835986FFF}" dt="2022-07-06T02:20:25.914" v="48"/>
          <ac:spMkLst>
            <pc:docMk/>
            <pc:sldMk cId="2030343740" sldId="286"/>
            <ac:spMk id="3" creationId="{4D485975-E4A4-5E65-7DF3-911E33EEAF7F}"/>
          </ac:spMkLst>
        </pc:spChg>
        <pc:spChg chg="add del mod">
          <ac:chgData name="MISION TIC - Tutor (29)" userId="S::misiontic.tutor29@uis.edu.co::da5b7d74-377e-4be3-b8f6-74b5a82e8822" providerId="AD" clId="Web-{1B38BF3D-7F98-9D96-4142-6C2835986FFF}" dt="2022-07-06T02:47:00.443" v="138"/>
          <ac:spMkLst>
            <pc:docMk/>
            <pc:sldMk cId="2030343740" sldId="286"/>
            <ac:spMk id="6" creationId="{208CC6B8-9F8B-30D5-2D6F-CB0E05CE23FB}"/>
          </ac:spMkLst>
        </pc:spChg>
        <pc:picChg chg="add del mod ord">
          <ac:chgData name="MISION TIC - Tutor (29)" userId="S::misiontic.tutor29@uis.edu.co::da5b7d74-377e-4be3-b8f6-74b5a82e8822" providerId="AD" clId="Web-{1B38BF3D-7F98-9D96-4142-6C2835986FFF}" dt="2022-07-06T02:34:56.313" v="94"/>
          <ac:picMkLst>
            <pc:docMk/>
            <pc:sldMk cId="2030343740" sldId="286"/>
            <ac:picMk id="4" creationId="{BAB697F2-D060-85D8-68D4-C1DD3412F6C9}"/>
          </ac:picMkLst>
        </pc:picChg>
        <pc:picChg chg="add mod">
          <ac:chgData name="MISION TIC - Tutor (29)" userId="S::misiontic.tutor29@uis.edu.co::da5b7d74-377e-4be3-b8f6-74b5a82e8822" providerId="AD" clId="Web-{1B38BF3D-7F98-9D96-4142-6C2835986FFF}" dt="2022-07-06T02:47:23.913" v="144" actId="1076"/>
          <ac:picMkLst>
            <pc:docMk/>
            <pc:sldMk cId="2030343740" sldId="286"/>
            <ac:picMk id="7" creationId="{61F80B1B-BB9F-9C05-0DE9-233CC490608E}"/>
          </ac:picMkLst>
        </pc:picChg>
      </pc:sldChg>
      <pc:sldChg chg="modSp add del replId">
        <pc:chgData name="MISION TIC - Tutor (29)" userId="S::misiontic.tutor29@uis.edu.co::da5b7d74-377e-4be3-b8f6-74b5a82e8822" providerId="AD" clId="Web-{1B38BF3D-7F98-9D96-4142-6C2835986FFF}" dt="2022-07-06T03:33:47.183" v="248"/>
        <pc:sldMkLst>
          <pc:docMk/>
          <pc:sldMk cId="3244926936" sldId="287"/>
        </pc:sldMkLst>
        <pc:spChg chg="mod">
          <ac:chgData name="MISION TIC - Tutor (29)" userId="S::misiontic.tutor29@uis.edu.co::da5b7d74-377e-4be3-b8f6-74b5a82e8822" providerId="AD" clId="Web-{1B38BF3D-7F98-9D96-4142-6C2835986FFF}" dt="2022-07-06T03:32:12.069" v="237" actId="20577"/>
          <ac:spMkLst>
            <pc:docMk/>
            <pc:sldMk cId="3244926936" sldId="287"/>
            <ac:spMk id="7" creationId="{F0618E01-249A-A2A1-3796-8C104464A224}"/>
          </ac:spMkLst>
        </pc:spChg>
      </pc:sldChg>
      <pc:sldChg chg="addSp delSp modSp add replId">
        <pc:chgData name="MISION TIC - Tutor (29)" userId="S::misiontic.tutor29@uis.edu.co::da5b7d74-377e-4be3-b8f6-74b5a82e8822" providerId="AD" clId="Web-{1B38BF3D-7F98-9D96-4142-6C2835986FFF}" dt="2022-07-06T03:33:55.167" v="250" actId="20577"/>
        <pc:sldMkLst>
          <pc:docMk/>
          <pc:sldMk cId="358701696" sldId="288"/>
        </pc:sldMkLst>
        <pc:spChg chg="mod">
          <ac:chgData name="MISION TIC - Tutor (29)" userId="S::misiontic.tutor29@uis.edu.co::da5b7d74-377e-4be3-b8f6-74b5a82e8822" providerId="AD" clId="Web-{1B38BF3D-7F98-9D96-4142-6C2835986FFF}" dt="2022-07-06T03:33:55.167" v="250" actId="20577"/>
          <ac:spMkLst>
            <pc:docMk/>
            <pc:sldMk cId="358701696" sldId="288"/>
            <ac:spMk id="7" creationId="{F0618E01-249A-A2A1-3796-8C104464A224}"/>
          </ac:spMkLst>
        </pc:spChg>
        <pc:picChg chg="add mod">
          <ac:chgData name="MISION TIC - Tutor (29)" userId="S::misiontic.tutor29@uis.edu.co::da5b7d74-377e-4be3-b8f6-74b5a82e8822" providerId="AD" clId="Web-{1B38BF3D-7F98-9D96-4142-6C2835986FFF}" dt="2022-07-06T03:33:00.728" v="247" actId="1076"/>
          <ac:picMkLst>
            <pc:docMk/>
            <pc:sldMk cId="358701696" sldId="288"/>
            <ac:picMk id="2" creationId="{A0431A93-2622-16AC-FB37-6B7F82BE1C81}"/>
          </ac:picMkLst>
        </pc:picChg>
        <pc:picChg chg="del">
          <ac:chgData name="MISION TIC - Tutor (29)" userId="S::misiontic.tutor29@uis.edu.co::da5b7d74-377e-4be3-b8f6-74b5a82e8822" providerId="AD" clId="Web-{1B38BF3D-7F98-9D96-4142-6C2835986FFF}" dt="2022-07-06T03:32:23.273" v="243"/>
          <ac:picMkLst>
            <pc:docMk/>
            <pc:sldMk cId="358701696" sldId="288"/>
            <ac:picMk id="8" creationId="{6C7ADDB6-B1A2-4D90-6BA7-E782FB7D6D2C}"/>
          </ac:picMkLst>
        </pc:picChg>
      </pc:sldChg>
      <pc:sldChg chg="add del replId">
        <pc:chgData name="MISION TIC - Tutor (29)" userId="S::misiontic.tutor29@uis.edu.co::da5b7d74-377e-4be3-b8f6-74b5a82e8822" providerId="AD" clId="Web-{1B38BF3D-7F98-9D96-4142-6C2835986FFF}" dt="2022-07-06T03:32:14.304" v="240"/>
        <pc:sldMkLst>
          <pc:docMk/>
          <pc:sldMk cId="4221436437" sldId="289"/>
        </pc:sldMkLst>
      </pc:sldChg>
    </pc:docChg>
  </pc:docChgLst>
  <pc:docChgLst>
    <pc:chgData name="MISION TIC - Tutor (29)" userId="S::misiontic.tutor29@uis.edu.co::da5b7d74-377e-4be3-b8f6-74b5a82e8822" providerId="AD" clId="Web-{7B06504C-4836-17CF-45DA-5B1D352038BA}"/>
    <pc:docChg chg="addSld delSld modSld sldOrd">
      <pc:chgData name="MISION TIC - Tutor (29)" userId="S::misiontic.tutor29@uis.edu.co::da5b7d74-377e-4be3-b8f6-74b5a82e8822" providerId="AD" clId="Web-{7B06504C-4836-17CF-45DA-5B1D352038BA}" dt="2022-07-06T02:16:32.054" v="258"/>
      <pc:docMkLst>
        <pc:docMk/>
      </pc:docMkLst>
      <pc:sldChg chg="modSp">
        <pc:chgData name="MISION TIC - Tutor (29)" userId="S::misiontic.tutor29@uis.edu.co::da5b7d74-377e-4be3-b8f6-74b5a82e8822" providerId="AD" clId="Web-{7B06504C-4836-17CF-45DA-5B1D352038BA}" dt="2022-07-06T00:35:13.484" v="32" actId="20577"/>
        <pc:sldMkLst>
          <pc:docMk/>
          <pc:sldMk cId="1142741558" sldId="260"/>
        </pc:sldMkLst>
        <pc:spChg chg="mod">
          <ac:chgData name="MISION TIC - Tutor (29)" userId="S::misiontic.tutor29@uis.edu.co::da5b7d74-377e-4be3-b8f6-74b5a82e8822" providerId="AD" clId="Web-{7B06504C-4836-17CF-45DA-5B1D352038BA}" dt="2022-07-06T00:35:13.484" v="32" actId="20577"/>
          <ac:spMkLst>
            <pc:docMk/>
            <pc:sldMk cId="1142741558" sldId="260"/>
            <ac:spMk id="5" creationId="{E6580654-314C-A1FE-E73A-0AC0D503977D}"/>
          </ac:spMkLst>
        </pc:spChg>
      </pc:sldChg>
      <pc:sldChg chg="addSp modSp">
        <pc:chgData name="MISION TIC - Tutor (29)" userId="S::misiontic.tutor29@uis.edu.co::da5b7d74-377e-4be3-b8f6-74b5a82e8822" providerId="AD" clId="Web-{7B06504C-4836-17CF-45DA-5B1D352038BA}" dt="2022-07-06T00:22:29.908" v="22" actId="1076"/>
        <pc:sldMkLst>
          <pc:docMk/>
          <pc:sldMk cId="557392095" sldId="264"/>
        </pc:sldMkLst>
        <pc:spChg chg="add mod">
          <ac:chgData name="MISION TIC - Tutor (29)" userId="S::misiontic.tutor29@uis.edu.co::da5b7d74-377e-4be3-b8f6-74b5a82e8822" providerId="AD" clId="Web-{7B06504C-4836-17CF-45DA-5B1D352038BA}" dt="2022-07-06T00:22:29.908" v="22" actId="1076"/>
          <ac:spMkLst>
            <pc:docMk/>
            <pc:sldMk cId="557392095" sldId="264"/>
            <ac:spMk id="2" creationId="{CB529B7B-4AC1-BA04-7FE4-FBBBC1242E14}"/>
          </ac:spMkLst>
        </pc:spChg>
      </pc:sldChg>
      <pc:sldChg chg="addSp modSp del">
        <pc:chgData name="MISION TIC - Tutor (29)" userId="S::misiontic.tutor29@uis.edu.co::da5b7d74-377e-4be3-b8f6-74b5a82e8822" providerId="AD" clId="Web-{7B06504C-4836-17CF-45DA-5B1D352038BA}" dt="2022-07-06T02:16:32.054" v="258"/>
        <pc:sldMkLst>
          <pc:docMk/>
          <pc:sldMk cId="4265989301" sldId="266"/>
        </pc:sldMkLst>
        <pc:picChg chg="add mod">
          <ac:chgData name="MISION TIC - Tutor (29)" userId="S::misiontic.tutor29@uis.edu.co::da5b7d74-377e-4be3-b8f6-74b5a82e8822" providerId="AD" clId="Web-{7B06504C-4836-17CF-45DA-5B1D352038BA}" dt="2022-07-06T02:16:27.929" v="257"/>
          <ac:picMkLst>
            <pc:docMk/>
            <pc:sldMk cId="4265989301" sldId="266"/>
            <ac:picMk id="2" creationId="{88D36EFB-E028-F650-F1E7-127A500A7D8F}"/>
          </ac:picMkLst>
        </pc:picChg>
      </pc:sldChg>
      <pc:sldChg chg="addSp delSp modSp">
        <pc:chgData name="MISION TIC - Tutor (29)" userId="S::misiontic.tutor29@uis.edu.co::da5b7d74-377e-4be3-b8f6-74b5a82e8822" providerId="AD" clId="Web-{7B06504C-4836-17CF-45DA-5B1D352038BA}" dt="2022-07-06T01:19:47.442" v="193" actId="1076"/>
        <pc:sldMkLst>
          <pc:docMk/>
          <pc:sldMk cId="3185508441" sldId="273"/>
        </pc:sldMkLst>
        <pc:spChg chg="mod">
          <ac:chgData name="MISION TIC - Tutor (29)" userId="S::misiontic.tutor29@uis.edu.co::da5b7d74-377e-4be3-b8f6-74b5a82e8822" providerId="AD" clId="Web-{7B06504C-4836-17CF-45DA-5B1D352038BA}" dt="2022-07-06T01:19:42.051" v="191" actId="1076"/>
          <ac:spMkLst>
            <pc:docMk/>
            <pc:sldMk cId="3185508441" sldId="273"/>
            <ac:spMk id="2" creationId="{100DF34E-DE76-0E82-E459-FFEAF42BEA02}"/>
          </ac:spMkLst>
        </pc:spChg>
        <pc:spChg chg="mod">
          <ac:chgData name="MISION TIC - Tutor (29)" userId="S::misiontic.tutor29@uis.edu.co::da5b7d74-377e-4be3-b8f6-74b5a82e8822" providerId="AD" clId="Web-{7B06504C-4836-17CF-45DA-5B1D352038BA}" dt="2022-07-06T01:19:47.442" v="193" actId="1076"/>
          <ac:spMkLst>
            <pc:docMk/>
            <pc:sldMk cId="3185508441" sldId="273"/>
            <ac:spMk id="10" creationId="{B1E1D950-858B-D584-5926-1482FFFB9C5B}"/>
          </ac:spMkLst>
        </pc:spChg>
        <pc:picChg chg="add mod">
          <ac:chgData name="MISION TIC - Tutor (29)" userId="S::misiontic.tutor29@uis.edu.co::da5b7d74-377e-4be3-b8f6-74b5a82e8822" providerId="AD" clId="Web-{7B06504C-4836-17CF-45DA-5B1D352038BA}" dt="2022-07-06T01:19:44.036" v="192" actId="1076"/>
          <ac:picMkLst>
            <pc:docMk/>
            <pc:sldMk cId="3185508441" sldId="273"/>
            <ac:picMk id="3" creationId="{799AA98A-FD29-5B9E-F246-335EB5FD6E6C}"/>
          </ac:picMkLst>
        </pc:picChg>
        <pc:picChg chg="del">
          <ac:chgData name="MISION TIC - Tutor (29)" userId="S::misiontic.tutor29@uis.edu.co::da5b7d74-377e-4be3-b8f6-74b5a82e8822" providerId="AD" clId="Web-{7B06504C-4836-17CF-45DA-5B1D352038BA}" dt="2022-07-06T01:14:54.585" v="84"/>
          <ac:picMkLst>
            <pc:docMk/>
            <pc:sldMk cId="3185508441" sldId="273"/>
            <ac:picMk id="19" creationId="{ACB10E39-DE6F-920E-BE3A-F101746BA4F6}"/>
          </ac:picMkLst>
        </pc:picChg>
      </pc:sldChg>
      <pc:sldChg chg="ord">
        <pc:chgData name="MISION TIC - Tutor (29)" userId="S::misiontic.tutor29@uis.edu.co::da5b7d74-377e-4be3-b8f6-74b5a82e8822" providerId="AD" clId="Web-{7B06504C-4836-17CF-45DA-5B1D352038BA}" dt="2022-07-06T00:22:58.174" v="23"/>
        <pc:sldMkLst>
          <pc:docMk/>
          <pc:sldMk cId="788871883" sldId="279"/>
        </pc:sldMkLst>
      </pc:sldChg>
      <pc:sldChg chg="addSp delSp modSp new mod ord modClrScheme chgLayout">
        <pc:chgData name="MISION TIC - Tutor (29)" userId="S::misiontic.tutor29@uis.edu.co::da5b7d74-377e-4be3-b8f6-74b5a82e8822" providerId="AD" clId="Web-{7B06504C-4836-17CF-45DA-5B1D352038BA}" dt="2022-07-06T01:21:34.570" v="207" actId="14100"/>
        <pc:sldMkLst>
          <pc:docMk/>
          <pc:sldMk cId="1668713815" sldId="280"/>
        </pc:sldMkLst>
        <pc:spChg chg="mod ord">
          <ac:chgData name="MISION TIC - Tutor (29)" userId="S::misiontic.tutor29@uis.edu.co::da5b7d74-377e-4be3-b8f6-74b5a82e8822" providerId="AD" clId="Web-{7B06504C-4836-17CF-45DA-5B1D352038BA}" dt="2022-07-06T01:21:19.695" v="202"/>
          <ac:spMkLst>
            <pc:docMk/>
            <pc:sldMk cId="1668713815" sldId="280"/>
            <ac:spMk id="2" creationId="{46761B6C-73CB-F736-1526-7CA1EE2007DE}"/>
          </ac:spMkLst>
        </pc:spChg>
        <pc:spChg chg="del">
          <ac:chgData name="MISION TIC - Tutor (29)" userId="S::misiontic.tutor29@uis.edu.co::da5b7d74-377e-4be3-b8f6-74b5a82e8822" providerId="AD" clId="Web-{7B06504C-4836-17CF-45DA-5B1D352038BA}" dt="2022-07-06T01:06:48.367" v="37"/>
          <ac:spMkLst>
            <pc:docMk/>
            <pc:sldMk cId="1668713815" sldId="280"/>
            <ac:spMk id="3" creationId="{A9E481EF-443B-909B-AC60-17FAF527FFA1}"/>
          </ac:spMkLst>
        </pc:spChg>
        <pc:picChg chg="add mod ord">
          <ac:chgData name="MISION TIC - Tutor (29)" userId="S::misiontic.tutor29@uis.edu.co::da5b7d74-377e-4be3-b8f6-74b5a82e8822" providerId="AD" clId="Web-{7B06504C-4836-17CF-45DA-5B1D352038BA}" dt="2022-07-06T01:21:34.570" v="207" actId="14100"/>
          <ac:picMkLst>
            <pc:docMk/>
            <pc:sldMk cId="1668713815" sldId="280"/>
            <ac:picMk id="4" creationId="{C6AAE684-C3C5-9874-F77A-B509B112D868}"/>
          </ac:picMkLst>
        </pc:picChg>
        <pc:picChg chg="add mod">
          <ac:chgData name="MISION TIC - Tutor (29)" userId="S::misiontic.tutor29@uis.edu.co::da5b7d74-377e-4be3-b8f6-74b5a82e8822" providerId="AD" clId="Web-{7B06504C-4836-17CF-45DA-5B1D352038BA}" dt="2022-07-06T01:21:32.305" v="206" actId="14100"/>
          <ac:picMkLst>
            <pc:docMk/>
            <pc:sldMk cId="1668713815" sldId="280"/>
            <ac:picMk id="5" creationId="{271EDA5D-22F8-A783-1D77-CEA6006700B1}"/>
          </ac:picMkLst>
        </pc:picChg>
        <pc:picChg chg="add del mod">
          <ac:chgData name="MISION TIC - Tutor (29)" userId="S::misiontic.tutor29@uis.edu.co::da5b7d74-377e-4be3-b8f6-74b5a82e8822" providerId="AD" clId="Web-{7B06504C-4836-17CF-45DA-5B1D352038BA}" dt="2022-07-06T01:11:10.953" v="61"/>
          <ac:picMkLst>
            <pc:docMk/>
            <pc:sldMk cId="1668713815" sldId="280"/>
            <ac:picMk id="6" creationId="{7C9E01B2-5415-0407-5447-0AE0FDA9DC0A}"/>
          </ac:picMkLst>
        </pc:picChg>
      </pc:sldChg>
      <pc:sldChg chg="add del">
        <pc:chgData name="MISION TIC - Tutor (29)" userId="S::misiontic.tutor29@uis.edu.co::da5b7d74-377e-4be3-b8f6-74b5a82e8822" providerId="AD" clId="Web-{7B06504C-4836-17CF-45DA-5B1D352038BA}" dt="2022-07-06T00:37:47.237" v="35"/>
        <pc:sldMkLst>
          <pc:docMk/>
          <pc:sldMk cId="1889428890" sldId="280"/>
        </pc:sldMkLst>
      </pc:sldChg>
      <pc:sldChg chg="addSp delSp modSp new mod ord modClrScheme chgLayout">
        <pc:chgData name="MISION TIC - Tutor (29)" userId="S::misiontic.tutor29@uis.edu.co::da5b7d74-377e-4be3-b8f6-74b5a82e8822" providerId="AD" clId="Web-{7B06504C-4836-17CF-45DA-5B1D352038BA}" dt="2022-07-06T01:21:10.476" v="201" actId="1076"/>
        <pc:sldMkLst>
          <pc:docMk/>
          <pc:sldMk cId="1243611130" sldId="281"/>
        </pc:sldMkLst>
        <pc:spChg chg="mod ord">
          <ac:chgData name="MISION TIC - Tutor (29)" userId="S::misiontic.tutor29@uis.edu.co::da5b7d74-377e-4be3-b8f6-74b5a82e8822" providerId="AD" clId="Web-{7B06504C-4836-17CF-45DA-5B1D352038BA}" dt="2022-07-06T01:21:09.117" v="200" actId="1076"/>
          <ac:spMkLst>
            <pc:docMk/>
            <pc:sldMk cId="1243611130" sldId="281"/>
            <ac:spMk id="2" creationId="{2C742640-F35D-A44C-A1A2-6EB16D876C44}"/>
          </ac:spMkLst>
        </pc:spChg>
        <pc:spChg chg="del">
          <ac:chgData name="MISION TIC - Tutor (29)" userId="S::misiontic.tutor29@uis.edu.co::da5b7d74-377e-4be3-b8f6-74b5a82e8822" providerId="AD" clId="Web-{7B06504C-4836-17CF-45DA-5B1D352038BA}" dt="2022-07-06T01:11:14.875" v="63"/>
          <ac:spMkLst>
            <pc:docMk/>
            <pc:sldMk cId="1243611130" sldId="281"/>
            <ac:spMk id="3" creationId="{47B45CD3-C738-3E9A-D465-C0CB7967ACF3}"/>
          </ac:spMkLst>
        </pc:spChg>
        <pc:spChg chg="add del mod">
          <ac:chgData name="MISION TIC - Tutor (29)" userId="S::misiontic.tutor29@uis.edu.co::da5b7d74-377e-4be3-b8f6-74b5a82e8822" providerId="AD" clId="Web-{7B06504C-4836-17CF-45DA-5B1D352038BA}" dt="2022-07-06T01:11:51.189" v="65"/>
          <ac:spMkLst>
            <pc:docMk/>
            <pc:sldMk cId="1243611130" sldId="281"/>
            <ac:spMk id="6" creationId="{CCFC4938-FEC6-7860-BD6F-6DF684CBA6EF}"/>
          </ac:spMkLst>
        </pc:spChg>
        <pc:picChg chg="add del mod ord">
          <ac:chgData name="MISION TIC - Tutor (29)" userId="S::misiontic.tutor29@uis.edu.co::da5b7d74-377e-4be3-b8f6-74b5a82e8822" providerId="AD" clId="Web-{7B06504C-4836-17CF-45DA-5B1D352038BA}" dt="2022-07-06T01:11:37.407" v="64"/>
          <ac:picMkLst>
            <pc:docMk/>
            <pc:sldMk cId="1243611130" sldId="281"/>
            <ac:picMk id="4" creationId="{585554DC-5069-8055-AE28-1AFF8CE4E75B}"/>
          </ac:picMkLst>
        </pc:picChg>
        <pc:picChg chg="add mod ord">
          <ac:chgData name="MISION TIC - Tutor (29)" userId="S::misiontic.tutor29@uis.edu.co::da5b7d74-377e-4be3-b8f6-74b5a82e8822" providerId="AD" clId="Web-{7B06504C-4836-17CF-45DA-5B1D352038BA}" dt="2022-07-06T01:21:10.476" v="201" actId="1076"/>
          <ac:picMkLst>
            <pc:docMk/>
            <pc:sldMk cId="1243611130" sldId="281"/>
            <ac:picMk id="7" creationId="{9E97E8FE-C947-EEB8-D0E5-A65B5932EE59}"/>
          </ac:picMkLst>
        </pc:picChg>
      </pc:sldChg>
      <pc:sldChg chg="del">
        <pc:chgData name="MISION TIC - Tutor (29)" userId="S::misiontic.tutor29@uis.edu.co::da5b7d74-377e-4be3-b8f6-74b5a82e8822" providerId="AD" clId="Web-{7B06504C-4836-17CF-45DA-5B1D352038BA}" dt="2022-07-06T00:21:02.641" v="0"/>
        <pc:sldMkLst>
          <pc:docMk/>
          <pc:sldMk cId="3373044464" sldId="281"/>
        </pc:sldMkLst>
      </pc:sldChg>
      <pc:sldChg chg="addSp delSp modSp new">
        <pc:chgData name="MISION TIC - Tutor (29)" userId="S::misiontic.tutor29@uis.edu.co::da5b7d74-377e-4be3-b8f6-74b5a82e8822" providerId="AD" clId="Web-{7B06504C-4836-17CF-45DA-5B1D352038BA}" dt="2022-07-06T01:39:12.479" v="230" actId="14100"/>
        <pc:sldMkLst>
          <pc:docMk/>
          <pc:sldMk cId="478147238" sldId="282"/>
        </pc:sldMkLst>
        <pc:spChg chg="mod">
          <ac:chgData name="MISION TIC - Tutor (29)" userId="S::misiontic.tutor29@uis.edu.co::da5b7d74-377e-4be3-b8f6-74b5a82e8822" providerId="AD" clId="Web-{7B06504C-4836-17CF-45DA-5B1D352038BA}" dt="2022-07-06T01:22:25.181" v="217" actId="20577"/>
          <ac:spMkLst>
            <pc:docMk/>
            <pc:sldMk cId="478147238" sldId="282"/>
            <ac:spMk id="2" creationId="{4F8D87F9-22E2-FCBD-8C40-FF2E193B4E85}"/>
          </ac:spMkLst>
        </pc:spChg>
        <pc:spChg chg="del">
          <ac:chgData name="MISION TIC - Tutor (29)" userId="S::misiontic.tutor29@uis.edu.co::da5b7d74-377e-4be3-b8f6-74b5a82e8822" providerId="AD" clId="Web-{7B06504C-4836-17CF-45DA-5B1D352038BA}" dt="2022-07-06T01:37:44.789" v="218"/>
          <ac:spMkLst>
            <pc:docMk/>
            <pc:sldMk cId="478147238" sldId="282"/>
            <ac:spMk id="3" creationId="{7C45C5C9-2A78-E436-0330-77E6E06DBEFA}"/>
          </ac:spMkLst>
        </pc:spChg>
        <pc:picChg chg="add mod ord">
          <ac:chgData name="MISION TIC - Tutor (29)" userId="S::misiontic.tutor29@uis.edu.co::da5b7d74-377e-4be3-b8f6-74b5a82e8822" providerId="AD" clId="Web-{7B06504C-4836-17CF-45DA-5B1D352038BA}" dt="2022-07-06T01:38:20.212" v="222" actId="14100"/>
          <ac:picMkLst>
            <pc:docMk/>
            <pc:sldMk cId="478147238" sldId="282"/>
            <ac:picMk id="4" creationId="{4F80A14B-A443-2E7A-E119-A2E62471439C}"/>
          </ac:picMkLst>
        </pc:picChg>
        <pc:picChg chg="add del mod">
          <ac:chgData name="MISION TIC - Tutor (29)" userId="S::misiontic.tutor29@uis.edu.co::da5b7d74-377e-4be3-b8f6-74b5a82e8822" providerId="AD" clId="Web-{7B06504C-4836-17CF-45DA-5B1D352038BA}" dt="2022-07-06T01:38:37.619" v="227"/>
          <ac:picMkLst>
            <pc:docMk/>
            <pc:sldMk cId="478147238" sldId="282"/>
            <ac:picMk id="5" creationId="{6468313F-3DA0-8AD5-C171-DD1D03EB652A}"/>
          </ac:picMkLst>
        </pc:picChg>
        <pc:picChg chg="add mod">
          <ac:chgData name="MISION TIC - Tutor (29)" userId="S::misiontic.tutor29@uis.edu.co::da5b7d74-377e-4be3-b8f6-74b5a82e8822" providerId="AD" clId="Web-{7B06504C-4836-17CF-45DA-5B1D352038BA}" dt="2022-07-06T01:39:12.479" v="230" actId="14100"/>
          <ac:picMkLst>
            <pc:docMk/>
            <pc:sldMk cId="478147238" sldId="282"/>
            <ac:picMk id="6" creationId="{2DFFB3E1-5A36-FB3E-578C-15423CBB3251}"/>
          </ac:picMkLst>
        </pc:picChg>
      </pc:sldChg>
      <pc:sldChg chg="addSp delSp modSp new">
        <pc:chgData name="MISION TIC - Tutor (29)" userId="S::misiontic.tutor29@uis.edu.co::da5b7d74-377e-4be3-b8f6-74b5a82e8822" providerId="AD" clId="Web-{7B06504C-4836-17CF-45DA-5B1D352038BA}" dt="2022-07-06T01:41:32.719" v="248" actId="1076"/>
        <pc:sldMkLst>
          <pc:docMk/>
          <pc:sldMk cId="841350571" sldId="283"/>
        </pc:sldMkLst>
        <pc:spChg chg="mod">
          <ac:chgData name="MISION TIC - Tutor (29)" userId="S::misiontic.tutor29@uis.edu.co::da5b7d74-377e-4be3-b8f6-74b5a82e8822" providerId="AD" clId="Web-{7B06504C-4836-17CF-45DA-5B1D352038BA}" dt="2022-07-06T01:41:29.703" v="247" actId="1076"/>
          <ac:spMkLst>
            <pc:docMk/>
            <pc:sldMk cId="841350571" sldId="283"/>
            <ac:spMk id="2" creationId="{0B506D97-640E-3DEE-C5DD-9343D37382CA}"/>
          </ac:spMkLst>
        </pc:spChg>
        <pc:spChg chg="del">
          <ac:chgData name="MISION TIC - Tutor (29)" userId="S::misiontic.tutor29@uis.edu.co::da5b7d74-377e-4be3-b8f6-74b5a82e8822" providerId="AD" clId="Web-{7B06504C-4836-17CF-45DA-5B1D352038BA}" dt="2022-07-06T01:40:45.171" v="234"/>
          <ac:spMkLst>
            <pc:docMk/>
            <pc:sldMk cId="841350571" sldId="283"/>
            <ac:spMk id="3" creationId="{53E01CB9-85C2-E00A-713A-E0E67D5612AC}"/>
          </ac:spMkLst>
        </pc:spChg>
        <pc:picChg chg="add mod ord">
          <ac:chgData name="MISION TIC - Tutor (29)" userId="S::misiontic.tutor29@uis.edu.co::da5b7d74-377e-4be3-b8f6-74b5a82e8822" providerId="AD" clId="Web-{7B06504C-4836-17CF-45DA-5B1D352038BA}" dt="2022-07-06T01:41:32.719" v="248" actId="1076"/>
          <ac:picMkLst>
            <pc:docMk/>
            <pc:sldMk cId="841350571" sldId="283"/>
            <ac:picMk id="4" creationId="{94F73457-A1E0-7352-68EC-0A6AEDE733C4}"/>
          </ac:picMkLst>
        </pc:picChg>
      </pc:sldChg>
      <pc:sldChg chg="modSp new">
        <pc:chgData name="MISION TIC - Tutor (29)" userId="S::misiontic.tutor29@uis.edu.co::da5b7d74-377e-4be3-b8f6-74b5a82e8822" providerId="AD" clId="Web-{7B06504C-4836-17CF-45DA-5B1D352038BA}" dt="2022-07-06T01:44:41.600" v="256" actId="20577"/>
        <pc:sldMkLst>
          <pc:docMk/>
          <pc:sldMk cId="5304152" sldId="284"/>
        </pc:sldMkLst>
        <pc:spChg chg="mod">
          <ac:chgData name="MISION TIC - Tutor (29)" userId="S::misiontic.tutor29@uis.edu.co::da5b7d74-377e-4be3-b8f6-74b5a82e8822" providerId="AD" clId="Web-{7B06504C-4836-17CF-45DA-5B1D352038BA}" dt="2022-07-06T01:44:41.600" v="256" actId="20577"/>
          <ac:spMkLst>
            <pc:docMk/>
            <pc:sldMk cId="5304152" sldId="284"/>
            <ac:spMk id="2" creationId="{5E854F42-49E3-28C7-9D95-DFF6865D1CC1}"/>
          </ac:spMkLst>
        </pc:spChg>
      </pc:sldChg>
    </pc:docChg>
  </pc:docChgLst>
  <pc:docChgLst>
    <pc:chgData name="MISION TIC - Tutor (29)" userId="S::misiontic.tutor29@uis.edu.co::da5b7d74-377e-4be3-b8f6-74b5a82e8822" providerId="AD" clId="Web-{C4D7D7F7-992C-2CCE-2A47-C58773A86FA0}"/>
    <pc:docChg chg="addSld delSld modSld sldOrd">
      <pc:chgData name="MISION TIC - Tutor (29)" userId="S::misiontic.tutor29@uis.edu.co::da5b7d74-377e-4be3-b8f6-74b5a82e8822" providerId="AD" clId="Web-{C4D7D7F7-992C-2CCE-2A47-C58773A86FA0}" dt="2022-07-06T12:13:06.608" v="23" actId="1076"/>
      <pc:docMkLst>
        <pc:docMk/>
      </pc:docMkLst>
      <pc:sldChg chg="modSp">
        <pc:chgData name="MISION TIC - Tutor (29)" userId="S::misiontic.tutor29@uis.edu.co::da5b7d74-377e-4be3-b8f6-74b5a82e8822" providerId="AD" clId="Web-{C4D7D7F7-992C-2CCE-2A47-C58773A86FA0}" dt="2022-07-06T11:15:24.582" v="10" actId="20577"/>
        <pc:sldMkLst>
          <pc:docMk/>
          <pc:sldMk cId="2168219214" sldId="263"/>
        </pc:sldMkLst>
        <pc:spChg chg="mod">
          <ac:chgData name="MISION TIC - Tutor (29)" userId="S::misiontic.tutor29@uis.edu.co::da5b7d74-377e-4be3-b8f6-74b5a82e8822" providerId="AD" clId="Web-{C4D7D7F7-992C-2CCE-2A47-C58773A86FA0}" dt="2022-07-06T11:15:24.582" v="10" actId="20577"/>
          <ac:spMkLst>
            <pc:docMk/>
            <pc:sldMk cId="2168219214" sldId="263"/>
            <ac:spMk id="6" creationId="{EAA5E9ED-D638-F486-4B8F-71BF628B709D}"/>
          </ac:spMkLst>
        </pc:spChg>
      </pc:sldChg>
      <pc:sldChg chg="addSp delSp modSp new del">
        <pc:chgData name="MISION TIC - Tutor (29)" userId="S::misiontic.tutor29@uis.edu.co::da5b7d74-377e-4be3-b8f6-74b5a82e8822" providerId="AD" clId="Web-{C4D7D7F7-992C-2CCE-2A47-C58773A86FA0}" dt="2022-07-06T11:10:20.058" v="8"/>
        <pc:sldMkLst>
          <pc:docMk/>
          <pc:sldMk cId="68603906" sldId="290"/>
        </pc:sldMkLst>
        <pc:spChg chg="del">
          <ac:chgData name="MISION TIC - Tutor (29)" userId="S::misiontic.tutor29@uis.edu.co::da5b7d74-377e-4be3-b8f6-74b5a82e8822" providerId="AD" clId="Web-{C4D7D7F7-992C-2CCE-2A47-C58773A86FA0}" dt="2022-07-06T11:01:56.475" v="1"/>
          <ac:spMkLst>
            <pc:docMk/>
            <pc:sldMk cId="68603906" sldId="290"/>
            <ac:spMk id="2" creationId="{5CF566DE-36D0-43BB-2A39-574BE67F10D0}"/>
          </ac:spMkLst>
        </pc:spChg>
        <pc:picChg chg="add mod">
          <ac:chgData name="MISION TIC - Tutor (29)" userId="S::misiontic.tutor29@uis.edu.co::da5b7d74-377e-4be3-b8f6-74b5a82e8822" providerId="AD" clId="Web-{C4D7D7F7-992C-2CCE-2A47-C58773A86FA0}" dt="2022-07-06T11:02:18.601" v="7" actId="1076"/>
          <ac:picMkLst>
            <pc:docMk/>
            <pc:sldMk cId="68603906" sldId="290"/>
            <ac:picMk id="3" creationId="{A1527DEE-C4B5-EACB-02F5-2726AC3BAC1B}"/>
          </ac:picMkLst>
        </pc:picChg>
      </pc:sldChg>
      <pc:sldChg chg="addSp delSp modSp add replId">
        <pc:chgData name="MISION TIC - Tutor (29)" userId="S::misiontic.tutor29@uis.edu.co::da5b7d74-377e-4be3-b8f6-74b5a82e8822" providerId="AD" clId="Web-{C4D7D7F7-992C-2CCE-2A47-C58773A86FA0}" dt="2022-07-06T11:24:10.143" v="13"/>
        <pc:sldMkLst>
          <pc:docMk/>
          <pc:sldMk cId="459256735" sldId="290"/>
        </pc:sldMkLst>
        <pc:spChg chg="add del mod">
          <ac:chgData name="MISION TIC - Tutor (29)" userId="S::misiontic.tutor29@uis.edu.co::da5b7d74-377e-4be3-b8f6-74b5a82e8822" providerId="AD" clId="Web-{C4D7D7F7-992C-2CCE-2A47-C58773A86FA0}" dt="2022-07-06T11:24:10.143" v="13"/>
          <ac:spMkLst>
            <pc:docMk/>
            <pc:sldMk cId="459256735" sldId="290"/>
            <ac:spMk id="4" creationId="{E3A1183F-764E-2DA9-437B-D7014AFCE7A3}"/>
          </ac:spMkLst>
        </pc:spChg>
        <pc:picChg chg="add mod ord">
          <ac:chgData name="MISION TIC - Tutor (29)" userId="S::misiontic.tutor29@uis.edu.co::da5b7d74-377e-4be3-b8f6-74b5a82e8822" providerId="AD" clId="Web-{C4D7D7F7-992C-2CCE-2A47-C58773A86FA0}" dt="2022-07-06T11:24:10.143" v="13"/>
          <ac:picMkLst>
            <pc:docMk/>
            <pc:sldMk cId="459256735" sldId="290"/>
            <ac:picMk id="5" creationId="{CEAC4D74-9ECF-C0C2-CDCD-C9CCCB755E4E}"/>
          </ac:picMkLst>
        </pc:picChg>
        <pc:picChg chg="del">
          <ac:chgData name="MISION TIC - Tutor (29)" userId="S::misiontic.tutor29@uis.edu.co::da5b7d74-377e-4be3-b8f6-74b5a82e8822" providerId="AD" clId="Web-{C4D7D7F7-992C-2CCE-2A47-C58773A86FA0}" dt="2022-07-06T11:24:06.549" v="12"/>
          <ac:picMkLst>
            <pc:docMk/>
            <pc:sldMk cId="459256735" sldId="290"/>
            <ac:picMk id="7" creationId="{0B2AC565-AC93-3B65-12CA-1241915E658D}"/>
          </ac:picMkLst>
        </pc:picChg>
      </pc:sldChg>
      <pc:sldChg chg="addSp delSp modSp add ord replId">
        <pc:chgData name="MISION TIC - Tutor (29)" userId="S::misiontic.tutor29@uis.edu.co::da5b7d74-377e-4be3-b8f6-74b5a82e8822" providerId="AD" clId="Web-{C4D7D7F7-992C-2CCE-2A47-C58773A86FA0}" dt="2022-07-06T12:13:06.608" v="23" actId="1076"/>
        <pc:sldMkLst>
          <pc:docMk/>
          <pc:sldMk cId="1609315807" sldId="291"/>
        </pc:sldMkLst>
        <pc:spChg chg="add del mod">
          <ac:chgData name="MISION TIC - Tutor (29)" userId="S::misiontic.tutor29@uis.edu.co::da5b7d74-377e-4be3-b8f6-74b5a82e8822" providerId="AD" clId="Web-{C4D7D7F7-992C-2CCE-2A47-C58773A86FA0}" dt="2022-07-06T12:12:53.436" v="18"/>
          <ac:spMkLst>
            <pc:docMk/>
            <pc:sldMk cId="1609315807" sldId="291"/>
            <ac:spMk id="4" creationId="{6885BECD-0205-6398-1D47-19FE52427DBA}"/>
          </ac:spMkLst>
        </pc:spChg>
        <pc:picChg chg="add mod ord">
          <ac:chgData name="MISION TIC - Tutor (29)" userId="S::misiontic.tutor29@uis.edu.co::da5b7d74-377e-4be3-b8f6-74b5a82e8822" providerId="AD" clId="Web-{C4D7D7F7-992C-2CCE-2A47-C58773A86FA0}" dt="2022-07-06T12:13:06.608" v="23" actId="1076"/>
          <ac:picMkLst>
            <pc:docMk/>
            <pc:sldMk cId="1609315807" sldId="291"/>
            <ac:picMk id="5" creationId="{8F024F31-B031-0139-FEA8-B09CD030E280}"/>
          </ac:picMkLst>
        </pc:picChg>
        <pc:picChg chg="del">
          <ac:chgData name="MISION TIC - Tutor (29)" userId="S::misiontic.tutor29@uis.edu.co::da5b7d74-377e-4be3-b8f6-74b5a82e8822" providerId="AD" clId="Web-{C4D7D7F7-992C-2CCE-2A47-C58773A86FA0}" dt="2022-07-06T12:12:44.795" v="16"/>
          <ac:picMkLst>
            <pc:docMk/>
            <pc:sldMk cId="1609315807" sldId="291"/>
            <ac:picMk id="7" creationId="{082C8C54-2680-D7D2-F899-359EFFD4F78B}"/>
          </ac:picMkLst>
        </pc:picChg>
        <pc:picChg chg="del">
          <ac:chgData name="MISION TIC - Tutor (29)" userId="S::misiontic.tutor29@uis.edu.co::da5b7d74-377e-4be3-b8f6-74b5a82e8822" providerId="AD" clId="Web-{C4D7D7F7-992C-2CCE-2A47-C58773A86FA0}" dt="2022-07-06T12:12:45.092" v="17"/>
          <ac:picMkLst>
            <pc:docMk/>
            <pc:sldMk cId="1609315807" sldId="291"/>
            <ac:picMk id="8" creationId="{CB71114A-2F4E-8055-99EB-0F51864B2E38}"/>
          </ac:picMkLst>
        </pc:picChg>
      </pc:sldChg>
    </pc:docChg>
  </pc:docChgLst>
  <pc:docChgLst>
    <pc:chgData name="MISION TIC - Tutor (29)" userId="S::misiontic.tutor29@uis.edu.co::da5b7d74-377e-4be3-b8f6-74b5a82e8822" providerId="AD" clId="Web-{6A9DD032-AAEE-4BE9-8086-C69D18A2D0CE}"/>
    <pc:docChg chg="addSld delSld modSld addMainMaster modMainMaster">
      <pc:chgData name="MISION TIC - Tutor (29)" userId="S::misiontic.tutor29@uis.edu.co::da5b7d74-377e-4be3-b8f6-74b5a82e8822" providerId="AD" clId="Web-{6A9DD032-AAEE-4BE9-8086-C69D18A2D0CE}" dt="2022-07-05T21:03:53.437" v="108" actId="1076"/>
      <pc:docMkLst>
        <pc:docMk/>
      </pc:docMkLst>
      <pc:sldChg chg="del">
        <pc:chgData name="MISION TIC - Tutor (29)" userId="S::misiontic.tutor29@uis.edu.co::da5b7d74-377e-4be3-b8f6-74b5a82e8822" providerId="AD" clId="Web-{6A9DD032-AAEE-4BE9-8086-C69D18A2D0CE}" dt="2022-07-05T19:58:47.391" v="1"/>
        <pc:sldMkLst>
          <pc:docMk/>
          <pc:sldMk cId="2406273178" sldId="256"/>
        </pc:sldMkLst>
      </pc:sldChg>
      <pc:sldChg chg="addSp modSp add">
        <pc:chgData name="MISION TIC - Tutor (29)" userId="S::misiontic.tutor29@uis.edu.co::da5b7d74-377e-4be3-b8f6-74b5a82e8822" providerId="AD" clId="Web-{6A9DD032-AAEE-4BE9-8086-C69D18A2D0CE}" dt="2022-07-05T20:00:11.175" v="70" actId="1076"/>
        <pc:sldMkLst>
          <pc:docMk/>
          <pc:sldMk cId="3081562581" sldId="257"/>
        </pc:sldMkLst>
        <pc:spChg chg="add mod">
          <ac:chgData name="MISION TIC - Tutor (29)" userId="S::misiontic.tutor29@uis.edu.co::da5b7d74-377e-4be3-b8f6-74b5a82e8822" providerId="AD" clId="Web-{6A9DD032-AAEE-4BE9-8086-C69D18A2D0CE}" dt="2022-07-05T19:59:57.409" v="68" actId="20577"/>
          <ac:spMkLst>
            <pc:docMk/>
            <pc:sldMk cId="3081562581" sldId="257"/>
            <ac:spMk id="2" creationId="{58513F0E-103E-F614-BF78-81AE58519459}"/>
          </ac:spMkLst>
        </pc:spChg>
        <pc:spChg chg="add mod">
          <ac:chgData name="MISION TIC - Tutor (29)" userId="S::misiontic.tutor29@uis.edu.co::da5b7d74-377e-4be3-b8f6-74b5a82e8822" providerId="AD" clId="Web-{6A9DD032-AAEE-4BE9-8086-C69D18A2D0CE}" dt="2022-07-05T20:00:11.175" v="70" actId="1076"/>
          <ac:spMkLst>
            <pc:docMk/>
            <pc:sldMk cId="3081562581" sldId="257"/>
            <ac:spMk id="3" creationId="{22C7B230-B4C8-D951-ED28-F0FE40DF8027}"/>
          </ac:spMkLst>
        </pc:spChg>
        <pc:spChg chg="add mod">
          <ac:chgData name="MISION TIC - Tutor (29)" userId="S::misiontic.tutor29@uis.edu.co::da5b7d74-377e-4be3-b8f6-74b5a82e8822" providerId="AD" clId="Web-{6A9DD032-AAEE-4BE9-8086-C69D18A2D0CE}" dt="2022-07-05T19:59:44.237" v="54" actId="20577"/>
          <ac:spMkLst>
            <pc:docMk/>
            <pc:sldMk cId="3081562581" sldId="257"/>
            <ac:spMk id="4" creationId="{85EDA951-9BEC-24CD-AD1E-2FA1DD628526}"/>
          </ac:spMkLst>
        </pc:spChg>
      </pc:sldChg>
      <pc:sldChg chg="addSp delSp modSp add">
        <pc:chgData name="MISION TIC - Tutor (29)" userId="S::misiontic.tutor29@uis.edu.co::da5b7d74-377e-4be3-b8f6-74b5a82e8822" providerId="AD" clId="Web-{6A9DD032-AAEE-4BE9-8086-C69D18A2D0CE}" dt="2022-07-05T21:03:53.437" v="108" actId="1076"/>
        <pc:sldMkLst>
          <pc:docMk/>
          <pc:sldMk cId="2288786652" sldId="258"/>
        </pc:sldMkLst>
        <pc:spChg chg="add del mod">
          <ac:chgData name="MISION TIC - Tutor (29)" userId="S::misiontic.tutor29@uis.edu.co::da5b7d74-377e-4be3-b8f6-74b5a82e8822" providerId="AD" clId="Web-{6A9DD032-AAEE-4BE9-8086-C69D18A2D0CE}" dt="2022-07-05T20:52:59.742" v="76"/>
          <ac:spMkLst>
            <pc:docMk/>
            <pc:sldMk cId="2288786652" sldId="258"/>
            <ac:spMk id="2" creationId="{E744DD6B-3E3F-73CD-705A-1A4E2532D467}"/>
          </ac:spMkLst>
        </pc:spChg>
        <pc:spChg chg="add mod">
          <ac:chgData name="MISION TIC - Tutor (29)" userId="S::misiontic.tutor29@uis.edu.co::da5b7d74-377e-4be3-b8f6-74b5a82e8822" providerId="AD" clId="Web-{6A9DD032-AAEE-4BE9-8086-C69D18A2D0CE}" dt="2022-07-05T21:03:53.437" v="108" actId="1076"/>
          <ac:spMkLst>
            <pc:docMk/>
            <pc:sldMk cId="2288786652" sldId="258"/>
            <ac:spMk id="5" creationId="{F951CDBF-50D5-62C7-FF18-97FAD444E38F}"/>
          </ac:spMkLst>
        </pc:spChg>
        <pc:picChg chg="add del mod">
          <ac:chgData name="MISION TIC - Tutor (29)" userId="S::misiontic.tutor29@uis.edu.co::da5b7d74-377e-4be3-b8f6-74b5a82e8822" providerId="AD" clId="Web-{6A9DD032-AAEE-4BE9-8086-C69D18A2D0CE}" dt="2022-07-05T20:54:36.464" v="85"/>
          <ac:picMkLst>
            <pc:docMk/>
            <pc:sldMk cId="2288786652" sldId="258"/>
            <ac:picMk id="3" creationId="{70E9C763-E92D-E637-799E-5DF2DBC02096}"/>
          </ac:picMkLst>
        </pc:picChg>
        <pc:picChg chg="add del mod">
          <ac:chgData name="MISION TIC - Tutor (29)" userId="S::misiontic.tutor29@uis.edu.co::da5b7d74-377e-4be3-b8f6-74b5a82e8822" providerId="AD" clId="Web-{6A9DD032-AAEE-4BE9-8086-C69D18A2D0CE}" dt="2022-07-05T21:03:20.405" v="93"/>
          <ac:picMkLst>
            <pc:docMk/>
            <pc:sldMk cId="2288786652" sldId="258"/>
            <ac:picMk id="4" creationId="{F1872E9C-ECBC-E61B-9CA0-A86FCBD6D237}"/>
          </ac:picMkLst>
        </pc:picChg>
      </pc:sldChg>
      <pc:sldMasterChg chg="add addSldLayout">
        <pc:chgData name="MISION TIC - Tutor (29)" userId="S::misiontic.tutor29@uis.edu.co::da5b7d74-377e-4be3-b8f6-74b5a82e8822" providerId="AD" clId="Web-{6A9DD032-AAEE-4BE9-8086-C69D18A2D0CE}" dt="2022-07-05T19:58:43.626" v="0"/>
        <pc:sldMasterMkLst>
          <pc:docMk/>
          <pc:sldMasterMk cId="2523634225" sldId="2147483648"/>
        </pc:sldMasterMkLst>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2130539597" sldId="2147483649"/>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3615783552" sldId="2147483650"/>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2050979915" sldId="2147483651"/>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3314562231" sldId="2147483652"/>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2760758148" sldId="2147483653"/>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782945382" sldId="2147483654"/>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186002742" sldId="2147483655"/>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3151705634" sldId="2147483656"/>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2554218457" sldId="2147483657"/>
          </pc:sldLayoutMkLst>
        </pc:sldLayoutChg>
        <pc:sldLayoutChg chg="add">
          <pc:chgData name="MISION TIC - Tutor (29)" userId="S::misiontic.tutor29@uis.edu.co::da5b7d74-377e-4be3-b8f6-74b5a82e8822" providerId="AD" clId="Web-{6A9DD032-AAEE-4BE9-8086-C69D18A2D0CE}" dt="2022-07-05T19:58:43.626" v="0"/>
          <pc:sldLayoutMkLst>
            <pc:docMk/>
            <pc:sldMasterMk cId="2523634225" sldId="2147483648"/>
            <pc:sldLayoutMk cId="3560566857" sldId="2147483658"/>
          </pc:sldLayoutMkLst>
        </pc:sldLayoutChg>
      </pc:sldMasterChg>
      <pc:sldMasterChg chg="replId modSldLayout">
        <pc:chgData name="MISION TIC - Tutor (29)" userId="S::misiontic.tutor29@uis.edu.co::da5b7d74-377e-4be3-b8f6-74b5a82e8822" providerId="AD" clId="Web-{6A9DD032-AAEE-4BE9-8086-C69D18A2D0CE}" dt="2022-07-05T19:58:43.626" v="0"/>
        <pc:sldMasterMkLst>
          <pc:docMk/>
          <pc:sldMasterMk cId="2933118997" sldId="2147483660"/>
        </pc:sldMasterMkLst>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2288191458" sldId="2147483661"/>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3398174421" sldId="2147483662"/>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1752394269" sldId="2147483663"/>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3630658609" sldId="2147483664"/>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979029867" sldId="2147483665"/>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3682375612" sldId="2147483666"/>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1360449816" sldId="2147483667"/>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383603595" sldId="2147483668"/>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541863252" sldId="2147483669"/>
          </pc:sldLayoutMkLst>
        </pc:sldLayoutChg>
        <pc:sldLayoutChg chg="replId">
          <pc:chgData name="MISION TIC - Tutor (29)" userId="S::misiontic.tutor29@uis.edu.co::da5b7d74-377e-4be3-b8f6-74b5a82e8822" providerId="AD" clId="Web-{6A9DD032-AAEE-4BE9-8086-C69D18A2D0CE}" dt="2022-07-05T19:58:43.626" v="0"/>
          <pc:sldLayoutMkLst>
            <pc:docMk/>
            <pc:sldMasterMk cId="2933118997" sldId="2147483660"/>
            <pc:sldLayoutMk cId="2339700568" sldId="2147483670"/>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929640" y="2501583"/>
            <a:ext cx="8176260" cy="2387600"/>
          </a:xfrm>
        </p:spPr>
        <p:txBody>
          <a:bodyPr anchor="b"/>
          <a:lstStyle>
            <a:lvl1pPr algn="l">
              <a:defRPr sz="6000">
                <a:solidFill>
                  <a:schemeClr val="accent1"/>
                </a:solidFill>
                <a:latin typeface="+mj-lt"/>
              </a:defRPr>
            </a:lvl1pPr>
          </a:lstStyle>
          <a:p>
            <a:r>
              <a:rPr lang="es-ES"/>
              <a:t>Haga clic para modificar el estilo de título del patrón</a:t>
            </a:r>
            <a:endParaRPr lang="es-CO"/>
          </a:p>
        </p:txBody>
      </p:sp>
      <p:sp>
        <p:nvSpPr>
          <p:cNvPr id="3" name="Subtítulo 2"/>
          <p:cNvSpPr>
            <a:spLocks noGrp="1"/>
          </p:cNvSpPr>
          <p:nvPr>
            <p:ph type="subTitle" idx="1"/>
          </p:nvPr>
        </p:nvSpPr>
        <p:spPr>
          <a:xfrm>
            <a:off x="929640" y="5019040"/>
            <a:ext cx="8176260" cy="568960"/>
          </a:xfrm>
        </p:spPr>
        <p:txBody>
          <a:bodyPr/>
          <a:lstStyle>
            <a:lvl1pPr marL="0" indent="0" algn="l">
              <a:buNone/>
              <a:defRPr sz="2400">
                <a:solidFill>
                  <a:schemeClr val="accent2"/>
                </a:solidFill>
                <a:latin typeface="Titillium Web SemiBold" panose="000007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213053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ítulo y 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22349" y="3505200"/>
            <a:ext cx="8555603" cy="1806575"/>
          </a:xfrm>
        </p:spPr>
        <p:txBody>
          <a:bodyPr anchor="b">
            <a:normAutofit/>
          </a:bodyPr>
          <a:lstStyle>
            <a:lvl1pPr>
              <a:defRPr sz="4000">
                <a:solidFill>
                  <a:schemeClr val="accent1"/>
                </a:solidFill>
                <a:latin typeface="Titillium Web Black" panose="00000A00000000000000" pitchFamily="2" charset="0"/>
              </a:defRPr>
            </a:lvl1pPr>
          </a:lstStyle>
          <a:p>
            <a:r>
              <a:rPr lang="es-ES"/>
              <a:t>Haga clic para modificar el estilo de título del patrón</a:t>
            </a:r>
            <a:endParaRPr lang="es-CO"/>
          </a:p>
        </p:txBody>
      </p:sp>
    </p:spTree>
    <p:extLst>
      <p:ext uri="{BB962C8B-B14F-4D97-AF65-F5344CB8AC3E}">
        <p14:creationId xmlns:p14="http://schemas.microsoft.com/office/powerpoint/2010/main" val="205097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929640" y="2501583"/>
            <a:ext cx="8176260" cy="2387600"/>
          </a:xfrm>
        </p:spPr>
        <p:txBody>
          <a:bodyPr anchor="b"/>
          <a:lstStyle>
            <a:lvl1pPr algn="l">
              <a:defRPr sz="6000">
                <a:solidFill>
                  <a:schemeClr val="accent1"/>
                </a:solidFill>
                <a:latin typeface="+mj-lt"/>
              </a:defRPr>
            </a:lvl1pPr>
          </a:lstStyle>
          <a:p>
            <a:r>
              <a:rPr lang="es-ES"/>
              <a:t>Haga clic para modificar el estilo de título del patrón</a:t>
            </a:r>
            <a:endParaRPr lang="es-CO"/>
          </a:p>
        </p:txBody>
      </p:sp>
      <p:sp>
        <p:nvSpPr>
          <p:cNvPr id="3" name="Subtítulo 2"/>
          <p:cNvSpPr>
            <a:spLocks noGrp="1"/>
          </p:cNvSpPr>
          <p:nvPr>
            <p:ph type="subTitle" idx="1"/>
          </p:nvPr>
        </p:nvSpPr>
        <p:spPr>
          <a:xfrm>
            <a:off x="929640" y="5019040"/>
            <a:ext cx="8176260" cy="568960"/>
          </a:xfrm>
        </p:spPr>
        <p:txBody>
          <a:bodyPr/>
          <a:lstStyle>
            <a:lvl1pPr marL="0" indent="0" algn="l">
              <a:buNone/>
              <a:defRPr sz="2400">
                <a:solidFill>
                  <a:schemeClr val="accent2"/>
                </a:solidFill>
                <a:latin typeface="Titillium Web SemiBold" panose="000007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213053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ido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615783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id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2"/>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276075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5"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78294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ido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31456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ido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2"/>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186002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tenido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151705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ido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2554218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ido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normAutofit/>
          </a:bodyPr>
          <a:lstStyle>
            <a:lvl1pPr marL="0" indent="0">
              <a:buFont typeface="Arial" panose="020B0604020202020204" pitchFamily="34" charset="0"/>
              <a:buNone/>
              <a:defRPr sz="16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56056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615783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btítulo y 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22349" y="3505200"/>
            <a:ext cx="8555603" cy="1806575"/>
          </a:xfrm>
        </p:spPr>
        <p:txBody>
          <a:bodyPr anchor="b">
            <a:normAutofit/>
          </a:bodyPr>
          <a:lstStyle>
            <a:lvl1pPr>
              <a:defRPr sz="4000">
                <a:solidFill>
                  <a:schemeClr val="accent1"/>
                </a:solidFill>
                <a:latin typeface="Titillium Web Black" panose="00000A00000000000000" pitchFamily="2" charset="0"/>
              </a:defRPr>
            </a:lvl1pPr>
          </a:lstStyle>
          <a:p>
            <a:r>
              <a:rPr lang="es-ES"/>
              <a:t>Haga clic para modificar el estilo de título del patrón</a:t>
            </a:r>
            <a:endParaRPr lang="es-CO"/>
          </a:p>
        </p:txBody>
      </p:sp>
    </p:spTree>
    <p:extLst>
      <p:ext uri="{BB962C8B-B14F-4D97-AF65-F5344CB8AC3E}">
        <p14:creationId xmlns:p14="http://schemas.microsoft.com/office/powerpoint/2010/main" val="205097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id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2"/>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276075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ido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903433"/>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340244"/>
            <a:ext cx="10515600" cy="3572876"/>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78294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ido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31456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ido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2"/>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18600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ido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15170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ontenido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255421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ntenido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8965"/>
            <a:ext cx="10515600" cy="1325563"/>
          </a:xfrm>
        </p:spPr>
        <p:txBody>
          <a:bodyPr/>
          <a:lstStyle>
            <a:lvl1pPr>
              <a:defRPr>
                <a:solidFill>
                  <a:schemeClr val="accent1"/>
                </a:solidFill>
                <a:latin typeface="+mj-lt"/>
              </a:defRPr>
            </a:lvl1pPr>
          </a:lstStyle>
          <a:p>
            <a:r>
              <a:rPr lang="es-ES"/>
              <a:t>Haga clic para modificar el estilo de título del patrón</a:t>
            </a:r>
            <a:endParaRPr lang="es-CO"/>
          </a:p>
        </p:txBody>
      </p:sp>
      <p:sp>
        <p:nvSpPr>
          <p:cNvPr id="3" name="Marcador de contenido 2"/>
          <p:cNvSpPr>
            <a:spLocks noGrp="1"/>
          </p:cNvSpPr>
          <p:nvPr>
            <p:ph idx="1"/>
          </p:nvPr>
        </p:nvSpPr>
        <p:spPr>
          <a:xfrm>
            <a:off x="838200" y="2057400"/>
            <a:ext cx="10515600" cy="3855720"/>
          </a:xfrm>
        </p:spPr>
        <p:txBody>
          <a:bodyPr/>
          <a:lstStyle>
            <a:lvl1pPr marL="0" indent="0">
              <a:buFont typeface="Arial" panose="020B0604020202020204" pitchFamily="34" charset="0"/>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s-ES"/>
              <a:t>Haga clic para modificar el estilo de texto del patrón</a:t>
            </a:r>
          </a:p>
        </p:txBody>
      </p:sp>
    </p:spTree>
    <p:extLst>
      <p:ext uri="{BB962C8B-B14F-4D97-AF65-F5344CB8AC3E}">
        <p14:creationId xmlns:p14="http://schemas.microsoft.com/office/powerpoint/2010/main" val="356056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755A5-2E7D-453A-A901-805303D04803}" type="datetimeFigureOut">
              <a:rPr lang="es-CO" smtClean="0"/>
              <a:t>6/07/2022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F9443-25DE-4EDE-9012-4BE97B1E561C}" type="slidenum">
              <a:rPr lang="es-CO" smtClean="0"/>
              <a:t>‹#›</a:t>
            </a:fld>
            <a:endParaRPr lang="es-CO"/>
          </a:p>
        </p:txBody>
      </p:sp>
    </p:spTree>
    <p:extLst>
      <p:ext uri="{BB962C8B-B14F-4D97-AF65-F5344CB8AC3E}">
        <p14:creationId xmlns:p14="http://schemas.microsoft.com/office/powerpoint/2010/main" val="25236342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49" r:id="rId11"/>
    <p:sldLayoutId id="2147483650" r:id="rId12"/>
    <p:sldLayoutId id="2147483653" r:id="rId13"/>
    <p:sldLayoutId id="2147483654" r:id="rId14"/>
    <p:sldLayoutId id="2147483652" r:id="rId15"/>
    <p:sldLayoutId id="2147483655" r:id="rId16"/>
    <p:sldLayoutId id="2147483656" r:id="rId17"/>
    <p:sldLayoutId id="2147483657" r:id="rId18"/>
    <p:sldLayoutId id="2147483658" r:id="rId19"/>
    <p:sldLayoutId id="214748365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7624810-8DC9-60A6-2FFD-E5558D3E56C8}"/>
              </a:ext>
            </a:extLst>
          </p:cNvPr>
          <p:cNvSpPr txBox="1"/>
          <p:nvPr/>
        </p:nvSpPr>
        <p:spPr>
          <a:xfrm>
            <a:off x="1330960" y="2204720"/>
            <a:ext cx="5943600" cy="11387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b="1"/>
              <a:t>Tutoría temática</a:t>
            </a:r>
            <a:endParaRPr lang="es-ES" sz="4000" b="1">
              <a:ea typeface="Tahoma"/>
              <a:cs typeface="Tahoma"/>
            </a:endParaRPr>
          </a:p>
          <a:p>
            <a:endParaRPr lang="es-ES" sz="2800"/>
          </a:p>
        </p:txBody>
      </p:sp>
      <p:sp>
        <p:nvSpPr>
          <p:cNvPr id="5" name="CuadroTexto 4">
            <a:extLst>
              <a:ext uri="{FF2B5EF4-FFF2-40B4-BE49-F238E27FC236}">
                <a16:creationId xmlns:a16="http://schemas.microsoft.com/office/drawing/2014/main" id="{53BF7B81-2C5A-7B47-DBAD-68977F1D081F}"/>
              </a:ext>
            </a:extLst>
          </p:cNvPr>
          <p:cNvSpPr txBox="1"/>
          <p:nvPr/>
        </p:nvSpPr>
        <p:spPr>
          <a:xfrm>
            <a:off x="1372235" y="3718630"/>
            <a:ext cx="730504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600" i="1"/>
              <a:t>Por equipo de tutores Misión TIC – UIS</a:t>
            </a:r>
          </a:p>
          <a:p>
            <a:r>
              <a:rPr lang="es-ES" sz="1600" i="1">
                <a:ea typeface="Tahoma"/>
                <a:cs typeface="Tahoma"/>
              </a:rPr>
              <a:t>Inicio: 8:05 PM</a:t>
            </a:r>
          </a:p>
        </p:txBody>
      </p:sp>
      <p:sp>
        <p:nvSpPr>
          <p:cNvPr id="7" name="CuadroTexto 6">
            <a:extLst>
              <a:ext uri="{FF2B5EF4-FFF2-40B4-BE49-F238E27FC236}">
                <a16:creationId xmlns:a16="http://schemas.microsoft.com/office/drawing/2014/main" id="{76F298E4-BFA0-2E4B-E58D-8AB4469946FD}"/>
              </a:ext>
            </a:extLst>
          </p:cNvPr>
          <p:cNvSpPr txBox="1"/>
          <p:nvPr/>
        </p:nvSpPr>
        <p:spPr>
          <a:xfrm>
            <a:off x="1371600" y="2834640"/>
            <a:ext cx="6732517"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400"/>
              <a:t>Relaciones entre clases – Asociación, Agregación, y Composición.</a:t>
            </a:r>
          </a:p>
        </p:txBody>
      </p:sp>
    </p:spTree>
    <p:extLst>
      <p:ext uri="{BB962C8B-B14F-4D97-AF65-F5344CB8AC3E}">
        <p14:creationId xmlns:p14="http://schemas.microsoft.com/office/powerpoint/2010/main" val="53672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61B6C-73CB-F736-1526-7CA1EE2007DE}"/>
              </a:ext>
            </a:extLst>
          </p:cNvPr>
          <p:cNvSpPr>
            <a:spLocks noGrp="1"/>
          </p:cNvSpPr>
          <p:nvPr>
            <p:ph type="title"/>
          </p:nvPr>
        </p:nvSpPr>
        <p:spPr/>
        <p:txBody>
          <a:bodyPr>
            <a:normAutofit fontScale="90000"/>
          </a:bodyPr>
          <a:lstStyle/>
          <a:p>
            <a:r>
              <a:rPr lang="es-ES"/>
              <a:t>Asociación</a:t>
            </a:r>
          </a:p>
        </p:txBody>
      </p:sp>
      <p:pic>
        <p:nvPicPr>
          <p:cNvPr id="7" name="Imagen 7" descr="Texto&#10;&#10;Descripción generada automáticamente">
            <a:extLst>
              <a:ext uri="{FF2B5EF4-FFF2-40B4-BE49-F238E27FC236}">
                <a16:creationId xmlns:a16="http://schemas.microsoft.com/office/drawing/2014/main" id="{082C8C54-2680-D7D2-F899-359EFFD4F78B}"/>
              </a:ext>
            </a:extLst>
          </p:cNvPr>
          <p:cNvPicPr>
            <a:picLocks noGrp="1" noChangeAspect="1"/>
          </p:cNvPicPr>
          <p:nvPr>
            <p:ph idx="1"/>
          </p:nvPr>
        </p:nvPicPr>
        <p:blipFill>
          <a:blip r:embed="rId2"/>
          <a:stretch>
            <a:fillRect/>
          </a:stretch>
        </p:blipFill>
        <p:spPr>
          <a:xfrm>
            <a:off x="5813247" y="2026285"/>
            <a:ext cx="5871280" cy="3522838"/>
          </a:xfrm>
        </p:spPr>
      </p:pic>
      <p:pic>
        <p:nvPicPr>
          <p:cNvPr id="8" name="Imagen 8" descr="Texto&#10;&#10;Descripción generada automáticamente">
            <a:extLst>
              <a:ext uri="{FF2B5EF4-FFF2-40B4-BE49-F238E27FC236}">
                <a16:creationId xmlns:a16="http://schemas.microsoft.com/office/drawing/2014/main" id="{CB71114A-2F4E-8055-99EB-0F51864B2E38}"/>
              </a:ext>
            </a:extLst>
          </p:cNvPr>
          <p:cNvPicPr>
            <a:picLocks noChangeAspect="1"/>
          </p:cNvPicPr>
          <p:nvPr/>
        </p:nvPicPr>
        <p:blipFill>
          <a:blip r:embed="rId3"/>
          <a:stretch>
            <a:fillRect/>
          </a:stretch>
        </p:blipFill>
        <p:spPr>
          <a:xfrm>
            <a:off x="575733" y="2024867"/>
            <a:ext cx="4958643" cy="4487488"/>
          </a:xfrm>
          <a:prstGeom prst="rect">
            <a:avLst/>
          </a:prstGeom>
        </p:spPr>
      </p:pic>
    </p:spTree>
    <p:extLst>
      <p:ext uri="{BB962C8B-B14F-4D97-AF65-F5344CB8AC3E}">
        <p14:creationId xmlns:p14="http://schemas.microsoft.com/office/powerpoint/2010/main" val="166871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42640-F35D-A44C-A1A2-6EB16D876C44}"/>
              </a:ext>
            </a:extLst>
          </p:cNvPr>
          <p:cNvSpPr>
            <a:spLocks noGrp="1"/>
          </p:cNvSpPr>
          <p:nvPr>
            <p:ph type="title"/>
          </p:nvPr>
        </p:nvSpPr>
        <p:spPr>
          <a:xfrm>
            <a:off x="4663015" y="894645"/>
            <a:ext cx="4011826" cy="818798"/>
          </a:xfrm>
        </p:spPr>
        <p:txBody>
          <a:bodyPr/>
          <a:lstStyle/>
          <a:p>
            <a:r>
              <a:rPr lang="es-ES"/>
              <a:t>Asociación</a:t>
            </a:r>
          </a:p>
        </p:txBody>
      </p:sp>
      <p:pic>
        <p:nvPicPr>
          <p:cNvPr id="3" name="Imagen 3" descr="Interfaz de usuario gráfica, Texto&#10;&#10;Descripción generada automáticamente">
            <a:extLst>
              <a:ext uri="{FF2B5EF4-FFF2-40B4-BE49-F238E27FC236}">
                <a16:creationId xmlns:a16="http://schemas.microsoft.com/office/drawing/2014/main" id="{B97ECBFA-31E4-290B-3E2B-A81A50B7105D}"/>
              </a:ext>
            </a:extLst>
          </p:cNvPr>
          <p:cNvPicPr>
            <a:picLocks noChangeAspect="1"/>
          </p:cNvPicPr>
          <p:nvPr/>
        </p:nvPicPr>
        <p:blipFill>
          <a:blip r:embed="rId2"/>
          <a:stretch>
            <a:fillRect/>
          </a:stretch>
        </p:blipFill>
        <p:spPr>
          <a:xfrm>
            <a:off x="434622" y="1841174"/>
            <a:ext cx="11506200" cy="3655431"/>
          </a:xfrm>
          <a:prstGeom prst="rect">
            <a:avLst/>
          </a:prstGeom>
        </p:spPr>
      </p:pic>
    </p:spTree>
    <p:extLst>
      <p:ext uri="{BB962C8B-B14F-4D97-AF65-F5344CB8AC3E}">
        <p14:creationId xmlns:p14="http://schemas.microsoft.com/office/powerpoint/2010/main" val="124361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A55722-50E0-BB87-B315-063F80E631C3}"/>
              </a:ext>
            </a:extLst>
          </p:cNvPr>
          <p:cNvSpPr txBox="1"/>
          <p:nvPr/>
        </p:nvSpPr>
        <p:spPr>
          <a:xfrm>
            <a:off x="4351068" y="448190"/>
            <a:ext cx="3714043"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3600" b="1">
              <a:ea typeface="Tahoma"/>
              <a:cs typeface="Tahoma"/>
            </a:endParaRPr>
          </a:p>
          <a:p>
            <a:endParaRPr lang="es-ES" sz="2800"/>
          </a:p>
        </p:txBody>
      </p:sp>
      <p:sp>
        <p:nvSpPr>
          <p:cNvPr id="2" name="CuadroTexto 1">
            <a:extLst>
              <a:ext uri="{FF2B5EF4-FFF2-40B4-BE49-F238E27FC236}">
                <a16:creationId xmlns:a16="http://schemas.microsoft.com/office/drawing/2014/main" id="{A5CB1C27-4CE5-7CD5-B5F9-A88338F79AE5}"/>
              </a:ext>
            </a:extLst>
          </p:cNvPr>
          <p:cNvSpPr txBox="1"/>
          <p:nvPr/>
        </p:nvSpPr>
        <p:spPr>
          <a:xfrm>
            <a:off x="4350589" y="497457"/>
            <a:ext cx="37208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400" b="1">
                <a:solidFill>
                  <a:srgbClr val="002060"/>
                </a:solidFill>
                <a:ea typeface="Tahoma"/>
                <a:cs typeface="Tahoma"/>
              </a:rPr>
              <a:t>Agregación</a:t>
            </a:r>
          </a:p>
        </p:txBody>
      </p:sp>
      <p:sp>
        <p:nvSpPr>
          <p:cNvPr id="5" name="CuadroTexto 4">
            <a:extLst>
              <a:ext uri="{FF2B5EF4-FFF2-40B4-BE49-F238E27FC236}">
                <a16:creationId xmlns:a16="http://schemas.microsoft.com/office/drawing/2014/main" id="{2D4A9717-FFAA-FCE9-45B1-4EF9BFC3CFD8}"/>
              </a:ext>
            </a:extLst>
          </p:cNvPr>
          <p:cNvSpPr txBox="1"/>
          <p:nvPr/>
        </p:nvSpPr>
        <p:spPr>
          <a:xfrm>
            <a:off x="770627" y="1604514"/>
            <a:ext cx="961557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ea typeface="+mn-lt"/>
                <a:cs typeface="+mn-lt"/>
              </a:rPr>
              <a:t>La agregación es un tipo de asociación que indica que una clase es parte de otra clase (composición débil). La destrucción del compuesto no conlleva la destrucción de los componentes. Habitualmente se da con mayor frecuencia que la composición.</a:t>
            </a:r>
            <a:endParaRPr lang="es-ES"/>
          </a:p>
        </p:txBody>
      </p:sp>
      <p:sp>
        <p:nvSpPr>
          <p:cNvPr id="7" name="CuadroTexto 6">
            <a:extLst>
              <a:ext uri="{FF2B5EF4-FFF2-40B4-BE49-F238E27FC236}">
                <a16:creationId xmlns:a16="http://schemas.microsoft.com/office/drawing/2014/main" id="{D09F3B8E-ECE2-A508-1B11-654F2E2C1433}"/>
              </a:ext>
            </a:extLst>
          </p:cNvPr>
          <p:cNvSpPr txBox="1"/>
          <p:nvPr/>
        </p:nvSpPr>
        <p:spPr>
          <a:xfrm>
            <a:off x="5845834" y="3229155"/>
            <a:ext cx="55467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ea typeface="Tahoma"/>
                <a:cs typeface="Tahoma"/>
              </a:rPr>
              <a:t>Ejemplo:</a:t>
            </a:r>
          </a:p>
          <a:p>
            <a:r>
              <a:rPr lang="es-ES" sz="2400">
                <a:ea typeface="Tahoma"/>
                <a:cs typeface="Tahoma"/>
              </a:rPr>
              <a:t>Un objeto de tipo Ciudad tiene una lista de objetos de tipo Parque, una ciudad tiene un número de parques. La cardinalidad del extremo que lleva el rombo es siempre uno.</a:t>
            </a:r>
          </a:p>
        </p:txBody>
      </p:sp>
      <p:pic>
        <p:nvPicPr>
          <p:cNvPr id="10" name="Imagen 10" descr="Gráfico de cajas y bigotes&#10;&#10;Descripción generada automáticamente">
            <a:extLst>
              <a:ext uri="{FF2B5EF4-FFF2-40B4-BE49-F238E27FC236}">
                <a16:creationId xmlns:a16="http://schemas.microsoft.com/office/drawing/2014/main" id="{D41E5E83-9535-CBA5-8F94-F6B1A722619E}"/>
              </a:ext>
            </a:extLst>
          </p:cNvPr>
          <p:cNvPicPr>
            <a:picLocks noChangeAspect="1"/>
          </p:cNvPicPr>
          <p:nvPr/>
        </p:nvPicPr>
        <p:blipFill>
          <a:blip r:embed="rId2"/>
          <a:stretch>
            <a:fillRect/>
          </a:stretch>
        </p:blipFill>
        <p:spPr>
          <a:xfrm>
            <a:off x="768021" y="3440952"/>
            <a:ext cx="4789996" cy="1873908"/>
          </a:xfrm>
          <a:prstGeom prst="rect">
            <a:avLst/>
          </a:prstGeom>
        </p:spPr>
      </p:pic>
    </p:spTree>
    <p:extLst>
      <p:ext uri="{BB962C8B-B14F-4D97-AF65-F5344CB8AC3E}">
        <p14:creationId xmlns:p14="http://schemas.microsoft.com/office/powerpoint/2010/main" val="192497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D87F9-22E2-FCBD-8C40-FF2E193B4E85}"/>
              </a:ext>
            </a:extLst>
          </p:cNvPr>
          <p:cNvSpPr>
            <a:spLocks noGrp="1"/>
          </p:cNvSpPr>
          <p:nvPr>
            <p:ph type="title"/>
          </p:nvPr>
        </p:nvSpPr>
        <p:spPr/>
        <p:txBody>
          <a:bodyPr/>
          <a:lstStyle/>
          <a:p>
            <a:r>
              <a:rPr lang="es-ES"/>
              <a:t>Agregación</a:t>
            </a:r>
          </a:p>
        </p:txBody>
      </p:sp>
      <p:pic>
        <p:nvPicPr>
          <p:cNvPr id="7" name="Imagen 7" descr="Interfaz de usuario gráfica, Texto&#10;&#10;Descripción generada automáticamente">
            <a:extLst>
              <a:ext uri="{FF2B5EF4-FFF2-40B4-BE49-F238E27FC236}">
                <a16:creationId xmlns:a16="http://schemas.microsoft.com/office/drawing/2014/main" id="{6D10611B-8EC6-D70E-E94B-55D31C7635A5}"/>
              </a:ext>
            </a:extLst>
          </p:cNvPr>
          <p:cNvPicPr>
            <a:picLocks noChangeAspect="1"/>
          </p:cNvPicPr>
          <p:nvPr/>
        </p:nvPicPr>
        <p:blipFill>
          <a:blip r:embed="rId2"/>
          <a:stretch>
            <a:fillRect/>
          </a:stretch>
        </p:blipFill>
        <p:spPr>
          <a:xfrm>
            <a:off x="491067" y="1865706"/>
            <a:ext cx="5579532" cy="3564030"/>
          </a:xfrm>
          <a:prstGeom prst="rect">
            <a:avLst/>
          </a:prstGeom>
        </p:spPr>
      </p:pic>
      <p:pic>
        <p:nvPicPr>
          <p:cNvPr id="8" name="Imagen 8" descr="Interfaz de usuario gráfica, Texto, Aplicación&#10;&#10;Descripción generada automáticamente">
            <a:extLst>
              <a:ext uri="{FF2B5EF4-FFF2-40B4-BE49-F238E27FC236}">
                <a16:creationId xmlns:a16="http://schemas.microsoft.com/office/drawing/2014/main" id="{EF45B6BE-85D4-6C55-95D0-79AD6D6A377D}"/>
              </a:ext>
            </a:extLst>
          </p:cNvPr>
          <p:cNvPicPr>
            <a:picLocks noChangeAspect="1"/>
          </p:cNvPicPr>
          <p:nvPr/>
        </p:nvPicPr>
        <p:blipFill>
          <a:blip r:embed="rId3"/>
          <a:stretch>
            <a:fillRect/>
          </a:stretch>
        </p:blipFill>
        <p:spPr>
          <a:xfrm>
            <a:off x="6474178" y="1859227"/>
            <a:ext cx="4634087" cy="3576986"/>
          </a:xfrm>
          <a:prstGeom prst="rect">
            <a:avLst/>
          </a:prstGeom>
        </p:spPr>
      </p:pic>
    </p:spTree>
    <p:extLst>
      <p:ext uri="{BB962C8B-B14F-4D97-AF65-F5344CB8AC3E}">
        <p14:creationId xmlns:p14="http://schemas.microsoft.com/office/powerpoint/2010/main" val="47814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06D97-640E-3DEE-C5DD-9343D37382CA}"/>
              </a:ext>
            </a:extLst>
          </p:cNvPr>
          <p:cNvSpPr>
            <a:spLocks noGrp="1"/>
          </p:cNvSpPr>
          <p:nvPr>
            <p:ph type="title"/>
          </p:nvPr>
        </p:nvSpPr>
        <p:spPr>
          <a:xfrm>
            <a:off x="8378097" y="871249"/>
            <a:ext cx="3168771" cy="1124280"/>
          </a:xfrm>
        </p:spPr>
        <p:txBody>
          <a:bodyPr/>
          <a:lstStyle/>
          <a:p>
            <a:r>
              <a:rPr lang="es-ES"/>
              <a:t>Agregación</a:t>
            </a:r>
          </a:p>
        </p:txBody>
      </p:sp>
      <p:pic>
        <p:nvPicPr>
          <p:cNvPr id="6" name="Imagen 6" descr="Texto&#10;&#10;Descripción generada automáticamente">
            <a:extLst>
              <a:ext uri="{FF2B5EF4-FFF2-40B4-BE49-F238E27FC236}">
                <a16:creationId xmlns:a16="http://schemas.microsoft.com/office/drawing/2014/main" id="{4EB7E919-FC66-243E-7BD5-534111C82EFD}"/>
              </a:ext>
            </a:extLst>
          </p:cNvPr>
          <p:cNvPicPr>
            <a:picLocks noChangeAspect="1"/>
          </p:cNvPicPr>
          <p:nvPr/>
        </p:nvPicPr>
        <p:blipFill>
          <a:blip r:embed="rId2"/>
          <a:stretch>
            <a:fillRect/>
          </a:stretch>
        </p:blipFill>
        <p:spPr>
          <a:xfrm>
            <a:off x="293511" y="1194699"/>
            <a:ext cx="7794977" cy="4581491"/>
          </a:xfrm>
          <a:prstGeom prst="rect">
            <a:avLst/>
          </a:prstGeom>
        </p:spPr>
      </p:pic>
    </p:spTree>
    <p:extLst>
      <p:ext uri="{BB962C8B-B14F-4D97-AF65-F5344CB8AC3E}">
        <p14:creationId xmlns:p14="http://schemas.microsoft.com/office/powerpoint/2010/main" val="84135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33E5F01-429C-ADC7-9A17-B8789D55A3F1}"/>
              </a:ext>
            </a:extLst>
          </p:cNvPr>
          <p:cNvSpPr txBox="1"/>
          <p:nvPr/>
        </p:nvSpPr>
        <p:spPr>
          <a:xfrm>
            <a:off x="4235571" y="511834"/>
            <a:ext cx="4267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400" b="1">
                <a:solidFill>
                  <a:srgbClr val="002060"/>
                </a:solidFill>
                <a:ea typeface="Tahoma"/>
                <a:cs typeface="Tahoma"/>
              </a:rPr>
              <a:t>Composición</a:t>
            </a:r>
          </a:p>
        </p:txBody>
      </p:sp>
      <p:sp>
        <p:nvSpPr>
          <p:cNvPr id="7" name="CuadroTexto 6">
            <a:extLst>
              <a:ext uri="{FF2B5EF4-FFF2-40B4-BE49-F238E27FC236}">
                <a16:creationId xmlns:a16="http://schemas.microsoft.com/office/drawing/2014/main" id="{6BF60B37-AD5B-C509-12C4-73E72DE6DCA0}"/>
              </a:ext>
            </a:extLst>
          </p:cNvPr>
          <p:cNvSpPr txBox="1"/>
          <p:nvPr/>
        </p:nvSpPr>
        <p:spPr>
          <a:xfrm>
            <a:off x="454325" y="1374475"/>
            <a:ext cx="1050697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2400">
                <a:latin typeface="Tahoma"/>
                <a:ea typeface="Tahoma"/>
                <a:cs typeface="Tahoma"/>
              </a:rPr>
              <a:t>Composición es una forma fuerte de composición donde la vida de la clase contenida debe coincidir con la vida de la clase contenedor. Los componentes constituyen una parte del objeto compuesto. La supresión del objeto compuesto conlleva la supresión de los componentes.</a:t>
            </a:r>
          </a:p>
        </p:txBody>
      </p:sp>
      <p:pic>
        <p:nvPicPr>
          <p:cNvPr id="9" name="Imagen 9" descr="Imagen que contiene Gráfico de cajas y bigotes&#10;&#10;Descripción generada automáticamente">
            <a:extLst>
              <a:ext uri="{FF2B5EF4-FFF2-40B4-BE49-F238E27FC236}">
                <a16:creationId xmlns:a16="http://schemas.microsoft.com/office/drawing/2014/main" id="{6F06CB53-B9ED-68C2-CDDE-5862078B7DE4}"/>
              </a:ext>
            </a:extLst>
          </p:cNvPr>
          <p:cNvPicPr>
            <a:picLocks noChangeAspect="1"/>
          </p:cNvPicPr>
          <p:nvPr/>
        </p:nvPicPr>
        <p:blipFill>
          <a:blip r:embed="rId2"/>
          <a:stretch>
            <a:fillRect/>
          </a:stretch>
        </p:blipFill>
        <p:spPr>
          <a:xfrm>
            <a:off x="566737" y="3095896"/>
            <a:ext cx="5120676" cy="2003306"/>
          </a:xfrm>
          <a:prstGeom prst="rect">
            <a:avLst/>
          </a:prstGeom>
        </p:spPr>
      </p:pic>
      <p:sp>
        <p:nvSpPr>
          <p:cNvPr id="12" name="CuadroTexto 11">
            <a:extLst>
              <a:ext uri="{FF2B5EF4-FFF2-40B4-BE49-F238E27FC236}">
                <a16:creationId xmlns:a16="http://schemas.microsoft.com/office/drawing/2014/main" id="{4AB75227-5E68-8029-C4AF-ECD8CAD396DC}"/>
              </a:ext>
            </a:extLst>
          </p:cNvPr>
          <p:cNvSpPr txBox="1"/>
          <p:nvPr/>
        </p:nvSpPr>
        <p:spPr>
          <a:xfrm>
            <a:off x="5845834" y="3099759"/>
            <a:ext cx="554678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ea typeface="Tahoma"/>
                <a:cs typeface="Tahoma"/>
              </a:rPr>
              <a:t>Ejemplo:</a:t>
            </a:r>
          </a:p>
          <a:p>
            <a:r>
              <a:rPr lang="es-ES" sz="2400">
                <a:ea typeface="Tahoma"/>
                <a:cs typeface="Tahoma"/>
              </a:rPr>
              <a:t>El avión tiene sentido por sí solo, pero está claro que está compuesto de 2 alas, esta relación es de mucha fuerza, mucho más que el caso de los parques.</a:t>
            </a:r>
          </a:p>
        </p:txBody>
      </p:sp>
    </p:spTree>
    <p:extLst>
      <p:ext uri="{BB962C8B-B14F-4D97-AF65-F5344CB8AC3E}">
        <p14:creationId xmlns:p14="http://schemas.microsoft.com/office/powerpoint/2010/main" val="353918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54F42-49E3-28C7-9D95-DFF6865D1CC1}"/>
              </a:ext>
            </a:extLst>
          </p:cNvPr>
          <p:cNvSpPr>
            <a:spLocks noGrp="1"/>
          </p:cNvSpPr>
          <p:nvPr>
            <p:ph type="title"/>
          </p:nvPr>
        </p:nvSpPr>
        <p:spPr/>
        <p:txBody>
          <a:bodyPr/>
          <a:lstStyle/>
          <a:p>
            <a:r>
              <a:rPr lang="es-ES"/>
              <a:t>Composición</a:t>
            </a:r>
          </a:p>
        </p:txBody>
      </p:sp>
      <p:pic>
        <p:nvPicPr>
          <p:cNvPr id="17" name="Imagen 17" descr="Texto&#10;&#10;Descripción generada automáticamente">
            <a:extLst>
              <a:ext uri="{FF2B5EF4-FFF2-40B4-BE49-F238E27FC236}">
                <a16:creationId xmlns:a16="http://schemas.microsoft.com/office/drawing/2014/main" id="{52BAD655-CA44-42C4-54E5-8F3ABEF5A509}"/>
              </a:ext>
            </a:extLst>
          </p:cNvPr>
          <p:cNvPicPr>
            <a:picLocks noChangeAspect="1"/>
          </p:cNvPicPr>
          <p:nvPr/>
        </p:nvPicPr>
        <p:blipFill>
          <a:blip r:embed="rId2"/>
          <a:stretch>
            <a:fillRect/>
          </a:stretch>
        </p:blipFill>
        <p:spPr>
          <a:xfrm>
            <a:off x="378177" y="1720740"/>
            <a:ext cx="5777087" cy="4361963"/>
          </a:xfrm>
          <a:prstGeom prst="rect">
            <a:avLst/>
          </a:prstGeom>
        </p:spPr>
      </p:pic>
      <p:pic>
        <p:nvPicPr>
          <p:cNvPr id="18" name="Imagen 18" descr="Interfaz de usuario gráfica, Texto&#10;&#10;Descripción generada automáticamente">
            <a:extLst>
              <a:ext uri="{FF2B5EF4-FFF2-40B4-BE49-F238E27FC236}">
                <a16:creationId xmlns:a16="http://schemas.microsoft.com/office/drawing/2014/main" id="{79771EDE-607A-8442-F58E-7183D01CCC03}"/>
              </a:ext>
            </a:extLst>
          </p:cNvPr>
          <p:cNvPicPr>
            <a:picLocks noChangeAspect="1"/>
          </p:cNvPicPr>
          <p:nvPr/>
        </p:nvPicPr>
        <p:blipFill>
          <a:blip r:embed="rId3"/>
          <a:stretch>
            <a:fillRect/>
          </a:stretch>
        </p:blipFill>
        <p:spPr>
          <a:xfrm>
            <a:off x="6375400" y="1711722"/>
            <a:ext cx="5198533" cy="4111889"/>
          </a:xfrm>
          <a:prstGeom prst="rect">
            <a:avLst/>
          </a:prstGeom>
        </p:spPr>
      </p:pic>
    </p:spTree>
    <p:extLst>
      <p:ext uri="{BB962C8B-B14F-4D97-AF65-F5344CB8AC3E}">
        <p14:creationId xmlns:p14="http://schemas.microsoft.com/office/powerpoint/2010/main" val="530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9791A-2E05-0395-FB15-96EFAB2801A2}"/>
              </a:ext>
            </a:extLst>
          </p:cNvPr>
          <p:cNvSpPr>
            <a:spLocks noGrp="1"/>
          </p:cNvSpPr>
          <p:nvPr>
            <p:ph type="title"/>
          </p:nvPr>
        </p:nvSpPr>
        <p:spPr/>
        <p:txBody>
          <a:bodyPr/>
          <a:lstStyle/>
          <a:p>
            <a:r>
              <a:rPr lang="es-ES"/>
              <a:t>Composición</a:t>
            </a:r>
          </a:p>
        </p:txBody>
      </p:sp>
      <p:pic>
        <p:nvPicPr>
          <p:cNvPr id="7" name="Imagen 7" descr="Interfaz de usuario gráfica, Texto, Aplicación&#10;&#10;Descripción generada automáticamente">
            <a:extLst>
              <a:ext uri="{FF2B5EF4-FFF2-40B4-BE49-F238E27FC236}">
                <a16:creationId xmlns:a16="http://schemas.microsoft.com/office/drawing/2014/main" id="{61F80B1B-BB9F-9C05-0DE9-233CC490608E}"/>
              </a:ext>
            </a:extLst>
          </p:cNvPr>
          <p:cNvPicPr>
            <a:picLocks noChangeAspect="1"/>
          </p:cNvPicPr>
          <p:nvPr/>
        </p:nvPicPr>
        <p:blipFill>
          <a:blip r:embed="rId2"/>
          <a:stretch>
            <a:fillRect/>
          </a:stretch>
        </p:blipFill>
        <p:spPr>
          <a:xfrm>
            <a:off x="1690511" y="1813323"/>
            <a:ext cx="9121421" cy="3584131"/>
          </a:xfrm>
          <a:prstGeom prst="rect">
            <a:avLst/>
          </a:prstGeom>
        </p:spPr>
      </p:pic>
    </p:spTree>
    <p:extLst>
      <p:ext uri="{BB962C8B-B14F-4D97-AF65-F5344CB8AC3E}">
        <p14:creationId xmlns:p14="http://schemas.microsoft.com/office/powerpoint/2010/main" val="203034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a:extLst>
              <a:ext uri="{FF2B5EF4-FFF2-40B4-BE49-F238E27FC236}">
                <a16:creationId xmlns:a16="http://schemas.microsoft.com/office/drawing/2014/main" id="{AE414EE0-D191-1985-B5DE-BA728303F489}"/>
              </a:ext>
            </a:extLst>
          </p:cNvPr>
          <p:cNvPicPr>
            <a:picLocks noChangeAspect="1"/>
          </p:cNvPicPr>
          <p:nvPr/>
        </p:nvPicPr>
        <p:blipFill>
          <a:blip r:embed="rId2"/>
          <a:stretch>
            <a:fillRect/>
          </a:stretch>
        </p:blipFill>
        <p:spPr>
          <a:xfrm>
            <a:off x="730957" y="3160120"/>
            <a:ext cx="4648200" cy="2456873"/>
          </a:xfrm>
          <a:prstGeom prst="rect">
            <a:avLst/>
          </a:prstGeom>
        </p:spPr>
      </p:pic>
      <p:pic>
        <p:nvPicPr>
          <p:cNvPr id="8" name="Imagen 8" descr="Texto&#10;&#10;Descripción generada automáticamente">
            <a:extLst>
              <a:ext uri="{FF2B5EF4-FFF2-40B4-BE49-F238E27FC236}">
                <a16:creationId xmlns:a16="http://schemas.microsoft.com/office/drawing/2014/main" id="{E4558BF8-5438-95F1-2441-D4BC62C57D38}"/>
              </a:ext>
            </a:extLst>
          </p:cNvPr>
          <p:cNvPicPr>
            <a:picLocks noChangeAspect="1"/>
          </p:cNvPicPr>
          <p:nvPr/>
        </p:nvPicPr>
        <p:blipFill>
          <a:blip r:embed="rId3"/>
          <a:stretch>
            <a:fillRect/>
          </a:stretch>
        </p:blipFill>
        <p:spPr>
          <a:xfrm>
            <a:off x="5747895" y="3170764"/>
            <a:ext cx="5529706" cy="2461603"/>
          </a:xfrm>
          <a:prstGeom prst="rect">
            <a:avLst/>
          </a:prstGeom>
        </p:spPr>
      </p:pic>
      <p:sp>
        <p:nvSpPr>
          <p:cNvPr id="2" name="CuadroTexto 1">
            <a:extLst>
              <a:ext uri="{FF2B5EF4-FFF2-40B4-BE49-F238E27FC236}">
                <a16:creationId xmlns:a16="http://schemas.microsoft.com/office/drawing/2014/main" id="{CB529B7B-4AC1-BA04-7FE4-FBBBC1242E14}"/>
              </a:ext>
            </a:extLst>
          </p:cNvPr>
          <p:cNvSpPr txBox="1"/>
          <p:nvPr/>
        </p:nvSpPr>
        <p:spPr>
          <a:xfrm>
            <a:off x="3863623" y="505177"/>
            <a:ext cx="55795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a:solidFill>
                  <a:srgbClr val="002060"/>
                </a:solidFill>
                <a:ea typeface="Tahoma"/>
                <a:cs typeface="Tahoma"/>
              </a:rPr>
              <a:t>Asociación bidireccional</a:t>
            </a:r>
          </a:p>
        </p:txBody>
      </p:sp>
      <p:pic>
        <p:nvPicPr>
          <p:cNvPr id="3" name="Imagen 3" descr="Tabla&#10;&#10;Descripción generada automáticamente">
            <a:extLst>
              <a:ext uri="{FF2B5EF4-FFF2-40B4-BE49-F238E27FC236}">
                <a16:creationId xmlns:a16="http://schemas.microsoft.com/office/drawing/2014/main" id="{1CD1010C-EDF6-3DA0-0309-35F4A6DB4519}"/>
              </a:ext>
            </a:extLst>
          </p:cNvPr>
          <p:cNvPicPr>
            <a:picLocks noChangeAspect="1"/>
          </p:cNvPicPr>
          <p:nvPr/>
        </p:nvPicPr>
        <p:blipFill>
          <a:blip r:embed="rId4"/>
          <a:stretch>
            <a:fillRect/>
          </a:stretch>
        </p:blipFill>
        <p:spPr>
          <a:xfrm>
            <a:off x="1605845" y="1344133"/>
            <a:ext cx="8486420" cy="1742619"/>
          </a:xfrm>
          <a:prstGeom prst="rect">
            <a:avLst/>
          </a:prstGeom>
        </p:spPr>
      </p:pic>
    </p:spTree>
    <p:extLst>
      <p:ext uri="{BB962C8B-B14F-4D97-AF65-F5344CB8AC3E}">
        <p14:creationId xmlns:p14="http://schemas.microsoft.com/office/powerpoint/2010/main" val="55739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29F26-A31C-81E9-3A56-323E794D58DE}"/>
              </a:ext>
            </a:extLst>
          </p:cNvPr>
          <p:cNvSpPr>
            <a:spLocks noGrp="1"/>
          </p:cNvSpPr>
          <p:nvPr>
            <p:ph type="title"/>
          </p:nvPr>
        </p:nvSpPr>
        <p:spPr/>
        <p:txBody>
          <a:bodyPr/>
          <a:lstStyle/>
          <a:p>
            <a:r>
              <a:rPr lang="es-ES" b="1">
                <a:latin typeface="Tahoma"/>
                <a:ea typeface="Tahoma"/>
                <a:cs typeface="Tahoma"/>
              </a:rPr>
              <a:t>Diferencia entre agregación y composición</a:t>
            </a:r>
            <a:endParaRPr lang="es-ES">
              <a:ea typeface="+mj-lt"/>
              <a:cs typeface="+mj-lt"/>
            </a:endParaRPr>
          </a:p>
        </p:txBody>
      </p:sp>
      <p:pic>
        <p:nvPicPr>
          <p:cNvPr id="4" name="Imagen 4" descr="Tabla&#10;&#10;Descripción generada automáticamente">
            <a:extLst>
              <a:ext uri="{FF2B5EF4-FFF2-40B4-BE49-F238E27FC236}">
                <a16:creationId xmlns:a16="http://schemas.microsoft.com/office/drawing/2014/main" id="{02E63BCB-EC09-2410-2F5B-E88AED311B7D}"/>
              </a:ext>
            </a:extLst>
          </p:cNvPr>
          <p:cNvPicPr>
            <a:picLocks noGrp="1" noChangeAspect="1"/>
          </p:cNvPicPr>
          <p:nvPr>
            <p:ph idx="1"/>
          </p:nvPr>
        </p:nvPicPr>
        <p:blipFill>
          <a:blip r:embed="rId2"/>
          <a:stretch>
            <a:fillRect/>
          </a:stretch>
        </p:blipFill>
        <p:spPr>
          <a:xfrm>
            <a:off x="1297665" y="2057400"/>
            <a:ext cx="9596669" cy="3855720"/>
          </a:xfrm>
        </p:spPr>
      </p:pic>
    </p:spTree>
    <p:extLst>
      <p:ext uri="{BB962C8B-B14F-4D97-AF65-F5344CB8AC3E}">
        <p14:creationId xmlns:p14="http://schemas.microsoft.com/office/powerpoint/2010/main" val="78887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3594D45-7E7A-06EC-5A74-361C9E0A0BF5}"/>
              </a:ext>
            </a:extLst>
          </p:cNvPr>
          <p:cNvSpPr txBox="1"/>
          <p:nvPr/>
        </p:nvSpPr>
        <p:spPr>
          <a:xfrm>
            <a:off x="5029200" y="721360"/>
            <a:ext cx="2387600" cy="11387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b="1"/>
              <a:t>Temario</a:t>
            </a:r>
          </a:p>
          <a:p>
            <a:endParaRPr lang="es-ES" sz="2800"/>
          </a:p>
        </p:txBody>
      </p:sp>
      <p:sp>
        <p:nvSpPr>
          <p:cNvPr id="5" name="CuadroTexto 4">
            <a:extLst>
              <a:ext uri="{FF2B5EF4-FFF2-40B4-BE49-F238E27FC236}">
                <a16:creationId xmlns:a16="http://schemas.microsoft.com/office/drawing/2014/main" id="{E6580654-314C-A1FE-E73A-0AC0D503977D}"/>
              </a:ext>
            </a:extLst>
          </p:cNvPr>
          <p:cNvSpPr txBox="1"/>
          <p:nvPr/>
        </p:nvSpPr>
        <p:spPr>
          <a:xfrm>
            <a:off x="1316849" y="1963702"/>
            <a:ext cx="10126485" cy="489364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a:buChar char="•"/>
            </a:pPr>
            <a:r>
              <a:rPr lang="es-ES" sz="2400">
                <a:ea typeface="Tahoma"/>
                <a:cs typeface="Arial"/>
              </a:rPr>
              <a:t>Diagramas estructurales.</a:t>
            </a:r>
          </a:p>
          <a:p>
            <a:pPr marL="342900" indent="-342900">
              <a:buFont typeface="Arial"/>
              <a:buChar char="•"/>
            </a:pPr>
            <a:r>
              <a:rPr lang="es-ES" sz="2400">
                <a:ea typeface="Tahoma"/>
                <a:cs typeface="Arial"/>
              </a:rPr>
              <a:t>Relaciones entre clases UML.</a:t>
            </a:r>
          </a:p>
          <a:p>
            <a:pPr marL="342900" indent="-342900">
              <a:buFont typeface="Arial"/>
              <a:buChar char="•"/>
            </a:pPr>
            <a:r>
              <a:rPr lang="es-ES" sz="2400">
                <a:ea typeface="Tahoma"/>
                <a:cs typeface="Arial"/>
              </a:rPr>
              <a:t>Tipos de relaciones.</a:t>
            </a:r>
          </a:p>
          <a:p>
            <a:pPr marL="342900" indent="-342900">
              <a:buFont typeface="Arial"/>
              <a:buChar char="•"/>
            </a:pPr>
            <a:r>
              <a:rPr lang="es-ES" sz="2400">
                <a:ea typeface="Tahoma"/>
                <a:cs typeface="Tahoma"/>
              </a:rPr>
              <a:t>R</a:t>
            </a:r>
            <a:r>
              <a:rPr lang="es-ES" sz="2400">
                <a:ea typeface="Tahoma"/>
                <a:cs typeface="Arial"/>
              </a:rPr>
              <a:t>elación de asociación, agregación y composición.</a:t>
            </a:r>
          </a:p>
          <a:p>
            <a:pPr marL="342900" indent="-342900">
              <a:buFont typeface="Arial"/>
              <a:buChar char="•"/>
            </a:pPr>
            <a:r>
              <a:rPr lang="es-ES" sz="2400">
                <a:ea typeface="Tahoma"/>
                <a:cs typeface="Arial"/>
              </a:rPr>
              <a:t>Asociación directa o bidireccional.</a:t>
            </a:r>
          </a:p>
          <a:p>
            <a:pPr marL="342900" indent="-342900">
              <a:buFont typeface="Arial"/>
              <a:buChar char="•"/>
            </a:pPr>
            <a:r>
              <a:rPr lang="es-ES" sz="2400">
                <a:ea typeface="+mn-lt"/>
                <a:cs typeface="+mn-lt"/>
              </a:rPr>
              <a:t>Diferencias entre agregación y composición.</a:t>
            </a:r>
          </a:p>
          <a:p>
            <a:pPr marL="342900" indent="-342900">
              <a:buFont typeface="Arial"/>
              <a:buChar char="•"/>
            </a:pPr>
            <a:r>
              <a:rPr lang="es-ES" sz="2400">
                <a:ea typeface="Tahoma"/>
                <a:cs typeface="Tahoma"/>
              </a:rPr>
              <a:t>Navegabilidad.</a:t>
            </a:r>
          </a:p>
          <a:p>
            <a:pPr marL="342900" indent="-342900">
              <a:buFont typeface="Arial"/>
              <a:buChar char="•"/>
            </a:pPr>
            <a:r>
              <a:rPr lang="es-ES" sz="2400">
                <a:ea typeface="Tahoma"/>
                <a:cs typeface="Arial"/>
              </a:rPr>
              <a:t>Ejercicio práctico de asociación, agregación y composición.</a:t>
            </a:r>
          </a:p>
          <a:p>
            <a:pPr marL="342900" indent="-342900">
              <a:buFont typeface="Arial"/>
              <a:buChar char="•"/>
            </a:pPr>
            <a:endParaRPr lang="es-ES" sz="2400">
              <a:ea typeface="Tahoma"/>
              <a:cs typeface="Arial"/>
            </a:endParaRPr>
          </a:p>
          <a:p>
            <a:pPr marL="342900" indent="-342900">
              <a:buFont typeface="Arial"/>
              <a:buChar char="•"/>
            </a:pPr>
            <a:endParaRPr lang="es-ES" sz="2400">
              <a:ea typeface="Tahoma"/>
              <a:cs typeface="Arial"/>
            </a:endParaRPr>
          </a:p>
          <a:p>
            <a:pPr marL="342900" indent="-342900">
              <a:buFont typeface="Arial"/>
              <a:buChar char="•"/>
            </a:pPr>
            <a:endParaRPr lang="es-ES" sz="2400">
              <a:ea typeface="Tahoma"/>
              <a:cs typeface="Arial"/>
            </a:endParaRPr>
          </a:p>
          <a:p>
            <a:pPr marL="342900" indent="-342900">
              <a:buFont typeface="Arial"/>
              <a:buChar char="•"/>
            </a:pPr>
            <a:endParaRPr lang="es-ES" sz="2400">
              <a:ea typeface="Tahoma"/>
              <a:cs typeface="Arial"/>
            </a:endParaRPr>
          </a:p>
          <a:p>
            <a:pPr marL="342900" indent="-342900">
              <a:buFont typeface="Arial"/>
              <a:buChar char="•"/>
            </a:pPr>
            <a:endParaRPr lang="es-ES" sz="2400">
              <a:ea typeface="Tahoma"/>
              <a:cs typeface="Arial"/>
            </a:endParaRPr>
          </a:p>
        </p:txBody>
      </p:sp>
    </p:spTree>
    <p:extLst>
      <p:ext uri="{BB962C8B-B14F-4D97-AF65-F5344CB8AC3E}">
        <p14:creationId xmlns:p14="http://schemas.microsoft.com/office/powerpoint/2010/main" val="1142741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933334-646A-02B4-B86E-0D05521B757F}"/>
              </a:ext>
            </a:extLst>
          </p:cNvPr>
          <p:cNvSpPr>
            <a:spLocks noGrp="1"/>
          </p:cNvSpPr>
          <p:nvPr>
            <p:ph type="title"/>
          </p:nvPr>
        </p:nvSpPr>
        <p:spPr/>
        <p:txBody>
          <a:bodyPr/>
          <a:lstStyle/>
          <a:p>
            <a:r>
              <a:rPr lang="es-ES"/>
              <a:t>Navegabilidad</a:t>
            </a:r>
          </a:p>
        </p:txBody>
      </p:sp>
      <p:sp>
        <p:nvSpPr>
          <p:cNvPr id="7" name="Marcador de contenido 6">
            <a:extLst>
              <a:ext uri="{FF2B5EF4-FFF2-40B4-BE49-F238E27FC236}">
                <a16:creationId xmlns:a16="http://schemas.microsoft.com/office/drawing/2014/main" id="{F0618E01-249A-A2A1-3796-8C104464A224}"/>
              </a:ext>
            </a:extLst>
          </p:cNvPr>
          <p:cNvSpPr>
            <a:spLocks noGrp="1"/>
          </p:cNvSpPr>
          <p:nvPr>
            <p:ph idx="1"/>
          </p:nvPr>
        </p:nvSpPr>
        <p:spPr/>
        <p:txBody>
          <a:bodyPr vert="horz" lIns="91440" tIns="45720" rIns="91440" bIns="45720" rtlCol="0" anchor="t">
            <a:normAutofit/>
          </a:bodyPr>
          <a:lstStyle/>
          <a:p>
            <a:pPr marL="457200" indent="-457200">
              <a:buChar char="•"/>
            </a:pPr>
            <a:r>
              <a:rPr lang="es-ES" sz="2400">
                <a:ea typeface="+mn-lt"/>
                <a:cs typeface="+mn-lt"/>
              </a:rPr>
              <a:t>Es como las instancias de una clase pueden acceder las unas a las otras</a:t>
            </a:r>
            <a:endParaRPr lang="es-ES" sz="2400">
              <a:ea typeface="Tahoma"/>
              <a:cs typeface="Tahoma"/>
            </a:endParaRPr>
          </a:p>
          <a:p>
            <a:pPr marL="457200" indent="-457200">
              <a:buChar char="•"/>
            </a:pPr>
            <a:r>
              <a:rPr lang="es-ES" sz="2400">
                <a:ea typeface="+mn-lt"/>
                <a:cs typeface="+mn-lt"/>
              </a:rPr>
              <a:t>En este caso la navegabilidad con la dirección de la flecha nos indica que las instancias de estudiantes pueden acceder a la instancia de curso que están tomando, pero el curso no sabe que estudiantes lo toman.</a:t>
            </a:r>
            <a:endParaRPr lang="es-ES" sz="2400">
              <a:ea typeface="Tahoma"/>
              <a:cs typeface="Tahoma"/>
            </a:endParaRPr>
          </a:p>
          <a:p>
            <a:endParaRPr lang="es-ES">
              <a:ea typeface="Tahoma"/>
              <a:cs typeface="Tahoma"/>
            </a:endParaRPr>
          </a:p>
        </p:txBody>
      </p:sp>
      <p:pic>
        <p:nvPicPr>
          <p:cNvPr id="8" name="Imagen 8" descr="Diagrama&#10;&#10;Descripción generada automáticamente">
            <a:extLst>
              <a:ext uri="{FF2B5EF4-FFF2-40B4-BE49-F238E27FC236}">
                <a16:creationId xmlns:a16="http://schemas.microsoft.com/office/drawing/2014/main" id="{6C7ADDB6-B1A2-4D90-6BA7-E782FB7D6D2C}"/>
              </a:ext>
            </a:extLst>
          </p:cNvPr>
          <p:cNvPicPr>
            <a:picLocks noChangeAspect="1"/>
          </p:cNvPicPr>
          <p:nvPr/>
        </p:nvPicPr>
        <p:blipFill>
          <a:blip r:embed="rId2"/>
          <a:stretch>
            <a:fillRect/>
          </a:stretch>
        </p:blipFill>
        <p:spPr>
          <a:xfrm>
            <a:off x="3454400" y="3621660"/>
            <a:ext cx="4732866" cy="2930790"/>
          </a:xfrm>
          <a:prstGeom prst="rect">
            <a:avLst/>
          </a:prstGeom>
        </p:spPr>
      </p:pic>
    </p:spTree>
    <p:extLst>
      <p:ext uri="{BB962C8B-B14F-4D97-AF65-F5344CB8AC3E}">
        <p14:creationId xmlns:p14="http://schemas.microsoft.com/office/powerpoint/2010/main" val="2196009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933334-646A-02B4-B86E-0D05521B757F}"/>
              </a:ext>
            </a:extLst>
          </p:cNvPr>
          <p:cNvSpPr>
            <a:spLocks noGrp="1"/>
          </p:cNvSpPr>
          <p:nvPr>
            <p:ph type="title"/>
          </p:nvPr>
        </p:nvSpPr>
        <p:spPr/>
        <p:txBody>
          <a:bodyPr/>
          <a:lstStyle/>
          <a:p>
            <a:r>
              <a:rPr lang="es-ES"/>
              <a:t>Navegabilidad</a:t>
            </a:r>
          </a:p>
        </p:txBody>
      </p:sp>
      <p:sp>
        <p:nvSpPr>
          <p:cNvPr id="7" name="Marcador de contenido 6">
            <a:extLst>
              <a:ext uri="{FF2B5EF4-FFF2-40B4-BE49-F238E27FC236}">
                <a16:creationId xmlns:a16="http://schemas.microsoft.com/office/drawing/2014/main" id="{F0618E01-249A-A2A1-3796-8C104464A224}"/>
              </a:ext>
            </a:extLst>
          </p:cNvPr>
          <p:cNvSpPr>
            <a:spLocks noGrp="1"/>
          </p:cNvSpPr>
          <p:nvPr>
            <p:ph idx="1"/>
          </p:nvPr>
        </p:nvSpPr>
        <p:spPr/>
        <p:txBody>
          <a:bodyPr vert="horz" lIns="91440" tIns="45720" rIns="91440" bIns="45720" rtlCol="0" anchor="t">
            <a:normAutofit/>
          </a:bodyPr>
          <a:lstStyle/>
          <a:p>
            <a:pPr marL="457200" indent="-457200">
              <a:buChar char="•"/>
            </a:pPr>
            <a:r>
              <a:rPr lang="es-ES" sz="2400">
                <a:ea typeface="+mn-lt"/>
                <a:cs typeface="+mn-lt"/>
              </a:rPr>
              <a:t>En este caso la navegabilidad con la dirección de la flecha nos indica que la instancia de curso puede acceder a los estudiantes que están tomando el curso, pero los estudiantes no saben que curso toman.</a:t>
            </a:r>
          </a:p>
          <a:p>
            <a:endParaRPr lang="es-ES">
              <a:ea typeface="Tahoma"/>
              <a:cs typeface="Tahoma"/>
            </a:endParaRPr>
          </a:p>
        </p:txBody>
      </p:sp>
      <p:pic>
        <p:nvPicPr>
          <p:cNvPr id="2" name="Imagen 3" descr="Diagrama&#10;&#10;Descripción generada automáticamente">
            <a:extLst>
              <a:ext uri="{FF2B5EF4-FFF2-40B4-BE49-F238E27FC236}">
                <a16:creationId xmlns:a16="http://schemas.microsoft.com/office/drawing/2014/main" id="{A0431A93-2622-16AC-FB37-6B7F82BE1C81}"/>
              </a:ext>
            </a:extLst>
          </p:cNvPr>
          <p:cNvPicPr>
            <a:picLocks noChangeAspect="1"/>
          </p:cNvPicPr>
          <p:nvPr/>
        </p:nvPicPr>
        <p:blipFill>
          <a:blip r:embed="rId2"/>
          <a:stretch>
            <a:fillRect/>
          </a:stretch>
        </p:blipFill>
        <p:spPr>
          <a:xfrm>
            <a:off x="3101623" y="3198327"/>
            <a:ext cx="5283200" cy="3269457"/>
          </a:xfrm>
          <a:prstGeom prst="rect">
            <a:avLst/>
          </a:prstGeom>
        </p:spPr>
      </p:pic>
    </p:spTree>
    <p:extLst>
      <p:ext uri="{BB962C8B-B14F-4D97-AF65-F5344CB8AC3E}">
        <p14:creationId xmlns:p14="http://schemas.microsoft.com/office/powerpoint/2010/main" val="35870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7265B-1BD0-843A-69B3-0BD898030BBC}"/>
              </a:ext>
            </a:extLst>
          </p:cNvPr>
          <p:cNvSpPr>
            <a:spLocks noGrp="1"/>
          </p:cNvSpPr>
          <p:nvPr>
            <p:ph type="title"/>
          </p:nvPr>
        </p:nvSpPr>
        <p:spPr>
          <a:xfrm>
            <a:off x="838200" y="2189409"/>
            <a:ext cx="10515600" cy="1325563"/>
          </a:xfrm>
        </p:spPr>
        <p:txBody>
          <a:bodyPr/>
          <a:lstStyle/>
          <a:p>
            <a:r>
              <a:rPr lang="es-ES" b="1">
                <a:latin typeface="Tahoma"/>
                <a:ea typeface="Tahoma"/>
                <a:cs typeface="Tahoma"/>
              </a:rPr>
              <a:t>Ejercicio práctico de asociación, agregación y composición.</a:t>
            </a:r>
            <a:endParaRPr lang="es-ES"/>
          </a:p>
        </p:txBody>
      </p:sp>
    </p:spTree>
    <p:extLst>
      <p:ext uri="{BB962C8B-B14F-4D97-AF65-F5344CB8AC3E}">
        <p14:creationId xmlns:p14="http://schemas.microsoft.com/office/powerpoint/2010/main" val="202284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Diagrama&#10;&#10;Descripción generada automáticamente">
            <a:extLst>
              <a:ext uri="{FF2B5EF4-FFF2-40B4-BE49-F238E27FC236}">
                <a16:creationId xmlns:a16="http://schemas.microsoft.com/office/drawing/2014/main" id="{24C195C0-D5DD-9F64-3339-78EF079D212B}"/>
              </a:ext>
            </a:extLst>
          </p:cNvPr>
          <p:cNvPicPr>
            <a:picLocks noChangeAspect="1"/>
          </p:cNvPicPr>
          <p:nvPr/>
        </p:nvPicPr>
        <p:blipFill>
          <a:blip r:embed="rId2"/>
          <a:stretch>
            <a:fillRect/>
          </a:stretch>
        </p:blipFill>
        <p:spPr>
          <a:xfrm>
            <a:off x="1245080" y="508809"/>
            <a:ext cx="10032520" cy="5308419"/>
          </a:xfrm>
          <a:prstGeom prst="rect">
            <a:avLst/>
          </a:prstGeom>
        </p:spPr>
      </p:pic>
    </p:spTree>
    <p:extLst>
      <p:ext uri="{BB962C8B-B14F-4D97-AF65-F5344CB8AC3E}">
        <p14:creationId xmlns:p14="http://schemas.microsoft.com/office/powerpoint/2010/main" val="13066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6" descr="Diagrama, Tabla&#10;&#10;Descripción generada automáticamente">
            <a:extLst>
              <a:ext uri="{FF2B5EF4-FFF2-40B4-BE49-F238E27FC236}">
                <a16:creationId xmlns:a16="http://schemas.microsoft.com/office/drawing/2014/main" id="{10DC203E-D0D7-0756-69D3-2AA96A149EAF}"/>
              </a:ext>
            </a:extLst>
          </p:cNvPr>
          <p:cNvPicPr>
            <a:picLocks noChangeAspect="1"/>
          </p:cNvPicPr>
          <p:nvPr/>
        </p:nvPicPr>
        <p:blipFill>
          <a:blip r:embed="rId2"/>
          <a:stretch>
            <a:fillRect/>
          </a:stretch>
        </p:blipFill>
        <p:spPr>
          <a:xfrm>
            <a:off x="6018362" y="1861416"/>
            <a:ext cx="5704937" cy="3724639"/>
          </a:xfrm>
          <a:prstGeom prst="rect">
            <a:avLst/>
          </a:prstGeom>
        </p:spPr>
      </p:pic>
      <p:sp>
        <p:nvSpPr>
          <p:cNvPr id="2" name="Título 1">
            <a:extLst>
              <a:ext uri="{FF2B5EF4-FFF2-40B4-BE49-F238E27FC236}">
                <a16:creationId xmlns:a16="http://schemas.microsoft.com/office/drawing/2014/main" id="{0441A797-19ED-0873-FD91-8C19A4D4D2A5}"/>
              </a:ext>
            </a:extLst>
          </p:cNvPr>
          <p:cNvSpPr>
            <a:spLocks noGrp="1"/>
          </p:cNvSpPr>
          <p:nvPr>
            <p:ph type="title"/>
          </p:nvPr>
        </p:nvSpPr>
        <p:spPr>
          <a:xfrm>
            <a:off x="4947367" y="859765"/>
            <a:ext cx="3221603" cy="814538"/>
          </a:xfrm>
        </p:spPr>
        <p:txBody>
          <a:bodyPr/>
          <a:lstStyle/>
          <a:p>
            <a:r>
              <a:rPr lang="es-ES" b="1"/>
              <a:t>Diagramas</a:t>
            </a:r>
            <a:endParaRPr lang="es-ES"/>
          </a:p>
        </p:txBody>
      </p:sp>
      <p:sp>
        <p:nvSpPr>
          <p:cNvPr id="5" name="Marcador de contenido 2">
            <a:extLst>
              <a:ext uri="{FF2B5EF4-FFF2-40B4-BE49-F238E27FC236}">
                <a16:creationId xmlns:a16="http://schemas.microsoft.com/office/drawing/2014/main" id="{D60D21CC-7F66-6F49-B085-550EB178DB59}"/>
              </a:ext>
            </a:extLst>
          </p:cNvPr>
          <p:cNvSpPr txBox="1">
            <a:spLocks/>
          </p:cNvSpPr>
          <p:nvPr/>
        </p:nvSpPr>
        <p:spPr>
          <a:xfrm>
            <a:off x="1312653" y="1856118"/>
            <a:ext cx="4649639" cy="38557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s-ES" sz="2400">
                <a:ea typeface="Tahoma"/>
                <a:cs typeface="Tahoma"/>
              </a:rPr>
              <a:t>Cuando modelizamos un sistema usando UML, lo hacemos mediante la creación de diferentes diagramas, los cuales están divididos en dos grandes categorías: estructurales y de comportamiento. En el Ciclo 2 abordaremos los diagramas estructurales</a:t>
            </a:r>
            <a:endParaRPr lang="es-CO" sz="2400">
              <a:ea typeface="+mn-lt"/>
              <a:cs typeface="+mn-lt"/>
            </a:endParaRPr>
          </a:p>
        </p:txBody>
      </p:sp>
    </p:spTree>
    <p:extLst>
      <p:ext uri="{BB962C8B-B14F-4D97-AF65-F5344CB8AC3E}">
        <p14:creationId xmlns:p14="http://schemas.microsoft.com/office/powerpoint/2010/main" val="24654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9C68-E769-FFA0-3FF2-501CE677C12E}"/>
              </a:ext>
            </a:extLst>
          </p:cNvPr>
          <p:cNvSpPr>
            <a:spLocks noGrp="1"/>
          </p:cNvSpPr>
          <p:nvPr>
            <p:ph type="title"/>
          </p:nvPr>
        </p:nvSpPr>
        <p:spPr/>
        <p:txBody>
          <a:bodyPr/>
          <a:lstStyle/>
          <a:p>
            <a:pPr algn="ctr"/>
            <a:r>
              <a:rPr lang="es-ES" b="1">
                <a:ea typeface="+mj-lt"/>
                <a:cs typeface="+mj-lt"/>
              </a:rPr>
              <a:t>Diagramas Estructurales</a:t>
            </a:r>
            <a:endParaRPr lang="es-ES">
              <a:ea typeface="+mj-lt"/>
              <a:cs typeface="+mj-lt"/>
            </a:endParaRPr>
          </a:p>
          <a:p>
            <a:endParaRPr lang="es-ES"/>
          </a:p>
        </p:txBody>
      </p:sp>
      <p:sp>
        <p:nvSpPr>
          <p:cNvPr id="3" name="Marcador de contenido 2">
            <a:extLst>
              <a:ext uri="{FF2B5EF4-FFF2-40B4-BE49-F238E27FC236}">
                <a16:creationId xmlns:a16="http://schemas.microsoft.com/office/drawing/2014/main" id="{53625609-066D-CEF2-805F-77E88399DF6F}"/>
              </a:ext>
            </a:extLst>
          </p:cNvPr>
          <p:cNvSpPr>
            <a:spLocks noGrp="1"/>
          </p:cNvSpPr>
          <p:nvPr>
            <p:ph idx="1"/>
          </p:nvPr>
        </p:nvSpPr>
        <p:spPr/>
        <p:txBody>
          <a:bodyPr vert="horz" lIns="91440" tIns="45720" rIns="91440" bIns="45720" rtlCol="0" anchor="t">
            <a:normAutofit fontScale="92500" lnSpcReduction="20000"/>
          </a:bodyPr>
          <a:lstStyle/>
          <a:p>
            <a:pPr>
              <a:lnSpc>
                <a:spcPct val="100000"/>
              </a:lnSpc>
              <a:spcBef>
                <a:spcPts val="0"/>
              </a:spcBef>
            </a:pPr>
            <a:r>
              <a:rPr lang="es-CO">
                <a:ea typeface="Tahoma"/>
                <a:cs typeface="Tahoma"/>
              </a:rPr>
              <a:t>Un diagrama estructural, es una visualización de cómo un sistema está compuesto, es decir, muestra las partes que existen y cómo se estructuran. Estos diagramas son los más usados cuando se habla de arquitectura y existen diversos tipos. Para mencionar algunos están:</a:t>
            </a:r>
            <a:endParaRPr lang="es-CO">
              <a:ea typeface="+mn-lt"/>
              <a:cs typeface="+mn-lt"/>
            </a:endParaRPr>
          </a:p>
          <a:p>
            <a:pPr marL="342900" indent="-342900">
              <a:lnSpc>
                <a:spcPct val="100000"/>
              </a:lnSpc>
              <a:spcBef>
                <a:spcPts val="0"/>
              </a:spcBef>
              <a:buFont typeface="Arial,Sans-Serif"/>
              <a:buChar char="•"/>
            </a:pPr>
            <a:r>
              <a:rPr lang="es-CO">
                <a:ea typeface="Tahoma"/>
                <a:cs typeface="Tahoma"/>
              </a:rPr>
              <a:t>Diagrama de paquetes. </a:t>
            </a:r>
            <a:endParaRPr lang="es-CO">
              <a:ea typeface="+mn-lt"/>
              <a:cs typeface="+mn-lt"/>
            </a:endParaRPr>
          </a:p>
          <a:p>
            <a:pPr marL="342900" indent="-342900">
              <a:lnSpc>
                <a:spcPct val="100000"/>
              </a:lnSpc>
              <a:spcBef>
                <a:spcPts val="0"/>
              </a:spcBef>
              <a:buFont typeface="Arial,Sans-Serif"/>
              <a:buChar char="•"/>
            </a:pPr>
            <a:r>
              <a:rPr lang="es-CO">
                <a:ea typeface="Tahoma"/>
                <a:cs typeface="Tahoma"/>
              </a:rPr>
              <a:t>Diagrama de despliego (</a:t>
            </a:r>
            <a:r>
              <a:rPr lang="es-CO" err="1">
                <a:ea typeface="Tahoma"/>
                <a:cs typeface="Tahoma"/>
              </a:rPr>
              <a:t>deployment</a:t>
            </a:r>
            <a:r>
              <a:rPr lang="es-CO">
                <a:ea typeface="Tahoma"/>
                <a:cs typeface="Tahoma"/>
              </a:rPr>
              <a:t>). </a:t>
            </a:r>
            <a:endParaRPr lang="es-CO">
              <a:ea typeface="+mn-lt"/>
              <a:cs typeface="+mn-lt"/>
            </a:endParaRPr>
          </a:p>
          <a:p>
            <a:pPr marL="342900" indent="-342900">
              <a:lnSpc>
                <a:spcPct val="100000"/>
              </a:lnSpc>
              <a:spcBef>
                <a:spcPts val="0"/>
              </a:spcBef>
              <a:buFont typeface="Arial,Sans-Serif"/>
              <a:buChar char="•"/>
            </a:pPr>
            <a:r>
              <a:rPr lang="es-CO" b="1">
                <a:ea typeface="Tahoma"/>
                <a:cs typeface="Tahoma"/>
              </a:rPr>
              <a:t>Diagrama de clases. </a:t>
            </a:r>
            <a:endParaRPr lang="es-CO">
              <a:ea typeface="+mn-lt"/>
              <a:cs typeface="+mn-lt"/>
            </a:endParaRPr>
          </a:p>
          <a:p>
            <a:pPr marL="342900" indent="-342900">
              <a:lnSpc>
                <a:spcPct val="100000"/>
              </a:lnSpc>
              <a:spcBef>
                <a:spcPts val="0"/>
              </a:spcBef>
              <a:buFont typeface="Arial,Sans-Serif"/>
              <a:buChar char="•"/>
            </a:pPr>
            <a:r>
              <a:rPr lang="es-CO">
                <a:ea typeface="Tahoma"/>
                <a:cs typeface="Tahoma"/>
              </a:rPr>
              <a:t>Entre otros. </a:t>
            </a:r>
            <a:endParaRPr lang="es-CO">
              <a:ea typeface="+mn-lt"/>
              <a:cs typeface="+mn-lt"/>
            </a:endParaRPr>
          </a:p>
          <a:p>
            <a:pPr>
              <a:lnSpc>
                <a:spcPct val="100000"/>
              </a:lnSpc>
              <a:spcBef>
                <a:spcPts val="0"/>
              </a:spcBef>
            </a:pPr>
            <a:r>
              <a:rPr lang="es-CO">
                <a:ea typeface="Tahoma"/>
                <a:cs typeface="Tahoma"/>
              </a:rPr>
              <a:t>Seguramente el más conocido es el diagrama de clase, que muestra cómo las clases de nuestro sistema se relacionan entre ellas. El cual abordaremos en esta presentación.</a:t>
            </a:r>
            <a:endParaRPr lang="es-ES"/>
          </a:p>
        </p:txBody>
      </p:sp>
    </p:spTree>
    <p:extLst>
      <p:ext uri="{BB962C8B-B14F-4D97-AF65-F5344CB8AC3E}">
        <p14:creationId xmlns:p14="http://schemas.microsoft.com/office/powerpoint/2010/main" val="195055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5435486A-9CB6-D7C5-A992-6A30E90EE32C}"/>
              </a:ext>
            </a:extLst>
          </p:cNvPr>
          <p:cNvPicPr>
            <a:picLocks noChangeAspect="1"/>
          </p:cNvPicPr>
          <p:nvPr/>
        </p:nvPicPr>
        <p:blipFill>
          <a:blip r:embed="rId2"/>
          <a:stretch>
            <a:fillRect/>
          </a:stretch>
        </p:blipFill>
        <p:spPr>
          <a:xfrm>
            <a:off x="8072084" y="1862842"/>
            <a:ext cx="3611387" cy="3710869"/>
          </a:xfrm>
          <a:prstGeom prst="rect">
            <a:avLst/>
          </a:prstGeom>
        </p:spPr>
      </p:pic>
      <p:sp>
        <p:nvSpPr>
          <p:cNvPr id="5" name="CuadroTexto 4">
            <a:extLst>
              <a:ext uri="{FF2B5EF4-FFF2-40B4-BE49-F238E27FC236}">
                <a16:creationId xmlns:a16="http://schemas.microsoft.com/office/drawing/2014/main" id="{6B3C9CC8-F5C1-A711-41A3-3ADCB26A2599}"/>
              </a:ext>
            </a:extLst>
          </p:cNvPr>
          <p:cNvSpPr txBox="1"/>
          <p:nvPr/>
        </p:nvSpPr>
        <p:spPr>
          <a:xfrm>
            <a:off x="2697991" y="-282381"/>
            <a:ext cx="71035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2400">
              <a:ea typeface="Tahoma"/>
              <a:cs typeface="Tahoma"/>
            </a:endParaRPr>
          </a:p>
        </p:txBody>
      </p:sp>
      <p:sp>
        <p:nvSpPr>
          <p:cNvPr id="4" name="Título 3">
            <a:extLst>
              <a:ext uri="{FF2B5EF4-FFF2-40B4-BE49-F238E27FC236}">
                <a16:creationId xmlns:a16="http://schemas.microsoft.com/office/drawing/2014/main" id="{8FDE4F4F-EE0C-E8C5-CCF0-043FEA5DA063}"/>
              </a:ext>
            </a:extLst>
          </p:cNvPr>
          <p:cNvSpPr>
            <a:spLocks noGrp="1"/>
          </p:cNvSpPr>
          <p:nvPr>
            <p:ph type="title"/>
          </p:nvPr>
        </p:nvSpPr>
        <p:spPr>
          <a:xfrm>
            <a:off x="838200" y="608965"/>
            <a:ext cx="6777487" cy="1325563"/>
          </a:xfrm>
        </p:spPr>
        <p:txBody>
          <a:bodyPr/>
          <a:lstStyle/>
          <a:p>
            <a:r>
              <a:rPr lang="es-ES" b="1">
                <a:latin typeface="Tahoma"/>
                <a:ea typeface="Tahoma"/>
                <a:cs typeface="Tahoma"/>
              </a:rPr>
              <a:t>Tipos de Relaciones</a:t>
            </a:r>
            <a:endParaRPr lang="es-ES">
              <a:ea typeface="+mj-lt"/>
              <a:cs typeface="+mj-lt"/>
            </a:endParaRPr>
          </a:p>
        </p:txBody>
      </p:sp>
      <p:sp>
        <p:nvSpPr>
          <p:cNvPr id="6" name="Marcador de contenido 5">
            <a:extLst>
              <a:ext uri="{FF2B5EF4-FFF2-40B4-BE49-F238E27FC236}">
                <a16:creationId xmlns:a16="http://schemas.microsoft.com/office/drawing/2014/main" id="{EAA5E9ED-D638-F486-4B8F-71BF628B709D}"/>
              </a:ext>
            </a:extLst>
          </p:cNvPr>
          <p:cNvSpPr>
            <a:spLocks noGrp="1"/>
          </p:cNvSpPr>
          <p:nvPr>
            <p:ph idx="1"/>
          </p:nvPr>
        </p:nvSpPr>
        <p:spPr>
          <a:xfrm>
            <a:off x="838200" y="2057400"/>
            <a:ext cx="7338204" cy="3855720"/>
          </a:xfrm>
        </p:spPr>
        <p:txBody>
          <a:bodyPr vert="horz" lIns="91440" tIns="45720" rIns="91440" bIns="45720" rtlCol="0" anchor="t">
            <a:normAutofit fontScale="92500" lnSpcReduction="10000"/>
          </a:bodyPr>
          <a:lstStyle/>
          <a:p>
            <a:pPr>
              <a:lnSpc>
                <a:spcPct val="100000"/>
              </a:lnSpc>
              <a:spcBef>
                <a:spcPts val="0"/>
              </a:spcBef>
            </a:pPr>
            <a:r>
              <a:rPr lang="es-CO">
                <a:ea typeface="Tahoma"/>
                <a:cs typeface="Tahoma"/>
              </a:rPr>
              <a:t>Entre los diferentes tipos de relaciones que hay entre clases, se abordará el tipo de relación de asociación y sus divisiones: </a:t>
            </a:r>
            <a:endParaRPr lang="en-US">
              <a:ea typeface="+mn-lt"/>
              <a:cs typeface="+mn-lt"/>
            </a:endParaRPr>
          </a:p>
          <a:p>
            <a:pPr>
              <a:lnSpc>
                <a:spcPct val="100000"/>
              </a:lnSpc>
              <a:spcBef>
                <a:spcPts val="0"/>
              </a:spcBef>
            </a:pPr>
            <a:endParaRPr lang="es-CO">
              <a:ea typeface="+mn-lt"/>
              <a:cs typeface="+mn-lt"/>
            </a:endParaRPr>
          </a:p>
          <a:p>
            <a:pPr marL="285750" indent="-285750">
              <a:lnSpc>
                <a:spcPct val="100000"/>
              </a:lnSpc>
              <a:spcBef>
                <a:spcPts val="0"/>
              </a:spcBef>
              <a:buFont typeface="Arial,Sans-Serif"/>
              <a:buChar char="•"/>
            </a:pPr>
            <a:r>
              <a:rPr lang="es-CO" b="1">
                <a:ea typeface="+mn-lt"/>
                <a:cs typeface="+mn-lt"/>
              </a:rPr>
              <a:t>Asociación:</a:t>
            </a:r>
            <a:r>
              <a:rPr lang="es-CO">
                <a:ea typeface="+mn-lt"/>
                <a:cs typeface="+mn-lt"/>
              </a:rPr>
              <a:t> Línea entera. Representa un vínculo entre dos clases.</a:t>
            </a:r>
          </a:p>
          <a:p>
            <a:pPr marL="285750" indent="-285750">
              <a:lnSpc>
                <a:spcPct val="100000"/>
              </a:lnSpc>
              <a:spcBef>
                <a:spcPts val="0"/>
              </a:spcBef>
              <a:buFont typeface="Arial,Sans-Serif"/>
              <a:buChar char="•"/>
            </a:pPr>
            <a:r>
              <a:rPr lang="es-CO" b="1">
                <a:ea typeface="+mn-lt"/>
                <a:cs typeface="+mn-lt"/>
              </a:rPr>
              <a:t>Agregación:</a:t>
            </a:r>
            <a:r>
              <a:rPr lang="es-CO">
                <a:ea typeface="+mn-lt"/>
                <a:cs typeface="+mn-lt"/>
              </a:rPr>
              <a:t> Línea entera con un diamante blanco al final.</a:t>
            </a:r>
          </a:p>
          <a:p>
            <a:pPr marL="285750" indent="-285750">
              <a:lnSpc>
                <a:spcPct val="100000"/>
              </a:lnSpc>
              <a:spcBef>
                <a:spcPts val="0"/>
              </a:spcBef>
              <a:buFont typeface="Arial,Sans-Serif"/>
              <a:buChar char="•"/>
            </a:pPr>
            <a:r>
              <a:rPr lang="es-CO" b="1">
                <a:ea typeface="+mn-lt"/>
                <a:cs typeface="+mn-lt"/>
              </a:rPr>
              <a:t>Composición:</a:t>
            </a:r>
            <a:r>
              <a:rPr lang="es-CO">
                <a:ea typeface="+mn-lt"/>
                <a:cs typeface="+mn-lt"/>
              </a:rPr>
              <a:t> Línea entera con diamante negro al final.</a:t>
            </a:r>
          </a:p>
          <a:p>
            <a:endParaRPr lang="es-ES">
              <a:ea typeface="Tahoma"/>
              <a:cs typeface="Tahoma"/>
            </a:endParaRPr>
          </a:p>
        </p:txBody>
      </p:sp>
    </p:spTree>
    <p:extLst>
      <p:ext uri="{BB962C8B-B14F-4D97-AF65-F5344CB8AC3E}">
        <p14:creationId xmlns:p14="http://schemas.microsoft.com/office/powerpoint/2010/main" val="216821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5D913-10A8-C70F-9ADC-4B6A80BE48FD}"/>
              </a:ext>
            </a:extLst>
          </p:cNvPr>
          <p:cNvSpPr>
            <a:spLocks noGrp="1"/>
          </p:cNvSpPr>
          <p:nvPr>
            <p:ph type="title"/>
          </p:nvPr>
        </p:nvSpPr>
        <p:spPr/>
        <p:txBody>
          <a:bodyPr/>
          <a:lstStyle/>
          <a:p>
            <a:r>
              <a:rPr lang="es-ES" b="1">
                <a:latin typeface="Tahoma"/>
                <a:ea typeface="Tahoma"/>
                <a:cs typeface="Tahoma"/>
              </a:rPr>
              <a:t>Relación de asociación, agregación y composición.</a:t>
            </a:r>
            <a:endParaRPr lang="es-ES" b="1"/>
          </a:p>
        </p:txBody>
      </p:sp>
      <p:pic>
        <p:nvPicPr>
          <p:cNvPr id="7" name="Imagen 7" descr="Tabla&#10;&#10;Descripción generada automáticamente">
            <a:extLst>
              <a:ext uri="{FF2B5EF4-FFF2-40B4-BE49-F238E27FC236}">
                <a16:creationId xmlns:a16="http://schemas.microsoft.com/office/drawing/2014/main" id="{0B2AC565-AC93-3B65-12CA-1241915E658D}"/>
              </a:ext>
            </a:extLst>
          </p:cNvPr>
          <p:cNvPicPr>
            <a:picLocks noGrp="1" noChangeAspect="1"/>
          </p:cNvPicPr>
          <p:nvPr>
            <p:ph idx="1"/>
          </p:nvPr>
        </p:nvPicPr>
        <p:blipFill>
          <a:blip r:embed="rId2"/>
          <a:stretch>
            <a:fillRect/>
          </a:stretch>
        </p:blipFill>
        <p:spPr>
          <a:xfrm>
            <a:off x="2668693" y="2057400"/>
            <a:ext cx="6854613" cy="3855720"/>
          </a:xfrm>
        </p:spPr>
      </p:pic>
    </p:spTree>
    <p:extLst>
      <p:ext uri="{BB962C8B-B14F-4D97-AF65-F5344CB8AC3E}">
        <p14:creationId xmlns:p14="http://schemas.microsoft.com/office/powerpoint/2010/main" val="263215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5D913-10A8-C70F-9ADC-4B6A80BE48FD}"/>
              </a:ext>
            </a:extLst>
          </p:cNvPr>
          <p:cNvSpPr>
            <a:spLocks noGrp="1"/>
          </p:cNvSpPr>
          <p:nvPr>
            <p:ph type="title"/>
          </p:nvPr>
        </p:nvSpPr>
        <p:spPr/>
        <p:txBody>
          <a:bodyPr/>
          <a:lstStyle/>
          <a:p>
            <a:r>
              <a:rPr lang="es-ES" b="1">
                <a:latin typeface="Tahoma"/>
                <a:ea typeface="Tahoma"/>
                <a:cs typeface="Tahoma"/>
              </a:rPr>
              <a:t>Relación de asociación, agregación y composición.</a:t>
            </a:r>
            <a:endParaRPr lang="es-ES" b="1"/>
          </a:p>
        </p:txBody>
      </p:sp>
      <p:pic>
        <p:nvPicPr>
          <p:cNvPr id="5" name="Imagen 5" descr="Diagrama, Diagrama de Venn&#10;&#10;Descripción generada automáticamente">
            <a:extLst>
              <a:ext uri="{FF2B5EF4-FFF2-40B4-BE49-F238E27FC236}">
                <a16:creationId xmlns:a16="http://schemas.microsoft.com/office/drawing/2014/main" id="{CEAC4D74-9ECF-C0C2-CDCD-C9CCCB755E4E}"/>
              </a:ext>
            </a:extLst>
          </p:cNvPr>
          <p:cNvPicPr>
            <a:picLocks noGrp="1" noChangeAspect="1"/>
          </p:cNvPicPr>
          <p:nvPr>
            <p:ph idx="1"/>
          </p:nvPr>
        </p:nvPicPr>
        <p:blipFill>
          <a:blip r:embed="rId2"/>
          <a:stretch>
            <a:fillRect/>
          </a:stretch>
        </p:blipFill>
        <p:spPr>
          <a:xfrm>
            <a:off x="2750596" y="2057400"/>
            <a:ext cx="6690808" cy="3855720"/>
          </a:xfrm>
        </p:spPr>
      </p:pic>
    </p:spTree>
    <p:extLst>
      <p:ext uri="{BB962C8B-B14F-4D97-AF65-F5344CB8AC3E}">
        <p14:creationId xmlns:p14="http://schemas.microsoft.com/office/powerpoint/2010/main" val="45925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00DF34E-DE76-0E82-E459-FFEAF42BEA02}"/>
              </a:ext>
            </a:extLst>
          </p:cNvPr>
          <p:cNvSpPr txBox="1"/>
          <p:nvPr/>
        </p:nvSpPr>
        <p:spPr>
          <a:xfrm>
            <a:off x="813760" y="1405893"/>
            <a:ext cx="105788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a:t>La relación entre clases conocida como Asociación, permite asociar objetos que colaboran entre sí, para alcanzar una meta. Cabe destacar que no es una relación fuerte, es decir, el tiempo de vida de un objeto no depende del otro.</a:t>
            </a:r>
            <a:endParaRPr lang="es-ES" sz="2800">
              <a:ea typeface="Tahoma"/>
              <a:cs typeface="Tahoma"/>
            </a:endParaRPr>
          </a:p>
        </p:txBody>
      </p:sp>
      <p:sp>
        <p:nvSpPr>
          <p:cNvPr id="10" name="CuadroTexto 9">
            <a:extLst>
              <a:ext uri="{FF2B5EF4-FFF2-40B4-BE49-F238E27FC236}">
                <a16:creationId xmlns:a16="http://schemas.microsoft.com/office/drawing/2014/main" id="{B1E1D950-858B-D584-5926-1482FFFB9C5B}"/>
              </a:ext>
            </a:extLst>
          </p:cNvPr>
          <p:cNvSpPr txBox="1"/>
          <p:nvPr/>
        </p:nvSpPr>
        <p:spPr>
          <a:xfrm>
            <a:off x="813759" y="4559327"/>
            <a:ext cx="105788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800">
                <a:ea typeface="Tahoma"/>
                <a:cs typeface="Tahoma"/>
              </a:rPr>
              <a:t>Ejemplo: Un banco puede tener cero o muchos empleados vinculados, pero un empleado puede tener solo un banco.</a:t>
            </a:r>
          </a:p>
        </p:txBody>
      </p:sp>
      <p:sp>
        <p:nvSpPr>
          <p:cNvPr id="17" name="Título 1">
            <a:extLst>
              <a:ext uri="{FF2B5EF4-FFF2-40B4-BE49-F238E27FC236}">
                <a16:creationId xmlns:a16="http://schemas.microsoft.com/office/drawing/2014/main" id="{515A63EA-59D6-96CC-DD7F-66A20D9F908E}"/>
              </a:ext>
            </a:extLst>
          </p:cNvPr>
          <p:cNvSpPr txBox="1">
            <a:spLocks/>
          </p:cNvSpPr>
          <p:nvPr/>
        </p:nvSpPr>
        <p:spPr>
          <a:xfrm>
            <a:off x="4260011" y="479568"/>
            <a:ext cx="3298167" cy="7360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s-ES" sz="4400" b="1">
                <a:latin typeface="Tahoma"/>
                <a:ea typeface="Tahoma"/>
                <a:cs typeface="Tahoma"/>
              </a:rPr>
              <a:t>Asociación</a:t>
            </a:r>
            <a:endParaRPr lang="es-ES" sz="4800">
              <a:ea typeface="+mj-lt"/>
              <a:cs typeface="+mj-lt"/>
            </a:endParaRPr>
          </a:p>
        </p:txBody>
      </p:sp>
      <p:pic>
        <p:nvPicPr>
          <p:cNvPr id="3" name="Imagen 3">
            <a:extLst>
              <a:ext uri="{FF2B5EF4-FFF2-40B4-BE49-F238E27FC236}">
                <a16:creationId xmlns:a16="http://schemas.microsoft.com/office/drawing/2014/main" id="{799AA98A-FD29-5B9E-F246-335EB5FD6E6C}"/>
              </a:ext>
            </a:extLst>
          </p:cNvPr>
          <p:cNvPicPr>
            <a:picLocks noChangeAspect="1"/>
          </p:cNvPicPr>
          <p:nvPr/>
        </p:nvPicPr>
        <p:blipFill>
          <a:blip r:embed="rId2"/>
          <a:stretch>
            <a:fillRect/>
          </a:stretch>
        </p:blipFill>
        <p:spPr>
          <a:xfrm>
            <a:off x="2438401" y="3155365"/>
            <a:ext cx="6666088" cy="1337494"/>
          </a:xfrm>
          <a:prstGeom prst="rect">
            <a:avLst/>
          </a:prstGeom>
        </p:spPr>
      </p:pic>
    </p:spTree>
    <p:extLst>
      <p:ext uri="{BB962C8B-B14F-4D97-AF65-F5344CB8AC3E}">
        <p14:creationId xmlns:p14="http://schemas.microsoft.com/office/powerpoint/2010/main" val="318550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61B6C-73CB-F736-1526-7CA1EE2007DE}"/>
              </a:ext>
            </a:extLst>
          </p:cNvPr>
          <p:cNvSpPr>
            <a:spLocks noGrp="1"/>
          </p:cNvSpPr>
          <p:nvPr>
            <p:ph type="title"/>
          </p:nvPr>
        </p:nvSpPr>
        <p:spPr/>
        <p:txBody>
          <a:bodyPr>
            <a:normAutofit fontScale="90000"/>
          </a:bodyPr>
          <a:lstStyle/>
          <a:p>
            <a:r>
              <a:rPr lang="es-ES"/>
              <a:t>Asociación</a:t>
            </a:r>
          </a:p>
        </p:txBody>
      </p:sp>
      <p:pic>
        <p:nvPicPr>
          <p:cNvPr id="5" name="Imagen 5" descr="Diagrama&#10;&#10;Descripción generada automáticamente">
            <a:extLst>
              <a:ext uri="{FF2B5EF4-FFF2-40B4-BE49-F238E27FC236}">
                <a16:creationId xmlns:a16="http://schemas.microsoft.com/office/drawing/2014/main" id="{8F024F31-B031-0139-FEA8-B09CD030E280}"/>
              </a:ext>
            </a:extLst>
          </p:cNvPr>
          <p:cNvPicPr>
            <a:picLocks noGrp="1" noChangeAspect="1"/>
          </p:cNvPicPr>
          <p:nvPr>
            <p:ph idx="1"/>
          </p:nvPr>
        </p:nvPicPr>
        <p:blipFill>
          <a:blip r:embed="rId2"/>
          <a:stretch>
            <a:fillRect/>
          </a:stretch>
        </p:blipFill>
        <p:spPr>
          <a:xfrm>
            <a:off x="1232253" y="1806152"/>
            <a:ext cx="7060494" cy="4598105"/>
          </a:xfrm>
        </p:spPr>
      </p:pic>
    </p:spTree>
    <p:extLst>
      <p:ext uri="{BB962C8B-B14F-4D97-AF65-F5344CB8AC3E}">
        <p14:creationId xmlns:p14="http://schemas.microsoft.com/office/powerpoint/2010/main" val="1609315807"/>
      </p:ext>
    </p:extLst>
  </p:cSld>
  <p:clrMapOvr>
    <a:masterClrMapping/>
  </p:clrMapOvr>
</p:sld>
</file>

<file path=ppt/theme/theme1.xml><?xml version="1.0" encoding="utf-8"?>
<a:theme xmlns:a="http://schemas.openxmlformats.org/drawingml/2006/main" name="Tema de Office">
  <a:themeElements>
    <a:clrScheme name="Misión TIC 2022 NEW">
      <a:dk1>
        <a:sysClr val="windowText" lastClr="000000"/>
      </a:dk1>
      <a:lt1>
        <a:sysClr val="window" lastClr="FFFFFF"/>
      </a:lt1>
      <a:dk2>
        <a:srgbClr val="44546A"/>
      </a:dk2>
      <a:lt2>
        <a:srgbClr val="E7E6E6"/>
      </a:lt2>
      <a:accent1>
        <a:srgbClr val="2C316D"/>
      </a:accent1>
      <a:accent2>
        <a:srgbClr val="FF00BE"/>
      </a:accent2>
      <a:accent3>
        <a:srgbClr val="A5A5A5"/>
      </a:accent3>
      <a:accent4>
        <a:srgbClr val="93C02F"/>
      </a:accent4>
      <a:accent5>
        <a:srgbClr val="7F4A91"/>
      </a:accent5>
      <a:accent6>
        <a:srgbClr val="F496AF"/>
      </a:accent6>
      <a:hlink>
        <a:srgbClr val="FF00BE"/>
      </a:hlink>
      <a:folHlink>
        <a:srgbClr val="7F4A91"/>
      </a:folHlink>
    </a:clrScheme>
    <a:fontScheme name="Misión TIC 2022 New">
      <a:majorFont>
        <a:latin typeface="Titillium Web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Tema de Office</vt:lpstr>
      <vt:lpstr>PowerPoint Presentation</vt:lpstr>
      <vt:lpstr>PowerPoint Presentation</vt:lpstr>
      <vt:lpstr>Diagramas</vt:lpstr>
      <vt:lpstr>Diagramas Estructurales </vt:lpstr>
      <vt:lpstr>Tipos de Relaciones</vt:lpstr>
      <vt:lpstr>Relación de asociación, agregación y composición.</vt:lpstr>
      <vt:lpstr>Relación de asociación, agregación y composición.</vt:lpstr>
      <vt:lpstr>PowerPoint Presentation</vt:lpstr>
      <vt:lpstr>Asociación</vt:lpstr>
      <vt:lpstr>Asociación</vt:lpstr>
      <vt:lpstr>Asociación</vt:lpstr>
      <vt:lpstr>PowerPoint Presentation</vt:lpstr>
      <vt:lpstr>Agregación</vt:lpstr>
      <vt:lpstr>Agregación</vt:lpstr>
      <vt:lpstr>PowerPoint Presentation</vt:lpstr>
      <vt:lpstr>Composición</vt:lpstr>
      <vt:lpstr>Composición</vt:lpstr>
      <vt:lpstr>PowerPoint Presentation</vt:lpstr>
      <vt:lpstr>Diferencia entre agregación y composición</vt:lpstr>
      <vt:lpstr>Navegabilidad</vt:lpstr>
      <vt:lpstr>Navegabilidad</vt:lpstr>
      <vt:lpstr>Ejercicio práctico de asociación, agregación y composición.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2022-07-05T19:57:00Z</dcterms:created>
  <dcterms:modified xsi:type="dcterms:W3CDTF">2022-07-07T01:00:23Z</dcterms:modified>
</cp:coreProperties>
</file>