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0" r:id="rId4"/>
    <p:sldId id="271" r:id="rId5"/>
    <p:sldId id="278" r:id="rId6"/>
    <p:sldId id="272" r:id="rId7"/>
    <p:sldId id="273" r:id="rId8"/>
    <p:sldId id="274" r:id="rId9"/>
    <p:sldId id="275" r:id="rId10"/>
    <p:sldId id="276" r:id="rId11"/>
    <p:sldId id="277" r:id="rId12"/>
    <p:sldId id="263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C3C"/>
    <a:srgbClr val="FCC700"/>
    <a:srgbClr val="002744"/>
    <a:srgbClr val="0070C0"/>
    <a:srgbClr val="4C5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97CC9-E6F7-46EC-A8D1-E97FCCF095E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F3BA686-ABBB-41B7-BE12-66BD796479B7}">
      <dgm:prSet phldrT="[Texto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400" dirty="0"/>
            <a:t>Gestión del Proyecto</a:t>
          </a:r>
        </a:p>
      </dgm:t>
    </dgm:pt>
    <dgm:pt modelId="{A2D32DBA-25B8-442B-8783-4D1727709A72}" type="parTrans" cxnId="{2181680B-21C1-4E7A-8FEA-1568A0FD5A31}">
      <dgm:prSet/>
      <dgm:spPr/>
      <dgm:t>
        <a:bodyPr/>
        <a:lstStyle/>
        <a:p>
          <a:endParaRPr lang="es-ES"/>
        </a:p>
      </dgm:t>
    </dgm:pt>
    <dgm:pt modelId="{20B1B8E0-DC06-4862-8E60-9D78572119DF}" type="sibTrans" cxnId="{2181680B-21C1-4E7A-8FEA-1568A0FD5A31}">
      <dgm:prSet/>
      <dgm:spPr/>
      <dgm:t>
        <a:bodyPr/>
        <a:lstStyle/>
        <a:p>
          <a:endParaRPr lang="es-ES"/>
        </a:p>
      </dgm:t>
    </dgm:pt>
    <dgm:pt modelId="{A73E61AF-24F3-4B8C-A2A6-56197B70F8AC}">
      <dgm:prSet phldrT="[Texto]"/>
      <dgm:spPr/>
      <dgm:t>
        <a:bodyPr/>
        <a:lstStyle/>
        <a:p>
          <a:r>
            <a:rPr lang="es-ES" dirty="0"/>
            <a:t>Business Case</a:t>
          </a:r>
        </a:p>
      </dgm:t>
    </dgm:pt>
    <dgm:pt modelId="{F3D6D504-F259-4BF0-BD03-F1EDFFCC54E5}" type="parTrans" cxnId="{E3059E0C-0034-4F1D-AA9B-002D4315935E}">
      <dgm:prSet/>
      <dgm:spPr/>
      <dgm:t>
        <a:bodyPr/>
        <a:lstStyle/>
        <a:p>
          <a:endParaRPr lang="es-ES"/>
        </a:p>
      </dgm:t>
    </dgm:pt>
    <dgm:pt modelId="{A541634C-AAAD-43A7-8996-80C850BF6DD2}" type="sibTrans" cxnId="{E3059E0C-0034-4F1D-AA9B-002D4315935E}">
      <dgm:prSet/>
      <dgm:spPr/>
      <dgm:t>
        <a:bodyPr/>
        <a:lstStyle/>
        <a:p>
          <a:endParaRPr lang="es-ES"/>
        </a:p>
      </dgm:t>
    </dgm:pt>
    <dgm:pt modelId="{6AE96A88-8311-494D-BA91-CF70E792CCFA}">
      <dgm:prSet phldrT="[Texto]"/>
      <dgm:spPr/>
      <dgm:t>
        <a:bodyPr/>
        <a:lstStyle/>
        <a:p>
          <a:r>
            <a:rPr lang="es-ES" dirty="0"/>
            <a:t>Project </a:t>
          </a:r>
          <a:r>
            <a:rPr lang="es-ES" dirty="0" err="1"/>
            <a:t>Charter</a:t>
          </a:r>
          <a:endParaRPr lang="es-ES" dirty="0"/>
        </a:p>
      </dgm:t>
    </dgm:pt>
    <dgm:pt modelId="{F470A78B-5462-45FD-8162-B5632B47394F}" type="parTrans" cxnId="{8A93033E-CD3D-4D32-A6B0-B56C9109912B}">
      <dgm:prSet/>
      <dgm:spPr/>
      <dgm:t>
        <a:bodyPr/>
        <a:lstStyle/>
        <a:p>
          <a:endParaRPr lang="es-ES"/>
        </a:p>
      </dgm:t>
    </dgm:pt>
    <dgm:pt modelId="{7E8C078C-75D0-4CD8-B144-39F811F1F1F0}" type="sibTrans" cxnId="{8A93033E-CD3D-4D32-A6B0-B56C9109912B}">
      <dgm:prSet/>
      <dgm:spPr/>
      <dgm:t>
        <a:bodyPr/>
        <a:lstStyle/>
        <a:p>
          <a:endParaRPr lang="es-ES"/>
        </a:p>
      </dgm:t>
    </dgm:pt>
    <dgm:pt modelId="{E3D9C9C4-540C-40D5-B834-AA5798E82998}">
      <dgm:prSet phldrT="[Texto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400" dirty="0"/>
            <a:t>Análisis</a:t>
          </a:r>
        </a:p>
      </dgm:t>
    </dgm:pt>
    <dgm:pt modelId="{CCBDDB74-BB3F-42AC-B8A4-28BD3CDE8F68}" type="parTrans" cxnId="{4E6AA3F5-79A9-4D35-BF46-6D8537BBED2C}">
      <dgm:prSet/>
      <dgm:spPr/>
      <dgm:t>
        <a:bodyPr/>
        <a:lstStyle/>
        <a:p>
          <a:endParaRPr lang="es-ES"/>
        </a:p>
      </dgm:t>
    </dgm:pt>
    <dgm:pt modelId="{F40A8426-099D-400B-9AC1-53C3394B9580}" type="sibTrans" cxnId="{4E6AA3F5-79A9-4D35-BF46-6D8537BBED2C}">
      <dgm:prSet/>
      <dgm:spPr/>
      <dgm:t>
        <a:bodyPr/>
        <a:lstStyle/>
        <a:p>
          <a:endParaRPr lang="es-ES"/>
        </a:p>
      </dgm:t>
    </dgm:pt>
    <dgm:pt modelId="{6E7F4EDB-AF8A-472A-8E7F-4E0E05466012}">
      <dgm:prSet phldrT="[Texto]"/>
      <dgm:spPr/>
      <dgm:t>
        <a:bodyPr/>
        <a:lstStyle/>
        <a:p>
          <a:r>
            <a:rPr lang="es-ES" dirty="0"/>
            <a:t>Capacitación</a:t>
          </a:r>
        </a:p>
      </dgm:t>
    </dgm:pt>
    <dgm:pt modelId="{2CAF40D0-509A-403A-8C5D-517033C83504}" type="parTrans" cxnId="{5D3F8871-B205-42BD-A865-F512546F8A0A}">
      <dgm:prSet/>
      <dgm:spPr/>
      <dgm:t>
        <a:bodyPr/>
        <a:lstStyle/>
        <a:p>
          <a:endParaRPr lang="es-ES"/>
        </a:p>
      </dgm:t>
    </dgm:pt>
    <dgm:pt modelId="{90508F13-BF33-447E-B265-34E2F7B3725E}" type="sibTrans" cxnId="{5D3F8871-B205-42BD-A865-F512546F8A0A}">
      <dgm:prSet/>
      <dgm:spPr/>
      <dgm:t>
        <a:bodyPr/>
        <a:lstStyle/>
        <a:p>
          <a:endParaRPr lang="es-ES"/>
        </a:p>
      </dgm:t>
    </dgm:pt>
    <dgm:pt modelId="{B0A7B1BC-57A8-4566-8DFE-B85CD1688A21}">
      <dgm:prSet phldrT="[Texto]"/>
      <dgm:spPr/>
      <dgm:t>
        <a:bodyPr/>
        <a:lstStyle/>
        <a:p>
          <a:r>
            <a:rPr lang="es-ES" dirty="0" err="1"/>
            <a:t>Kickoff</a:t>
          </a:r>
          <a:endParaRPr lang="es-ES" dirty="0"/>
        </a:p>
      </dgm:t>
    </dgm:pt>
    <dgm:pt modelId="{FF9FB266-11BD-42EE-BC6C-BEE9F1AC8956}" type="parTrans" cxnId="{0A5D5429-A15F-49E3-8E64-3D2D6EC8AA1A}">
      <dgm:prSet/>
      <dgm:spPr/>
      <dgm:t>
        <a:bodyPr/>
        <a:lstStyle/>
        <a:p>
          <a:endParaRPr lang="es-ES"/>
        </a:p>
      </dgm:t>
    </dgm:pt>
    <dgm:pt modelId="{FB1A7DE8-9725-47BB-A40D-72374C1F8004}" type="sibTrans" cxnId="{0A5D5429-A15F-49E3-8E64-3D2D6EC8AA1A}">
      <dgm:prSet/>
      <dgm:spPr/>
      <dgm:t>
        <a:bodyPr/>
        <a:lstStyle/>
        <a:p>
          <a:endParaRPr lang="es-ES"/>
        </a:p>
      </dgm:t>
    </dgm:pt>
    <dgm:pt modelId="{F295B82C-21F3-4B4D-A145-47E27A775F9A}">
      <dgm:prSet phldrT="[Texto]"/>
      <dgm:spPr/>
      <dgm:t>
        <a:bodyPr/>
        <a:lstStyle/>
        <a:p>
          <a:r>
            <a:rPr lang="es-ES" dirty="0"/>
            <a:t>Timeline</a:t>
          </a:r>
        </a:p>
      </dgm:t>
    </dgm:pt>
    <dgm:pt modelId="{94E9C61B-A8B8-4DE8-8FB6-048E8A4C7F62}" type="parTrans" cxnId="{8A120661-3BD4-470B-BD1E-D72F10725D57}">
      <dgm:prSet/>
      <dgm:spPr/>
      <dgm:t>
        <a:bodyPr/>
        <a:lstStyle/>
        <a:p>
          <a:endParaRPr lang="es-ES"/>
        </a:p>
      </dgm:t>
    </dgm:pt>
    <dgm:pt modelId="{A47DDD5B-86B8-441F-B6DE-65238D340E89}" type="sibTrans" cxnId="{8A120661-3BD4-470B-BD1E-D72F10725D57}">
      <dgm:prSet/>
      <dgm:spPr/>
      <dgm:t>
        <a:bodyPr/>
        <a:lstStyle/>
        <a:p>
          <a:endParaRPr lang="es-ES"/>
        </a:p>
      </dgm:t>
    </dgm:pt>
    <dgm:pt modelId="{8EC2159B-E0C0-4CC8-A2F7-1D9B169040B6}">
      <dgm:prSet phldrT="[Texto]"/>
      <dgm:spPr/>
      <dgm:t>
        <a:bodyPr/>
        <a:lstStyle/>
        <a:p>
          <a:r>
            <a:rPr lang="es-ES" dirty="0"/>
            <a:t>Gantt</a:t>
          </a:r>
        </a:p>
      </dgm:t>
    </dgm:pt>
    <dgm:pt modelId="{D79D21E5-365A-47FA-B828-1341F38F5A99}" type="parTrans" cxnId="{F91C012A-546E-4503-9CDF-E0775F96F3B7}">
      <dgm:prSet/>
      <dgm:spPr/>
      <dgm:t>
        <a:bodyPr/>
        <a:lstStyle/>
        <a:p>
          <a:endParaRPr lang="es-ES"/>
        </a:p>
      </dgm:t>
    </dgm:pt>
    <dgm:pt modelId="{35B776BF-2959-4B2C-9287-526E868DC854}" type="sibTrans" cxnId="{F91C012A-546E-4503-9CDF-E0775F96F3B7}">
      <dgm:prSet/>
      <dgm:spPr/>
      <dgm:t>
        <a:bodyPr/>
        <a:lstStyle/>
        <a:p>
          <a:endParaRPr lang="es-ES"/>
        </a:p>
      </dgm:t>
    </dgm:pt>
    <dgm:pt modelId="{B721B1AB-FB98-4E68-9278-54B2BC91DEDF}">
      <dgm:prSet phldrT="[Texto]"/>
      <dgm:spPr/>
      <dgm:t>
        <a:bodyPr/>
        <a:lstStyle/>
        <a:p>
          <a:r>
            <a:rPr lang="es-ES" dirty="0"/>
            <a:t>Facturas </a:t>
          </a:r>
        </a:p>
      </dgm:t>
    </dgm:pt>
    <dgm:pt modelId="{35B3F116-202E-47CC-A9B5-44CC9974B1CB}" type="parTrans" cxnId="{99CD895A-12F0-4A4F-BBF0-56371D51E2CD}">
      <dgm:prSet/>
      <dgm:spPr/>
      <dgm:t>
        <a:bodyPr/>
        <a:lstStyle/>
        <a:p>
          <a:endParaRPr lang="es-ES"/>
        </a:p>
      </dgm:t>
    </dgm:pt>
    <dgm:pt modelId="{7A1CF226-F245-4063-BE6D-5659C0C8A466}" type="sibTrans" cxnId="{99CD895A-12F0-4A4F-BBF0-56371D51E2CD}">
      <dgm:prSet/>
      <dgm:spPr/>
      <dgm:t>
        <a:bodyPr/>
        <a:lstStyle/>
        <a:p>
          <a:endParaRPr lang="es-ES"/>
        </a:p>
      </dgm:t>
    </dgm:pt>
    <dgm:pt modelId="{3351262D-1EB1-471E-A1D9-3940C67E187D}">
      <dgm:prSet phldrT="[Texto]"/>
      <dgm:spPr/>
      <dgm:t>
        <a:bodyPr/>
        <a:lstStyle/>
        <a:p>
          <a:r>
            <a:rPr lang="es-ES" dirty="0"/>
            <a:t>Actas</a:t>
          </a:r>
        </a:p>
      </dgm:t>
    </dgm:pt>
    <dgm:pt modelId="{F3CB6538-F858-4D27-9121-0142378BBAD8}" type="parTrans" cxnId="{5D872DE2-C325-4E81-BA42-140F69E8835E}">
      <dgm:prSet/>
      <dgm:spPr/>
      <dgm:t>
        <a:bodyPr/>
        <a:lstStyle/>
        <a:p>
          <a:endParaRPr lang="es-ES"/>
        </a:p>
      </dgm:t>
    </dgm:pt>
    <dgm:pt modelId="{146490BE-6264-4334-AF8A-55D801EEF373}" type="sibTrans" cxnId="{5D872DE2-C325-4E81-BA42-140F69E8835E}">
      <dgm:prSet/>
      <dgm:spPr/>
      <dgm:t>
        <a:bodyPr/>
        <a:lstStyle/>
        <a:p>
          <a:endParaRPr lang="es-ES"/>
        </a:p>
      </dgm:t>
    </dgm:pt>
    <dgm:pt modelId="{177E531F-CC95-41DD-B1D3-D5BC419DEA38}">
      <dgm:prSet phldrT="[Texto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400" dirty="0"/>
            <a:t>Diseño</a:t>
          </a:r>
        </a:p>
      </dgm:t>
    </dgm:pt>
    <dgm:pt modelId="{FFFB034C-94B7-4CDD-B24B-6B1069E3A7E1}" type="parTrans" cxnId="{E84A2B48-898C-462A-A5BE-5352F3D01A55}">
      <dgm:prSet/>
      <dgm:spPr/>
      <dgm:t>
        <a:bodyPr/>
        <a:lstStyle/>
        <a:p>
          <a:endParaRPr lang="es-ES"/>
        </a:p>
      </dgm:t>
    </dgm:pt>
    <dgm:pt modelId="{A9291D48-09C5-4577-80D3-8CDD2A518479}" type="sibTrans" cxnId="{E84A2B48-898C-462A-A5BE-5352F3D01A55}">
      <dgm:prSet/>
      <dgm:spPr/>
      <dgm:t>
        <a:bodyPr/>
        <a:lstStyle/>
        <a:p>
          <a:endParaRPr lang="es-ES"/>
        </a:p>
      </dgm:t>
    </dgm:pt>
    <dgm:pt modelId="{4A791E15-4C57-4AD7-A51B-996732FB7E3B}">
      <dgm:prSet phldrT="[Texto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400" dirty="0"/>
            <a:t>Construcción</a:t>
          </a:r>
        </a:p>
      </dgm:t>
    </dgm:pt>
    <dgm:pt modelId="{FFFD9D6A-D320-423F-A8F1-A88F7C7BA0A7}" type="parTrans" cxnId="{6680C297-636E-432D-A783-0119D817B0DE}">
      <dgm:prSet/>
      <dgm:spPr/>
      <dgm:t>
        <a:bodyPr/>
        <a:lstStyle/>
        <a:p>
          <a:endParaRPr lang="es-ES"/>
        </a:p>
      </dgm:t>
    </dgm:pt>
    <dgm:pt modelId="{1EADC6A4-5DE8-4A71-909F-4B6566704DE5}" type="sibTrans" cxnId="{6680C297-636E-432D-A783-0119D817B0DE}">
      <dgm:prSet/>
      <dgm:spPr/>
      <dgm:t>
        <a:bodyPr/>
        <a:lstStyle/>
        <a:p>
          <a:endParaRPr lang="es-ES"/>
        </a:p>
      </dgm:t>
    </dgm:pt>
    <dgm:pt modelId="{37330990-D90C-4BED-B8C0-206B27DEA912}">
      <dgm:prSet phldrT="[Texto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400" dirty="0"/>
            <a:t>Pruebas</a:t>
          </a:r>
        </a:p>
      </dgm:t>
    </dgm:pt>
    <dgm:pt modelId="{211D17A5-1E42-40EC-961B-92B29588D26E}" type="parTrans" cxnId="{276EE01B-00B3-47F4-9280-1C8ED4898A15}">
      <dgm:prSet/>
      <dgm:spPr/>
      <dgm:t>
        <a:bodyPr/>
        <a:lstStyle/>
        <a:p>
          <a:endParaRPr lang="es-ES"/>
        </a:p>
      </dgm:t>
    </dgm:pt>
    <dgm:pt modelId="{9B2F5DCC-0F06-4E9B-B0A3-EB57166AF1E5}" type="sibTrans" cxnId="{276EE01B-00B3-47F4-9280-1C8ED4898A15}">
      <dgm:prSet/>
      <dgm:spPr/>
      <dgm:t>
        <a:bodyPr/>
        <a:lstStyle/>
        <a:p>
          <a:endParaRPr lang="es-ES"/>
        </a:p>
      </dgm:t>
    </dgm:pt>
    <dgm:pt modelId="{081632ED-9DC3-4BCD-98A5-06AF6EFC471A}">
      <dgm:prSet phldrT="[Texto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s-ES" sz="1400" dirty="0"/>
            <a:t>Producción</a:t>
          </a:r>
        </a:p>
      </dgm:t>
    </dgm:pt>
    <dgm:pt modelId="{A7531541-A9C0-4151-8D09-BB9A4EC1BCBA}" type="parTrans" cxnId="{ED7B243F-30A7-4F1B-91C7-F45D7605E8F5}">
      <dgm:prSet/>
      <dgm:spPr/>
      <dgm:t>
        <a:bodyPr/>
        <a:lstStyle/>
        <a:p>
          <a:endParaRPr lang="es-ES"/>
        </a:p>
      </dgm:t>
    </dgm:pt>
    <dgm:pt modelId="{F75E11FB-2162-4FD4-90BB-2262774171C4}" type="sibTrans" cxnId="{ED7B243F-30A7-4F1B-91C7-F45D7605E8F5}">
      <dgm:prSet/>
      <dgm:spPr/>
      <dgm:t>
        <a:bodyPr/>
        <a:lstStyle/>
        <a:p>
          <a:endParaRPr lang="es-ES"/>
        </a:p>
      </dgm:t>
    </dgm:pt>
    <dgm:pt modelId="{FA3B143E-CCE4-4523-9E7B-C4A343A27F69}">
      <dgm:prSet phldrT="[Texto]"/>
      <dgm:spPr/>
      <dgm:t>
        <a:bodyPr/>
        <a:lstStyle/>
        <a:p>
          <a:r>
            <a:rPr lang="es-ES" dirty="0"/>
            <a:t>Definición de alcance</a:t>
          </a:r>
        </a:p>
      </dgm:t>
    </dgm:pt>
    <dgm:pt modelId="{8DE94408-430C-45A5-B838-7361FD72119D}" type="parTrans" cxnId="{4AB8322A-1ADB-4B15-B2FD-86208CA2BC1A}">
      <dgm:prSet/>
      <dgm:spPr/>
      <dgm:t>
        <a:bodyPr/>
        <a:lstStyle/>
        <a:p>
          <a:endParaRPr lang="es-ES"/>
        </a:p>
      </dgm:t>
    </dgm:pt>
    <dgm:pt modelId="{14FC979E-4196-49FD-9B98-BD4602A75D77}" type="sibTrans" cxnId="{4AB8322A-1ADB-4B15-B2FD-86208CA2BC1A}">
      <dgm:prSet/>
      <dgm:spPr/>
      <dgm:t>
        <a:bodyPr/>
        <a:lstStyle/>
        <a:p>
          <a:endParaRPr lang="es-ES"/>
        </a:p>
      </dgm:t>
    </dgm:pt>
    <dgm:pt modelId="{2E1C41C1-2C25-4D8C-8406-AA6DEBF493AD}">
      <dgm:prSet phldrT="[Texto]"/>
      <dgm:spPr/>
      <dgm:t>
        <a:bodyPr/>
        <a:lstStyle/>
        <a:p>
          <a:r>
            <a:rPr lang="es-ES" dirty="0"/>
            <a:t>Diseño Externo</a:t>
          </a:r>
        </a:p>
      </dgm:t>
    </dgm:pt>
    <dgm:pt modelId="{BA8BF6D3-F594-44A3-BAAA-18FC605EFAEB}" type="parTrans" cxnId="{FD4B022B-D2B2-4F6B-B336-EC415456A3F3}">
      <dgm:prSet/>
      <dgm:spPr/>
      <dgm:t>
        <a:bodyPr/>
        <a:lstStyle/>
        <a:p>
          <a:endParaRPr lang="es-ES"/>
        </a:p>
      </dgm:t>
    </dgm:pt>
    <dgm:pt modelId="{DE63C440-3F87-4F1D-87F6-4000101765EB}" type="sibTrans" cxnId="{FD4B022B-D2B2-4F6B-B336-EC415456A3F3}">
      <dgm:prSet/>
      <dgm:spPr/>
      <dgm:t>
        <a:bodyPr/>
        <a:lstStyle/>
        <a:p>
          <a:endParaRPr lang="es-ES"/>
        </a:p>
      </dgm:t>
    </dgm:pt>
    <dgm:pt modelId="{5266B794-4E92-459E-AEF4-C551D6F1CC6E}">
      <dgm:prSet phldrT="[Texto]"/>
      <dgm:spPr/>
      <dgm:t>
        <a:bodyPr/>
        <a:lstStyle/>
        <a:p>
          <a:r>
            <a:rPr lang="es-ES" dirty="0"/>
            <a:t>Especificación de casos de pruebas.</a:t>
          </a:r>
        </a:p>
      </dgm:t>
    </dgm:pt>
    <dgm:pt modelId="{C9A07F48-0BF4-4BE4-9BDC-21261524DFE6}" type="parTrans" cxnId="{9736D5EC-FF2A-4170-B34A-4A605B5C73B8}">
      <dgm:prSet/>
      <dgm:spPr/>
      <dgm:t>
        <a:bodyPr/>
        <a:lstStyle/>
        <a:p>
          <a:endParaRPr lang="es-ES"/>
        </a:p>
      </dgm:t>
    </dgm:pt>
    <dgm:pt modelId="{1E4D6D60-D0B9-4E19-898A-FCBCCD5765F1}" type="sibTrans" cxnId="{9736D5EC-FF2A-4170-B34A-4A605B5C73B8}">
      <dgm:prSet/>
      <dgm:spPr/>
      <dgm:t>
        <a:bodyPr/>
        <a:lstStyle/>
        <a:p>
          <a:endParaRPr lang="es-ES"/>
        </a:p>
      </dgm:t>
    </dgm:pt>
    <dgm:pt modelId="{41B85698-862B-4821-BC84-DAD1589476C3}">
      <dgm:prSet phldrT="[Texto]"/>
      <dgm:spPr/>
      <dgm:t>
        <a:bodyPr/>
        <a:lstStyle/>
        <a:p>
          <a:r>
            <a:rPr lang="es-ES" dirty="0"/>
            <a:t>Diseño Técnico</a:t>
          </a:r>
        </a:p>
      </dgm:t>
    </dgm:pt>
    <dgm:pt modelId="{4F4C4615-57E8-4A52-A0EF-A39D4BF96147}" type="parTrans" cxnId="{A835BAA5-DBCE-4A3D-A105-F485AF755166}">
      <dgm:prSet/>
      <dgm:spPr/>
      <dgm:t>
        <a:bodyPr/>
        <a:lstStyle/>
        <a:p>
          <a:endParaRPr lang="es-ES"/>
        </a:p>
      </dgm:t>
    </dgm:pt>
    <dgm:pt modelId="{24220D50-DD97-4F81-A241-1E503661D3C1}" type="sibTrans" cxnId="{A835BAA5-DBCE-4A3D-A105-F485AF755166}">
      <dgm:prSet/>
      <dgm:spPr/>
      <dgm:t>
        <a:bodyPr/>
        <a:lstStyle/>
        <a:p>
          <a:endParaRPr lang="es-ES"/>
        </a:p>
      </dgm:t>
    </dgm:pt>
    <dgm:pt modelId="{D4CB4B13-DBE5-43A8-A88A-5E6A49FAE2E5}">
      <dgm:prSet phldrT="[Texto]"/>
      <dgm:spPr/>
      <dgm:t>
        <a:bodyPr/>
        <a:lstStyle/>
        <a:p>
          <a:r>
            <a:rPr lang="es-ES" dirty="0"/>
            <a:t>Manual de usuario</a:t>
          </a:r>
        </a:p>
      </dgm:t>
    </dgm:pt>
    <dgm:pt modelId="{1B38194B-1B23-422C-ADCE-B683395E4B7D}" type="parTrans" cxnId="{6DB121AF-C1BE-4781-8A66-47F8A1040361}">
      <dgm:prSet/>
      <dgm:spPr/>
      <dgm:t>
        <a:bodyPr/>
        <a:lstStyle/>
        <a:p>
          <a:endParaRPr lang="es-ES"/>
        </a:p>
      </dgm:t>
    </dgm:pt>
    <dgm:pt modelId="{22F5CA3C-7662-43A2-B0B0-EDC0C4A6A2A5}" type="sibTrans" cxnId="{6DB121AF-C1BE-4781-8A66-47F8A1040361}">
      <dgm:prSet/>
      <dgm:spPr/>
      <dgm:t>
        <a:bodyPr/>
        <a:lstStyle/>
        <a:p>
          <a:endParaRPr lang="es-ES"/>
        </a:p>
      </dgm:t>
    </dgm:pt>
    <dgm:pt modelId="{BF817346-F559-4F5C-86C2-751716955B3E}">
      <dgm:prSet phldrT="[Texto]"/>
      <dgm:spPr/>
      <dgm:t>
        <a:bodyPr/>
        <a:lstStyle/>
        <a:p>
          <a:r>
            <a:rPr lang="es-ES" dirty="0"/>
            <a:t>Manual de instalación y configuración.</a:t>
          </a:r>
        </a:p>
      </dgm:t>
    </dgm:pt>
    <dgm:pt modelId="{6ACC45F9-39C1-4EBF-A22D-83B6BD46B436}" type="parTrans" cxnId="{A66F20D0-097B-42F2-82BD-9429EC89CA48}">
      <dgm:prSet/>
      <dgm:spPr/>
      <dgm:t>
        <a:bodyPr/>
        <a:lstStyle/>
        <a:p>
          <a:endParaRPr lang="es-ES"/>
        </a:p>
      </dgm:t>
    </dgm:pt>
    <dgm:pt modelId="{F9DC75BB-9787-4CB0-8C85-CE248378CCB4}" type="sibTrans" cxnId="{A66F20D0-097B-42F2-82BD-9429EC89CA48}">
      <dgm:prSet/>
      <dgm:spPr/>
      <dgm:t>
        <a:bodyPr/>
        <a:lstStyle/>
        <a:p>
          <a:endParaRPr lang="es-ES"/>
        </a:p>
      </dgm:t>
    </dgm:pt>
    <dgm:pt modelId="{943D82AE-A4AA-490C-ABCB-78B53F0078FD}">
      <dgm:prSet phldrT="[Texto]"/>
      <dgm:spPr/>
      <dgm:t>
        <a:bodyPr/>
        <a:lstStyle/>
        <a:p>
          <a:r>
            <a:rPr lang="es-ES" dirty="0"/>
            <a:t>Plan de capacitación</a:t>
          </a:r>
        </a:p>
      </dgm:t>
    </dgm:pt>
    <dgm:pt modelId="{7EAFA00C-2433-499C-98A0-29DB21C60805}" type="parTrans" cxnId="{ADE44CFD-A339-4F24-B081-672BE7ADE49F}">
      <dgm:prSet/>
      <dgm:spPr/>
      <dgm:t>
        <a:bodyPr/>
        <a:lstStyle/>
        <a:p>
          <a:endParaRPr lang="es-ES"/>
        </a:p>
      </dgm:t>
    </dgm:pt>
    <dgm:pt modelId="{1383EE99-DED0-405C-B974-DCB0D6E31BDE}" type="sibTrans" cxnId="{ADE44CFD-A339-4F24-B081-672BE7ADE49F}">
      <dgm:prSet/>
      <dgm:spPr/>
      <dgm:t>
        <a:bodyPr/>
        <a:lstStyle/>
        <a:p>
          <a:endParaRPr lang="es-ES"/>
        </a:p>
      </dgm:t>
    </dgm:pt>
    <dgm:pt modelId="{7DC44618-E7D6-4752-8A13-7F9B50D0DA29}">
      <dgm:prSet phldrT="[Texto]"/>
      <dgm:spPr/>
      <dgm:t>
        <a:bodyPr/>
        <a:lstStyle/>
        <a:p>
          <a:r>
            <a:rPr lang="es-ES" dirty="0"/>
            <a:t>Informe de pruebas.</a:t>
          </a:r>
        </a:p>
      </dgm:t>
    </dgm:pt>
    <dgm:pt modelId="{989480E4-8C8C-4966-831F-0ED2ED949E40}" type="parTrans" cxnId="{C474F5B7-B6E7-4C3D-8E1E-8FE459B4BEC4}">
      <dgm:prSet/>
      <dgm:spPr/>
      <dgm:t>
        <a:bodyPr/>
        <a:lstStyle/>
        <a:p>
          <a:endParaRPr lang="es-ES"/>
        </a:p>
      </dgm:t>
    </dgm:pt>
    <dgm:pt modelId="{0ADFA3D2-D863-4FFB-9FF9-46A942BB89F7}" type="sibTrans" cxnId="{C474F5B7-B6E7-4C3D-8E1E-8FE459B4BEC4}">
      <dgm:prSet/>
      <dgm:spPr/>
      <dgm:t>
        <a:bodyPr/>
        <a:lstStyle/>
        <a:p>
          <a:endParaRPr lang="es-ES"/>
        </a:p>
      </dgm:t>
    </dgm:pt>
    <dgm:pt modelId="{1DAE6D9E-35B9-402B-8F9E-85B973D0FD99}" type="pres">
      <dgm:prSet presAssocID="{1C697CC9-E6F7-46EC-A8D1-E97FCCF095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EF99C6-9C5E-4E5A-BC5A-3309D68AD005}" type="pres">
      <dgm:prSet presAssocID="{CF3BA686-ABBB-41B7-BE12-66BD796479B7}" presName="root" presStyleCnt="0"/>
      <dgm:spPr/>
    </dgm:pt>
    <dgm:pt modelId="{F4ED6C62-73E5-4FCB-975F-26BEACBDCE31}" type="pres">
      <dgm:prSet presAssocID="{CF3BA686-ABBB-41B7-BE12-66BD796479B7}" presName="rootComposite" presStyleCnt="0"/>
      <dgm:spPr/>
    </dgm:pt>
    <dgm:pt modelId="{4E9A0A23-4950-4BC3-B161-618CF3FD42EF}" type="pres">
      <dgm:prSet presAssocID="{CF3BA686-ABBB-41B7-BE12-66BD796479B7}" presName="rootText" presStyleLbl="node1" presStyleIdx="0" presStyleCnt="6"/>
      <dgm:spPr/>
    </dgm:pt>
    <dgm:pt modelId="{40BC1EFC-5337-4033-B8C0-C06C173A61FF}" type="pres">
      <dgm:prSet presAssocID="{CF3BA686-ABBB-41B7-BE12-66BD796479B7}" presName="rootConnector" presStyleLbl="node1" presStyleIdx="0" presStyleCnt="6"/>
      <dgm:spPr/>
    </dgm:pt>
    <dgm:pt modelId="{B1AC7665-3CA0-4EBF-879F-A0C5BF8C095C}" type="pres">
      <dgm:prSet presAssocID="{CF3BA686-ABBB-41B7-BE12-66BD796479B7}" presName="childShape" presStyleCnt="0"/>
      <dgm:spPr/>
    </dgm:pt>
    <dgm:pt modelId="{D9A24D9D-D857-4561-98F2-67B15C706851}" type="pres">
      <dgm:prSet presAssocID="{F3D6D504-F259-4BF0-BD03-F1EDFFCC54E5}" presName="Name13" presStyleLbl="parChTrans1D2" presStyleIdx="0" presStyleCnt="16"/>
      <dgm:spPr/>
    </dgm:pt>
    <dgm:pt modelId="{E5CC5EC7-9696-4D93-AA4F-03A7D0B0B4B1}" type="pres">
      <dgm:prSet presAssocID="{A73E61AF-24F3-4B8C-A2A6-56197B70F8AC}" presName="childText" presStyleLbl="bgAcc1" presStyleIdx="0" presStyleCnt="16">
        <dgm:presLayoutVars>
          <dgm:bulletEnabled val="1"/>
        </dgm:presLayoutVars>
      </dgm:prSet>
      <dgm:spPr/>
    </dgm:pt>
    <dgm:pt modelId="{685BAFEA-1DBE-4DB1-AF77-3F1906DA5AAE}" type="pres">
      <dgm:prSet presAssocID="{F470A78B-5462-45FD-8162-B5632B47394F}" presName="Name13" presStyleLbl="parChTrans1D2" presStyleIdx="1" presStyleCnt="16"/>
      <dgm:spPr/>
    </dgm:pt>
    <dgm:pt modelId="{9C5D27B2-8251-4256-A3F1-3ED19F79E468}" type="pres">
      <dgm:prSet presAssocID="{6AE96A88-8311-494D-BA91-CF70E792CCFA}" presName="childText" presStyleLbl="bgAcc1" presStyleIdx="1" presStyleCnt="16">
        <dgm:presLayoutVars>
          <dgm:bulletEnabled val="1"/>
        </dgm:presLayoutVars>
      </dgm:prSet>
      <dgm:spPr/>
    </dgm:pt>
    <dgm:pt modelId="{9E0ED2CB-F401-4537-9FB3-D3D068D22C38}" type="pres">
      <dgm:prSet presAssocID="{FF9FB266-11BD-42EE-BC6C-BEE9F1AC8956}" presName="Name13" presStyleLbl="parChTrans1D2" presStyleIdx="2" presStyleCnt="16"/>
      <dgm:spPr/>
    </dgm:pt>
    <dgm:pt modelId="{EFD08810-A2DF-4EDE-9600-24556B318544}" type="pres">
      <dgm:prSet presAssocID="{B0A7B1BC-57A8-4566-8DFE-B85CD1688A21}" presName="childText" presStyleLbl="bgAcc1" presStyleIdx="2" presStyleCnt="16">
        <dgm:presLayoutVars>
          <dgm:bulletEnabled val="1"/>
        </dgm:presLayoutVars>
      </dgm:prSet>
      <dgm:spPr/>
    </dgm:pt>
    <dgm:pt modelId="{8A8345D6-E8A8-4C18-8774-0C99243A9163}" type="pres">
      <dgm:prSet presAssocID="{94E9C61B-A8B8-4DE8-8FB6-048E8A4C7F62}" presName="Name13" presStyleLbl="parChTrans1D2" presStyleIdx="3" presStyleCnt="16"/>
      <dgm:spPr/>
    </dgm:pt>
    <dgm:pt modelId="{4AB21AA4-19D4-48C7-80A9-EAE498B55069}" type="pres">
      <dgm:prSet presAssocID="{F295B82C-21F3-4B4D-A145-47E27A775F9A}" presName="childText" presStyleLbl="bgAcc1" presStyleIdx="3" presStyleCnt="16">
        <dgm:presLayoutVars>
          <dgm:bulletEnabled val="1"/>
        </dgm:presLayoutVars>
      </dgm:prSet>
      <dgm:spPr/>
    </dgm:pt>
    <dgm:pt modelId="{955782EB-222E-4AFC-959B-FC5038A82581}" type="pres">
      <dgm:prSet presAssocID="{D79D21E5-365A-47FA-B828-1341F38F5A99}" presName="Name13" presStyleLbl="parChTrans1D2" presStyleIdx="4" presStyleCnt="16"/>
      <dgm:spPr/>
    </dgm:pt>
    <dgm:pt modelId="{0F9F6192-8B87-4597-AFA5-98D97E62C9A7}" type="pres">
      <dgm:prSet presAssocID="{8EC2159B-E0C0-4CC8-A2F7-1D9B169040B6}" presName="childText" presStyleLbl="bgAcc1" presStyleIdx="4" presStyleCnt="16">
        <dgm:presLayoutVars>
          <dgm:bulletEnabled val="1"/>
        </dgm:presLayoutVars>
      </dgm:prSet>
      <dgm:spPr/>
    </dgm:pt>
    <dgm:pt modelId="{9B116016-B276-4916-BBC6-C5A1452EC1A9}" type="pres">
      <dgm:prSet presAssocID="{35B3F116-202E-47CC-A9B5-44CC9974B1CB}" presName="Name13" presStyleLbl="parChTrans1D2" presStyleIdx="5" presStyleCnt="16"/>
      <dgm:spPr/>
    </dgm:pt>
    <dgm:pt modelId="{C744ED0E-9274-4C79-9048-251767C3D79E}" type="pres">
      <dgm:prSet presAssocID="{B721B1AB-FB98-4E68-9278-54B2BC91DEDF}" presName="childText" presStyleLbl="bgAcc1" presStyleIdx="5" presStyleCnt="16">
        <dgm:presLayoutVars>
          <dgm:bulletEnabled val="1"/>
        </dgm:presLayoutVars>
      </dgm:prSet>
      <dgm:spPr/>
    </dgm:pt>
    <dgm:pt modelId="{CB795981-2B2A-433E-9E31-B9038CC6CA4A}" type="pres">
      <dgm:prSet presAssocID="{F3CB6538-F858-4D27-9121-0142378BBAD8}" presName="Name13" presStyleLbl="parChTrans1D2" presStyleIdx="6" presStyleCnt="16"/>
      <dgm:spPr/>
    </dgm:pt>
    <dgm:pt modelId="{729D7BDB-09F2-4AD8-AD2A-D870F8376295}" type="pres">
      <dgm:prSet presAssocID="{3351262D-1EB1-471E-A1D9-3940C67E187D}" presName="childText" presStyleLbl="bgAcc1" presStyleIdx="6" presStyleCnt="16">
        <dgm:presLayoutVars>
          <dgm:bulletEnabled val="1"/>
        </dgm:presLayoutVars>
      </dgm:prSet>
      <dgm:spPr/>
    </dgm:pt>
    <dgm:pt modelId="{F9E042B8-01B8-4A72-9B96-E112A3F018F5}" type="pres">
      <dgm:prSet presAssocID="{E3D9C9C4-540C-40D5-B834-AA5798E82998}" presName="root" presStyleCnt="0"/>
      <dgm:spPr/>
    </dgm:pt>
    <dgm:pt modelId="{AF510D76-9606-4290-B822-528967FD8A30}" type="pres">
      <dgm:prSet presAssocID="{E3D9C9C4-540C-40D5-B834-AA5798E82998}" presName="rootComposite" presStyleCnt="0"/>
      <dgm:spPr/>
    </dgm:pt>
    <dgm:pt modelId="{6A96E0C9-C94C-43B6-929A-FE0B68567566}" type="pres">
      <dgm:prSet presAssocID="{E3D9C9C4-540C-40D5-B834-AA5798E82998}" presName="rootText" presStyleLbl="node1" presStyleIdx="1" presStyleCnt="6"/>
      <dgm:spPr/>
    </dgm:pt>
    <dgm:pt modelId="{1A88999B-CE5C-4BC7-A10D-E01B194E7DF1}" type="pres">
      <dgm:prSet presAssocID="{E3D9C9C4-540C-40D5-B834-AA5798E82998}" presName="rootConnector" presStyleLbl="node1" presStyleIdx="1" presStyleCnt="6"/>
      <dgm:spPr/>
    </dgm:pt>
    <dgm:pt modelId="{E839517D-FC98-45E6-919B-8D47D839F6B0}" type="pres">
      <dgm:prSet presAssocID="{E3D9C9C4-540C-40D5-B834-AA5798E82998}" presName="childShape" presStyleCnt="0"/>
      <dgm:spPr/>
    </dgm:pt>
    <dgm:pt modelId="{4E7EDA62-7685-4340-9060-129FD5CA875E}" type="pres">
      <dgm:prSet presAssocID="{8DE94408-430C-45A5-B838-7361FD72119D}" presName="Name13" presStyleLbl="parChTrans1D2" presStyleIdx="7" presStyleCnt="16"/>
      <dgm:spPr/>
    </dgm:pt>
    <dgm:pt modelId="{A387E0F9-ADB6-4654-8659-206F22821762}" type="pres">
      <dgm:prSet presAssocID="{FA3B143E-CCE4-4523-9E7B-C4A343A27F69}" presName="childText" presStyleLbl="bgAcc1" presStyleIdx="7" presStyleCnt="16">
        <dgm:presLayoutVars>
          <dgm:bulletEnabled val="1"/>
        </dgm:presLayoutVars>
      </dgm:prSet>
      <dgm:spPr/>
    </dgm:pt>
    <dgm:pt modelId="{73EB4777-E592-47F6-9553-8E9279707E17}" type="pres">
      <dgm:prSet presAssocID="{BA8BF6D3-F594-44A3-BAAA-18FC605EFAEB}" presName="Name13" presStyleLbl="parChTrans1D2" presStyleIdx="8" presStyleCnt="16"/>
      <dgm:spPr/>
    </dgm:pt>
    <dgm:pt modelId="{6F26563E-75AD-4CA3-B151-AE833AC3F104}" type="pres">
      <dgm:prSet presAssocID="{2E1C41C1-2C25-4D8C-8406-AA6DEBF493AD}" presName="childText" presStyleLbl="bgAcc1" presStyleIdx="8" presStyleCnt="16">
        <dgm:presLayoutVars>
          <dgm:bulletEnabled val="1"/>
        </dgm:presLayoutVars>
      </dgm:prSet>
      <dgm:spPr/>
    </dgm:pt>
    <dgm:pt modelId="{26258706-CD7F-4197-9EF7-558FB4B1B462}" type="pres">
      <dgm:prSet presAssocID="{C9A07F48-0BF4-4BE4-9BDC-21261524DFE6}" presName="Name13" presStyleLbl="parChTrans1D2" presStyleIdx="9" presStyleCnt="16"/>
      <dgm:spPr/>
    </dgm:pt>
    <dgm:pt modelId="{92929CF7-8389-4D99-8EEB-407D93130196}" type="pres">
      <dgm:prSet presAssocID="{5266B794-4E92-459E-AEF4-C551D6F1CC6E}" presName="childText" presStyleLbl="bgAcc1" presStyleIdx="9" presStyleCnt="16">
        <dgm:presLayoutVars>
          <dgm:bulletEnabled val="1"/>
        </dgm:presLayoutVars>
      </dgm:prSet>
      <dgm:spPr/>
    </dgm:pt>
    <dgm:pt modelId="{3E6972DF-243E-4925-A457-FE78AA76394A}" type="pres">
      <dgm:prSet presAssocID="{177E531F-CC95-41DD-B1D3-D5BC419DEA38}" presName="root" presStyleCnt="0"/>
      <dgm:spPr/>
    </dgm:pt>
    <dgm:pt modelId="{2D568E9B-2661-423D-AD42-0F86220D3AA5}" type="pres">
      <dgm:prSet presAssocID="{177E531F-CC95-41DD-B1D3-D5BC419DEA38}" presName="rootComposite" presStyleCnt="0"/>
      <dgm:spPr/>
    </dgm:pt>
    <dgm:pt modelId="{CB4A579E-0922-42D1-B1AC-AE3F208A23ED}" type="pres">
      <dgm:prSet presAssocID="{177E531F-CC95-41DD-B1D3-D5BC419DEA38}" presName="rootText" presStyleLbl="node1" presStyleIdx="2" presStyleCnt="6"/>
      <dgm:spPr/>
    </dgm:pt>
    <dgm:pt modelId="{A0024791-6967-4382-A7A5-27200B2EF4E5}" type="pres">
      <dgm:prSet presAssocID="{177E531F-CC95-41DD-B1D3-D5BC419DEA38}" presName="rootConnector" presStyleLbl="node1" presStyleIdx="2" presStyleCnt="6"/>
      <dgm:spPr/>
    </dgm:pt>
    <dgm:pt modelId="{66D2017B-CBBC-4E01-A2FF-FAF92F916303}" type="pres">
      <dgm:prSet presAssocID="{177E531F-CC95-41DD-B1D3-D5BC419DEA38}" presName="childShape" presStyleCnt="0"/>
      <dgm:spPr/>
    </dgm:pt>
    <dgm:pt modelId="{01C33853-7821-4D12-9B38-FC5D2BFCF8E4}" type="pres">
      <dgm:prSet presAssocID="{4F4C4615-57E8-4A52-A0EF-A39D4BF96147}" presName="Name13" presStyleLbl="parChTrans1D2" presStyleIdx="10" presStyleCnt="16"/>
      <dgm:spPr/>
    </dgm:pt>
    <dgm:pt modelId="{1639108B-F871-4B1F-AFAC-CD89EE4FC47C}" type="pres">
      <dgm:prSet presAssocID="{41B85698-862B-4821-BC84-DAD1589476C3}" presName="childText" presStyleLbl="bgAcc1" presStyleIdx="10" presStyleCnt="16">
        <dgm:presLayoutVars>
          <dgm:bulletEnabled val="1"/>
        </dgm:presLayoutVars>
      </dgm:prSet>
      <dgm:spPr/>
    </dgm:pt>
    <dgm:pt modelId="{167C8C99-6714-4398-B168-A01BDB76C497}" type="pres">
      <dgm:prSet presAssocID="{4A791E15-4C57-4AD7-A51B-996732FB7E3B}" presName="root" presStyleCnt="0"/>
      <dgm:spPr/>
    </dgm:pt>
    <dgm:pt modelId="{E91D2BA6-AF1F-4B09-8492-BD6842ADCA43}" type="pres">
      <dgm:prSet presAssocID="{4A791E15-4C57-4AD7-A51B-996732FB7E3B}" presName="rootComposite" presStyleCnt="0"/>
      <dgm:spPr/>
    </dgm:pt>
    <dgm:pt modelId="{8C446F50-EFEE-467A-8CB9-92A132D8760B}" type="pres">
      <dgm:prSet presAssocID="{4A791E15-4C57-4AD7-A51B-996732FB7E3B}" presName="rootText" presStyleLbl="node1" presStyleIdx="3" presStyleCnt="6"/>
      <dgm:spPr/>
    </dgm:pt>
    <dgm:pt modelId="{19393C84-6438-4FD8-8E15-C2CCAEF19159}" type="pres">
      <dgm:prSet presAssocID="{4A791E15-4C57-4AD7-A51B-996732FB7E3B}" presName="rootConnector" presStyleLbl="node1" presStyleIdx="3" presStyleCnt="6"/>
      <dgm:spPr/>
    </dgm:pt>
    <dgm:pt modelId="{9D195C64-BF0E-43D3-9000-CA07400E3D47}" type="pres">
      <dgm:prSet presAssocID="{4A791E15-4C57-4AD7-A51B-996732FB7E3B}" presName="childShape" presStyleCnt="0"/>
      <dgm:spPr/>
    </dgm:pt>
    <dgm:pt modelId="{96AEEAC1-CF83-47FC-BAD5-C9538665773F}" type="pres">
      <dgm:prSet presAssocID="{1B38194B-1B23-422C-ADCE-B683395E4B7D}" presName="Name13" presStyleLbl="parChTrans1D2" presStyleIdx="11" presStyleCnt="16"/>
      <dgm:spPr/>
    </dgm:pt>
    <dgm:pt modelId="{039E4F8D-3F3F-406D-AC57-D1EF6B535056}" type="pres">
      <dgm:prSet presAssocID="{D4CB4B13-DBE5-43A8-A88A-5E6A49FAE2E5}" presName="childText" presStyleLbl="bgAcc1" presStyleIdx="11" presStyleCnt="16">
        <dgm:presLayoutVars>
          <dgm:bulletEnabled val="1"/>
        </dgm:presLayoutVars>
      </dgm:prSet>
      <dgm:spPr/>
    </dgm:pt>
    <dgm:pt modelId="{F45DFE5C-CF79-4775-B681-B25828DD942B}" type="pres">
      <dgm:prSet presAssocID="{6ACC45F9-39C1-4EBF-A22D-83B6BD46B436}" presName="Name13" presStyleLbl="parChTrans1D2" presStyleIdx="12" presStyleCnt="16"/>
      <dgm:spPr/>
    </dgm:pt>
    <dgm:pt modelId="{D89C5219-8179-4D6B-A53D-4791E4B225C4}" type="pres">
      <dgm:prSet presAssocID="{BF817346-F559-4F5C-86C2-751716955B3E}" presName="childText" presStyleLbl="bgAcc1" presStyleIdx="12" presStyleCnt="16">
        <dgm:presLayoutVars>
          <dgm:bulletEnabled val="1"/>
        </dgm:presLayoutVars>
      </dgm:prSet>
      <dgm:spPr/>
    </dgm:pt>
    <dgm:pt modelId="{B66BD188-50BC-452E-A04E-F35F9730E609}" type="pres">
      <dgm:prSet presAssocID="{7EAFA00C-2433-499C-98A0-29DB21C60805}" presName="Name13" presStyleLbl="parChTrans1D2" presStyleIdx="13" presStyleCnt="16"/>
      <dgm:spPr/>
    </dgm:pt>
    <dgm:pt modelId="{5553F35D-5EE5-4B37-85D0-E0EA72CD0CE3}" type="pres">
      <dgm:prSet presAssocID="{943D82AE-A4AA-490C-ABCB-78B53F0078FD}" presName="childText" presStyleLbl="bgAcc1" presStyleIdx="13" presStyleCnt="16">
        <dgm:presLayoutVars>
          <dgm:bulletEnabled val="1"/>
        </dgm:presLayoutVars>
      </dgm:prSet>
      <dgm:spPr/>
    </dgm:pt>
    <dgm:pt modelId="{BBA77A70-4432-43CE-87B9-2FDDFCE9AFCB}" type="pres">
      <dgm:prSet presAssocID="{37330990-D90C-4BED-B8C0-206B27DEA912}" presName="root" presStyleCnt="0"/>
      <dgm:spPr/>
    </dgm:pt>
    <dgm:pt modelId="{9D3E303E-5979-49FD-A932-501AC18F3512}" type="pres">
      <dgm:prSet presAssocID="{37330990-D90C-4BED-B8C0-206B27DEA912}" presName="rootComposite" presStyleCnt="0"/>
      <dgm:spPr/>
    </dgm:pt>
    <dgm:pt modelId="{4F2D84D8-64F7-4CCB-9CF4-295564681345}" type="pres">
      <dgm:prSet presAssocID="{37330990-D90C-4BED-B8C0-206B27DEA912}" presName="rootText" presStyleLbl="node1" presStyleIdx="4" presStyleCnt="6"/>
      <dgm:spPr/>
    </dgm:pt>
    <dgm:pt modelId="{ADB6242A-5A99-49DD-9710-660B74694C79}" type="pres">
      <dgm:prSet presAssocID="{37330990-D90C-4BED-B8C0-206B27DEA912}" presName="rootConnector" presStyleLbl="node1" presStyleIdx="4" presStyleCnt="6"/>
      <dgm:spPr/>
    </dgm:pt>
    <dgm:pt modelId="{C5605978-5516-4949-B523-C7891670A341}" type="pres">
      <dgm:prSet presAssocID="{37330990-D90C-4BED-B8C0-206B27DEA912}" presName="childShape" presStyleCnt="0"/>
      <dgm:spPr/>
    </dgm:pt>
    <dgm:pt modelId="{6F520172-FF3C-4CCC-94D2-E760E47E5D7F}" type="pres">
      <dgm:prSet presAssocID="{989480E4-8C8C-4966-831F-0ED2ED949E40}" presName="Name13" presStyleLbl="parChTrans1D2" presStyleIdx="14" presStyleCnt="16"/>
      <dgm:spPr/>
    </dgm:pt>
    <dgm:pt modelId="{06AAE19D-31A4-4400-BC8A-D0FBD0418528}" type="pres">
      <dgm:prSet presAssocID="{7DC44618-E7D6-4752-8A13-7F9B50D0DA29}" presName="childText" presStyleLbl="bgAcc1" presStyleIdx="14" presStyleCnt="16">
        <dgm:presLayoutVars>
          <dgm:bulletEnabled val="1"/>
        </dgm:presLayoutVars>
      </dgm:prSet>
      <dgm:spPr/>
    </dgm:pt>
    <dgm:pt modelId="{23E9F806-6478-460C-9127-200F9A55FE86}" type="pres">
      <dgm:prSet presAssocID="{081632ED-9DC3-4BCD-98A5-06AF6EFC471A}" presName="root" presStyleCnt="0"/>
      <dgm:spPr/>
    </dgm:pt>
    <dgm:pt modelId="{8FC6A205-7F90-4465-B998-7DD5D02A4B43}" type="pres">
      <dgm:prSet presAssocID="{081632ED-9DC3-4BCD-98A5-06AF6EFC471A}" presName="rootComposite" presStyleCnt="0"/>
      <dgm:spPr/>
    </dgm:pt>
    <dgm:pt modelId="{CA206C94-6D82-40C5-BA99-2EA28828A05D}" type="pres">
      <dgm:prSet presAssocID="{081632ED-9DC3-4BCD-98A5-06AF6EFC471A}" presName="rootText" presStyleLbl="node1" presStyleIdx="5" presStyleCnt="6"/>
      <dgm:spPr/>
    </dgm:pt>
    <dgm:pt modelId="{AE641B03-E125-4236-8284-3121D03A15EB}" type="pres">
      <dgm:prSet presAssocID="{081632ED-9DC3-4BCD-98A5-06AF6EFC471A}" presName="rootConnector" presStyleLbl="node1" presStyleIdx="5" presStyleCnt="6"/>
      <dgm:spPr/>
    </dgm:pt>
    <dgm:pt modelId="{C56834F4-582B-4D4F-8463-D269E40B678F}" type="pres">
      <dgm:prSet presAssocID="{081632ED-9DC3-4BCD-98A5-06AF6EFC471A}" presName="childShape" presStyleCnt="0"/>
      <dgm:spPr/>
    </dgm:pt>
    <dgm:pt modelId="{EAEF30ED-FA23-4603-8F3F-A9EC96C1314B}" type="pres">
      <dgm:prSet presAssocID="{2CAF40D0-509A-403A-8C5D-517033C83504}" presName="Name13" presStyleLbl="parChTrans1D2" presStyleIdx="15" presStyleCnt="16"/>
      <dgm:spPr/>
    </dgm:pt>
    <dgm:pt modelId="{EEFD0DBD-FA4E-4C44-B6F4-F315F0D3D1E9}" type="pres">
      <dgm:prSet presAssocID="{6E7F4EDB-AF8A-472A-8E7F-4E0E05466012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95982208-9A40-4E9A-9D38-65CD72E3E03C}" type="presOf" srcId="{F3D6D504-F259-4BF0-BD03-F1EDFFCC54E5}" destId="{D9A24D9D-D857-4561-98F2-67B15C706851}" srcOrd="0" destOrd="0" presId="urn:microsoft.com/office/officeart/2005/8/layout/hierarchy3"/>
    <dgm:cxn modelId="{2181680B-21C1-4E7A-8FEA-1568A0FD5A31}" srcId="{1C697CC9-E6F7-46EC-A8D1-E97FCCF095E4}" destId="{CF3BA686-ABBB-41B7-BE12-66BD796479B7}" srcOrd="0" destOrd="0" parTransId="{A2D32DBA-25B8-442B-8783-4D1727709A72}" sibTransId="{20B1B8E0-DC06-4862-8E60-9D78572119DF}"/>
    <dgm:cxn modelId="{E3059E0C-0034-4F1D-AA9B-002D4315935E}" srcId="{CF3BA686-ABBB-41B7-BE12-66BD796479B7}" destId="{A73E61AF-24F3-4B8C-A2A6-56197B70F8AC}" srcOrd="0" destOrd="0" parTransId="{F3D6D504-F259-4BF0-BD03-F1EDFFCC54E5}" sibTransId="{A541634C-AAAD-43A7-8996-80C850BF6DD2}"/>
    <dgm:cxn modelId="{77C9350D-FB79-424B-9F9F-A4ECEC507585}" type="presOf" srcId="{37330990-D90C-4BED-B8C0-206B27DEA912}" destId="{4F2D84D8-64F7-4CCB-9CF4-295564681345}" srcOrd="0" destOrd="0" presId="urn:microsoft.com/office/officeart/2005/8/layout/hierarchy3"/>
    <dgm:cxn modelId="{CDC3F70F-A777-4C7B-9CC7-7EB80DDD9728}" type="presOf" srcId="{B0A7B1BC-57A8-4566-8DFE-B85CD1688A21}" destId="{EFD08810-A2DF-4EDE-9600-24556B318544}" srcOrd="0" destOrd="0" presId="urn:microsoft.com/office/officeart/2005/8/layout/hierarchy3"/>
    <dgm:cxn modelId="{8D95B710-DA41-48E2-A424-A55BADFA5327}" type="presOf" srcId="{7EAFA00C-2433-499C-98A0-29DB21C60805}" destId="{B66BD188-50BC-452E-A04E-F35F9730E609}" srcOrd="0" destOrd="0" presId="urn:microsoft.com/office/officeart/2005/8/layout/hierarchy3"/>
    <dgm:cxn modelId="{AD41C718-F85B-44D9-BCDF-FDF702AFBCC3}" type="presOf" srcId="{FA3B143E-CCE4-4523-9E7B-C4A343A27F69}" destId="{A387E0F9-ADB6-4654-8659-206F22821762}" srcOrd="0" destOrd="0" presId="urn:microsoft.com/office/officeart/2005/8/layout/hierarchy3"/>
    <dgm:cxn modelId="{276EE01B-00B3-47F4-9280-1C8ED4898A15}" srcId="{1C697CC9-E6F7-46EC-A8D1-E97FCCF095E4}" destId="{37330990-D90C-4BED-B8C0-206B27DEA912}" srcOrd="4" destOrd="0" parTransId="{211D17A5-1E42-40EC-961B-92B29588D26E}" sibTransId="{9B2F5DCC-0F06-4E9B-B0A3-EB57166AF1E5}"/>
    <dgm:cxn modelId="{AE5B891E-5890-42A8-A5D4-9694CD1044D1}" type="presOf" srcId="{989480E4-8C8C-4966-831F-0ED2ED949E40}" destId="{6F520172-FF3C-4CCC-94D2-E760E47E5D7F}" srcOrd="0" destOrd="0" presId="urn:microsoft.com/office/officeart/2005/8/layout/hierarchy3"/>
    <dgm:cxn modelId="{0A5D5429-A15F-49E3-8E64-3D2D6EC8AA1A}" srcId="{CF3BA686-ABBB-41B7-BE12-66BD796479B7}" destId="{B0A7B1BC-57A8-4566-8DFE-B85CD1688A21}" srcOrd="2" destOrd="0" parTransId="{FF9FB266-11BD-42EE-BC6C-BEE9F1AC8956}" sibTransId="{FB1A7DE8-9725-47BB-A40D-72374C1F8004}"/>
    <dgm:cxn modelId="{DC815729-12B7-4140-9451-8353570C3765}" type="presOf" srcId="{081632ED-9DC3-4BCD-98A5-06AF6EFC471A}" destId="{AE641B03-E125-4236-8284-3121D03A15EB}" srcOrd="1" destOrd="0" presId="urn:microsoft.com/office/officeart/2005/8/layout/hierarchy3"/>
    <dgm:cxn modelId="{F91C012A-546E-4503-9CDF-E0775F96F3B7}" srcId="{CF3BA686-ABBB-41B7-BE12-66BD796479B7}" destId="{8EC2159B-E0C0-4CC8-A2F7-1D9B169040B6}" srcOrd="4" destOrd="0" parTransId="{D79D21E5-365A-47FA-B828-1341F38F5A99}" sibTransId="{35B776BF-2959-4B2C-9287-526E868DC854}"/>
    <dgm:cxn modelId="{4AB8322A-1ADB-4B15-B2FD-86208CA2BC1A}" srcId="{E3D9C9C4-540C-40D5-B834-AA5798E82998}" destId="{FA3B143E-CCE4-4523-9E7B-C4A343A27F69}" srcOrd="0" destOrd="0" parTransId="{8DE94408-430C-45A5-B838-7361FD72119D}" sibTransId="{14FC979E-4196-49FD-9B98-BD4602A75D77}"/>
    <dgm:cxn modelId="{FD4B022B-D2B2-4F6B-B336-EC415456A3F3}" srcId="{E3D9C9C4-540C-40D5-B834-AA5798E82998}" destId="{2E1C41C1-2C25-4D8C-8406-AA6DEBF493AD}" srcOrd="1" destOrd="0" parTransId="{BA8BF6D3-F594-44A3-BAAA-18FC605EFAEB}" sibTransId="{DE63C440-3F87-4F1D-87F6-4000101765EB}"/>
    <dgm:cxn modelId="{F92AB82C-2A15-4DD9-99EF-892AF6BF28FA}" type="presOf" srcId="{8EC2159B-E0C0-4CC8-A2F7-1D9B169040B6}" destId="{0F9F6192-8B87-4597-AFA5-98D97E62C9A7}" srcOrd="0" destOrd="0" presId="urn:microsoft.com/office/officeart/2005/8/layout/hierarchy3"/>
    <dgm:cxn modelId="{A3307933-3A11-4777-8840-F89F9F8817A2}" type="presOf" srcId="{1B38194B-1B23-422C-ADCE-B683395E4B7D}" destId="{96AEEAC1-CF83-47FC-BAD5-C9538665773F}" srcOrd="0" destOrd="0" presId="urn:microsoft.com/office/officeart/2005/8/layout/hierarchy3"/>
    <dgm:cxn modelId="{6F594B39-BBBC-43C4-9809-8635DEEDD38E}" type="presOf" srcId="{35B3F116-202E-47CC-A9B5-44CC9974B1CB}" destId="{9B116016-B276-4916-BBC6-C5A1452EC1A9}" srcOrd="0" destOrd="0" presId="urn:microsoft.com/office/officeart/2005/8/layout/hierarchy3"/>
    <dgm:cxn modelId="{8A93033E-CD3D-4D32-A6B0-B56C9109912B}" srcId="{CF3BA686-ABBB-41B7-BE12-66BD796479B7}" destId="{6AE96A88-8311-494D-BA91-CF70E792CCFA}" srcOrd="1" destOrd="0" parTransId="{F470A78B-5462-45FD-8162-B5632B47394F}" sibTransId="{7E8C078C-75D0-4CD8-B144-39F811F1F1F0}"/>
    <dgm:cxn modelId="{4895333E-D3CE-4D08-995D-53E73856ADB8}" type="presOf" srcId="{CF3BA686-ABBB-41B7-BE12-66BD796479B7}" destId="{4E9A0A23-4950-4BC3-B161-618CF3FD42EF}" srcOrd="0" destOrd="0" presId="urn:microsoft.com/office/officeart/2005/8/layout/hierarchy3"/>
    <dgm:cxn modelId="{ED7B243F-30A7-4F1B-91C7-F45D7605E8F5}" srcId="{1C697CC9-E6F7-46EC-A8D1-E97FCCF095E4}" destId="{081632ED-9DC3-4BCD-98A5-06AF6EFC471A}" srcOrd="5" destOrd="0" parTransId="{A7531541-A9C0-4151-8D09-BB9A4EC1BCBA}" sibTransId="{F75E11FB-2162-4FD4-90BB-2262774171C4}"/>
    <dgm:cxn modelId="{BEA7855C-673E-48EF-823E-A6C85557B078}" type="presOf" srcId="{1C697CC9-E6F7-46EC-A8D1-E97FCCF095E4}" destId="{1DAE6D9E-35B9-402B-8F9E-85B973D0FD99}" srcOrd="0" destOrd="0" presId="urn:microsoft.com/office/officeart/2005/8/layout/hierarchy3"/>
    <dgm:cxn modelId="{6358A05F-6F28-44A0-A996-7286815E6C61}" type="presOf" srcId="{D4CB4B13-DBE5-43A8-A88A-5E6A49FAE2E5}" destId="{039E4F8D-3F3F-406D-AC57-D1EF6B535056}" srcOrd="0" destOrd="0" presId="urn:microsoft.com/office/officeart/2005/8/layout/hierarchy3"/>
    <dgm:cxn modelId="{8A120661-3BD4-470B-BD1E-D72F10725D57}" srcId="{CF3BA686-ABBB-41B7-BE12-66BD796479B7}" destId="{F295B82C-21F3-4B4D-A145-47E27A775F9A}" srcOrd="3" destOrd="0" parTransId="{94E9C61B-A8B8-4DE8-8FB6-048E8A4C7F62}" sibTransId="{A47DDD5B-86B8-441F-B6DE-65238D340E89}"/>
    <dgm:cxn modelId="{0C20A666-21F4-4244-BBEF-5C5E62F669CB}" type="presOf" srcId="{CF3BA686-ABBB-41B7-BE12-66BD796479B7}" destId="{40BC1EFC-5337-4033-B8C0-C06C173A61FF}" srcOrd="1" destOrd="0" presId="urn:microsoft.com/office/officeart/2005/8/layout/hierarchy3"/>
    <dgm:cxn modelId="{E84A2B48-898C-462A-A5BE-5352F3D01A55}" srcId="{1C697CC9-E6F7-46EC-A8D1-E97FCCF095E4}" destId="{177E531F-CC95-41DD-B1D3-D5BC419DEA38}" srcOrd="2" destOrd="0" parTransId="{FFFB034C-94B7-4CDD-B24B-6B1069E3A7E1}" sibTransId="{A9291D48-09C5-4577-80D3-8CDD2A518479}"/>
    <dgm:cxn modelId="{BE809A4B-1A39-4425-9372-DA3CF97334D2}" type="presOf" srcId="{E3D9C9C4-540C-40D5-B834-AA5798E82998}" destId="{6A96E0C9-C94C-43B6-929A-FE0B68567566}" srcOrd="0" destOrd="0" presId="urn:microsoft.com/office/officeart/2005/8/layout/hierarchy3"/>
    <dgm:cxn modelId="{5D3F8871-B205-42BD-A865-F512546F8A0A}" srcId="{081632ED-9DC3-4BCD-98A5-06AF6EFC471A}" destId="{6E7F4EDB-AF8A-472A-8E7F-4E0E05466012}" srcOrd="0" destOrd="0" parTransId="{2CAF40D0-509A-403A-8C5D-517033C83504}" sibTransId="{90508F13-BF33-447E-B265-34E2F7B3725E}"/>
    <dgm:cxn modelId="{186DC872-C628-4350-A3D6-8EB728F76CE7}" type="presOf" srcId="{2CAF40D0-509A-403A-8C5D-517033C83504}" destId="{EAEF30ED-FA23-4603-8F3F-A9EC96C1314B}" srcOrd="0" destOrd="0" presId="urn:microsoft.com/office/officeart/2005/8/layout/hierarchy3"/>
    <dgm:cxn modelId="{58CBEE74-5016-4189-98B8-34995299B33D}" type="presOf" srcId="{177E531F-CC95-41DD-B1D3-D5BC419DEA38}" destId="{CB4A579E-0922-42D1-B1AC-AE3F208A23ED}" srcOrd="0" destOrd="0" presId="urn:microsoft.com/office/officeart/2005/8/layout/hierarchy3"/>
    <dgm:cxn modelId="{8FE11B55-0A52-42AB-B19C-A400D4B2BB8D}" type="presOf" srcId="{6E7F4EDB-AF8A-472A-8E7F-4E0E05466012}" destId="{EEFD0DBD-FA4E-4C44-B6F4-F315F0D3D1E9}" srcOrd="0" destOrd="0" presId="urn:microsoft.com/office/officeart/2005/8/layout/hierarchy3"/>
    <dgm:cxn modelId="{CE9B3057-B481-4FDC-9251-6836875CF8F7}" type="presOf" srcId="{6ACC45F9-39C1-4EBF-A22D-83B6BD46B436}" destId="{F45DFE5C-CF79-4775-B681-B25828DD942B}" srcOrd="0" destOrd="0" presId="urn:microsoft.com/office/officeart/2005/8/layout/hierarchy3"/>
    <dgm:cxn modelId="{E225BA77-0F1F-40EF-BD21-31EED5383847}" type="presOf" srcId="{2E1C41C1-2C25-4D8C-8406-AA6DEBF493AD}" destId="{6F26563E-75AD-4CA3-B151-AE833AC3F104}" srcOrd="0" destOrd="0" presId="urn:microsoft.com/office/officeart/2005/8/layout/hierarchy3"/>
    <dgm:cxn modelId="{99CD895A-12F0-4A4F-BBF0-56371D51E2CD}" srcId="{CF3BA686-ABBB-41B7-BE12-66BD796479B7}" destId="{B721B1AB-FB98-4E68-9278-54B2BC91DEDF}" srcOrd="5" destOrd="0" parTransId="{35B3F116-202E-47CC-A9B5-44CC9974B1CB}" sibTransId="{7A1CF226-F245-4063-BE6D-5659C0C8A466}"/>
    <dgm:cxn modelId="{1731CA5A-C23D-4C78-A7E5-BB84BBBC4605}" type="presOf" srcId="{37330990-D90C-4BED-B8C0-206B27DEA912}" destId="{ADB6242A-5A99-49DD-9710-660B74694C79}" srcOrd="1" destOrd="0" presId="urn:microsoft.com/office/officeart/2005/8/layout/hierarchy3"/>
    <dgm:cxn modelId="{994D7A7B-89A3-4C95-A428-E72E365CA747}" type="presOf" srcId="{B721B1AB-FB98-4E68-9278-54B2BC91DEDF}" destId="{C744ED0E-9274-4C79-9048-251767C3D79E}" srcOrd="0" destOrd="0" presId="urn:microsoft.com/office/officeart/2005/8/layout/hierarchy3"/>
    <dgm:cxn modelId="{CF85697D-4735-41F9-A5F2-169CAF91A237}" type="presOf" srcId="{F295B82C-21F3-4B4D-A145-47E27A775F9A}" destId="{4AB21AA4-19D4-48C7-80A9-EAE498B55069}" srcOrd="0" destOrd="0" presId="urn:microsoft.com/office/officeart/2005/8/layout/hierarchy3"/>
    <dgm:cxn modelId="{ED1D747F-ECCA-499F-83BA-C1B040FE5B3A}" type="presOf" srcId="{FF9FB266-11BD-42EE-BC6C-BEE9F1AC8956}" destId="{9E0ED2CB-F401-4537-9FB3-D3D068D22C38}" srcOrd="0" destOrd="0" presId="urn:microsoft.com/office/officeart/2005/8/layout/hierarchy3"/>
    <dgm:cxn modelId="{1E22CC82-3BDA-496E-B86A-0205CC91E441}" type="presOf" srcId="{7DC44618-E7D6-4752-8A13-7F9B50D0DA29}" destId="{06AAE19D-31A4-4400-BC8A-D0FBD0418528}" srcOrd="0" destOrd="0" presId="urn:microsoft.com/office/officeart/2005/8/layout/hierarchy3"/>
    <dgm:cxn modelId="{F0B9E683-CB37-45E8-8702-CAA6C39EF75A}" type="presOf" srcId="{177E531F-CC95-41DD-B1D3-D5BC419DEA38}" destId="{A0024791-6967-4382-A7A5-27200B2EF4E5}" srcOrd="1" destOrd="0" presId="urn:microsoft.com/office/officeart/2005/8/layout/hierarchy3"/>
    <dgm:cxn modelId="{F70DBC88-7D91-46A2-A51E-E76DB9931C4F}" type="presOf" srcId="{BA8BF6D3-F594-44A3-BAAA-18FC605EFAEB}" destId="{73EB4777-E592-47F6-9553-8E9279707E17}" srcOrd="0" destOrd="0" presId="urn:microsoft.com/office/officeart/2005/8/layout/hierarchy3"/>
    <dgm:cxn modelId="{F8B8CB8D-1787-4686-91E2-6A0856E8980D}" type="presOf" srcId="{94E9C61B-A8B8-4DE8-8FB6-048E8A4C7F62}" destId="{8A8345D6-E8A8-4C18-8774-0C99243A9163}" srcOrd="0" destOrd="0" presId="urn:microsoft.com/office/officeart/2005/8/layout/hierarchy3"/>
    <dgm:cxn modelId="{572D4192-0A05-47DE-905E-98F89659DCF0}" type="presOf" srcId="{E3D9C9C4-540C-40D5-B834-AA5798E82998}" destId="{1A88999B-CE5C-4BC7-A10D-E01B194E7DF1}" srcOrd="1" destOrd="0" presId="urn:microsoft.com/office/officeart/2005/8/layout/hierarchy3"/>
    <dgm:cxn modelId="{9072E694-0262-4334-91BB-615A0BABF417}" type="presOf" srcId="{943D82AE-A4AA-490C-ABCB-78B53F0078FD}" destId="{5553F35D-5EE5-4B37-85D0-E0EA72CD0CE3}" srcOrd="0" destOrd="0" presId="urn:microsoft.com/office/officeart/2005/8/layout/hierarchy3"/>
    <dgm:cxn modelId="{6680C297-636E-432D-A783-0119D817B0DE}" srcId="{1C697CC9-E6F7-46EC-A8D1-E97FCCF095E4}" destId="{4A791E15-4C57-4AD7-A51B-996732FB7E3B}" srcOrd="3" destOrd="0" parTransId="{FFFD9D6A-D320-423F-A8F1-A88F7C7BA0A7}" sibTransId="{1EADC6A4-5DE8-4A71-909F-4B6566704DE5}"/>
    <dgm:cxn modelId="{AE47959B-1388-43A2-8F72-6C6BF8FA5C20}" type="presOf" srcId="{F470A78B-5462-45FD-8162-B5632B47394F}" destId="{685BAFEA-1DBE-4DB1-AF77-3F1906DA5AAE}" srcOrd="0" destOrd="0" presId="urn:microsoft.com/office/officeart/2005/8/layout/hierarchy3"/>
    <dgm:cxn modelId="{310BAD9D-AFC6-461D-93B6-4F2FE7AB1161}" type="presOf" srcId="{F3CB6538-F858-4D27-9121-0142378BBAD8}" destId="{CB795981-2B2A-433E-9E31-B9038CC6CA4A}" srcOrd="0" destOrd="0" presId="urn:microsoft.com/office/officeart/2005/8/layout/hierarchy3"/>
    <dgm:cxn modelId="{95ADC99E-135A-422B-B7D8-74393A3D6DD4}" type="presOf" srcId="{C9A07F48-0BF4-4BE4-9BDC-21261524DFE6}" destId="{26258706-CD7F-4197-9EF7-558FB4B1B462}" srcOrd="0" destOrd="0" presId="urn:microsoft.com/office/officeart/2005/8/layout/hierarchy3"/>
    <dgm:cxn modelId="{A835BAA5-DBCE-4A3D-A105-F485AF755166}" srcId="{177E531F-CC95-41DD-B1D3-D5BC419DEA38}" destId="{41B85698-862B-4821-BC84-DAD1589476C3}" srcOrd="0" destOrd="0" parTransId="{4F4C4615-57E8-4A52-A0EF-A39D4BF96147}" sibTransId="{24220D50-DD97-4F81-A241-1E503661D3C1}"/>
    <dgm:cxn modelId="{D81058A7-5F6D-430A-A0AD-3E437FB0C838}" type="presOf" srcId="{4F4C4615-57E8-4A52-A0EF-A39D4BF96147}" destId="{01C33853-7821-4D12-9B38-FC5D2BFCF8E4}" srcOrd="0" destOrd="0" presId="urn:microsoft.com/office/officeart/2005/8/layout/hierarchy3"/>
    <dgm:cxn modelId="{6DB121AF-C1BE-4781-8A66-47F8A1040361}" srcId="{4A791E15-4C57-4AD7-A51B-996732FB7E3B}" destId="{D4CB4B13-DBE5-43A8-A88A-5E6A49FAE2E5}" srcOrd="0" destOrd="0" parTransId="{1B38194B-1B23-422C-ADCE-B683395E4B7D}" sibTransId="{22F5CA3C-7662-43A2-B0B0-EDC0C4A6A2A5}"/>
    <dgm:cxn modelId="{C474F5B7-B6E7-4C3D-8E1E-8FE459B4BEC4}" srcId="{37330990-D90C-4BED-B8C0-206B27DEA912}" destId="{7DC44618-E7D6-4752-8A13-7F9B50D0DA29}" srcOrd="0" destOrd="0" parTransId="{989480E4-8C8C-4966-831F-0ED2ED949E40}" sibTransId="{0ADFA3D2-D863-4FFB-9FF9-46A942BB89F7}"/>
    <dgm:cxn modelId="{363FB1BA-9B1B-4850-84D0-56C2E54C6AE8}" type="presOf" srcId="{081632ED-9DC3-4BCD-98A5-06AF6EFC471A}" destId="{CA206C94-6D82-40C5-BA99-2EA28828A05D}" srcOrd="0" destOrd="0" presId="urn:microsoft.com/office/officeart/2005/8/layout/hierarchy3"/>
    <dgm:cxn modelId="{964748C6-5A57-4100-A47B-A06BAE06794B}" type="presOf" srcId="{8DE94408-430C-45A5-B838-7361FD72119D}" destId="{4E7EDA62-7685-4340-9060-129FD5CA875E}" srcOrd="0" destOrd="0" presId="urn:microsoft.com/office/officeart/2005/8/layout/hierarchy3"/>
    <dgm:cxn modelId="{A179B9CA-C8CE-404B-8F00-14A109152580}" type="presOf" srcId="{4A791E15-4C57-4AD7-A51B-996732FB7E3B}" destId="{19393C84-6438-4FD8-8E15-C2CCAEF19159}" srcOrd="1" destOrd="0" presId="urn:microsoft.com/office/officeart/2005/8/layout/hierarchy3"/>
    <dgm:cxn modelId="{A66F20D0-097B-42F2-82BD-9429EC89CA48}" srcId="{4A791E15-4C57-4AD7-A51B-996732FB7E3B}" destId="{BF817346-F559-4F5C-86C2-751716955B3E}" srcOrd="1" destOrd="0" parTransId="{6ACC45F9-39C1-4EBF-A22D-83B6BD46B436}" sibTransId="{F9DC75BB-9787-4CB0-8C85-CE248378CCB4}"/>
    <dgm:cxn modelId="{509C15D6-B5A1-4EA7-A2D3-AA4CE4F01B55}" type="presOf" srcId="{3351262D-1EB1-471E-A1D9-3940C67E187D}" destId="{729D7BDB-09F2-4AD8-AD2A-D870F8376295}" srcOrd="0" destOrd="0" presId="urn:microsoft.com/office/officeart/2005/8/layout/hierarchy3"/>
    <dgm:cxn modelId="{504940D6-0E9E-4854-884B-47D9A265968F}" type="presOf" srcId="{4A791E15-4C57-4AD7-A51B-996732FB7E3B}" destId="{8C446F50-EFEE-467A-8CB9-92A132D8760B}" srcOrd="0" destOrd="0" presId="urn:microsoft.com/office/officeart/2005/8/layout/hierarchy3"/>
    <dgm:cxn modelId="{371CB2DD-4CC9-4FC4-A9E3-FAC45A021F22}" type="presOf" srcId="{D79D21E5-365A-47FA-B828-1341F38F5A99}" destId="{955782EB-222E-4AFC-959B-FC5038A82581}" srcOrd="0" destOrd="0" presId="urn:microsoft.com/office/officeart/2005/8/layout/hierarchy3"/>
    <dgm:cxn modelId="{5D872DE2-C325-4E81-BA42-140F69E8835E}" srcId="{CF3BA686-ABBB-41B7-BE12-66BD796479B7}" destId="{3351262D-1EB1-471E-A1D9-3940C67E187D}" srcOrd="6" destOrd="0" parTransId="{F3CB6538-F858-4D27-9121-0142378BBAD8}" sibTransId="{146490BE-6264-4334-AF8A-55D801EEF373}"/>
    <dgm:cxn modelId="{A3ACE7E2-0405-4FBB-996B-4F308A504E12}" type="presOf" srcId="{41B85698-862B-4821-BC84-DAD1589476C3}" destId="{1639108B-F871-4B1F-AFAC-CD89EE4FC47C}" srcOrd="0" destOrd="0" presId="urn:microsoft.com/office/officeart/2005/8/layout/hierarchy3"/>
    <dgm:cxn modelId="{9736D5EC-FF2A-4170-B34A-4A605B5C73B8}" srcId="{E3D9C9C4-540C-40D5-B834-AA5798E82998}" destId="{5266B794-4E92-459E-AEF4-C551D6F1CC6E}" srcOrd="2" destOrd="0" parTransId="{C9A07F48-0BF4-4BE4-9BDC-21261524DFE6}" sibTransId="{1E4D6D60-D0B9-4E19-898A-FCBCCD5765F1}"/>
    <dgm:cxn modelId="{614CF2F1-D92B-4D69-8D29-7C4748B60B80}" type="presOf" srcId="{6AE96A88-8311-494D-BA91-CF70E792CCFA}" destId="{9C5D27B2-8251-4256-A3F1-3ED19F79E468}" srcOrd="0" destOrd="0" presId="urn:microsoft.com/office/officeart/2005/8/layout/hierarchy3"/>
    <dgm:cxn modelId="{5E9A48F5-8B08-4C16-9325-F8B79C5761F0}" type="presOf" srcId="{5266B794-4E92-459E-AEF4-C551D6F1CC6E}" destId="{92929CF7-8389-4D99-8EEB-407D93130196}" srcOrd="0" destOrd="0" presId="urn:microsoft.com/office/officeart/2005/8/layout/hierarchy3"/>
    <dgm:cxn modelId="{4E6AA3F5-79A9-4D35-BF46-6D8537BBED2C}" srcId="{1C697CC9-E6F7-46EC-A8D1-E97FCCF095E4}" destId="{E3D9C9C4-540C-40D5-B834-AA5798E82998}" srcOrd="1" destOrd="0" parTransId="{CCBDDB74-BB3F-42AC-B8A4-28BD3CDE8F68}" sibTransId="{F40A8426-099D-400B-9AC1-53C3394B9580}"/>
    <dgm:cxn modelId="{92A529F9-00B3-44A0-B7BA-6F2DC7CCA91F}" type="presOf" srcId="{A73E61AF-24F3-4B8C-A2A6-56197B70F8AC}" destId="{E5CC5EC7-9696-4D93-AA4F-03A7D0B0B4B1}" srcOrd="0" destOrd="0" presId="urn:microsoft.com/office/officeart/2005/8/layout/hierarchy3"/>
    <dgm:cxn modelId="{ADE44CFD-A339-4F24-B081-672BE7ADE49F}" srcId="{4A791E15-4C57-4AD7-A51B-996732FB7E3B}" destId="{943D82AE-A4AA-490C-ABCB-78B53F0078FD}" srcOrd="2" destOrd="0" parTransId="{7EAFA00C-2433-499C-98A0-29DB21C60805}" sibTransId="{1383EE99-DED0-405C-B974-DCB0D6E31BDE}"/>
    <dgm:cxn modelId="{E54AB8FE-5226-4103-8730-139DAF788F3E}" type="presOf" srcId="{BF817346-F559-4F5C-86C2-751716955B3E}" destId="{D89C5219-8179-4D6B-A53D-4791E4B225C4}" srcOrd="0" destOrd="0" presId="urn:microsoft.com/office/officeart/2005/8/layout/hierarchy3"/>
    <dgm:cxn modelId="{29D3B2C6-4752-4C48-B9A3-BDB0FB08E186}" type="presParOf" srcId="{1DAE6D9E-35B9-402B-8F9E-85B973D0FD99}" destId="{ECEF99C6-9C5E-4E5A-BC5A-3309D68AD005}" srcOrd="0" destOrd="0" presId="urn:microsoft.com/office/officeart/2005/8/layout/hierarchy3"/>
    <dgm:cxn modelId="{153269B5-B89E-445B-BF72-7567F7581CDD}" type="presParOf" srcId="{ECEF99C6-9C5E-4E5A-BC5A-3309D68AD005}" destId="{F4ED6C62-73E5-4FCB-975F-26BEACBDCE31}" srcOrd="0" destOrd="0" presId="urn:microsoft.com/office/officeart/2005/8/layout/hierarchy3"/>
    <dgm:cxn modelId="{A804EF0E-7C0B-4223-80ED-C96AF040CBA6}" type="presParOf" srcId="{F4ED6C62-73E5-4FCB-975F-26BEACBDCE31}" destId="{4E9A0A23-4950-4BC3-B161-618CF3FD42EF}" srcOrd="0" destOrd="0" presId="urn:microsoft.com/office/officeart/2005/8/layout/hierarchy3"/>
    <dgm:cxn modelId="{A76AB775-277D-4F81-836B-AE37E8F99EC8}" type="presParOf" srcId="{F4ED6C62-73E5-4FCB-975F-26BEACBDCE31}" destId="{40BC1EFC-5337-4033-B8C0-C06C173A61FF}" srcOrd="1" destOrd="0" presId="urn:microsoft.com/office/officeart/2005/8/layout/hierarchy3"/>
    <dgm:cxn modelId="{58229FA7-0130-4FA2-A290-20E60AC3FE96}" type="presParOf" srcId="{ECEF99C6-9C5E-4E5A-BC5A-3309D68AD005}" destId="{B1AC7665-3CA0-4EBF-879F-A0C5BF8C095C}" srcOrd="1" destOrd="0" presId="urn:microsoft.com/office/officeart/2005/8/layout/hierarchy3"/>
    <dgm:cxn modelId="{692033B1-D029-4B41-AFAF-A52B2C7F71E2}" type="presParOf" srcId="{B1AC7665-3CA0-4EBF-879F-A0C5BF8C095C}" destId="{D9A24D9D-D857-4561-98F2-67B15C706851}" srcOrd="0" destOrd="0" presId="urn:microsoft.com/office/officeart/2005/8/layout/hierarchy3"/>
    <dgm:cxn modelId="{53E1AFD8-CA9F-4240-8072-F23853FF17CE}" type="presParOf" srcId="{B1AC7665-3CA0-4EBF-879F-A0C5BF8C095C}" destId="{E5CC5EC7-9696-4D93-AA4F-03A7D0B0B4B1}" srcOrd="1" destOrd="0" presId="urn:microsoft.com/office/officeart/2005/8/layout/hierarchy3"/>
    <dgm:cxn modelId="{3A33EB2E-7DB3-455F-A9FF-8FBF33C5B2AC}" type="presParOf" srcId="{B1AC7665-3CA0-4EBF-879F-A0C5BF8C095C}" destId="{685BAFEA-1DBE-4DB1-AF77-3F1906DA5AAE}" srcOrd="2" destOrd="0" presId="urn:microsoft.com/office/officeart/2005/8/layout/hierarchy3"/>
    <dgm:cxn modelId="{55BDA40A-3186-47E6-8019-5A77825965C8}" type="presParOf" srcId="{B1AC7665-3CA0-4EBF-879F-A0C5BF8C095C}" destId="{9C5D27B2-8251-4256-A3F1-3ED19F79E468}" srcOrd="3" destOrd="0" presId="urn:microsoft.com/office/officeart/2005/8/layout/hierarchy3"/>
    <dgm:cxn modelId="{6DD06706-E3CF-4FF7-B994-0982DC42412C}" type="presParOf" srcId="{B1AC7665-3CA0-4EBF-879F-A0C5BF8C095C}" destId="{9E0ED2CB-F401-4537-9FB3-D3D068D22C38}" srcOrd="4" destOrd="0" presId="urn:microsoft.com/office/officeart/2005/8/layout/hierarchy3"/>
    <dgm:cxn modelId="{00450C1C-6A92-4600-99E8-F9F1042BC1CE}" type="presParOf" srcId="{B1AC7665-3CA0-4EBF-879F-A0C5BF8C095C}" destId="{EFD08810-A2DF-4EDE-9600-24556B318544}" srcOrd="5" destOrd="0" presId="urn:microsoft.com/office/officeart/2005/8/layout/hierarchy3"/>
    <dgm:cxn modelId="{A1A24385-3F61-4B1C-AA5B-8C7FBB3ADC63}" type="presParOf" srcId="{B1AC7665-3CA0-4EBF-879F-A0C5BF8C095C}" destId="{8A8345D6-E8A8-4C18-8774-0C99243A9163}" srcOrd="6" destOrd="0" presId="urn:microsoft.com/office/officeart/2005/8/layout/hierarchy3"/>
    <dgm:cxn modelId="{33E3416B-9FAF-4D6B-A618-9B50D6755A6C}" type="presParOf" srcId="{B1AC7665-3CA0-4EBF-879F-A0C5BF8C095C}" destId="{4AB21AA4-19D4-48C7-80A9-EAE498B55069}" srcOrd="7" destOrd="0" presId="urn:microsoft.com/office/officeart/2005/8/layout/hierarchy3"/>
    <dgm:cxn modelId="{D1A0BDC9-1339-4E9C-BE01-A13D7C173711}" type="presParOf" srcId="{B1AC7665-3CA0-4EBF-879F-A0C5BF8C095C}" destId="{955782EB-222E-4AFC-959B-FC5038A82581}" srcOrd="8" destOrd="0" presId="urn:microsoft.com/office/officeart/2005/8/layout/hierarchy3"/>
    <dgm:cxn modelId="{02A2DB7B-D7A6-4B5D-833F-908761A621F3}" type="presParOf" srcId="{B1AC7665-3CA0-4EBF-879F-A0C5BF8C095C}" destId="{0F9F6192-8B87-4597-AFA5-98D97E62C9A7}" srcOrd="9" destOrd="0" presId="urn:microsoft.com/office/officeart/2005/8/layout/hierarchy3"/>
    <dgm:cxn modelId="{4B993B1E-FD32-498C-A324-E57C28F44C4A}" type="presParOf" srcId="{B1AC7665-3CA0-4EBF-879F-A0C5BF8C095C}" destId="{9B116016-B276-4916-BBC6-C5A1452EC1A9}" srcOrd="10" destOrd="0" presId="urn:microsoft.com/office/officeart/2005/8/layout/hierarchy3"/>
    <dgm:cxn modelId="{D653453F-C796-4C0B-907D-42D7B5023C81}" type="presParOf" srcId="{B1AC7665-3CA0-4EBF-879F-A0C5BF8C095C}" destId="{C744ED0E-9274-4C79-9048-251767C3D79E}" srcOrd="11" destOrd="0" presId="urn:microsoft.com/office/officeart/2005/8/layout/hierarchy3"/>
    <dgm:cxn modelId="{12819FB0-9E8B-41AD-90F5-ED6909FE3ACD}" type="presParOf" srcId="{B1AC7665-3CA0-4EBF-879F-A0C5BF8C095C}" destId="{CB795981-2B2A-433E-9E31-B9038CC6CA4A}" srcOrd="12" destOrd="0" presId="urn:microsoft.com/office/officeart/2005/8/layout/hierarchy3"/>
    <dgm:cxn modelId="{1E95677B-AA28-460E-A52D-F4EBFB6E2560}" type="presParOf" srcId="{B1AC7665-3CA0-4EBF-879F-A0C5BF8C095C}" destId="{729D7BDB-09F2-4AD8-AD2A-D870F8376295}" srcOrd="13" destOrd="0" presId="urn:microsoft.com/office/officeart/2005/8/layout/hierarchy3"/>
    <dgm:cxn modelId="{93442386-B74B-42C7-8836-34844DD1F8EE}" type="presParOf" srcId="{1DAE6D9E-35B9-402B-8F9E-85B973D0FD99}" destId="{F9E042B8-01B8-4A72-9B96-E112A3F018F5}" srcOrd="1" destOrd="0" presId="urn:microsoft.com/office/officeart/2005/8/layout/hierarchy3"/>
    <dgm:cxn modelId="{33DC0CE3-3427-4C45-9AB3-9A89976472EE}" type="presParOf" srcId="{F9E042B8-01B8-4A72-9B96-E112A3F018F5}" destId="{AF510D76-9606-4290-B822-528967FD8A30}" srcOrd="0" destOrd="0" presId="urn:microsoft.com/office/officeart/2005/8/layout/hierarchy3"/>
    <dgm:cxn modelId="{9FA3651F-0A88-459C-86CA-8FBA842EEA74}" type="presParOf" srcId="{AF510D76-9606-4290-B822-528967FD8A30}" destId="{6A96E0C9-C94C-43B6-929A-FE0B68567566}" srcOrd="0" destOrd="0" presId="urn:microsoft.com/office/officeart/2005/8/layout/hierarchy3"/>
    <dgm:cxn modelId="{4A81FCAB-A176-49A7-BCD2-B3EA8533F5A5}" type="presParOf" srcId="{AF510D76-9606-4290-B822-528967FD8A30}" destId="{1A88999B-CE5C-4BC7-A10D-E01B194E7DF1}" srcOrd="1" destOrd="0" presId="urn:microsoft.com/office/officeart/2005/8/layout/hierarchy3"/>
    <dgm:cxn modelId="{3E3E7085-BDA6-4AAA-94A8-DFCBB6C681C9}" type="presParOf" srcId="{F9E042B8-01B8-4A72-9B96-E112A3F018F5}" destId="{E839517D-FC98-45E6-919B-8D47D839F6B0}" srcOrd="1" destOrd="0" presId="urn:microsoft.com/office/officeart/2005/8/layout/hierarchy3"/>
    <dgm:cxn modelId="{57C9C40F-BDC6-4362-86F1-829841BAB193}" type="presParOf" srcId="{E839517D-FC98-45E6-919B-8D47D839F6B0}" destId="{4E7EDA62-7685-4340-9060-129FD5CA875E}" srcOrd="0" destOrd="0" presId="urn:microsoft.com/office/officeart/2005/8/layout/hierarchy3"/>
    <dgm:cxn modelId="{2AB220A5-6C29-47F8-B1AC-21A52BB8E4DD}" type="presParOf" srcId="{E839517D-FC98-45E6-919B-8D47D839F6B0}" destId="{A387E0F9-ADB6-4654-8659-206F22821762}" srcOrd="1" destOrd="0" presId="urn:microsoft.com/office/officeart/2005/8/layout/hierarchy3"/>
    <dgm:cxn modelId="{E4EB2CCB-95E6-4EEC-8590-46383BC25FDC}" type="presParOf" srcId="{E839517D-FC98-45E6-919B-8D47D839F6B0}" destId="{73EB4777-E592-47F6-9553-8E9279707E17}" srcOrd="2" destOrd="0" presId="urn:microsoft.com/office/officeart/2005/8/layout/hierarchy3"/>
    <dgm:cxn modelId="{AA3A9DA5-DE1C-4301-976D-2F48D60B0451}" type="presParOf" srcId="{E839517D-FC98-45E6-919B-8D47D839F6B0}" destId="{6F26563E-75AD-4CA3-B151-AE833AC3F104}" srcOrd="3" destOrd="0" presId="urn:microsoft.com/office/officeart/2005/8/layout/hierarchy3"/>
    <dgm:cxn modelId="{C391103A-FD50-4FA0-9DED-94A56C232466}" type="presParOf" srcId="{E839517D-FC98-45E6-919B-8D47D839F6B0}" destId="{26258706-CD7F-4197-9EF7-558FB4B1B462}" srcOrd="4" destOrd="0" presId="urn:microsoft.com/office/officeart/2005/8/layout/hierarchy3"/>
    <dgm:cxn modelId="{97AD85D2-A9A7-43EC-A110-B1EC76B70F00}" type="presParOf" srcId="{E839517D-FC98-45E6-919B-8D47D839F6B0}" destId="{92929CF7-8389-4D99-8EEB-407D93130196}" srcOrd="5" destOrd="0" presId="urn:microsoft.com/office/officeart/2005/8/layout/hierarchy3"/>
    <dgm:cxn modelId="{AA2B8FE6-1E77-4E4F-B63E-0094DA76CC07}" type="presParOf" srcId="{1DAE6D9E-35B9-402B-8F9E-85B973D0FD99}" destId="{3E6972DF-243E-4925-A457-FE78AA76394A}" srcOrd="2" destOrd="0" presId="urn:microsoft.com/office/officeart/2005/8/layout/hierarchy3"/>
    <dgm:cxn modelId="{01202814-4828-4CDD-93B0-AF755E950011}" type="presParOf" srcId="{3E6972DF-243E-4925-A457-FE78AA76394A}" destId="{2D568E9B-2661-423D-AD42-0F86220D3AA5}" srcOrd="0" destOrd="0" presId="urn:microsoft.com/office/officeart/2005/8/layout/hierarchy3"/>
    <dgm:cxn modelId="{B2DC08C0-CC70-4950-B7B5-644C0C598B08}" type="presParOf" srcId="{2D568E9B-2661-423D-AD42-0F86220D3AA5}" destId="{CB4A579E-0922-42D1-B1AC-AE3F208A23ED}" srcOrd="0" destOrd="0" presId="urn:microsoft.com/office/officeart/2005/8/layout/hierarchy3"/>
    <dgm:cxn modelId="{A50976E4-1EB4-44E7-901D-9BC6F6ED505C}" type="presParOf" srcId="{2D568E9B-2661-423D-AD42-0F86220D3AA5}" destId="{A0024791-6967-4382-A7A5-27200B2EF4E5}" srcOrd="1" destOrd="0" presId="urn:microsoft.com/office/officeart/2005/8/layout/hierarchy3"/>
    <dgm:cxn modelId="{7BE43C03-B763-4D8C-863B-DFCD43FC9417}" type="presParOf" srcId="{3E6972DF-243E-4925-A457-FE78AA76394A}" destId="{66D2017B-CBBC-4E01-A2FF-FAF92F916303}" srcOrd="1" destOrd="0" presId="urn:microsoft.com/office/officeart/2005/8/layout/hierarchy3"/>
    <dgm:cxn modelId="{67DBADEB-F446-497A-BB8A-39EC4137A870}" type="presParOf" srcId="{66D2017B-CBBC-4E01-A2FF-FAF92F916303}" destId="{01C33853-7821-4D12-9B38-FC5D2BFCF8E4}" srcOrd="0" destOrd="0" presId="urn:microsoft.com/office/officeart/2005/8/layout/hierarchy3"/>
    <dgm:cxn modelId="{D33E5612-6A1E-4017-A30F-939AC7E812E1}" type="presParOf" srcId="{66D2017B-CBBC-4E01-A2FF-FAF92F916303}" destId="{1639108B-F871-4B1F-AFAC-CD89EE4FC47C}" srcOrd="1" destOrd="0" presId="urn:microsoft.com/office/officeart/2005/8/layout/hierarchy3"/>
    <dgm:cxn modelId="{7340CE9B-5F1C-4D8C-9011-B4996EE6A60C}" type="presParOf" srcId="{1DAE6D9E-35B9-402B-8F9E-85B973D0FD99}" destId="{167C8C99-6714-4398-B168-A01BDB76C497}" srcOrd="3" destOrd="0" presId="urn:microsoft.com/office/officeart/2005/8/layout/hierarchy3"/>
    <dgm:cxn modelId="{4776E2E6-4CDA-40BC-9D0C-C670097DC98F}" type="presParOf" srcId="{167C8C99-6714-4398-B168-A01BDB76C497}" destId="{E91D2BA6-AF1F-4B09-8492-BD6842ADCA43}" srcOrd="0" destOrd="0" presId="urn:microsoft.com/office/officeart/2005/8/layout/hierarchy3"/>
    <dgm:cxn modelId="{0F2090CD-A50E-4DA9-A92C-63B44E0B5541}" type="presParOf" srcId="{E91D2BA6-AF1F-4B09-8492-BD6842ADCA43}" destId="{8C446F50-EFEE-467A-8CB9-92A132D8760B}" srcOrd="0" destOrd="0" presId="urn:microsoft.com/office/officeart/2005/8/layout/hierarchy3"/>
    <dgm:cxn modelId="{DB7A250C-4880-4004-AF1F-AA9792E252E3}" type="presParOf" srcId="{E91D2BA6-AF1F-4B09-8492-BD6842ADCA43}" destId="{19393C84-6438-4FD8-8E15-C2CCAEF19159}" srcOrd="1" destOrd="0" presId="urn:microsoft.com/office/officeart/2005/8/layout/hierarchy3"/>
    <dgm:cxn modelId="{77633437-5F42-4B01-A0F1-DAB6F59DEB87}" type="presParOf" srcId="{167C8C99-6714-4398-B168-A01BDB76C497}" destId="{9D195C64-BF0E-43D3-9000-CA07400E3D47}" srcOrd="1" destOrd="0" presId="urn:microsoft.com/office/officeart/2005/8/layout/hierarchy3"/>
    <dgm:cxn modelId="{AA6A29D4-899F-4D73-BF83-41EFB5E79FE4}" type="presParOf" srcId="{9D195C64-BF0E-43D3-9000-CA07400E3D47}" destId="{96AEEAC1-CF83-47FC-BAD5-C9538665773F}" srcOrd="0" destOrd="0" presId="urn:microsoft.com/office/officeart/2005/8/layout/hierarchy3"/>
    <dgm:cxn modelId="{2192D313-CBB6-4578-B349-825966B59886}" type="presParOf" srcId="{9D195C64-BF0E-43D3-9000-CA07400E3D47}" destId="{039E4F8D-3F3F-406D-AC57-D1EF6B535056}" srcOrd="1" destOrd="0" presId="urn:microsoft.com/office/officeart/2005/8/layout/hierarchy3"/>
    <dgm:cxn modelId="{6301950B-F6E3-4321-9C7C-BBA9A9C43FDE}" type="presParOf" srcId="{9D195C64-BF0E-43D3-9000-CA07400E3D47}" destId="{F45DFE5C-CF79-4775-B681-B25828DD942B}" srcOrd="2" destOrd="0" presId="urn:microsoft.com/office/officeart/2005/8/layout/hierarchy3"/>
    <dgm:cxn modelId="{97C6CC07-92C4-4F39-AAEA-49ADD14D67E5}" type="presParOf" srcId="{9D195C64-BF0E-43D3-9000-CA07400E3D47}" destId="{D89C5219-8179-4D6B-A53D-4791E4B225C4}" srcOrd="3" destOrd="0" presId="urn:microsoft.com/office/officeart/2005/8/layout/hierarchy3"/>
    <dgm:cxn modelId="{B579781C-6BB1-4548-A774-9F80126D770B}" type="presParOf" srcId="{9D195C64-BF0E-43D3-9000-CA07400E3D47}" destId="{B66BD188-50BC-452E-A04E-F35F9730E609}" srcOrd="4" destOrd="0" presId="urn:microsoft.com/office/officeart/2005/8/layout/hierarchy3"/>
    <dgm:cxn modelId="{6583D5C9-D85C-4F12-959F-E84F6FB36CD9}" type="presParOf" srcId="{9D195C64-BF0E-43D3-9000-CA07400E3D47}" destId="{5553F35D-5EE5-4B37-85D0-E0EA72CD0CE3}" srcOrd="5" destOrd="0" presId="urn:microsoft.com/office/officeart/2005/8/layout/hierarchy3"/>
    <dgm:cxn modelId="{50F52158-81C8-47B4-BB49-A02F5D671E34}" type="presParOf" srcId="{1DAE6D9E-35B9-402B-8F9E-85B973D0FD99}" destId="{BBA77A70-4432-43CE-87B9-2FDDFCE9AFCB}" srcOrd="4" destOrd="0" presId="urn:microsoft.com/office/officeart/2005/8/layout/hierarchy3"/>
    <dgm:cxn modelId="{A1F0A558-DCA3-44B0-A255-5EB15213FB55}" type="presParOf" srcId="{BBA77A70-4432-43CE-87B9-2FDDFCE9AFCB}" destId="{9D3E303E-5979-49FD-A932-501AC18F3512}" srcOrd="0" destOrd="0" presId="urn:microsoft.com/office/officeart/2005/8/layout/hierarchy3"/>
    <dgm:cxn modelId="{5FC1D11C-8C3B-42DC-B6CA-753461B8126B}" type="presParOf" srcId="{9D3E303E-5979-49FD-A932-501AC18F3512}" destId="{4F2D84D8-64F7-4CCB-9CF4-295564681345}" srcOrd="0" destOrd="0" presId="urn:microsoft.com/office/officeart/2005/8/layout/hierarchy3"/>
    <dgm:cxn modelId="{4472A21B-BD56-45F2-BCB5-53CD1FF85777}" type="presParOf" srcId="{9D3E303E-5979-49FD-A932-501AC18F3512}" destId="{ADB6242A-5A99-49DD-9710-660B74694C79}" srcOrd="1" destOrd="0" presId="urn:microsoft.com/office/officeart/2005/8/layout/hierarchy3"/>
    <dgm:cxn modelId="{EF4DD3DA-EF2C-4F9C-950C-9CA47CF08838}" type="presParOf" srcId="{BBA77A70-4432-43CE-87B9-2FDDFCE9AFCB}" destId="{C5605978-5516-4949-B523-C7891670A341}" srcOrd="1" destOrd="0" presId="urn:microsoft.com/office/officeart/2005/8/layout/hierarchy3"/>
    <dgm:cxn modelId="{AC44C3A7-AB4F-43C3-A7E5-F74EDC3F0FA6}" type="presParOf" srcId="{C5605978-5516-4949-B523-C7891670A341}" destId="{6F520172-FF3C-4CCC-94D2-E760E47E5D7F}" srcOrd="0" destOrd="0" presId="urn:microsoft.com/office/officeart/2005/8/layout/hierarchy3"/>
    <dgm:cxn modelId="{1F4E157B-45BF-4805-9CFA-525167D016E7}" type="presParOf" srcId="{C5605978-5516-4949-B523-C7891670A341}" destId="{06AAE19D-31A4-4400-BC8A-D0FBD0418528}" srcOrd="1" destOrd="0" presId="urn:microsoft.com/office/officeart/2005/8/layout/hierarchy3"/>
    <dgm:cxn modelId="{C0B4AB86-A208-4323-99EE-0A41A383FDA0}" type="presParOf" srcId="{1DAE6D9E-35B9-402B-8F9E-85B973D0FD99}" destId="{23E9F806-6478-460C-9127-200F9A55FE86}" srcOrd="5" destOrd="0" presId="urn:microsoft.com/office/officeart/2005/8/layout/hierarchy3"/>
    <dgm:cxn modelId="{623F2FCB-5108-43B9-BE8F-F6F41BA705AA}" type="presParOf" srcId="{23E9F806-6478-460C-9127-200F9A55FE86}" destId="{8FC6A205-7F90-4465-B998-7DD5D02A4B43}" srcOrd="0" destOrd="0" presId="urn:microsoft.com/office/officeart/2005/8/layout/hierarchy3"/>
    <dgm:cxn modelId="{07BD3758-0193-4F08-B9A6-BDAD3249F451}" type="presParOf" srcId="{8FC6A205-7F90-4465-B998-7DD5D02A4B43}" destId="{CA206C94-6D82-40C5-BA99-2EA28828A05D}" srcOrd="0" destOrd="0" presId="urn:microsoft.com/office/officeart/2005/8/layout/hierarchy3"/>
    <dgm:cxn modelId="{E6A6FB69-8BA1-4A6E-AE57-72A8FF6471CF}" type="presParOf" srcId="{8FC6A205-7F90-4465-B998-7DD5D02A4B43}" destId="{AE641B03-E125-4236-8284-3121D03A15EB}" srcOrd="1" destOrd="0" presId="urn:microsoft.com/office/officeart/2005/8/layout/hierarchy3"/>
    <dgm:cxn modelId="{6D5188E3-9FCD-441C-898B-E527BDDB6D5A}" type="presParOf" srcId="{23E9F806-6478-460C-9127-200F9A55FE86}" destId="{C56834F4-582B-4D4F-8463-D269E40B678F}" srcOrd="1" destOrd="0" presId="urn:microsoft.com/office/officeart/2005/8/layout/hierarchy3"/>
    <dgm:cxn modelId="{0E73BF43-03E0-47FB-8B40-DFE88FCC7F92}" type="presParOf" srcId="{C56834F4-582B-4D4F-8463-D269E40B678F}" destId="{EAEF30ED-FA23-4603-8F3F-A9EC96C1314B}" srcOrd="0" destOrd="0" presId="urn:microsoft.com/office/officeart/2005/8/layout/hierarchy3"/>
    <dgm:cxn modelId="{3A1A82CE-698C-47A9-BCAE-B2FD6F9425A7}" type="presParOf" srcId="{C56834F4-582B-4D4F-8463-D269E40B678F}" destId="{EEFD0DBD-FA4E-4C44-B6F4-F315F0D3D1E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B8901-3503-46AC-91CC-75436F4B27BB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4836BF1-0F33-4620-8E50-05E1317BA6C7}">
      <dgm:prSet phldrT="[Texto]" custT="1"/>
      <dgm:spPr>
        <a:solidFill>
          <a:schemeClr val="bg2">
            <a:alpha val="50000"/>
          </a:schemeClr>
        </a:solidFill>
      </dgm:spPr>
      <dgm:t>
        <a:bodyPr/>
        <a:lstStyle/>
        <a:p>
          <a:r>
            <a:rPr lang="es-ES" sz="1800" dirty="0"/>
            <a:t>Mapa de Riesgos</a:t>
          </a:r>
          <a:br>
            <a:rPr lang="es-ES" sz="1800" dirty="0"/>
          </a:br>
          <a:r>
            <a:rPr lang="es-ES" sz="1100" dirty="0"/>
            <a:t>Reducción de Pérdidas</a:t>
          </a:r>
        </a:p>
      </dgm:t>
    </dgm:pt>
    <dgm:pt modelId="{B83A03BA-7387-48AD-9DA6-C11A0AE670C1}" type="parTrans" cxnId="{605FB496-1331-4AAC-8434-E770AC9CC321}">
      <dgm:prSet/>
      <dgm:spPr/>
      <dgm:t>
        <a:bodyPr/>
        <a:lstStyle/>
        <a:p>
          <a:endParaRPr lang="es-ES"/>
        </a:p>
      </dgm:t>
    </dgm:pt>
    <dgm:pt modelId="{3EEA41BB-3130-4F56-A25A-D755D26E2BF2}" type="sibTrans" cxnId="{605FB496-1331-4AAC-8434-E770AC9CC321}">
      <dgm:prSet/>
      <dgm:spPr/>
      <dgm:t>
        <a:bodyPr/>
        <a:lstStyle/>
        <a:p>
          <a:endParaRPr lang="es-ES"/>
        </a:p>
      </dgm:t>
    </dgm:pt>
    <dgm:pt modelId="{A3C22A14-52CD-490A-A094-BA1CD3A032BD}">
      <dgm:prSet phldrT="[Texto]" custT="1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r>
            <a:rPr lang="es-ES" sz="900" b="1" dirty="0"/>
            <a:t>1. IDENTIFICACIÓN</a:t>
          </a:r>
        </a:p>
      </dgm:t>
    </dgm:pt>
    <dgm:pt modelId="{1A47C556-94FD-438F-BC8F-4A9C2772604F}" type="parTrans" cxnId="{3F2CD635-5753-489C-BA21-338270E885B3}">
      <dgm:prSet/>
      <dgm:spPr/>
      <dgm:t>
        <a:bodyPr/>
        <a:lstStyle/>
        <a:p>
          <a:endParaRPr lang="es-ES"/>
        </a:p>
      </dgm:t>
    </dgm:pt>
    <dgm:pt modelId="{B05F7079-3101-4528-900A-DB9A0F1F1819}" type="sibTrans" cxnId="{3F2CD635-5753-489C-BA21-338270E885B3}">
      <dgm:prSet/>
      <dgm:spPr/>
      <dgm:t>
        <a:bodyPr/>
        <a:lstStyle/>
        <a:p>
          <a:endParaRPr lang="es-ES"/>
        </a:p>
      </dgm:t>
    </dgm:pt>
    <dgm:pt modelId="{F64806C2-9238-4F2A-90DA-9459740D2F0D}">
      <dgm:prSet phldrT="[Texto]" custT="1"/>
      <dgm:spPr/>
      <dgm:t>
        <a:bodyPr/>
        <a:lstStyle/>
        <a:p>
          <a:r>
            <a:rPr lang="es-ES" sz="1100" b="1" dirty="0"/>
            <a:t>2. EVALUAR</a:t>
          </a:r>
        </a:p>
      </dgm:t>
    </dgm:pt>
    <dgm:pt modelId="{007191A1-75CA-4602-B780-419056F669A9}" type="parTrans" cxnId="{3DB1FC8F-93CE-40B7-8361-CE987CF48D05}">
      <dgm:prSet/>
      <dgm:spPr/>
      <dgm:t>
        <a:bodyPr/>
        <a:lstStyle/>
        <a:p>
          <a:endParaRPr lang="es-ES"/>
        </a:p>
      </dgm:t>
    </dgm:pt>
    <dgm:pt modelId="{7EAEC6A1-080B-40DC-A96F-D2C446742C74}" type="sibTrans" cxnId="{3DB1FC8F-93CE-40B7-8361-CE987CF48D05}">
      <dgm:prSet/>
      <dgm:spPr/>
      <dgm:t>
        <a:bodyPr/>
        <a:lstStyle/>
        <a:p>
          <a:endParaRPr lang="es-ES"/>
        </a:p>
      </dgm:t>
    </dgm:pt>
    <dgm:pt modelId="{A6C2355B-8820-414E-8CBC-E740AC6E4E8E}">
      <dgm:prSet phldrT="[Texto]" custT="1"/>
      <dgm:spPr/>
      <dgm:t>
        <a:bodyPr/>
        <a:lstStyle/>
        <a:p>
          <a:r>
            <a:rPr lang="es-ES" sz="1050" b="1" dirty="0"/>
            <a:t>5. RESPONDER</a:t>
          </a:r>
        </a:p>
      </dgm:t>
    </dgm:pt>
    <dgm:pt modelId="{A0A17EE5-FA68-40C4-BD39-6D4803199D76}" type="parTrans" cxnId="{25D9A748-478F-4735-86BD-5F8242F0A6A2}">
      <dgm:prSet/>
      <dgm:spPr/>
      <dgm:t>
        <a:bodyPr/>
        <a:lstStyle/>
        <a:p>
          <a:endParaRPr lang="es-ES"/>
        </a:p>
      </dgm:t>
    </dgm:pt>
    <dgm:pt modelId="{480EF751-84D2-4025-B29B-99F91AF56018}" type="sibTrans" cxnId="{25D9A748-478F-4735-86BD-5F8242F0A6A2}">
      <dgm:prSet/>
      <dgm:spPr/>
      <dgm:t>
        <a:bodyPr/>
        <a:lstStyle/>
        <a:p>
          <a:endParaRPr lang="es-ES"/>
        </a:p>
      </dgm:t>
    </dgm:pt>
    <dgm:pt modelId="{39310C21-3053-4B11-ABE2-1722B074EC2C}">
      <dgm:prSet phldrT="[Texto]" custT="1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es-ES" sz="1100" b="1" dirty="0"/>
            <a:t>3. MITIGAR</a:t>
          </a:r>
          <a:r>
            <a:rPr lang="es-ES" sz="1100" dirty="0"/>
            <a:t> </a:t>
          </a:r>
        </a:p>
      </dgm:t>
    </dgm:pt>
    <dgm:pt modelId="{663355F5-53CF-429D-83EA-39B542F2E20C}" type="parTrans" cxnId="{C88F90D2-0979-4DC0-8C69-B75974BD9AA6}">
      <dgm:prSet/>
      <dgm:spPr/>
      <dgm:t>
        <a:bodyPr/>
        <a:lstStyle/>
        <a:p>
          <a:endParaRPr lang="es-ES"/>
        </a:p>
      </dgm:t>
    </dgm:pt>
    <dgm:pt modelId="{D1F8826E-52B9-47FE-A7AE-37CC892639CC}" type="sibTrans" cxnId="{C88F90D2-0979-4DC0-8C69-B75974BD9AA6}">
      <dgm:prSet/>
      <dgm:spPr/>
      <dgm:t>
        <a:bodyPr/>
        <a:lstStyle/>
        <a:p>
          <a:endParaRPr lang="es-ES"/>
        </a:p>
      </dgm:t>
    </dgm:pt>
    <dgm:pt modelId="{D05E1A22-9E56-4B23-9BC4-49B256CE2288}">
      <dgm:prSet phldrT="[Texto]" custT="1"/>
      <dgm:spPr/>
      <dgm:t>
        <a:bodyPr/>
        <a:lstStyle/>
        <a:p>
          <a:r>
            <a:rPr lang="es-ES" sz="900" b="1" dirty="0"/>
            <a:t>4. MONITOREAR</a:t>
          </a:r>
          <a:endParaRPr lang="es-ES" sz="1100" b="1" dirty="0"/>
        </a:p>
      </dgm:t>
    </dgm:pt>
    <dgm:pt modelId="{D64F1C93-0795-464E-ACA3-A7EDA5F50FA4}" type="parTrans" cxnId="{57508CC8-3DC4-43E2-81E9-F807D76534A1}">
      <dgm:prSet/>
      <dgm:spPr/>
      <dgm:t>
        <a:bodyPr/>
        <a:lstStyle/>
        <a:p>
          <a:endParaRPr lang="es-ES"/>
        </a:p>
      </dgm:t>
    </dgm:pt>
    <dgm:pt modelId="{90BF5636-4B30-4D8E-A78B-6D1E036EDFC8}" type="sibTrans" cxnId="{57508CC8-3DC4-43E2-81E9-F807D76534A1}">
      <dgm:prSet/>
      <dgm:spPr/>
      <dgm:t>
        <a:bodyPr/>
        <a:lstStyle/>
        <a:p>
          <a:endParaRPr lang="es-ES"/>
        </a:p>
      </dgm:t>
    </dgm:pt>
    <dgm:pt modelId="{B25AAFA2-C9BF-474F-AC14-737C9CB0F82F}" type="pres">
      <dgm:prSet presAssocID="{AF5B8901-3503-46AC-91CC-75436F4B27BB}" presName="composite" presStyleCnt="0">
        <dgm:presLayoutVars>
          <dgm:chMax val="1"/>
          <dgm:dir/>
          <dgm:resizeHandles val="exact"/>
        </dgm:presLayoutVars>
      </dgm:prSet>
      <dgm:spPr/>
    </dgm:pt>
    <dgm:pt modelId="{BA60AC11-96A3-4438-B96E-3C3F02FD7969}" type="pres">
      <dgm:prSet presAssocID="{AF5B8901-3503-46AC-91CC-75436F4B27BB}" presName="radial" presStyleCnt="0">
        <dgm:presLayoutVars>
          <dgm:animLvl val="ctr"/>
        </dgm:presLayoutVars>
      </dgm:prSet>
      <dgm:spPr/>
    </dgm:pt>
    <dgm:pt modelId="{4D5BE7D1-6D06-4FEF-BF40-BAB15C92E734}" type="pres">
      <dgm:prSet presAssocID="{64836BF1-0F33-4620-8E50-05E1317BA6C7}" presName="centerShape" presStyleLbl="vennNode1" presStyleIdx="0" presStyleCnt="6"/>
      <dgm:spPr/>
    </dgm:pt>
    <dgm:pt modelId="{3FB6B6AB-FD63-4660-BB94-72F1AB1C9E8C}" type="pres">
      <dgm:prSet presAssocID="{A3C22A14-52CD-490A-A094-BA1CD3A032BD}" presName="node" presStyleLbl="vennNode1" presStyleIdx="1" presStyleCnt="6" custScaleX="106077" custScaleY="105138">
        <dgm:presLayoutVars>
          <dgm:bulletEnabled val="1"/>
        </dgm:presLayoutVars>
      </dgm:prSet>
      <dgm:spPr/>
    </dgm:pt>
    <dgm:pt modelId="{76EF2CCF-762D-42B2-A98F-2D8F2B47FB89}" type="pres">
      <dgm:prSet presAssocID="{F64806C2-9238-4F2A-90DA-9459740D2F0D}" presName="node" presStyleLbl="vennNode1" presStyleIdx="2" presStyleCnt="6">
        <dgm:presLayoutVars>
          <dgm:bulletEnabled val="1"/>
        </dgm:presLayoutVars>
      </dgm:prSet>
      <dgm:spPr/>
    </dgm:pt>
    <dgm:pt modelId="{EBE9D1A2-A293-426A-8F6C-724B2922C2B7}" type="pres">
      <dgm:prSet presAssocID="{A6C2355B-8820-414E-8CBC-E740AC6E4E8E}" presName="node" presStyleLbl="vennNode1" presStyleIdx="3" presStyleCnt="6">
        <dgm:presLayoutVars>
          <dgm:bulletEnabled val="1"/>
        </dgm:presLayoutVars>
      </dgm:prSet>
      <dgm:spPr/>
    </dgm:pt>
    <dgm:pt modelId="{DC45CD4C-6526-405C-AA02-ACA640FFC958}" type="pres">
      <dgm:prSet presAssocID="{D05E1A22-9E56-4B23-9BC4-49B256CE2288}" presName="node" presStyleLbl="vennNode1" presStyleIdx="4" presStyleCnt="6">
        <dgm:presLayoutVars>
          <dgm:bulletEnabled val="1"/>
        </dgm:presLayoutVars>
      </dgm:prSet>
      <dgm:spPr/>
    </dgm:pt>
    <dgm:pt modelId="{6348880C-F544-45D8-948E-3C3A15DB2380}" type="pres">
      <dgm:prSet presAssocID="{39310C21-3053-4B11-ABE2-1722B074EC2C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09A61725-5B7F-4454-B3B2-9960BCE7C5CD}" type="presOf" srcId="{AF5B8901-3503-46AC-91CC-75436F4B27BB}" destId="{B25AAFA2-C9BF-474F-AC14-737C9CB0F82F}" srcOrd="0" destOrd="0" presId="urn:microsoft.com/office/officeart/2005/8/layout/radial3"/>
    <dgm:cxn modelId="{3F2CD635-5753-489C-BA21-338270E885B3}" srcId="{64836BF1-0F33-4620-8E50-05E1317BA6C7}" destId="{A3C22A14-52CD-490A-A094-BA1CD3A032BD}" srcOrd="0" destOrd="0" parTransId="{1A47C556-94FD-438F-BC8F-4A9C2772604F}" sibTransId="{B05F7079-3101-4528-900A-DB9A0F1F1819}"/>
    <dgm:cxn modelId="{CEA05C43-7DDE-4A0E-A350-09BE80688056}" type="presOf" srcId="{D05E1A22-9E56-4B23-9BC4-49B256CE2288}" destId="{DC45CD4C-6526-405C-AA02-ACA640FFC958}" srcOrd="0" destOrd="0" presId="urn:microsoft.com/office/officeart/2005/8/layout/radial3"/>
    <dgm:cxn modelId="{25D9A748-478F-4735-86BD-5F8242F0A6A2}" srcId="{64836BF1-0F33-4620-8E50-05E1317BA6C7}" destId="{A6C2355B-8820-414E-8CBC-E740AC6E4E8E}" srcOrd="2" destOrd="0" parTransId="{A0A17EE5-FA68-40C4-BD39-6D4803199D76}" sibTransId="{480EF751-84D2-4025-B29B-99F91AF56018}"/>
    <dgm:cxn modelId="{3A8E6156-4773-49AA-8FC1-404514A98C96}" type="presOf" srcId="{A6C2355B-8820-414E-8CBC-E740AC6E4E8E}" destId="{EBE9D1A2-A293-426A-8F6C-724B2922C2B7}" srcOrd="0" destOrd="0" presId="urn:microsoft.com/office/officeart/2005/8/layout/radial3"/>
    <dgm:cxn modelId="{3DB1FC8F-93CE-40B7-8361-CE987CF48D05}" srcId="{64836BF1-0F33-4620-8E50-05E1317BA6C7}" destId="{F64806C2-9238-4F2A-90DA-9459740D2F0D}" srcOrd="1" destOrd="0" parTransId="{007191A1-75CA-4602-B780-419056F669A9}" sibTransId="{7EAEC6A1-080B-40DC-A96F-D2C446742C74}"/>
    <dgm:cxn modelId="{605FB496-1331-4AAC-8434-E770AC9CC321}" srcId="{AF5B8901-3503-46AC-91CC-75436F4B27BB}" destId="{64836BF1-0F33-4620-8E50-05E1317BA6C7}" srcOrd="0" destOrd="0" parTransId="{B83A03BA-7387-48AD-9DA6-C11A0AE670C1}" sibTransId="{3EEA41BB-3130-4F56-A25A-D755D26E2BF2}"/>
    <dgm:cxn modelId="{0623749F-72AB-4F9E-A86D-3282DF6D1ABF}" type="presOf" srcId="{64836BF1-0F33-4620-8E50-05E1317BA6C7}" destId="{4D5BE7D1-6D06-4FEF-BF40-BAB15C92E734}" srcOrd="0" destOrd="0" presId="urn:microsoft.com/office/officeart/2005/8/layout/radial3"/>
    <dgm:cxn modelId="{57508CC8-3DC4-43E2-81E9-F807D76534A1}" srcId="{64836BF1-0F33-4620-8E50-05E1317BA6C7}" destId="{D05E1A22-9E56-4B23-9BC4-49B256CE2288}" srcOrd="3" destOrd="0" parTransId="{D64F1C93-0795-464E-ACA3-A7EDA5F50FA4}" sibTransId="{90BF5636-4B30-4D8E-A78B-6D1E036EDFC8}"/>
    <dgm:cxn modelId="{078646CF-688D-40E0-995F-65E7AFC34559}" type="presOf" srcId="{F64806C2-9238-4F2A-90DA-9459740D2F0D}" destId="{76EF2CCF-762D-42B2-A98F-2D8F2B47FB89}" srcOrd="0" destOrd="0" presId="urn:microsoft.com/office/officeart/2005/8/layout/radial3"/>
    <dgm:cxn modelId="{C88F90D2-0979-4DC0-8C69-B75974BD9AA6}" srcId="{64836BF1-0F33-4620-8E50-05E1317BA6C7}" destId="{39310C21-3053-4B11-ABE2-1722B074EC2C}" srcOrd="4" destOrd="0" parTransId="{663355F5-53CF-429D-83EA-39B542F2E20C}" sibTransId="{D1F8826E-52B9-47FE-A7AE-37CC892639CC}"/>
    <dgm:cxn modelId="{797377D8-2C89-4C5F-A972-8AB877895C28}" type="presOf" srcId="{39310C21-3053-4B11-ABE2-1722B074EC2C}" destId="{6348880C-F544-45D8-948E-3C3A15DB2380}" srcOrd="0" destOrd="0" presId="urn:microsoft.com/office/officeart/2005/8/layout/radial3"/>
    <dgm:cxn modelId="{0CD2BBF2-5252-4A54-8DE5-E289E0DBF863}" type="presOf" srcId="{A3C22A14-52CD-490A-A094-BA1CD3A032BD}" destId="{3FB6B6AB-FD63-4660-BB94-72F1AB1C9E8C}" srcOrd="0" destOrd="0" presId="urn:microsoft.com/office/officeart/2005/8/layout/radial3"/>
    <dgm:cxn modelId="{91664F22-886A-4262-8866-0D733C1BBB06}" type="presParOf" srcId="{B25AAFA2-C9BF-474F-AC14-737C9CB0F82F}" destId="{BA60AC11-96A3-4438-B96E-3C3F02FD7969}" srcOrd="0" destOrd="0" presId="urn:microsoft.com/office/officeart/2005/8/layout/radial3"/>
    <dgm:cxn modelId="{03467BAA-407C-461B-BEE3-B873BF9B00E8}" type="presParOf" srcId="{BA60AC11-96A3-4438-B96E-3C3F02FD7969}" destId="{4D5BE7D1-6D06-4FEF-BF40-BAB15C92E734}" srcOrd="0" destOrd="0" presId="urn:microsoft.com/office/officeart/2005/8/layout/radial3"/>
    <dgm:cxn modelId="{72FF2DBB-48E8-4806-908C-2CD519D467C5}" type="presParOf" srcId="{BA60AC11-96A3-4438-B96E-3C3F02FD7969}" destId="{3FB6B6AB-FD63-4660-BB94-72F1AB1C9E8C}" srcOrd="1" destOrd="0" presId="urn:microsoft.com/office/officeart/2005/8/layout/radial3"/>
    <dgm:cxn modelId="{57D9DB14-3A11-44E3-8937-04A0126BCE88}" type="presParOf" srcId="{BA60AC11-96A3-4438-B96E-3C3F02FD7969}" destId="{76EF2CCF-762D-42B2-A98F-2D8F2B47FB89}" srcOrd="2" destOrd="0" presId="urn:microsoft.com/office/officeart/2005/8/layout/radial3"/>
    <dgm:cxn modelId="{3B892866-E6A3-4373-9951-D028B0235CD3}" type="presParOf" srcId="{BA60AC11-96A3-4438-B96E-3C3F02FD7969}" destId="{EBE9D1A2-A293-426A-8F6C-724B2922C2B7}" srcOrd="3" destOrd="0" presId="urn:microsoft.com/office/officeart/2005/8/layout/radial3"/>
    <dgm:cxn modelId="{FCBFD079-6D70-4209-802D-384E1A9054A7}" type="presParOf" srcId="{BA60AC11-96A3-4438-B96E-3C3F02FD7969}" destId="{DC45CD4C-6526-405C-AA02-ACA640FFC958}" srcOrd="4" destOrd="0" presId="urn:microsoft.com/office/officeart/2005/8/layout/radial3"/>
    <dgm:cxn modelId="{CC70D773-7E47-4734-8F2E-6E0C728F737B}" type="presParOf" srcId="{BA60AC11-96A3-4438-B96E-3C3F02FD7969}" destId="{6348880C-F544-45D8-948E-3C3A15DB238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A0A23-4950-4BC3-B161-618CF3FD42EF}">
      <dsp:nvSpPr>
        <dsp:cNvPr id="0" name=""/>
        <dsp:cNvSpPr/>
      </dsp:nvSpPr>
      <dsp:spPr>
        <a:xfrm>
          <a:off x="35718" y="661"/>
          <a:ext cx="1111249" cy="55562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Gestión del Proyecto</a:t>
          </a:r>
        </a:p>
      </dsp:txBody>
      <dsp:txXfrm>
        <a:off x="51992" y="16935"/>
        <a:ext cx="1078701" cy="523076"/>
      </dsp:txXfrm>
    </dsp:sp>
    <dsp:sp modelId="{D9A24D9D-D857-4561-98F2-67B15C706851}">
      <dsp:nvSpPr>
        <dsp:cNvPr id="0" name=""/>
        <dsp:cNvSpPr/>
      </dsp:nvSpPr>
      <dsp:spPr>
        <a:xfrm>
          <a:off x="146843" y="556286"/>
          <a:ext cx="111125" cy="416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18"/>
              </a:lnTo>
              <a:lnTo>
                <a:pt x="111125" y="41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C5EC7-9696-4D93-AA4F-03A7D0B0B4B1}">
      <dsp:nvSpPr>
        <dsp:cNvPr id="0" name=""/>
        <dsp:cNvSpPr/>
      </dsp:nvSpPr>
      <dsp:spPr>
        <a:xfrm>
          <a:off x="257968" y="695192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Business Case</a:t>
          </a:r>
        </a:p>
      </dsp:txBody>
      <dsp:txXfrm>
        <a:off x="274242" y="711466"/>
        <a:ext cx="856451" cy="523076"/>
      </dsp:txXfrm>
    </dsp:sp>
    <dsp:sp modelId="{685BAFEA-1DBE-4DB1-AF77-3F1906DA5AAE}">
      <dsp:nvSpPr>
        <dsp:cNvPr id="0" name=""/>
        <dsp:cNvSpPr/>
      </dsp:nvSpPr>
      <dsp:spPr>
        <a:xfrm>
          <a:off x="146843" y="556286"/>
          <a:ext cx="111125" cy="11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249"/>
              </a:lnTo>
              <a:lnTo>
                <a:pt x="111125" y="1111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D27B2-8251-4256-A3F1-3ED19F79E468}">
      <dsp:nvSpPr>
        <dsp:cNvPr id="0" name=""/>
        <dsp:cNvSpPr/>
      </dsp:nvSpPr>
      <dsp:spPr>
        <a:xfrm>
          <a:off x="257968" y="1389724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Project </a:t>
          </a:r>
          <a:r>
            <a:rPr lang="es-ES" sz="1100" kern="1200" dirty="0" err="1"/>
            <a:t>Charter</a:t>
          </a:r>
          <a:endParaRPr lang="es-ES" sz="1100" kern="1200" dirty="0"/>
        </a:p>
      </dsp:txBody>
      <dsp:txXfrm>
        <a:off x="274242" y="1405998"/>
        <a:ext cx="856451" cy="523076"/>
      </dsp:txXfrm>
    </dsp:sp>
    <dsp:sp modelId="{9E0ED2CB-F401-4537-9FB3-D3D068D22C38}">
      <dsp:nvSpPr>
        <dsp:cNvPr id="0" name=""/>
        <dsp:cNvSpPr/>
      </dsp:nvSpPr>
      <dsp:spPr>
        <a:xfrm>
          <a:off x="146843" y="556286"/>
          <a:ext cx="111125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11125" y="1805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08810-A2DF-4EDE-9600-24556B318544}">
      <dsp:nvSpPr>
        <dsp:cNvPr id="0" name=""/>
        <dsp:cNvSpPr/>
      </dsp:nvSpPr>
      <dsp:spPr>
        <a:xfrm>
          <a:off x="257968" y="2084255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Kickoff</a:t>
          </a:r>
          <a:endParaRPr lang="es-ES" sz="1100" kern="1200" dirty="0"/>
        </a:p>
      </dsp:txBody>
      <dsp:txXfrm>
        <a:off x="274242" y="2100529"/>
        <a:ext cx="856451" cy="523076"/>
      </dsp:txXfrm>
    </dsp:sp>
    <dsp:sp modelId="{8A8345D6-E8A8-4C18-8774-0C99243A9163}">
      <dsp:nvSpPr>
        <dsp:cNvPr id="0" name=""/>
        <dsp:cNvSpPr/>
      </dsp:nvSpPr>
      <dsp:spPr>
        <a:xfrm>
          <a:off x="146843" y="556286"/>
          <a:ext cx="111125" cy="2500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0312"/>
              </a:lnTo>
              <a:lnTo>
                <a:pt x="111125" y="2500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21AA4-19D4-48C7-80A9-EAE498B55069}">
      <dsp:nvSpPr>
        <dsp:cNvPr id="0" name=""/>
        <dsp:cNvSpPr/>
      </dsp:nvSpPr>
      <dsp:spPr>
        <a:xfrm>
          <a:off x="257968" y="2778786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Timeline</a:t>
          </a:r>
        </a:p>
      </dsp:txBody>
      <dsp:txXfrm>
        <a:off x="274242" y="2795060"/>
        <a:ext cx="856451" cy="523076"/>
      </dsp:txXfrm>
    </dsp:sp>
    <dsp:sp modelId="{955782EB-222E-4AFC-959B-FC5038A82581}">
      <dsp:nvSpPr>
        <dsp:cNvPr id="0" name=""/>
        <dsp:cNvSpPr/>
      </dsp:nvSpPr>
      <dsp:spPr>
        <a:xfrm>
          <a:off x="146843" y="556286"/>
          <a:ext cx="111125" cy="3194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4843"/>
              </a:lnTo>
              <a:lnTo>
                <a:pt x="111125" y="31948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F6192-8B87-4597-AFA5-98D97E62C9A7}">
      <dsp:nvSpPr>
        <dsp:cNvPr id="0" name=""/>
        <dsp:cNvSpPr/>
      </dsp:nvSpPr>
      <dsp:spPr>
        <a:xfrm>
          <a:off x="257968" y="3473317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Gantt</a:t>
          </a:r>
        </a:p>
      </dsp:txBody>
      <dsp:txXfrm>
        <a:off x="274242" y="3489591"/>
        <a:ext cx="856451" cy="523076"/>
      </dsp:txXfrm>
    </dsp:sp>
    <dsp:sp modelId="{9B116016-B276-4916-BBC6-C5A1452EC1A9}">
      <dsp:nvSpPr>
        <dsp:cNvPr id="0" name=""/>
        <dsp:cNvSpPr/>
      </dsp:nvSpPr>
      <dsp:spPr>
        <a:xfrm>
          <a:off x="146843" y="556286"/>
          <a:ext cx="111125" cy="3889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374"/>
              </a:lnTo>
              <a:lnTo>
                <a:pt x="111125" y="38893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4ED0E-9274-4C79-9048-251767C3D79E}">
      <dsp:nvSpPr>
        <dsp:cNvPr id="0" name=""/>
        <dsp:cNvSpPr/>
      </dsp:nvSpPr>
      <dsp:spPr>
        <a:xfrm>
          <a:off x="257968" y="4167849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Facturas </a:t>
          </a:r>
        </a:p>
      </dsp:txBody>
      <dsp:txXfrm>
        <a:off x="274242" y="4184123"/>
        <a:ext cx="856451" cy="523076"/>
      </dsp:txXfrm>
    </dsp:sp>
    <dsp:sp modelId="{CB795981-2B2A-433E-9E31-B9038CC6CA4A}">
      <dsp:nvSpPr>
        <dsp:cNvPr id="0" name=""/>
        <dsp:cNvSpPr/>
      </dsp:nvSpPr>
      <dsp:spPr>
        <a:xfrm>
          <a:off x="146843" y="556286"/>
          <a:ext cx="111125" cy="4583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3906"/>
              </a:lnTo>
              <a:lnTo>
                <a:pt x="111125" y="4583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D7BDB-09F2-4AD8-AD2A-D870F8376295}">
      <dsp:nvSpPr>
        <dsp:cNvPr id="0" name=""/>
        <dsp:cNvSpPr/>
      </dsp:nvSpPr>
      <dsp:spPr>
        <a:xfrm>
          <a:off x="257968" y="4862380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Actas</a:t>
          </a:r>
        </a:p>
      </dsp:txBody>
      <dsp:txXfrm>
        <a:off x="274242" y="4878654"/>
        <a:ext cx="856451" cy="523076"/>
      </dsp:txXfrm>
    </dsp:sp>
    <dsp:sp modelId="{6A96E0C9-C94C-43B6-929A-FE0B68567566}">
      <dsp:nvSpPr>
        <dsp:cNvPr id="0" name=""/>
        <dsp:cNvSpPr/>
      </dsp:nvSpPr>
      <dsp:spPr>
        <a:xfrm>
          <a:off x="1424781" y="661"/>
          <a:ext cx="1111249" cy="55562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Análisis</a:t>
          </a:r>
        </a:p>
      </dsp:txBody>
      <dsp:txXfrm>
        <a:off x="1441055" y="16935"/>
        <a:ext cx="1078701" cy="523076"/>
      </dsp:txXfrm>
    </dsp:sp>
    <dsp:sp modelId="{4E7EDA62-7685-4340-9060-129FD5CA875E}">
      <dsp:nvSpPr>
        <dsp:cNvPr id="0" name=""/>
        <dsp:cNvSpPr/>
      </dsp:nvSpPr>
      <dsp:spPr>
        <a:xfrm>
          <a:off x="1535906" y="556286"/>
          <a:ext cx="111124" cy="416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18"/>
              </a:lnTo>
              <a:lnTo>
                <a:pt x="111124" y="41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7E0F9-ADB6-4654-8659-206F22821762}">
      <dsp:nvSpPr>
        <dsp:cNvPr id="0" name=""/>
        <dsp:cNvSpPr/>
      </dsp:nvSpPr>
      <dsp:spPr>
        <a:xfrm>
          <a:off x="1647031" y="695192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Definición de alcance</a:t>
          </a:r>
        </a:p>
      </dsp:txBody>
      <dsp:txXfrm>
        <a:off x="1663305" y="711466"/>
        <a:ext cx="856451" cy="523076"/>
      </dsp:txXfrm>
    </dsp:sp>
    <dsp:sp modelId="{73EB4777-E592-47F6-9553-8E9279707E17}">
      <dsp:nvSpPr>
        <dsp:cNvPr id="0" name=""/>
        <dsp:cNvSpPr/>
      </dsp:nvSpPr>
      <dsp:spPr>
        <a:xfrm>
          <a:off x="1535906" y="556286"/>
          <a:ext cx="111124" cy="11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249"/>
              </a:lnTo>
              <a:lnTo>
                <a:pt x="111124" y="1111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6563E-75AD-4CA3-B151-AE833AC3F104}">
      <dsp:nvSpPr>
        <dsp:cNvPr id="0" name=""/>
        <dsp:cNvSpPr/>
      </dsp:nvSpPr>
      <dsp:spPr>
        <a:xfrm>
          <a:off x="1647031" y="1389724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Diseño Externo</a:t>
          </a:r>
        </a:p>
      </dsp:txBody>
      <dsp:txXfrm>
        <a:off x="1663305" y="1405998"/>
        <a:ext cx="856451" cy="523076"/>
      </dsp:txXfrm>
    </dsp:sp>
    <dsp:sp modelId="{26258706-CD7F-4197-9EF7-558FB4B1B462}">
      <dsp:nvSpPr>
        <dsp:cNvPr id="0" name=""/>
        <dsp:cNvSpPr/>
      </dsp:nvSpPr>
      <dsp:spPr>
        <a:xfrm>
          <a:off x="1535906" y="556286"/>
          <a:ext cx="111124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11124" y="1805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29CF7-8389-4D99-8EEB-407D93130196}">
      <dsp:nvSpPr>
        <dsp:cNvPr id="0" name=""/>
        <dsp:cNvSpPr/>
      </dsp:nvSpPr>
      <dsp:spPr>
        <a:xfrm>
          <a:off x="1647031" y="2084255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Especificación de casos de pruebas.</a:t>
          </a:r>
        </a:p>
      </dsp:txBody>
      <dsp:txXfrm>
        <a:off x="1663305" y="2100529"/>
        <a:ext cx="856451" cy="523076"/>
      </dsp:txXfrm>
    </dsp:sp>
    <dsp:sp modelId="{CB4A579E-0922-42D1-B1AC-AE3F208A23ED}">
      <dsp:nvSpPr>
        <dsp:cNvPr id="0" name=""/>
        <dsp:cNvSpPr/>
      </dsp:nvSpPr>
      <dsp:spPr>
        <a:xfrm>
          <a:off x="2813843" y="661"/>
          <a:ext cx="1111249" cy="55562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Diseño</a:t>
          </a:r>
        </a:p>
      </dsp:txBody>
      <dsp:txXfrm>
        <a:off x="2830117" y="16935"/>
        <a:ext cx="1078701" cy="523076"/>
      </dsp:txXfrm>
    </dsp:sp>
    <dsp:sp modelId="{01C33853-7821-4D12-9B38-FC5D2BFCF8E4}">
      <dsp:nvSpPr>
        <dsp:cNvPr id="0" name=""/>
        <dsp:cNvSpPr/>
      </dsp:nvSpPr>
      <dsp:spPr>
        <a:xfrm>
          <a:off x="2924968" y="556286"/>
          <a:ext cx="111125" cy="416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18"/>
              </a:lnTo>
              <a:lnTo>
                <a:pt x="111125" y="41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9108B-F871-4B1F-AFAC-CD89EE4FC47C}">
      <dsp:nvSpPr>
        <dsp:cNvPr id="0" name=""/>
        <dsp:cNvSpPr/>
      </dsp:nvSpPr>
      <dsp:spPr>
        <a:xfrm>
          <a:off x="3036093" y="695192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Diseño Técnico</a:t>
          </a:r>
        </a:p>
      </dsp:txBody>
      <dsp:txXfrm>
        <a:off x="3052367" y="711466"/>
        <a:ext cx="856451" cy="523076"/>
      </dsp:txXfrm>
    </dsp:sp>
    <dsp:sp modelId="{8C446F50-EFEE-467A-8CB9-92A132D8760B}">
      <dsp:nvSpPr>
        <dsp:cNvPr id="0" name=""/>
        <dsp:cNvSpPr/>
      </dsp:nvSpPr>
      <dsp:spPr>
        <a:xfrm>
          <a:off x="4202906" y="661"/>
          <a:ext cx="1111249" cy="55562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Construcción</a:t>
          </a:r>
        </a:p>
      </dsp:txBody>
      <dsp:txXfrm>
        <a:off x="4219180" y="16935"/>
        <a:ext cx="1078701" cy="523076"/>
      </dsp:txXfrm>
    </dsp:sp>
    <dsp:sp modelId="{96AEEAC1-CF83-47FC-BAD5-C9538665773F}">
      <dsp:nvSpPr>
        <dsp:cNvPr id="0" name=""/>
        <dsp:cNvSpPr/>
      </dsp:nvSpPr>
      <dsp:spPr>
        <a:xfrm>
          <a:off x="4314031" y="556286"/>
          <a:ext cx="111125" cy="416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18"/>
              </a:lnTo>
              <a:lnTo>
                <a:pt x="111125" y="41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E4F8D-3F3F-406D-AC57-D1EF6B535056}">
      <dsp:nvSpPr>
        <dsp:cNvPr id="0" name=""/>
        <dsp:cNvSpPr/>
      </dsp:nvSpPr>
      <dsp:spPr>
        <a:xfrm>
          <a:off x="4425156" y="695192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Manual de usuario</a:t>
          </a:r>
        </a:p>
      </dsp:txBody>
      <dsp:txXfrm>
        <a:off x="4441430" y="711466"/>
        <a:ext cx="856451" cy="523076"/>
      </dsp:txXfrm>
    </dsp:sp>
    <dsp:sp modelId="{F45DFE5C-CF79-4775-B681-B25828DD942B}">
      <dsp:nvSpPr>
        <dsp:cNvPr id="0" name=""/>
        <dsp:cNvSpPr/>
      </dsp:nvSpPr>
      <dsp:spPr>
        <a:xfrm>
          <a:off x="4314031" y="556286"/>
          <a:ext cx="111125" cy="111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249"/>
              </a:lnTo>
              <a:lnTo>
                <a:pt x="111125" y="1111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C5219-8179-4D6B-A53D-4791E4B225C4}">
      <dsp:nvSpPr>
        <dsp:cNvPr id="0" name=""/>
        <dsp:cNvSpPr/>
      </dsp:nvSpPr>
      <dsp:spPr>
        <a:xfrm>
          <a:off x="4425156" y="1389724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Manual de instalación y configuración.</a:t>
          </a:r>
        </a:p>
      </dsp:txBody>
      <dsp:txXfrm>
        <a:off x="4441430" y="1405998"/>
        <a:ext cx="856451" cy="523076"/>
      </dsp:txXfrm>
    </dsp:sp>
    <dsp:sp modelId="{B66BD188-50BC-452E-A04E-F35F9730E609}">
      <dsp:nvSpPr>
        <dsp:cNvPr id="0" name=""/>
        <dsp:cNvSpPr/>
      </dsp:nvSpPr>
      <dsp:spPr>
        <a:xfrm>
          <a:off x="4314031" y="556286"/>
          <a:ext cx="111125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11125" y="1805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3F35D-5EE5-4B37-85D0-E0EA72CD0CE3}">
      <dsp:nvSpPr>
        <dsp:cNvPr id="0" name=""/>
        <dsp:cNvSpPr/>
      </dsp:nvSpPr>
      <dsp:spPr>
        <a:xfrm>
          <a:off x="4425156" y="2084255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Plan de capacitación</a:t>
          </a:r>
        </a:p>
      </dsp:txBody>
      <dsp:txXfrm>
        <a:off x="4441430" y="2100529"/>
        <a:ext cx="856451" cy="523076"/>
      </dsp:txXfrm>
    </dsp:sp>
    <dsp:sp modelId="{4F2D84D8-64F7-4CCB-9CF4-295564681345}">
      <dsp:nvSpPr>
        <dsp:cNvPr id="0" name=""/>
        <dsp:cNvSpPr/>
      </dsp:nvSpPr>
      <dsp:spPr>
        <a:xfrm>
          <a:off x="5591968" y="661"/>
          <a:ext cx="1111249" cy="55562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Pruebas</a:t>
          </a:r>
        </a:p>
      </dsp:txBody>
      <dsp:txXfrm>
        <a:off x="5608242" y="16935"/>
        <a:ext cx="1078701" cy="523076"/>
      </dsp:txXfrm>
    </dsp:sp>
    <dsp:sp modelId="{6F520172-FF3C-4CCC-94D2-E760E47E5D7F}">
      <dsp:nvSpPr>
        <dsp:cNvPr id="0" name=""/>
        <dsp:cNvSpPr/>
      </dsp:nvSpPr>
      <dsp:spPr>
        <a:xfrm>
          <a:off x="5703093" y="556286"/>
          <a:ext cx="111125" cy="416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18"/>
              </a:lnTo>
              <a:lnTo>
                <a:pt x="111125" y="41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AE19D-31A4-4400-BC8A-D0FBD0418528}">
      <dsp:nvSpPr>
        <dsp:cNvPr id="0" name=""/>
        <dsp:cNvSpPr/>
      </dsp:nvSpPr>
      <dsp:spPr>
        <a:xfrm>
          <a:off x="5814218" y="695192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Informe de pruebas.</a:t>
          </a:r>
        </a:p>
      </dsp:txBody>
      <dsp:txXfrm>
        <a:off x="5830492" y="711466"/>
        <a:ext cx="856451" cy="523076"/>
      </dsp:txXfrm>
    </dsp:sp>
    <dsp:sp modelId="{CA206C94-6D82-40C5-BA99-2EA28828A05D}">
      <dsp:nvSpPr>
        <dsp:cNvPr id="0" name=""/>
        <dsp:cNvSpPr/>
      </dsp:nvSpPr>
      <dsp:spPr>
        <a:xfrm>
          <a:off x="6981031" y="661"/>
          <a:ext cx="1111249" cy="555624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Producción</a:t>
          </a:r>
        </a:p>
      </dsp:txBody>
      <dsp:txXfrm>
        <a:off x="6997305" y="16935"/>
        <a:ext cx="1078701" cy="523076"/>
      </dsp:txXfrm>
    </dsp:sp>
    <dsp:sp modelId="{EAEF30ED-FA23-4603-8F3F-A9EC96C1314B}">
      <dsp:nvSpPr>
        <dsp:cNvPr id="0" name=""/>
        <dsp:cNvSpPr/>
      </dsp:nvSpPr>
      <dsp:spPr>
        <a:xfrm>
          <a:off x="7092156" y="556286"/>
          <a:ext cx="111125" cy="416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18"/>
              </a:lnTo>
              <a:lnTo>
                <a:pt x="111125" y="41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D0DBD-FA4E-4C44-B6F4-F315F0D3D1E9}">
      <dsp:nvSpPr>
        <dsp:cNvPr id="0" name=""/>
        <dsp:cNvSpPr/>
      </dsp:nvSpPr>
      <dsp:spPr>
        <a:xfrm>
          <a:off x="7203281" y="695192"/>
          <a:ext cx="888999" cy="555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Capacitación</a:t>
          </a:r>
        </a:p>
      </dsp:txBody>
      <dsp:txXfrm>
        <a:off x="7219555" y="711466"/>
        <a:ext cx="856451" cy="523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BE7D1-6D06-4FEF-BF40-BAB15C92E734}">
      <dsp:nvSpPr>
        <dsp:cNvPr id="0" name=""/>
        <dsp:cNvSpPr/>
      </dsp:nvSpPr>
      <dsp:spPr>
        <a:xfrm>
          <a:off x="1625326" y="985194"/>
          <a:ext cx="2250261" cy="2250261"/>
        </a:xfrm>
        <a:prstGeom prst="ellipse">
          <a:avLst/>
        </a:prstGeom>
        <a:solidFill>
          <a:schemeClr val="bg2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Mapa de Riesgos</a:t>
          </a:r>
          <a:br>
            <a:rPr lang="es-ES" sz="1800" kern="1200" dirty="0"/>
          </a:br>
          <a:r>
            <a:rPr lang="es-ES" sz="1100" kern="1200" dirty="0"/>
            <a:t>Reducción de Pérdidas</a:t>
          </a:r>
        </a:p>
      </dsp:txBody>
      <dsp:txXfrm>
        <a:off x="1954869" y="1314737"/>
        <a:ext cx="1591175" cy="1591175"/>
      </dsp:txXfrm>
    </dsp:sp>
    <dsp:sp modelId="{3FB6B6AB-FD63-4660-BB94-72F1AB1C9E8C}">
      <dsp:nvSpPr>
        <dsp:cNvPr id="0" name=""/>
        <dsp:cNvSpPr/>
      </dsp:nvSpPr>
      <dsp:spPr>
        <a:xfrm>
          <a:off x="2153704" y="54973"/>
          <a:ext cx="1193505" cy="1182940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b="1" kern="1200" dirty="0"/>
            <a:t>1. IDENTIFICACIÓN</a:t>
          </a:r>
        </a:p>
      </dsp:txBody>
      <dsp:txXfrm>
        <a:off x="2328489" y="228211"/>
        <a:ext cx="843935" cy="836464"/>
      </dsp:txXfrm>
    </dsp:sp>
    <dsp:sp modelId="{76EF2CCF-762D-42B2-A98F-2D8F2B47FB89}">
      <dsp:nvSpPr>
        <dsp:cNvPr id="0" name=""/>
        <dsp:cNvSpPr/>
      </dsp:nvSpPr>
      <dsp:spPr>
        <a:xfrm>
          <a:off x="3580125" y="1095395"/>
          <a:ext cx="1125130" cy="112513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2. EVALUAR</a:t>
          </a:r>
        </a:p>
      </dsp:txBody>
      <dsp:txXfrm>
        <a:off x="3744896" y="1260166"/>
        <a:ext cx="795588" cy="795588"/>
      </dsp:txXfrm>
    </dsp:sp>
    <dsp:sp modelId="{EBE9D1A2-A293-426A-8F6C-724B2922C2B7}">
      <dsp:nvSpPr>
        <dsp:cNvPr id="0" name=""/>
        <dsp:cNvSpPr/>
      </dsp:nvSpPr>
      <dsp:spPr>
        <a:xfrm>
          <a:off x="3048339" y="2732065"/>
          <a:ext cx="1125130" cy="112513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50" b="1" kern="1200" dirty="0"/>
            <a:t>5. RESPONDER</a:t>
          </a:r>
        </a:p>
      </dsp:txBody>
      <dsp:txXfrm>
        <a:off x="3213110" y="2896836"/>
        <a:ext cx="795588" cy="795588"/>
      </dsp:txXfrm>
    </dsp:sp>
    <dsp:sp modelId="{DC45CD4C-6526-405C-AA02-ACA640FFC958}">
      <dsp:nvSpPr>
        <dsp:cNvPr id="0" name=""/>
        <dsp:cNvSpPr/>
      </dsp:nvSpPr>
      <dsp:spPr>
        <a:xfrm>
          <a:off x="1327443" y="2732065"/>
          <a:ext cx="1125130" cy="112513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b="1" kern="1200" dirty="0"/>
            <a:t>4. MONITOREAR</a:t>
          </a:r>
          <a:endParaRPr lang="es-ES" sz="1100" b="1" kern="1200" dirty="0"/>
        </a:p>
      </dsp:txBody>
      <dsp:txXfrm>
        <a:off x="1492214" y="2896836"/>
        <a:ext cx="795588" cy="795588"/>
      </dsp:txXfrm>
    </dsp:sp>
    <dsp:sp modelId="{6348880C-F544-45D8-948E-3C3A15DB2380}">
      <dsp:nvSpPr>
        <dsp:cNvPr id="0" name=""/>
        <dsp:cNvSpPr/>
      </dsp:nvSpPr>
      <dsp:spPr>
        <a:xfrm>
          <a:off x="795657" y="1095395"/>
          <a:ext cx="1125130" cy="1125130"/>
        </a:xfrm>
        <a:prstGeom prst="ellipse">
          <a:avLst/>
        </a:prstGeom>
        <a:solidFill>
          <a:srgbClr val="C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3. MITIGAR</a:t>
          </a:r>
          <a:r>
            <a:rPr lang="es-ES" sz="1100" kern="1200" dirty="0"/>
            <a:t> </a:t>
          </a:r>
        </a:p>
      </dsp:txBody>
      <dsp:txXfrm>
        <a:off x="960428" y="1260166"/>
        <a:ext cx="795588" cy="795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BE02-78BA-4165-B314-45F0D65CAC53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51E98-C4D8-4BFA-9624-3802507202F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816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51E98-C4D8-4BFA-9624-3802507202FD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79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51E98-C4D8-4BFA-9624-3802507202FD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91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51E98-C4D8-4BFA-9624-3802507202FD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458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51E98-C4D8-4BFA-9624-3802507202FD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348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51E98-C4D8-4BFA-9624-3802507202FD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82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51E98-C4D8-4BFA-9624-3802507202FD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599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51E98-C4D8-4BFA-9624-3802507202FD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144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51E98-C4D8-4BFA-9624-3802507202FD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328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51E98-C4D8-4BFA-9624-3802507202FD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73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42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659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95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1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597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6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75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29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27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155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77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65D4-BAD0-473F-8AC5-C8FD7C946817}" type="datetimeFigureOut">
              <a:rPr lang="es-PE" smtClean="0"/>
              <a:t>25/08/2022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4808-5A0F-4BCD-AB96-3C4D1E8E3F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731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0" y="419126"/>
            <a:ext cx="4528686" cy="1155700"/>
          </a:xfrm>
          <a:prstGeom prst="roundRect">
            <a:avLst>
              <a:gd name="adj" fmla="val 3480"/>
            </a:avLst>
          </a:prstGeom>
          <a:gradFill flip="none" rotWithShape="1">
            <a:gsLst>
              <a:gs pos="81000">
                <a:schemeClr val="accent3">
                  <a:lumMod val="0"/>
                  <a:lumOff val="100000"/>
                  <a:alpha val="72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0">
                <a:schemeClr val="tx1">
                  <a:lumMod val="75000"/>
                  <a:lumOff val="25000"/>
                  <a:alpha val="28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/>
          <p:cNvSpPr txBox="1"/>
          <p:nvPr/>
        </p:nvSpPr>
        <p:spPr>
          <a:xfrm>
            <a:off x="2991229" y="794807"/>
            <a:ext cx="15374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latin typeface="Century Gothic" panose="020B0502020202020204" pitchFamily="34" charset="0"/>
              </a:rPr>
              <a:t>DEPARTAMENTO DE TECNOLOGÍAS DE LA INFORMACIÓN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2927729" y="777593"/>
            <a:ext cx="0" cy="634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264343" y="3155608"/>
            <a:ext cx="5212177" cy="17543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rgbClr val="0070C0">
                <a:alpha val="4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PE" sz="3600" dirty="0">
                <a:latin typeface="Century Gothic" panose="020B0502020202020204" pitchFamily="34" charset="0"/>
              </a:rPr>
              <a:t>PROYECTO “Repositorio Institucional”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15309" y="5473707"/>
            <a:ext cx="4029264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PE" sz="1400" dirty="0">
                <a:latin typeface="Century Gothic" panose="020B0502020202020204" pitchFamily="34" charset="0"/>
              </a:rPr>
              <a:t>KICKOFF</a:t>
            </a:r>
          </a:p>
          <a:p>
            <a:r>
              <a:rPr lang="es-PE" sz="1400" dirty="0">
                <a:latin typeface="Century Gothic" panose="020B0502020202020204" pitchFamily="34" charset="0"/>
              </a:rPr>
              <a:t>OFICINA</a:t>
            </a:r>
          </a:p>
          <a:p>
            <a:r>
              <a:rPr lang="es-PE" sz="1400" dirty="0">
                <a:latin typeface="Century Gothic" panose="020B0502020202020204" pitchFamily="34" charset="0"/>
              </a:rPr>
              <a:t>Junio de 2019</a:t>
            </a:r>
          </a:p>
        </p:txBody>
      </p:sp>
    </p:spTree>
    <p:extLst>
      <p:ext uri="{BB962C8B-B14F-4D97-AF65-F5344CB8AC3E}">
        <p14:creationId xmlns:p14="http://schemas.microsoft.com/office/powerpoint/2010/main" val="126705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574781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87568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9" t="59251" r="16189" b="17621"/>
          <a:stretch/>
        </p:blipFill>
        <p:spPr>
          <a:xfrm>
            <a:off x="264754" y="203221"/>
            <a:ext cx="1433417" cy="48708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827854" y="284301"/>
            <a:ext cx="807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atin typeface="Century Gothic" panose="020B0502020202020204" pitchFamily="34" charset="0"/>
              </a:rPr>
              <a:t>Gestión del Cambio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2254395" y="0"/>
            <a:ext cx="2794632" cy="30025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/>
              <a:t>1. Sub Divisiones</a:t>
            </a:r>
          </a:p>
        </p:txBody>
      </p:sp>
      <p:sp>
        <p:nvSpPr>
          <p:cNvPr id="56" name="15 CuadroTexto"/>
          <p:cNvSpPr txBox="1">
            <a:spLocks noChangeArrowheads="1"/>
          </p:cNvSpPr>
          <p:nvPr/>
        </p:nvSpPr>
        <p:spPr bwMode="auto">
          <a:xfrm>
            <a:off x="0" y="1592726"/>
            <a:ext cx="187568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Objetivos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Alcance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Esquema de Solución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Cronograma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Organización del Proyecto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Comunicación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u="sng" dirty="0">
                <a:solidFill>
                  <a:srgbClr val="FFFF00"/>
                </a:solidFill>
                <a:latin typeface="Arial" panose="020B0604020202020204" pitchFamily="34" charset="0"/>
              </a:rPr>
              <a:t>Gestión de Cambios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Riesgos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22" y="584552"/>
            <a:ext cx="6541241" cy="59255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625340" y="1592726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  <a:latin typeface="Maiandra GD" panose="020E0502030308020204" pitchFamily="34" charset="0"/>
              </a:rPr>
              <a:t>Detección del Cambio</a:t>
            </a:r>
            <a:endParaRPr lang="es-PE" sz="11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176260" y="197372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latin typeface="Maiandra GD" panose="020E0502030308020204" pitchFamily="34" charset="0"/>
              </a:rPr>
              <a:t>Planeamiento</a:t>
            </a:r>
            <a:endParaRPr lang="es-PE" sz="1100" b="1" dirty="0">
              <a:latin typeface="Maiandra GD" panose="020E0502030308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035203" y="4202973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  <a:latin typeface="Maiandra GD" panose="020E0502030308020204" pitchFamily="34" charset="0"/>
              </a:rPr>
              <a:t>Implementación y </a:t>
            </a:r>
            <a:r>
              <a:rPr lang="es-ES" sz="1100" b="1" dirty="0" err="1">
                <a:solidFill>
                  <a:schemeClr val="bg1"/>
                </a:solidFill>
                <a:latin typeface="Maiandra GD" panose="020E0502030308020204" pitchFamily="34" charset="0"/>
              </a:rPr>
              <a:t>Feedback</a:t>
            </a:r>
            <a:endParaRPr lang="es-PE" sz="11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757055" y="4592137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  <a:latin typeface="Maiandra GD" panose="020E0502030308020204" pitchFamily="34" charset="0"/>
              </a:rPr>
              <a:t>Plan de Acción</a:t>
            </a:r>
            <a:endParaRPr lang="es-PE" sz="11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13672" y="1818912"/>
            <a:ext cx="17556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Maiandra GD" panose="020E0502030308020204" pitchFamily="34" charset="0"/>
              </a:rPr>
              <a:t>Revisión de todos los requerimientos necesarios para proceder el cambio</a:t>
            </a:r>
            <a:endParaRPr lang="es-PE" sz="105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885428" y="2175457"/>
            <a:ext cx="1755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Maiandra GD" panose="020E0502030308020204" pitchFamily="34" charset="0"/>
              </a:rPr>
              <a:t>Evaluar el impacto del cambio a lo largo del proyecto, gastos extras y calendarización.</a:t>
            </a:r>
            <a:endParaRPr lang="es-PE" sz="1050" dirty="0">
              <a:latin typeface="Maiandra GD" panose="020E0502030308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588807" y="4861367"/>
            <a:ext cx="1524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Maiandra GD" panose="020E0502030308020204" pitchFamily="34" charset="0"/>
              </a:rPr>
              <a:t>Priorización de requerimientos a partir de la planificación y los recursos a utilizar.</a:t>
            </a:r>
            <a:endParaRPr lang="es-PE" sz="1050" dirty="0">
              <a:latin typeface="Maiandra GD" panose="020E0502030308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317282" y="4466448"/>
            <a:ext cx="14232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Maiandra GD" panose="020E0502030308020204" pitchFamily="34" charset="0"/>
              </a:rPr>
              <a:t>Unir los cambios a la estructura del proyecto y realizar las pruebas respectivas.</a:t>
            </a:r>
            <a:endParaRPr lang="es-PE" sz="105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6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574781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87568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246954" y="310922"/>
            <a:ext cx="807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atin typeface="Century Gothic" panose="020B0502020202020204" pitchFamily="34" charset="0"/>
              </a:rPr>
              <a:t>Gestión de Riegos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2254395" y="0"/>
            <a:ext cx="2794632" cy="30025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/>
              <a:t>1. Sub Divisiones</a:t>
            </a:r>
          </a:p>
        </p:txBody>
      </p:sp>
      <p:sp>
        <p:nvSpPr>
          <p:cNvPr id="56" name="15 CuadroTexto"/>
          <p:cNvSpPr txBox="1">
            <a:spLocks noChangeArrowheads="1"/>
          </p:cNvSpPr>
          <p:nvPr/>
        </p:nvSpPr>
        <p:spPr bwMode="auto">
          <a:xfrm>
            <a:off x="12379" y="1575457"/>
            <a:ext cx="187568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Objetivos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Alcance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Esquema de Solución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Cronograma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Organización del Proyecto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Comunicación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Gestión de Cambios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u="sng" dirty="0">
                <a:solidFill>
                  <a:srgbClr val="FFFF00"/>
                </a:solidFill>
                <a:latin typeface="Arial" panose="020B0604020202020204" pitchFamily="34" charset="0"/>
              </a:rPr>
              <a:t>Plan de Riesgos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43041186"/>
              </p:ext>
            </p:extLst>
          </p:nvPr>
        </p:nvGraphicFramePr>
        <p:xfrm>
          <a:off x="6691086" y="2359345"/>
          <a:ext cx="5500914" cy="3912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50319"/>
              </p:ext>
            </p:extLst>
          </p:nvPr>
        </p:nvGraphicFramePr>
        <p:xfrm>
          <a:off x="2254395" y="877793"/>
          <a:ext cx="9451650" cy="1395329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75069">
                  <a:extLst>
                    <a:ext uri="{9D8B030D-6E8A-4147-A177-3AD203B41FA5}">
                      <a16:colId xmlns:a16="http://schemas.microsoft.com/office/drawing/2014/main" val="225775365"/>
                    </a:ext>
                  </a:extLst>
                </a:gridCol>
                <a:gridCol w="6103291">
                  <a:extLst>
                    <a:ext uri="{9D8B030D-6E8A-4147-A177-3AD203B41FA5}">
                      <a16:colId xmlns:a16="http://schemas.microsoft.com/office/drawing/2014/main" val="1249035505"/>
                    </a:ext>
                  </a:extLst>
                </a:gridCol>
                <a:gridCol w="1454523">
                  <a:extLst>
                    <a:ext uri="{9D8B030D-6E8A-4147-A177-3AD203B41FA5}">
                      <a16:colId xmlns:a16="http://schemas.microsoft.com/office/drawing/2014/main" val="2314488619"/>
                    </a:ext>
                  </a:extLst>
                </a:gridCol>
                <a:gridCol w="1318767">
                  <a:extLst>
                    <a:ext uri="{9D8B030D-6E8A-4147-A177-3AD203B41FA5}">
                      <a16:colId xmlns:a16="http://schemas.microsoft.com/office/drawing/2014/main" val="2626030784"/>
                    </a:ext>
                  </a:extLst>
                </a:gridCol>
              </a:tblGrid>
              <a:tr h="233936"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aiandra GD" panose="020E0502030308020204" pitchFamily="34" charset="0"/>
                        </a:rPr>
                        <a:t>ID</a:t>
                      </a:r>
                      <a:endParaRPr lang="es-PE" sz="11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aiandra GD" panose="020E0502030308020204" pitchFamily="34" charset="0"/>
                        </a:rPr>
                        <a:t>TIPO</a:t>
                      </a:r>
                      <a:r>
                        <a:rPr lang="es-ES" sz="1100" baseline="0" dirty="0">
                          <a:latin typeface="Maiandra GD" panose="020E0502030308020204" pitchFamily="34" charset="0"/>
                        </a:rPr>
                        <a:t> DE RIESGO</a:t>
                      </a:r>
                      <a:endParaRPr lang="es-PE" sz="11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aiandra GD" panose="020E0502030308020204" pitchFamily="34" charset="0"/>
                        </a:rPr>
                        <a:t>PROBABILIDAD</a:t>
                      </a:r>
                      <a:endParaRPr lang="es-PE" sz="11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latin typeface="Maiandra GD" panose="020E0502030308020204" pitchFamily="34" charset="0"/>
                        </a:rPr>
                        <a:t>IMPACTO</a:t>
                      </a:r>
                      <a:endParaRPr lang="es-PE" sz="11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61029"/>
                  </a:ext>
                </a:extLst>
              </a:tr>
              <a:tr h="37154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RI-01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Cambios en los lineamientos del "Consejo Nacional de Ciencia, Tecnología e Innovación Tecnológica" (CONCYTEC) respecto a los repositorios institucionales.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Es posible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Moderado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56446"/>
                  </a:ext>
                </a:extLst>
              </a:tr>
              <a:tr h="37154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RI-02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Problemas con los servicios prestados actualmente por la empresa INTELEGO, actual encargado del soporte del repositorio de la universidad.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>
                          <a:latin typeface="Maiandra GD" panose="020E0502030308020204" pitchFamily="34" charset="0"/>
                        </a:rPr>
                        <a:t>Es raro que suceda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Grande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49228"/>
                  </a:ext>
                </a:extLst>
              </a:tr>
              <a:tr h="313289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RI-03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Falta de recursos tecnológicos necesarios para la implementación del nuevo repositorio.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Es posible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aiandra GD" panose="020E0502030308020204" pitchFamily="34" charset="0"/>
                        </a:rPr>
                        <a:t>Moderado</a:t>
                      </a:r>
                      <a:endParaRPr lang="es-PE" sz="105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10687"/>
                  </a:ext>
                </a:extLst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4395" y="2672367"/>
            <a:ext cx="4258548" cy="36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0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0"/>
            <a:ext cx="12205648" cy="6858000"/>
          </a:xfrm>
          <a:prstGeom prst="rect">
            <a:avLst/>
          </a:prstGeom>
        </p:spPr>
      </p:pic>
      <p:sp>
        <p:nvSpPr>
          <p:cNvPr id="3" name="Proceso 2"/>
          <p:cNvSpPr/>
          <p:nvPr/>
        </p:nvSpPr>
        <p:spPr>
          <a:xfrm>
            <a:off x="0" y="6414449"/>
            <a:ext cx="12205648" cy="457200"/>
          </a:xfrm>
          <a:prstGeom prst="flowChartProcess">
            <a:avLst/>
          </a:prstGeom>
          <a:solidFill>
            <a:srgbClr val="002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09"/>
          <a:stretch/>
        </p:blipFill>
        <p:spPr>
          <a:xfrm>
            <a:off x="-13648" y="4991401"/>
            <a:ext cx="5786651" cy="18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1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415123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57162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435451" y="300251"/>
            <a:ext cx="650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latin typeface="Century Gothic" panose="020B0502020202020204" pitchFamily="34" charset="0"/>
              </a:rPr>
              <a:t>C O N T E N I D 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t="4580" r="73670" b="72371"/>
          <a:stretch/>
        </p:blipFill>
        <p:spPr>
          <a:xfrm>
            <a:off x="38101" y="5706392"/>
            <a:ext cx="1571624" cy="1113749"/>
          </a:xfrm>
          <a:prstGeom prst="rect">
            <a:avLst/>
          </a:prstGeom>
          <a:noFill/>
        </p:spPr>
      </p:pic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5" t="27143" r="2584" b="36234"/>
          <a:stretch/>
        </p:blipFill>
        <p:spPr>
          <a:xfrm>
            <a:off x="7864060" y="4343641"/>
            <a:ext cx="3290425" cy="2081995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1954895" y="954521"/>
            <a:ext cx="4845728" cy="771056"/>
            <a:chOff x="1954895" y="954521"/>
            <a:chExt cx="4845728" cy="771056"/>
          </a:xfrm>
        </p:grpSpPr>
        <p:grpSp>
          <p:nvGrpSpPr>
            <p:cNvPr id="18" name="Grupo 17"/>
            <p:cNvGrpSpPr/>
            <p:nvPr/>
          </p:nvGrpSpPr>
          <p:grpSpPr>
            <a:xfrm>
              <a:off x="1954895" y="954521"/>
              <a:ext cx="4845728" cy="771056"/>
              <a:chOff x="2031323" y="954521"/>
              <a:chExt cx="4845728" cy="771056"/>
            </a:xfrm>
          </p:grpSpPr>
          <p:sp>
            <p:nvSpPr>
              <p:cNvPr id="13" name="Pentágono 12"/>
              <p:cNvSpPr/>
              <p:nvPr/>
            </p:nvSpPr>
            <p:spPr>
              <a:xfrm>
                <a:off x="2031323" y="957778"/>
                <a:ext cx="4845728" cy="764541"/>
              </a:xfrm>
              <a:prstGeom prst="homePlate">
                <a:avLst>
                  <a:gd name="adj" fmla="val 282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4" name="Rectángulo 13"/>
              <p:cNvSpPr/>
              <p:nvPr/>
            </p:nvSpPr>
            <p:spPr>
              <a:xfrm rot="16200000">
                <a:off x="2718327" y="1317189"/>
                <a:ext cx="771056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2" name="CuadroTexto 1"/>
            <p:cNvSpPr txBox="1"/>
            <p:nvPr/>
          </p:nvSpPr>
          <p:spPr>
            <a:xfrm>
              <a:off x="2315573" y="98156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4000" dirty="0">
                  <a:solidFill>
                    <a:schemeClr val="bg1"/>
                  </a:solidFill>
                </a:rPr>
                <a:t>I.</a:t>
              </a:r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3156701" y="1139319"/>
              <a:ext cx="2800387" cy="392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/>
                <a:t>OBJETIVOS DEL PROYECTO</a:t>
              </a: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954895" y="2129436"/>
            <a:ext cx="4845728" cy="771056"/>
            <a:chOff x="1954895" y="2129436"/>
            <a:chExt cx="4845728" cy="771056"/>
          </a:xfrm>
        </p:grpSpPr>
        <p:grpSp>
          <p:nvGrpSpPr>
            <p:cNvPr id="79" name="Grupo 78"/>
            <p:cNvGrpSpPr/>
            <p:nvPr/>
          </p:nvGrpSpPr>
          <p:grpSpPr>
            <a:xfrm>
              <a:off x="1954895" y="2129436"/>
              <a:ext cx="4845728" cy="771056"/>
              <a:chOff x="2031323" y="954521"/>
              <a:chExt cx="4845728" cy="771056"/>
            </a:xfrm>
          </p:grpSpPr>
          <p:sp>
            <p:nvSpPr>
              <p:cNvPr id="80" name="Pentágono 79"/>
              <p:cNvSpPr/>
              <p:nvPr/>
            </p:nvSpPr>
            <p:spPr>
              <a:xfrm>
                <a:off x="2031323" y="957778"/>
                <a:ext cx="4845728" cy="764541"/>
              </a:xfrm>
              <a:prstGeom prst="homePlate">
                <a:avLst>
                  <a:gd name="adj" fmla="val 282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1" name="Rectángulo 80"/>
              <p:cNvSpPr/>
              <p:nvPr/>
            </p:nvSpPr>
            <p:spPr>
              <a:xfrm rot="16200000">
                <a:off x="2718327" y="1317189"/>
                <a:ext cx="771056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11" name="CuadroTexto 110"/>
            <p:cNvSpPr txBox="1"/>
            <p:nvPr/>
          </p:nvSpPr>
          <p:spPr>
            <a:xfrm>
              <a:off x="2250651" y="2146845"/>
              <a:ext cx="5741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4000" dirty="0">
                  <a:solidFill>
                    <a:schemeClr val="bg1"/>
                  </a:solidFill>
                </a:rPr>
                <a:t>II.</a:t>
              </a:r>
            </a:p>
          </p:txBody>
        </p:sp>
        <p:sp>
          <p:nvSpPr>
            <p:cNvPr id="119" name="Rectángulo redondeado 118"/>
            <p:cNvSpPr/>
            <p:nvPr/>
          </p:nvSpPr>
          <p:spPr>
            <a:xfrm>
              <a:off x="3156701" y="2313903"/>
              <a:ext cx="2800387" cy="392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/>
                <a:t>ALCANCE DEL PROYECTO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954895" y="3304351"/>
            <a:ext cx="4845728" cy="771056"/>
            <a:chOff x="1954895" y="3304351"/>
            <a:chExt cx="4845728" cy="771056"/>
          </a:xfrm>
        </p:grpSpPr>
        <p:grpSp>
          <p:nvGrpSpPr>
            <p:cNvPr id="87" name="Grupo 86"/>
            <p:cNvGrpSpPr/>
            <p:nvPr/>
          </p:nvGrpSpPr>
          <p:grpSpPr>
            <a:xfrm>
              <a:off x="1954895" y="3304351"/>
              <a:ext cx="4845728" cy="771056"/>
              <a:chOff x="2031323" y="954521"/>
              <a:chExt cx="4845728" cy="771056"/>
            </a:xfrm>
          </p:grpSpPr>
          <p:sp>
            <p:nvSpPr>
              <p:cNvPr id="88" name="Pentágono 87"/>
              <p:cNvSpPr/>
              <p:nvPr/>
            </p:nvSpPr>
            <p:spPr>
              <a:xfrm>
                <a:off x="2031323" y="957778"/>
                <a:ext cx="4845728" cy="764541"/>
              </a:xfrm>
              <a:prstGeom prst="homePlate">
                <a:avLst>
                  <a:gd name="adj" fmla="val 282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9" name="Rectángulo 88"/>
              <p:cNvSpPr/>
              <p:nvPr/>
            </p:nvSpPr>
            <p:spPr>
              <a:xfrm rot="16200000">
                <a:off x="2718327" y="1317189"/>
                <a:ext cx="771056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12" name="CuadroTexto 111"/>
            <p:cNvSpPr txBox="1"/>
            <p:nvPr/>
          </p:nvSpPr>
          <p:spPr>
            <a:xfrm>
              <a:off x="2185730" y="3312124"/>
              <a:ext cx="704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4000" dirty="0">
                  <a:solidFill>
                    <a:schemeClr val="bg1"/>
                  </a:solidFill>
                </a:rPr>
                <a:t>III.</a:t>
              </a:r>
            </a:p>
          </p:txBody>
        </p:sp>
        <p:sp>
          <p:nvSpPr>
            <p:cNvPr id="120" name="Rectángulo redondeado 119"/>
            <p:cNvSpPr/>
            <p:nvPr/>
          </p:nvSpPr>
          <p:spPr>
            <a:xfrm>
              <a:off x="3156701" y="3436983"/>
              <a:ext cx="2800387" cy="392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/>
                <a:t>ESQUEMA DE SOLUICIÓN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954895" y="4477403"/>
            <a:ext cx="4845728" cy="772919"/>
            <a:chOff x="1954895" y="4477403"/>
            <a:chExt cx="4845728" cy="772919"/>
          </a:xfrm>
        </p:grpSpPr>
        <p:grpSp>
          <p:nvGrpSpPr>
            <p:cNvPr id="95" name="Grupo 94"/>
            <p:cNvGrpSpPr/>
            <p:nvPr/>
          </p:nvGrpSpPr>
          <p:grpSpPr>
            <a:xfrm>
              <a:off x="1954895" y="4479266"/>
              <a:ext cx="4845728" cy="771056"/>
              <a:chOff x="2031323" y="954521"/>
              <a:chExt cx="4845728" cy="771056"/>
            </a:xfrm>
          </p:grpSpPr>
          <p:sp>
            <p:nvSpPr>
              <p:cNvPr id="96" name="Pentágono 95"/>
              <p:cNvSpPr/>
              <p:nvPr/>
            </p:nvSpPr>
            <p:spPr>
              <a:xfrm>
                <a:off x="2031323" y="957778"/>
                <a:ext cx="4845728" cy="764541"/>
              </a:xfrm>
              <a:prstGeom prst="homePlate">
                <a:avLst>
                  <a:gd name="adj" fmla="val 282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7" name="Rectángulo 96"/>
              <p:cNvSpPr/>
              <p:nvPr/>
            </p:nvSpPr>
            <p:spPr>
              <a:xfrm rot="16200000">
                <a:off x="2718327" y="1317189"/>
                <a:ext cx="771056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13" name="CuadroTexto 112"/>
            <p:cNvSpPr txBox="1"/>
            <p:nvPr/>
          </p:nvSpPr>
          <p:spPr>
            <a:xfrm>
              <a:off x="2195380" y="4477403"/>
              <a:ext cx="684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4000" dirty="0">
                  <a:solidFill>
                    <a:schemeClr val="bg1"/>
                  </a:solidFill>
                </a:rPr>
                <a:t>IV.</a:t>
              </a:r>
            </a:p>
          </p:txBody>
        </p:sp>
        <p:sp>
          <p:nvSpPr>
            <p:cNvPr id="121" name="Rectángulo redondeado 120"/>
            <p:cNvSpPr/>
            <p:nvPr/>
          </p:nvSpPr>
          <p:spPr>
            <a:xfrm>
              <a:off x="3156701" y="4652378"/>
              <a:ext cx="2800387" cy="392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/>
                <a:t>CRONOGRAMA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954895" y="5642681"/>
            <a:ext cx="4845728" cy="782556"/>
            <a:chOff x="1954895" y="5642681"/>
            <a:chExt cx="4845728" cy="782556"/>
          </a:xfrm>
        </p:grpSpPr>
        <p:grpSp>
          <p:nvGrpSpPr>
            <p:cNvPr id="103" name="Grupo 102"/>
            <p:cNvGrpSpPr/>
            <p:nvPr/>
          </p:nvGrpSpPr>
          <p:grpSpPr>
            <a:xfrm>
              <a:off x="1954895" y="5654181"/>
              <a:ext cx="4845728" cy="771056"/>
              <a:chOff x="2031323" y="954521"/>
              <a:chExt cx="4845728" cy="771056"/>
            </a:xfrm>
          </p:grpSpPr>
          <p:sp>
            <p:nvSpPr>
              <p:cNvPr id="104" name="Pentágono 103"/>
              <p:cNvSpPr/>
              <p:nvPr/>
            </p:nvSpPr>
            <p:spPr>
              <a:xfrm>
                <a:off x="2031323" y="957778"/>
                <a:ext cx="4845728" cy="764541"/>
              </a:xfrm>
              <a:prstGeom prst="homePlate">
                <a:avLst>
                  <a:gd name="adj" fmla="val 2826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5" name="Rectángulo 104"/>
              <p:cNvSpPr/>
              <p:nvPr/>
            </p:nvSpPr>
            <p:spPr>
              <a:xfrm rot="16200000">
                <a:off x="2718327" y="1317189"/>
                <a:ext cx="771056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14" name="CuadroTexto 113"/>
            <p:cNvSpPr txBox="1"/>
            <p:nvPr/>
          </p:nvSpPr>
          <p:spPr>
            <a:xfrm>
              <a:off x="2250651" y="5642681"/>
              <a:ext cx="5741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4000" dirty="0">
                  <a:solidFill>
                    <a:schemeClr val="bg1"/>
                  </a:solidFill>
                </a:rPr>
                <a:t>V.</a:t>
              </a:r>
            </a:p>
          </p:txBody>
        </p:sp>
        <p:sp>
          <p:nvSpPr>
            <p:cNvPr id="122" name="Rectángulo redondeado 121"/>
            <p:cNvSpPr/>
            <p:nvPr/>
          </p:nvSpPr>
          <p:spPr>
            <a:xfrm>
              <a:off x="3156701" y="5706393"/>
              <a:ext cx="2800387" cy="6441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PE" sz="1400" dirty="0"/>
                <a:t>ORGANIZACIÓN DEL PROYECTO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6800623" y="954156"/>
            <a:ext cx="4845729" cy="771056"/>
            <a:chOff x="6800623" y="954156"/>
            <a:chExt cx="4845729" cy="771056"/>
          </a:xfrm>
        </p:grpSpPr>
        <p:grpSp>
          <p:nvGrpSpPr>
            <p:cNvPr id="10" name="Grupo 9"/>
            <p:cNvGrpSpPr/>
            <p:nvPr/>
          </p:nvGrpSpPr>
          <p:grpSpPr>
            <a:xfrm>
              <a:off x="6800623" y="954156"/>
              <a:ext cx="4845729" cy="771056"/>
              <a:chOff x="-1718613" y="1888494"/>
              <a:chExt cx="4845729" cy="771056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-1718613" y="1891751"/>
                <a:ext cx="4845729" cy="764540"/>
                <a:chOff x="2031322" y="1888527"/>
                <a:chExt cx="4845729" cy="764540"/>
              </a:xfrm>
            </p:grpSpPr>
            <p:sp>
              <p:nvSpPr>
                <p:cNvPr id="77" name="Cheurón 76"/>
                <p:cNvSpPr/>
                <p:nvPr/>
              </p:nvSpPr>
              <p:spPr>
                <a:xfrm>
                  <a:off x="2031322" y="1888527"/>
                  <a:ext cx="4845729" cy="764540"/>
                </a:xfrm>
                <a:prstGeom prst="chevron">
                  <a:avLst>
                    <a:gd name="adj" fmla="val 2533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ángulo 2"/>
                <p:cNvSpPr/>
                <p:nvPr/>
              </p:nvSpPr>
              <p:spPr>
                <a:xfrm>
                  <a:off x="5748341" y="1888527"/>
                  <a:ext cx="1128710" cy="7645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Rectángulo 77"/>
              <p:cNvSpPr/>
              <p:nvPr/>
            </p:nvSpPr>
            <p:spPr>
              <a:xfrm rot="16200000">
                <a:off x="1668655" y="2251162"/>
                <a:ext cx="771056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15" name="CuadroTexto 114"/>
            <p:cNvSpPr txBox="1"/>
            <p:nvPr/>
          </p:nvSpPr>
          <p:spPr>
            <a:xfrm>
              <a:off x="10772292" y="972156"/>
              <a:ext cx="7360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4000" dirty="0"/>
                <a:t>VI.</a:t>
              </a:r>
            </a:p>
          </p:txBody>
        </p:sp>
        <p:sp>
          <p:nvSpPr>
            <p:cNvPr id="123" name="Rectángulo redondeado 122"/>
            <p:cNvSpPr/>
            <p:nvPr/>
          </p:nvSpPr>
          <p:spPr>
            <a:xfrm>
              <a:off x="7635278" y="998927"/>
              <a:ext cx="2800387" cy="6851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PE" sz="1400" dirty="0">
                  <a:solidFill>
                    <a:schemeClr val="tx1"/>
                  </a:solidFill>
                </a:rPr>
                <a:t>PLAN DE COMUNICACIÓN</a:t>
              </a: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6800623" y="2129071"/>
            <a:ext cx="4845729" cy="771056"/>
            <a:chOff x="6800623" y="2129071"/>
            <a:chExt cx="4845729" cy="771056"/>
          </a:xfrm>
        </p:grpSpPr>
        <p:grpSp>
          <p:nvGrpSpPr>
            <p:cNvPr id="82" name="Grupo 81"/>
            <p:cNvGrpSpPr/>
            <p:nvPr/>
          </p:nvGrpSpPr>
          <p:grpSpPr>
            <a:xfrm>
              <a:off x="6800623" y="2129071"/>
              <a:ext cx="4845729" cy="771056"/>
              <a:chOff x="-1718613" y="1888494"/>
              <a:chExt cx="4845729" cy="771056"/>
            </a:xfrm>
          </p:grpSpPr>
          <p:grpSp>
            <p:nvGrpSpPr>
              <p:cNvPr id="83" name="Grupo 82"/>
              <p:cNvGrpSpPr/>
              <p:nvPr/>
            </p:nvGrpSpPr>
            <p:grpSpPr>
              <a:xfrm>
                <a:off x="-1718613" y="1891751"/>
                <a:ext cx="4845729" cy="764540"/>
                <a:chOff x="2031322" y="1888527"/>
                <a:chExt cx="4845729" cy="764540"/>
              </a:xfrm>
            </p:grpSpPr>
            <p:sp>
              <p:nvSpPr>
                <p:cNvPr id="85" name="Cheurón 84"/>
                <p:cNvSpPr/>
                <p:nvPr/>
              </p:nvSpPr>
              <p:spPr>
                <a:xfrm>
                  <a:off x="2031322" y="1888527"/>
                  <a:ext cx="4845729" cy="764540"/>
                </a:xfrm>
                <a:prstGeom prst="chevron">
                  <a:avLst>
                    <a:gd name="adj" fmla="val 2533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ángulo 85"/>
                <p:cNvSpPr/>
                <p:nvPr/>
              </p:nvSpPr>
              <p:spPr>
                <a:xfrm>
                  <a:off x="5748341" y="1888527"/>
                  <a:ext cx="1128710" cy="7645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4" name="Rectángulo 83"/>
              <p:cNvSpPr/>
              <p:nvPr/>
            </p:nvSpPr>
            <p:spPr>
              <a:xfrm rot="16200000">
                <a:off x="1668655" y="2251162"/>
                <a:ext cx="771056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16" name="CuadroTexto 115"/>
            <p:cNvSpPr txBox="1"/>
            <p:nvPr/>
          </p:nvSpPr>
          <p:spPr>
            <a:xfrm>
              <a:off x="10707370" y="2146312"/>
              <a:ext cx="8659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4000" dirty="0"/>
                <a:t>VII.</a:t>
              </a:r>
            </a:p>
          </p:txBody>
        </p:sp>
        <p:sp>
          <p:nvSpPr>
            <p:cNvPr id="124" name="Rectángulo redondeado 123"/>
            <p:cNvSpPr/>
            <p:nvPr/>
          </p:nvSpPr>
          <p:spPr>
            <a:xfrm>
              <a:off x="7635278" y="2352664"/>
              <a:ext cx="2800387" cy="3923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PE" sz="1400" dirty="0">
                  <a:solidFill>
                    <a:schemeClr val="tx1"/>
                  </a:solidFill>
                </a:rPr>
                <a:t>GESTIÓN DE CAMBIOS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6800623" y="3303986"/>
            <a:ext cx="4845729" cy="771056"/>
            <a:chOff x="6800623" y="3303986"/>
            <a:chExt cx="4845729" cy="771056"/>
          </a:xfrm>
        </p:grpSpPr>
        <p:grpSp>
          <p:nvGrpSpPr>
            <p:cNvPr id="90" name="Grupo 89"/>
            <p:cNvGrpSpPr/>
            <p:nvPr/>
          </p:nvGrpSpPr>
          <p:grpSpPr>
            <a:xfrm>
              <a:off x="6800623" y="3303986"/>
              <a:ext cx="4845729" cy="771056"/>
              <a:chOff x="-1718613" y="1888494"/>
              <a:chExt cx="4845729" cy="771056"/>
            </a:xfrm>
          </p:grpSpPr>
          <p:grpSp>
            <p:nvGrpSpPr>
              <p:cNvPr id="91" name="Grupo 90"/>
              <p:cNvGrpSpPr/>
              <p:nvPr/>
            </p:nvGrpSpPr>
            <p:grpSpPr>
              <a:xfrm>
                <a:off x="-1718613" y="1891751"/>
                <a:ext cx="4845729" cy="764540"/>
                <a:chOff x="2031322" y="1888527"/>
                <a:chExt cx="4845729" cy="764540"/>
              </a:xfrm>
            </p:grpSpPr>
            <p:sp>
              <p:nvSpPr>
                <p:cNvPr id="93" name="Cheurón 92"/>
                <p:cNvSpPr/>
                <p:nvPr/>
              </p:nvSpPr>
              <p:spPr>
                <a:xfrm>
                  <a:off x="2031322" y="1888527"/>
                  <a:ext cx="4845729" cy="764540"/>
                </a:xfrm>
                <a:prstGeom prst="chevron">
                  <a:avLst>
                    <a:gd name="adj" fmla="val 2533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ángulo 93"/>
                <p:cNvSpPr/>
                <p:nvPr/>
              </p:nvSpPr>
              <p:spPr>
                <a:xfrm>
                  <a:off x="5748341" y="1888527"/>
                  <a:ext cx="1128710" cy="7645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2" name="Rectángulo 91"/>
              <p:cNvSpPr/>
              <p:nvPr/>
            </p:nvSpPr>
            <p:spPr>
              <a:xfrm rot="16200000">
                <a:off x="1668655" y="2251162"/>
                <a:ext cx="771056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17" name="CuadroTexto 116"/>
            <p:cNvSpPr txBox="1"/>
            <p:nvPr/>
          </p:nvSpPr>
          <p:spPr>
            <a:xfrm>
              <a:off x="10642449" y="3320468"/>
              <a:ext cx="9957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4000" dirty="0"/>
                <a:t>VIII.</a:t>
              </a:r>
            </a:p>
          </p:txBody>
        </p:sp>
        <p:sp>
          <p:nvSpPr>
            <p:cNvPr id="125" name="Rectángulo redondeado 124"/>
            <p:cNvSpPr/>
            <p:nvPr/>
          </p:nvSpPr>
          <p:spPr>
            <a:xfrm>
              <a:off x="7635278" y="3379508"/>
              <a:ext cx="2800387" cy="6200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PE" sz="1400" dirty="0">
                  <a:solidFill>
                    <a:schemeClr val="tx1"/>
                  </a:solidFill>
                </a:rPr>
                <a:t>PLAN DE RIESGOS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02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574781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87568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996653" y="534008"/>
            <a:ext cx="807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atin typeface="Century Gothic" panose="020B0502020202020204" pitchFamily="34" charset="0"/>
              </a:rPr>
              <a:t>Situación actual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2254395" y="0"/>
            <a:ext cx="2794632" cy="30025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/>
              <a:t>1. Sub Divisiones</a:t>
            </a:r>
          </a:p>
        </p:txBody>
      </p:sp>
      <p:sp>
        <p:nvSpPr>
          <p:cNvPr id="56" name="15 CuadroTexto"/>
          <p:cNvSpPr txBox="1">
            <a:spLocks noChangeArrowheads="1"/>
          </p:cNvSpPr>
          <p:nvPr/>
        </p:nvSpPr>
        <p:spPr bwMode="auto">
          <a:xfrm>
            <a:off x="0" y="1592726"/>
            <a:ext cx="187568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PE" altLang="es-PE" sz="1100" u="sng" dirty="0">
                <a:solidFill>
                  <a:srgbClr val="FFFF00"/>
                </a:solidFill>
                <a:latin typeface="Arial" panose="020B0604020202020204" pitchFamily="34" charset="0"/>
              </a:rPr>
              <a:t>Objetivos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Tx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Alcance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Esquema de Solución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Cronograma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Organización del Proyecto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Comunicación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Gestión de Cambios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Riesgos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96653" y="3810560"/>
            <a:ext cx="807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atin typeface="Century Gothic" panose="020B0502020202020204" pitchFamily="34" charset="0"/>
              </a:rPr>
              <a:t>Objetivo del proyecto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861228" y="1205336"/>
            <a:ext cx="5598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Actualmente el Instituto Continental no posee un repositorio, por tanto los documentos académicos son almacenados físicamente y no son visibles para los interesados, lo que genera:</a:t>
            </a:r>
          </a:p>
          <a:p>
            <a:pPr algn="just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Almacenamiento informal de documentos académicos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Gestión ineficiente de documentos académicos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Limitado acceso a materiales de interés académico.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Carga operativa.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659015" y="4592752"/>
            <a:ext cx="8287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Implementar el Repositorio Institucional del Instituto Continental mediante el </a:t>
            </a:r>
            <a:r>
              <a:rPr lang="es-ES" dirty="0" err="1"/>
              <a:t>DSpace</a:t>
            </a:r>
            <a:r>
              <a:rPr lang="es-ES" dirty="0"/>
              <a:t>, el cual permitirá guarda, clasificar, visualizar y acceder a los documentos académicos de importancia del instituto, alineándose a las disposiciones del “Consejo Nacional de Ciencia, Tecnología e Innovación Tecnológica” (CONCYTEC).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36" y="5185371"/>
            <a:ext cx="1652019" cy="16581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61" y="529321"/>
            <a:ext cx="1097282" cy="107594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9" name="CuadroTexto 18"/>
          <p:cNvSpPr txBox="1"/>
          <p:nvPr/>
        </p:nvSpPr>
        <p:spPr>
          <a:xfrm>
            <a:off x="9400386" y="1313497"/>
            <a:ext cx="248688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Artículos</a:t>
            </a:r>
          </a:p>
          <a:p>
            <a:pPr>
              <a:lnSpc>
                <a:spcPct val="150000"/>
              </a:lnSpc>
            </a:pPr>
            <a:r>
              <a:rPr lang="es-ES" dirty="0"/>
              <a:t>Tesis</a:t>
            </a:r>
          </a:p>
          <a:p>
            <a:pPr>
              <a:lnSpc>
                <a:spcPct val="150000"/>
              </a:lnSpc>
            </a:pPr>
            <a:r>
              <a:rPr lang="es-ES" dirty="0"/>
              <a:t>Manuales</a:t>
            </a:r>
          </a:p>
          <a:p>
            <a:pPr>
              <a:lnSpc>
                <a:spcPct val="150000"/>
              </a:lnSpc>
            </a:pPr>
            <a:r>
              <a:rPr lang="es-ES" dirty="0"/>
              <a:t>Proyectos</a:t>
            </a:r>
          </a:p>
          <a:p>
            <a:pPr>
              <a:lnSpc>
                <a:spcPct val="150000"/>
              </a:lnSpc>
            </a:pPr>
            <a:r>
              <a:rPr lang="es-ES" dirty="0"/>
              <a:t>Otras publicaciones</a:t>
            </a:r>
            <a:endParaRPr lang="es-PE" dirty="0"/>
          </a:p>
        </p:txBody>
      </p:sp>
      <p:grpSp>
        <p:nvGrpSpPr>
          <p:cNvPr id="14" name="Grupo 13"/>
          <p:cNvGrpSpPr/>
          <p:nvPr/>
        </p:nvGrpSpPr>
        <p:grpSpPr>
          <a:xfrm>
            <a:off x="9078558" y="1454161"/>
            <a:ext cx="321828" cy="1986200"/>
            <a:chOff x="9078558" y="1290985"/>
            <a:chExt cx="321828" cy="1986200"/>
          </a:xfrm>
        </p:grpSpPr>
        <p:pic>
          <p:nvPicPr>
            <p:cNvPr id="1030" name="Picture 6" descr="Resultado de imagen para icono documento 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8558" y="1290985"/>
              <a:ext cx="321828" cy="321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Resultado de imagen para icono documento 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8558" y="1693781"/>
              <a:ext cx="321828" cy="321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Resultado de imagen para icono documento 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8558" y="2123591"/>
              <a:ext cx="321828" cy="321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Resultado de imagen para icono documento 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8558" y="2543695"/>
              <a:ext cx="321828" cy="321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Resultado de imagen para icono documento 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8558" y="2955357"/>
              <a:ext cx="321828" cy="321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48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574781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87568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246954" y="310922"/>
            <a:ext cx="8074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atin typeface="Century Gothic" panose="020B0502020202020204" pitchFamily="34" charset="0"/>
              </a:rPr>
              <a:t>Repositorio Institucional IC– Plataforma de contenidos DPACE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2254395" y="0"/>
            <a:ext cx="2794632" cy="30025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/>
              <a:t>1. Modulaciones</a:t>
            </a:r>
          </a:p>
        </p:txBody>
      </p:sp>
      <p:sp>
        <p:nvSpPr>
          <p:cNvPr id="56" name="15 CuadroTexto"/>
          <p:cNvSpPr txBox="1">
            <a:spLocks noChangeArrowheads="1"/>
          </p:cNvSpPr>
          <p:nvPr/>
        </p:nvSpPr>
        <p:spPr bwMode="auto">
          <a:xfrm>
            <a:off x="0" y="1592726"/>
            <a:ext cx="187568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Objetivos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u="sng" dirty="0">
                <a:solidFill>
                  <a:srgbClr val="FFFF00"/>
                </a:solidFill>
                <a:latin typeface="Arial" panose="020B0604020202020204" pitchFamily="34" charset="0"/>
              </a:rPr>
              <a:t>Alcance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Esquema de Solución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Cronograma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Organización del Proyecto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Comunicación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Gestión de Cambios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Riesgos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376286" y="1265029"/>
            <a:ext cx="9539943" cy="5382514"/>
          </a:xfrm>
          <a:prstGeom prst="roundRect">
            <a:avLst>
              <a:gd name="adj" fmla="val 3993"/>
            </a:avLst>
          </a:prstGeom>
          <a:solidFill>
            <a:schemeClr val="accent3">
              <a:lumMod val="60000"/>
              <a:lumOff val="40000"/>
              <a:alpha val="19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8038" b="4524"/>
          <a:stretch/>
        </p:blipFill>
        <p:spPr>
          <a:xfrm>
            <a:off x="2376286" y="1261186"/>
            <a:ext cx="599143" cy="62567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356023" y="1433321"/>
            <a:ext cx="73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considera que la aplicación dará soporte a las siguientes modulaciones: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468438" y="2018096"/>
            <a:ext cx="7355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PE" sz="1400" dirty="0"/>
              <a:t>Levantamiento del repositorio en el sistema </a:t>
            </a:r>
            <a:r>
              <a:rPr lang="es-PE" sz="1400" dirty="0" err="1"/>
              <a:t>DSPace</a:t>
            </a:r>
            <a:r>
              <a:rPr lang="es-PE" sz="1400" dirty="0"/>
              <a:t>, como actualmente se maneja el repositorio institucional de la Universidad, considerando que pueda el instituto tener su propia identidad y administración.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/>
          <a:srcRect l="17767" t="17341" r="18670" b="12061"/>
          <a:stretch/>
        </p:blipFill>
        <p:spPr>
          <a:xfrm>
            <a:off x="7767781" y="2881075"/>
            <a:ext cx="3925455" cy="30682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102" y="2972203"/>
            <a:ext cx="4893953" cy="28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6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574781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87568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246954" y="310922"/>
            <a:ext cx="807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atin typeface="Century Gothic" panose="020B0502020202020204" pitchFamily="34" charset="0"/>
              </a:rPr>
              <a:t>Entregables de Proyecto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2254395" y="0"/>
            <a:ext cx="2794632" cy="30025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/>
              <a:t>2. Entregables a alto nivel</a:t>
            </a:r>
          </a:p>
        </p:txBody>
      </p:sp>
      <p:sp>
        <p:nvSpPr>
          <p:cNvPr id="56" name="15 CuadroTexto"/>
          <p:cNvSpPr txBox="1">
            <a:spLocks noChangeArrowheads="1"/>
          </p:cNvSpPr>
          <p:nvPr/>
        </p:nvSpPr>
        <p:spPr bwMode="auto">
          <a:xfrm>
            <a:off x="0" y="1592726"/>
            <a:ext cx="187568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Objetivos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u="sng" dirty="0">
                <a:solidFill>
                  <a:srgbClr val="FFFF00"/>
                </a:solidFill>
                <a:latin typeface="Arial" panose="020B0604020202020204" pitchFamily="34" charset="0"/>
              </a:rPr>
              <a:t>Alcance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Esquema de Solución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Cronograma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Organización del Proyecto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Comunicación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Gestión de Cambios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Riesgos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34872430"/>
              </p:ext>
            </p:extLst>
          </p:nvPr>
        </p:nvGraphicFramePr>
        <p:xfrm>
          <a:off x="2969842" y="10184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582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574781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87568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246954" y="310922"/>
            <a:ext cx="807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atin typeface="Century Gothic" panose="020B0502020202020204" pitchFamily="34" charset="0"/>
              </a:rPr>
              <a:t>PROPUESTA DE SOLUCIÓN</a:t>
            </a:r>
          </a:p>
        </p:txBody>
      </p:sp>
      <p:sp>
        <p:nvSpPr>
          <p:cNvPr id="56" name="15 CuadroTexto"/>
          <p:cNvSpPr txBox="1">
            <a:spLocks noChangeArrowheads="1"/>
          </p:cNvSpPr>
          <p:nvPr/>
        </p:nvSpPr>
        <p:spPr bwMode="auto">
          <a:xfrm>
            <a:off x="0" y="1592726"/>
            <a:ext cx="187568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Objetivos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Alcance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PE" altLang="es-PE" sz="1100" u="sng" dirty="0">
                <a:solidFill>
                  <a:srgbClr val="FFFF00"/>
                </a:solidFill>
                <a:latin typeface="Arial" panose="020B0604020202020204" pitchFamily="34" charset="0"/>
              </a:rPr>
              <a:t>Esquema de Solución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Cronograma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Organización del Proyecto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Comunicación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Gestión de Cambios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Riesgos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40220" y="946395"/>
            <a:ext cx="8287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El repositorio del Instituto Continental será implementado con el </a:t>
            </a:r>
            <a:r>
              <a:rPr lang="es-ES" dirty="0" err="1"/>
              <a:t>Dspace</a:t>
            </a:r>
            <a:r>
              <a:rPr lang="es-ES" dirty="0"/>
              <a:t>, la misma herramienta que utiliza actualmente la Universidad Continental. El </a:t>
            </a:r>
            <a:r>
              <a:rPr lang="es-ES" dirty="0" err="1"/>
              <a:t>DSpace</a:t>
            </a:r>
            <a:r>
              <a:rPr lang="es-ES" dirty="0"/>
              <a:t> es software de código abierto que provee herramientas para la administración de colecciones digitales, y comúnmente es usada como solución de repositorio bibliográfico institucional. Soporta una gran variedad de datos, incluyendo libros, tesis, fotografías, filmes, video, datos de investigación y otras formas de contenido. El </a:t>
            </a:r>
            <a:r>
              <a:rPr lang="es-ES" dirty="0" err="1"/>
              <a:t>DSpace</a:t>
            </a:r>
            <a:r>
              <a:rPr lang="es-ES" dirty="0"/>
              <a:t> está alineado con las disposiciones del "Consejo Nacional de Ciencia, Tecnología e Innovación Tecnológica" (CONCYTEC).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37" y="1704979"/>
            <a:ext cx="6925411" cy="51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6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574781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87568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246954" y="310922"/>
            <a:ext cx="807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atin typeface="Century Gothic" panose="020B0502020202020204" pitchFamily="34" charset="0"/>
              </a:rPr>
              <a:t>CRONOGRAMA A ALTO NIVEL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2254395" y="0"/>
            <a:ext cx="2794632" cy="30025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/>
              <a:t>1. Sub Divisiones</a:t>
            </a:r>
          </a:p>
        </p:txBody>
      </p:sp>
      <p:sp>
        <p:nvSpPr>
          <p:cNvPr id="56" name="15 CuadroTexto"/>
          <p:cNvSpPr txBox="1">
            <a:spLocks noChangeArrowheads="1"/>
          </p:cNvSpPr>
          <p:nvPr/>
        </p:nvSpPr>
        <p:spPr bwMode="auto">
          <a:xfrm>
            <a:off x="0" y="1592726"/>
            <a:ext cx="187568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Objetivos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Alcance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Esquema de Solución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u="sng" dirty="0">
                <a:solidFill>
                  <a:srgbClr val="FFFF00"/>
                </a:solidFill>
                <a:latin typeface="Arial" panose="020B0604020202020204" pitchFamily="34" charset="0"/>
              </a:rPr>
              <a:t>Cronograma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Organización del Proyecto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Comunicación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Gestión de Cambios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Riesgos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2254395" y="3296920"/>
            <a:ext cx="948766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2083255" y="2725351"/>
            <a:ext cx="762709" cy="506867"/>
            <a:chOff x="1869796" y="3060632"/>
            <a:chExt cx="762709" cy="506867"/>
          </a:xfrm>
        </p:grpSpPr>
        <p:sp>
          <p:nvSpPr>
            <p:cNvPr id="12" name="CuadroTexto 11"/>
            <p:cNvSpPr txBox="1"/>
            <p:nvPr/>
          </p:nvSpPr>
          <p:spPr>
            <a:xfrm>
              <a:off x="1978800" y="3290500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>
                  <a:solidFill>
                    <a:schemeClr val="accent2"/>
                  </a:solidFill>
                </a:rPr>
                <a:t>Inicio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869796" y="3060632"/>
              <a:ext cx="762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/>
                <a:t>Feb 2019</a:t>
              </a:r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3507064" y="299965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/>
              <a:t>MAR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206209" y="300235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/>
              <a:t>ABR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661773" y="3002350"/>
            <a:ext cx="479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/>
              <a:t>MAY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144968" y="299574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/>
              <a:t>JUN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9544711" y="2975787"/>
            <a:ext cx="402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/>
              <a:t>JUL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0806265" y="3002174"/>
            <a:ext cx="477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b="1" dirty="0"/>
              <a:t>AGO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4551886" y="3019647"/>
            <a:ext cx="0" cy="2298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2995595" y="3007900"/>
            <a:ext cx="0" cy="2298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6158575" y="3019313"/>
            <a:ext cx="0" cy="2298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7611576" y="3035717"/>
            <a:ext cx="0" cy="2298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049278" y="3025739"/>
            <a:ext cx="0" cy="2298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0429566" y="3014133"/>
            <a:ext cx="0" cy="2298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11225049" y="2722353"/>
            <a:ext cx="782715" cy="506867"/>
            <a:chOff x="1869796" y="3060632"/>
            <a:chExt cx="782715" cy="506867"/>
          </a:xfrm>
        </p:grpSpPr>
        <p:sp>
          <p:nvSpPr>
            <p:cNvPr id="39" name="CuadroTexto 38"/>
            <p:cNvSpPr txBox="1"/>
            <p:nvPr/>
          </p:nvSpPr>
          <p:spPr>
            <a:xfrm>
              <a:off x="1978800" y="3290500"/>
              <a:ext cx="566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>
                  <a:solidFill>
                    <a:schemeClr val="accent2"/>
                  </a:solidFill>
                </a:rPr>
                <a:t>Cierre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1869796" y="3060632"/>
              <a:ext cx="782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 err="1"/>
                <a:t>Ago</a:t>
              </a:r>
              <a:r>
                <a:rPr lang="es-PE" sz="1200" b="1" dirty="0"/>
                <a:t> 2019</a:t>
              </a:r>
            </a:p>
          </p:txBody>
        </p:sp>
      </p:grpSp>
      <p:cxnSp>
        <p:nvCxnSpPr>
          <p:cNvPr id="28" name="Conector recto 27"/>
          <p:cNvCxnSpPr/>
          <p:nvPr/>
        </p:nvCxnSpPr>
        <p:spPr>
          <a:xfrm>
            <a:off x="2226031" y="3514273"/>
            <a:ext cx="1425680" cy="0"/>
          </a:xfrm>
          <a:prstGeom prst="line">
            <a:avLst/>
          </a:prstGeom>
          <a:ln w="28575">
            <a:solidFill>
              <a:srgbClr val="FFC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3581400" y="3666671"/>
            <a:ext cx="1467627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4922520" y="3795328"/>
            <a:ext cx="2781300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6720840" y="3933212"/>
            <a:ext cx="2072640" cy="0"/>
          </a:xfrm>
          <a:prstGeom prst="line">
            <a:avLst/>
          </a:prstGeom>
          <a:ln w="28575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9908848" y="4233818"/>
            <a:ext cx="1833209" cy="0"/>
          </a:xfrm>
          <a:prstGeom prst="line">
            <a:avLst/>
          </a:prstGeom>
          <a:ln w="28575">
            <a:solidFill>
              <a:schemeClr val="accent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2143140" y="4256194"/>
            <a:ext cx="982320" cy="463325"/>
            <a:chOff x="1869796" y="3060632"/>
            <a:chExt cx="982320" cy="463325"/>
          </a:xfrm>
        </p:grpSpPr>
        <p:sp>
          <p:nvSpPr>
            <p:cNvPr id="53" name="CuadroTexto 52"/>
            <p:cNvSpPr txBox="1"/>
            <p:nvPr/>
          </p:nvSpPr>
          <p:spPr>
            <a:xfrm>
              <a:off x="2104700" y="3246958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>
                  <a:solidFill>
                    <a:schemeClr val="accent2"/>
                  </a:solidFill>
                </a:rPr>
                <a:t>Inicio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869796" y="3060632"/>
              <a:ext cx="982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/>
                <a:t>Feb – Mar15</a:t>
              </a:r>
            </a:p>
          </p:txBody>
        </p:sp>
      </p:grpSp>
      <p:cxnSp>
        <p:nvCxnSpPr>
          <p:cNvPr id="55" name="Conector recto 54"/>
          <p:cNvCxnSpPr/>
          <p:nvPr/>
        </p:nvCxnSpPr>
        <p:spPr>
          <a:xfrm>
            <a:off x="2254395" y="4894930"/>
            <a:ext cx="95792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3301790" y="4233818"/>
            <a:ext cx="1247457" cy="471005"/>
            <a:chOff x="1983529" y="3060632"/>
            <a:chExt cx="1247457" cy="471005"/>
          </a:xfrm>
        </p:grpSpPr>
        <p:sp>
          <p:nvSpPr>
            <p:cNvPr id="58" name="CuadroTexto 57"/>
            <p:cNvSpPr txBox="1"/>
            <p:nvPr/>
          </p:nvSpPr>
          <p:spPr>
            <a:xfrm>
              <a:off x="2072303" y="3254638"/>
              <a:ext cx="9964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>
                  <a:solidFill>
                    <a:srgbClr val="C00000"/>
                  </a:solidFill>
                </a:rPr>
                <a:t>Planificación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1983529" y="3060632"/>
              <a:ext cx="1247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/>
                <a:t>Mar16  –  Abr 25</a:t>
              </a: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6509828" y="4285892"/>
            <a:ext cx="1409060" cy="449849"/>
            <a:chOff x="2063968" y="3074108"/>
            <a:chExt cx="1677126" cy="449849"/>
          </a:xfrm>
        </p:grpSpPr>
        <p:sp>
          <p:nvSpPr>
            <p:cNvPr id="61" name="CuadroTexto 60"/>
            <p:cNvSpPr txBox="1"/>
            <p:nvPr/>
          </p:nvSpPr>
          <p:spPr>
            <a:xfrm>
              <a:off x="2063968" y="3246958"/>
              <a:ext cx="1677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>
                  <a:solidFill>
                    <a:srgbClr val="0070C0"/>
                  </a:solidFill>
                </a:rPr>
                <a:t>Servicios y Alojamiento</a:t>
              </a:r>
              <a:endParaRPr lang="es-PE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2281180" y="3074108"/>
              <a:ext cx="1152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/>
                <a:t>Jun 12 – Jun 24</a:t>
              </a: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8696716" y="4241498"/>
            <a:ext cx="1107996" cy="463325"/>
            <a:chOff x="1983529" y="3060632"/>
            <a:chExt cx="1107996" cy="463325"/>
          </a:xfrm>
        </p:grpSpPr>
        <p:sp>
          <p:nvSpPr>
            <p:cNvPr id="64" name="CuadroTexto 63"/>
            <p:cNvSpPr txBox="1"/>
            <p:nvPr/>
          </p:nvSpPr>
          <p:spPr>
            <a:xfrm>
              <a:off x="2159860" y="3246958"/>
              <a:ext cx="700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>
                  <a:solidFill>
                    <a:srgbClr val="7030A0"/>
                  </a:solidFill>
                </a:rPr>
                <a:t>Pruebas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1983529" y="3060632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/>
                <a:t>Jun 25 – Jul 12</a:t>
              </a: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0326353" y="4256194"/>
            <a:ext cx="1173847" cy="463325"/>
            <a:chOff x="1983529" y="3060632"/>
            <a:chExt cx="1173847" cy="463325"/>
          </a:xfrm>
        </p:grpSpPr>
        <p:sp>
          <p:nvSpPr>
            <p:cNvPr id="67" name="CuadroTexto 66"/>
            <p:cNvSpPr txBox="1"/>
            <p:nvPr/>
          </p:nvSpPr>
          <p:spPr>
            <a:xfrm>
              <a:off x="2295602" y="3246958"/>
              <a:ext cx="566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>
                  <a:solidFill>
                    <a:schemeClr val="accent6"/>
                  </a:solidFill>
                </a:rPr>
                <a:t>Cierre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1983529" y="3060632"/>
              <a:ext cx="117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/>
                <a:t>Jul 13 –  </a:t>
              </a:r>
              <a:r>
                <a:rPr lang="es-PE" sz="1200" b="1" dirty="0" err="1"/>
                <a:t>Ago</a:t>
              </a:r>
              <a:r>
                <a:rPr lang="es-PE" sz="1200" b="1" dirty="0"/>
                <a:t> 15</a:t>
              </a:r>
            </a:p>
          </p:txBody>
        </p:sp>
      </p:grpSp>
      <p:sp>
        <p:nvSpPr>
          <p:cNvPr id="69" name="Llamada rectangular redondeada 68"/>
          <p:cNvSpPr/>
          <p:nvPr/>
        </p:nvSpPr>
        <p:spPr>
          <a:xfrm>
            <a:off x="2100723" y="1361937"/>
            <a:ext cx="2174931" cy="1034360"/>
          </a:xfrm>
          <a:prstGeom prst="wedgeRoundRectCallou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b="1" dirty="0">
                <a:solidFill>
                  <a:srgbClr val="FFC000"/>
                </a:solidFill>
              </a:rPr>
              <a:t>Inicio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/>
                </a:solidFill>
              </a:rPr>
              <a:t>Levantamiento de situación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/>
                </a:solidFill>
              </a:rPr>
              <a:t>Lanzamiento de proyecto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/>
                </a:solidFill>
              </a:rPr>
              <a:t>Ambientación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70" name="Llamada rectangular redondeada 69"/>
          <p:cNvSpPr/>
          <p:nvPr/>
        </p:nvSpPr>
        <p:spPr>
          <a:xfrm>
            <a:off x="5232616" y="5365479"/>
            <a:ext cx="2160130" cy="1246504"/>
          </a:xfrm>
          <a:prstGeom prst="wedgeRoundRectCallout">
            <a:avLst>
              <a:gd name="adj1" fmla="val 19920"/>
              <a:gd name="adj2" fmla="val -79225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b="1" dirty="0">
                <a:solidFill>
                  <a:srgbClr val="0070C0"/>
                </a:solidFill>
              </a:rPr>
              <a:t>Planificación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/>
                </a:solidFill>
              </a:rPr>
              <a:t>Implementación repositorio IC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Servicios y Alojamiento (Hardware)</a:t>
            </a:r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71" name="Llamada rectangular redondeada 70"/>
          <p:cNvSpPr/>
          <p:nvPr/>
        </p:nvSpPr>
        <p:spPr>
          <a:xfrm>
            <a:off x="4551886" y="1322761"/>
            <a:ext cx="2232863" cy="1164337"/>
          </a:xfrm>
          <a:prstGeom prst="wedgeRoundRect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b="1" dirty="0">
              <a:solidFill>
                <a:srgbClr val="FFC000"/>
              </a:solidFill>
            </a:endParaRPr>
          </a:p>
          <a:p>
            <a:r>
              <a:rPr lang="es-PE" sz="1400" b="1" dirty="0">
                <a:solidFill>
                  <a:srgbClr val="C00000"/>
                </a:solidFill>
              </a:rPr>
              <a:t>Planificación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/>
                </a:solidFill>
              </a:rPr>
              <a:t>Evaluación de la Solución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Manejo de información</a:t>
            </a:r>
            <a:endParaRPr lang="es-PE" sz="1200" dirty="0">
              <a:solidFill>
                <a:schemeClr val="tx1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/>
                </a:solidFill>
              </a:rPr>
              <a:t>Filtrado inicial y asignación</a:t>
            </a:r>
          </a:p>
          <a:p>
            <a:pPr algn="ctr"/>
            <a:endParaRPr lang="es-PE" dirty="0"/>
          </a:p>
        </p:txBody>
      </p:sp>
      <p:sp>
        <p:nvSpPr>
          <p:cNvPr id="72" name="Llamada rectangular redondeada 71"/>
          <p:cNvSpPr/>
          <p:nvPr/>
        </p:nvSpPr>
        <p:spPr>
          <a:xfrm>
            <a:off x="7600548" y="5423459"/>
            <a:ext cx="2274427" cy="1034360"/>
          </a:xfrm>
          <a:prstGeom prst="wedgeRoundRectCallout">
            <a:avLst>
              <a:gd name="adj1" fmla="val 19920"/>
              <a:gd name="adj2" fmla="val -83434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7030A0"/>
                </a:solidFill>
              </a:rPr>
              <a:t>Pruebas</a:t>
            </a:r>
            <a:endParaRPr lang="es-PE" sz="1400" b="1" dirty="0">
              <a:solidFill>
                <a:srgbClr val="7030A0"/>
              </a:solidFill>
            </a:endParaRP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/>
                </a:solidFill>
              </a:rPr>
              <a:t>Pruebas Internas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Pruebas con Usuarios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chemeClr val="tx1"/>
                </a:solidFill>
              </a:rPr>
              <a:t>Feedback</a:t>
            </a:r>
            <a:endParaRPr lang="es-PE" sz="1200" dirty="0">
              <a:solidFill>
                <a:schemeClr val="tx1"/>
              </a:solidFill>
            </a:endParaRPr>
          </a:p>
        </p:txBody>
      </p:sp>
      <p:sp>
        <p:nvSpPr>
          <p:cNvPr id="73" name="Llamada rectangular redondeada 72"/>
          <p:cNvSpPr/>
          <p:nvPr/>
        </p:nvSpPr>
        <p:spPr>
          <a:xfrm>
            <a:off x="9530016" y="1308684"/>
            <a:ext cx="2285080" cy="1204159"/>
          </a:xfrm>
          <a:prstGeom prst="wedgeRoundRectCallou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400" b="1" dirty="0">
              <a:solidFill>
                <a:srgbClr val="C00000"/>
              </a:solidFill>
            </a:endParaRPr>
          </a:p>
          <a:p>
            <a:r>
              <a:rPr lang="es-PE" sz="1400" b="1" dirty="0">
                <a:solidFill>
                  <a:schemeClr val="accent6"/>
                </a:solidFill>
              </a:rPr>
              <a:t>Cierre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PE" sz="1200" dirty="0">
                <a:solidFill>
                  <a:schemeClr val="tx1"/>
                </a:solidFill>
              </a:rPr>
              <a:t>Implementación de correcciones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Capacitación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</a:rPr>
              <a:t>Cierre de Proyecto</a:t>
            </a:r>
            <a:endParaRPr lang="es-PE" sz="1200" dirty="0">
              <a:solidFill>
                <a:schemeClr val="tx1"/>
              </a:solidFill>
            </a:endParaRPr>
          </a:p>
          <a:p>
            <a:pPr algn="ctr"/>
            <a:endParaRPr lang="es-PE" dirty="0"/>
          </a:p>
        </p:txBody>
      </p:sp>
      <p:cxnSp>
        <p:nvCxnSpPr>
          <p:cNvPr id="74" name="Conector recto 73"/>
          <p:cNvCxnSpPr/>
          <p:nvPr/>
        </p:nvCxnSpPr>
        <p:spPr>
          <a:xfrm>
            <a:off x="8582908" y="4100852"/>
            <a:ext cx="2397512" cy="0"/>
          </a:xfrm>
          <a:prstGeom prst="line">
            <a:avLst/>
          </a:prstGeom>
          <a:ln w="28575">
            <a:solidFill>
              <a:srgbClr val="7030A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/>
          <p:cNvGrpSpPr/>
          <p:nvPr/>
        </p:nvGrpSpPr>
        <p:grpSpPr>
          <a:xfrm>
            <a:off x="4950623" y="4241498"/>
            <a:ext cx="1310584" cy="463325"/>
            <a:chOff x="1983529" y="3060632"/>
            <a:chExt cx="1310584" cy="463325"/>
          </a:xfrm>
        </p:grpSpPr>
        <p:sp>
          <p:nvSpPr>
            <p:cNvPr id="76" name="CuadroTexto 75"/>
            <p:cNvSpPr txBox="1"/>
            <p:nvPr/>
          </p:nvSpPr>
          <p:spPr>
            <a:xfrm>
              <a:off x="2063968" y="3246958"/>
              <a:ext cx="12301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>
                  <a:solidFill>
                    <a:srgbClr val="0070C0"/>
                  </a:solidFill>
                </a:rPr>
                <a:t>Implementación</a:t>
              </a:r>
              <a:endParaRPr lang="es-PE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1983529" y="3060632"/>
              <a:ext cx="1165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b="1" dirty="0"/>
                <a:t>Abr 26 – Jun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60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574781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87568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5830565" y="321593"/>
            <a:ext cx="290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Century Gothic" panose="020B0502020202020204" pitchFamily="34" charset="0"/>
              </a:rPr>
              <a:t>EQUIPO</a:t>
            </a:r>
            <a:endParaRPr lang="es-PE" sz="2800" dirty="0">
              <a:latin typeface="Century Gothic" panose="020B0502020202020204" pitchFamily="34" charset="0"/>
            </a:endParaRPr>
          </a:p>
        </p:txBody>
      </p:sp>
      <p:sp>
        <p:nvSpPr>
          <p:cNvPr id="45" name="Rectángulo redondeado 44"/>
          <p:cNvSpPr/>
          <p:nvPr/>
        </p:nvSpPr>
        <p:spPr>
          <a:xfrm>
            <a:off x="2254395" y="0"/>
            <a:ext cx="2794632" cy="30025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/>
              <a:t>1. Sub Divisiones</a:t>
            </a:r>
          </a:p>
        </p:txBody>
      </p:sp>
      <p:sp>
        <p:nvSpPr>
          <p:cNvPr id="56" name="15 CuadroTexto"/>
          <p:cNvSpPr txBox="1">
            <a:spLocks noChangeArrowheads="1"/>
          </p:cNvSpPr>
          <p:nvPr/>
        </p:nvSpPr>
        <p:spPr bwMode="auto">
          <a:xfrm>
            <a:off x="0" y="1592726"/>
            <a:ext cx="187568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Objetivos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Alcance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Esquema de Solución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Cronograma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u="sng" dirty="0">
                <a:solidFill>
                  <a:srgbClr val="FFFF00"/>
                </a:solidFill>
                <a:latin typeface="Arial" panose="020B0604020202020204" pitchFamily="34" charset="0"/>
              </a:rPr>
              <a:t>Organización del Proyecto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Comunicación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Gestión de Cambios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Riesgos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2" y="4983938"/>
            <a:ext cx="2326578" cy="18740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37" y="5532989"/>
            <a:ext cx="1127762" cy="1216154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1955811" y="1212738"/>
            <a:ext cx="1663936" cy="1665189"/>
            <a:chOff x="2202314" y="3146484"/>
            <a:chExt cx="1663936" cy="1665189"/>
          </a:xfrm>
        </p:grpSpPr>
        <p:grpSp>
          <p:nvGrpSpPr>
            <p:cNvPr id="15" name="Grupo 14"/>
            <p:cNvGrpSpPr/>
            <p:nvPr/>
          </p:nvGrpSpPr>
          <p:grpSpPr>
            <a:xfrm>
              <a:off x="2202314" y="3146484"/>
              <a:ext cx="1663936" cy="1665189"/>
              <a:chOff x="5865243" y="3629609"/>
              <a:chExt cx="1663936" cy="1665189"/>
            </a:xfrm>
          </p:grpSpPr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2831" y="3629609"/>
                <a:ext cx="911035" cy="1138794"/>
              </a:xfrm>
              <a:prstGeom prst="rect">
                <a:avLst/>
              </a:prstGeom>
            </p:spPr>
          </p:pic>
          <p:sp>
            <p:nvSpPr>
              <p:cNvPr id="18" name="Elipse 17"/>
              <p:cNvSpPr/>
              <p:nvPr/>
            </p:nvSpPr>
            <p:spPr>
              <a:xfrm>
                <a:off x="5865243" y="3630862"/>
                <a:ext cx="1663936" cy="166393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6" name="CuadroTexto 15"/>
            <p:cNvSpPr txBox="1"/>
            <p:nvPr/>
          </p:nvSpPr>
          <p:spPr>
            <a:xfrm>
              <a:off x="2548944" y="4182643"/>
              <a:ext cx="103295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Instituto Continental</a:t>
              </a:r>
              <a:endParaRPr lang="es-PE" sz="1200" dirty="0"/>
            </a:p>
          </p:txBody>
        </p:sp>
      </p:grpSp>
      <p:sp>
        <p:nvSpPr>
          <p:cNvPr id="19" name="Rectángulo 18"/>
          <p:cNvSpPr/>
          <p:nvPr/>
        </p:nvSpPr>
        <p:spPr>
          <a:xfrm>
            <a:off x="4049958" y="1263057"/>
            <a:ext cx="3561216" cy="259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Elda Mora Rojas – Subdirectora IC</a:t>
            </a:r>
          </a:p>
          <a:p>
            <a:pPr algn="ctr"/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049957" y="1607955"/>
            <a:ext cx="3561217" cy="306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Analista OGE e Investigación – Carlos </a:t>
            </a:r>
            <a:r>
              <a:rPr lang="es-ES" sz="1200" dirty="0" err="1">
                <a:solidFill>
                  <a:schemeClr val="tx1"/>
                </a:solidFill>
              </a:rPr>
              <a:t>Davirán</a:t>
            </a:r>
            <a:r>
              <a:rPr lang="es-ES" sz="1200" dirty="0">
                <a:solidFill>
                  <a:schemeClr val="tx1"/>
                </a:solidFill>
              </a:rPr>
              <a:t> Orozco 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049958" y="2000464"/>
            <a:ext cx="3561216" cy="233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Analista OGE - Raúl Lino Esquivel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049958" y="2330586"/>
            <a:ext cx="3561216" cy="430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Jefe Oportunidades Laborales IC- Roberto Pantoja Esquivel</a:t>
            </a:r>
          </a:p>
        </p:txBody>
      </p:sp>
      <p:cxnSp>
        <p:nvCxnSpPr>
          <p:cNvPr id="23" name="Conector angular 22"/>
          <p:cNvCxnSpPr>
            <a:stCxn id="18" idx="6"/>
            <a:endCxn id="19" idx="1"/>
          </p:cNvCxnSpPr>
          <p:nvPr/>
        </p:nvCxnSpPr>
        <p:spPr>
          <a:xfrm flipV="1">
            <a:off x="3619747" y="1392627"/>
            <a:ext cx="430211" cy="653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8" idx="6"/>
            <a:endCxn id="20" idx="1"/>
          </p:cNvCxnSpPr>
          <p:nvPr/>
        </p:nvCxnSpPr>
        <p:spPr>
          <a:xfrm flipV="1">
            <a:off x="3619747" y="1761331"/>
            <a:ext cx="430210" cy="284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8" idx="6"/>
            <a:endCxn id="21" idx="1"/>
          </p:cNvCxnSpPr>
          <p:nvPr/>
        </p:nvCxnSpPr>
        <p:spPr>
          <a:xfrm>
            <a:off x="3619747" y="2045959"/>
            <a:ext cx="430211" cy="71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8" idx="6"/>
            <a:endCxn id="22" idx="1"/>
          </p:cNvCxnSpPr>
          <p:nvPr/>
        </p:nvCxnSpPr>
        <p:spPr>
          <a:xfrm>
            <a:off x="3619747" y="2045959"/>
            <a:ext cx="430211" cy="499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4049958" y="2877927"/>
            <a:ext cx="3561216" cy="44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Jefe de la Modalidad Semipresencial IC – Miguel Cárdenas Agreda</a:t>
            </a:r>
          </a:p>
        </p:txBody>
      </p:sp>
      <p:cxnSp>
        <p:nvCxnSpPr>
          <p:cNvPr id="28" name="Conector angular 27"/>
          <p:cNvCxnSpPr>
            <a:stCxn id="18" idx="6"/>
            <a:endCxn id="27" idx="1"/>
          </p:cNvCxnSpPr>
          <p:nvPr/>
        </p:nvCxnSpPr>
        <p:spPr>
          <a:xfrm>
            <a:off x="3619747" y="2045959"/>
            <a:ext cx="430211" cy="1053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5792000" y="4241112"/>
            <a:ext cx="3163672" cy="4314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Coordinador de Proyectos TIC – </a:t>
            </a:r>
            <a:r>
              <a:rPr lang="es-ES" sz="1200" dirty="0" err="1">
                <a:solidFill>
                  <a:schemeClr val="tx1"/>
                </a:solidFill>
              </a:rPr>
              <a:t>Kelmelt</a:t>
            </a:r>
            <a:r>
              <a:rPr lang="es-ES" sz="1200" dirty="0">
                <a:solidFill>
                  <a:schemeClr val="tx1"/>
                </a:solidFill>
              </a:rPr>
              <a:t> Rojas </a:t>
            </a:r>
            <a:r>
              <a:rPr lang="es-ES" sz="1200" dirty="0" err="1">
                <a:solidFill>
                  <a:schemeClr val="tx1"/>
                </a:solidFill>
              </a:rPr>
              <a:t>Arzapalo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792000" y="4767654"/>
            <a:ext cx="3163672" cy="26250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Hub</a:t>
            </a:r>
            <a:r>
              <a:rPr lang="es-ES" sz="1200" dirty="0">
                <a:solidFill>
                  <a:schemeClr val="tx1"/>
                </a:solidFill>
              </a:rPr>
              <a:t> de Información – Juan Carlos Quispe Solís</a:t>
            </a:r>
          </a:p>
        </p:txBody>
      </p:sp>
      <p:cxnSp>
        <p:nvCxnSpPr>
          <p:cNvPr id="44" name="Conector angular 43"/>
          <p:cNvCxnSpPr>
            <a:stCxn id="53" idx="4"/>
            <a:endCxn id="42" idx="3"/>
          </p:cNvCxnSpPr>
          <p:nvPr/>
        </p:nvCxnSpPr>
        <p:spPr>
          <a:xfrm rot="5400000">
            <a:off x="9238302" y="3167991"/>
            <a:ext cx="1006219" cy="1571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53" idx="4"/>
            <a:endCxn id="54" idx="3"/>
          </p:cNvCxnSpPr>
          <p:nvPr/>
        </p:nvCxnSpPr>
        <p:spPr>
          <a:xfrm rot="5400000">
            <a:off x="8816430" y="3589863"/>
            <a:ext cx="1849963" cy="1571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53" idx="4"/>
            <a:endCxn id="43" idx="3"/>
          </p:cNvCxnSpPr>
          <p:nvPr/>
        </p:nvCxnSpPr>
        <p:spPr>
          <a:xfrm rot="5400000">
            <a:off x="9017268" y="3389025"/>
            <a:ext cx="1448286" cy="1571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9697128" y="1755063"/>
            <a:ext cx="1660043" cy="1695558"/>
            <a:chOff x="8170607" y="3159069"/>
            <a:chExt cx="1660043" cy="1695558"/>
          </a:xfrm>
        </p:grpSpPr>
        <p:grpSp>
          <p:nvGrpSpPr>
            <p:cNvPr id="50" name="Grupo 49"/>
            <p:cNvGrpSpPr/>
            <p:nvPr/>
          </p:nvGrpSpPr>
          <p:grpSpPr>
            <a:xfrm>
              <a:off x="8170607" y="3159069"/>
              <a:ext cx="1660043" cy="1695558"/>
              <a:chOff x="3244646" y="3790839"/>
              <a:chExt cx="1660043" cy="1695558"/>
            </a:xfrm>
          </p:grpSpPr>
          <p:pic>
            <p:nvPicPr>
              <p:cNvPr id="52" name="Imagen 5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614" y="3790839"/>
                <a:ext cx="926218" cy="1199529"/>
              </a:xfrm>
              <a:prstGeom prst="rect">
                <a:avLst/>
              </a:prstGeom>
            </p:spPr>
          </p:pic>
          <p:sp>
            <p:nvSpPr>
              <p:cNvPr id="53" name="Elipse 52"/>
              <p:cNvSpPr/>
              <p:nvPr/>
            </p:nvSpPr>
            <p:spPr>
              <a:xfrm>
                <a:off x="3244646" y="3826354"/>
                <a:ext cx="1660043" cy="1660043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51" name="CuadroTexto 50"/>
            <p:cNvSpPr txBox="1"/>
            <p:nvPr/>
          </p:nvSpPr>
          <p:spPr>
            <a:xfrm>
              <a:off x="8499209" y="4234521"/>
              <a:ext cx="1032950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Universidad Continental</a:t>
              </a:r>
              <a:endParaRPr lang="es-PE" sz="1200" dirty="0"/>
            </a:p>
          </p:txBody>
        </p:sp>
      </p:grpSp>
      <p:sp>
        <p:nvSpPr>
          <p:cNvPr id="54" name="Rectángulo 53"/>
          <p:cNvSpPr/>
          <p:nvPr/>
        </p:nvSpPr>
        <p:spPr>
          <a:xfrm>
            <a:off x="5791999" y="5169331"/>
            <a:ext cx="3163672" cy="26250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Analista de Proyectos TIC – Claudia Oruna Soto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5791999" y="5553644"/>
            <a:ext cx="3163672" cy="26250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Hub</a:t>
            </a:r>
            <a:r>
              <a:rPr lang="es-ES" sz="1200" dirty="0">
                <a:solidFill>
                  <a:schemeClr val="tx1"/>
                </a:solidFill>
              </a:rPr>
              <a:t> de Información – Fredy Romero Espinoza</a:t>
            </a:r>
          </a:p>
        </p:txBody>
      </p:sp>
      <p:cxnSp>
        <p:nvCxnSpPr>
          <p:cNvPr id="58" name="Conector angular 57"/>
          <p:cNvCxnSpPr>
            <a:stCxn id="53" idx="4"/>
            <a:endCxn id="57" idx="3"/>
          </p:cNvCxnSpPr>
          <p:nvPr/>
        </p:nvCxnSpPr>
        <p:spPr>
          <a:xfrm rot="5400000">
            <a:off x="8624273" y="3782020"/>
            <a:ext cx="2234276" cy="1571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4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Proceso 7"/>
            <p:cNvSpPr/>
            <p:nvPr/>
          </p:nvSpPr>
          <p:spPr>
            <a:xfrm>
              <a:off x="1875685" y="0"/>
              <a:ext cx="10316315" cy="300251"/>
            </a:xfrm>
            <a:prstGeom prst="flowChartProcess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Datos 6"/>
            <p:cNvSpPr/>
            <p:nvPr/>
          </p:nvSpPr>
          <p:spPr>
            <a:xfrm>
              <a:off x="574781" y="0"/>
              <a:ext cx="1801505" cy="791570"/>
            </a:xfrm>
            <a:prstGeom prst="flowChartInputOutpu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875685" cy="6858000"/>
            </a:xfrm>
            <a:prstGeom prst="rect">
              <a:avLst/>
            </a:prstGeom>
            <a:solidFill>
              <a:srgbClr val="002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3246954" y="310922"/>
            <a:ext cx="807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atin typeface="Century Gothic" panose="020B0502020202020204" pitchFamily="34" charset="0"/>
              </a:rPr>
              <a:t>Plan de Comunicación</a:t>
            </a:r>
          </a:p>
        </p:txBody>
      </p:sp>
      <p:sp>
        <p:nvSpPr>
          <p:cNvPr id="45" name="Rectángulo redondeado 44"/>
          <p:cNvSpPr/>
          <p:nvPr/>
        </p:nvSpPr>
        <p:spPr>
          <a:xfrm>
            <a:off x="2254395" y="0"/>
            <a:ext cx="2794632" cy="30025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/>
              <a:t>1. Sub Divisiones</a:t>
            </a:r>
          </a:p>
        </p:txBody>
      </p:sp>
      <p:sp>
        <p:nvSpPr>
          <p:cNvPr id="56" name="15 CuadroTexto"/>
          <p:cNvSpPr txBox="1">
            <a:spLocks noChangeArrowheads="1"/>
          </p:cNvSpPr>
          <p:nvPr/>
        </p:nvSpPr>
        <p:spPr bwMode="auto">
          <a:xfrm>
            <a:off x="0" y="1592726"/>
            <a:ext cx="187568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Objetivos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Alcance del Proyecto</a:t>
            </a:r>
          </a:p>
          <a:p>
            <a:pPr eaLnBrk="1" hangingPunct="1">
              <a:spcBef>
                <a:spcPct val="0"/>
              </a:spcBef>
              <a:buFontTx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Esquema de Solución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Cronograma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Organización del Proyecto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+mj-lt"/>
              <a:buAutoNum type="romanUcPeriod"/>
            </a:pPr>
            <a:r>
              <a:rPr lang="es-ES" altLang="es-PE" sz="1100" u="sng" dirty="0">
                <a:solidFill>
                  <a:srgbClr val="FFFF00"/>
                </a:solidFill>
                <a:latin typeface="Arial" panose="020B0604020202020204" pitchFamily="34" charset="0"/>
              </a:rPr>
              <a:t>Plan de Comunicación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PE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Gestión de Cambios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4625" indent="-174625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r>
              <a:rPr lang="es-ES" altLang="es-PE" sz="1100" dirty="0">
                <a:solidFill>
                  <a:schemeClr val="bg1"/>
                </a:solidFill>
                <a:latin typeface="Arial" panose="020B0604020202020204" pitchFamily="34" charset="0"/>
              </a:rPr>
              <a:t>Plan de Riesgos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romanUcPeriod"/>
            </a:pPr>
            <a:endParaRPr lang="es-PE" altLang="es-PE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20108"/>
              </p:ext>
            </p:extLst>
          </p:nvPr>
        </p:nvGraphicFramePr>
        <p:xfrm>
          <a:off x="2648486" y="2116279"/>
          <a:ext cx="8770712" cy="30784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97702">
                  <a:extLst>
                    <a:ext uri="{9D8B030D-6E8A-4147-A177-3AD203B41FA5}">
                      <a16:colId xmlns:a16="http://schemas.microsoft.com/office/drawing/2014/main" val="225775365"/>
                    </a:ext>
                  </a:extLst>
                </a:gridCol>
                <a:gridCol w="1908205">
                  <a:extLst>
                    <a:ext uri="{9D8B030D-6E8A-4147-A177-3AD203B41FA5}">
                      <a16:colId xmlns:a16="http://schemas.microsoft.com/office/drawing/2014/main" val="1249035505"/>
                    </a:ext>
                  </a:extLst>
                </a:gridCol>
                <a:gridCol w="978076">
                  <a:extLst>
                    <a:ext uri="{9D8B030D-6E8A-4147-A177-3AD203B41FA5}">
                      <a16:colId xmlns:a16="http://schemas.microsoft.com/office/drawing/2014/main" val="2314488619"/>
                    </a:ext>
                  </a:extLst>
                </a:gridCol>
                <a:gridCol w="1373617">
                  <a:extLst>
                    <a:ext uri="{9D8B030D-6E8A-4147-A177-3AD203B41FA5}">
                      <a16:colId xmlns:a16="http://schemas.microsoft.com/office/drawing/2014/main" val="2626030784"/>
                    </a:ext>
                  </a:extLst>
                </a:gridCol>
                <a:gridCol w="1244170">
                  <a:extLst>
                    <a:ext uri="{9D8B030D-6E8A-4147-A177-3AD203B41FA5}">
                      <a16:colId xmlns:a16="http://schemas.microsoft.com/office/drawing/2014/main" val="2321804074"/>
                    </a:ext>
                  </a:extLst>
                </a:gridCol>
                <a:gridCol w="1268942">
                  <a:extLst>
                    <a:ext uri="{9D8B030D-6E8A-4147-A177-3AD203B41FA5}">
                      <a16:colId xmlns:a16="http://schemas.microsoft.com/office/drawing/2014/main" val="321078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Maiandra GD" panose="020E0502030308020204" pitchFamily="34" charset="0"/>
                        </a:rPr>
                        <a:t>TIPO DE COMUNICACIÓN</a:t>
                      </a:r>
                      <a:endParaRPr lang="es-PE" sz="14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Maiandra GD" panose="020E0502030308020204" pitchFamily="34" charset="0"/>
                        </a:rPr>
                        <a:t>OBJETIVO</a:t>
                      </a:r>
                      <a:r>
                        <a:rPr lang="es-ES" sz="1400" baseline="0" dirty="0">
                          <a:latin typeface="Maiandra GD" panose="020E0502030308020204" pitchFamily="34" charset="0"/>
                        </a:rPr>
                        <a:t> DE LA COMUNICACIÓN</a:t>
                      </a:r>
                      <a:endParaRPr lang="es-PE" sz="14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Maiandra GD" panose="020E0502030308020204" pitchFamily="34" charset="0"/>
                        </a:rPr>
                        <a:t>MEDIO</a:t>
                      </a:r>
                      <a:endParaRPr lang="es-PE" sz="14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Maiandra GD" panose="020E0502030308020204" pitchFamily="34" charset="0"/>
                        </a:rPr>
                        <a:t>FRECUENCIA</a:t>
                      </a:r>
                      <a:endParaRPr lang="es-PE" sz="14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Maiandra GD" panose="020E0502030308020204" pitchFamily="34" charset="0"/>
                        </a:rPr>
                        <a:t>AUDIENCIA</a:t>
                      </a:r>
                      <a:endParaRPr lang="es-PE" sz="14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Maiandra GD" panose="020E0502030308020204" pitchFamily="34" charset="0"/>
                        </a:rPr>
                        <a:t>ENTREGABLE</a:t>
                      </a:r>
                      <a:endParaRPr lang="es-PE" sz="14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6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Reunión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</a:t>
                      </a:r>
                      <a:r>
                        <a:rPr lang="es-ES" sz="1200" baseline="0" dirty="0" err="1">
                          <a:latin typeface="Maiandra GD" panose="020E0502030308020204" pitchFamily="34" charset="0"/>
                        </a:rPr>
                        <a:t>Kick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Off del proyecto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Presentar el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Objetivo y los Alcances del Proyecto a los usuarios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En Persona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Una vez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Equipo Operativo</a:t>
                      </a:r>
                    </a:p>
                    <a:p>
                      <a:r>
                        <a:rPr lang="es-ES" sz="1200" dirty="0" err="1">
                          <a:latin typeface="Maiandra GD" panose="020E0502030308020204" pitchFamily="34" charset="0"/>
                        </a:rPr>
                        <a:t>Stakeholers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Acta de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Alcance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5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Reunión de Seguimiento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Revisión del status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y porcentaje del Proyecto al Usuario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Maiandra GD" panose="020E0502030308020204" pitchFamily="34" charset="0"/>
                        </a:rPr>
                        <a:t>Webex</a:t>
                      </a:r>
                      <a:r>
                        <a:rPr lang="es-ES" sz="1200" dirty="0">
                          <a:latin typeface="Maiandra GD" panose="020E0502030308020204" pitchFamily="34" charset="0"/>
                        </a:rPr>
                        <a:t> /En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Persona</a:t>
                      </a:r>
                      <a:endParaRPr lang="es-ES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Quincenal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Equipo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Operativo </a:t>
                      </a:r>
                      <a:r>
                        <a:rPr lang="es-ES" sz="1200" baseline="0" dirty="0" err="1">
                          <a:latin typeface="Maiandra GD" panose="020E0502030308020204" pitchFamily="34" charset="0"/>
                        </a:rPr>
                        <a:t>Stakeholders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Acta de Reunión</a:t>
                      </a:r>
                    </a:p>
                    <a:p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4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Reunión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de Revisión de Funcionalidad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Revisar el status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in situ al usuario</a:t>
                      </a:r>
                    </a:p>
                    <a:p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En persona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Cuando se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requiera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Equipo Operativo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Informe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Técnico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1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Reunión de Revisiones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Internas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Revisión</a:t>
                      </a:r>
                      <a:r>
                        <a:rPr lang="es-ES" sz="1200" baseline="0" dirty="0">
                          <a:latin typeface="Maiandra GD" panose="020E0502030308020204" pitchFamily="34" charset="0"/>
                        </a:rPr>
                        <a:t> de avance interno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En persona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Cuando se requiera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Equipo Operativo Proveedor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aiandra GD" panose="020E0502030308020204" pitchFamily="34" charset="0"/>
                        </a:rPr>
                        <a:t>Informe Técnico</a:t>
                      </a:r>
                      <a:endParaRPr lang="es-PE" sz="1200" dirty="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1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527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1058</Words>
  <Application>Microsoft Office PowerPoint</Application>
  <PresentationFormat>Panorámica</PresentationFormat>
  <Paragraphs>336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Maiandra GD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Kelmelt Erick Rojas Arzapalo</dc:creator>
  <cp:lastModifiedBy>Andres Alfredo Soto Ayala</cp:lastModifiedBy>
  <cp:revision>211</cp:revision>
  <dcterms:created xsi:type="dcterms:W3CDTF">2018-06-10T18:28:38Z</dcterms:created>
  <dcterms:modified xsi:type="dcterms:W3CDTF">2022-08-26T04:50:19Z</dcterms:modified>
</cp:coreProperties>
</file>