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0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4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1080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D45431-D51D-430B-9920-57B330F72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s-ES" dirty="0"/>
              <a:t>Base de datos con Laravel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B3076D-9250-48DA-90BC-40A62A95E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 fontScale="92500"/>
          </a:bodyPr>
          <a:lstStyle/>
          <a:p>
            <a:r>
              <a:rPr lang="es-ES" dirty="0"/>
              <a:t>Por:</a:t>
            </a:r>
          </a:p>
          <a:p>
            <a:r>
              <a:rPr lang="es-ES" dirty="0"/>
              <a:t>Jazmín Cortés, Andrés </a:t>
            </a:r>
            <a:r>
              <a:rPr lang="es-ES" dirty="0" err="1"/>
              <a:t>villani</a:t>
            </a:r>
            <a:r>
              <a:rPr lang="es-ES" dirty="0"/>
              <a:t>, Daniel gil y chema parras.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Un collage de bloques de patrones de anillos de madera">
            <a:extLst>
              <a:ext uri="{FF2B5EF4-FFF2-40B4-BE49-F238E27FC236}">
                <a16:creationId xmlns:a16="http://schemas.microsoft.com/office/drawing/2014/main" id="{AC045821-D2CD-492C-92F8-0D015139C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4" r="23335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65272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76C68-AF44-44C2-BED7-FDBF2E4C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E31BA-1B80-4A1D-9FC3-0052FE30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15255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32231C"/>
      </a:dk2>
      <a:lt2>
        <a:srgbClr val="F2F0F3"/>
      </a:lt2>
      <a:accent1>
        <a:srgbClr val="6EB23D"/>
      </a:accent1>
      <a:accent2>
        <a:srgbClr val="96AB30"/>
      </a:accent2>
      <a:accent3>
        <a:srgbClr val="BD9E41"/>
      </a:accent3>
      <a:accent4>
        <a:srgbClr val="B86034"/>
      </a:accent4>
      <a:accent5>
        <a:srgbClr val="CA4650"/>
      </a:accent5>
      <a:accent6>
        <a:srgbClr val="B83476"/>
      </a:accent6>
      <a:hlink>
        <a:srgbClr val="C04E43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12</TotalTime>
  <Words>19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Bell MT</vt:lpstr>
      <vt:lpstr>GlowVTI</vt:lpstr>
      <vt:lpstr>Base de datos con Laravel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con Laravel</dc:title>
  <dc:creator>Chema Parras</dc:creator>
  <cp:lastModifiedBy>Chema Parras</cp:lastModifiedBy>
  <cp:revision>2</cp:revision>
  <dcterms:created xsi:type="dcterms:W3CDTF">2021-06-12T19:04:02Z</dcterms:created>
  <dcterms:modified xsi:type="dcterms:W3CDTF">2021-06-12T19:16:03Z</dcterms:modified>
</cp:coreProperties>
</file>