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1" r:id="rId5"/>
  </p:sldMasterIdLst>
  <p:notesMasterIdLst>
    <p:notesMasterId r:id="rId12"/>
  </p:notesMasterIdLst>
  <p:handoutMasterIdLst>
    <p:handoutMasterId r:id="rId13"/>
  </p:handoutMasterIdLst>
  <p:sldIdLst>
    <p:sldId id="256" r:id="rId6"/>
    <p:sldId id="266" r:id="rId7"/>
    <p:sldId id="265" r:id="rId8"/>
    <p:sldId id="267" r:id="rId9"/>
    <p:sldId id="268" r:id="rId10"/>
    <p:sldId id="258"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132" autoAdjust="0"/>
    <p:restoredTop sz="94660"/>
  </p:normalViewPr>
  <p:slideViewPr>
    <p:cSldViewPr snapToGrid="0">
      <p:cViewPr varScale="1">
        <p:scale>
          <a:sx n="73" d="100"/>
          <a:sy n="73" d="100"/>
        </p:scale>
        <p:origin x="126" y="78"/>
      </p:cViewPr>
      <p:guideLst/>
    </p:cSldViewPr>
  </p:slideViewPr>
  <p:notesTextViewPr>
    <p:cViewPr>
      <p:scale>
        <a:sx n="1" d="1"/>
        <a:sy n="1" d="1"/>
      </p:scale>
      <p:origin x="0" y="0"/>
    </p:cViewPr>
  </p:notesTextViewPr>
  <p:notesViewPr>
    <p:cSldViewPr snapToGrid="0">
      <p:cViewPr varScale="1">
        <p:scale>
          <a:sx n="56" d="100"/>
          <a:sy n="56" d="100"/>
        </p:scale>
        <p:origin x="19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C0D16A-EAB7-4FF9-BD45-4EF6D676C294}" type="datetimeFigureOut">
              <a:rPr lang="es-MX" smtClean="0"/>
              <a:t>20/11/2023</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CCEA83-7360-4590-8525-CF2AE1F9AFEB}" type="slidenum">
              <a:rPr lang="es-MX" smtClean="0"/>
              <a:t>‹Nº›</a:t>
            </a:fld>
            <a:endParaRPr lang="es-MX"/>
          </a:p>
        </p:txBody>
      </p:sp>
    </p:spTree>
    <p:extLst>
      <p:ext uri="{BB962C8B-B14F-4D97-AF65-F5344CB8AC3E}">
        <p14:creationId xmlns:p14="http://schemas.microsoft.com/office/powerpoint/2010/main" val="1489586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D7C29F-2837-464B-8101-7F92C71F287B}" type="datetimeFigureOut">
              <a:rPr lang="es-MX" smtClean="0"/>
              <a:t>20/11/2023</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1F5721-DC95-49D8-A44E-32A76642095E}" type="slidenum">
              <a:rPr lang="es-MX" smtClean="0"/>
              <a:t>‹Nº›</a:t>
            </a:fld>
            <a:endParaRPr lang="es-MX"/>
          </a:p>
        </p:txBody>
      </p:sp>
    </p:spTree>
    <p:extLst>
      <p:ext uri="{BB962C8B-B14F-4D97-AF65-F5344CB8AC3E}">
        <p14:creationId xmlns:p14="http://schemas.microsoft.com/office/powerpoint/2010/main" val="104272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dirty="0" smtClean="0"/>
              <a:t>Haga clic para modificar el estilo de título del patrón</a:t>
            </a:r>
            <a:endParaRPr lang="es-MX"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32A59997-500D-4ADD-8B08-6A68C0A4B454}"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C8CDDA03-CC7C-4C80-9DD3-3B4156A6FD76}" type="slidenum">
              <a:rPr lang="es-MX" smtClean="0"/>
              <a:t>‹Nº›</a:t>
            </a:fld>
            <a:endParaRPr lang="es-MX"/>
          </a:p>
        </p:txBody>
      </p:sp>
    </p:spTree>
    <p:extLst>
      <p:ext uri="{BB962C8B-B14F-4D97-AF65-F5344CB8AC3E}">
        <p14:creationId xmlns:p14="http://schemas.microsoft.com/office/powerpoint/2010/main" val="36971920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50492B1-62A5-443C-94BA-CC6352145F7A}" type="datetimeFigureOut">
              <a:rPr lang="es-MX" smtClean="0"/>
              <a:t>20/11/2023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202562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350492B1-62A5-443C-94BA-CC6352145F7A}" type="datetimeFigureOut">
              <a:rPr lang="es-MX" smtClean="0"/>
              <a:t>20/11/2023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40675817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50492B1-62A5-443C-94BA-CC6352145F7A}"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19612894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350492B1-62A5-443C-94BA-CC6352145F7A}"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6043728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MX" dirty="0"/>
          </a:p>
        </p:txBody>
      </p:sp>
      <p:sp>
        <p:nvSpPr>
          <p:cNvPr id="4" name="Marcador de fecha 3"/>
          <p:cNvSpPr>
            <a:spLocks noGrp="1"/>
          </p:cNvSpPr>
          <p:nvPr>
            <p:ph type="dt" sz="half" idx="10"/>
          </p:nvPr>
        </p:nvSpPr>
        <p:spPr/>
        <p:txBody>
          <a:bodyPr/>
          <a:lstStyle/>
          <a:p>
            <a:fld id="{350492B1-62A5-443C-94BA-CC6352145F7A}"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15653677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9374945" cy="1325563"/>
          </a:xfrm>
        </p:spPr>
        <p:txBody>
          <a:bodyPr/>
          <a:lstStyle/>
          <a:p>
            <a:r>
              <a:rPr lang="es-ES" dirty="0" smtClean="0"/>
              <a:t>Haga clic para modificar el estilo de título del patrón</a:t>
            </a:r>
            <a:endParaRPr lang="es-MX" dirty="0"/>
          </a:p>
        </p:txBody>
      </p:sp>
      <p:sp>
        <p:nvSpPr>
          <p:cNvPr id="3" name="Marcador de fecha 2"/>
          <p:cNvSpPr>
            <a:spLocks noGrp="1"/>
          </p:cNvSpPr>
          <p:nvPr>
            <p:ph type="dt" sz="half" idx="10"/>
          </p:nvPr>
        </p:nvSpPr>
        <p:spPr/>
        <p:txBody>
          <a:bodyPr/>
          <a:lstStyle/>
          <a:p>
            <a:fld id="{32A59997-500D-4ADD-8B08-6A68C0A4B454}" type="datetimeFigureOut">
              <a:rPr lang="es-MX" smtClean="0"/>
              <a:t>20/11/2023</a:t>
            </a:fld>
            <a:endParaRPr lang="es-MX" dirty="0"/>
          </a:p>
        </p:txBody>
      </p:sp>
      <p:sp>
        <p:nvSpPr>
          <p:cNvPr id="4" name="Marcador de pie de página 3"/>
          <p:cNvSpPr>
            <a:spLocks noGrp="1"/>
          </p:cNvSpPr>
          <p:nvPr>
            <p:ph type="ftr" sz="quarter" idx="11"/>
          </p:nvPr>
        </p:nvSpPr>
        <p:spPr/>
        <p:txBody>
          <a:bodyPr/>
          <a:lstStyle/>
          <a:p>
            <a:endParaRPr lang="es-MX" dirty="0"/>
          </a:p>
        </p:txBody>
      </p:sp>
      <p:sp>
        <p:nvSpPr>
          <p:cNvPr id="5" name="Marcador de número de diapositiva 4"/>
          <p:cNvSpPr>
            <a:spLocks noGrp="1"/>
          </p:cNvSpPr>
          <p:nvPr>
            <p:ph type="sldNum" sz="quarter" idx="12"/>
          </p:nvPr>
        </p:nvSpPr>
        <p:spPr/>
        <p:txBody>
          <a:bodyPr/>
          <a:lstStyle/>
          <a:p>
            <a:fld id="{C8CDDA03-CC7C-4C80-9DD3-3B4156A6FD76}" type="slidenum">
              <a:rPr lang="es-MX" smtClean="0"/>
              <a:t>‹Nº›</a:t>
            </a:fld>
            <a:endParaRPr lang="es-MX"/>
          </a:p>
        </p:txBody>
      </p:sp>
      <p:sp>
        <p:nvSpPr>
          <p:cNvPr id="6" name="CuadroTexto 5"/>
          <p:cNvSpPr txBox="1"/>
          <p:nvPr userDrawn="1"/>
        </p:nvSpPr>
        <p:spPr>
          <a:xfrm>
            <a:off x="838200" y="1969477"/>
            <a:ext cx="9374945" cy="4093698"/>
          </a:xfrm>
          <a:prstGeom prst="rect">
            <a:avLst/>
          </a:prstGeom>
          <a:noFill/>
        </p:spPr>
        <p:txBody>
          <a:bodyPr wrap="square" rtlCol="0">
            <a:spAutoFit/>
          </a:bodyPr>
          <a:lstStyle/>
          <a:p>
            <a:endParaRPr lang="es-MX"/>
          </a:p>
        </p:txBody>
      </p:sp>
    </p:spTree>
    <p:extLst>
      <p:ext uri="{BB962C8B-B14F-4D97-AF65-F5344CB8AC3E}">
        <p14:creationId xmlns:p14="http://schemas.microsoft.com/office/powerpoint/2010/main" val="2415409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MX"/>
          </a:p>
        </p:txBody>
      </p:sp>
      <p:sp>
        <p:nvSpPr>
          <p:cNvPr id="4" name="Marcador de fecha 3"/>
          <p:cNvSpPr>
            <a:spLocks noGrp="1"/>
          </p:cNvSpPr>
          <p:nvPr>
            <p:ph type="dt" sz="half" idx="10"/>
          </p:nvPr>
        </p:nvSpPr>
        <p:spPr/>
        <p:txBody>
          <a:bodyPr/>
          <a:lstStyle/>
          <a:p>
            <a:fld id="{350492B1-62A5-443C-94BA-CC6352145F7A}"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34786461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350492B1-62A5-443C-94BA-CC6352145F7A}" type="datetimeFigureOut">
              <a:rPr lang="es-MX" smtClean="0"/>
              <a:t>20/11/2023</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34925836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350492B1-62A5-443C-94BA-CC6352145F7A}" type="datetimeFigureOut">
              <a:rPr lang="es-MX" smtClean="0"/>
              <a:t>20/11/2023</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10561071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350492B1-62A5-443C-94BA-CC6352145F7A}" type="datetimeFigureOut">
              <a:rPr lang="es-MX" smtClean="0"/>
              <a:t>20/11/2023</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33042154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350492B1-62A5-443C-94BA-CC6352145F7A}" type="datetimeFigureOut">
              <a:rPr lang="es-MX" smtClean="0"/>
              <a:t>20/11/2023</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9509150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50492B1-62A5-443C-94BA-CC6352145F7A}" type="datetimeFigureOut">
              <a:rPr lang="es-MX" smtClean="0"/>
              <a:t>20/11/2023</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EB340369-76C1-47A2-B7DE-CDFDBF53D900}" type="slidenum">
              <a:rPr lang="es-MX" smtClean="0"/>
              <a:t>‹Nº›</a:t>
            </a:fld>
            <a:endParaRPr lang="es-MX"/>
          </a:p>
        </p:txBody>
      </p:sp>
    </p:spTree>
    <p:extLst>
      <p:ext uri="{BB962C8B-B14F-4D97-AF65-F5344CB8AC3E}">
        <p14:creationId xmlns:p14="http://schemas.microsoft.com/office/powerpoint/2010/main" val="309379176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heme" Target="../theme/theme2.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smtClean="0"/>
              <a:t>Titulo</a:t>
            </a:r>
            <a:endParaRPr lang="es-MX"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smtClean="0"/>
              <a:t>Texto del tema</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59997-500D-4ADD-8B08-6A68C0A4B454}" type="datetimeFigureOut">
              <a:rPr lang="es-MX" smtClean="0"/>
              <a:t>20/11/2023</a:t>
            </a:fld>
            <a:endParaRPr lang="es-MX"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CDDA03-CC7C-4C80-9DD3-3B4156A6FD76}" type="slidenum">
              <a:rPr lang="es-MX" smtClean="0"/>
              <a:t>‹Nº›</a:t>
            </a:fld>
            <a:endParaRPr lang="es-MX"/>
          </a:p>
        </p:txBody>
      </p:sp>
    </p:spTree>
    <p:extLst>
      <p:ext uri="{BB962C8B-B14F-4D97-AF65-F5344CB8AC3E}">
        <p14:creationId xmlns:p14="http://schemas.microsoft.com/office/powerpoint/2010/main" val="2194873161"/>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492B1-62A5-443C-94BA-CC6352145F7A}" type="datetimeFigureOut">
              <a:rPr lang="es-MX" smtClean="0"/>
              <a:t>20/11/2023</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40369-76C1-47A2-B7DE-CDFDBF53D900}" type="slidenum">
              <a:rPr lang="es-MX" smtClean="0"/>
              <a:t>‹Nº›</a:t>
            </a:fld>
            <a:endParaRPr lang="es-MX"/>
          </a:p>
        </p:txBody>
      </p:sp>
    </p:spTree>
    <p:extLst>
      <p:ext uri="{BB962C8B-B14F-4D97-AF65-F5344CB8AC3E}">
        <p14:creationId xmlns:p14="http://schemas.microsoft.com/office/powerpoint/2010/main" val="2267830009"/>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p:cNvSpPr txBox="1"/>
          <p:nvPr/>
        </p:nvSpPr>
        <p:spPr>
          <a:xfrm>
            <a:off x="4859383" y="4382391"/>
            <a:ext cx="7150133" cy="1938992"/>
          </a:xfrm>
          <a:prstGeom prst="rect">
            <a:avLst/>
          </a:prstGeom>
          <a:noFill/>
        </p:spPr>
        <p:txBody>
          <a:bodyPr wrap="square" rtlCol="0">
            <a:spAutoFit/>
          </a:bodyPr>
          <a:lstStyle/>
          <a:p>
            <a:pPr algn="ctr"/>
            <a:r>
              <a:rPr lang="es-ES" sz="2000" b="1" dirty="0" smtClean="0">
                <a:solidFill>
                  <a:schemeClr val="bg1"/>
                </a:solidFill>
                <a:latin typeface="Arial" panose="020B0604020202020204" pitchFamily="34" charset="0"/>
                <a:cs typeface="Arial" panose="020B0604020202020204" pitchFamily="34" charset="0"/>
              </a:rPr>
              <a:t>DESARROLLO DE UN APLICATIVO WEB PARA LA EVALUACIÓN DOCENTE Y ADMINISTRATIVO DE LA CORPORACIÓN UNIVERSITARIA LATINOAMERICANA</a:t>
            </a:r>
          </a:p>
          <a:p>
            <a:pPr algn="ctr"/>
            <a:endParaRPr lang="es-MX" sz="2000" dirty="0" smtClean="0">
              <a:solidFill>
                <a:schemeClr val="bg1"/>
              </a:solidFill>
              <a:latin typeface="Arial" panose="020B0604020202020204" pitchFamily="34" charset="0"/>
              <a:cs typeface="Arial" panose="020B0604020202020204" pitchFamily="34" charset="0"/>
            </a:endParaRPr>
          </a:p>
          <a:p>
            <a:pPr algn="ctr"/>
            <a:r>
              <a:rPr lang="es-MX" sz="2000" dirty="0" smtClean="0">
                <a:solidFill>
                  <a:schemeClr val="bg1"/>
                </a:solidFill>
                <a:latin typeface="Arial" panose="020B0604020202020204" pitchFamily="34" charset="0"/>
                <a:cs typeface="Arial" panose="020B0604020202020204" pitchFamily="34" charset="0"/>
              </a:rPr>
              <a:t>Andrés Aguirre Ramos, Yamileth Mercado Díaz, Mateo Movilla Mendoza</a:t>
            </a:r>
            <a:endParaRPr lang="es-MX"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79531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5528" y="1617893"/>
            <a:ext cx="10317707" cy="4840740"/>
          </a:xfrm>
        </p:spPr>
        <p:txBody>
          <a:bodyPr>
            <a:normAutofit/>
          </a:bodyPr>
          <a:lstStyle/>
          <a:p>
            <a:pPr marL="0" indent="0" algn="just">
              <a:buNone/>
            </a:pPr>
            <a:r>
              <a:rPr lang="es-ES" altLang="en-US" sz="2000" dirty="0">
                <a:latin typeface="Arial" panose="020B0604020202020204" pitchFamily="34" charset="0"/>
                <a:cs typeface="Arial" panose="020B0604020202020204" pitchFamily="34" charset="0"/>
              </a:rPr>
              <a:t>En Colombia Las tecnologías de la información y la comunicación (TIC) han venido incursionando con mayor éxito en el ámbito de la educación superior universitaria. El análisis de los avances y a su vez la evolución de estas tecnologías resulta necesario en el proceso </a:t>
            </a:r>
            <a:r>
              <a:rPr lang="es-ES" altLang="en-US" sz="2000" dirty="0" smtClean="0">
                <a:latin typeface="Arial" panose="020B0604020202020204" pitchFamily="34" charset="0"/>
                <a:cs typeface="Arial" panose="020B0604020202020204" pitchFamily="34" charset="0"/>
              </a:rPr>
              <a:t>educativo.</a:t>
            </a:r>
          </a:p>
          <a:p>
            <a:pPr marL="0" indent="0" algn="just">
              <a:buNone/>
            </a:pPr>
            <a:r>
              <a:rPr lang="es-ES" altLang="en-US" sz="2000" dirty="0" smtClean="0">
                <a:latin typeface="Arial" panose="020B0604020202020204" pitchFamily="34" charset="0"/>
                <a:cs typeface="Arial" panose="020B0604020202020204" pitchFamily="34" charset="0"/>
              </a:rPr>
              <a:t>Por </a:t>
            </a:r>
            <a:r>
              <a:rPr lang="es-ES" altLang="en-US" sz="2000" dirty="0">
                <a:latin typeface="Arial" panose="020B0604020202020204" pitchFamily="34" charset="0"/>
                <a:cs typeface="Arial" panose="020B0604020202020204" pitchFamily="34" charset="0"/>
              </a:rPr>
              <a:t>otro lado, La Corporación Universitaria Latinoamericana es una institución de educación superior de carácter privado ubicado en la ciudad de Barranquilla, entidad que brinda los servicios de educación en programas tecnológicos, profesionales y especializaciones en la facultad de ingenieras, administración y educación. La institución cuenta con diferentes plataformas en su gestión académica como office 365, Moodle, Q10 entre los mas destacados que lo utilizan docentes, estudiantes y administrativos en sus actividades del día a día. Actualmente la institución cuenta con una plataforma o aplicativo para la evaluación docente sin embargo, los resultados que arroja este software no son de todo deseados por el personal encargado del seguimiento de este tipo de actividades ya que, deben hacer procesos </a:t>
            </a:r>
            <a:r>
              <a:rPr lang="es-ES" altLang="en-US" sz="2000" dirty="0" smtClean="0">
                <a:latin typeface="Arial" panose="020B0604020202020204" pitchFamily="34" charset="0"/>
                <a:cs typeface="Arial" panose="020B0604020202020204" pitchFamily="34" charset="0"/>
              </a:rPr>
              <a:t>posteriores para </a:t>
            </a:r>
            <a:r>
              <a:rPr lang="es-ES" altLang="en-US" sz="2000" dirty="0">
                <a:latin typeface="Arial" panose="020B0604020202020204" pitchFamily="34" charset="0"/>
                <a:cs typeface="Arial" panose="020B0604020202020204" pitchFamily="34" charset="0"/>
              </a:rPr>
              <a:t>obtener resultados cuantitativos y cualitativos lo que </a:t>
            </a:r>
            <a:r>
              <a:rPr lang="es-ES" altLang="en-US" sz="2000" dirty="0" smtClean="0">
                <a:latin typeface="Arial" panose="020B0604020202020204" pitchFamily="34" charset="0"/>
                <a:cs typeface="Arial" panose="020B0604020202020204" pitchFamily="34" charset="0"/>
              </a:rPr>
              <a:t>implica </a:t>
            </a:r>
            <a:r>
              <a:rPr lang="es-ES" altLang="en-US" sz="2000" dirty="0">
                <a:latin typeface="Arial" panose="020B0604020202020204" pitchFamily="34" charset="0"/>
                <a:cs typeface="Arial" panose="020B0604020202020204" pitchFamily="34" charset="0"/>
              </a:rPr>
              <a:t>procesos manuales, más tiempo de trabajo y resultados no automatizados y sistematizados de manera completa.</a:t>
            </a:r>
            <a:endParaRPr lang="es-ES" altLang="en-US" sz="2000" dirty="0" smtClean="0">
              <a:latin typeface="Arial" panose="020B0604020202020204" pitchFamily="34" charset="0"/>
              <a:cs typeface="Arial" panose="020B0604020202020204" pitchFamily="34" charset="0"/>
            </a:endParaRPr>
          </a:p>
        </p:txBody>
      </p:sp>
      <p:sp>
        <p:nvSpPr>
          <p:cNvPr id="4" name="Título 3"/>
          <p:cNvSpPr>
            <a:spLocks noGrp="1"/>
          </p:cNvSpPr>
          <p:nvPr>
            <p:ph type="title"/>
          </p:nvPr>
        </p:nvSpPr>
        <p:spPr>
          <a:xfrm>
            <a:off x="498409" y="292330"/>
            <a:ext cx="10515600" cy="1325563"/>
          </a:xfrm>
        </p:spPr>
        <p:txBody>
          <a:bodyPr/>
          <a:lstStyle/>
          <a:p>
            <a:r>
              <a:rPr lang="es-ES" b="1" dirty="0" smtClean="0">
                <a:latin typeface="Arial" panose="020B0604020202020204" pitchFamily="34" charset="0"/>
                <a:cs typeface="Arial" panose="020B0604020202020204" pitchFamily="34" charset="0"/>
              </a:rPr>
              <a:t>PROBLEMÁTICA</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71117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5528" y="1625375"/>
            <a:ext cx="10317707" cy="4840740"/>
          </a:xfrm>
        </p:spPr>
        <p:txBody>
          <a:bodyPr>
            <a:normAutofit/>
          </a:bodyPr>
          <a:lstStyle/>
          <a:p>
            <a:pPr marL="0" indent="0">
              <a:buNone/>
            </a:pPr>
            <a:r>
              <a:rPr lang="es-ES" altLang="en-US" sz="2400" b="1" dirty="0" smtClean="0">
                <a:latin typeface="Arial" panose="020B0604020202020204" pitchFamily="34" charset="0"/>
                <a:cs typeface="Arial" panose="020B0604020202020204" pitchFamily="34" charset="0"/>
              </a:rPr>
              <a:t>GENERAL</a:t>
            </a:r>
          </a:p>
          <a:p>
            <a:pPr marL="0" indent="0" algn="just">
              <a:buNone/>
            </a:pPr>
            <a:r>
              <a:rPr lang="es-ES" altLang="en-US" sz="2400" dirty="0" smtClean="0">
                <a:latin typeface="Arial" panose="020B0604020202020204" pitchFamily="34" charset="0"/>
                <a:cs typeface="Arial" panose="020B0604020202020204" pitchFamily="34" charset="0"/>
              </a:rPr>
              <a:t>Desarrollar </a:t>
            </a:r>
            <a:r>
              <a:rPr lang="es-ES" altLang="en-US" sz="2400" dirty="0">
                <a:latin typeface="Arial" panose="020B0604020202020204" pitchFamily="34" charset="0"/>
                <a:cs typeface="Arial" panose="020B0604020202020204" pitchFamily="34" charset="0"/>
              </a:rPr>
              <a:t>un aplicativo web para la </a:t>
            </a:r>
            <a:r>
              <a:rPr lang="es-ES" altLang="en-US" sz="2400" dirty="0" smtClean="0">
                <a:latin typeface="Arial" panose="020B0604020202020204" pitchFamily="34" charset="0"/>
                <a:cs typeface="Arial" panose="020B0604020202020204" pitchFamily="34" charset="0"/>
              </a:rPr>
              <a:t>evaluación </a:t>
            </a:r>
            <a:r>
              <a:rPr lang="es-ES" altLang="en-US" sz="2400" dirty="0">
                <a:latin typeface="Arial" panose="020B0604020202020204" pitchFamily="34" charset="0"/>
                <a:cs typeface="Arial" panose="020B0604020202020204" pitchFamily="34" charset="0"/>
              </a:rPr>
              <a:t>docente y administrativo de la </a:t>
            </a:r>
            <a:r>
              <a:rPr lang="es-ES" altLang="en-US" sz="2400" dirty="0" smtClean="0">
                <a:latin typeface="Arial" panose="020B0604020202020204" pitchFamily="34" charset="0"/>
                <a:cs typeface="Arial" panose="020B0604020202020204" pitchFamily="34" charset="0"/>
              </a:rPr>
              <a:t>Corporación </a:t>
            </a:r>
            <a:r>
              <a:rPr lang="es-ES" altLang="en-US" sz="2400" dirty="0">
                <a:latin typeface="Arial" panose="020B0604020202020204" pitchFamily="34" charset="0"/>
                <a:cs typeface="Arial" panose="020B0604020202020204" pitchFamily="34" charset="0"/>
              </a:rPr>
              <a:t>Universitaria </a:t>
            </a:r>
            <a:r>
              <a:rPr lang="es-ES" altLang="en-US" sz="2400" dirty="0" smtClean="0">
                <a:latin typeface="Arial" panose="020B0604020202020204" pitchFamily="34" charset="0"/>
                <a:cs typeface="Arial" panose="020B0604020202020204" pitchFamily="34" charset="0"/>
              </a:rPr>
              <a:t>Latinoamericana.</a:t>
            </a:r>
          </a:p>
          <a:p>
            <a:pPr marL="0" indent="0" algn="just">
              <a:buNone/>
            </a:pPr>
            <a:endParaRPr lang="es-ES" altLang="en-US" sz="2400" b="1" dirty="0">
              <a:latin typeface="Arial" panose="020B0604020202020204" pitchFamily="34" charset="0"/>
              <a:cs typeface="Arial" panose="020B0604020202020204" pitchFamily="34" charset="0"/>
            </a:endParaRPr>
          </a:p>
          <a:p>
            <a:pPr marL="0" indent="0" algn="just">
              <a:buNone/>
            </a:pPr>
            <a:r>
              <a:rPr lang="es-ES" altLang="en-US" sz="2400" b="1" dirty="0" smtClean="0">
                <a:latin typeface="Arial" panose="020B0604020202020204" pitchFamily="34" charset="0"/>
                <a:cs typeface="Arial" panose="020B0604020202020204" pitchFamily="34" charset="0"/>
              </a:rPr>
              <a:t>ESPECIFICOS</a:t>
            </a:r>
          </a:p>
          <a:p>
            <a:pPr marL="457200" indent="-457200" algn="just">
              <a:buAutoNum type="arabicPeriod"/>
            </a:pPr>
            <a:r>
              <a:rPr lang="es-ES" altLang="en-US" sz="2400" dirty="0" smtClean="0">
                <a:latin typeface="Arial" panose="020B0604020202020204" pitchFamily="34" charset="0"/>
                <a:cs typeface="Arial" panose="020B0604020202020204" pitchFamily="34" charset="0"/>
              </a:rPr>
              <a:t>Establecer </a:t>
            </a:r>
            <a:r>
              <a:rPr lang="es-ES" altLang="en-US" sz="2400" dirty="0">
                <a:latin typeface="Arial" panose="020B0604020202020204" pitchFamily="34" charset="0"/>
                <a:cs typeface="Arial" panose="020B0604020202020204" pitchFamily="34" charset="0"/>
              </a:rPr>
              <a:t>los requerimientos funcionales para el aplicativo a partir de las necesidades presentadas</a:t>
            </a:r>
            <a:r>
              <a:rPr lang="es-ES" altLang="en-US" sz="2400" dirty="0" smtClean="0">
                <a:latin typeface="Arial" panose="020B0604020202020204" pitchFamily="34" charset="0"/>
                <a:cs typeface="Arial" panose="020B0604020202020204" pitchFamily="34" charset="0"/>
              </a:rPr>
              <a:t>.</a:t>
            </a:r>
          </a:p>
          <a:p>
            <a:pPr marL="457200" indent="-457200" algn="just">
              <a:buAutoNum type="arabicPeriod"/>
            </a:pPr>
            <a:r>
              <a:rPr lang="es-ES" altLang="en-US" sz="2400" dirty="0">
                <a:latin typeface="Arial" panose="020B0604020202020204" pitchFamily="34" charset="0"/>
                <a:cs typeface="Arial" panose="020B0604020202020204" pitchFamily="34" charset="0"/>
              </a:rPr>
              <a:t>Diseñar el modelo de base de datos relacional que permita almacenar la información de las evaluaciones</a:t>
            </a:r>
            <a:r>
              <a:rPr lang="es-ES" altLang="en-US" sz="2400" dirty="0" smtClean="0">
                <a:latin typeface="Arial" panose="020B0604020202020204" pitchFamily="34" charset="0"/>
                <a:cs typeface="Arial" panose="020B0604020202020204" pitchFamily="34" charset="0"/>
              </a:rPr>
              <a:t>.</a:t>
            </a:r>
          </a:p>
          <a:p>
            <a:pPr marL="457200" indent="-457200" algn="just">
              <a:buAutoNum type="arabicPeriod"/>
            </a:pPr>
            <a:r>
              <a:rPr lang="es-ES" altLang="en-US" sz="2400" dirty="0">
                <a:latin typeface="Arial" panose="020B0604020202020204" pitchFamily="34" charset="0"/>
                <a:cs typeface="Arial" panose="020B0604020202020204" pitchFamily="34" charset="0"/>
              </a:rPr>
              <a:t>Desarrollar el aplicativo backend y frontend funcional de acuerdo a los </a:t>
            </a:r>
            <a:r>
              <a:rPr lang="es-ES" altLang="en-US" sz="2400" dirty="0" smtClean="0">
                <a:latin typeface="Arial" panose="020B0604020202020204" pitchFamily="34" charset="0"/>
                <a:cs typeface="Arial" panose="020B0604020202020204" pitchFamily="34" charset="0"/>
              </a:rPr>
              <a:t>requerimientos </a:t>
            </a:r>
            <a:r>
              <a:rPr lang="es-ES" altLang="en-US" sz="2400" dirty="0">
                <a:latin typeface="Arial" panose="020B0604020202020204" pitchFamily="34" charset="0"/>
                <a:cs typeface="Arial" panose="020B0604020202020204" pitchFamily="34" charset="0"/>
              </a:rPr>
              <a:t>establecidos.</a:t>
            </a:r>
            <a:endParaRPr lang="es-ES" altLang="en-US" sz="2400" dirty="0" smtClean="0">
              <a:latin typeface="Arial" panose="020B0604020202020204" pitchFamily="34" charset="0"/>
              <a:cs typeface="Arial" panose="020B0604020202020204" pitchFamily="34" charset="0"/>
            </a:endParaRPr>
          </a:p>
        </p:txBody>
      </p:sp>
      <p:sp>
        <p:nvSpPr>
          <p:cNvPr id="2" name="Título 1"/>
          <p:cNvSpPr>
            <a:spLocks noGrp="1"/>
          </p:cNvSpPr>
          <p:nvPr>
            <p:ph type="title"/>
          </p:nvPr>
        </p:nvSpPr>
        <p:spPr>
          <a:xfrm>
            <a:off x="550659" y="299812"/>
            <a:ext cx="10317707" cy="1325563"/>
          </a:xfrm>
        </p:spPr>
        <p:txBody>
          <a:bodyPr/>
          <a:lstStyle/>
          <a:p>
            <a:r>
              <a:rPr lang="es-MX" b="1" dirty="0" smtClean="0">
                <a:latin typeface="Arial" panose="020B0604020202020204" pitchFamily="34" charset="0"/>
                <a:cs typeface="Arial" panose="020B0604020202020204" pitchFamily="34" charset="0"/>
              </a:rPr>
              <a:t>OBJETIVOS</a:t>
            </a:r>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9765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15528" y="1625375"/>
            <a:ext cx="10317707" cy="4840740"/>
          </a:xfrm>
        </p:spPr>
        <p:txBody>
          <a:bodyPr>
            <a:normAutofit/>
          </a:bodyPr>
          <a:lstStyle/>
          <a:p>
            <a:pPr marL="0" indent="0">
              <a:buNone/>
            </a:pPr>
            <a:endParaRPr lang="es-ES" altLang="en-US" sz="2400" dirty="0" smtClean="0">
              <a:latin typeface="Arial" panose="020B0604020202020204" pitchFamily="34" charset="0"/>
              <a:cs typeface="Arial" panose="020B0604020202020204" pitchFamily="34" charset="0"/>
            </a:endParaRPr>
          </a:p>
        </p:txBody>
      </p:sp>
      <p:sp>
        <p:nvSpPr>
          <p:cNvPr id="2" name="Título 1"/>
          <p:cNvSpPr>
            <a:spLocks noGrp="1"/>
          </p:cNvSpPr>
          <p:nvPr>
            <p:ph type="title"/>
          </p:nvPr>
        </p:nvSpPr>
        <p:spPr>
          <a:xfrm>
            <a:off x="563722" y="299812"/>
            <a:ext cx="10317707" cy="1325563"/>
          </a:xfrm>
        </p:spPr>
        <p:txBody>
          <a:bodyPr/>
          <a:lstStyle/>
          <a:p>
            <a:r>
              <a:rPr lang="es-MX" b="1" dirty="0" smtClean="0">
                <a:latin typeface="Arial" panose="020B0604020202020204" pitchFamily="34" charset="0"/>
                <a:cs typeface="Arial" panose="020B0604020202020204" pitchFamily="34" charset="0"/>
              </a:rPr>
              <a:t>METODOLOGÍA</a:t>
            </a:r>
            <a:endParaRPr lang="es-MX"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598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smtClean="0">
                <a:latin typeface="Arial" panose="020B0604020202020204" pitchFamily="34" charset="0"/>
                <a:cs typeface="Arial" panose="020B0604020202020204" pitchFamily="34" charset="0"/>
              </a:rPr>
              <a:t>PRUEBA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99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324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133D112555ED44D9545721F9A5C253B" ma:contentTypeVersion="4" ma:contentTypeDescription="Crear nuevo documento." ma:contentTypeScope="" ma:versionID="6e19e6c2b0596e5048d798bbe8a68374">
  <xsd:schema xmlns:xsd="http://www.w3.org/2001/XMLSchema" xmlns:xs="http://www.w3.org/2001/XMLSchema" xmlns:p="http://schemas.microsoft.com/office/2006/metadata/properties" xmlns:ns2="06280ea0-2389-4d99-ab13-309621b1b869" targetNamespace="http://schemas.microsoft.com/office/2006/metadata/properties" ma:root="true" ma:fieldsID="1a2e5fd942eafacbd5d4cc4cd511975e" ns2:_="">
    <xsd:import namespace="06280ea0-2389-4d99-ab13-309621b1b86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280ea0-2389-4d99-ab13-309621b1b8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D97A9E-8B74-494B-A8A4-57BE6CE0B0BC}">
  <ds:schemaRefs>
    <ds:schemaRef ds:uri="http://purl.org/dc/elements/1.1/"/>
    <ds:schemaRef ds:uri="http://schemas.microsoft.com/office/2006/metadata/properties"/>
    <ds:schemaRef ds:uri="06280ea0-2389-4d99-ab13-309621b1b86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D4CE0C4-2A50-4A38-82BB-C7FF29369035}">
  <ds:schemaRefs>
    <ds:schemaRef ds:uri="http://schemas.microsoft.com/sharepoint/v3/contenttype/forms"/>
  </ds:schemaRefs>
</ds:datastoreItem>
</file>

<file path=customXml/itemProps3.xml><?xml version="1.0" encoding="utf-8"?>
<ds:datastoreItem xmlns:ds="http://schemas.openxmlformats.org/officeDocument/2006/customXml" ds:itemID="{E0EF3A9D-51FD-49F9-B115-9E5798BFC8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280ea0-2389-4d99-ab13-309621b1b8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196</TotalTime>
  <Words>299</Words>
  <Application>Microsoft Office PowerPoint</Application>
  <PresentationFormat>Panorámica</PresentationFormat>
  <Paragraphs>16</Paragraphs>
  <Slides>6</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6</vt:i4>
      </vt:variant>
    </vt:vector>
  </HeadingPairs>
  <TitlesOfParts>
    <vt:vector size="11" baseType="lpstr">
      <vt:lpstr>Arial</vt:lpstr>
      <vt:lpstr>Calibri</vt:lpstr>
      <vt:lpstr>Calibri Light</vt:lpstr>
      <vt:lpstr>Tema de Office</vt:lpstr>
      <vt:lpstr>Diseño personalizado</vt:lpstr>
      <vt:lpstr>Presentación de PowerPoint</vt:lpstr>
      <vt:lpstr>PROBLEMÁTICA</vt:lpstr>
      <vt:lpstr>OBJETIVOS</vt:lpstr>
      <vt:lpstr>METODOLOGÍA</vt:lpstr>
      <vt:lpstr>PRUEBA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bryan fernandez</dc:creator>
  <cp:lastModifiedBy>Yamileth</cp:lastModifiedBy>
  <cp:revision>51</cp:revision>
  <dcterms:created xsi:type="dcterms:W3CDTF">2018-08-06T03:53:55Z</dcterms:created>
  <dcterms:modified xsi:type="dcterms:W3CDTF">2023-11-20T19:14:43Z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0x0101004133D112555ED44D9545721F9A5C253B</vt:lpwstr>
  </property>
</Properties>
</file>