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122515CD-C3C2-422B-93E2-9BAAAB3F8C5E}" type="datetimeFigureOut">
              <a:rPr lang="es-CO" smtClean="0"/>
              <a:t>29/05/2018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241202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2515CD-C3C2-422B-93E2-9BAAAB3F8C5E}" type="datetimeFigureOut">
              <a:rPr lang="es-CO" smtClean="0"/>
              <a:t>29/05/2018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70830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2515CD-C3C2-422B-93E2-9BAAAB3F8C5E}" type="datetimeFigureOut">
              <a:rPr lang="es-CO" smtClean="0"/>
              <a:t>29/05/2018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229106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2515CD-C3C2-422B-93E2-9BAAAB3F8C5E}" type="datetimeFigureOut">
              <a:rPr lang="es-CO" smtClean="0"/>
              <a:t>29/05/2018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193411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2515CD-C3C2-422B-93E2-9BAAAB3F8C5E}" type="datetimeFigureOut">
              <a:rPr lang="es-CO" smtClean="0"/>
              <a:t>29/05/2018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198405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122515CD-C3C2-422B-93E2-9BAAAB3F8C5E}" type="datetimeFigureOut">
              <a:rPr lang="es-CO" smtClean="0"/>
              <a:t>29/05/2018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127393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122515CD-C3C2-422B-93E2-9BAAAB3F8C5E}" type="datetimeFigureOut">
              <a:rPr lang="es-CO" smtClean="0"/>
              <a:t>29/05/2018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41114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122515CD-C3C2-422B-93E2-9BAAAB3F8C5E}" type="datetimeFigureOut">
              <a:rPr lang="es-CO" smtClean="0"/>
              <a:t>29/05/2018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28760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2515CD-C3C2-422B-93E2-9BAAAB3F8C5E}" type="datetimeFigureOut">
              <a:rPr lang="es-CO" smtClean="0"/>
              <a:t>29/05/2018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195765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2515CD-C3C2-422B-93E2-9BAAAB3F8C5E}" type="datetimeFigureOut">
              <a:rPr lang="es-CO" smtClean="0"/>
              <a:t>29/05/2018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277880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2515CD-C3C2-422B-93E2-9BAAAB3F8C5E}" type="datetimeFigureOut">
              <a:rPr lang="es-CO" smtClean="0"/>
              <a:t>29/05/2018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C0E1F29-2F06-402B-97D5-8C43CC5D9DE7}" type="slidenum">
              <a:rPr lang="es-CO" smtClean="0"/>
              <a:t>‹Nº›</a:t>
            </a:fld>
            <a:endParaRPr lang="es-CO"/>
          </a:p>
        </p:txBody>
      </p:sp>
    </p:spTree>
    <p:extLst>
      <p:ext uri="{BB962C8B-B14F-4D97-AF65-F5344CB8AC3E}">
        <p14:creationId xmlns:p14="http://schemas.microsoft.com/office/powerpoint/2010/main" val="46712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15CD-C3C2-422B-93E2-9BAAAB3F8C5E}" type="datetimeFigureOut">
              <a:rPr lang="es-CO" smtClean="0"/>
              <a:t>29/05/2018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E1F29-2F06-402B-97D5-8C43CC5D9DE7}" type="slidenum">
              <a:rPr lang="es-CO" smtClean="0"/>
              <a:t>‹Nº›</a:t>
            </a:fld>
            <a:endParaRPr lang="es-CO"/>
          </a:p>
        </p:txBody>
      </p:sp>
    </p:spTree>
    <p:extLst>
      <p:ext uri="{BB962C8B-B14F-4D97-AF65-F5344CB8AC3E}">
        <p14:creationId xmlns:p14="http://schemas.microsoft.com/office/powerpoint/2010/main" val="300558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91298"/>
            <a:ext cx="9144000" cy="2387600"/>
          </a:xfrm>
        </p:spPr>
        <p:txBody>
          <a:bodyPr/>
          <a:lstStyle/>
          <a:p>
            <a:r>
              <a:rPr lang="es-CO" dirty="0" smtClean="0">
                <a:latin typeface="Arial" panose="020B0604020202020204" pitchFamily="34" charset="0"/>
                <a:cs typeface="Arial" panose="020B0604020202020204" pitchFamily="34" charset="0"/>
              </a:rPr>
              <a:t>Monitoreo de Servidores</a:t>
            </a:r>
            <a:endParaRPr lang="es-CO"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CO" dirty="0" smtClean="0">
                <a:latin typeface="Arial" panose="020B0604020202020204" pitchFamily="34" charset="0"/>
                <a:cs typeface="Arial" panose="020B0604020202020204" pitchFamily="34" charset="0"/>
              </a:rPr>
              <a:t>Integrantes:</a:t>
            </a:r>
          </a:p>
          <a:p>
            <a:r>
              <a:rPr lang="es-CO" dirty="0" err="1" smtClean="0">
                <a:latin typeface="Arial" panose="020B0604020202020204" pitchFamily="34" charset="0"/>
                <a:cs typeface="Arial" panose="020B0604020202020204" pitchFamily="34" charset="0"/>
              </a:rPr>
              <a:t>Andres</a:t>
            </a:r>
            <a:r>
              <a:rPr lang="es-CO" dirty="0" smtClean="0">
                <a:latin typeface="Arial" panose="020B0604020202020204" pitchFamily="34" charset="0"/>
                <a:cs typeface="Arial" panose="020B0604020202020204" pitchFamily="34" charset="0"/>
              </a:rPr>
              <a:t> Camilo Zambrano ID 000215917</a:t>
            </a:r>
          </a:p>
          <a:p>
            <a:r>
              <a:rPr lang="es-CO" dirty="0" smtClean="0">
                <a:latin typeface="Arial" panose="020B0604020202020204" pitchFamily="34" charset="0"/>
                <a:cs typeface="Arial" panose="020B0604020202020204" pitchFamily="34" charset="0"/>
              </a:rPr>
              <a:t>Camilo Camargo ID </a:t>
            </a:r>
            <a:r>
              <a:rPr lang="es-CO" dirty="0" smtClean="0">
                <a:latin typeface="Arial" panose="020B0604020202020204" pitchFamily="34" charset="0"/>
                <a:cs typeface="Arial" panose="020B0604020202020204" pitchFamily="34" charset="0"/>
              </a:rPr>
              <a:t>000638040</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6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Conclusiones</a:t>
            </a:r>
            <a:endParaRPr lang="es-CO" dirty="0"/>
          </a:p>
        </p:txBody>
      </p:sp>
      <p:sp>
        <p:nvSpPr>
          <p:cNvPr id="3" name="Marcador de contenido 2"/>
          <p:cNvSpPr>
            <a:spLocks noGrp="1"/>
          </p:cNvSpPr>
          <p:nvPr>
            <p:ph idx="1"/>
          </p:nvPr>
        </p:nvSpPr>
        <p:spPr/>
        <p:txBody>
          <a:bodyPr>
            <a:normAutofit lnSpcReduction="10000"/>
          </a:bodyPr>
          <a:lstStyle/>
          <a:p>
            <a:r>
              <a:rPr lang="es-CO" dirty="0" smtClean="0">
                <a:latin typeface="Arial" panose="020B0604020202020204" pitchFamily="34" charset="0"/>
                <a:cs typeface="Arial" panose="020B0604020202020204" pitchFamily="34" charset="0"/>
              </a:rPr>
              <a:t>PRTG es un dispositivo muy bueno para hacer </a:t>
            </a:r>
            <a:r>
              <a:rPr lang="es-CO" dirty="0" err="1" smtClean="0">
                <a:latin typeface="Arial" panose="020B0604020202020204" pitchFamily="34" charset="0"/>
                <a:cs typeface="Arial" panose="020B0604020202020204" pitchFamily="34" charset="0"/>
              </a:rPr>
              <a:t>monitoreos</a:t>
            </a:r>
            <a:r>
              <a:rPr lang="es-CO" dirty="0" smtClean="0">
                <a:latin typeface="Arial" panose="020B0604020202020204" pitchFamily="34" charset="0"/>
                <a:cs typeface="Arial" panose="020B0604020202020204" pitchFamily="34" charset="0"/>
              </a:rPr>
              <a:t> ya que no solo monitorea los sitios web que  uno escoja si no también puede monitorear el equipo en el cual es instalado confirmando todo tipo de alertas cuando algo falla.</a:t>
            </a:r>
          </a:p>
          <a:p>
            <a:r>
              <a:rPr lang="es-CO" dirty="0" smtClean="0">
                <a:latin typeface="Arial" panose="020B0604020202020204" pitchFamily="34" charset="0"/>
                <a:cs typeface="Arial" panose="020B0604020202020204" pitchFamily="34" charset="0"/>
              </a:rPr>
              <a:t>PRTG tiene muchos sensores de monitores para poder realizar pero algunos no funcionaron en las paginas como el ping solo funciono con Amazon pero con linio no funciono solo arrojaba error y así mismo con el sensor DNS</a:t>
            </a:r>
          </a:p>
          <a:p>
            <a:r>
              <a:rPr lang="es-CO" dirty="0" smtClean="0">
                <a:latin typeface="Arial" panose="020B0604020202020204" pitchFamily="34" charset="0"/>
                <a:cs typeface="Arial" panose="020B0604020202020204" pitchFamily="34" charset="0"/>
              </a:rPr>
              <a:t>El sensor de HTTP si tiene algunos cambios y cuando genera un error el gestor de monitoreo confirma el error y el sensor de SSL si permanece constante</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672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GRACIAS</a:t>
            </a:r>
            <a:endParaRPr lang="es-CO" dirty="0"/>
          </a:p>
        </p:txBody>
      </p:sp>
      <p:sp>
        <p:nvSpPr>
          <p:cNvPr id="3" name="Marcador de contenido 2"/>
          <p:cNvSpPr>
            <a:spLocks noGrp="1"/>
          </p:cNvSpPr>
          <p:nvPr>
            <p:ph idx="1"/>
          </p:nvPr>
        </p:nvSpPr>
        <p:spPr/>
        <p:txBody>
          <a:bodyPr/>
          <a:lstStyle/>
          <a:p>
            <a:r>
              <a:rPr lang="es-CO" dirty="0" smtClean="0"/>
              <a:t>Presentando por:</a:t>
            </a:r>
          </a:p>
          <a:p>
            <a:pPr marL="0" indent="0">
              <a:buNone/>
            </a:pPr>
            <a:r>
              <a:rPr lang="es-CO" dirty="0" err="1" smtClean="0"/>
              <a:t>Andres</a:t>
            </a:r>
            <a:r>
              <a:rPr lang="es-CO" dirty="0" smtClean="0"/>
              <a:t> Camilo Zambrano</a:t>
            </a:r>
          </a:p>
          <a:p>
            <a:pPr marL="0" indent="0">
              <a:buNone/>
            </a:pPr>
            <a:r>
              <a:rPr lang="es-CO" dirty="0" smtClean="0"/>
              <a:t>Camilo </a:t>
            </a:r>
            <a:r>
              <a:rPr lang="es-CO" dirty="0" err="1" smtClean="0"/>
              <a:t>Andres</a:t>
            </a:r>
            <a:r>
              <a:rPr lang="es-CO" dirty="0" smtClean="0"/>
              <a:t> Camargo</a:t>
            </a:r>
          </a:p>
        </p:txBody>
      </p:sp>
    </p:spTree>
    <p:extLst>
      <p:ext uri="{BB962C8B-B14F-4D97-AF65-F5344CB8AC3E}">
        <p14:creationId xmlns:p14="http://schemas.microsoft.com/office/powerpoint/2010/main" val="355958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6837" y="1957589"/>
            <a:ext cx="10515600" cy="1815921"/>
          </a:xfrm>
        </p:spPr>
        <p:txBody>
          <a:bodyPr>
            <a:normAutofit lnSpcReduction="10000"/>
          </a:bodyPr>
          <a:lstStyle/>
          <a:p>
            <a:r>
              <a:rPr lang="es-CO" dirty="0" smtClean="0">
                <a:latin typeface="Arial" panose="020B0604020202020204" pitchFamily="34" charset="0"/>
                <a:cs typeface="Arial" panose="020B0604020202020204" pitchFamily="34" charset="0"/>
              </a:rPr>
              <a:t>En este ejercicio nosotros escogimos dos servidores web los cuales se utilizan para realizar comprar y cumplen funciones parecidas los cuales son Amazon y Linio, empezaremos explicando cada uno de los sitios web y en que  consiste cada uno.</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6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Amazon</a:t>
            </a:r>
            <a:endParaRPr lang="es-CO"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CO" dirty="0" smtClean="0">
                <a:latin typeface="Arial" panose="020B0604020202020204" pitchFamily="34" charset="0"/>
                <a:cs typeface="Arial" panose="020B0604020202020204" pitchFamily="34" charset="0"/>
              </a:rPr>
              <a:t>Amazon es una compañía estadounidense la cual trabaja sobre el comercio electrónico y servicios de computación en la nube, tiene servidores  distribuidos por distintos lugares y fue una de las primeras compañías que empezó a realizar ventas a través de internet no obstante también se reconoce por a ver establecido sitios web en diferentes países a lo largo del mundo para poder comercial con sus productos electrónicos en los demás países, Amazon actualmente maneja su comercio electrónico en diferentes </a:t>
            </a:r>
            <a:r>
              <a:rPr lang="es-CO" dirty="0">
                <a:latin typeface="Arial" panose="020B0604020202020204" pitchFamily="34" charset="0"/>
                <a:cs typeface="Arial" panose="020B0604020202020204" pitchFamily="34" charset="0"/>
              </a:rPr>
              <a:t>líneas de productos, ofreciendo DVD, </a:t>
            </a:r>
            <a:r>
              <a:rPr lang="es-CO" dirty="0" smtClean="0">
                <a:latin typeface="Arial" panose="020B0604020202020204" pitchFamily="34" charset="0"/>
                <a:cs typeface="Arial" panose="020B0604020202020204" pitchFamily="34" charset="0"/>
              </a:rPr>
              <a:t>CD</a:t>
            </a:r>
            <a:r>
              <a:rPr lang="es-CO" dirty="0">
                <a:latin typeface="Arial" panose="020B0604020202020204" pitchFamily="34" charset="0"/>
                <a:cs typeface="Arial" panose="020B0604020202020204" pitchFamily="34" charset="0"/>
              </a:rPr>
              <a:t> de música, software, </a:t>
            </a:r>
            <a:r>
              <a:rPr lang="es-CO" dirty="0" smtClean="0">
                <a:latin typeface="Arial" panose="020B0604020202020204" pitchFamily="34" charset="0"/>
                <a:cs typeface="Arial" panose="020B0604020202020204" pitchFamily="34" charset="0"/>
              </a:rPr>
              <a:t>video juegos</a:t>
            </a:r>
            <a:r>
              <a:rPr lang="es-CO" dirty="0">
                <a:latin typeface="Arial" panose="020B0604020202020204" pitchFamily="34" charset="0"/>
                <a:cs typeface="Arial" panose="020B0604020202020204" pitchFamily="34" charset="0"/>
              </a:rPr>
              <a:t>, electrónica, ropa, muebles, comida, libros, etc.</a:t>
            </a:r>
          </a:p>
        </p:txBody>
      </p:sp>
    </p:spTree>
    <p:extLst>
      <p:ext uri="{BB962C8B-B14F-4D97-AF65-F5344CB8AC3E}">
        <p14:creationId xmlns:p14="http://schemas.microsoft.com/office/powerpoint/2010/main" val="355392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Linio</a:t>
            </a:r>
            <a:endParaRPr lang="es-CO"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CO" dirty="0" smtClean="0">
                <a:latin typeface="Arial" panose="020B0604020202020204" pitchFamily="34" charset="0"/>
                <a:cs typeface="Arial" panose="020B0604020202020204" pitchFamily="34" charset="0"/>
              </a:rPr>
              <a:t>Linio es una empresa latinoamericana la cual es financiada con capital alemán con un concepto de seguridad y confiabilidad para realizar comprar por internet a sus clientes siendo así un portal online en el que se puede hacer la compra de diferentes productos divididos por categorías </a:t>
            </a:r>
            <a:r>
              <a:rPr lang="es-CO" dirty="0">
                <a:latin typeface="Arial" panose="020B0604020202020204" pitchFamily="34" charset="0"/>
                <a:cs typeface="Arial" panose="020B0604020202020204" pitchFamily="34" charset="0"/>
              </a:rPr>
              <a:t>Los productos se pueden cancelar con tarjetas de crédito, tarjetas de débito, pago en efectivo </a:t>
            </a:r>
            <a:r>
              <a:rPr lang="es-CO" dirty="0" smtClean="0">
                <a:latin typeface="Arial" panose="020B0604020202020204" pitchFamily="34" charset="0"/>
                <a:cs typeface="Arial" panose="020B0604020202020204" pitchFamily="34" charset="0"/>
              </a:rPr>
              <a:t>contra entrega y el </a:t>
            </a:r>
            <a:r>
              <a:rPr lang="es-CO" dirty="0">
                <a:latin typeface="Arial" panose="020B0604020202020204" pitchFamily="34" charset="0"/>
                <a:cs typeface="Arial" panose="020B0604020202020204" pitchFamily="34" charset="0"/>
              </a:rPr>
              <a:t>proceso de compra es supervisado por </a:t>
            </a:r>
            <a:r>
              <a:rPr lang="es-CO" dirty="0" smtClean="0">
                <a:latin typeface="Arial" panose="020B0604020202020204" pitchFamily="34" charset="0"/>
                <a:cs typeface="Arial" panose="020B0604020202020204" pitchFamily="34" charset="0"/>
              </a:rPr>
              <a:t>Pagos online, </a:t>
            </a:r>
            <a:r>
              <a:rPr lang="es-CO" dirty="0">
                <a:latin typeface="Arial" panose="020B0604020202020204" pitchFamily="34" charset="0"/>
                <a:cs typeface="Arial" panose="020B0604020202020204" pitchFamily="34" charset="0"/>
              </a:rPr>
              <a:t>líder local en pagos y recaudos por Internet.</a:t>
            </a:r>
          </a:p>
        </p:txBody>
      </p:sp>
    </p:spTree>
    <p:extLst>
      <p:ext uri="{BB962C8B-B14F-4D97-AF65-F5344CB8AC3E}">
        <p14:creationId xmlns:p14="http://schemas.microsoft.com/office/powerpoint/2010/main" val="305057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Graficas</a:t>
            </a:r>
            <a:endParaRPr lang="es-CO"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CO" dirty="0" smtClean="0">
                <a:latin typeface="Arial" panose="020B0604020202020204" pitchFamily="34" charset="0"/>
                <a:cs typeface="Arial" panose="020B0604020202020204" pitchFamily="34" charset="0"/>
              </a:rPr>
              <a:t>Para los dos sitios web se hicieron la prueba con varios sensores para confirmar cuales sensores funcionaban en los dos sitios y los sensores que se escogieron fueron HTTP y SSL, primero se mostrara la grafica del sensor de HTTP de los dos sitios web para realizar la comparación.</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82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Sensor HTTP</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63552"/>
            <a:ext cx="10515600" cy="3275483"/>
          </a:xfrm>
        </p:spPr>
      </p:pic>
      <p:sp>
        <p:nvSpPr>
          <p:cNvPr id="5" name="CuadroTexto 4"/>
          <p:cNvSpPr txBox="1"/>
          <p:nvPr/>
        </p:nvSpPr>
        <p:spPr>
          <a:xfrm>
            <a:off x="3050146" y="1742979"/>
            <a:ext cx="6091707" cy="369332"/>
          </a:xfrm>
          <a:prstGeom prst="rect">
            <a:avLst/>
          </a:prstGeom>
          <a:noFill/>
        </p:spPr>
        <p:txBody>
          <a:bodyPr wrap="square" rtlCol="0">
            <a:spAutoFit/>
          </a:bodyPr>
          <a:lstStyle/>
          <a:p>
            <a:pPr algn="ctr"/>
            <a:r>
              <a:rPr lang="es-CO" dirty="0" smtClean="0">
                <a:latin typeface="Arial" panose="020B0604020202020204" pitchFamily="34" charset="0"/>
                <a:cs typeface="Arial" panose="020B0604020202020204" pitchFamily="34" charset="0"/>
              </a:rPr>
              <a:t>AMAZON</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68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Sensor HTTP</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60013"/>
            <a:ext cx="10515600" cy="3282561"/>
          </a:xfrm>
        </p:spPr>
      </p:pic>
      <p:sp>
        <p:nvSpPr>
          <p:cNvPr id="5" name="CuadroTexto 4"/>
          <p:cNvSpPr txBox="1"/>
          <p:nvPr/>
        </p:nvSpPr>
        <p:spPr>
          <a:xfrm>
            <a:off x="4672884" y="1656018"/>
            <a:ext cx="2846231" cy="369332"/>
          </a:xfrm>
          <a:prstGeom prst="rect">
            <a:avLst/>
          </a:prstGeom>
          <a:noFill/>
        </p:spPr>
        <p:txBody>
          <a:bodyPr wrap="square" rtlCol="0">
            <a:spAutoFit/>
          </a:bodyPr>
          <a:lstStyle/>
          <a:p>
            <a:pPr algn="ctr"/>
            <a:r>
              <a:rPr lang="es-CO" dirty="0" smtClean="0">
                <a:latin typeface="Arial" panose="020B0604020202020204" pitchFamily="34" charset="0"/>
                <a:cs typeface="Arial" panose="020B0604020202020204" pitchFamily="34" charset="0"/>
              </a:rPr>
              <a:t>LINIO</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58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Sensor SSL</a:t>
            </a:r>
            <a:endParaRPr lang="es-CO" dirty="0">
              <a:latin typeface="Arial" panose="020B0604020202020204" pitchFamily="34" charset="0"/>
              <a:cs typeface="Arial" panose="020B0604020202020204" pitchFamily="34" charset="0"/>
            </a:endParaRPr>
          </a:p>
        </p:txBody>
      </p:sp>
      <p:sp>
        <p:nvSpPr>
          <p:cNvPr id="5" name="CuadroTexto 4"/>
          <p:cNvSpPr txBox="1"/>
          <p:nvPr/>
        </p:nvSpPr>
        <p:spPr>
          <a:xfrm>
            <a:off x="4597758" y="1690688"/>
            <a:ext cx="3181081" cy="369332"/>
          </a:xfrm>
          <a:prstGeom prst="rect">
            <a:avLst/>
          </a:prstGeom>
          <a:noFill/>
        </p:spPr>
        <p:txBody>
          <a:bodyPr wrap="square" rtlCol="0">
            <a:spAutoFit/>
          </a:bodyPr>
          <a:lstStyle/>
          <a:p>
            <a:pPr algn="ctr"/>
            <a:r>
              <a:rPr lang="es-CO" dirty="0" smtClean="0">
                <a:latin typeface="Arial" panose="020B0604020202020204" pitchFamily="34" charset="0"/>
                <a:cs typeface="Arial" panose="020B0604020202020204" pitchFamily="34" charset="0"/>
              </a:rPr>
              <a:t>AMAZON</a:t>
            </a:r>
            <a:endParaRPr lang="es-CO" dirty="0">
              <a:latin typeface="Arial" panose="020B0604020202020204" pitchFamily="34" charset="0"/>
              <a:cs typeface="Arial" panose="020B0604020202020204" pitchFamily="34" charset="0"/>
            </a:endParaRPr>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85383"/>
            <a:ext cx="10515600" cy="3231821"/>
          </a:xfrm>
        </p:spPr>
      </p:pic>
    </p:spTree>
    <p:extLst>
      <p:ext uri="{BB962C8B-B14F-4D97-AF65-F5344CB8AC3E}">
        <p14:creationId xmlns:p14="http://schemas.microsoft.com/office/powerpoint/2010/main" val="86271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latin typeface="Arial" panose="020B0604020202020204" pitchFamily="34" charset="0"/>
                <a:cs typeface="Arial" panose="020B0604020202020204" pitchFamily="34" charset="0"/>
              </a:rPr>
              <a:t>Sensor SSL</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23186"/>
            <a:ext cx="10515600" cy="3356215"/>
          </a:xfrm>
        </p:spPr>
      </p:pic>
      <p:sp>
        <p:nvSpPr>
          <p:cNvPr id="5" name="CuadroTexto 4"/>
          <p:cNvSpPr txBox="1"/>
          <p:nvPr/>
        </p:nvSpPr>
        <p:spPr>
          <a:xfrm>
            <a:off x="5009882" y="1690688"/>
            <a:ext cx="2137893" cy="369332"/>
          </a:xfrm>
          <a:prstGeom prst="rect">
            <a:avLst/>
          </a:prstGeom>
          <a:noFill/>
        </p:spPr>
        <p:txBody>
          <a:bodyPr wrap="square" rtlCol="0">
            <a:spAutoFit/>
          </a:bodyPr>
          <a:lstStyle/>
          <a:p>
            <a:pPr algn="ctr"/>
            <a:r>
              <a:rPr lang="es-CO" dirty="0" smtClean="0">
                <a:latin typeface="Arial" panose="020B0604020202020204" pitchFamily="34" charset="0"/>
                <a:cs typeface="Arial" panose="020B0604020202020204" pitchFamily="34" charset="0"/>
              </a:rPr>
              <a:t>LINIO</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20514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3284</TotalTime>
  <Words>412</Words>
  <Application>Microsoft Office PowerPoint</Application>
  <PresentationFormat>Panorámica</PresentationFormat>
  <Paragraphs>27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Monitoreo de Servidores</vt:lpstr>
      <vt:lpstr>Presentación de PowerPoint</vt:lpstr>
      <vt:lpstr>Amazon</vt:lpstr>
      <vt:lpstr>Linio</vt:lpstr>
      <vt:lpstr>Graficas</vt:lpstr>
      <vt:lpstr>Sensor HTTP</vt:lpstr>
      <vt:lpstr>Sensor HTTP</vt:lpstr>
      <vt:lpstr>Sensor SSL</vt:lpstr>
      <vt:lpstr>Sensor SSL</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Monitoreo de Servidores</dc:title>
  <dc:creator>ANDRES CAMILO ZAMBRANO GARCIA</dc:creator>
  <cp:lastModifiedBy>Andres Garcia</cp:lastModifiedBy>
  <cp:revision>6</cp:revision>
  <dcterms:created xsi:type="dcterms:W3CDTF">2018-05-25T14:47:50Z</dcterms:created>
  <dcterms:modified xsi:type="dcterms:W3CDTF">2018-05-30T00:30:50Z</dcterms:modified>
</cp:coreProperties>
</file>