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ink/ink1.xml" ContentType="application/inkml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ink/ink2.xml" ContentType="application/inkml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7"/>
  </p:notesMasterIdLst>
  <p:sldIdLst>
    <p:sldId id="380" r:id="rId2"/>
    <p:sldId id="386" r:id="rId3"/>
    <p:sldId id="420" r:id="rId4"/>
    <p:sldId id="395" r:id="rId5"/>
    <p:sldId id="396" r:id="rId6"/>
    <p:sldId id="397" r:id="rId7"/>
    <p:sldId id="398" r:id="rId8"/>
    <p:sldId id="399" r:id="rId9"/>
    <p:sldId id="400" r:id="rId10"/>
    <p:sldId id="337" r:id="rId11"/>
    <p:sldId id="401" r:id="rId12"/>
    <p:sldId id="339" r:id="rId13"/>
    <p:sldId id="378" r:id="rId14"/>
    <p:sldId id="356" r:id="rId15"/>
    <p:sldId id="357" r:id="rId16"/>
    <p:sldId id="342" r:id="rId17"/>
    <p:sldId id="341" r:id="rId18"/>
    <p:sldId id="405" r:id="rId19"/>
    <p:sldId id="367" r:id="rId20"/>
    <p:sldId id="368" r:id="rId21"/>
    <p:sldId id="370" r:id="rId22"/>
    <p:sldId id="372" r:id="rId23"/>
    <p:sldId id="407" r:id="rId24"/>
    <p:sldId id="419" r:id="rId25"/>
    <p:sldId id="376" r:id="rId26"/>
  </p:sldIdLst>
  <p:sldSz cx="219456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1B93"/>
    <a:srgbClr val="FF85FF"/>
    <a:srgbClr val="F45B56"/>
    <a:srgbClr val="FF7E79"/>
    <a:srgbClr val="F35B56"/>
    <a:srgbClr val="A5A5A5"/>
    <a:srgbClr val="EE7D31"/>
    <a:srgbClr val="D883FF"/>
    <a:srgbClr val="C6E0B5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7" autoAdjust="0"/>
    <p:restoredTop sz="94643"/>
  </p:normalViewPr>
  <p:slideViewPr>
    <p:cSldViewPr>
      <p:cViewPr varScale="1">
        <p:scale>
          <a:sx n="48" d="100"/>
          <a:sy n="48" d="100"/>
        </p:scale>
        <p:origin x="248" y="1392"/>
      </p:cViewPr>
      <p:guideLst>
        <p:guide orient="horz" pos="2880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48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Chart%20in%20Microsoft%20Office%20PowerPoint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\evans\Dropbox\Talks\enigma2017\draw_gen_evasion_figures\figur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\evans\Dropbox\Talks\enigma2017\draw_gen_evasion_figures\figur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\evans\Library\Containers\com.microsoft.Excel\Data\Library\Preferences\AutoRecovery\figures%20(version%201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Chart%20in%20Microsoft%20Office%20PowerPoin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Chart%20in%20Microsoft%20Office%20PowerPoin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Chart%20in%20Microsoft%20Office%20PowerPoint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Workbook2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\evans\Dropbox\Talks\enigma2017\draw_gen_evasion_figures\figur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\evans\Dropbox\Talks\enigma2017\draw_gen_evasion_figures\figur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\evans\Dropbox\Talks\enigma2017\draw_gen_evasion_figures\figur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\evans\Dropbox\Talks\enigma2017\draw_gen_evasion_figures\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'[Chart in Microsoft Office PowerPoint]Sheet1'!$C$1</c:f>
              <c:strCache>
                <c:ptCount val="1"/>
                <c:pt idx="0">
                  <c:v>Accumulated Evasion - PDFRate</c:v>
                </c:pt>
              </c:strCache>
            </c:strRef>
          </c:tx>
          <c:spPr>
            <a:ln w="9842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6"/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'[Chart in Microsoft Office PowerPoint]Sheet1'!$B$2:$B$68</c:f>
              <c:numCache>
                <c:formatCode>General</c:formatCode>
                <c:ptCount val="6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7.0</c:v>
                </c:pt>
                <c:pt idx="6">
                  <c:v>15.0</c:v>
                </c:pt>
                <c:pt idx="7">
                  <c:v>18.0</c:v>
                </c:pt>
                <c:pt idx="8">
                  <c:v>21.0</c:v>
                </c:pt>
                <c:pt idx="9">
                  <c:v>22.0</c:v>
                </c:pt>
                <c:pt idx="10">
                  <c:v>31.0</c:v>
                </c:pt>
                <c:pt idx="11">
                  <c:v>36.0</c:v>
                </c:pt>
                <c:pt idx="12">
                  <c:v>39.0</c:v>
                </c:pt>
                <c:pt idx="13">
                  <c:v>45.0</c:v>
                </c:pt>
                <c:pt idx="14">
                  <c:v>48.0</c:v>
                </c:pt>
                <c:pt idx="15">
                  <c:v>53.0</c:v>
                </c:pt>
                <c:pt idx="16">
                  <c:v>56.0</c:v>
                </c:pt>
                <c:pt idx="17">
                  <c:v>58.0</c:v>
                </c:pt>
                <c:pt idx="18">
                  <c:v>71.0</c:v>
                </c:pt>
                <c:pt idx="19">
                  <c:v>76.0</c:v>
                </c:pt>
                <c:pt idx="20">
                  <c:v>91.0</c:v>
                </c:pt>
                <c:pt idx="21">
                  <c:v>104.0</c:v>
                </c:pt>
                <c:pt idx="22">
                  <c:v>115.0</c:v>
                </c:pt>
                <c:pt idx="23">
                  <c:v>126.0</c:v>
                </c:pt>
                <c:pt idx="24">
                  <c:v>128.0</c:v>
                </c:pt>
                <c:pt idx="25">
                  <c:v>142.0</c:v>
                </c:pt>
                <c:pt idx="26">
                  <c:v>148.0</c:v>
                </c:pt>
                <c:pt idx="27">
                  <c:v>160.0</c:v>
                </c:pt>
                <c:pt idx="28">
                  <c:v>180.0</c:v>
                </c:pt>
                <c:pt idx="29">
                  <c:v>185.0</c:v>
                </c:pt>
                <c:pt idx="30">
                  <c:v>187.0</c:v>
                </c:pt>
                <c:pt idx="31">
                  <c:v>189.0</c:v>
                </c:pt>
                <c:pt idx="32">
                  <c:v>195.0</c:v>
                </c:pt>
                <c:pt idx="33">
                  <c:v>196.0</c:v>
                </c:pt>
                <c:pt idx="34">
                  <c:v>199.0</c:v>
                </c:pt>
                <c:pt idx="35">
                  <c:v>200.0</c:v>
                </c:pt>
                <c:pt idx="36">
                  <c:v>202.0</c:v>
                </c:pt>
                <c:pt idx="37">
                  <c:v>209.0</c:v>
                </c:pt>
                <c:pt idx="38">
                  <c:v>214.0</c:v>
                </c:pt>
                <c:pt idx="39">
                  <c:v>217.0</c:v>
                </c:pt>
                <c:pt idx="40">
                  <c:v>222.0</c:v>
                </c:pt>
                <c:pt idx="41">
                  <c:v>223.0</c:v>
                </c:pt>
                <c:pt idx="42">
                  <c:v>229.0</c:v>
                </c:pt>
                <c:pt idx="43">
                  <c:v>230.0</c:v>
                </c:pt>
                <c:pt idx="44">
                  <c:v>241.0</c:v>
                </c:pt>
                <c:pt idx="45">
                  <c:v>242.0</c:v>
                </c:pt>
                <c:pt idx="46">
                  <c:v>245.0</c:v>
                </c:pt>
                <c:pt idx="47">
                  <c:v>249.0</c:v>
                </c:pt>
                <c:pt idx="48">
                  <c:v>255.0</c:v>
                </c:pt>
                <c:pt idx="49">
                  <c:v>256.0</c:v>
                </c:pt>
                <c:pt idx="50">
                  <c:v>261.0</c:v>
                </c:pt>
                <c:pt idx="51">
                  <c:v>275.0</c:v>
                </c:pt>
                <c:pt idx="52">
                  <c:v>277.0</c:v>
                </c:pt>
                <c:pt idx="53">
                  <c:v>282.0</c:v>
                </c:pt>
                <c:pt idx="54">
                  <c:v>285.0</c:v>
                </c:pt>
                <c:pt idx="55">
                  <c:v>290.0</c:v>
                </c:pt>
                <c:pt idx="56">
                  <c:v>301.0</c:v>
                </c:pt>
                <c:pt idx="57">
                  <c:v>304.0</c:v>
                </c:pt>
                <c:pt idx="58">
                  <c:v>305.0</c:v>
                </c:pt>
                <c:pt idx="59">
                  <c:v>306.0</c:v>
                </c:pt>
                <c:pt idx="60">
                  <c:v>307.0</c:v>
                </c:pt>
                <c:pt idx="61">
                  <c:v>314.0</c:v>
                </c:pt>
                <c:pt idx="62">
                  <c:v>320.0</c:v>
                </c:pt>
                <c:pt idx="63">
                  <c:v>331.0</c:v>
                </c:pt>
                <c:pt idx="64">
                  <c:v>337.0</c:v>
                </c:pt>
                <c:pt idx="65">
                  <c:v>350.0</c:v>
                </c:pt>
                <c:pt idx="66">
                  <c:v>354.0</c:v>
                </c:pt>
              </c:numCache>
            </c:numRef>
          </c:xVal>
          <c:yVal>
            <c:numRef>
              <c:f>'[Chart in Microsoft Office PowerPoint]Sheet1'!$C$2:$C$68</c:f>
              <c:numCache>
                <c:formatCode>General</c:formatCode>
                <c:ptCount val="67"/>
                <c:pt idx="0">
                  <c:v>0.0</c:v>
                </c:pt>
                <c:pt idx="1">
                  <c:v>162.0</c:v>
                </c:pt>
                <c:pt idx="2">
                  <c:v>163.0</c:v>
                </c:pt>
                <c:pt idx="3">
                  <c:v>163.0</c:v>
                </c:pt>
                <c:pt idx="4">
                  <c:v>163.0</c:v>
                </c:pt>
                <c:pt idx="5">
                  <c:v>163.0</c:v>
                </c:pt>
                <c:pt idx="6">
                  <c:v>199.0</c:v>
                </c:pt>
                <c:pt idx="7">
                  <c:v>199.0</c:v>
                </c:pt>
                <c:pt idx="8">
                  <c:v>199.0</c:v>
                </c:pt>
                <c:pt idx="9">
                  <c:v>353.0</c:v>
                </c:pt>
                <c:pt idx="10">
                  <c:v>364.0</c:v>
                </c:pt>
                <c:pt idx="11">
                  <c:v>393.0</c:v>
                </c:pt>
                <c:pt idx="12">
                  <c:v>399.0</c:v>
                </c:pt>
                <c:pt idx="13">
                  <c:v>399.0</c:v>
                </c:pt>
                <c:pt idx="14">
                  <c:v>406.0</c:v>
                </c:pt>
                <c:pt idx="15">
                  <c:v>408.0</c:v>
                </c:pt>
                <c:pt idx="16">
                  <c:v>409.0</c:v>
                </c:pt>
                <c:pt idx="17">
                  <c:v>420.0</c:v>
                </c:pt>
                <c:pt idx="18">
                  <c:v>420.0</c:v>
                </c:pt>
                <c:pt idx="19">
                  <c:v>421.0</c:v>
                </c:pt>
                <c:pt idx="20">
                  <c:v>421.0</c:v>
                </c:pt>
                <c:pt idx="21">
                  <c:v>421.0</c:v>
                </c:pt>
                <c:pt idx="22">
                  <c:v>421.0</c:v>
                </c:pt>
                <c:pt idx="23">
                  <c:v>421.0</c:v>
                </c:pt>
                <c:pt idx="24">
                  <c:v>421.0</c:v>
                </c:pt>
                <c:pt idx="25">
                  <c:v>421.0</c:v>
                </c:pt>
                <c:pt idx="26">
                  <c:v>421.0</c:v>
                </c:pt>
                <c:pt idx="27">
                  <c:v>421.0</c:v>
                </c:pt>
                <c:pt idx="28">
                  <c:v>421.0</c:v>
                </c:pt>
                <c:pt idx="29">
                  <c:v>421.0</c:v>
                </c:pt>
                <c:pt idx="30">
                  <c:v>424.0</c:v>
                </c:pt>
                <c:pt idx="31">
                  <c:v>424.0</c:v>
                </c:pt>
                <c:pt idx="32">
                  <c:v>424.0</c:v>
                </c:pt>
                <c:pt idx="33">
                  <c:v>424.0</c:v>
                </c:pt>
                <c:pt idx="34">
                  <c:v>451.0</c:v>
                </c:pt>
                <c:pt idx="35">
                  <c:v>452.0</c:v>
                </c:pt>
                <c:pt idx="36">
                  <c:v>452.0</c:v>
                </c:pt>
                <c:pt idx="37">
                  <c:v>452.0</c:v>
                </c:pt>
                <c:pt idx="38">
                  <c:v>452.0</c:v>
                </c:pt>
                <c:pt idx="39">
                  <c:v>452.0</c:v>
                </c:pt>
                <c:pt idx="40">
                  <c:v>452.0</c:v>
                </c:pt>
                <c:pt idx="41">
                  <c:v>452.0</c:v>
                </c:pt>
                <c:pt idx="42">
                  <c:v>452.0</c:v>
                </c:pt>
                <c:pt idx="43">
                  <c:v>452.0</c:v>
                </c:pt>
                <c:pt idx="44">
                  <c:v>452.0</c:v>
                </c:pt>
                <c:pt idx="45">
                  <c:v>452.0</c:v>
                </c:pt>
                <c:pt idx="46">
                  <c:v>452.0</c:v>
                </c:pt>
                <c:pt idx="47">
                  <c:v>452.0</c:v>
                </c:pt>
                <c:pt idx="48">
                  <c:v>452.0</c:v>
                </c:pt>
                <c:pt idx="49">
                  <c:v>452.0</c:v>
                </c:pt>
                <c:pt idx="50">
                  <c:v>452.0</c:v>
                </c:pt>
                <c:pt idx="51">
                  <c:v>452.0</c:v>
                </c:pt>
                <c:pt idx="52">
                  <c:v>452.0</c:v>
                </c:pt>
                <c:pt idx="53">
                  <c:v>452.0</c:v>
                </c:pt>
                <c:pt idx="54">
                  <c:v>491.0</c:v>
                </c:pt>
                <c:pt idx="55">
                  <c:v>491.0</c:v>
                </c:pt>
                <c:pt idx="56">
                  <c:v>491.0</c:v>
                </c:pt>
                <c:pt idx="57">
                  <c:v>491.0</c:v>
                </c:pt>
                <c:pt idx="58">
                  <c:v>491.0</c:v>
                </c:pt>
                <c:pt idx="59">
                  <c:v>491.0</c:v>
                </c:pt>
                <c:pt idx="60">
                  <c:v>491.0</c:v>
                </c:pt>
                <c:pt idx="61">
                  <c:v>491.0</c:v>
                </c:pt>
                <c:pt idx="62">
                  <c:v>491.0</c:v>
                </c:pt>
                <c:pt idx="63">
                  <c:v>491.0</c:v>
                </c:pt>
                <c:pt idx="64">
                  <c:v>493.0</c:v>
                </c:pt>
                <c:pt idx="65">
                  <c:v>494.0</c:v>
                </c:pt>
                <c:pt idx="66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2BD-4A6E-B2A7-0EA2BB771EC4}"/>
            </c:ext>
          </c:extLst>
        </c:ser>
        <c:ser>
          <c:idx val="2"/>
          <c:order val="1"/>
          <c:tx>
            <c:strRef>
              <c:f>'[Chart in Microsoft Office PowerPoint]Sheet1'!$E$1</c:f>
              <c:strCache>
                <c:ptCount val="1"/>
                <c:pt idx="0">
                  <c:v>Accumulated Evasion - Hidost</c:v>
                </c:pt>
              </c:strCache>
            </c:strRef>
          </c:tx>
          <c:spPr>
            <a:ln w="952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'[Chart in Microsoft Office PowerPoint]Sheet1'!$B$2:$B$68</c:f>
              <c:numCache>
                <c:formatCode>General</c:formatCode>
                <c:ptCount val="6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7.0</c:v>
                </c:pt>
                <c:pt idx="6">
                  <c:v>15.0</c:v>
                </c:pt>
                <c:pt idx="7">
                  <c:v>18.0</c:v>
                </c:pt>
                <c:pt idx="8">
                  <c:v>21.0</c:v>
                </c:pt>
                <c:pt idx="9">
                  <c:v>22.0</c:v>
                </c:pt>
                <c:pt idx="10">
                  <c:v>31.0</c:v>
                </c:pt>
                <c:pt idx="11">
                  <c:v>36.0</c:v>
                </c:pt>
                <c:pt idx="12">
                  <c:v>39.0</c:v>
                </c:pt>
                <c:pt idx="13">
                  <c:v>45.0</c:v>
                </c:pt>
                <c:pt idx="14">
                  <c:v>48.0</c:v>
                </c:pt>
                <c:pt idx="15">
                  <c:v>53.0</c:v>
                </c:pt>
                <c:pt idx="16">
                  <c:v>56.0</c:v>
                </c:pt>
                <c:pt idx="17">
                  <c:v>58.0</c:v>
                </c:pt>
                <c:pt idx="18">
                  <c:v>71.0</c:v>
                </c:pt>
                <c:pt idx="19">
                  <c:v>76.0</c:v>
                </c:pt>
                <c:pt idx="20">
                  <c:v>91.0</c:v>
                </c:pt>
                <c:pt idx="21">
                  <c:v>104.0</c:v>
                </c:pt>
                <c:pt idx="22">
                  <c:v>115.0</c:v>
                </c:pt>
                <c:pt idx="23">
                  <c:v>126.0</c:v>
                </c:pt>
                <c:pt idx="24">
                  <c:v>128.0</c:v>
                </c:pt>
                <c:pt idx="25">
                  <c:v>142.0</c:v>
                </c:pt>
                <c:pt idx="26">
                  <c:v>148.0</c:v>
                </c:pt>
                <c:pt idx="27">
                  <c:v>160.0</c:v>
                </c:pt>
                <c:pt idx="28">
                  <c:v>180.0</c:v>
                </c:pt>
                <c:pt idx="29">
                  <c:v>185.0</c:v>
                </c:pt>
                <c:pt idx="30">
                  <c:v>187.0</c:v>
                </c:pt>
                <c:pt idx="31">
                  <c:v>189.0</c:v>
                </c:pt>
                <c:pt idx="32">
                  <c:v>195.0</c:v>
                </c:pt>
                <c:pt idx="33">
                  <c:v>196.0</c:v>
                </c:pt>
                <c:pt idx="34">
                  <c:v>199.0</c:v>
                </c:pt>
                <c:pt idx="35">
                  <c:v>200.0</c:v>
                </c:pt>
                <c:pt idx="36">
                  <c:v>202.0</c:v>
                </c:pt>
                <c:pt idx="37">
                  <c:v>209.0</c:v>
                </c:pt>
                <c:pt idx="38">
                  <c:v>214.0</c:v>
                </c:pt>
                <c:pt idx="39">
                  <c:v>217.0</c:v>
                </c:pt>
                <c:pt idx="40">
                  <c:v>222.0</c:v>
                </c:pt>
                <c:pt idx="41">
                  <c:v>223.0</c:v>
                </c:pt>
                <c:pt idx="42">
                  <c:v>229.0</c:v>
                </c:pt>
                <c:pt idx="43">
                  <c:v>230.0</c:v>
                </c:pt>
                <c:pt idx="44">
                  <c:v>241.0</c:v>
                </c:pt>
                <c:pt idx="45">
                  <c:v>242.0</c:v>
                </c:pt>
                <c:pt idx="46">
                  <c:v>245.0</c:v>
                </c:pt>
                <c:pt idx="47">
                  <c:v>249.0</c:v>
                </c:pt>
                <c:pt idx="48">
                  <c:v>255.0</c:v>
                </c:pt>
                <c:pt idx="49">
                  <c:v>256.0</c:v>
                </c:pt>
                <c:pt idx="50">
                  <c:v>261.0</c:v>
                </c:pt>
                <c:pt idx="51">
                  <c:v>275.0</c:v>
                </c:pt>
                <c:pt idx="52">
                  <c:v>277.0</c:v>
                </c:pt>
                <c:pt idx="53">
                  <c:v>282.0</c:v>
                </c:pt>
                <c:pt idx="54">
                  <c:v>285.0</c:v>
                </c:pt>
                <c:pt idx="55">
                  <c:v>290.0</c:v>
                </c:pt>
                <c:pt idx="56">
                  <c:v>301.0</c:v>
                </c:pt>
                <c:pt idx="57">
                  <c:v>304.0</c:v>
                </c:pt>
                <c:pt idx="58">
                  <c:v>305.0</c:v>
                </c:pt>
                <c:pt idx="59">
                  <c:v>306.0</c:v>
                </c:pt>
                <c:pt idx="60">
                  <c:v>307.0</c:v>
                </c:pt>
                <c:pt idx="61">
                  <c:v>314.0</c:v>
                </c:pt>
                <c:pt idx="62">
                  <c:v>320.0</c:v>
                </c:pt>
                <c:pt idx="63">
                  <c:v>331.0</c:v>
                </c:pt>
                <c:pt idx="64">
                  <c:v>337.0</c:v>
                </c:pt>
                <c:pt idx="65">
                  <c:v>350.0</c:v>
                </c:pt>
                <c:pt idx="66">
                  <c:v>354.0</c:v>
                </c:pt>
              </c:numCache>
            </c:numRef>
          </c:xVal>
          <c:yVal>
            <c:numRef>
              <c:f>'[Chart in Microsoft Office PowerPoint]Sheet1'!$E$2:$E$68</c:f>
              <c:numCache>
                <c:formatCode>General</c:formatCode>
                <c:ptCount val="67"/>
                <c:pt idx="0">
                  <c:v>0.0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40.0</c:v>
                </c:pt>
                <c:pt idx="7">
                  <c:v>40.0</c:v>
                </c:pt>
                <c:pt idx="8">
                  <c:v>52.0</c:v>
                </c:pt>
                <c:pt idx="9">
                  <c:v>55.0</c:v>
                </c:pt>
                <c:pt idx="10">
                  <c:v>57.0</c:v>
                </c:pt>
                <c:pt idx="11">
                  <c:v>249.0</c:v>
                </c:pt>
                <c:pt idx="12">
                  <c:v>288.0</c:v>
                </c:pt>
                <c:pt idx="13">
                  <c:v>337.0</c:v>
                </c:pt>
                <c:pt idx="14">
                  <c:v>391.0</c:v>
                </c:pt>
                <c:pt idx="15">
                  <c:v>391.0</c:v>
                </c:pt>
                <c:pt idx="16">
                  <c:v>395.0</c:v>
                </c:pt>
                <c:pt idx="17">
                  <c:v>397.0</c:v>
                </c:pt>
                <c:pt idx="18">
                  <c:v>397.0</c:v>
                </c:pt>
                <c:pt idx="19">
                  <c:v>399.0</c:v>
                </c:pt>
                <c:pt idx="20">
                  <c:v>498.0</c:v>
                </c:pt>
                <c:pt idx="21">
                  <c:v>498.0</c:v>
                </c:pt>
                <c:pt idx="22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2BD-4A6E-B2A7-0EA2BB771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78330720"/>
        <c:axId val="-1478328672"/>
      </c:scatterChart>
      <c:valAx>
        <c:axId val="-1478330720"/>
        <c:scaling>
          <c:orientation val="minMax"/>
          <c:max val="360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8328672"/>
        <c:crosses val="autoZero"/>
        <c:crossBetween val="midCat"/>
      </c:valAx>
      <c:valAx>
        <c:axId val="-1478328672"/>
        <c:scaling>
          <c:orientation val="minMax"/>
          <c:max val="500.0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8330720"/>
        <c:crossesAt val="0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4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6"/>
          <c:order val="0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829-4BE1-8B6A-73EB4745AEE0}"/>
            </c:ext>
          </c:extLst>
        </c:ser>
        <c:ser>
          <c:idx val="7"/>
          <c:order val="1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829-4BE1-8B6A-73EB4745AEE0}"/>
            </c:ext>
          </c:extLst>
        </c:ser>
        <c:ser>
          <c:idx val="8"/>
          <c:order val="2"/>
          <c:tx>
            <c:strRef>
              <c:f>data!$A$1003</c:f>
              <c:strCache>
                <c:ptCount val="1"/>
                <c:pt idx="0">
                  <c:v>Hidost16_adv_retrain2</c:v>
                </c:pt>
              </c:strCache>
            </c:strRef>
          </c:tx>
          <c:spPr>
            <a:ln w="412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7030A0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829-4BE1-8B6A-73EB4745AEE0}"/>
              </c:ext>
            </c:extLst>
          </c:dPt>
          <c:xVal>
            <c:numRef>
              <c:f>data!$A$1004:$A$1033</c:f>
              <c:numCache>
                <c:formatCode>0.00</c:formatCode>
                <c:ptCount val="30"/>
                <c:pt idx="0">
                  <c:v>115.0</c:v>
                </c:pt>
                <c:pt idx="1">
                  <c:v>176.0</c:v>
                </c:pt>
                <c:pt idx="2">
                  <c:v>177.0</c:v>
                </c:pt>
                <c:pt idx="3">
                  <c:v>178.0</c:v>
                </c:pt>
                <c:pt idx="4">
                  <c:v>219.0</c:v>
                </c:pt>
                <c:pt idx="5">
                  <c:v>239.0</c:v>
                </c:pt>
                <c:pt idx="6">
                  <c:v>264.0</c:v>
                </c:pt>
                <c:pt idx="7">
                  <c:v>265.0</c:v>
                </c:pt>
                <c:pt idx="8">
                  <c:v>266.0</c:v>
                </c:pt>
                <c:pt idx="9">
                  <c:v>267.0</c:v>
                </c:pt>
                <c:pt idx="10">
                  <c:v>468.0</c:v>
                </c:pt>
                <c:pt idx="11">
                  <c:v>489.0</c:v>
                </c:pt>
                <c:pt idx="12">
                  <c:v>511.0</c:v>
                </c:pt>
                <c:pt idx="13">
                  <c:v>512.0</c:v>
                </c:pt>
                <c:pt idx="14">
                  <c:v>533.0</c:v>
                </c:pt>
                <c:pt idx="15">
                  <c:v>654.0</c:v>
                </c:pt>
                <c:pt idx="16">
                  <c:v>655.0</c:v>
                </c:pt>
                <c:pt idx="17">
                  <c:v>656.0</c:v>
                </c:pt>
                <c:pt idx="18">
                  <c:v>657.0</c:v>
                </c:pt>
                <c:pt idx="19">
                  <c:v>658.0</c:v>
                </c:pt>
                <c:pt idx="20">
                  <c:v>679.0</c:v>
                </c:pt>
                <c:pt idx="21">
                  <c:v>681.0</c:v>
                </c:pt>
                <c:pt idx="22">
                  <c:v>682.0</c:v>
                </c:pt>
                <c:pt idx="23">
                  <c:v>683.0</c:v>
                </c:pt>
                <c:pt idx="24">
                  <c:v>764.0</c:v>
                </c:pt>
                <c:pt idx="25">
                  <c:v>805.0</c:v>
                </c:pt>
                <c:pt idx="26">
                  <c:v>826.0</c:v>
                </c:pt>
                <c:pt idx="27">
                  <c:v>827.0</c:v>
                </c:pt>
                <c:pt idx="28">
                  <c:v>828.0</c:v>
                </c:pt>
                <c:pt idx="29">
                  <c:v>829.0</c:v>
                </c:pt>
              </c:numCache>
            </c:numRef>
          </c:xVal>
          <c:yVal>
            <c:numRef>
              <c:f>data!$B$1004:$B$1033</c:f>
              <c:numCache>
                <c:formatCode>General</c:formatCode>
                <c:ptCount val="3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829-4BE1-8B6A-73EB4745AEE0}"/>
            </c:ext>
          </c:extLst>
        </c:ser>
        <c:ser>
          <c:idx val="9"/>
          <c:order val="3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829-4BE1-8B6A-73EB4745AEE0}"/>
            </c:ext>
          </c:extLst>
        </c:ser>
        <c:ser>
          <c:idx val="10"/>
          <c:order val="4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829-4BE1-8B6A-73EB4745AEE0}"/>
            </c:ext>
          </c:extLst>
        </c:ser>
        <c:ser>
          <c:idx val="11"/>
          <c:order val="5"/>
          <c:tx>
            <c:strRef>
              <c:f>data!$A$1003</c:f>
              <c:strCache>
                <c:ptCount val="1"/>
                <c:pt idx="0">
                  <c:v>Hidost16_adv_retrain2</c:v>
                </c:pt>
              </c:strCache>
            </c:strRef>
          </c:tx>
          <c:spPr>
            <a:ln w="412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7030A0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0829-4BE1-8B6A-73EB4745AEE0}"/>
              </c:ext>
            </c:extLst>
          </c:dPt>
          <c:xVal>
            <c:numRef>
              <c:f>data!$A$1004:$A$1033</c:f>
              <c:numCache>
                <c:formatCode>0.00</c:formatCode>
                <c:ptCount val="30"/>
                <c:pt idx="0">
                  <c:v>115.0</c:v>
                </c:pt>
                <c:pt idx="1">
                  <c:v>176.0</c:v>
                </c:pt>
                <c:pt idx="2">
                  <c:v>177.0</c:v>
                </c:pt>
                <c:pt idx="3">
                  <c:v>178.0</c:v>
                </c:pt>
                <c:pt idx="4">
                  <c:v>219.0</c:v>
                </c:pt>
                <c:pt idx="5">
                  <c:v>239.0</c:v>
                </c:pt>
                <c:pt idx="6">
                  <c:v>264.0</c:v>
                </c:pt>
                <c:pt idx="7">
                  <c:v>265.0</c:v>
                </c:pt>
                <c:pt idx="8">
                  <c:v>266.0</c:v>
                </c:pt>
                <c:pt idx="9">
                  <c:v>267.0</c:v>
                </c:pt>
                <c:pt idx="10">
                  <c:v>468.0</c:v>
                </c:pt>
                <c:pt idx="11">
                  <c:v>489.0</c:v>
                </c:pt>
                <c:pt idx="12">
                  <c:v>511.0</c:v>
                </c:pt>
                <c:pt idx="13">
                  <c:v>512.0</c:v>
                </c:pt>
                <c:pt idx="14">
                  <c:v>533.0</c:v>
                </c:pt>
                <c:pt idx="15">
                  <c:v>654.0</c:v>
                </c:pt>
                <c:pt idx="16">
                  <c:v>655.0</c:v>
                </c:pt>
                <c:pt idx="17">
                  <c:v>656.0</c:v>
                </c:pt>
                <c:pt idx="18">
                  <c:v>657.0</c:v>
                </c:pt>
                <c:pt idx="19">
                  <c:v>658.0</c:v>
                </c:pt>
                <c:pt idx="20">
                  <c:v>679.0</c:v>
                </c:pt>
                <c:pt idx="21">
                  <c:v>681.0</c:v>
                </c:pt>
                <c:pt idx="22">
                  <c:v>682.0</c:v>
                </c:pt>
                <c:pt idx="23">
                  <c:v>683.0</c:v>
                </c:pt>
                <c:pt idx="24">
                  <c:v>764.0</c:v>
                </c:pt>
                <c:pt idx="25">
                  <c:v>805.0</c:v>
                </c:pt>
                <c:pt idx="26">
                  <c:v>826.0</c:v>
                </c:pt>
                <c:pt idx="27">
                  <c:v>827.0</c:v>
                </c:pt>
                <c:pt idx="28">
                  <c:v>828.0</c:v>
                </c:pt>
                <c:pt idx="29">
                  <c:v>829.0</c:v>
                </c:pt>
              </c:numCache>
            </c:numRef>
          </c:xVal>
          <c:yVal>
            <c:numRef>
              <c:f>data!$B$1004:$B$1033</c:f>
              <c:numCache>
                <c:formatCode>General</c:formatCode>
                <c:ptCount val="3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0829-4BE1-8B6A-73EB4745AEE0}"/>
            </c:ext>
          </c:extLst>
        </c:ser>
        <c:ser>
          <c:idx val="3"/>
          <c:order val="6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0829-4BE1-8B6A-73EB4745AEE0}"/>
            </c:ext>
          </c:extLst>
        </c:ser>
        <c:ser>
          <c:idx val="4"/>
          <c:order val="7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0829-4BE1-8B6A-73EB4745AEE0}"/>
            </c:ext>
          </c:extLst>
        </c:ser>
        <c:ser>
          <c:idx val="5"/>
          <c:order val="8"/>
          <c:tx>
            <c:strRef>
              <c:f>data!$A$1003</c:f>
              <c:strCache>
                <c:ptCount val="1"/>
                <c:pt idx="0">
                  <c:v>Hidost16_adv_retrain2</c:v>
                </c:pt>
              </c:strCache>
            </c:strRef>
          </c:tx>
          <c:spPr>
            <a:ln w="101600" cap="rnd">
              <a:solidFill>
                <a:srgbClr val="FF7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7E79"/>
              </a:solidFill>
              <a:ln w="9525">
                <a:solidFill>
                  <a:srgbClr val="FF7E79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rgbClr val="FF7E79"/>
                </a:solidFill>
                <a:ln w="9525">
                  <a:solidFill>
                    <a:srgbClr val="FF7E79"/>
                  </a:solidFill>
                </a:ln>
                <a:effectLst/>
              </c:spPr>
            </c:marker>
            <c:bubble3D val="0"/>
            <c:spPr>
              <a:ln w="101600" cap="rnd">
                <a:solidFill>
                  <a:srgbClr val="FF7E79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829-4BE1-8B6A-73EB4745AEE0}"/>
              </c:ext>
            </c:extLst>
          </c:dPt>
          <c:xVal>
            <c:numRef>
              <c:f>data!$A$1004:$A$1033</c:f>
              <c:numCache>
                <c:formatCode>0.00</c:formatCode>
                <c:ptCount val="30"/>
                <c:pt idx="0">
                  <c:v>115.0</c:v>
                </c:pt>
                <c:pt idx="1">
                  <c:v>176.0</c:v>
                </c:pt>
                <c:pt idx="2">
                  <c:v>177.0</c:v>
                </c:pt>
                <c:pt idx="3">
                  <c:v>178.0</c:v>
                </c:pt>
                <c:pt idx="4">
                  <c:v>219.0</c:v>
                </c:pt>
                <c:pt idx="5">
                  <c:v>239.0</c:v>
                </c:pt>
                <c:pt idx="6">
                  <c:v>264.0</c:v>
                </c:pt>
                <c:pt idx="7">
                  <c:v>265.0</c:v>
                </c:pt>
                <c:pt idx="8">
                  <c:v>266.0</c:v>
                </c:pt>
                <c:pt idx="9">
                  <c:v>267.0</c:v>
                </c:pt>
                <c:pt idx="10">
                  <c:v>468.0</c:v>
                </c:pt>
                <c:pt idx="11">
                  <c:v>489.0</c:v>
                </c:pt>
                <c:pt idx="12">
                  <c:v>511.0</c:v>
                </c:pt>
                <c:pt idx="13">
                  <c:v>512.0</c:v>
                </c:pt>
                <c:pt idx="14">
                  <c:v>533.0</c:v>
                </c:pt>
                <c:pt idx="15">
                  <c:v>654.0</c:v>
                </c:pt>
                <c:pt idx="16">
                  <c:v>655.0</c:v>
                </c:pt>
                <c:pt idx="17">
                  <c:v>656.0</c:v>
                </c:pt>
                <c:pt idx="18">
                  <c:v>657.0</c:v>
                </c:pt>
                <c:pt idx="19">
                  <c:v>658.0</c:v>
                </c:pt>
                <c:pt idx="20">
                  <c:v>679.0</c:v>
                </c:pt>
                <c:pt idx="21">
                  <c:v>681.0</c:v>
                </c:pt>
                <c:pt idx="22">
                  <c:v>682.0</c:v>
                </c:pt>
                <c:pt idx="23">
                  <c:v>683.0</c:v>
                </c:pt>
                <c:pt idx="24">
                  <c:v>764.0</c:v>
                </c:pt>
                <c:pt idx="25">
                  <c:v>805.0</c:v>
                </c:pt>
                <c:pt idx="26">
                  <c:v>826.0</c:v>
                </c:pt>
                <c:pt idx="27">
                  <c:v>827.0</c:v>
                </c:pt>
                <c:pt idx="28">
                  <c:v>828.0</c:v>
                </c:pt>
                <c:pt idx="29">
                  <c:v>829.0</c:v>
                </c:pt>
              </c:numCache>
            </c:numRef>
          </c:xVal>
          <c:yVal>
            <c:numRef>
              <c:f>data!$B$1004:$B$1033</c:f>
              <c:numCache>
                <c:formatCode>General</c:formatCode>
                <c:ptCount val="3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0829-4BE1-8B6A-73EB4745AEE0}"/>
            </c:ext>
          </c:extLst>
        </c:ser>
        <c:ser>
          <c:idx val="0"/>
          <c:order val="9"/>
          <c:tx>
            <c:v>Hidost16</c:v>
          </c:tx>
          <c:spPr>
            <a:ln w="2540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0829-4BE1-8B6A-73EB4745AEE0}"/>
            </c:ext>
          </c:extLst>
        </c:ser>
        <c:ser>
          <c:idx val="1"/>
          <c:order val="10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0829-4BE1-8B6A-73EB4745A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78383936"/>
        <c:axId val="-1578381472"/>
      </c:scatterChart>
      <c:valAx>
        <c:axId val="-1578383936"/>
        <c:scaling>
          <c:orientation val="minMax"/>
          <c:max val="820.0"/>
          <c:min val="0.0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8381472"/>
        <c:crosses val="autoZero"/>
        <c:crossBetween val="midCat"/>
        <c:minorUnit val="50.0"/>
      </c:valAx>
      <c:valAx>
        <c:axId val="-1578381472"/>
        <c:scaling>
          <c:orientation val="minMax"/>
          <c:max val="500.0"/>
        </c:scaling>
        <c:delete val="0"/>
        <c:axPos val="l"/>
        <c:majorGridlines>
          <c:spPr>
            <a:ln w="6350" cap="flat" cmpd="sng" algn="ctr">
              <a:solidFill>
                <a:schemeClr val="bg2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8383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6"/>
          <c:order val="0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829-4BE1-8B6A-73EB4745AEE0}"/>
            </c:ext>
          </c:extLst>
        </c:ser>
        <c:ser>
          <c:idx val="7"/>
          <c:order val="1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829-4BE1-8B6A-73EB4745AEE0}"/>
            </c:ext>
          </c:extLst>
        </c:ser>
        <c:ser>
          <c:idx val="8"/>
          <c:order val="2"/>
          <c:tx>
            <c:strRef>
              <c:f>data!$A$1003</c:f>
              <c:strCache>
                <c:ptCount val="1"/>
                <c:pt idx="0">
                  <c:v>Hidost16_adv_retrain2</c:v>
                </c:pt>
              </c:strCache>
            </c:strRef>
          </c:tx>
          <c:spPr>
            <a:ln w="412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7030A0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829-4BE1-8B6A-73EB4745AEE0}"/>
              </c:ext>
            </c:extLst>
          </c:dPt>
          <c:xVal>
            <c:numRef>
              <c:f>data!$A$1004:$A$1033</c:f>
              <c:numCache>
                <c:formatCode>0.00</c:formatCode>
                <c:ptCount val="30"/>
                <c:pt idx="0">
                  <c:v>115.0</c:v>
                </c:pt>
                <c:pt idx="1">
                  <c:v>176.0</c:v>
                </c:pt>
                <c:pt idx="2">
                  <c:v>177.0</c:v>
                </c:pt>
                <c:pt idx="3">
                  <c:v>178.0</c:v>
                </c:pt>
                <c:pt idx="4">
                  <c:v>219.0</c:v>
                </c:pt>
                <c:pt idx="5">
                  <c:v>239.0</c:v>
                </c:pt>
                <c:pt idx="6">
                  <c:v>264.0</c:v>
                </c:pt>
                <c:pt idx="7">
                  <c:v>265.0</c:v>
                </c:pt>
                <c:pt idx="8">
                  <c:v>266.0</c:v>
                </c:pt>
                <c:pt idx="9">
                  <c:v>267.0</c:v>
                </c:pt>
                <c:pt idx="10">
                  <c:v>468.0</c:v>
                </c:pt>
                <c:pt idx="11">
                  <c:v>489.0</c:v>
                </c:pt>
                <c:pt idx="12">
                  <c:v>511.0</c:v>
                </c:pt>
                <c:pt idx="13">
                  <c:v>512.0</c:v>
                </c:pt>
                <c:pt idx="14">
                  <c:v>533.0</c:v>
                </c:pt>
                <c:pt idx="15">
                  <c:v>654.0</c:v>
                </c:pt>
                <c:pt idx="16">
                  <c:v>655.0</c:v>
                </c:pt>
                <c:pt idx="17">
                  <c:v>656.0</c:v>
                </c:pt>
                <c:pt idx="18">
                  <c:v>657.0</c:v>
                </c:pt>
                <c:pt idx="19">
                  <c:v>658.0</c:v>
                </c:pt>
                <c:pt idx="20">
                  <c:v>679.0</c:v>
                </c:pt>
                <c:pt idx="21">
                  <c:v>681.0</c:v>
                </c:pt>
                <c:pt idx="22">
                  <c:v>682.0</c:v>
                </c:pt>
                <c:pt idx="23">
                  <c:v>683.0</c:v>
                </c:pt>
                <c:pt idx="24">
                  <c:v>764.0</c:v>
                </c:pt>
                <c:pt idx="25">
                  <c:v>805.0</c:v>
                </c:pt>
                <c:pt idx="26">
                  <c:v>826.0</c:v>
                </c:pt>
                <c:pt idx="27">
                  <c:v>827.0</c:v>
                </c:pt>
                <c:pt idx="28">
                  <c:v>828.0</c:v>
                </c:pt>
                <c:pt idx="29">
                  <c:v>829.0</c:v>
                </c:pt>
              </c:numCache>
            </c:numRef>
          </c:xVal>
          <c:yVal>
            <c:numRef>
              <c:f>data!$B$1004:$B$1033</c:f>
              <c:numCache>
                <c:formatCode>General</c:formatCode>
                <c:ptCount val="3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829-4BE1-8B6A-73EB4745AEE0}"/>
            </c:ext>
          </c:extLst>
        </c:ser>
        <c:ser>
          <c:idx val="9"/>
          <c:order val="3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829-4BE1-8B6A-73EB4745AEE0}"/>
            </c:ext>
          </c:extLst>
        </c:ser>
        <c:ser>
          <c:idx val="10"/>
          <c:order val="4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829-4BE1-8B6A-73EB4745AEE0}"/>
            </c:ext>
          </c:extLst>
        </c:ser>
        <c:ser>
          <c:idx val="11"/>
          <c:order val="5"/>
          <c:tx>
            <c:strRef>
              <c:f>data!$A$1003</c:f>
              <c:strCache>
                <c:ptCount val="1"/>
                <c:pt idx="0">
                  <c:v>Hidost16_adv_retrain2</c:v>
                </c:pt>
              </c:strCache>
            </c:strRef>
          </c:tx>
          <c:spPr>
            <a:ln w="412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7030A0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0829-4BE1-8B6A-73EB4745AEE0}"/>
              </c:ext>
            </c:extLst>
          </c:dPt>
          <c:xVal>
            <c:numRef>
              <c:f>data!$A$1004:$A$1033</c:f>
              <c:numCache>
                <c:formatCode>0.00</c:formatCode>
                <c:ptCount val="30"/>
                <c:pt idx="0">
                  <c:v>115.0</c:v>
                </c:pt>
                <c:pt idx="1">
                  <c:v>176.0</c:v>
                </c:pt>
                <c:pt idx="2">
                  <c:v>177.0</c:v>
                </c:pt>
                <c:pt idx="3">
                  <c:v>178.0</c:v>
                </c:pt>
                <c:pt idx="4">
                  <c:v>219.0</c:v>
                </c:pt>
                <c:pt idx="5">
                  <c:v>239.0</c:v>
                </c:pt>
                <c:pt idx="6">
                  <c:v>264.0</c:v>
                </c:pt>
                <c:pt idx="7">
                  <c:v>265.0</c:v>
                </c:pt>
                <c:pt idx="8">
                  <c:v>266.0</c:v>
                </c:pt>
                <c:pt idx="9">
                  <c:v>267.0</c:v>
                </c:pt>
                <c:pt idx="10">
                  <c:v>468.0</c:v>
                </c:pt>
                <c:pt idx="11">
                  <c:v>489.0</c:v>
                </c:pt>
                <c:pt idx="12">
                  <c:v>511.0</c:v>
                </c:pt>
                <c:pt idx="13">
                  <c:v>512.0</c:v>
                </c:pt>
                <c:pt idx="14">
                  <c:v>533.0</c:v>
                </c:pt>
                <c:pt idx="15">
                  <c:v>654.0</c:v>
                </c:pt>
                <c:pt idx="16">
                  <c:v>655.0</c:v>
                </c:pt>
                <c:pt idx="17">
                  <c:v>656.0</c:v>
                </c:pt>
                <c:pt idx="18">
                  <c:v>657.0</c:v>
                </c:pt>
                <c:pt idx="19">
                  <c:v>658.0</c:v>
                </c:pt>
                <c:pt idx="20">
                  <c:v>679.0</c:v>
                </c:pt>
                <c:pt idx="21">
                  <c:v>681.0</c:v>
                </c:pt>
                <c:pt idx="22">
                  <c:v>682.0</c:v>
                </c:pt>
                <c:pt idx="23">
                  <c:v>683.0</c:v>
                </c:pt>
                <c:pt idx="24">
                  <c:v>764.0</c:v>
                </c:pt>
                <c:pt idx="25">
                  <c:v>805.0</c:v>
                </c:pt>
                <c:pt idx="26">
                  <c:v>826.0</c:v>
                </c:pt>
                <c:pt idx="27">
                  <c:v>827.0</c:v>
                </c:pt>
                <c:pt idx="28">
                  <c:v>828.0</c:v>
                </c:pt>
                <c:pt idx="29">
                  <c:v>829.0</c:v>
                </c:pt>
              </c:numCache>
            </c:numRef>
          </c:xVal>
          <c:yVal>
            <c:numRef>
              <c:f>data!$B$1004:$B$1033</c:f>
              <c:numCache>
                <c:formatCode>General</c:formatCode>
                <c:ptCount val="3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0829-4BE1-8B6A-73EB4745AEE0}"/>
            </c:ext>
          </c:extLst>
        </c:ser>
        <c:ser>
          <c:idx val="3"/>
          <c:order val="6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0829-4BE1-8B6A-73EB4745AEE0}"/>
            </c:ext>
          </c:extLst>
        </c:ser>
        <c:ser>
          <c:idx val="4"/>
          <c:order val="7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0829-4BE1-8B6A-73EB4745AEE0}"/>
            </c:ext>
          </c:extLst>
        </c:ser>
        <c:ser>
          <c:idx val="5"/>
          <c:order val="8"/>
          <c:tx>
            <c:strRef>
              <c:f>data!$A$1003</c:f>
              <c:strCache>
                <c:ptCount val="1"/>
                <c:pt idx="0">
                  <c:v>Hidost16_adv_retrain2</c:v>
                </c:pt>
              </c:strCache>
            </c:strRef>
          </c:tx>
          <c:spPr>
            <a:ln w="101600" cap="rnd">
              <a:solidFill>
                <a:srgbClr val="FF7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7E79"/>
              </a:solidFill>
              <a:ln w="9525">
                <a:solidFill>
                  <a:srgbClr val="FF7E79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rgbClr val="FF7E79"/>
                </a:solidFill>
                <a:ln w="9525">
                  <a:solidFill>
                    <a:srgbClr val="FF7E79"/>
                  </a:solidFill>
                </a:ln>
                <a:effectLst/>
              </c:spPr>
            </c:marker>
            <c:bubble3D val="0"/>
            <c:spPr>
              <a:ln w="101600" cap="rnd">
                <a:solidFill>
                  <a:srgbClr val="FF7E79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829-4BE1-8B6A-73EB4745AEE0}"/>
              </c:ext>
            </c:extLst>
          </c:dPt>
          <c:xVal>
            <c:numRef>
              <c:f>data!$A$1004:$A$1033</c:f>
              <c:numCache>
                <c:formatCode>0.00</c:formatCode>
                <c:ptCount val="30"/>
                <c:pt idx="0">
                  <c:v>115.0</c:v>
                </c:pt>
                <c:pt idx="1">
                  <c:v>176.0</c:v>
                </c:pt>
                <c:pt idx="2">
                  <c:v>177.0</c:v>
                </c:pt>
                <c:pt idx="3">
                  <c:v>178.0</c:v>
                </c:pt>
                <c:pt idx="4">
                  <c:v>219.0</c:v>
                </c:pt>
                <c:pt idx="5">
                  <c:v>239.0</c:v>
                </c:pt>
                <c:pt idx="6">
                  <c:v>264.0</c:v>
                </c:pt>
                <c:pt idx="7">
                  <c:v>265.0</c:v>
                </c:pt>
                <c:pt idx="8">
                  <c:v>266.0</c:v>
                </c:pt>
                <c:pt idx="9">
                  <c:v>267.0</c:v>
                </c:pt>
                <c:pt idx="10">
                  <c:v>468.0</c:v>
                </c:pt>
                <c:pt idx="11">
                  <c:v>489.0</c:v>
                </c:pt>
                <c:pt idx="12">
                  <c:v>511.0</c:v>
                </c:pt>
                <c:pt idx="13">
                  <c:v>512.0</c:v>
                </c:pt>
                <c:pt idx="14">
                  <c:v>533.0</c:v>
                </c:pt>
                <c:pt idx="15">
                  <c:v>654.0</c:v>
                </c:pt>
                <c:pt idx="16">
                  <c:v>655.0</c:v>
                </c:pt>
                <c:pt idx="17">
                  <c:v>656.0</c:v>
                </c:pt>
                <c:pt idx="18">
                  <c:v>657.0</c:v>
                </c:pt>
                <c:pt idx="19">
                  <c:v>658.0</c:v>
                </c:pt>
                <c:pt idx="20">
                  <c:v>679.0</c:v>
                </c:pt>
                <c:pt idx="21">
                  <c:v>681.0</c:v>
                </c:pt>
                <c:pt idx="22">
                  <c:v>682.0</c:v>
                </c:pt>
                <c:pt idx="23">
                  <c:v>683.0</c:v>
                </c:pt>
                <c:pt idx="24">
                  <c:v>764.0</c:v>
                </c:pt>
                <c:pt idx="25">
                  <c:v>805.0</c:v>
                </c:pt>
                <c:pt idx="26">
                  <c:v>826.0</c:v>
                </c:pt>
                <c:pt idx="27">
                  <c:v>827.0</c:v>
                </c:pt>
                <c:pt idx="28">
                  <c:v>828.0</c:v>
                </c:pt>
                <c:pt idx="29">
                  <c:v>829.0</c:v>
                </c:pt>
              </c:numCache>
            </c:numRef>
          </c:xVal>
          <c:yVal>
            <c:numRef>
              <c:f>data!$B$1004:$B$1033</c:f>
              <c:numCache>
                <c:formatCode>General</c:formatCode>
                <c:ptCount val="3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0829-4BE1-8B6A-73EB4745AEE0}"/>
            </c:ext>
          </c:extLst>
        </c:ser>
        <c:ser>
          <c:idx val="0"/>
          <c:order val="9"/>
          <c:tx>
            <c:v>Hidost16</c:v>
          </c:tx>
          <c:spPr>
            <a:ln w="2540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0829-4BE1-8B6A-73EB4745AEE0}"/>
            </c:ext>
          </c:extLst>
        </c:ser>
        <c:ser>
          <c:idx val="1"/>
          <c:order val="10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0829-4BE1-8B6A-73EB4745A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60514544"/>
        <c:axId val="-1460512752"/>
      </c:scatterChart>
      <c:valAx>
        <c:axId val="-1460514544"/>
        <c:scaling>
          <c:orientation val="minMax"/>
          <c:max val="820.0"/>
          <c:min val="0.0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0512752"/>
        <c:crosses val="autoZero"/>
        <c:crossBetween val="midCat"/>
        <c:minorUnit val="50.0"/>
      </c:valAx>
      <c:valAx>
        <c:axId val="-1460512752"/>
        <c:scaling>
          <c:orientation val="minMax"/>
          <c:max val="500.0"/>
        </c:scaling>
        <c:delete val="0"/>
        <c:axPos val="l"/>
        <c:majorGridlines>
          <c:spPr>
            <a:ln w="6350" cap="flat" cmpd="sng" algn="ctr">
              <a:solidFill>
                <a:schemeClr val="bg2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0514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3"/>
          <c:order val="0"/>
          <c:tx>
            <c:v>Hidost16</c:v>
          </c:tx>
          <c:spPr>
            <a:ln w="635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B49-43F2-9EE3-8488D3A0F8D0}"/>
            </c:ext>
          </c:extLst>
        </c:ser>
        <c:ser>
          <c:idx val="0"/>
          <c:order val="1"/>
          <c:tx>
            <c:strRef>
              <c:f>data!$A$2094</c:f>
              <c:strCache>
                <c:ptCount val="1"/>
                <c:pt idx="0">
                  <c:v>Hidost16_adv_ben_retrain1_newbenign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data!$A$2095:$A$2594</c:f>
              <c:numCache>
                <c:formatCode>0.00</c:formatCode>
                <c:ptCount val="500"/>
                <c:pt idx="0">
                  <c:v>52.0</c:v>
                </c:pt>
                <c:pt idx="1">
                  <c:v>56.0</c:v>
                </c:pt>
                <c:pt idx="2">
                  <c:v>58.0</c:v>
                </c:pt>
                <c:pt idx="3">
                  <c:v>70.0</c:v>
                </c:pt>
                <c:pt idx="4">
                  <c:v>71.0</c:v>
                </c:pt>
                <c:pt idx="5">
                  <c:v>72.0</c:v>
                </c:pt>
                <c:pt idx="6">
                  <c:v>73.0</c:v>
                </c:pt>
                <c:pt idx="7">
                  <c:v>74.0</c:v>
                </c:pt>
                <c:pt idx="8">
                  <c:v>75.0</c:v>
                </c:pt>
                <c:pt idx="9">
                  <c:v>75.0</c:v>
                </c:pt>
                <c:pt idx="10">
                  <c:v>77.0</c:v>
                </c:pt>
                <c:pt idx="11">
                  <c:v>79.0</c:v>
                </c:pt>
                <c:pt idx="12">
                  <c:v>80.0</c:v>
                </c:pt>
                <c:pt idx="13">
                  <c:v>81.0</c:v>
                </c:pt>
                <c:pt idx="14">
                  <c:v>81.0</c:v>
                </c:pt>
                <c:pt idx="15">
                  <c:v>82.0</c:v>
                </c:pt>
                <c:pt idx="16">
                  <c:v>84.0</c:v>
                </c:pt>
                <c:pt idx="17">
                  <c:v>85.0</c:v>
                </c:pt>
                <c:pt idx="18">
                  <c:v>86.0</c:v>
                </c:pt>
                <c:pt idx="19">
                  <c:v>87.0</c:v>
                </c:pt>
                <c:pt idx="20">
                  <c:v>89.0</c:v>
                </c:pt>
                <c:pt idx="21">
                  <c:v>90.0</c:v>
                </c:pt>
                <c:pt idx="22">
                  <c:v>91.0</c:v>
                </c:pt>
                <c:pt idx="23">
                  <c:v>92.0</c:v>
                </c:pt>
                <c:pt idx="24">
                  <c:v>93.0</c:v>
                </c:pt>
                <c:pt idx="25">
                  <c:v>94.0</c:v>
                </c:pt>
                <c:pt idx="26">
                  <c:v>95.0</c:v>
                </c:pt>
                <c:pt idx="27">
                  <c:v>96.0</c:v>
                </c:pt>
                <c:pt idx="28">
                  <c:v>97.0</c:v>
                </c:pt>
                <c:pt idx="29">
                  <c:v>98.0</c:v>
                </c:pt>
                <c:pt idx="30">
                  <c:v>99.0</c:v>
                </c:pt>
                <c:pt idx="31">
                  <c:v>100.0</c:v>
                </c:pt>
                <c:pt idx="32">
                  <c:v>101.0</c:v>
                </c:pt>
                <c:pt idx="33">
                  <c:v>102.0</c:v>
                </c:pt>
                <c:pt idx="34">
                  <c:v>103.0</c:v>
                </c:pt>
                <c:pt idx="35">
                  <c:v>104.0</c:v>
                </c:pt>
                <c:pt idx="36">
                  <c:v>105.0</c:v>
                </c:pt>
                <c:pt idx="37">
                  <c:v>106.0</c:v>
                </c:pt>
                <c:pt idx="38">
                  <c:v>107.0</c:v>
                </c:pt>
                <c:pt idx="39">
                  <c:v>108.0</c:v>
                </c:pt>
                <c:pt idx="40">
                  <c:v>109.0</c:v>
                </c:pt>
                <c:pt idx="41">
                  <c:v>110.0</c:v>
                </c:pt>
                <c:pt idx="42">
                  <c:v>111.0</c:v>
                </c:pt>
                <c:pt idx="43">
                  <c:v>112.0</c:v>
                </c:pt>
                <c:pt idx="44">
                  <c:v>113.0</c:v>
                </c:pt>
                <c:pt idx="45">
                  <c:v>114.0</c:v>
                </c:pt>
                <c:pt idx="46">
                  <c:v>115.0</c:v>
                </c:pt>
                <c:pt idx="47">
                  <c:v>116.0</c:v>
                </c:pt>
                <c:pt idx="48">
                  <c:v>117.0</c:v>
                </c:pt>
                <c:pt idx="49">
                  <c:v>118.0</c:v>
                </c:pt>
                <c:pt idx="50">
                  <c:v>119.0</c:v>
                </c:pt>
                <c:pt idx="51">
                  <c:v>120.0</c:v>
                </c:pt>
                <c:pt idx="52">
                  <c:v>121.0</c:v>
                </c:pt>
                <c:pt idx="53">
                  <c:v>122.0</c:v>
                </c:pt>
                <c:pt idx="54">
                  <c:v>123.0</c:v>
                </c:pt>
                <c:pt idx="55">
                  <c:v>124.0</c:v>
                </c:pt>
                <c:pt idx="56">
                  <c:v>125.0</c:v>
                </c:pt>
                <c:pt idx="57">
                  <c:v>126.0</c:v>
                </c:pt>
                <c:pt idx="58">
                  <c:v>127.0</c:v>
                </c:pt>
                <c:pt idx="59">
                  <c:v>128.0</c:v>
                </c:pt>
                <c:pt idx="60">
                  <c:v>129.0</c:v>
                </c:pt>
                <c:pt idx="61">
                  <c:v>130.0</c:v>
                </c:pt>
                <c:pt idx="62">
                  <c:v>131.0</c:v>
                </c:pt>
                <c:pt idx="63">
                  <c:v>132.0</c:v>
                </c:pt>
                <c:pt idx="64">
                  <c:v>133.0</c:v>
                </c:pt>
                <c:pt idx="65">
                  <c:v>134.0</c:v>
                </c:pt>
                <c:pt idx="66">
                  <c:v>135.0</c:v>
                </c:pt>
                <c:pt idx="67">
                  <c:v>136.0</c:v>
                </c:pt>
                <c:pt idx="68">
                  <c:v>137.0</c:v>
                </c:pt>
                <c:pt idx="69">
                  <c:v>138.0</c:v>
                </c:pt>
                <c:pt idx="70">
                  <c:v>139.0</c:v>
                </c:pt>
                <c:pt idx="71">
                  <c:v>140.0</c:v>
                </c:pt>
                <c:pt idx="72">
                  <c:v>141.0</c:v>
                </c:pt>
                <c:pt idx="73">
                  <c:v>142.0</c:v>
                </c:pt>
                <c:pt idx="74">
                  <c:v>143.0</c:v>
                </c:pt>
                <c:pt idx="75">
                  <c:v>144.0</c:v>
                </c:pt>
                <c:pt idx="76">
                  <c:v>145.0</c:v>
                </c:pt>
                <c:pt idx="77">
                  <c:v>146.0</c:v>
                </c:pt>
                <c:pt idx="78">
                  <c:v>147.0</c:v>
                </c:pt>
                <c:pt idx="79">
                  <c:v>148.0</c:v>
                </c:pt>
                <c:pt idx="80">
                  <c:v>149.0</c:v>
                </c:pt>
                <c:pt idx="81">
                  <c:v>150.0</c:v>
                </c:pt>
                <c:pt idx="82">
                  <c:v>151.0</c:v>
                </c:pt>
                <c:pt idx="83">
                  <c:v>152.0</c:v>
                </c:pt>
                <c:pt idx="84">
                  <c:v>153.0</c:v>
                </c:pt>
                <c:pt idx="85">
                  <c:v>154.0</c:v>
                </c:pt>
                <c:pt idx="86">
                  <c:v>155.0</c:v>
                </c:pt>
                <c:pt idx="87">
                  <c:v>156.0</c:v>
                </c:pt>
                <c:pt idx="88">
                  <c:v>157.0</c:v>
                </c:pt>
                <c:pt idx="89">
                  <c:v>158.0</c:v>
                </c:pt>
                <c:pt idx="90">
                  <c:v>159.0</c:v>
                </c:pt>
                <c:pt idx="91">
                  <c:v>160.0</c:v>
                </c:pt>
                <c:pt idx="92">
                  <c:v>161.0</c:v>
                </c:pt>
                <c:pt idx="93">
                  <c:v>162.0</c:v>
                </c:pt>
                <c:pt idx="94">
                  <c:v>163.0</c:v>
                </c:pt>
                <c:pt idx="95">
                  <c:v>164.0</c:v>
                </c:pt>
                <c:pt idx="96">
                  <c:v>165.0</c:v>
                </c:pt>
                <c:pt idx="97">
                  <c:v>166.0</c:v>
                </c:pt>
                <c:pt idx="98">
                  <c:v>167.0</c:v>
                </c:pt>
                <c:pt idx="99">
                  <c:v>168.0</c:v>
                </c:pt>
                <c:pt idx="100">
                  <c:v>169.0</c:v>
                </c:pt>
                <c:pt idx="101">
                  <c:v>170.0</c:v>
                </c:pt>
                <c:pt idx="102">
                  <c:v>171.0</c:v>
                </c:pt>
                <c:pt idx="103">
                  <c:v>172.0</c:v>
                </c:pt>
                <c:pt idx="104">
                  <c:v>173.0</c:v>
                </c:pt>
                <c:pt idx="105">
                  <c:v>174.0</c:v>
                </c:pt>
                <c:pt idx="106">
                  <c:v>175.0</c:v>
                </c:pt>
                <c:pt idx="107">
                  <c:v>176.0</c:v>
                </c:pt>
                <c:pt idx="108">
                  <c:v>177.0</c:v>
                </c:pt>
                <c:pt idx="109">
                  <c:v>178.0</c:v>
                </c:pt>
                <c:pt idx="110">
                  <c:v>179.0</c:v>
                </c:pt>
                <c:pt idx="111">
                  <c:v>180.0</c:v>
                </c:pt>
                <c:pt idx="112">
                  <c:v>181.0</c:v>
                </c:pt>
                <c:pt idx="113">
                  <c:v>182.0</c:v>
                </c:pt>
                <c:pt idx="114">
                  <c:v>183.0</c:v>
                </c:pt>
                <c:pt idx="115">
                  <c:v>184.0</c:v>
                </c:pt>
                <c:pt idx="116">
                  <c:v>185.0</c:v>
                </c:pt>
                <c:pt idx="117">
                  <c:v>186.0</c:v>
                </c:pt>
                <c:pt idx="118">
                  <c:v>187.0</c:v>
                </c:pt>
                <c:pt idx="119">
                  <c:v>188.0</c:v>
                </c:pt>
                <c:pt idx="120">
                  <c:v>189.0</c:v>
                </c:pt>
                <c:pt idx="121">
                  <c:v>190.0</c:v>
                </c:pt>
                <c:pt idx="122">
                  <c:v>191.0</c:v>
                </c:pt>
                <c:pt idx="123">
                  <c:v>192.0</c:v>
                </c:pt>
                <c:pt idx="124">
                  <c:v>193.0</c:v>
                </c:pt>
                <c:pt idx="125">
                  <c:v>194.0</c:v>
                </c:pt>
                <c:pt idx="126">
                  <c:v>195.0</c:v>
                </c:pt>
                <c:pt idx="127">
                  <c:v>196.0</c:v>
                </c:pt>
                <c:pt idx="128">
                  <c:v>197.0</c:v>
                </c:pt>
                <c:pt idx="129">
                  <c:v>198.0</c:v>
                </c:pt>
                <c:pt idx="130">
                  <c:v>199.0</c:v>
                </c:pt>
                <c:pt idx="131">
                  <c:v>200.0</c:v>
                </c:pt>
                <c:pt idx="132">
                  <c:v>201.0</c:v>
                </c:pt>
                <c:pt idx="133">
                  <c:v>202.0</c:v>
                </c:pt>
                <c:pt idx="134">
                  <c:v>203.0</c:v>
                </c:pt>
                <c:pt idx="135">
                  <c:v>204.0</c:v>
                </c:pt>
                <c:pt idx="136">
                  <c:v>205.0</c:v>
                </c:pt>
                <c:pt idx="137">
                  <c:v>206.0</c:v>
                </c:pt>
                <c:pt idx="138">
                  <c:v>207.0</c:v>
                </c:pt>
                <c:pt idx="139">
                  <c:v>208.0</c:v>
                </c:pt>
                <c:pt idx="140">
                  <c:v>209.0</c:v>
                </c:pt>
                <c:pt idx="141">
                  <c:v>210.0</c:v>
                </c:pt>
                <c:pt idx="142">
                  <c:v>211.0</c:v>
                </c:pt>
                <c:pt idx="143">
                  <c:v>212.0</c:v>
                </c:pt>
                <c:pt idx="144">
                  <c:v>213.0</c:v>
                </c:pt>
                <c:pt idx="145">
                  <c:v>214.0</c:v>
                </c:pt>
                <c:pt idx="146">
                  <c:v>215.0</c:v>
                </c:pt>
                <c:pt idx="147">
                  <c:v>216.0</c:v>
                </c:pt>
                <c:pt idx="148">
                  <c:v>217.0</c:v>
                </c:pt>
                <c:pt idx="149">
                  <c:v>218.0</c:v>
                </c:pt>
                <c:pt idx="150">
                  <c:v>219.0</c:v>
                </c:pt>
                <c:pt idx="151">
                  <c:v>220.0</c:v>
                </c:pt>
                <c:pt idx="152">
                  <c:v>221.0</c:v>
                </c:pt>
                <c:pt idx="153">
                  <c:v>222.0</c:v>
                </c:pt>
                <c:pt idx="154">
                  <c:v>223.0</c:v>
                </c:pt>
                <c:pt idx="155">
                  <c:v>224.0</c:v>
                </c:pt>
                <c:pt idx="156">
                  <c:v>225.0</c:v>
                </c:pt>
                <c:pt idx="157">
                  <c:v>226.0</c:v>
                </c:pt>
                <c:pt idx="158">
                  <c:v>227.0</c:v>
                </c:pt>
                <c:pt idx="159">
                  <c:v>228.0</c:v>
                </c:pt>
                <c:pt idx="160">
                  <c:v>229.0</c:v>
                </c:pt>
                <c:pt idx="161">
                  <c:v>230.0</c:v>
                </c:pt>
                <c:pt idx="162">
                  <c:v>231.0</c:v>
                </c:pt>
                <c:pt idx="163">
                  <c:v>232.0</c:v>
                </c:pt>
                <c:pt idx="164">
                  <c:v>233.0</c:v>
                </c:pt>
                <c:pt idx="165">
                  <c:v>234.0</c:v>
                </c:pt>
                <c:pt idx="166">
                  <c:v>235.0</c:v>
                </c:pt>
                <c:pt idx="167">
                  <c:v>236.0</c:v>
                </c:pt>
                <c:pt idx="168">
                  <c:v>237.0</c:v>
                </c:pt>
                <c:pt idx="169">
                  <c:v>238.0</c:v>
                </c:pt>
                <c:pt idx="170">
                  <c:v>239.0</c:v>
                </c:pt>
                <c:pt idx="171">
                  <c:v>240.0</c:v>
                </c:pt>
                <c:pt idx="172">
                  <c:v>241.0</c:v>
                </c:pt>
                <c:pt idx="173">
                  <c:v>242.0</c:v>
                </c:pt>
                <c:pt idx="174">
                  <c:v>243.0</c:v>
                </c:pt>
                <c:pt idx="175">
                  <c:v>244.0</c:v>
                </c:pt>
                <c:pt idx="176">
                  <c:v>245.0</c:v>
                </c:pt>
                <c:pt idx="177">
                  <c:v>246.0</c:v>
                </c:pt>
                <c:pt idx="178">
                  <c:v>247.0</c:v>
                </c:pt>
                <c:pt idx="179">
                  <c:v>248.0</c:v>
                </c:pt>
                <c:pt idx="180">
                  <c:v>249.0</c:v>
                </c:pt>
                <c:pt idx="181">
                  <c:v>250.0</c:v>
                </c:pt>
                <c:pt idx="182">
                  <c:v>251.0</c:v>
                </c:pt>
                <c:pt idx="183">
                  <c:v>252.0</c:v>
                </c:pt>
                <c:pt idx="184">
                  <c:v>253.0</c:v>
                </c:pt>
                <c:pt idx="185">
                  <c:v>254.0</c:v>
                </c:pt>
                <c:pt idx="186">
                  <c:v>255.0</c:v>
                </c:pt>
                <c:pt idx="187">
                  <c:v>256.0</c:v>
                </c:pt>
                <c:pt idx="188">
                  <c:v>257.0</c:v>
                </c:pt>
                <c:pt idx="189">
                  <c:v>258.0</c:v>
                </c:pt>
                <c:pt idx="190">
                  <c:v>259.0</c:v>
                </c:pt>
                <c:pt idx="191">
                  <c:v>260.0</c:v>
                </c:pt>
                <c:pt idx="192">
                  <c:v>261.0</c:v>
                </c:pt>
                <c:pt idx="193">
                  <c:v>262.0</c:v>
                </c:pt>
                <c:pt idx="194">
                  <c:v>263.0</c:v>
                </c:pt>
                <c:pt idx="195">
                  <c:v>264.0</c:v>
                </c:pt>
                <c:pt idx="196">
                  <c:v>265.0</c:v>
                </c:pt>
                <c:pt idx="197">
                  <c:v>266.0</c:v>
                </c:pt>
                <c:pt idx="198">
                  <c:v>267.0</c:v>
                </c:pt>
                <c:pt idx="199">
                  <c:v>268.0</c:v>
                </c:pt>
                <c:pt idx="200">
                  <c:v>269.0</c:v>
                </c:pt>
                <c:pt idx="201">
                  <c:v>270.0</c:v>
                </c:pt>
                <c:pt idx="202">
                  <c:v>271.0</c:v>
                </c:pt>
                <c:pt idx="203">
                  <c:v>272.0</c:v>
                </c:pt>
                <c:pt idx="204">
                  <c:v>273.0</c:v>
                </c:pt>
                <c:pt idx="205">
                  <c:v>274.0</c:v>
                </c:pt>
                <c:pt idx="206">
                  <c:v>275.0</c:v>
                </c:pt>
                <c:pt idx="207">
                  <c:v>276.0</c:v>
                </c:pt>
                <c:pt idx="208">
                  <c:v>277.0</c:v>
                </c:pt>
                <c:pt idx="209">
                  <c:v>278.0</c:v>
                </c:pt>
                <c:pt idx="210">
                  <c:v>279.0</c:v>
                </c:pt>
                <c:pt idx="211">
                  <c:v>280.0</c:v>
                </c:pt>
                <c:pt idx="212">
                  <c:v>281.0</c:v>
                </c:pt>
                <c:pt idx="213">
                  <c:v>282.0</c:v>
                </c:pt>
                <c:pt idx="214">
                  <c:v>283.0</c:v>
                </c:pt>
                <c:pt idx="215">
                  <c:v>284.0</c:v>
                </c:pt>
                <c:pt idx="216">
                  <c:v>285.0</c:v>
                </c:pt>
                <c:pt idx="217">
                  <c:v>286.0</c:v>
                </c:pt>
                <c:pt idx="218">
                  <c:v>287.0</c:v>
                </c:pt>
                <c:pt idx="219">
                  <c:v>288.0</c:v>
                </c:pt>
                <c:pt idx="220">
                  <c:v>289.0</c:v>
                </c:pt>
                <c:pt idx="221">
                  <c:v>290.0</c:v>
                </c:pt>
                <c:pt idx="222">
                  <c:v>291.0</c:v>
                </c:pt>
                <c:pt idx="223">
                  <c:v>292.0</c:v>
                </c:pt>
                <c:pt idx="224">
                  <c:v>293.0</c:v>
                </c:pt>
                <c:pt idx="225">
                  <c:v>294.0</c:v>
                </c:pt>
                <c:pt idx="226">
                  <c:v>295.0</c:v>
                </c:pt>
                <c:pt idx="227">
                  <c:v>296.0</c:v>
                </c:pt>
                <c:pt idx="228">
                  <c:v>297.0</c:v>
                </c:pt>
                <c:pt idx="229">
                  <c:v>298.0</c:v>
                </c:pt>
                <c:pt idx="230">
                  <c:v>299.0</c:v>
                </c:pt>
                <c:pt idx="231">
                  <c:v>300.0</c:v>
                </c:pt>
                <c:pt idx="232">
                  <c:v>301.0</c:v>
                </c:pt>
                <c:pt idx="233">
                  <c:v>302.0</c:v>
                </c:pt>
                <c:pt idx="234">
                  <c:v>303.0</c:v>
                </c:pt>
                <c:pt idx="235">
                  <c:v>304.0</c:v>
                </c:pt>
                <c:pt idx="236">
                  <c:v>305.0</c:v>
                </c:pt>
                <c:pt idx="237">
                  <c:v>306.0</c:v>
                </c:pt>
                <c:pt idx="238">
                  <c:v>307.0</c:v>
                </c:pt>
                <c:pt idx="239">
                  <c:v>308.0</c:v>
                </c:pt>
                <c:pt idx="240">
                  <c:v>309.0</c:v>
                </c:pt>
                <c:pt idx="241">
                  <c:v>310.0</c:v>
                </c:pt>
                <c:pt idx="242">
                  <c:v>311.0</c:v>
                </c:pt>
                <c:pt idx="243">
                  <c:v>317.0</c:v>
                </c:pt>
                <c:pt idx="244">
                  <c:v>318.0</c:v>
                </c:pt>
                <c:pt idx="245">
                  <c:v>319.0</c:v>
                </c:pt>
                <c:pt idx="246">
                  <c:v>320.0</c:v>
                </c:pt>
                <c:pt idx="247">
                  <c:v>321.0</c:v>
                </c:pt>
                <c:pt idx="248">
                  <c:v>322.0</c:v>
                </c:pt>
                <c:pt idx="249">
                  <c:v>323.0</c:v>
                </c:pt>
                <c:pt idx="250">
                  <c:v>324.0</c:v>
                </c:pt>
                <c:pt idx="251">
                  <c:v>325.0</c:v>
                </c:pt>
                <c:pt idx="252">
                  <c:v>326.0</c:v>
                </c:pt>
                <c:pt idx="253">
                  <c:v>327.0</c:v>
                </c:pt>
                <c:pt idx="254">
                  <c:v>328.0</c:v>
                </c:pt>
                <c:pt idx="255">
                  <c:v>329.0</c:v>
                </c:pt>
                <c:pt idx="256">
                  <c:v>330.0</c:v>
                </c:pt>
                <c:pt idx="257">
                  <c:v>331.0</c:v>
                </c:pt>
                <c:pt idx="258">
                  <c:v>332.0</c:v>
                </c:pt>
                <c:pt idx="259">
                  <c:v>333.0</c:v>
                </c:pt>
                <c:pt idx="260">
                  <c:v>334.0</c:v>
                </c:pt>
                <c:pt idx="261">
                  <c:v>335.0</c:v>
                </c:pt>
                <c:pt idx="262">
                  <c:v>336.0</c:v>
                </c:pt>
                <c:pt idx="263">
                  <c:v>337.0</c:v>
                </c:pt>
                <c:pt idx="264">
                  <c:v>338.0</c:v>
                </c:pt>
                <c:pt idx="265">
                  <c:v>339.0</c:v>
                </c:pt>
                <c:pt idx="266">
                  <c:v>340.0</c:v>
                </c:pt>
                <c:pt idx="267">
                  <c:v>341.0</c:v>
                </c:pt>
                <c:pt idx="268">
                  <c:v>342.0</c:v>
                </c:pt>
                <c:pt idx="269">
                  <c:v>343.0</c:v>
                </c:pt>
                <c:pt idx="270">
                  <c:v>344.0</c:v>
                </c:pt>
                <c:pt idx="271">
                  <c:v>345.0</c:v>
                </c:pt>
                <c:pt idx="272">
                  <c:v>346.0</c:v>
                </c:pt>
                <c:pt idx="273">
                  <c:v>347.0</c:v>
                </c:pt>
                <c:pt idx="274">
                  <c:v>348.0</c:v>
                </c:pt>
                <c:pt idx="275">
                  <c:v>349.0</c:v>
                </c:pt>
                <c:pt idx="276">
                  <c:v>350.0</c:v>
                </c:pt>
                <c:pt idx="277">
                  <c:v>351.0</c:v>
                </c:pt>
                <c:pt idx="278">
                  <c:v>352.0</c:v>
                </c:pt>
                <c:pt idx="279">
                  <c:v>353.0</c:v>
                </c:pt>
                <c:pt idx="280">
                  <c:v>354.0</c:v>
                </c:pt>
                <c:pt idx="281">
                  <c:v>355.0</c:v>
                </c:pt>
                <c:pt idx="282">
                  <c:v>356.0</c:v>
                </c:pt>
                <c:pt idx="283">
                  <c:v>357.0</c:v>
                </c:pt>
                <c:pt idx="284">
                  <c:v>358.0</c:v>
                </c:pt>
                <c:pt idx="285">
                  <c:v>359.0</c:v>
                </c:pt>
                <c:pt idx="286">
                  <c:v>360.0</c:v>
                </c:pt>
                <c:pt idx="287">
                  <c:v>361.0</c:v>
                </c:pt>
                <c:pt idx="288">
                  <c:v>362.0</c:v>
                </c:pt>
                <c:pt idx="289">
                  <c:v>363.0</c:v>
                </c:pt>
                <c:pt idx="290">
                  <c:v>364.0</c:v>
                </c:pt>
                <c:pt idx="291">
                  <c:v>365.0</c:v>
                </c:pt>
                <c:pt idx="292">
                  <c:v>366.0</c:v>
                </c:pt>
                <c:pt idx="293">
                  <c:v>367.0</c:v>
                </c:pt>
                <c:pt idx="294">
                  <c:v>368.0</c:v>
                </c:pt>
                <c:pt idx="295">
                  <c:v>369.0</c:v>
                </c:pt>
                <c:pt idx="296">
                  <c:v>370.0</c:v>
                </c:pt>
                <c:pt idx="297">
                  <c:v>371.0</c:v>
                </c:pt>
                <c:pt idx="298">
                  <c:v>372.0</c:v>
                </c:pt>
                <c:pt idx="299">
                  <c:v>373.0</c:v>
                </c:pt>
                <c:pt idx="300">
                  <c:v>374.0</c:v>
                </c:pt>
                <c:pt idx="301">
                  <c:v>375.0</c:v>
                </c:pt>
                <c:pt idx="302">
                  <c:v>376.0</c:v>
                </c:pt>
                <c:pt idx="303">
                  <c:v>377.0</c:v>
                </c:pt>
                <c:pt idx="304">
                  <c:v>378.0</c:v>
                </c:pt>
                <c:pt idx="305">
                  <c:v>379.0</c:v>
                </c:pt>
                <c:pt idx="306">
                  <c:v>380.0</c:v>
                </c:pt>
                <c:pt idx="307">
                  <c:v>381.0</c:v>
                </c:pt>
                <c:pt idx="308">
                  <c:v>382.0</c:v>
                </c:pt>
                <c:pt idx="309">
                  <c:v>383.0</c:v>
                </c:pt>
                <c:pt idx="310">
                  <c:v>384.0</c:v>
                </c:pt>
                <c:pt idx="311">
                  <c:v>385.0</c:v>
                </c:pt>
                <c:pt idx="312">
                  <c:v>386.0</c:v>
                </c:pt>
                <c:pt idx="313">
                  <c:v>387.0</c:v>
                </c:pt>
                <c:pt idx="314">
                  <c:v>388.0</c:v>
                </c:pt>
                <c:pt idx="315">
                  <c:v>389.0</c:v>
                </c:pt>
                <c:pt idx="316">
                  <c:v>390.0</c:v>
                </c:pt>
                <c:pt idx="317">
                  <c:v>391.0</c:v>
                </c:pt>
                <c:pt idx="318">
                  <c:v>392.0</c:v>
                </c:pt>
                <c:pt idx="319">
                  <c:v>393.0</c:v>
                </c:pt>
                <c:pt idx="320">
                  <c:v>394.0</c:v>
                </c:pt>
                <c:pt idx="321">
                  <c:v>395.0</c:v>
                </c:pt>
                <c:pt idx="322">
                  <c:v>396.0</c:v>
                </c:pt>
                <c:pt idx="323">
                  <c:v>397.0</c:v>
                </c:pt>
                <c:pt idx="324">
                  <c:v>398.0</c:v>
                </c:pt>
                <c:pt idx="325">
                  <c:v>399.0</c:v>
                </c:pt>
                <c:pt idx="326">
                  <c:v>400.0</c:v>
                </c:pt>
                <c:pt idx="327">
                  <c:v>401.0</c:v>
                </c:pt>
                <c:pt idx="328">
                  <c:v>402.0</c:v>
                </c:pt>
                <c:pt idx="329">
                  <c:v>403.0</c:v>
                </c:pt>
                <c:pt idx="330">
                  <c:v>404.0</c:v>
                </c:pt>
                <c:pt idx="331">
                  <c:v>405.0</c:v>
                </c:pt>
                <c:pt idx="332">
                  <c:v>406.0</c:v>
                </c:pt>
                <c:pt idx="333">
                  <c:v>407.0</c:v>
                </c:pt>
                <c:pt idx="334">
                  <c:v>408.0</c:v>
                </c:pt>
                <c:pt idx="335">
                  <c:v>409.0</c:v>
                </c:pt>
                <c:pt idx="336">
                  <c:v>410.0</c:v>
                </c:pt>
                <c:pt idx="337">
                  <c:v>411.0</c:v>
                </c:pt>
                <c:pt idx="338">
                  <c:v>412.0</c:v>
                </c:pt>
                <c:pt idx="339">
                  <c:v>413.0</c:v>
                </c:pt>
                <c:pt idx="340">
                  <c:v>414.0</c:v>
                </c:pt>
                <c:pt idx="341">
                  <c:v>415.0</c:v>
                </c:pt>
                <c:pt idx="342">
                  <c:v>416.0</c:v>
                </c:pt>
                <c:pt idx="343">
                  <c:v>417.0</c:v>
                </c:pt>
                <c:pt idx="344">
                  <c:v>418.0</c:v>
                </c:pt>
                <c:pt idx="345">
                  <c:v>419.0</c:v>
                </c:pt>
                <c:pt idx="346">
                  <c:v>420.0</c:v>
                </c:pt>
                <c:pt idx="347">
                  <c:v>421.0</c:v>
                </c:pt>
                <c:pt idx="348">
                  <c:v>422.0</c:v>
                </c:pt>
                <c:pt idx="349">
                  <c:v>423.0</c:v>
                </c:pt>
                <c:pt idx="350">
                  <c:v>424.0</c:v>
                </c:pt>
                <c:pt idx="351">
                  <c:v>425.0</c:v>
                </c:pt>
                <c:pt idx="352">
                  <c:v>426.0</c:v>
                </c:pt>
                <c:pt idx="353">
                  <c:v>427.0</c:v>
                </c:pt>
                <c:pt idx="354">
                  <c:v>428.0</c:v>
                </c:pt>
                <c:pt idx="355">
                  <c:v>429.0</c:v>
                </c:pt>
                <c:pt idx="356">
                  <c:v>430.0</c:v>
                </c:pt>
                <c:pt idx="357">
                  <c:v>431.0</c:v>
                </c:pt>
                <c:pt idx="358">
                  <c:v>432.0</c:v>
                </c:pt>
                <c:pt idx="359">
                  <c:v>433.0</c:v>
                </c:pt>
                <c:pt idx="360">
                  <c:v>434.0</c:v>
                </c:pt>
                <c:pt idx="361">
                  <c:v>435.0</c:v>
                </c:pt>
                <c:pt idx="362">
                  <c:v>436.0</c:v>
                </c:pt>
                <c:pt idx="363">
                  <c:v>437.0</c:v>
                </c:pt>
                <c:pt idx="364">
                  <c:v>438.0</c:v>
                </c:pt>
                <c:pt idx="365">
                  <c:v>439.0</c:v>
                </c:pt>
                <c:pt idx="366">
                  <c:v>440.0</c:v>
                </c:pt>
                <c:pt idx="367">
                  <c:v>441.0</c:v>
                </c:pt>
                <c:pt idx="368">
                  <c:v>442.0</c:v>
                </c:pt>
                <c:pt idx="369">
                  <c:v>443.0</c:v>
                </c:pt>
                <c:pt idx="370">
                  <c:v>444.0</c:v>
                </c:pt>
                <c:pt idx="371">
                  <c:v>445.0</c:v>
                </c:pt>
                <c:pt idx="372">
                  <c:v>446.0</c:v>
                </c:pt>
                <c:pt idx="373">
                  <c:v>447.0</c:v>
                </c:pt>
                <c:pt idx="374">
                  <c:v>448.0</c:v>
                </c:pt>
                <c:pt idx="375">
                  <c:v>449.0</c:v>
                </c:pt>
                <c:pt idx="376">
                  <c:v>450.0</c:v>
                </c:pt>
                <c:pt idx="377">
                  <c:v>451.0</c:v>
                </c:pt>
                <c:pt idx="378">
                  <c:v>452.0</c:v>
                </c:pt>
                <c:pt idx="379">
                  <c:v>453.0</c:v>
                </c:pt>
                <c:pt idx="380">
                  <c:v>454.0</c:v>
                </c:pt>
                <c:pt idx="381">
                  <c:v>455.0</c:v>
                </c:pt>
                <c:pt idx="382">
                  <c:v>456.0</c:v>
                </c:pt>
                <c:pt idx="383">
                  <c:v>457.0</c:v>
                </c:pt>
                <c:pt idx="384">
                  <c:v>458.0</c:v>
                </c:pt>
                <c:pt idx="385">
                  <c:v>459.0</c:v>
                </c:pt>
                <c:pt idx="386">
                  <c:v>460.0</c:v>
                </c:pt>
                <c:pt idx="387">
                  <c:v>461.0</c:v>
                </c:pt>
                <c:pt idx="388">
                  <c:v>462.0</c:v>
                </c:pt>
                <c:pt idx="389">
                  <c:v>463.0</c:v>
                </c:pt>
                <c:pt idx="390">
                  <c:v>464.0</c:v>
                </c:pt>
                <c:pt idx="391">
                  <c:v>465.0</c:v>
                </c:pt>
                <c:pt idx="392">
                  <c:v>466.0</c:v>
                </c:pt>
                <c:pt idx="393">
                  <c:v>467.0</c:v>
                </c:pt>
                <c:pt idx="394">
                  <c:v>468.0</c:v>
                </c:pt>
                <c:pt idx="395">
                  <c:v>469.0</c:v>
                </c:pt>
                <c:pt idx="396">
                  <c:v>470.0</c:v>
                </c:pt>
                <c:pt idx="397">
                  <c:v>471.0</c:v>
                </c:pt>
                <c:pt idx="398">
                  <c:v>472.0</c:v>
                </c:pt>
                <c:pt idx="399">
                  <c:v>473.0</c:v>
                </c:pt>
                <c:pt idx="400">
                  <c:v>474.0</c:v>
                </c:pt>
                <c:pt idx="401">
                  <c:v>475.0</c:v>
                </c:pt>
                <c:pt idx="402">
                  <c:v>476.0</c:v>
                </c:pt>
                <c:pt idx="403">
                  <c:v>477.0</c:v>
                </c:pt>
                <c:pt idx="404">
                  <c:v>478.0</c:v>
                </c:pt>
                <c:pt idx="405">
                  <c:v>479.0</c:v>
                </c:pt>
                <c:pt idx="406">
                  <c:v>480.0</c:v>
                </c:pt>
                <c:pt idx="407">
                  <c:v>481.0</c:v>
                </c:pt>
                <c:pt idx="408">
                  <c:v>482.0</c:v>
                </c:pt>
                <c:pt idx="409">
                  <c:v>483.0</c:v>
                </c:pt>
                <c:pt idx="410">
                  <c:v>484.0</c:v>
                </c:pt>
                <c:pt idx="411">
                  <c:v>485.0</c:v>
                </c:pt>
                <c:pt idx="412">
                  <c:v>486.0</c:v>
                </c:pt>
                <c:pt idx="413">
                  <c:v>487.0</c:v>
                </c:pt>
                <c:pt idx="414">
                  <c:v>488.0</c:v>
                </c:pt>
                <c:pt idx="415">
                  <c:v>489.0</c:v>
                </c:pt>
                <c:pt idx="416">
                  <c:v>490.0</c:v>
                </c:pt>
                <c:pt idx="417">
                  <c:v>491.0</c:v>
                </c:pt>
                <c:pt idx="418">
                  <c:v>492.0</c:v>
                </c:pt>
                <c:pt idx="419">
                  <c:v>493.0</c:v>
                </c:pt>
                <c:pt idx="420">
                  <c:v>494.0</c:v>
                </c:pt>
                <c:pt idx="421">
                  <c:v>495.0</c:v>
                </c:pt>
                <c:pt idx="422">
                  <c:v>496.0</c:v>
                </c:pt>
                <c:pt idx="423">
                  <c:v>497.0</c:v>
                </c:pt>
                <c:pt idx="424">
                  <c:v>498.0</c:v>
                </c:pt>
                <c:pt idx="425">
                  <c:v>499.0</c:v>
                </c:pt>
                <c:pt idx="426">
                  <c:v>500.0</c:v>
                </c:pt>
                <c:pt idx="427">
                  <c:v>501.0</c:v>
                </c:pt>
                <c:pt idx="428">
                  <c:v>502.0</c:v>
                </c:pt>
                <c:pt idx="429">
                  <c:v>503.0</c:v>
                </c:pt>
                <c:pt idx="430">
                  <c:v>504.0</c:v>
                </c:pt>
                <c:pt idx="431">
                  <c:v>505.0</c:v>
                </c:pt>
                <c:pt idx="432">
                  <c:v>506.0</c:v>
                </c:pt>
                <c:pt idx="433">
                  <c:v>507.0</c:v>
                </c:pt>
                <c:pt idx="434">
                  <c:v>508.0</c:v>
                </c:pt>
                <c:pt idx="435">
                  <c:v>509.0</c:v>
                </c:pt>
                <c:pt idx="436">
                  <c:v>510.0</c:v>
                </c:pt>
                <c:pt idx="437">
                  <c:v>511.0</c:v>
                </c:pt>
                <c:pt idx="438">
                  <c:v>512.0</c:v>
                </c:pt>
                <c:pt idx="439">
                  <c:v>513.0</c:v>
                </c:pt>
                <c:pt idx="440">
                  <c:v>514.0</c:v>
                </c:pt>
                <c:pt idx="441">
                  <c:v>515.0</c:v>
                </c:pt>
                <c:pt idx="442">
                  <c:v>516.0</c:v>
                </c:pt>
                <c:pt idx="443">
                  <c:v>517.0</c:v>
                </c:pt>
                <c:pt idx="444">
                  <c:v>518.0</c:v>
                </c:pt>
                <c:pt idx="445">
                  <c:v>519.0</c:v>
                </c:pt>
                <c:pt idx="446">
                  <c:v>520.0</c:v>
                </c:pt>
                <c:pt idx="447">
                  <c:v>521.0</c:v>
                </c:pt>
                <c:pt idx="448">
                  <c:v>522.0</c:v>
                </c:pt>
                <c:pt idx="449">
                  <c:v>523.0</c:v>
                </c:pt>
                <c:pt idx="450">
                  <c:v>524.0</c:v>
                </c:pt>
                <c:pt idx="451">
                  <c:v>525.0</c:v>
                </c:pt>
                <c:pt idx="452">
                  <c:v>526.0</c:v>
                </c:pt>
                <c:pt idx="453">
                  <c:v>527.0</c:v>
                </c:pt>
                <c:pt idx="454">
                  <c:v>528.0</c:v>
                </c:pt>
                <c:pt idx="455">
                  <c:v>529.0</c:v>
                </c:pt>
                <c:pt idx="456">
                  <c:v>530.0</c:v>
                </c:pt>
                <c:pt idx="457">
                  <c:v>531.0</c:v>
                </c:pt>
                <c:pt idx="458">
                  <c:v>532.0</c:v>
                </c:pt>
                <c:pt idx="459">
                  <c:v>533.0</c:v>
                </c:pt>
                <c:pt idx="460">
                  <c:v>534.0</c:v>
                </c:pt>
                <c:pt idx="461">
                  <c:v>535.0</c:v>
                </c:pt>
                <c:pt idx="462">
                  <c:v>536.0</c:v>
                </c:pt>
                <c:pt idx="463">
                  <c:v>537.0</c:v>
                </c:pt>
                <c:pt idx="464">
                  <c:v>538.0</c:v>
                </c:pt>
                <c:pt idx="465">
                  <c:v>539.0</c:v>
                </c:pt>
                <c:pt idx="466">
                  <c:v>540.0</c:v>
                </c:pt>
                <c:pt idx="467">
                  <c:v>541.0</c:v>
                </c:pt>
                <c:pt idx="468">
                  <c:v>542.0</c:v>
                </c:pt>
                <c:pt idx="469">
                  <c:v>543.0</c:v>
                </c:pt>
                <c:pt idx="470">
                  <c:v>544.0</c:v>
                </c:pt>
                <c:pt idx="471">
                  <c:v>545.0</c:v>
                </c:pt>
                <c:pt idx="472">
                  <c:v>546.0</c:v>
                </c:pt>
                <c:pt idx="473">
                  <c:v>547.0</c:v>
                </c:pt>
                <c:pt idx="474">
                  <c:v>548.0</c:v>
                </c:pt>
                <c:pt idx="475">
                  <c:v>549.0</c:v>
                </c:pt>
                <c:pt idx="476">
                  <c:v>550.0</c:v>
                </c:pt>
                <c:pt idx="477">
                  <c:v>551.0</c:v>
                </c:pt>
                <c:pt idx="478">
                  <c:v>552.0</c:v>
                </c:pt>
                <c:pt idx="479">
                  <c:v>553.0</c:v>
                </c:pt>
                <c:pt idx="480">
                  <c:v>554.0</c:v>
                </c:pt>
                <c:pt idx="481">
                  <c:v>555.0</c:v>
                </c:pt>
                <c:pt idx="482">
                  <c:v>556.0</c:v>
                </c:pt>
                <c:pt idx="483">
                  <c:v>557.0</c:v>
                </c:pt>
                <c:pt idx="484">
                  <c:v>558.0</c:v>
                </c:pt>
                <c:pt idx="485">
                  <c:v>559.0</c:v>
                </c:pt>
                <c:pt idx="486">
                  <c:v>560.0</c:v>
                </c:pt>
                <c:pt idx="487">
                  <c:v>561.0</c:v>
                </c:pt>
                <c:pt idx="488">
                  <c:v>562.0</c:v>
                </c:pt>
                <c:pt idx="489">
                  <c:v>563.0</c:v>
                </c:pt>
                <c:pt idx="490">
                  <c:v>564.0</c:v>
                </c:pt>
                <c:pt idx="491">
                  <c:v>565.0</c:v>
                </c:pt>
                <c:pt idx="492">
                  <c:v>566.0</c:v>
                </c:pt>
                <c:pt idx="493">
                  <c:v>567.0</c:v>
                </c:pt>
                <c:pt idx="494">
                  <c:v>568.0</c:v>
                </c:pt>
                <c:pt idx="495">
                  <c:v>569.0</c:v>
                </c:pt>
                <c:pt idx="496">
                  <c:v>570.0</c:v>
                </c:pt>
                <c:pt idx="497">
                  <c:v>571.0</c:v>
                </c:pt>
                <c:pt idx="498">
                  <c:v>572.0</c:v>
                </c:pt>
                <c:pt idx="499">
                  <c:v>573.0</c:v>
                </c:pt>
              </c:numCache>
            </c:numRef>
          </c:xVal>
          <c:yVal>
            <c:numRef>
              <c:f>data!$B$2095:$B$2594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B49-43F2-9EE3-8488D3A0F8D0}"/>
            </c:ext>
          </c:extLst>
        </c:ser>
        <c:ser>
          <c:idx val="1"/>
          <c:order val="2"/>
          <c:tx>
            <c:strRef>
              <c:f>data!$A$2595</c:f>
              <c:strCache>
                <c:ptCount val="1"/>
                <c:pt idx="0">
                  <c:v>Hidost16_adv_ben_retrain2_newbenign</c:v>
                </c:pt>
              </c:strCache>
            </c:strRef>
          </c:tx>
          <c:spPr>
            <a:ln w="44450" cap="rnd">
              <a:solidFill>
                <a:srgbClr val="FF7E79"/>
              </a:solidFill>
              <a:round/>
            </a:ln>
            <a:effectLst/>
          </c:spPr>
          <c:marker>
            <c:symbol val="none"/>
          </c:marker>
          <c:xVal>
            <c:numRef>
              <c:f>data!$A$2596:$A$3095</c:f>
              <c:numCache>
                <c:formatCode>0.00</c:formatCode>
                <c:ptCount val="500"/>
                <c:pt idx="0">
                  <c:v>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57.0</c:v>
                </c:pt>
                <c:pt idx="5">
                  <c:v>59.0</c:v>
                </c:pt>
                <c:pt idx="6">
                  <c:v>60.0</c:v>
                </c:pt>
                <c:pt idx="7">
                  <c:v>61.0</c:v>
                </c:pt>
                <c:pt idx="8">
                  <c:v>62.0</c:v>
                </c:pt>
                <c:pt idx="9">
                  <c:v>62.0</c:v>
                </c:pt>
                <c:pt idx="10">
                  <c:v>63.0</c:v>
                </c:pt>
                <c:pt idx="11">
                  <c:v>65.0</c:v>
                </c:pt>
                <c:pt idx="12">
                  <c:v>66.0</c:v>
                </c:pt>
                <c:pt idx="13">
                  <c:v>67.0</c:v>
                </c:pt>
                <c:pt idx="14">
                  <c:v>67.0</c:v>
                </c:pt>
                <c:pt idx="15">
                  <c:v>70.0</c:v>
                </c:pt>
                <c:pt idx="16">
                  <c:v>71.0</c:v>
                </c:pt>
                <c:pt idx="17">
                  <c:v>72.0</c:v>
                </c:pt>
                <c:pt idx="18">
                  <c:v>73.0</c:v>
                </c:pt>
                <c:pt idx="19">
                  <c:v>74.0</c:v>
                </c:pt>
                <c:pt idx="20">
                  <c:v>75.0</c:v>
                </c:pt>
                <c:pt idx="21">
                  <c:v>77.0</c:v>
                </c:pt>
                <c:pt idx="22">
                  <c:v>79.0</c:v>
                </c:pt>
                <c:pt idx="23">
                  <c:v>80.0</c:v>
                </c:pt>
                <c:pt idx="24">
                  <c:v>81.0</c:v>
                </c:pt>
                <c:pt idx="25">
                  <c:v>82.0</c:v>
                </c:pt>
                <c:pt idx="26">
                  <c:v>83.0</c:v>
                </c:pt>
                <c:pt idx="27">
                  <c:v>84.0</c:v>
                </c:pt>
                <c:pt idx="28">
                  <c:v>85.0</c:v>
                </c:pt>
                <c:pt idx="29">
                  <c:v>86.0</c:v>
                </c:pt>
                <c:pt idx="30">
                  <c:v>87.0</c:v>
                </c:pt>
                <c:pt idx="31">
                  <c:v>88.0</c:v>
                </c:pt>
                <c:pt idx="32">
                  <c:v>89.0</c:v>
                </c:pt>
                <c:pt idx="33">
                  <c:v>90.0</c:v>
                </c:pt>
                <c:pt idx="34">
                  <c:v>95.0</c:v>
                </c:pt>
                <c:pt idx="35">
                  <c:v>96.0</c:v>
                </c:pt>
                <c:pt idx="36">
                  <c:v>97.0</c:v>
                </c:pt>
                <c:pt idx="37">
                  <c:v>98.0</c:v>
                </c:pt>
                <c:pt idx="38">
                  <c:v>99.0</c:v>
                </c:pt>
                <c:pt idx="39">
                  <c:v>100.0</c:v>
                </c:pt>
                <c:pt idx="40">
                  <c:v>101.0</c:v>
                </c:pt>
                <c:pt idx="41">
                  <c:v>102.0</c:v>
                </c:pt>
                <c:pt idx="42">
                  <c:v>103.0</c:v>
                </c:pt>
                <c:pt idx="43">
                  <c:v>104.0</c:v>
                </c:pt>
                <c:pt idx="44">
                  <c:v>106.0</c:v>
                </c:pt>
                <c:pt idx="45">
                  <c:v>107.0</c:v>
                </c:pt>
                <c:pt idx="46">
                  <c:v>108.0</c:v>
                </c:pt>
                <c:pt idx="47">
                  <c:v>109.0</c:v>
                </c:pt>
                <c:pt idx="48">
                  <c:v>110.0</c:v>
                </c:pt>
                <c:pt idx="49">
                  <c:v>111.0</c:v>
                </c:pt>
                <c:pt idx="50">
                  <c:v>112.0</c:v>
                </c:pt>
                <c:pt idx="51">
                  <c:v>113.0</c:v>
                </c:pt>
                <c:pt idx="52">
                  <c:v>114.0</c:v>
                </c:pt>
                <c:pt idx="53">
                  <c:v>115.0</c:v>
                </c:pt>
                <c:pt idx="54">
                  <c:v>116.0</c:v>
                </c:pt>
                <c:pt idx="55">
                  <c:v>117.0</c:v>
                </c:pt>
                <c:pt idx="56">
                  <c:v>118.0</c:v>
                </c:pt>
                <c:pt idx="57">
                  <c:v>119.0</c:v>
                </c:pt>
                <c:pt idx="58">
                  <c:v>120.0</c:v>
                </c:pt>
                <c:pt idx="59">
                  <c:v>121.0</c:v>
                </c:pt>
                <c:pt idx="60">
                  <c:v>122.0</c:v>
                </c:pt>
                <c:pt idx="61">
                  <c:v>123.0</c:v>
                </c:pt>
                <c:pt idx="62">
                  <c:v>124.0</c:v>
                </c:pt>
                <c:pt idx="63">
                  <c:v>125.0</c:v>
                </c:pt>
                <c:pt idx="64">
                  <c:v>126.0</c:v>
                </c:pt>
                <c:pt idx="65">
                  <c:v>127.0</c:v>
                </c:pt>
                <c:pt idx="66">
                  <c:v>128.0</c:v>
                </c:pt>
                <c:pt idx="67">
                  <c:v>129.0</c:v>
                </c:pt>
                <c:pt idx="68">
                  <c:v>130.0</c:v>
                </c:pt>
                <c:pt idx="69">
                  <c:v>131.0</c:v>
                </c:pt>
                <c:pt idx="70">
                  <c:v>132.0</c:v>
                </c:pt>
                <c:pt idx="71">
                  <c:v>133.0</c:v>
                </c:pt>
                <c:pt idx="72">
                  <c:v>134.0</c:v>
                </c:pt>
                <c:pt idx="73">
                  <c:v>135.0</c:v>
                </c:pt>
                <c:pt idx="74">
                  <c:v>136.0</c:v>
                </c:pt>
                <c:pt idx="75">
                  <c:v>137.0</c:v>
                </c:pt>
                <c:pt idx="76">
                  <c:v>138.0</c:v>
                </c:pt>
                <c:pt idx="77">
                  <c:v>139.0</c:v>
                </c:pt>
                <c:pt idx="78">
                  <c:v>140.0</c:v>
                </c:pt>
                <c:pt idx="79">
                  <c:v>141.0</c:v>
                </c:pt>
                <c:pt idx="80">
                  <c:v>142.0</c:v>
                </c:pt>
                <c:pt idx="81">
                  <c:v>143.0</c:v>
                </c:pt>
                <c:pt idx="82">
                  <c:v>144.0</c:v>
                </c:pt>
                <c:pt idx="83">
                  <c:v>145.0</c:v>
                </c:pt>
                <c:pt idx="84">
                  <c:v>146.0</c:v>
                </c:pt>
                <c:pt idx="85">
                  <c:v>147.0</c:v>
                </c:pt>
                <c:pt idx="86">
                  <c:v>148.0</c:v>
                </c:pt>
                <c:pt idx="87">
                  <c:v>149.0</c:v>
                </c:pt>
                <c:pt idx="88">
                  <c:v>150.0</c:v>
                </c:pt>
                <c:pt idx="89">
                  <c:v>151.0</c:v>
                </c:pt>
                <c:pt idx="90">
                  <c:v>152.0</c:v>
                </c:pt>
                <c:pt idx="91">
                  <c:v>153.0</c:v>
                </c:pt>
                <c:pt idx="92">
                  <c:v>154.0</c:v>
                </c:pt>
                <c:pt idx="93">
                  <c:v>155.0</c:v>
                </c:pt>
                <c:pt idx="94">
                  <c:v>157.0</c:v>
                </c:pt>
                <c:pt idx="95">
                  <c:v>158.0</c:v>
                </c:pt>
                <c:pt idx="96">
                  <c:v>159.0</c:v>
                </c:pt>
                <c:pt idx="97">
                  <c:v>160.0</c:v>
                </c:pt>
                <c:pt idx="98">
                  <c:v>161.0</c:v>
                </c:pt>
                <c:pt idx="99">
                  <c:v>162.0</c:v>
                </c:pt>
                <c:pt idx="100">
                  <c:v>163.0</c:v>
                </c:pt>
                <c:pt idx="101">
                  <c:v>164.0</c:v>
                </c:pt>
                <c:pt idx="102">
                  <c:v>165.0</c:v>
                </c:pt>
                <c:pt idx="103">
                  <c:v>166.0</c:v>
                </c:pt>
                <c:pt idx="104">
                  <c:v>167.0</c:v>
                </c:pt>
                <c:pt idx="105">
                  <c:v>168.0</c:v>
                </c:pt>
                <c:pt idx="106">
                  <c:v>169.0</c:v>
                </c:pt>
                <c:pt idx="107">
                  <c:v>170.0</c:v>
                </c:pt>
                <c:pt idx="108">
                  <c:v>171.0</c:v>
                </c:pt>
                <c:pt idx="109">
                  <c:v>172.0</c:v>
                </c:pt>
                <c:pt idx="110">
                  <c:v>173.0</c:v>
                </c:pt>
                <c:pt idx="111">
                  <c:v>174.0</c:v>
                </c:pt>
                <c:pt idx="112">
                  <c:v>175.0</c:v>
                </c:pt>
                <c:pt idx="113">
                  <c:v>176.0</c:v>
                </c:pt>
                <c:pt idx="114">
                  <c:v>177.0</c:v>
                </c:pt>
                <c:pt idx="115">
                  <c:v>178.0</c:v>
                </c:pt>
                <c:pt idx="116">
                  <c:v>179.0</c:v>
                </c:pt>
                <c:pt idx="117">
                  <c:v>180.0</c:v>
                </c:pt>
                <c:pt idx="118">
                  <c:v>181.0</c:v>
                </c:pt>
                <c:pt idx="119">
                  <c:v>182.0</c:v>
                </c:pt>
                <c:pt idx="120">
                  <c:v>183.0</c:v>
                </c:pt>
                <c:pt idx="121">
                  <c:v>184.0</c:v>
                </c:pt>
                <c:pt idx="122">
                  <c:v>185.0</c:v>
                </c:pt>
                <c:pt idx="123">
                  <c:v>186.0</c:v>
                </c:pt>
                <c:pt idx="124">
                  <c:v>187.0</c:v>
                </c:pt>
                <c:pt idx="125">
                  <c:v>189.0</c:v>
                </c:pt>
                <c:pt idx="126">
                  <c:v>190.0</c:v>
                </c:pt>
                <c:pt idx="127">
                  <c:v>191.0</c:v>
                </c:pt>
                <c:pt idx="128">
                  <c:v>192.0</c:v>
                </c:pt>
                <c:pt idx="129">
                  <c:v>193.0</c:v>
                </c:pt>
                <c:pt idx="130">
                  <c:v>194.0</c:v>
                </c:pt>
                <c:pt idx="131">
                  <c:v>195.0</c:v>
                </c:pt>
                <c:pt idx="132">
                  <c:v>196.0</c:v>
                </c:pt>
                <c:pt idx="133">
                  <c:v>197.0</c:v>
                </c:pt>
                <c:pt idx="134">
                  <c:v>198.0</c:v>
                </c:pt>
                <c:pt idx="135">
                  <c:v>199.0</c:v>
                </c:pt>
                <c:pt idx="136">
                  <c:v>200.0</c:v>
                </c:pt>
                <c:pt idx="137">
                  <c:v>201.0</c:v>
                </c:pt>
                <c:pt idx="138">
                  <c:v>202.0</c:v>
                </c:pt>
                <c:pt idx="139">
                  <c:v>203.0</c:v>
                </c:pt>
                <c:pt idx="140">
                  <c:v>204.0</c:v>
                </c:pt>
                <c:pt idx="141">
                  <c:v>205.0</c:v>
                </c:pt>
                <c:pt idx="142">
                  <c:v>206.0</c:v>
                </c:pt>
                <c:pt idx="143">
                  <c:v>207.0</c:v>
                </c:pt>
                <c:pt idx="144">
                  <c:v>208.0</c:v>
                </c:pt>
                <c:pt idx="145">
                  <c:v>209.0</c:v>
                </c:pt>
                <c:pt idx="146">
                  <c:v>210.0</c:v>
                </c:pt>
                <c:pt idx="147">
                  <c:v>211.0</c:v>
                </c:pt>
                <c:pt idx="148">
                  <c:v>212.0</c:v>
                </c:pt>
                <c:pt idx="149">
                  <c:v>213.0</c:v>
                </c:pt>
                <c:pt idx="150">
                  <c:v>214.0</c:v>
                </c:pt>
                <c:pt idx="151">
                  <c:v>215.0</c:v>
                </c:pt>
                <c:pt idx="152">
                  <c:v>216.0</c:v>
                </c:pt>
                <c:pt idx="153">
                  <c:v>217.0</c:v>
                </c:pt>
                <c:pt idx="154">
                  <c:v>218.0</c:v>
                </c:pt>
                <c:pt idx="155">
                  <c:v>219.0</c:v>
                </c:pt>
                <c:pt idx="156">
                  <c:v>220.0</c:v>
                </c:pt>
                <c:pt idx="157">
                  <c:v>221.0</c:v>
                </c:pt>
                <c:pt idx="158">
                  <c:v>222.0</c:v>
                </c:pt>
                <c:pt idx="159">
                  <c:v>223.0</c:v>
                </c:pt>
                <c:pt idx="160">
                  <c:v>224.0</c:v>
                </c:pt>
                <c:pt idx="161">
                  <c:v>225.0</c:v>
                </c:pt>
                <c:pt idx="162">
                  <c:v>226.0</c:v>
                </c:pt>
                <c:pt idx="163">
                  <c:v>227.0</c:v>
                </c:pt>
                <c:pt idx="164">
                  <c:v>228.0</c:v>
                </c:pt>
                <c:pt idx="165">
                  <c:v>229.0</c:v>
                </c:pt>
                <c:pt idx="166">
                  <c:v>230.0</c:v>
                </c:pt>
                <c:pt idx="167">
                  <c:v>231.0</c:v>
                </c:pt>
                <c:pt idx="168">
                  <c:v>232.0</c:v>
                </c:pt>
                <c:pt idx="169">
                  <c:v>233.0</c:v>
                </c:pt>
                <c:pt idx="170">
                  <c:v>234.0</c:v>
                </c:pt>
                <c:pt idx="171">
                  <c:v>235.0</c:v>
                </c:pt>
                <c:pt idx="172">
                  <c:v>236.0</c:v>
                </c:pt>
                <c:pt idx="173">
                  <c:v>237.0</c:v>
                </c:pt>
                <c:pt idx="174">
                  <c:v>238.0</c:v>
                </c:pt>
                <c:pt idx="175">
                  <c:v>239.0</c:v>
                </c:pt>
                <c:pt idx="176">
                  <c:v>240.0</c:v>
                </c:pt>
                <c:pt idx="177">
                  <c:v>241.0</c:v>
                </c:pt>
                <c:pt idx="178">
                  <c:v>242.0</c:v>
                </c:pt>
                <c:pt idx="179">
                  <c:v>243.0</c:v>
                </c:pt>
                <c:pt idx="180">
                  <c:v>244.0</c:v>
                </c:pt>
                <c:pt idx="181">
                  <c:v>245.0</c:v>
                </c:pt>
                <c:pt idx="182">
                  <c:v>246.0</c:v>
                </c:pt>
                <c:pt idx="183">
                  <c:v>247.0</c:v>
                </c:pt>
                <c:pt idx="184">
                  <c:v>248.0</c:v>
                </c:pt>
                <c:pt idx="185">
                  <c:v>249.0</c:v>
                </c:pt>
                <c:pt idx="186">
                  <c:v>250.0</c:v>
                </c:pt>
                <c:pt idx="187">
                  <c:v>251.0</c:v>
                </c:pt>
                <c:pt idx="188">
                  <c:v>252.0</c:v>
                </c:pt>
                <c:pt idx="189">
                  <c:v>255.0</c:v>
                </c:pt>
                <c:pt idx="190">
                  <c:v>256.0</c:v>
                </c:pt>
                <c:pt idx="191">
                  <c:v>257.0</c:v>
                </c:pt>
                <c:pt idx="192">
                  <c:v>258.0</c:v>
                </c:pt>
                <c:pt idx="193">
                  <c:v>259.0</c:v>
                </c:pt>
                <c:pt idx="194">
                  <c:v>260.0</c:v>
                </c:pt>
                <c:pt idx="195">
                  <c:v>261.0</c:v>
                </c:pt>
                <c:pt idx="196">
                  <c:v>262.0</c:v>
                </c:pt>
                <c:pt idx="197">
                  <c:v>263.0</c:v>
                </c:pt>
                <c:pt idx="198">
                  <c:v>264.0</c:v>
                </c:pt>
                <c:pt idx="199">
                  <c:v>265.0</c:v>
                </c:pt>
                <c:pt idx="200">
                  <c:v>266.0</c:v>
                </c:pt>
                <c:pt idx="201">
                  <c:v>267.0</c:v>
                </c:pt>
                <c:pt idx="202">
                  <c:v>268.0</c:v>
                </c:pt>
                <c:pt idx="203">
                  <c:v>269.0</c:v>
                </c:pt>
                <c:pt idx="204">
                  <c:v>270.0</c:v>
                </c:pt>
                <c:pt idx="205">
                  <c:v>271.0</c:v>
                </c:pt>
                <c:pt idx="206">
                  <c:v>272.0</c:v>
                </c:pt>
                <c:pt idx="207">
                  <c:v>273.0</c:v>
                </c:pt>
                <c:pt idx="208">
                  <c:v>274.0</c:v>
                </c:pt>
                <c:pt idx="209">
                  <c:v>275.0</c:v>
                </c:pt>
                <c:pt idx="210">
                  <c:v>276.0</c:v>
                </c:pt>
                <c:pt idx="211">
                  <c:v>277.0</c:v>
                </c:pt>
                <c:pt idx="212">
                  <c:v>278.0</c:v>
                </c:pt>
                <c:pt idx="213">
                  <c:v>279.0</c:v>
                </c:pt>
                <c:pt idx="214">
                  <c:v>280.0</c:v>
                </c:pt>
                <c:pt idx="215">
                  <c:v>281.0</c:v>
                </c:pt>
                <c:pt idx="216">
                  <c:v>282.0</c:v>
                </c:pt>
                <c:pt idx="217">
                  <c:v>283.0</c:v>
                </c:pt>
                <c:pt idx="218">
                  <c:v>284.0</c:v>
                </c:pt>
                <c:pt idx="219">
                  <c:v>285.0</c:v>
                </c:pt>
                <c:pt idx="220">
                  <c:v>286.0</c:v>
                </c:pt>
                <c:pt idx="221">
                  <c:v>287.0</c:v>
                </c:pt>
                <c:pt idx="222">
                  <c:v>288.0</c:v>
                </c:pt>
                <c:pt idx="223">
                  <c:v>289.0</c:v>
                </c:pt>
                <c:pt idx="224">
                  <c:v>290.0</c:v>
                </c:pt>
                <c:pt idx="225">
                  <c:v>291.0</c:v>
                </c:pt>
                <c:pt idx="226">
                  <c:v>292.0</c:v>
                </c:pt>
                <c:pt idx="227">
                  <c:v>293.0</c:v>
                </c:pt>
                <c:pt idx="228">
                  <c:v>294.0</c:v>
                </c:pt>
                <c:pt idx="229">
                  <c:v>295.0</c:v>
                </c:pt>
                <c:pt idx="230">
                  <c:v>296.0</c:v>
                </c:pt>
                <c:pt idx="231">
                  <c:v>297.0</c:v>
                </c:pt>
                <c:pt idx="232">
                  <c:v>298.0</c:v>
                </c:pt>
                <c:pt idx="233">
                  <c:v>299.0</c:v>
                </c:pt>
                <c:pt idx="234">
                  <c:v>300.0</c:v>
                </c:pt>
                <c:pt idx="235">
                  <c:v>301.0</c:v>
                </c:pt>
                <c:pt idx="236">
                  <c:v>302.0</c:v>
                </c:pt>
                <c:pt idx="237">
                  <c:v>303.0</c:v>
                </c:pt>
                <c:pt idx="238">
                  <c:v>304.0</c:v>
                </c:pt>
                <c:pt idx="239">
                  <c:v>305.0</c:v>
                </c:pt>
                <c:pt idx="240">
                  <c:v>306.0</c:v>
                </c:pt>
                <c:pt idx="241">
                  <c:v>307.0</c:v>
                </c:pt>
                <c:pt idx="242">
                  <c:v>309.0</c:v>
                </c:pt>
                <c:pt idx="243">
                  <c:v>311.0</c:v>
                </c:pt>
                <c:pt idx="244">
                  <c:v>312.0</c:v>
                </c:pt>
                <c:pt idx="245">
                  <c:v>313.0</c:v>
                </c:pt>
                <c:pt idx="246">
                  <c:v>314.0</c:v>
                </c:pt>
                <c:pt idx="247">
                  <c:v>315.0</c:v>
                </c:pt>
                <c:pt idx="248">
                  <c:v>316.0</c:v>
                </c:pt>
                <c:pt idx="249">
                  <c:v>317.0</c:v>
                </c:pt>
                <c:pt idx="250">
                  <c:v>318.0</c:v>
                </c:pt>
                <c:pt idx="251">
                  <c:v>319.0</c:v>
                </c:pt>
                <c:pt idx="252">
                  <c:v>320.0</c:v>
                </c:pt>
                <c:pt idx="253">
                  <c:v>321.0</c:v>
                </c:pt>
                <c:pt idx="254">
                  <c:v>322.0</c:v>
                </c:pt>
                <c:pt idx="255">
                  <c:v>323.0</c:v>
                </c:pt>
                <c:pt idx="256">
                  <c:v>324.0</c:v>
                </c:pt>
                <c:pt idx="257">
                  <c:v>325.0</c:v>
                </c:pt>
                <c:pt idx="258">
                  <c:v>326.0</c:v>
                </c:pt>
                <c:pt idx="259">
                  <c:v>327.0</c:v>
                </c:pt>
                <c:pt idx="260">
                  <c:v>328.0</c:v>
                </c:pt>
                <c:pt idx="261">
                  <c:v>329.0</c:v>
                </c:pt>
                <c:pt idx="262">
                  <c:v>330.0</c:v>
                </c:pt>
                <c:pt idx="263">
                  <c:v>331.0</c:v>
                </c:pt>
                <c:pt idx="264">
                  <c:v>332.0</c:v>
                </c:pt>
                <c:pt idx="265">
                  <c:v>333.0</c:v>
                </c:pt>
                <c:pt idx="266">
                  <c:v>334.0</c:v>
                </c:pt>
                <c:pt idx="267">
                  <c:v>335.0</c:v>
                </c:pt>
                <c:pt idx="268">
                  <c:v>336.0</c:v>
                </c:pt>
                <c:pt idx="269">
                  <c:v>337.0</c:v>
                </c:pt>
                <c:pt idx="270">
                  <c:v>338.0</c:v>
                </c:pt>
                <c:pt idx="271">
                  <c:v>339.0</c:v>
                </c:pt>
                <c:pt idx="272">
                  <c:v>340.0</c:v>
                </c:pt>
                <c:pt idx="273">
                  <c:v>341.0</c:v>
                </c:pt>
                <c:pt idx="274">
                  <c:v>342.0</c:v>
                </c:pt>
                <c:pt idx="275">
                  <c:v>343.0</c:v>
                </c:pt>
                <c:pt idx="276">
                  <c:v>344.0</c:v>
                </c:pt>
                <c:pt idx="277">
                  <c:v>347.0</c:v>
                </c:pt>
                <c:pt idx="278">
                  <c:v>348.0</c:v>
                </c:pt>
                <c:pt idx="279">
                  <c:v>349.0</c:v>
                </c:pt>
                <c:pt idx="280">
                  <c:v>350.0</c:v>
                </c:pt>
                <c:pt idx="281">
                  <c:v>351.0</c:v>
                </c:pt>
                <c:pt idx="282">
                  <c:v>352.0</c:v>
                </c:pt>
                <c:pt idx="283">
                  <c:v>353.0</c:v>
                </c:pt>
                <c:pt idx="284">
                  <c:v>354.0</c:v>
                </c:pt>
                <c:pt idx="285">
                  <c:v>355.0</c:v>
                </c:pt>
                <c:pt idx="286">
                  <c:v>356.0</c:v>
                </c:pt>
                <c:pt idx="287">
                  <c:v>357.0</c:v>
                </c:pt>
                <c:pt idx="288">
                  <c:v>358.0</c:v>
                </c:pt>
                <c:pt idx="289">
                  <c:v>359.0</c:v>
                </c:pt>
                <c:pt idx="290">
                  <c:v>360.0</c:v>
                </c:pt>
                <c:pt idx="291">
                  <c:v>361.0</c:v>
                </c:pt>
                <c:pt idx="292">
                  <c:v>362.0</c:v>
                </c:pt>
                <c:pt idx="293">
                  <c:v>363.0</c:v>
                </c:pt>
                <c:pt idx="294">
                  <c:v>364.0</c:v>
                </c:pt>
                <c:pt idx="295">
                  <c:v>365.0</c:v>
                </c:pt>
                <c:pt idx="296">
                  <c:v>366.0</c:v>
                </c:pt>
                <c:pt idx="297">
                  <c:v>367.0</c:v>
                </c:pt>
                <c:pt idx="298">
                  <c:v>368.0</c:v>
                </c:pt>
                <c:pt idx="299">
                  <c:v>369.0</c:v>
                </c:pt>
                <c:pt idx="300">
                  <c:v>370.0</c:v>
                </c:pt>
                <c:pt idx="301">
                  <c:v>371.0</c:v>
                </c:pt>
                <c:pt idx="302">
                  <c:v>372.0</c:v>
                </c:pt>
                <c:pt idx="303">
                  <c:v>373.0</c:v>
                </c:pt>
                <c:pt idx="304">
                  <c:v>374.0</c:v>
                </c:pt>
                <c:pt idx="305">
                  <c:v>375.0</c:v>
                </c:pt>
                <c:pt idx="306">
                  <c:v>376.0</c:v>
                </c:pt>
                <c:pt idx="307">
                  <c:v>377.0</c:v>
                </c:pt>
                <c:pt idx="308">
                  <c:v>378.0</c:v>
                </c:pt>
                <c:pt idx="309">
                  <c:v>379.0</c:v>
                </c:pt>
                <c:pt idx="310">
                  <c:v>380.0</c:v>
                </c:pt>
                <c:pt idx="311">
                  <c:v>381.0</c:v>
                </c:pt>
                <c:pt idx="312">
                  <c:v>382.0</c:v>
                </c:pt>
                <c:pt idx="313">
                  <c:v>383.0</c:v>
                </c:pt>
                <c:pt idx="314">
                  <c:v>384.0</c:v>
                </c:pt>
                <c:pt idx="315">
                  <c:v>385.0</c:v>
                </c:pt>
                <c:pt idx="316">
                  <c:v>386.0</c:v>
                </c:pt>
                <c:pt idx="317">
                  <c:v>387.0</c:v>
                </c:pt>
                <c:pt idx="318">
                  <c:v>388.0</c:v>
                </c:pt>
                <c:pt idx="319">
                  <c:v>389.0</c:v>
                </c:pt>
                <c:pt idx="320">
                  <c:v>390.0</c:v>
                </c:pt>
                <c:pt idx="321">
                  <c:v>391.0</c:v>
                </c:pt>
                <c:pt idx="322">
                  <c:v>392.0</c:v>
                </c:pt>
                <c:pt idx="323">
                  <c:v>393.0</c:v>
                </c:pt>
                <c:pt idx="324">
                  <c:v>394.0</c:v>
                </c:pt>
                <c:pt idx="325">
                  <c:v>395.0</c:v>
                </c:pt>
                <c:pt idx="326">
                  <c:v>396.0</c:v>
                </c:pt>
                <c:pt idx="327">
                  <c:v>397.0</c:v>
                </c:pt>
                <c:pt idx="328">
                  <c:v>398.0</c:v>
                </c:pt>
                <c:pt idx="329">
                  <c:v>399.0</c:v>
                </c:pt>
                <c:pt idx="330">
                  <c:v>400.0</c:v>
                </c:pt>
                <c:pt idx="331">
                  <c:v>401.0</c:v>
                </c:pt>
                <c:pt idx="332">
                  <c:v>402.0</c:v>
                </c:pt>
                <c:pt idx="333">
                  <c:v>403.0</c:v>
                </c:pt>
                <c:pt idx="334">
                  <c:v>405.0</c:v>
                </c:pt>
                <c:pt idx="335">
                  <c:v>406.0</c:v>
                </c:pt>
                <c:pt idx="336">
                  <c:v>407.0</c:v>
                </c:pt>
                <c:pt idx="337">
                  <c:v>408.0</c:v>
                </c:pt>
                <c:pt idx="338">
                  <c:v>409.0</c:v>
                </c:pt>
                <c:pt idx="339">
                  <c:v>410.0</c:v>
                </c:pt>
                <c:pt idx="340">
                  <c:v>411.0</c:v>
                </c:pt>
                <c:pt idx="341">
                  <c:v>413.0</c:v>
                </c:pt>
                <c:pt idx="342">
                  <c:v>414.0</c:v>
                </c:pt>
                <c:pt idx="343">
                  <c:v>415.0</c:v>
                </c:pt>
                <c:pt idx="344">
                  <c:v>416.0</c:v>
                </c:pt>
                <c:pt idx="345">
                  <c:v>417.0</c:v>
                </c:pt>
                <c:pt idx="346">
                  <c:v>418.0</c:v>
                </c:pt>
                <c:pt idx="347">
                  <c:v>419.0</c:v>
                </c:pt>
                <c:pt idx="348">
                  <c:v>420.0</c:v>
                </c:pt>
                <c:pt idx="349">
                  <c:v>421.0</c:v>
                </c:pt>
                <c:pt idx="350">
                  <c:v>422.0</c:v>
                </c:pt>
                <c:pt idx="351">
                  <c:v>423.0</c:v>
                </c:pt>
                <c:pt idx="352">
                  <c:v>424.0</c:v>
                </c:pt>
                <c:pt idx="353">
                  <c:v>425.0</c:v>
                </c:pt>
                <c:pt idx="354">
                  <c:v>426.0</c:v>
                </c:pt>
                <c:pt idx="355">
                  <c:v>427.0</c:v>
                </c:pt>
                <c:pt idx="356">
                  <c:v>428.0</c:v>
                </c:pt>
                <c:pt idx="357">
                  <c:v>429.0</c:v>
                </c:pt>
                <c:pt idx="358">
                  <c:v>430.0</c:v>
                </c:pt>
                <c:pt idx="359">
                  <c:v>432.0</c:v>
                </c:pt>
                <c:pt idx="360">
                  <c:v>433.0</c:v>
                </c:pt>
                <c:pt idx="361">
                  <c:v>434.0</c:v>
                </c:pt>
                <c:pt idx="362">
                  <c:v>435.0</c:v>
                </c:pt>
                <c:pt idx="363">
                  <c:v>436.0</c:v>
                </c:pt>
                <c:pt idx="364">
                  <c:v>437.0</c:v>
                </c:pt>
                <c:pt idx="365">
                  <c:v>438.0</c:v>
                </c:pt>
                <c:pt idx="366">
                  <c:v>439.0</c:v>
                </c:pt>
                <c:pt idx="367">
                  <c:v>440.0</c:v>
                </c:pt>
                <c:pt idx="368">
                  <c:v>441.0</c:v>
                </c:pt>
                <c:pt idx="369">
                  <c:v>442.0</c:v>
                </c:pt>
                <c:pt idx="370">
                  <c:v>443.0</c:v>
                </c:pt>
                <c:pt idx="371">
                  <c:v>444.0</c:v>
                </c:pt>
                <c:pt idx="372">
                  <c:v>445.0</c:v>
                </c:pt>
                <c:pt idx="373">
                  <c:v>446.0</c:v>
                </c:pt>
                <c:pt idx="374">
                  <c:v>447.0</c:v>
                </c:pt>
                <c:pt idx="375">
                  <c:v>448.0</c:v>
                </c:pt>
                <c:pt idx="376">
                  <c:v>449.0</c:v>
                </c:pt>
                <c:pt idx="377">
                  <c:v>450.0</c:v>
                </c:pt>
                <c:pt idx="378">
                  <c:v>451.0</c:v>
                </c:pt>
                <c:pt idx="379">
                  <c:v>452.0</c:v>
                </c:pt>
                <c:pt idx="380">
                  <c:v>453.0</c:v>
                </c:pt>
                <c:pt idx="381">
                  <c:v>454.0</c:v>
                </c:pt>
                <c:pt idx="382">
                  <c:v>455.0</c:v>
                </c:pt>
                <c:pt idx="383">
                  <c:v>456.0</c:v>
                </c:pt>
                <c:pt idx="384">
                  <c:v>457.0</c:v>
                </c:pt>
                <c:pt idx="385">
                  <c:v>458.0</c:v>
                </c:pt>
                <c:pt idx="386">
                  <c:v>459.0</c:v>
                </c:pt>
                <c:pt idx="387">
                  <c:v>460.0</c:v>
                </c:pt>
                <c:pt idx="388">
                  <c:v>461.0</c:v>
                </c:pt>
                <c:pt idx="389">
                  <c:v>462.0</c:v>
                </c:pt>
                <c:pt idx="390">
                  <c:v>463.0</c:v>
                </c:pt>
                <c:pt idx="391">
                  <c:v>464.0</c:v>
                </c:pt>
                <c:pt idx="392">
                  <c:v>465.0</c:v>
                </c:pt>
                <c:pt idx="393">
                  <c:v>466.0</c:v>
                </c:pt>
                <c:pt idx="394">
                  <c:v>467.0</c:v>
                </c:pt>
                <c:pt idx="395">
                  <c:v>468.0</c:v>
                </c:pt>
                <c:pt idx="396">
                  <c:v>469.0</c:v>
                </c:pt>
                <c:pt idx="397">
                  <c:v>470.0</c:v>
                </c:pt>
                <c:pt idx="398">
                  <c:v>471.0</c:v>
                </c:pt>
                <c:pt idx="399">
                  <c:v>472.0</c:v>
                </c:pt>
                <c:pt idx="400">
                  <c:v>473.0</c:v>
                </c:pt>
                <c:pt idx="401">
                  <c:v>474.0</c:v>
                </c:pt>
                <c:pt idx="402">
                  <c:v>475.0</c:v>
                </c:pt>
                <c:pt idx="403">
                  <c:v>476.0</c:v>
                </c:pt>
                <c:pt idx="404">
                  <c:v>477.0</c:v>
                </c:pt>
                <c:pt idx="405">
                  <c:v>478.0</c:v>
                </c:pt>
                <c:pt idx="406">
                  <c:v>479.0</c:v>
                </c:pt>
                <c:pt idx="407">
                  <c:v>480.0</c:v>
                </c:pt>
                <c:pt idx="408">
                  <c:v>481.0</c:v>
                </c:pt>
                <c:pt idx="409">
                  <c:v>482.0</c:v>
                </c:pt>
                <c:pt idx="410">
                  <c:v>483.0</c:v>
                </c:pt>
                <c:pt idx="411">
                  <c:v>484.0</c:v>
                </c:pt>
                <c:pt idx="412">
                  <c:v>485.0</c:v>
                </c:pt>
                <c:pt idx="413">
                  <c:v>486.0</c:v>
                </c:pt>
                <c:pt idx="414">
                  <c:v>487.0</c:v>
                </c:pt>
                <c:pt idx="415">
                  <c:v>488.0</c:v>
                </c:pt>
                <c:pt idx="416">
                  <c:v>489.0</c:v>
                </c:pt>
                <c:pt idx="417">
                  <c:v>490.0</c:v>
                </c:pt>
                <c:pt idx="418">
                  <c:v>491.0</c:v>
                </c:pt>
                <c:pt idx="419">
                  <c:v>492.0</c:v>
                </c:pt>
                <c:pt idx="420">
                  <c:v>493.0</c:v>
                </c:pt>
                <c:pt idx="421">
                  <c:v>494.0</c:v>
                </c:pt>
                <c:pt idx="422">
                  <c:v>495.0</c:v>
                </c:pt>
                <c:pt idx="423">
                  <c:v>496.0</c:v>
                </c:pt>
                <c:pt idx="424">
                  <c:v>497.0</c:v>
                </c:pt>
                <c:pt idx="425">
                  <c:v>498.0</c:v>
                </c:pt>
                <c:pt idx="426">
                  <c:v>499.0</c:v>
                </c:pt>
                <c:pt idx="427">
                  <c:v>500.0</c:v>
                </c:pt>
                <c:pt idx="428">
                  <c:v>501.0</c:v>
                </c:pt>
                <c:pt idx="429">
                  <c:v>502.0</c:v>
                </c:pt>
                <c:pt idx="430">
                  <c:v>503.0</c:v>
                </c:pt>
                <c:pt idx="431">
                  <c:v>504.0</c:v>
                </c:pt>
                <c:pt idx="432">
                  <c:v>505.0</c:v>
                </c:pt>
                <c:pt idx="433">
                  <c:v>506.0</c:v>
                </c:pt>
                <c:pt idx="434">
                  <c:v>507.0</c:v>
                </c:pt>
                <c:pt idx="435">
                  <c:v>508.0</c:v>
                </c:pt>
                <c:pt idx="436">
                  <c:v>509.0</c:v>
                </c:pt>
                <c:pt idx="437">
                  <c:v>510.0</c:v>
                </c:pt>
                <c:pt idx="438">
                  <c:v>511.0</c:v>
                </c:pt>
                <c:pt idx="439">
                  <c:v>512.0</c:v>
                </c:pt>
                <c:pt idx="440">
                  <c:v>513.0</c:v>
                </c:pt>
                <c:pt idx="441">
                  <c:v>514.0</c:v>
                </c:pt>
                <c:pt idx="442">
                  <c:v>515.0</c:v>
                </c:pt>
                <c:pt idx="443">
                  <c:v>516.0</c:v>
                </c:pt>
                <c:pt idx="444">
                  <c:v>517.0</c:v>
                </c:pt>
                <c:pt idx="445">
                  <c:v>518.0</c:v>
                </c:pt>
                <c:pt idx="446">
                  <c:v>519.0</c:v>
                </c:pt>
                <c:pt idx="447">
                  <c:v>520.0</c:v>
                </c:pt>
                <c:pt idx="448">
                  <c:v>521.0</c:v>
                </c:pt>
                <c:pt idx="449">
                  <c:v>522.0</c:v>
                </c:pt>
                <c:pt idx="450">
                  <c:v>523.0</c:v>
                </c:pt>
                <c:pt idx="451">
                  <c:v>524.0</c:v>
                </c:pt>
                <c:pt idx="452">
                  <c:v>525.0</c:v>
                </c:pt>
                <c:pt idx="453">
                  <c:v>526.0</c:v>
                </c:pt>
                <c:pt idx="454">
                  <c:v>527.0</c:v>
                </c:pt>
                <c:pt idx="455">
                  <c:v>528.0</c:v>
                </c:pt>
                <c:pt idx="456">
                  <c:v>529.0</c:v>
                </c:pt>
                <c:pt idx="457">
                  <c:v>530.0</c:v>
                </c:pt>
                <c:pt idx="458">
                  <c:v>531.0</c:v>
                </c:pt>
                <c:pt idx="459">
                  <c:v>532.0</c:v>
                </c:pt>
                <c:pt idx="460">
                  <c:v>533.0</c:v>
                </c:pt>
                <c:pt idx="461">
                  <c:v>534.0</c:v>
                </c:pt>
                <c:pt idx="462">
                  <c:v>535.0</c:v>
                </c:pt>
                <c:pt idx="463">
                  <c:v>536.0</c:v>
                </c:pt>
                <c:pt idx="464">
                  <c:v>537.0</c:v>
                </c:pt>
                <c:pt idx="465">
                  <c:v>538.0</c:v>
                </c:pt>
                <c:pt idx="466">
                  <c:v>539.0</c:v>
                </c:pt>
                <c:pt idx="467">
                  <c:v>540.0</c:v>
                </c:pt>
                <c:pt idx="468">
                  <c:v>541.0</c:v>
                </c:pt>
                <c:pt idx="469">
                  <c:v>542.0</c:v>
                </c:pt>
                <c:pt idx="470">
                  <c:v>543.0</c:v>
                </c:pt>
                <c:pt idx="471">
                  <c:v>544.0</c:v>
                </c:pt>
                <c:pt idx="472">
                  <c:v>545.0</c:v>
                </c:pt>
                <c:pt idx="473">
                  <c:v>546.0</c:v>
                </c:pt>
                <c:pt idx="474">
                  <c:v>547.0</c:v>
                </c:pt>
                <c:pt idx="475">
                  <c:v>548.0</c:v>
                </c:pt>
                <c:pt idx="476">
                  <c:v>549.0</c:v>
                </c:pt>
                <c:pt idx="477">
                  <c:v>550.0</c:v>
                </c:pt>
                <c:pt idx="478">
                  <c:v>551.0</c:v>
                </c:pt>
                <c:pt idx="479">
                  <c:v>552.0</c:v>
                </c:pt>
                <c:pt idx="480">
                  <c:v>553.0</c:v>
                </c:pt>
                <c:pt idx="481">
                  <c:v>554.0</c:v>
                </c:pt>
                <c:pt idx="482">
                  <c:v>555.0</c:v>
                </c:pt>
                <c:pt idx="483">
                  <c:v>556.0</c:v>
                </c:pt>
                <c:pt idx="484">
                  <c:v>557.0</c:v>
                </c:pt>
                <c:pt idx="485">
                  <c:v>558.0</c:v>
                </c:pt>
                <c:pt idx="486">
                  <c:v>559.0</c:v>
                </c:pt>
                <c:pt idx="487">
                  <c:v>560.0</c:v>
                </c:pt>
                <c:pt idx="488">
                  <c:v>561.0</c:v>
                </c:pt>
                <c:pt idx="489">
                  <c:v>562.0</c:v>
                </c:pt>
                <c:pt idx="490">
                  <c:v>563.0</c:v>
                </c:pt>
                <c:pt idx="491">
                  <c:v>564.0</c:v>
                </c:pt>
                <c:pt idx="492">
                  <c:v>565.0</c:v>
                </c:pt>
                <c:pt idx="493">
                  <c:v>566.0</c:v>
                </c:pt>
                <c:pt idx="494">
                  <c:v>567.0</c:v>
                </c:pt>
                <c:pt idx="495">
                  <c:v>568.0</c:v>
                </c:pt>
                <c:pt idx="496">
                  <c:v>569.0</c:v>
                </c:pt>
                <c:pt idx="497">
                  <c:v>570.0</c:v>
                </c:pt>
                <c:pt idx="498">
                  <c:v>571.0</c:v>
                </c:pt>
                <c:pt idx="499">
                  <c:v>572.0</c:v>
                </c:pt>
              </c:numCache>
            </c:numRef>
          </c:xVal>
          <c:yVal>
            <c:numRef>
              <c:f>data!$B$2596:$B$3095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B49-43F2-9EE3-8488D3A0F8D0}"/>
            </c:ext>
          </c:extLst>
        </c:ser>
        <c:ser>
          <c:idx val="2"/>
          <c:order val="3"/>
          <c:tx>
            <c:strRef>
              <c:f>data!$A$3096</c:f>
              <c:strCache>
                <c:ptCount val="1"/>
                <c:pt idx="0">
                  <c:v>Hidost16_adv_ben_retrain3_newbenign</c:v>
                </c:pt>
              </c:strCache>
            </c:strRef>
          </c:tx>
          <c:spPr>
            <a:ln w="4762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data!$A$3097:$A$3596</c:f>
              <c:numCache>
                <c:formatCode>0.00</c:formatCode>
                <c:ptCount val="500"/>
                <c:pt idx="0">
                  <c:v>9.0</c:v>
                </c:pt>
                <c:pt idx="1">
                  <c:v>15.0</c:v>
                </c:pt>
                <c:pt idx="2">
                  <c:v>16.0</c:v>
                </c:pt>
                <c:pt idx="3">
                  <c:v>17.0</c:v>
                </c:pt>
                <c:pt idx="4">
                  <c:v>18.0</c:v>
                </c:pt>
                <c:pt idx="5">
                  <c:v>19.0</c:v>
                </c:pt>
                <c:pt idx="6">
                  <c:v>20.0</c:v>
                </c:pt>
                <c:pt idx="7">
                  <c:v>25.0</c:v>
                </c:pt>
                <c:pt idx="8">
                  <c:v>26.0</c:v>
                </c:pt>
                <c:pt idx="9">
                  <c:v>27.0</c:v>
                </c:pt>
                <c:pt idx="10">
                  <c:v>28.0</c:v>
                </c:pt>
                <c:pt idx="11">
                  <c:v>29.0</c:v>
                </c:pt>
                <c:pt idx="12">
                  <c:v>30.0</c:v>
                </c:pt>
                <c:pt idx="13">
                  <c:v>32.0</c:v>
                </c:pt>
                <c:pt idx="14">
                  <c:v>33.0</c:v>
                </c:pt>
                <c:pt idx="15">
                  <c:v>34.0</c:v>
                </c:pt>
                <c:pt idx="16">
                  <c:v>34.0</c:v>
                </c:pt>
                <c:pt idx="17">
                  <c:v>35.0</c:v>
                </c:pt>
                <c:pt idx="18">
                  <c:v>36.0</c:v>
                </c:pt>
                <c:pt idx="19">
                  <c:v>37.0</c:v>
                </c:pt>
                <c:pt idx="20">
                  <c:v>38.0</c:v>
                </c:pt>
                <c:pt idx="21">
                  <c:v>39.0</c:v>
                </c:pt>
                <c:pt idx="22">
                  <c:v>40.0</c:v>
                </c:pt>
                <c:pt idx="23">
                  <c:v>41.0</c:v>
                </c:pt>
                <c:pt idx="24">
                  <c:v>42.0</c:v>
                </c:pt>
                <c:pt idx="25">
                  <c:v>43.0</c:v>
                </c:pt>
                <c:pt idx="26">
                  <c:v>44.0</c:v>
                </c:pt>
                <c:pt idx="27">
                  <c:v>45.0</c:v>
                </c:pt>
                <c:pt idx="28">
                  <c:v>46.0</c:v>
                </c:pt>
                <c:pt idx="29">
                  <c:v>47.0</c:v>
                </c:pt>
                <c:pt idx="30">
                  <c:v>48.0</c:v>
                </c:pt>
                <c:pt idx="31">
                  <c:v>49.0</c:v>
                </c:pt>
                <c:pt idx="32">
                  <c:v>50.0</c:v>
                </c:pt>
                <c:pt idx="33">
                  <c:v>51.0</c:v>
                </c:pt>
                <c:pt idx="34">
                  <c:v>52.0</c:v>
                </c:pt>
                <c:pt idx="35">
                  <c:v>53.0</c:v>
                </c:pt>
                <c:pt idx="36">
                  <c:v>54.0</c:v>
                </c:pt>
                <c:pt idx="37">
                  <c:v>55.0</c:v>
                </c:pt>
                <c:pt idx="38">
                  <c:v>56.0</c:v>
                </c:pt>
                <c:pt idx="39">
                  <c:v>57.0</c:v>
                </c:pt>
                <c:pt idx="40">
                  <c:v>58.0</c:v>
                </c:pt>
                <c:pt idx="41">
                  <c:v>59.0</c:v>
                </c:pt>
                <c:pt idx="42">
                  <c:v>60.0</c:v>
                </c:pt>
                <c:pt idx="43">
                  <c:v>61.0</c:v>
                </c:pt>
                <c:pt idx="44">
                  <c:v>62.0</c:v>
                </c:pt>
                <c:pt idx="45">
                  <c:v>63.0</c:v>
                </c:pt>
                <c:pt idx="46">
                  <c:v>64.0</c:v>
                </c:pt>
                <c:pt idx="47">
                  <c:v>65.0</c:v>
                </c:pt>
                <c:pt idx="48">
                  <c:v>66.0</c:v>
                </c:pt>
                <c:pt idx="49">
                  <c:v>67.0</c:v>
                </c:pt>
                <c:pt idx="50">
                  <c:v>68.0</c:v>
                </c:pt>
                <c:pt idx="51">
                  <c:v>69.0</c:v>
                </c:pt>
                <c:pt idx="52">
                  <c:v>70.0</c:v>
                </c:pt>
                <c:pt idx="53">
                  <c:v>71.0</c:v>
                </c:pt>
                <c:pt idx="54">
                  <c:v>72.0</c:v>
                </c:pt>
                <c:pt idx="55">
                  <c:v>73.0</c:v>
                </c:pt>
                <c:pt idx="56">
                  <c:v>74.0</c:v>
                </c:pt>
                <c:pt idx="57">
                  <c:v>75.0</c:v>
                </c:pt>
                <c:pt idx="58">
                  <c:v>76.0</c:v>
                </c:pt>
                <c:pt idx="59">
                  <c:v>77.0</c:v>
                </c:pt>
                <c:pt idx="60">
                  <c:v>78.0</c:v>
                </c:pt>
                <c:pt idx="61">
                  <c:v>79.0</c:v>
                </c:pt>
                <c:pt idx="62">
                  <c:v>80.0</c:v>
                </c:pt>
                <c:pt idx="63">
                  <c:v>81.0</c:v>
                </c:pt>
                <c:pt idx="64">
                  <c:v>82.0</c:v>
                </c:pt>
                <c:pt idx="65">
                  <c:v>83.0</c:v>
                </c:pt>
                <c:pt idx="66">
                  <c:v>84.0</c:v>
                </c:pt>
                <c:pt idx="67">
                  <c:v>85.0</c:v>
                </c:pt>
                <c:pt idx="68">
                  <c:v>86.0</c:v>
                </c:pt>
                <c:pt idx="69">
                  <c:v>87.0</c:v>
                </c:pt>
                <c:pt idx="70">
                  <c:v>88.0</c:v>
                </c:pt>
                <c:pt idx="71">
                  <c:v>89.0</c:v>
                </c:pt>
                <c:pt idx="72">
                  <c:v>90.0</c:v>
                </c:pt>
                <c:pt idx="73">
                  <c:v>91.0</c:v>
                </c:pt>
                <c:pt idx="74">
                  <c:v>92.0</c:v>
                </c:pt>
                <c:pt idx="75">
                  <c:v>93.0</c:v>
                </c:pt>
                <c:pt idx="76">
                  <c:v>94.0</c:v>
                </c:pt>
                <c:pt idx="77">
                  <c:v>95.0</c:v>
                </c:pt>
                <c:pt idx="78">
                  <c:v>96.0</c:v>
                </c:pt>
                <c:pt idx="79">
                  <c:v>97.0</c:v>
                </c:pt>
                <c:pt idx="80">
                  <c:v>98.0</c:v>
                </c:pt>
                <c:pt idx="81">
                  <c:v>99.0</c:v>
                </c:pt>
                <c:pt idx="82">
                  <c:v>100.0</c:v>
                </c:pt>
                <c:pt idx="83">
                  <c:v>101.0</c:v>
                </c:pt>
                <c:pt idx="84">
                  <c:v>102.0</c:v>
                </c:pt>
                <c:pt idx="85">
                  <c:v>103.0</c:v>
                </c:pt>
                <c:pt idx="86">
                  <c:v>104.0</c:v>
                </c:pt>
                <c:pt idx="87">
                  <c:v>105.0</c:v>
                </c:pt>
                <c:pt idx="88">
                  <c:v>106.0</c:v>
                </c:pt>
                <c:pt idx="89">
                  <c:v>107.0</c:v>
                </c:pt>
                <c:pt idx="90">
                  <c:v>108.0</c:v>
                </c:pt>
                <c:pt idx="91">
                  <c:v>109.0</c:v>
                </c:pt>
                <c:pt idx="92">
                  <c:v>110.0</c:v>
                </c:pt>
                <c:pt idx="93">
                  <c:v>111.0</c:v>
                </c:pt>
                <c:pt idx="94">
                  <c:v>112.0</c:v>
                </c:pt>
                <c:pt idx="95">
                  <c:v>113.0</c:v>
                </c:pt>
                <c:pt idx="96">
                  <c:v>114.0</c:v>
                </c:pt>
                <c:pt idx="97">
                  <c:v>115.0</c:v>
                </c:pt>
                <c:pt idx="98">
                  <c:v>116.0</c:v>
                </c:pt>
                <c:pt idx="99">
                  <c:v>117.0</c:v>
                </c:pt>
                <c:pt idx="100">
                  <c:v>118.0</c:v>
                </c:pt>
                <c:pt idx="101">
                  <c:v>119.0</c:v>
                </c:pt>
                <c:pt idx="102">
                  <c:v>120.0</c:v>
                </c:pt>
                <c:pt idx="103">
                  <c:v>121.0</c:v>
                </c:pt>
                <c:pt idx="104">
                  <c:v>122.0</c:v>
                </c:pt>
                <c:pt idx="105">
                  <c:v>123.0</c:v>
                </c:pt>
                <c:pt idx="106">
                  <c:v>124.0</c:v>
                </c:pt>
                <c:pt idx="107">
                  <c:v>125.0</c:v>
                </c:pt>
                <c:pt idx="108">
                  <c:v>126.0</c:v>
                </c:pt>
                <c:pt idx="109">
                  <c:v>127.0</c:v>
                </c:pt>
                <c:pt idx="110">
                  <c:v>128.0</c:v>
                </c:pt>
                <c:pt idx="111">
                  <c:v>129.0</c:v>
                </c:pt>
                <c:pt idx="112">
                  <c:v>130.0</c:v>
                </c:pt>
                <c:pt idx="113">
                  <c:v>131.0</c:v>
                </c:pt>
                <c:pt idx="114">
                  <c:v>132.0</c:v>
                </c:pt>
                <c:pt idx="115">
                  <c:v>133.0</c:v>
                </c:pt>
                <c:pt idx="116">
                  <c:v>134.0</c:v>
                </c:pt>
                <c:pt idx="117">
                  <c:v>135.0</c:v>
                </c:pt>
                <c:pt idx="118">
                  <c:v>136.0</c:v>
                </c:pt>
                <c:pt idx="119">
                  <c:v>137.0</c:v>
                </c:pt>
                <c:pt idx="120">
                  <c:v>138.0</c:v>
                </c:pt>
                <c:pt idx="121">
                  <c:v>139.0</c:v>
                </c:pt>
                <c:pt idx="122">
                  <c:v>140.0</c:v>
                </c:pt>
                <c:pt idx="123">
                  <c:v>141.0</c:v>
                </c:pt>
                <c:pt idx="124">
                  <c:v>142.0</c:v>
                </c:pt>
                <c:pt idx="125">
                  <c:v>143.0</c:v>
                </c:pt>
                <c:pt idx="126">
                  <c:v>144.0</c:v>
                </c:pt>
                <c:pt idx="127">
                  <c:v>145.0</c:v>
                </c:pt>
                <c:pt idx="128">
                  <c:v>146.0</c:v>
                </c:pt>
                <c:pt idx="129">
                  <c:v>147.0</c:v>
                </c:pt>
                <c:pt idx="130">
                  <c:v>148.0</c:v>
                </c:pt>
                <c:pt idx="131">
                  <c:v>149.0</c:v>
                </c:pt>
                <c:pt idx="132">
                  <c:v>150.0</c:v>
                </c:pt>
                <c:pt idx="133">
                  <c:v>151.0</c:v>
                </c:pt>
                <c:pt idx="134">
                  <c:v>152.0</c:v>
                </c:pt>
                <c:pt idx="135">
                  <c:v>153.0</c:v>
                </c:pt>
                <c:pt idx="136">
                  <c:v>154.0</c:v>
                </c:pt>
                <c:pt idx="137">
                  <c:v>155.0</c:v>
                </c:pt>
                <c:pt idx="138">
                  <c:v>156.0</c:v>
                </c:pt>
                <c:pt idx="139">
                  <c:v>157.0</c:v>
                </c:pt>
                <c:pt idx="140">
                  <c:v>158.0</c:v>
                </c:pt>
                <c:pt idx="141">
                  <c:v>159.0</c:v>
                </c:pt>
                <c:pt idx="142">
                  <c:v>160.0</c:v>
                </c:pt>
                <c:pt idx="143">
                  <c:v>161.0</c:v>
                </c:pt>
                <c:pt idx="144">
                  <c:v>162.0</c:v>
                </c:pt>
                <c:pt idx="145">
                  <c:v>163.0</c:v>
                </c:pt>
                <c:pt idx="146">
                  <c:v>164.0</c:v>
                </c:pt>
                <c:pt idx="147">
                  <c:v>165.0</c:v>
                </c:pt>
                <c:pt idx="148">
                  <c:v>166.0</c:v>
                </c:pt>
                <c:pt idx="149">
                  <c:v>167.0</c:v>
                </c:pt>
                <c:pt idx="150">
                  <c:v>168.0</c:v>
                </c:pt>
                <c:pt idx="151">
                  <c:v>169.0</c:v>
                </c:pt>
                <c:pt idx="152">
                  <c:v>170.0</c:v>
                </c:pt>
                <c:pt idx="153">
                  <c:v>171.0</c:v>
                </c:pt>
                <c:pt idx="154">
                  <c:v>172.0</c:v>
                </c:pt>
                <c:pt idx="155">
                  <c:v>173.0</c:v>
                </c:pt>
                <c:pt idx="156">
                  <c:v>174.0</c:v>
                </c:pt>
                <c:pt idx="157">
                  <c:v>175.0</c:v>
                </c:pt>
                <c:pt idx="158">
                  <c:v>176.0</c:v>
                </c:pt>
                <c:pt idx="159">
                  <c:v>177.0</c:v>
                </c:pt>
                <c:pt idx="160">
                  <c:v>178.0</c:v>
                </c:pt>
                <c:pt idx="161">
                  <c:v>179.0</c:v>
                </c:pt>
                <c:pt idx="162">
                  <c:v>180.0</c:v>
                </c:pt>
                <c:pt idx="163">
                  <c:v>181.0</c:v>
                </c:pt>
                <c:pt idx="164">
                  <c:v>182.0</c:v>
                </c:pt>
                <c:pt idx="165">
                  <c:v>183.0</c:v>
                </c:pt>
                <c:pt idx="166">
                  <c:v>184.0</c:v>
                </c:pt>
                <c:pt idx="167">
                  <c:v>185.0</c:v>
                </c:pt>
                <c:pt idx="168">
                  <c:v>186.0</c:v>
                </c:pt>
                <c:pt idx="169">
                  <c:v>187.0</c:v>
                </c:pt>
                <c:pt idx="170">
                  <c:v>188.0</c:v>
                </c:pt>
                <c:pt idx="171">
                  <c:v>189.0</c:v>
                </c:pt>
                <c:pt idx="172">
                  <c:v>190.0</c:v>
                </c:pt>
                <c:pt idx="173">
                  <c:v>191.0</c:v>
                </c:pt>
                <c:pt idx="174">
                  <c:v>192.0</c:v>
                </c:pt>
                <c:pt idx="175">
                  <c:v>193.0</c:v>
                </c:pt>
                <c:pt idx="176">
                  <c:v>194.0</c:v>
                </c:pt>
                <c:pt idx="177">
                  <c:v>195.0</c:v>
                </c:pt>
                <c:pt idx="178">
                  <c:v>196.0</c:v>
                </c:pt>
                <c:pt idx="179">
                  <c:v>197.0</c:v>
                </c:pt>
                <c:pt idx="180">
                  <c:v>198.0</c:v>
                </c:pt>
                <c:pt idx="181">
                  <c:v>199.0</c:v>
                </c:pt>
                <c:pt idx="182">
                  <c:v>200.0</c:v>
                </c:pt>
                <c:pt idx="183">
                  <c:v>201.0</c:v>
                </c:pt>
                <c:pt idx="184">
                  <c:v>202.0</c:v>
                </c:pt>
                <c:pt idx="185">
                  <c:v>203.0</c:v>
                </c:pt>
                <c:pt idx="186">
                  <c:v>204.0</c:v>
                </c:pt>
                <c:pt idx="187">
                  <c:v>205.0</c:v>
                </c:pt>
                <c:pt idx="188">
                  <c:v>206.0</c:v>
                </c:pt>
                <c:pt idx="189">
                  <c:v>207.0</c:v>
                </c:pt>
                <c:pt idx="190">
                  <c:v>208.0</c:v>
                </c:pt>
                <c:pt idx="191">
                  <c:v>209.0</c:v>
                </c:pt>
                <c:pt idx="192">
                  <c:v>210.0</c:v>
                </c:pt>
                <c:pt idx="193">
                  <c:v>211.0</c:v>
                </c:pt>
                <c:pt idx="194">
                  <c:v>212.0</c:v>
                </c:pt>
                <c:pt idx="195">
                  <c:v>213.0</c:v>
                </c:pt>
                <c:pt idx="196">
                  <c:v>214.0</c:v>
                </c:pt>
                <c:pt idx="197">
                  <c:v>215.0</c:v>
                </c:pt>
                <c:pt idx="198">
                  <c:v>216.0</c:v>
                </c:pt>
                <c:pt idx="199">
                  <c:v>217.0</c:v>
                </c:pt>
                <c:pt idx="200">
                  <c:v>218.0</c:v>
                </c:pt>
                <c:pt idx="201">
                  <c:v>219.0</c:v>
                </c:pt>
                <c:pt idx="202">
                  <c:v>220.0</c:v>
                </c:pt>
                <c:pt idx="203">
                  <c:v>221.0</c:v>
                </c:pt>
                <c:pt idx="204">
                  <c:v>222.0</c:v>
                </c:pt>
                <c:pt idx="205">
                  <c:v>223.0</c:v>
                </c:pt>
                <c:pt idx="206">
                  <c:v>224.0</c:v>
                </c:pt>
                <c:pt idx="207">
                  <c:v>225.0</c:v>
                </c:pt>
                <c:pt idx="208">
                  <c:v>226.0</c:v>
                </c:pt>
                <c:pt idx="209">
                  <c:v>227.0</c:v>
                </c:pt>
                <c:pt idx="210">
                  <c:v>228.0</c:v>
                </c:pt>
                <c:pt idx="211">
                  <c:v>229.0</c:v>
                </c:pt>
                <c:pt idx="212">
                  <c:v>230.0</c:v>
                </c:pt>
                <c:pt idx="213">
                  <c:v>231.0</c:v>
                </c:pt>
                <c:pt idx="214">
                  <c:v>232.0</c:v>
                </c:pt>
                <c:pt idx="215">
                  <c:v>233.0</c:v>
                </c:pt>
                <c:pt idx="216">
                  <c:v>234.0</c:v>
                </c:pt>
                <c:pt idx="217">
                  <c:v>235.0</c:v>
                </c:pt>
                <c:pt idx="218">
                  <c:v>236.0</c:v>
                </c:pt>
                <c:pt idx="219">
                  <c:v>237.0</c:v>
                </c:pt>
                <c:pt idx="220">
                  <c:v>238.0</c:v>
                </c:pt>
                <c:pt idx="221">
                  <c:v>239.0</c:v>
                </c:pt>
                <c:pt idx="222">
                  <c:v>240.0</c:v>
                </c:pt>
                <c:pt idx="223">
                  <c:v>241.0</c:v>
                </c:pt>
                <c:pt idx="224">
                  <c:v>242.0</c:v>
                </c:pt>
                <c:pt idx="225">
                  <c:v>243.0</c:v>
                </c:pt>
                <c:pt idx="226">
                  <c:v>244.0</c:v>
                </c:pt>
                <c:pt idx="227">
                  <c:v>245.0</c:v>
                </c:pt>
                <c:pt idx="228">
                  <c:v>246.0</c:v>
                </c:pt>
                <c:pt idx="229">
                  <c:v>247.0</c:v>
                </c:pt>
                <c:pt idx="230">
                  <c:v>248.0</c:v>
                </c:pt>
                <c:pt idx="231">
                  <c:v>249.0</c:v>
                </c:pt>
                <c:pt idx="232">
                  <c:v>250.0</c:v>
                </c:pt>
                <c:pt idx="233">
                  <c:v>251.0</c:v>
                </c:pt>
                <c:pt idx="234">
                  <c:v>252.0</c:v>
                </c:pt>
                <c:pt idx="235">
                  <c:v>253.0</c:v>
                </c:pt>
                <c:pt idx="236">
                  <c:v>254.0</c:v>
                </c:pt>
                <c:pt idx="237">
                  <c:v>255.0</c:v>
                </c:pt>
                <c:pt idx="238">
                  <c:v>256.0</c:v>
                </c:pt>
                <c:pt idx="239">
                  <c:v>257.0</c:v>
                </c:pt>
                <c:pt idx="240">
                  <c:v>258.0</c:v>
                </c:pt>
                <c:pt idx="241">
                  <c:v>259.0</c:v>
                </c:pt>
                <c:pt idx="242">
                  <c:v>260.0</c:v>
                </c:pt>
                <c:pt idx="243">
                  <c:v>261.0</c:v>
                </c:pt>
                <c:pt idx="244">
                  <c:v>262.0</c:v>
                </c:pt>
                <c:pt idx="245">
                  <c:v>263.0</c:v>
                </c:pt>
                <c:pt idx="246">
                  <c:v>264.0</c:v>
                </c:pt>
                <c:pt idx="247">
                  <c:v>265.0</c:v>
                </c:pt>
                <c:pt idx="248">
                  <c:v>266.0</c:v>
                </c:pt>
                <c:pt idx="249">
                  <c:v>267.0</c:v>
                </c:pt>
                <c:pt idx="250">
                  <c:v>268.0</c:v>
                </c:pt>
                <c:pt idx="251">
                  <c:v>269.0</c:v>
                </c:pt>
                <c:pt idx="252">
                  <c:v>270.0</c:v>
                </c:pt>
                <c:pt idx="253">
                  <c:v>271.0</c:v>
                </c:pt>
                <c:pt idx="254">
                  <c:v>272.0</c:v>
                </c:pt>
                <c:pt idx="255">
                  <c:v>273.0</c:v>
                </c:pt>
                <c:pt idx="256">
                  <c:v>274.0</c:v>
                </c:pt>
                <c:pt idx="257">
                  <c:v>275.0</c:v>
                </c:pt>
                <c:pt idx="258">
                  <c:v>276.0</c:v>
                </c:pt>
                <c:pt idx="259">
                  <c:v>277.0</c:v>
                </c:pt>
                <c:pt idx="260">
                  <c:v>278.0</c:v>
                </c:pt>
                <c:pt idx="261">
                  <c:v>279.0</c:v>
                </c:pt>
                <c:pt idx="262">
                  <c:v>280.0</c:v>
                </c:pt>
                <c:pt idx="263">
                  <c:v>281.0</c:v>
                </c:pt>
                <c:pt idx="264">
                  <c:v>282.0</c:v>
                </c:pt>
                <c:pt idx="265">
                  <c:v>283.0</c:v>
                </c:pt>
                <c:pt idx="266">
                  <c:v>284.0</c:v>
                </c:pt>
                <c:pt idx="267">
                  <c:v>285.0</c:v>
                </c:pt>
                <c:pt idx="268">
                  <c:v>286.0</c:v>
                </c:pt>
                <c:pt idx="269">
                  <c:v>287.0</c:v>
                </c:pt>
                <c:pt idx="270">
                  <c:v>288.0</c:v>
                </c:pt>
                <c:pt idx="271">
                  <c:v>289.0</c:v>
                </c:pt>
                <c:pt idx="272">
                  <c:v>290.0</c:v>
                </c:pt>
                <c:pt idx="273">
                  <c:v>291.0</c:v>
                </c:pt>
                <c:pt idx="274">
                  <c:v>292.0</c:v>
                </c:pt>
                <c:pt idx="275">
                  <c:v>293.0</c:v>
                </c:pt>
                <c:pt idx="276">
                  <c:v>294.0</c:v>
                </c:pt>
                <c:pt idx="277">
                  <c:v>295.0</c:v>
                </c:pt>
                <c:pt idx="278">
                  <c:v>296.0</c:v>
                </c:pt>
                <c:pt idx="279">
                  <c:v>297.0</c:v>
                </c:pt>
                <c:pt idx="280">
                  <c:v>298.0</c:v>
                </c:pt>
                <c:pt idx="281">
                  <c:v>299.0</c:v>
                </c:pt>
                <c:pt idx="282">
                  <c:v>300.0</c:v>
                </c:pt>
                <c:pt idx="283">
                  <c:v>301.0</c:v>
                </c:pt>
                <c:pt idx="284">
                  <c:v>302.0</c:v>
                </c:pt>
                <c:pt idx="285">
                  <c:v>303.0</c:v>
                </c:pt>
                <c:pt idx="286">
                  <c:v>304.0</c:v>
                </c:pt>
                <c:pt idx="287">
                  <c:v>305.0</c:v>
                </c:pt>
                <c:pt idx="288">
                  <c:v>306.0</c:v>
                </c:pt>
                <c:pt idx="289">
                  <c:v>307.0</c:v>
                </c:pt>
                <c:pt idx="290">
                  <c:v>308.0</c:v>
                </c:pt>
                <c:pt idx="291">
                  <c:v>309.0</c:v>
                </c:pt>
                <c:pt idx="292">
                  <c:v>310.0</c:v>
                </c:pt>
                <c:pt idx="293">
                  <c:v>311.0</c:v>
                </c:pt>
                <c:pt idx="294">
                  <c:v>312.0</c:v>
                </c:pt>
                <c:pt idx="295">
                  <c:v>313.0</c:v>
                </c:pt>
                <c:pt idx="296">
                  <c:v>314.0</c:v>
                </c:pt>
                <c:pt idx="297">
                  <c:v>315.0</c:v>
                </c:pt>
                <c:pt idx="298">
                  <c:v>316.0</c:v>
                </c:pt>
                <c:pt idx="299">
                  <c:v>317.0</c:v>
                </c:pt>
                <c:pt idx="300">
                  <c:v>318.0</c:v>
                </c:pt>
                <c:pt idx="301">
                  <c:v>319.0</c:v>
                </c:pt>
                <c:pt idx="302">
                  <c:v>320.0</c:v>
                </c:pt>
                <c:pt idx="303">
                  <c:v>321.0</c:v>
                </c:pt>
                <c:pt idx="304">
                  <c:v>322.0</c:v>
                </c:pt>
                <c:pt idx="305">
                  <c:v>323.0</c:v>
                </c:pt>
                <c:pt idx="306">
                  <c:v>324.0</c:v>
                </c:pt>
                <c:pt idx="307">
                  <c:v>325.0</c:v>
                </c:pt>
                <c:pt idx="308">
                  <c:v>326.0</c:v>
                </c:pt>
                <c:pt idx="309">
                  <c:v>327.0</c:v>
                </c:pt>
                <c:pt idx="310">
                  <c:v>328.0</c:v>
                </c:pt>
                <c:pt idx="311">
                  <c:v>329.0</c:v>
                </c:pt>
                <c:pt idx="312">
                  <c:v>330.0</c:v>
                </c:pt>
                <c:pt idx="313">
                  <c:v>331.0</c:v>
                </c:pt>
                <c:pt idx="314">
                  <c:v>332.0</c:v>
                </c:pt>
                <c:pt idx="315">
                  <c:v>333.0</c:v>
                </c:pt>
                <c:pt idx="316">
                  <c:v>334.0</c:v>
                </c:pt>
                <c:pt idx="317">
                  <c:v>335.0</c:v>
                </c:pt>
                <c:pt idx="318">
                  <c:v>336.0</c:v>
                </c:pt>
                <c:pt idx="319">
                  <c:v>337.0</c:v>
                </c:pt>
                <c:pt idx="320">
                  <c:v>338.0</c:v>
                </c:pt>
                <c:pt idx="321">
                  <c:v>339.0</c:v>
                </c:pt>
                <c:pt idx="322">
                  <c:v>340.0</c:v>
                </c:pt>
                <c:pt idx="323">
                  <c:v>341.0</c:v>
                </c:pt>
                <c:pt idx="324">
                  <c:v>342.0</c:v>
                </c:pt>
                <c:pt idx="325">
                  <c:v>343.0</c:v>
                </c:pt>
                <c:pt idx="326">
                  <c:v>344.0</c:v>
                </c:pt>
                <c:pt idx="327">
                  <c:v>345.0</c:v>
                </c:pt>
                <c:pt idx="328">
                  <c:v>346.0</c:v>
                </c:pt>
                <c:pt idx="329">
                  <c:v>347.0</c:v>
                </c:pt>
                <c:pt idx="330">
                  <c:v>348.0</c:v>
                </c:pt>
                <c:pt idx="331">
                  <c:v>349.0</c:v>
                </c:pt>
                <c:pt idx="332">
                  <c:v>350.0</c:v>
                </c:pt>
                <c:pt idx="333">
                  <c:v>351.0</c:v>
                </c:pt>
                <c:pt idx="334">
                  <c:v>352.0</c:v>
                </c:pt>
                <c:pt idx="335">
                  <c:v>353.0</c:v>
                </c:pt>
                <c:pt idx="336">
                  <c:v>354.0</c:v>
                </c:pt>
                <c:pt idx="337">
                  <c:v>355.0</c:v>
                </c:pt>
                <c:pt idx="338">
                  <c:v>356.0</c:v>
                </c:pt>
                <c:pt idx="339">
                  <c:v>357.0</c:v>
                </c:pt>
                <c:pt idx="340">
                  <c:v>358.0</c:v>
                </c:pt>
                <c:pt idx="341">
                  <c:v>359.0</c:v>
                </c:pt>
                <c:pt idx="342">
                  <c:v>360.0</c:v>
                </c:pt>
                <c:pt idx="343">
                  <c:v>361.0</c:v>
                </c:pt>
                <c:pt idx="344">
                  <c:v>362.0</c:v>
                </c:pt>
                <c:pt idx="345">
                  <c:v>363.0</c:v>
                </c:pt>
                <c:pt idx="346">
                  <c:v>364.0</c:v>
                </c:pt>
                <c:pt idx="347">
                  <c:v>365.0</c:v>
                </c:pt>
                <c:pt idx="348">
                  <c:v>366.0</c:v>
                </c:pt>
                <c:pt idx="349">
                  <c:v>367.0</c:v>
                </c:pt>
                <c:pt idx="350">
                  <c:v>368.0</c:v>
                </c:pt>
                <c:pt idx="351">
                  <c:v>369.0</c:v>
                </c:pt>
                <c:pt idx="352">
                  <c:v>370.0</c:v>
                </c:pt>
                <c:pt idx="353">
                  <c:v>371.0</c:v>
                </c:pt>
                <c:pt idx="354">
                  <c:v>372.0</c:v>
                </c:pt>
                <c:pt idx="355">
                  <c:v>373.0</c:v>
                </c:pt>
                <c:pt idx="356">
                  <c:v>374.0</c:v>
                </c:pt>
                <c:pt idx="357">
                  <c:v>375.0</c:v>
                </c:pt>
                <c:pt idx="358">
                  <c:v>376.0</c:v>
                </c:pt>
                <c:pt idx="359">
                  <c:v>377.0</c:v>
                </c:pt>
                <c:pt idx="360">
                  <c:v>378.0</c:v>
                </c:pt>
                <c:pt idx="361">
                  <c:v>379.0</c:v>
                </c:pt>
                <c:pt idx="362">
                  <c:v>380.0</c:v>
                </c:pt>
                <c:pt idx="363">
                  <c:v>381.0</c:v>
                </c:pt>
                <c:pt idx="364">
                  <c:v>382.0</c:v>
                </c:pt>
                <c:pt idx="365">
                  <c:v>383.0</c:v>
                </c:pt>
                <c:pt idx="366">
                  <c:v>384.0</c:v>
                </c:pt>
                <c:pt idx="367">
                  <c:v>385.0</c:v>
                </c:pt>
                <c:pt idx="368">
                  <c:v>386.0</c:v>
                </c:pt>
                <c:pt idx="369">
                  <c:v>387.0</c:v>
                </c:pt>
                <c:pt idx="370">
                  <c:v>388.0</c:v>
                </c:pt>
                <c:pt idx="371">
                  <c:v>389.0</c:v>
                </c:pt>
                <c:pt idx="372">
                  <c:v>390.0</c:v>
                </c:pt>
                <c:pt idx="373">
                  <c:v>391.0</c:v>
                </c:pt>
                <c:pt idx="374">
                  <c:v>392.0</c:v>
                </c:pt>
                <c:pt idx="375">
                  <c:v>393.0</c:v>
                </c:pt>
                <c:pt idx="376">
                  <c:v>394.0</c:v>
                </c:pt>
                <c:pt idx="377">
                  <c:v>395.0</c:v>
                </c:pt>
                <c:pt idx="378">
                  <c:v>396.0</c:v>
                </c:pt>
                <c:pt idx="379">
                  <c:v>397.0</c:v>
                </c:pt>
                <c:pt idx="380">
                  <c:v>398.0</c:v>
                </c:pt>
                <c:pt idx="381">
                  <c:v>399.0</c:v>
                </c:pt>
                <c:pt idx="382">
                  <c:v>400.0</c:v>
                </c:pt>
                <c:pt idx="383">
                  <c:v>401.0</c:v>
                </c:pt>
                <c:pt idx="384">
                  <c:v>402.0</c:v>
                </c:pt>
                <c:pt idx="385">
                  <c:v>403.0</c:v>
                </c:pt>
                <c:pt idx="386">
                  <c:v>404.0</c:v>
                </c:pt>
                <c:pt idx="387">
                  <c:v>405.0</c:v>
                </c:pt>
                <c:pt idx="388">
                  <c:v>406.0</c:v>
                </c:pt>
                <c:pt idx="389">
                  <c:v>407.0</c:v>
                </c:pt>
                <c:pt idx="390">
                  <c:v>408.0</c:v>
                </c:pt>
                <c:pt idx="391">
                  <c:v>409.0</c:v>
                </c:pt>
                <c:pt idx="392">
                  <c:v>410.0</c:v>
                </c:pt>
                <c:pt idx="393">
                  <c:v>411.0</c:v>
                </c:pt>
                <c:pt idx="394">
                  <c:v>412.0</c:v>
                </c:pt>
                <c:pt idx="395">
                  <c:v>413.0</c:v>
                </c:pt>
                <c:pt idx="396">
                  <c:v>414.0</c:v>
                </c:pt>
                <c:pt idx="397">
                  <c:v>415.0</c:v>
                </c:pt>
                <c:pt idx="398">
                  <c:v>416.0</c:v>
                </c:pt>
                <c:pt idx="399">
                  <c:v>417.0</c:v>
                </c:pt>
                <c:pt idx="400">
                  <c:v>418.0</c:v>
                </c:pt>
                <c:pt idx="401">
                  <c:v>419.0</c:v>
                </c:pt>
                <c:pt idx="402">
                  <c:v>420.0</c:v>
                </c:pt>
                <c:pt idx="403">
                  <c:v>421.0</c:v>
                </c:pt>
                <c:pt idx="404">
                  <c:v>422.0</c:v>
                </c:pt>
                <c:pt idx="405">
                  <c:v>423.0</c:v>
                </c:pt>
                <c:pt idx="406">
                  <c:v>424.0</c:v>
                </c:pt>
                <c:pt idx="407">
                  <c:v>425.0</c:v>
                </c:pt>
                <c:pt idx="408">
                  <c:v>426.0</c:v>
                </c:pt>
                <c:pt idx="409">
                  <c:v>427.0</c:v>
                </c:pt>
                <c:pt idx="410">
                  <c:v>428.0</c:v>
                </c:pt>
                <c:pt idx="411">
                  <c:v>429.0</c:v>
                </c:pt>
                <c:pt idx="412">
                  <c:v>430.0</c:v>
                </c:pt>
                <c:pt idx="413">
                  <c:v>431.0</c:v>
                </c:pt>
                <c:pt idx="414">
                  <c:v>432.0</c:v>
                </c:pt>
                <c:pt idx="415">
                  <c:v>433.0</c:v>
                </c:pt>
                <c:pt idx="416">
                  <c:v>434.0</c:v>
                </c:pt>
                <c:pt idx="417">
                  <c:v>435.0</c:v>
                </c:pt>
                <c:pt idx="418">
                  <c:v>436.0</c:v>
                </c:pt>
                <c:pt idx="419">
                  <c:v>437.0</c:v>
                </c:pt>
                <c:pt idx="420">
                  <c:v>438.0</c:v>
                </c:pt>
                <c:pt idx="421">
                  <c:v>439.0</c:v>
                </c:pt>
                <c:pt idx="422">
                  <c:v>440.0</c:v>
                </c:pt>
                <c:pt idx="423">
                  <c:v>441.0</c:v>
                </c:pt>
                <c:pt idx="424">
                  <c:v>442.0</c:v>
                </c:pt>
                <c:pt idx="425">
                  <c:v>443.0</c:v>
                </c:pt>
                <c:pt idx="426">
                  <c:v>444.0</c:v>
                </c:pt>
                <c:pt idx="427">
                  <c:v>445.0</c:v>
                </c:pt>
                <c:pt idx="428">
                  <c:v>446.0</c:v>
                </c:pt>
                <c:pt idx="429">
                  <c:v>447.0</c:v>
                </c:pt>
                <c:pt idx="430">
                  <c:v>448.0</c:v>
                </c:pt>
                <c:pt idx="431">
                  <c:v>449.0</c:v>
                </c:pt>
                <c:pt idx="432">
                  <c:v>450.0</c:v>
                </c:pt>
                <c:pt idx="433">
                  <c:v>451.0</c:v>
                </c:pt>
                <c:pt idx="434">
                  <c:v>452.0</c:v>
                </c:pt>
                <c:pt idx="435">
                  <c:v>453.0</c:v>
                </c:pt>
                <c:pt idx="436">
                  <c:v>454.0</c:v>
                </c:pt>
                <c:pt idx="437">
                  <c:v>455.0</c:v>
                </c:pt>
                <c:pt idx="438">
                  <c:v>456.0</c:v>
                </c:pt>
                <c:pt idx="439">
                  <c:v>457.0</c:v>
                </c:pt>
                <c:pt idx="440">
                  <c:v>458.0</c:v>
                </c:pt>
                <c:pt idx="441">
                  <c:v>459.0</c:v>
                </c:pt>
                <c:pt idx="442">
                  <c:v>460.0</c:v>
                </c:pt>
                <c:pt idx="443">
                  <c:v>461.0</c:v>
                </c:pt>
                <c:pt idx="444">
                  <c:v>462.0</c:v>
                </c:pt>
                <c:pt idx="445">
                  <c:v>463.0</c:v>
                </c:pt>
                <c:pt idx="446">
                  <c:v>464.0</c:v>
                </c:pt>
                <c:pt idx="447">
                  <c:v>465.0</c:v>
                </c:pt>
                <c:pt idx="448">
                  <c:v>466.0</c:v>
                </c:pt>
                <c:pt idx="449">
                  <c:v>467.0</c:v>
                </c:pt>
                <c:pt idx="450">
                  <c:v>468.0</c:v>
                </c:pt>
                <c:pt idx="451">
                  <c:v>469.0</c:v>
                </c:pt>
                <c:pt idx="452">
                  <c:v>470.0</c:v>
                </c:pt>
                <c:pt idx="453">
                  <c:v>471.0</c:v>
                </c:pt>
                <c:pt idx="454">
                  <c:v>472.0</c:v>
                </c:pt>
                <c:pt idx="455">
                  <c:v>473.0</c:v>
                </c:pt>
                <c:pt idx="456">
                  <c:v>474.0</c:v>
                </c:pt>
                <c:pt idx="457">
                  <c:v>475.0</c:v>
                </c:pt>
                <c:pt idx="458">
                  <c:v>476.0</c:v>
                </c:pt>
                <c:pt idx="459">
                  <c:v>477.0</c:v>
                </c:pt>
                <c:pt idx="460">
                  <c:v>478.0</c:v>
                </c:pt>
                <c:pt idx="461">
                  <c:v>479.0</c:v>
                </c:pt>
                <c:pt idx="462">
                  <c:v>480.0</c:v>
                </c:pt>
                <c:pt idx="463">
                  <c:v>481.0</c:v>
                </c:pt>
                <c:pt idx="464">
                  <c:v>482.0</c:v>
                </c:pt>
                <c:pt idx="465">
                  <c:v>483.0</c:v>
                </c:pt>
                <c:pt idx="466">
                  <c:v>484.0</c:v>
                </c:pt>
                <c:pt idx="467">
                  <c:v>485.0</c:v>
                </c:pt>
                <c:pt idx="468">
                  <c:v>486.0</c:v>
                </c:pt>
                <c:pt idx="469">
                  <c:v>487.0</c:v>
                </c:pt>
                <c:pt idx="470">
                  <c:v>488.0</c:v>
                </c:pt>
                <c:pt idx="471">
                  <c:v>489.0</c:v>
                </c:pt>
                <c:pt idx="472">
                  <c:v>490.0</c:v>
                </c:pt>
                <c:pt idx="473">
                  <c:v>491.0</c:v>
                </c:pt>
                <c:pt idx="474">
                  <c:v>492.0</c:v>
                </c:pt>
                <c:pt idx="475">
                  <c:v>493.0</c:v>
                </c:pt>
                <c:pt idx="476">
                  <c:v>494.0</c:v>
                </c:pt>
                <c:pt idx="477">
                  <c:v>495.0</c:v>
                </c:pt>
                <c:pt idx="478">
                  <c:v>496.0</c:v>
                </c:pt>
                <c:pt idx="479">
                  <c:v>497.0</c:v>
                </c:pt>
                <c:pt idx="480">
                  <c:v>498.0</c:v>
                </c:pt>
                <c:pt idx="481">
                  <c:v>499.0</c:v>
                </c:pt>
                <c:pt idx="482">
                  <c:v>500.0</c:v>
                </c:pt>
                <c:pt idx="483">
                  <c:v>501.0</c:v>
                </c:pt>
                <c:pt idx="484">
                  <c:v>502.0</c:v>
                </c:pt>
                <c:pt idx="485">
                  <c:v>503.0</c:v>
                </c:pt>
                <c:pt idx="486">
                  <c:v>504.0</c:v>
                </c:pt>
                <c:pt idx="487">
                  <c:v>505.0</c:v>
                </c:pt>
                <c:pt idx="488">
                  <c:v>506.0</c:v>
                </c:pt>
                <c:pt idx="489">
                  <c:v>507.0</c:v>
                </c:pt>
                <c:pt idx="490">
                  <c:v>508.0</c:v>
                </c:pt>
                <c:pt idx="491">
                  <c:v>509.0</c:v>
                </c:pt>
                <c:pt idx="492">
                  <c:v>510.0</c:v>
                </c:pt>
                <c:pt idx="493">
                  <c:v>511.0</c:v>
                </c:pt>
                <c:pt idx="494">
                  <c:v>512.0</c:v>
                </c:pt>
                <c:pt idx="495">
                  <c:v>513.0</c:v>
                </c:pt>
                <c:pt idx="496">
                  <c:v>514.0</c:v>
                </c:pt>
                <c:pt idx="497">
                  <c:v>515.0</c:v>
                </c:pt>
                <c:pt idx="498">
                  <c:v>516.0</c:v>
                </c:pt>
                <c:pt idx="499">
                  <c:v>517.0</c:v>
                </c:pt>
              </c:numCache>
            </c:numRef>
          </c:xVal>
          <c:yVal>
            <c:numRef>
              <c:f>data!$B$3097:$B$3596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B49-43F2-9EE3-8488D3A0F8D0}"/>
            </c:ext>
          </c:extLst>
        </c:ser>
        <c:ser>
          <c:idx val="4"/>
          <c:order val="4"/>
          <c:tx>
            <c:strRef>
              <c:f>data!$A$3597</c:f>
              <c:strCache>
                <c:ptCount val="1"/>
                <c:pt idx="0">
                  <c:v>Hidost16_adv_ben_retrain1</c:v>
                </c:pt>
              </c:strCache>
            </c:strRef>
          </c:tx>
          <c:spPr>
            <a:ln w="101600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data!$A$3598:$A$3654</c:f>
              <c:numCache>
                <c:formatCode>0.00</c:formatCode>
                <c:ptCount val="57"/>
                <c:pt idx="0">
                  <c:v>38.0</c:v>
                </c:pt>
                <c:pt idx="1">
                  <c:v>99.0</c:v>
                </c:pt>
                <c:pt idx="2">
                  <c:v>160.0</c:v>
                </c:pt>
                <c:pt idx="3">
                  <c:v>161.0</c:v>
                </c:pt>
                <c:pt idx="4">
                  <c:v>161.0</c:v>
                </c:pt>
                <c:pt idx="5">
                  <c:v>202.0</c:v>
                </c:pt>
                <c:pt idx="6">
                  <c:v>222.0</c:v>
                </c:pt>
                <c:pt idx="7">
                  <c:v>263.0</c:v>
                </c:pt>
                <c:pt idx="8">
                  <c:v>264.0</c:v>
                </c:pt>
                <c:pt idx="9">
                  <c:v>265.0</c:v>
                </c:pt>
                <c:pt idx="10">
                  <c:v>466.0</c:v>
                </c:pt>
                <c:pt idx="11">
                  <c:v>487.0</c:v>
                </c:pt>
                <c:pt idx="12">
                  <c:v>528.0</c:v>
                </c:pt>
                <c:pt idx="13">
                  <c:v>549.0</c:v>
                </c:pt>
                <c:pt idx="14">
                  <c:v>690.0</c:v>
                </c:pt>
                <c:pt idx="15">
                  <c:v>691.0</c:v>
                </c:pt>
                <c:pt idx="16">
                  <c:v>692.0</c:v>
                </c:pt>
                <c:pt idx="17">
                  <c:v>693.0</c:v>
                </c:pt>
                <c:pt idx="18">
                  <c:v>734.0</c:v>
                </c:pt>
                <c:pt idx="19">
                  <c:v>735.0</c:v>
                </c:pt>
                <c:pt idx="20">
                  <c:v>736.0</c:v>
                </c:pt>
                <c:pt idx="21">
                  <c:v>817.0</c:v>
                </c:pt>
                <c:pt idx="22">
                  <c:v>918.0</c:v>
                </c:pt>
                <c:pt idx="23">
                  <c:v>919.0</c:v>
                </c:pt>
                <c:pt idx="24">
                  <c:v>920.0</c:v>
                </c:pt>
                <c:pt idx="25">
                  <c:v>1041.0</c:v>
                </c:pt>
                <c:pt idx="26">
                  <c:v>1062.0</c:v>
                </c:pt>
                <c:pt idx="27">
                  <c:v>1123.0</c:v>
                </c:pt>
                <c:pt idx="28">
                  <c:v>1124.0</c:v>
                </c:pt>
                <c:pt idx="29">
                  <c:v>1145.0</c:v>
                </c:pt>
                <c:pt idx="30">
                  <c:v>1146.0</c:v>
                </c:pt>
                <c:pt idx="31">
                  <c:v>1187.0</c:v>
                </c:pt>
                <c:pt idx="32">
                  <c:v>1268.0</c:v>
                </c:pt>
                <c:pt idx="33">
                  <c:v>1329.0</c:v>
                </c:pt>
                <c:pt idx="34">
                  <c:v>1370.0</c:v>
                </c:pt>
                <c:pt idx="35">
                  <c:v>1391.0</c:v>
                </c:pt>
                <c:pt idx="36">
                  <c:v>1392.0</c:v>
                </c:pt>
                <c:pt idx="37">
                  <c:v>1393.0</c:v>
                </c:pt>
                <c:pt idx="38">
                  <c:v>1434.0</c:v>
                </c:pt>
                <c:pt idx="39">
                  <c:v>1435.0</c:v>
                </c:pt>
                <c:pt idx="40">
                  <c:v>1556.0</c:v>
                </c:pt>
                <c:pt idx="41">
                  <c:v>1637.0</c:v>
                </c:pt>
                <c:pt idx="42">
                  <c:v>1638.0</c:v>
                </c:pt>
                <c:pt idx="43">
                  <c:v>1639.0</c:v>
                </c:pt>
                <c:pt idx="44">
                  <c:v>1680.0</c:v>
                </c:pt>
                <c:pt idx="45">
                  <c:v>1721.0</c:v>
                </c:pt>
                <c:pt idx="46">
                  <c:v>1742.0</c:v>
                </c:pt>
                <c:pt idx="47">
                  <c:v>1783.0</c:v>
                </c:pt>
                <c:pt idx="48">
                  <c:v>1964.0</c:v>
                </c:pt>
                <c:pt idx="49">
                  <c:v>2045.0</c:v>
                </c:pt>
                <c:pt idx="50">
                  <c:v>2066.0</c:v>
                </c:pt>
                <c:pt idx="51">
                  <c:v>2087.0</c:v>
                </c:pt>
                <c:pt idx="52">
                  <c:v>2128.0</c:v>
                </c:pt>
                <c:pt idx="53">
                  <c:v>2129.0</c:v>
                </c:pt>
                <c:pt idx="54">
                  <c:v>2290.0</c:v>
                </c:pt>
                <c:pt idx="55">
                  <c:v>2351.0</c:v>
                </c:pt>
                <c:pt idx="56">
                  <c:v>2392.0</c:v>
                </c:pt>
              </c:numCache>
            </c:numRef>
          </c:xVal>
          <c:yVal>
            <c:numRef>
              <c:f>data!$B$3598:$B$3654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B49-43F2-9EE3-8488D3A0F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60457504"/>
        <c:axId val="-1460455024"/>
      </c:scatterChart>
      <c:valAx>
        <c:axId val="-1460457504"/>
        <c:scaling>
          <c:orientation val="minMax"/>
          <c:max val="2400.0"/>
          <c:min val="0.0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0455024"/>
        <c:crosses val="autoZero"/>
        <c:crossBetween val="midCat"/>
        <c:minorUnit val="50.0"/>
      </c:valAx>
      <c:valAx>
        <c:axId val="-1460455024"/>
        <c:scaling>
          <c:orientation val="minMax"/>
          <c:max val="500.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0457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'[Chart in Microsoft Office PowerPoint]Sheet1'!$C$1</c:f>
              <c:strCache>
                <c:ptCount val="1"/>
                <c:pt idx="0">
                  <c:v>Accumulated Evasion - PDFRate</c:v>
                </c:pt>
              </c:strCache>
            </c:strRef>
          </c:tx>
          <c:spPr>
            <a:ln w="9842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6"/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'[Chart in Microsoft Office PowerPoint]Sheet1'!$B$2:$B$68</c:f>
              <c:numCache>
                <c:formatCode>General</c:formatCode>
                <c:ptCount val="6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7.0</c:v>
                </c:pt>
                <c:pt idx="6">
                  <c:v>15.0</c:v>
                </c:pt>
                <c:pt idx="7">
                  <c:v>18.0</c:v>
                </c:pt>
                <c:pt idx="8">
                  <c:v>21.0</c:v>
                </c:pt>
                <c:pt idx="9">
                  <c:v>22.0</c:v>
                </c:pt>
                <c:pt idx="10">
                  <c:v>31.0</c:v>
                </c:pt>
                <c:pt idx="11">
                  <c:v>36.0</c:v>
                </c:pt>
                <c:pt idx="12">
                  <c:v>39.0</c:v>
                </c:pt>
                <c:pt idx="13">
                  <c:v>45.0</c:v>
                </c:pt>
                <c:pt idx="14">
                  <c:v>48.0</c:v>
                </c:pt>
                <c:pt idx="15">
                  <c:v>53.0</c:v>
                </c:pt>
                <c:pt idx="16">
                  <c:v>56.0</c:v>
                </c:pt>
                <c:pt idx="17">
                  <c:v>58.0</c:v>
                </c:pt>
                <c:pt idx="18">
                  <c:v>71.0</c:v>
                </c:pt>
                <c:pt idx="19">
                  <c:v>76.0</c:v>
                </c:pt>
                <c:pt idx="20">
                  <c:v>91.0</c:v>
                </c:pt>
                <c:pt idx="21">
                  <c:v>104.0</c:v>
                </c:pt>
                <c:pt idx="22">
                  <c:v>115.0</c:v>
                </c:pt>
                <c:pt idx="23">
                  <c:v>126.0</c:v>
                </c:pt>
                <c:pt idx="24">
                  <c:v>128.0</c:v>
                </c:pt>
                <c:pt idx="25">
                  <c:v>142.0</c:v>
                </c:pt>
                <c:pt idx="26">
                  <c:v>148.0</c:v>
                </c:pt>
                <c:pt idx="27">
                  <c:v>160.0</c:v>
                </c:pt>
                <c:pt idx="28">
                  <c:v>180.0</c:v>
                </c:pt>
                <c:pt idx="29">
                  <c:v>185.0</c:v>
                </c:pt>
                <c:pt idx="30">
                  <c:v>187.0</c:v>
                </c:pt>
                <c:pt idx="31">
                  <c:v>189.0</c:v>
                </c:pt>
                <c:pt idx="32">
                  <c:v>195.0</c:v>
                </c:pt>
                <c:pt idx="33">
                  <c:v>196.0</c:v>
                </c:pt>
                <c:pt idx="34">
                  <c:v>199.0</c:v>
                </c:pt>
                <c:pt idx="35">
                  <c:v>200.0</c:v>
                </c:pt>
                <c:pt idx="36">
                  <c:v>202.0</c:v>
                </c:pt>
                <c:pt idx="37">
                  <c:v>209.0</c:v>
                </c:pt>
                <c:pt idx="38">
                  <c:v>214.0</c:v>
                </c:pt>
                <c:pt idx="39">
                  <c:v>217.0</c:v>
                </c:pt>
                <c:pt idx="40">
                  <c:v>222.0</c:v>
                </c:pt>
                <c:pt idx="41">
                  <c:v>223.0</c:v>
                </c:pt>
                <c:pt idx="42">
                  <c:v>229.0</c:v>
                </c:pt>
                <c:pt idx="43">
                  <c:v>230.0</c:v>
                </c:pt>
                <c:pt idx="44">
                  <c:v>241.0</c:v>
                </c:pt>
                <c:pt idx="45">
                  <c:v>242.0</c:v>
                </c:pt>
                <c:pt idx="46">
                  <c:v>245.0</c:v>
                </c:pt>
                <c:pt idx="47">
                  <c:v>249.0</c:v>
                </c:pt>
                <c:pt idx="48">
                  <c:v>255.0</c:v>
                </c:pt>
                <c:pt idx="49">
                  <c:v>256.0</c:v>
                </c:pt>
                <c:pt idx="50">
                  <c:v>261.0</c:v>
                </c:pt>
                <c:pt idx="51">
                  <c:v>275.0</c:v>
                </c:pt>
                <c:pt idx="52">
                  <c:v>277.0</c:v>
                </c:pt>
                <c:pt idx="53">
                  <c:v>282.0</c:v>
                </c:pt>
                <c:pt idx="54">
                  <c:v>285.0</c:v>
                </c:pt>
                <c:pt idx="55">
                  <c:v>290.0</c:v>
                </c:pt>
                <c:pt idx="56">
                  <c:v>301.0</c:v>
                </c:pt>
                <c:pt idx="57">
                  <c:v>304.0</c:v>
                </c:pt>
                <c:pt idx="58">
                  <c:v>305.0</c:v>
                </c:pt>
                <c:pt idx="59">
                  <c:v>306.0</c:v>
                </c:pt>
                <c:pt idx="60">
                  <c:v>307.0</c:v>
                </c:pt>
                <c:pt idx="61">
                  <c:v>314.0</c:v>
                </c:pt>
                <c:pt idx="62">
                  <c:v>320.0</c:v>
                </c:pt>
                <c:pt idx="63">
                  <c:v>331.0</c:v>
                </c:pt>
                <c:pt idx="64">
                  <c:v>337.0</c:v>
                </c:pt>
                <c:pt idx="65">
                  <c:v>350.0</c:v>
                </c:pt>
                <c:pt idx="66">
                  <c:v>354.0</c:v>
                </c:pt>
              </c:numCache>
            </c:numRef>
          </c:xVal>
          <c:yVal>
            <c:numRef>
              <c:f>'[Chart in Microsoft Office PowerPoint]Sheet1'!$C$2:$C$68</c:f>
              <c:numCache>
                <c:formatCode>General</c:formatCode>
                <c:ptCount val="67"/>
                <c:pt idx="0">
                  <c:v>0.0</c:v>
                </c:pt>
                <c:pt idx="1">
                  <c:v>162.0</c:v>
                </c:pt>
                <c:pt idx="2">
                  <c:v>163.0</c:v>
                </c:pt>
                <c:pt idx="3">
                  <c:v>163.0</c:v>
                </c:pt>
                <c:pt idx="4">
                  <c:v>163.0</c:v>
                </c:pt>
                <c:pt idx="5">
                  <c:v>163.0</c:v>
                </c:pt>
                <c:pt idx="6">
                  <c:v>199.0</c:v>
                </c:pt>
                <c:pt idx="7">
                  <c:v>199.0</c:v>
                </c:pt>
                <c:pt idx="8">
                  <c:v>199.0</c:v>
                </c:pt>
                <c:pt idx="9">
                  <c:v>353.0</c:v>
                </c:pt>
                <c:pt idx="10">
                  <c:v>364.0</c:v>
                </c:pt>
                <c:pt idx="11">
                  <c:v>393.0</c:v>
                </c:pt>
                <c:pt idx="12">
                  <c:v>399.0</c:v>
                </c:pt>
                <c:pt idx="13">
                  <c:v>399.0</c:v>
                </c:pt>
                <c:pt idx="14">
                  <c:v>406.0</c:v>
                </c:pt>
                <c:pt idx="15">
                  <c:v>408.0</c:v>
                </c:pt>
                <c:pt idx="16">
                  <c:v>409.0</c:v>
                </c:pt>
                <c:pt idx="17">
                  <c:v>420.0</c:v>
                </c:pt>
                <c:pt idx="18">
                  <c:v>420.0</c:v>
                </c:pt>
                <c:pt idx="19">
                  <c:v>421.0</c:v>
                </c:pt>
                <c:pt idx="20">
                  <c:v>421.0</c:v>
                </c:pt>
                <c:pt idx="21">
                  <c:v>421.0</c:v>
                </c:pt>
                <c:pt idx="22">
                  <c:v>421.0</c:v>
                </c:pt>
                <c:pt idx="23">
                  <c:v>421.0</c:v>
                </c:pt>
                <c:pt idx="24">
                  <c:v>421.0</c:v>
                </c:pt>
                <c:pt idx="25">
                  <c:v>421.0</c:v>
                </c:pt>
                <c:pt idx="26">
                  <c:v>421.0</c:v>
                </c:pt>
                <c:pt idx="27">
                  <c:v>421.0</c:v>
                </c:pt>
                <c:pt idx="28">
                  <c:v>421.0</c:v>
                </c:pt>
                <c:pt idx="29">
                  <c:v>421.0</c:v>
                </c:pt>
                <c:pt idx="30">
                  <c:v>424.0</c:v>
                </c:pt>
                <c:pt idx="31">
                  <c:v>424.0</c:v>
                </c:pt>
                <c:pt idx="32">
                  <c:v>424.0</c:v>
                </c:pt>
                <c:pt idx="33">
                  <c:v>424.0</c:v>
                </c:pt>
                <c:pt idx="34">
                  <c:v>451.0</c:v>
                </c:pt>
                <c:pt idx="35">
                  <c:v>452.0</c:v>
                </c:pt>
                <c:pt idx="36">
                  <c:v>452.0</c:v>
                </c:pt>
                <c:pt idx="37">
                  <c:v>452.0</c:v>
                </c:pt>
                <c:pt idx="38">
                  <c:v>452.0</c:v>
                </c:pt>
                <c:pt idx="39">
                  <c:v>452.0</c:v>
                </c:pt>
                <c:pt idx="40">
                  <c:v>452.0</c:v>
                </c:pt>
                <c:pt idx="41">
                  <c:v>452.0</c:v>
                </c:pt>
                <c:pt idx="42">
                  <c:v>452.0</c:v>
                </c:pt>
                <c:pt idx="43">
                  <c:v>452.0</c:v>
                </c:pt>
                <c:pt idx="44">
                  <c:v>452.0</c:v>
                </c:pt>
                <c:pt idx="45">
                  <c:v>452.0</c:v>
                </c:pt>
                <c:pt idx="46">
                  <c:v>452.0</c:v>
                </c:pt>
                <c:pt idx="47">
                  <c:v>452.0</c:v>
                </c:pt>
                <c:pt idx="48">
                  <c:v>452.0</c:v>
                </c:pt>
                <c:pt idx="49">
                  <c:v>452.0</c:v>
                </c:pt>
                <c:pt idx="50">
                  <c:v>452.0</c:v>
                </c:pt>
                <c:pt idx="51">
                  <c:v>452.0</c:v>
                </c:pt>
                <c:pt idx="52">
                  <c:v>452.0</c:v>
                </c:pt>
                <c:pt idx="53">
                  <c:v>452.0</c:v>
                </c:pt>
                <c:pt idx="54">
                  <c:v>491.0</c:v>
                </c:pt>
                <c:pt idx="55">
                  <c:v>491.0</c:v>
                </c:pt>
                <c:pt idx="56">
                  <c:v>491.0</c:v>
                </c:pt>
                <c:pt idx="57">
                  <c:v>491.0</c:v>
                </c:pt>
                <c:pt idx="58">
                  <c:v>491.0</c:v>
                </c:pt>
                <c:pt idx="59">
                  <c:v>491.0</c:v>
                </c:pt>
                <c:pt idx="60">
                  <c:v>491.0</c:v>
                </c:pt>
                <c:pt idx="61">
                  <c:v>491.0</c:v>
                </c:pt>
                <c:pt idx="62">
                  <c:v>491.0</c:v>
                </c:pt>
                <c:pt idx="63">
                  <c:v>491.0</c:v>
                </c:pt>
                <c:pt idx="64">
                  <c:v>493.0</c:v>
                </c:pt>
                <c:pt idx="65">
                  <c:v>494.0</c:v>
                </c:pt>
                <c:pt idx="66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BAA-4F54-9AAB-E8268664DE46}"/>
            </c:ext>
          </c:extLst>
        </c:ser>
        <c:ser>
          <c:idx val="2"/>
          <c:order val="1"/>
          <c:tx>
            <c:strRef>
              <c:f>'[Chart in Microsoft Office PowerPoint]Sheet1'!$E$1</c:f>
              <c:strCache>
                <c:ptCount val="1"/>
                <c:pt idx="0">
                  <c:v>Accumulated Evasion - Hidost</c:v>
                </c:pt>
              </c:strCache>
            </c:strRef>
          </c:tx>
          <c:spPr>
            <a:ln w="952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'[Chart in Microsoft Office PowerPoint]Sheet1'!$B$2:$B$68</c:f>
              <c:numCache>
                <c:formatCode>General</c:formatCode>
                <c:ptCount val="6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7.0</c:v>
                </c:pt>
                <c:pt idx="6">
                  <c:v>15.0</c:v>
                </c:pt>
                <c:pt idx="7">
                  <c:v>18.0</c:v>
                </c:pt>
                <c:pt idx="8">
                  <c:v>21.0</c:v>
                </c:pt>
                <c:pt idx="9">
                  <c:v>22.0</c:v>
                </c:pt>
                <c:pt idx="10">
                  <c:v>31.0</c:v>
                </c:pt>
                <c:pt idx="11">
                  <c:v>36.0</c:v>
                </c:pt>
                <c:pt idx="12">
                  <c:v>39.0</c:v>
                </c:pt>
                <c:pt idx="13">
                  <c:v>45.0</c:v>
                </c:pt>
                <c:pt idx="14">
                  <c:v>48.0</c:v>
                </c:pt>
                <c:pt idx="15">
                  <c:v>53.0</c:v>
                </c:pt>
                <c:pt idx="16">
                  <c:v>56.0</c:v>
                </c:pt>
                <c:pt idx="17">
                  <c:v>58.0</c:v>
                </c:pt>
                <c:pt idx="18">
                  <c:v>71.0</c:v>
                </c:pt>
                <c:pt idx="19">
                  <c:v>76.0</c:v>
                </c:pt>
                <c:pt idx="20">
                  <c:v>91.0</c:v>
                </c:pt>
                <c:pt idx="21">
                  <c:v>104.0</c:v>
                </c:pt>
                <c:pt idx="22">
                  <c:v>115.0</c:v>
                </c:pt>
                <c:pt idx="23">
                  <c:v>126.0</c:v>
                </c:pt>
                <c:pt idx="24">
                  <c:v>128.0</c:v>
                </c:pt>
                <c:pt idx="25">
                  <c:v>142.0</c:v>
                </c:pt>
                <c:pt idx="26">
                  <c:v>148.0</c:v>
                </c:pt>
                <c:pt idx="27">
                  <c:v>160.0</c:v>
                </c:pt>
                <c:pt idx="28">
                  <c:v>180.0</c:v>
                </c:pt>
                <c:pt idx="29">
                  <c:v>185.0</c:v>
                </c:pt>
                <c:pt idx="30">
                  <c:v>187.0</c:v>
                </c:pt>
                <c:pt idx="31">
                  <c:v>189.0</c:v>
                </c:pt>
                <c:pt idx="32">
                  <c:v>195.0</c:v>
                </c:pt>
                <c:pt idx="33">
                  <c:v>196.0</c:v>
                </c:pt>
                <c:pt idx="34">
                  <c:v>199.0</c:v>
                </c:pt>
                <c:pt idx="35">
                  <c:v>200.0</c:v>
                </c:pt>
                <c:pt idx="36">
                  <c:v>202.0</c:v>
                </c:pt>
                <c:pt idx="37">
                  <c:v>209.0</c:v>
                </c:pt>
                <c:pt idx="38">
                  <c:v>214.0</c:v>
                </c:pt>
                <c:pt idx="39">
                  <c:v>217.0</c:v>
                </c:pt>
                <c:pt idx="40">
                  <c:v>222.0</c:v>
                </c:pt>
                <c:pt idx="41">
                  <c:v>223.0</c:v>
                </c:pt>
                <c:pt idx="42">
                  <c:v>229.0</c:v>
                </c:pt>
                <c:pt idx="43">
                  <c:v>230.0</c:v>
                </c:pt>
                <c:pt idx="44">
                  <c:v>241.0</c:v>
                </c:pt>
                <c:pt idx="45">
                  <c:v>242.0</c:v>
                </c:pt>
                <c:pt idx="46">
                  <c:v>245.0</c:v>
                </c:pt>
                <c:pt idx="47">
                  <c:v>249.0</c:v>
                </c:pt>
                <c:pt idx="48">
                  <c:v>255.0</c:v>
                </c:pt>
                <c:pt idx="49">
                  <c:v>256.0</c:v>
                </c:pt>
                <c:pt idx="50">
                  <c:v>261.0</c:v>
                </c:pt>
                <c:pt idx="51">
                  <c:v>275.0</c:v>
                </c:pt>
                <c:pt idx="52">
                  <c:v>277.0</c:v>
                </c:pt>
                <c:pt idx="53">
                  <c:v>282.0</c:v>
                </c:pt>
                <c:pt idx="54">
                  <c:v>285.0</c:v>
                </c:pt>
                <c:pt idx="55">
                  <c:v>290.0</c:v>
                </c:pt>
                <c:pt idx="56">
                  <c:v>301.0</c:v>
                </c:pt>
                <c:pt idx="57">
                  <c:v>304.0</c:v>
                </c:pt>
                <c:pt idx="58">
                  <c:v>305.0</c:v>
                </c:pt>
                <c:pt idx="59">
                  <c:v>306.0</c:v>
                </c:pt>
                <c:pt idx="60">
                  <c:v>307.0</c:v>
                </c:pt>
                <c:pt idx="61">
                  <c:v>314.0</c:v>
                </c:pt>
                <c:pt idx="62">
                  <c:v>320.0</c:v>
                </c:pt>
                <c:pt idx="63">
                  <c:v>331.0</c:v>
                </c:pt>
                <c:pt idx="64">
                  <c:v>337.0</c:v>
                </c:pt>
                <c:pt idx="65">
                  <c:v>350.0</c:v>
                </c:pt>
                <c:pt idx="66">
                  <c:v>354.0</c:v>
                </c:pt>
              </c:numCache>
            </c:numRef>
          </c:xVal>
          <c:yVal>
            <c:numRef>
              <c:f>'[Chart in Microsoft Office PowerPoint]Sheet1'!$E$2:$E$68</c:f>
              <c:numCache>
                <c:formatCode>General</c:formatCode>
                <c:ptCount val="67"/>
                <c:pt idx="0">
                  <c:v>0.0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40.0</c:v>
                </c:pt>
                <c:pt idx="7">
                  <c:v>40.0</c:v>
                </c:pt>
                <c:pt idx="8">
                  <c:v>52.0</c:v>
                </c:pt>
                <c:pt idx="9">
                  <c:v>55.0</c:v>
                </c:pt>
                <c:pt idx="10">
                  <c:v>57.0</c:v>
                </c:pt>
                <c:pt idx="11">
                  <c:v>249.0</c:v>
                </c:pt>
                <c:pt idx="12">
                  <c:v>288.0</c:v>
                </c:pt>
                <c:pt idx="13">
                  <c:v>337.0</c:v>
                </c:pt>
                <c:pt idx="14">
                  <c:v>391.0</c:v>
                </c:pt>
                <c:pt idx="15">
                  <c:v>391.0</c:v>
                </c:pt>
                <c:pt idx="16">
                  <c:v>395.0</c:v>
                </c:pt>
                <c:pt idx="17">
                  <c:v>397.0</c:v>
                </c:pt>
                <c:pt idx="18">
                  <c:v>397.0</c:v>
                </c:pt>
                <c:pt idx="19">
                  <c:v>399.0</c:v>
                </c:pt>
                <c:pt idx="20">
                  <c:v>498.0</c:v>
                </c:pt>
                <c:pt idx="21">
                  <c:v>498.0</c:v>
                </c:pt>
                <c:pt idx="22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BAA-4F54-9AAB-E8268664D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82839984"/>
        <c:axId val="-1482837504"/>
      </c:scatterChart>
      <c:valAx>
        <c:axId val="-1482839984"/>
        <c:scaling>
          <c:orientation val="minMax"/>
          <c:max val="360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2837504"/>
        <c:crosses val="autoZero"/>
        <c:crossBetween val="midCat"/>
      </c:valAx>
      <c:valAx>
        <c:axId val="-1482837504"/>
        <c:scaling>
          <c:orientation val="minMax"/>
          <c:max val="500.0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2839984"/>
        <c:crossesAt val="0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'[Chart in Microsoft Office PowerPoint]Sheet1'!$C$1</c:f>
              <c:strCache>
                <c:ptCount val="1"/>
                <c:pt idx="0">
                  <c:v>Accumulated Evasion - PDFRate</c:v>
                </c:pt>
              </c:strCache>
            </c:strRef>
          </c:tx>
          <c:spPr>
            <a:ln w="9842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6"/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'[Chart in Microsoft Office PowerPoint]Sheet1'!$B$2:$B$68</c:f>
              <c:numCache>
                <c:formatCode>General</c:formatCode>
                <c:ptCount val="6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7.0</c:v>
                </c:pt>
                <c:pt idx="6">
                  <c:v>15.0</c:v>
                </c:pt>
                <c:pt idx="7">
                  <c:v>18.0</c:v>
                </c:pt>
                <c:pt idx="8">
                  <c:v>21.0</c:v>
                </c:pt>
                <c:pt idx="9">
                  <c:v>22.0</c:v>
                </c:pt>
                <c:pt idx="10">
                  <c:v>31.0</c:v>
                </c:pt>
                <c:pt idx="11">
                  <c:v>36.0</c:v>
                </c:pt>
                <c:pt idx="12">
                  <c:v>39.0</c:v>
                </c:pt>
                <c:pt idx="13">
                  <c:v>45.0</c:v>
                </c:pt>
                <c:pt idx="14">
                  <c:v>48.0</c:v>
                </c:pt>
                <c:pt idx="15">
                  <c:v>53.0</c:v>
                </c:pt>
                <c:pt idx="16">
                  <c:v>56.0</c:v>
                </c:pt>
                <c:pt idx="17">
                  <c:v>58.0</c:v>
                </c:pt>
                <c:pt idx="18">
                  <c:v>71.0</c:v>
                </c:pt>
                <c:pt idx="19">
                  <c:v>76.0</c:v>
                </c:pt>
                <c:pt idx="20">
                  <c:v>91.0</c:v>
                </c:pt>
                <c:pt idx="21">
                  <c:v>104.0</c:v>
                </c:pt>
                <c:pt idx="22">
                  <c:v>115.0</c:v>
                </c:pt>
                <c:pt idx="23">
                  <c:v>126.0</c:v>
                </c:pt>
                <c:pt idx="24">
                  <c:v>128.0</c:v>
                </c:pt>
                <c:pt idx="25">
                  <c:v>142.0</c:v>
                </c:pt>
                <c:pt idx="26">
                  <c:v>148.0</c:v>
                </c:pt>
                <c:pt idx="27">
                  <c:v>160.0</c:v>
                </c:pt>
                <c:pt idx="28">
                  <c:v>180.0</c:v>
                </c:pt>
                <c:pt idx="29">
                  <c:v>185.0</c:v>
                </c:pt>
                <c:pt idx="30">
                  <c:v>187.0</c:v>
                </c:pt>
                <c:pt idx="31">
                  <c:v>189.0</c:v>
                </c:pt>
                <c:pt idx="32">
                  <c:v>195.0</c:v>
                </c:pt>
                <c:pt idx="33">
                  <c:v>196.0</c:v>
                </c:pt>
                <c:pt idx="34">
                  <c:v>199.0</c:v>
                </c:pt>
                <c:pt idx="35">
                  <c:v>200.0</c:v>
                </c:pt>
                <c:pt idx="36">
                  <c:v>202.0</c:v>
                </c:pt>
                <c:pt idx="37">
                  <c:v>209.0</c:v>
                </c:pt>
                <c:pt idx="38">
                  <c:v>214.0</c:v>
                </c:pt>
                <c:pt idx="39">
                  <c:v>217.0</c:v>
                </c:pt>
                <c:pt idx="40">
                  <c:v>222.0</c:v>
                </c:pt>
                <c:pt idx="41">
                  <c:v>223.0</c:v>
                </c:pt>
                <c:pt idx="42">
                  <c:v>229.0</c:v>
                </c:pt>
                <c:pt idx="43">
                  <c:v>230.0</c:v>
                </c:pt>
                <c:pt idx="44">
                  <c:v>241.0</c:v>
                </c:pt>
                <c:pt idx="45">
                  <c:v>242.0</c:v>
                </c:pt>
                <c:pt idx="46">
                  <c:v>245.0</c:v>
                </c:pt>
                <c:pt idx="47">
                  <c:v>249.0</c:v>
                </c:pt>
                <c:pt idx="48">
                  <c:v>255.0</c:v>
                </c:pt>
                <c:pt idx="49">
                  <c:v>256.0</c:v>
                </c:pt>
                <c:pt idx="50">
                  <c:v>261.0</c:v>
                </c:pt>
                <c:pt idx="51">
                  <c:v>275.0</c:v>
                </c:pt>
                <c:pt idx="52">
                  <c:v>277.0</c:v>
                </c:pt>
                <c:pt idx="53">
                  <c:v>282.0</c:v>
                </c:pt>
                <c:pt idx="54">
                  <c:v>285.0</c:v>
                </c:pt>
                <c:pt idx="55">
                  <c:v>290.0</c:v>
                </c:pt>
                <c:pt idx="56">
                  <c:v>301.0</c:v>
                </c:pt>
                <c:pt idx="57">
                  <c:v>304.0</c:v>
                </c:pt>
                <c:pt idx="58">
                  <c:v>305.0</c:v>
                </c:pt>
                <c:pt idx="59">
                  <c:v>306.0</c:v>
                </c:pt>
                <c:pt idx="60">
                  <c:v>307.0</c:v>
                </c:pt>
                <c:pt idx="61">
                  <c:v>314.0</c:v>
                </c:pt>
                <c:pt idx="62">
                  <c:v>320.0</c:v>
                </c:pt>
                <c:pt idx="63">
                  <c:v>331.0</c:v>
                </c:pt>
                <c:pt idx="64">
                  <c:v>337.0</c:v>
                </c:pt>
                <c:pt idx="65">
                  <c:v>350.0</c:v>
                </c:pt>
                <c:pt idx="66">
                  <c:v>354.0</c:v>
                </c:pt>
              </c:numCache>
            </c:numRef>
          </c:xVal>
          <c:yVal>
            <c:numRef>
              <c:f>'[Chart in Microsoft Office PowerPoint]Sheet1'!$C$2:$C$68</c:f>
              <c:numCache>
                <c:formatCode>General</c:formatCode>
                <c:ptCount val="67"/>
                <c:pt idx="0">
                  <c:v>0.0</c:v>
                </c:pt>
                <c:pt idx="1">
                  <c:v>162.0</c:v>
                </c:pt>
                <c:pt idx="2">
                  <c:v>163.0</c:v>
                </c:pt>
                <c:pt idx="3">
                  <c:v>163.0</c:v>
                </c:pt>
                <c:pt idx="4">
                  <c:v>163.0</c:v>
                </c:pt>
                <c:pt idx="5">
                  <c:v>163.0</c:v>
                </c:pt>
                <c:pt idx="6">
                  <c:v>199.0</c:v>
                </c:pt>
                <c:pt idx="7">
                  <c:v>199.0</c:v>
                </c:pt>
                <c:pt idx="8">
                  <c:v>199.0</c:v>
                </c:pt>
                <c:pt idx="9">
                  <c:v>353.0</c:v>
                </c:pt>
                <c:pt idx="10">
                  <c:v>364.0</c:v>
                </c:pt>
                <c:pt idx="11">
                  <c:v>393.0</c:v>
                </c:pt>
                <c:pt idx="12">
                  <c:v>399.0</c:v>
                </c:pt>
                <c:pt idx="13">
                  <c:v>399.0</c:v>
                </c:pt>
                <c:pt idx="14">
                  <c:v>406.0</c:v>
                </c:pt>
                <c:pt idx="15">
                  <c:v>408.0</c:v>
                </c:pt>
                <c:pt idx="16">
                  <c:v>409.0</c:v>
                </c:pt>
                <c:pt idx="17">
                  <c:v>420.0</c:v>
                </c:pt>
                <c:pt idx="18">
                  <c:v>420.0</c:v>
                </c:pt>
                <c:pt idx="19">
                  <c:v>421.0</c:v>
                </c:pt>
                <c:pt idx="20">
                  <c:v>421.0</c:v>
                </c:pt>
                <c:pt idx="21">
                  <c:v>421.0</c:v>
                </c:pt>
                <c:pt idx="22">
                  <c:v>421.0</c:v>
                </c:pt>
                <c:pt idx="23">
                  <c:v>421.0</c:v>
                </c:pt>
                <c:pt idx="24">
                  <c:v>421.0</c:v>
                </c:pt>
                <c:pt idx="25">
                  <c:v>421.0</c:v>
                </c:pt>
                <c:pt idx="26">
                  <c:v>421.0</c:v>
                </c:pt>
                <c:pt idx="27">
                  <c:v>421.0</c:v>
                </c:pt>
                <c:pt idx="28">
                  <c:v>421.0</c:v>
                </c:pt>
                <c:pt idx="29">
                  <c:v>421.0</c:v>
                </c:pt>
                <c:pt idx="30">
                  <c:v>424.0</c:v>
                </c:pt>
                <c:pt idx="31">
                  <c:v>424.0</c:v>
                </c:pt>
                <c:pt idx="32">
                  <c:v>424.0</c:v>
                </c:pt>
                <c:pt idx="33">
                  <c:v>424.0</c:v>
                </c:pt>
                <c:pt idx="34">
                  <c:v>451.0</c:v>
                </c:pt>
                <c:pt idx="35">
                  <c:v>452.0</c:v>
                </c:pt>
                <c:pt idx="36">
                  <c:v>452.0</c:v>
                </c:pt>
                <c:pt idx="37">
                  <c:v>452.0</c:v>
                </c:pt>
                <c:pt idx="38">
                  <c:v>452.0</c:v>
                </c:pt>
                <c:pt idx="39">
                  <c:v>452.0</c:v>
                </c:pt>
                <c:pt idx="40">
                  <c:v>452.0</c:v>
                </c:pt>
                <c:pt idx="41">
                  <c:v>452.0</c:v>
                </c:pt>
                <c:pt idx="42">
                  <c:v>452.0</c:v>
                </c:pt>
                <c:pt idx="43">
                  <c:v>452.0</c:v>
                </c:pt>
                <c:pt idx="44">
                  <c:v>452.0</c:v>
                </c:pt>
                <c:pt idx="45">
                  <c:v>452.0</c:v>
                </c:pt>
                <c:pt idx="46">
                  <c:v>452.0</c:v>
                </c:pt>
                <c:pt idx="47">
                  <c:v>452.0</c:v>
                </c:pt>
                <c:pt idx="48">
                  <c:v>452.0</c:v>
                </c:pt>
                <c:pt idx="49">
                  <c:v>452.0</c:v>
                </c:pt>
                <c:pt idx="50">
                  <c:v>452.0</c:v>
                </c:pt>
                <c:pt idx="51">
                  <c:v>452.0</c:v>
                </c:pt>
                <c:pt idx="52">
                  <c:v>452.0</c:v>
                </c:pt>
                <c:pt idx="53">
                  <c:v>452.0</c:v>
                </c:pt>
                <c:pt idx="54">
                  <c:v>491.0</c:v>
                </c:pt>
                <c:pt idx="55">
                  <c:v>491.0</c:v>
                </c:pt>
                <c:pt idx="56">
                  <c:v>491.0</c:v>
                </c:pt>
                <c:pt idx="57">
                  <c:v>491.0</c:v>
                </c:pt>
                <c:pt idx="58">
                  <c:v>491.0</c:v>
                </c:pt>
                <c:pt idx="59">
                  <c:v>491.0</c:v>
                </c:pt>
                <c:pt idx="60">
                  <c:v>491.0</c:v>
                </c:pt>
                <c:pt idx="61">
                  <c:v>491.0</c:v>
                </c:pt>
                <c:pt idx="62">
                  <c:v>491.0</c:v>
                </c:pt>
                <c:pt idx="63">
                  <c:v>491.0</c:v>
                </c:pt>
                <c:pt idx="64">
                  <c:v>493.0</c:v>
                </c:pt>
                <c:pt idx="65">
                  <c:v>494.0</c:v>
                </c:pt>
                <c:pt idx="66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03A-488E-9720-1C85F09CC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62274256"/>
        <c:axId val="-1462272464"/>
      </c:scatterChart>
      <c:valAx>
        <c:axId val="-1462274256"/>
        <c:scaling>
          <c:orientation val="minMax"/>
          <c:max val="360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2272464"/>
        <c:crosses val="autoZero"/>
        <c:crossBetween val="midCat"/>
      </c:valAx>
      <c:valAx>
        <c:axId val="-1462272464"/>
        <c:scaling>
          <c:orientation val="minMax"/>
          <c:max val="500.0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2274256"/>
        <c:crossesAt val="0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'[Chart in Microsoft Office PowerPoint]Sheet1'!$C$1</c:f>
              <c:strCache>
                <c:ptCount val="1"/>
                <c:pt idx="0">
                  <c:v>Accumulated Evasion - PDFRate</c:v>
                </c:pt>
              </c:strCache>
            </c:strRef>
          </c:tx>
          <c:spPr>
            <a:ln w="9842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6"/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'[Chart in Microsoft Office PowerPoint]Sheet1'!$B$2:$B$68</c:f>
              <c:numCache>
                <c:formatCode>General</c:formatCode>
                <c:ptCount val="6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7.0</c:v>
                </c:pt>
                <c:pt idx="6">
                  <c:v>15.0</c:v>
                </c:pt>
                <c:pt idx="7">
                  <c:v>18.0</c:v>
                </c:pt>
                <c:pt idx="8">
                  <c:v>21.0</c:v>
                </c:pt>
                <c:pt idx="9">
                  <c:v>22.0</c:v>
                </c:pt>
                <c:pt idx="10">
                  <c:v>31.0</c:v>
                </c:pt>
                <c:pt idx="11">
                  <c:v>36.0</c:v>
                </c:pt>
                <c:pt idx="12">
                  <c:v>39.0</c:v>
                </c:pt>
                <c:pt idx="13">
                  <c:v>45.0</c:v>
                </c:pt>
                <c:pt idx="14">
                  <c:v>48.0</c:v>
                </c:pt>
                <c:pt idx="15">
                  <c:v>53.0</c:v>
                </c:pt>
                <c:pt idx="16">
                  <c:v>56.0</c:v>
                </c:pt>
                <c:pt idx="17">
                  <c:v>58.0</c:v>
                </c:pt>
                <c:pt idx="18">
                  <c:v>71.0</c:v>
                </c:pt>
                <c:pt idx="19">
                  <c:v>76.0</c:v>
                </c:pt>
                <c:pt idx="20">
                  <c:v>91.0</c:v>
                </c:pt>
                <c:pt idx="21">
                  <c:v>104.0</c:v>
                </c:pt>
                <c:pt idx="22">
                  <c:v>115.0</c:v>
                </c:pt>
                <c:pt idx="23">
                  <c:v>126.0</c:v>
                </c:pt>
                <c:pt idx="24">
                  <c:v>128.0</c:v>
                </c:pt>
                <c:pt idx="25">
                  <c:v>142.0</c:v>
                </c:pt>
                <c:pt idx="26">
                  <c:v>148.0</c:v>
                </c:pt>
                <c:pt idx="27">
                  <c:v>160.0</c:v>
                </c:pt>
                <c:pt idx="28">
                  <c:v>180.0</c:v>
                </c:pt>
                <c:pt idx="29">
                  <c:v>185.0</c:v>
                </c:pt>
                <c:pt idx="30">
                  <c:v>187.0</c:v>
                </c:pt>
                <c:pt idx="31">
                  <c:v>189.0</c:v>
                </c:pt>
                <c:pt idx="32">
                  <c:v>195.0</c:v>
                </c:pt>
                <c:pt idx="33">
                  <c:v>196.0</c:v>
                </c:pt>
                <c:pt idx="34">
                  <c:v>199.0</c:v>
                </c:pt>
                <c:pt idx="35">
                  <c:v>200.0</c:v>
                </c:pt>
                <c:pt idx="36">
                  <c:v>202.0</c:v>
                </c:pt>
                <c:pt idx="37">
                  <c:v>209.0</c:v>
                </c:pt>
                <c:pt idx="38">
                  <c:v>214.0</c:v>
                </c:pt>
                <c:pt idx="39">
                  <c:v>217.0</c:v>
                </c:pt>
                <c:pt idx="40">
                  <c:v>222.0</c:v>
                </c:pt>
                <c:pt idx="41">
                  <c:v>223.0</c:v>
                </c:pt>
                <c:pt idx="42">
                  <c:v>229.0</c:v>
                </c:pt>
                <c:pt idx="43">
                  <c:v>230.0</c:v>
                </c:pt>
                <c:pt idx="44">
                  <c:v>241.0</c:v>
                </c:pt>
                <c:pt idx="45">
                  <c:v>242.0</c:v>
                </c:pt>
                <c:pt idx="46">
                  <c:v>245.0</c:v>
                </c:pt>
                <c:pt idx="47">
                  <c:v>249.0</c:v>
                </c:pt>
                <c:pt idx="48">
                  <c:v>255.0</c:v>
                </c:pt>
                <c:pt idx="49">
                  <c:v>256.0</c:v>
                </c:pt>
                <c:pt idx="50">
                  <c:v>261.0</c:v>
                </c:pt>
                <c:pt idx="51">
                  <c:v>275.0</c:v>
                </c:pt>
                <c:pt idx="52">
                  <c:v>277.0</c:v>
                </c:pt>
                <c:pt idx="53">
                  <c:v>282.0</c:v>
                </c:pt>
                <c:pt idx="54">
                  <c:v>285.0</c:v>
                </c:pt>
                <c:pt idx="55">
                  <c:v>290.0</c:v>
                </c:pt>
                <c:pt idx="56">
                  <c:v>301.0</c:v>
                </c:pt>
                <c:pt idx="57">
                  <c:v>304.0</c:v>
                </c:pt>
                <c:pt idx="58">
                  <c:v>305.0</c:v>
                </c:pt>
                <c:pt idx="59">
                  <c:v>306.0</c:v>
                </c:pt>
                <c:pt idx="60">
                  <c:v>307.0</c:v>
                </c:pt>
                <c:pt idx="61">
                  <c:v>314.0</c:v>
                </c:pt>
                <c:pt idx="62">
                  <c:v>320.0</c:v>
                </c:pt>
                <c:pt idx="63">
                  <c:v>331.0</c:v>
                </c:pt>
                <c:pt idx="64">
                  <c:v>337.0</c:v>
                </c:pt>
                <c:pt idx="65">
                  <c:v>350.0</c:v>
                </c:pt>
                <c:pt idx="66">
                  <c:v>354.0</c:v>
                </c:pt>
              </c:numCache>
            </c:numRef>
          </c:xVal>
          <c:yVal>
            <c:numRef>
              <c:f>'[Chart in Microsoft Office PowerPoint]Sheet1'!$C$2:$C$68</c:f>
              <c:numCache>
                <c:formatCode>General</c:formatCode>
                <c:ptCount val="67"/>
                <c:pt idx="0">
                  <c:v>0.0</c:v>
                </c:pt>
                <c:pt idx="1">
                  <c:v>162.0</c:v>
                </c:pt>
                <c:pt idx="2">
                  <c:v>163.0</c:v>
                </c:pt>
                <c:pt idx="3">
                  <c:v>163.0</c:v>
                </c:pt>
                <c:pt idx="4">
                  <c:v>163.0</c:v>
                </c:pt>
                <c:pt idx="5">
                  <c:v>163.0</c:v>
                </c:pt>
                <c:pt idx="6">
                  <c:v>199.0</c:v>
                </c:pt>
                <c:pt idx="7">
                  <c:v>199.0</c:v>
                </c:pt>
                <c:pt idx="8">
                  <c:v>199.0</c:v>
                </c:pt>
                <c:pt idx="9">
                  <c:v>353.0</c:v>
                </c:pt>
                <c:pt idx="10">
                  <c:v>364.0</c:v>
                </c:pt>
                <c:pt idx="11">
                  <c:v>393.0</c:v>
                </c:pt>
                <c:pt idx="12">
                  <c:v>399.0</c:v>
                </c:pt>
                <c:pt idx="13">
                  <c:v>399.0</c:v>
                </c:pt>
                <c:pt idx="14">
                  <c:v>406.0</c:v>
                </c:pt>
                <c:pt idx="15">
                  <c:v>408.0</c:v>
                </c:pt>
                <c:pt idx="16">
                  <c:v>409.0</c:v>
                </c:pt>
                <c:pt idx="17">
                  <c:v>420.0</c:v>
                </c:pt>
                <c:pt idx="18">
                  <c:v>420.0</c:v>
                </c:pt>
                <c:pt idx="19">
                  <c:v>421.0</c:v>
                </c:pt>
                <c:pt idx="20">
                  <c:v>421.0</c:v>
                </c:pt>
                <c:pt idx="21">
                  <c:v>421.0</c:v>
                </c:pt>
                <c:pt idx="22">
                  <c:v>421.0</c:v>
                </c:pt>
                <c:pt idx="23">
                  <c:v>421.0</c:v>
                </c:pt>
                <c:pt idx="24">
                  <c:v>421.0</c:v>
                </c:pt>
                <c:pt idx="25">
                  <c:v>421.0</c:v>
                </c:pt>
                <c:pt idx="26">
                  <c:v>421.0</c:v>
                </c:pt>
                <c:pt idx="27">
                  <c:v>421.0</c:v>
                </c:pt>
                <c:pt idx="28">
                  <c:v>421.0</c:v>
                </c:pt>
                <c:pt idx="29">
                  <c:v>421.0</c:v>
                </c:pt>
                <c:pt idx="30">
                  <c:v>424.0</c:v>
                </c:pt>
                <c:pt idx="31">
                  <c:v>424.0</c:v>
                </c:pt>
                <c:pt idx="32">
                  <c:v>424.0</c:v>
                </c:pt>
                <c:pt idx="33">
                  <c:v>424.0</c:v>
                </c:pt>
                <c:pt idx="34">
                  <c:v>451.0</c:v>
                </c:pt>
                <c:pt idx="35">
                  <c:v>452.0</c:v>
                </c:pt>
                <c:pt idx="36">
                  <c:v>452.0</c:v>
                </c:pt>
                <c:pt idx="37">
                  <c:v>452.0</c:v>
                </c:pt>
                <c:pt idx="38">
                  <c:v>452.0</c:v>
                </c:pt>
                <c:pt idx="39">
                  <c:v>452.0</c:v>
                </c:pt>
                <c:pt idx="40">
                  <c:v>452.0</c:v>
                </c:pt>
                <c:pt idx="41">
                  <c:v>452.0</c:v>
                </c:pt>
                <c:pt idx="42">
                  <c:v>452.0</c:v>
                </c:pt>
                <c:pt idx="43">
                  <c:v>452.0</c:v>
                </c:pt>
                <c:pt idx="44">
                  <c:v>452.0</c:v>
                </c:pt>
                <c:pt idx="45">
                  <c:v>452.0</c:v>
                </c:pt>
                <c:pt idx="46">
                  <c:v>452.0</c:v>
                </c:pt>
                <c:pt idx="47">
                  <c:v>452.0</c:v>
                </c:pt>
                <c:pt idx="48">
                  <c:v>452.0</c:v>
                </c:pt>
                <c:pt idx="49">
                  <c:v>452.0</c:v>
                </c:pt>
                <c:pt idx="50">
                  <c:v>452.0</c:v>
                </c:pt>
                <c:pt idx="51">
                  <c:v>452.0</c:v>
                </c:pt>
                <c:pt idx="52">
                  <c:v>452.0</c:v>
                </c:pt>
                <c:pt idx="53">
                  <c:v>452.0</c:v>
                </c:pt>
                <c:pt idx="54">
                  <c:v>491.0</c:v>
                </c:pt>
                <c:pt idx="55">
                  <c:v>491.0</c:v>
                </c:pt>
                <c:pt idx="56">
                  <c:v>491.0</c:v>
                </c:pt>
                <c:pt idx="57">
                  <c:v>491.0</c:v>
                </c:pt>
                <c:pt idx="58">
                  <c:v>491.0</c:v>
                </c:pt>
                <c:pt idx="59">
                  <c:v>491.0</c:v>
                </c:pt>
                <c:pt idx="60">
                  <c:v>491.0</c:v>
                </c:pt>
                <c:pt idx="61">
                  <c:v>491.0</c:v>
                </c:pt>
                <c:pt idx="62">
                  <c:v>491.0</c:v>
                </c:pt>
                <c:pt idx="63">
                  <c:v>491.0</c:v>
                </c:pt>
                <c:pt idx="64">
                  <c:v>493.0</c:v>
                </c:pt>
                <c:pt idx="65">
                  <c:v>494.0</c:v>
                </c:pt>
                <c:pt idx="66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BD4-4629-8AE7-E65A996305DA}"/>
            </c:ext>
          </c:extLst>
        </c:ser>
        <c:ser>
          <c:idx val="2"/>
          <c:order val="1"/>
          <c:tx>
            <c:strRef>
              <c:f>'[Chart in Microsoft Office PowerPoint]Sheet1'!$E$1</c:f>
              <c:strCache>
                <c:ptCount val="1"/>
                <c:pt idx="0">
                  <c:v>Accumulated Evasion - Hidost</c:v>
                </c:pt>
              </c:strCache>
            </c:strRef>
          </c:tx>
          <c:spPr>
            <a:ln w="952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'[Chart in Microsoft Office PowerPoint]Sheet1'!$B$2:$B$68</c:f>
              <c:numCache>
                <c:formatCode>General</c:formatCode>
                <c:ptCount val="6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7.0</c:v>
                </c:pt>
                <c:pt idx="6">
                  <c:v>15.0</c:v>
                </c:pt>
                <c:pt idx="7">
                  <c:v>18.0</c:v>
                </c:pt>
                <c:pt idx="8">
                  <c:v>21.0</c:v>
                </c:pt>
                <c:pt idx="9">
                  <c:v>22.0</c:v>
                </c:pt>
                <c:pt idx="10">
                  <c:v>31.0</c:v>
                </c:pt>
                <c:pt idx="11">
                  <c:v>36.0</c:v>
                </c:pt>
                <c:pt idx="12">
                  <c:v>39.0</c:v>
                </c:pt>
                <c:pt idx="13">
                  <c:v>45.0</c:v>
                </c:pt>
                <c:pt idx="14">
                  <c:v>48.0</c:v>
                </c:pt>
                <c:pt idx="15">
                  <c:v>53.0</c:v>
                </c:pt>
                <c:pt idx="16">
                  <c:v>56.0</c:v>
                </c:pt>
                <c:pt idx="17">
                  <c:v>58.0</c:v>
                </c:pt>
                <c:pt idx="18">
                  <c:v>71.0</c:v>
                </c:pt>
                <c:pt idx="19">
                  <c:v>76.0</c:v>
                </c:pt>
                <c:pt idx="20">
                  <c:v>91.0</c:v>
                </c:pt>
                <c:pt idx="21">
                  <c:v>104.0</c:v>
                </c:pt>
                <c:pt idx="22">
                  <c:v>115.0</c:v>
                </c:pt>
                <c:pt idx="23">
                  <c:v>126.0</c:v>
                </c:pt>
                <c:pt idx="24">
                  <c:v>128.0</c:v>
                </c:pt>
                <c:pt idx="25">
                  <c:v>142.0</c:v>
                </c:pt>
                <c:pt idx="26">
                  <c:v>148.0</c:v>
                </c:pt>
                <c:pt idx="27">
                  <c:v>160.0</c:v>
                </c:pt>
                <c:pt idx="28">
                  <c:v>180.0</c:v>
                </c:pt>
                <c:pt idx="29">
                  <c:v>185.0</c:v>
                </c:pt>
                <c:pt idx="30">
                  <c:v>187.0</c:v>
                </c:pt>
                <c:pt idx="31">
                  <c:v>189.0</c:v>
                </c:pt>
                <c:pt idx="32">
                  <c:v>195.0</c:v>
                </c:pt>
                <c:pt idx="33">
                  <c:v>196.0</c:v>
                </c:pt>
                <c:pt idx="34">
                  <c:v>199.0</c:v>
                </c:pt>
                <c:pt idx="35">
                  <c:v>200.0</c:v>
                </c:pt>
                <c:pt idx="36">
                  <c:v>202.0</c:v>
                </c:pt>
                <c:pt idx="37">
                  <c:v>209.0</c:v>
                </c:pt>
                <c:pt idx="38">
                  <c:v>214.0</c:v>
                </c:pt>
                <c:pt idx="39">
                  <c:v>217.0</c:v>
                </c:pt>
                <c:pt idx="40">
                  <c:v>222.0</c:v>
                </c:pt>
                <c:pt idx="41">
                  <c:v>223.0</c:v>
                </c:pt>
                <c:pt idx="42">
                  <c:v>229.0</c:v>
                </c:pt>
                <c:pt idx="43">
                  <c:v>230.0</c:v>
                </c:pt>
                <c:pt idx="44">
                  <c:v>241.0</c:v>
                </c:pt>
                <c:pt idx="45">
                  <c:v>242.0</c:v>
                </c:pt>
                <c:pt idx="46">
                  <c:v>245.0</c:v>
                </c:pt>
                <c:pt idx="47">
                  <c:v>249.0</c:v>
                </c:pt>
                <c:pt idx="48">
                  <c:v>255.0</c:v>
                </c:pt>
                <c:pt idx="49">
                  <c:v>256.0</c:v>
                </c:pt>
                <c:pt idx="50">
                  <c:v>261.0</c:v>
                </c:pt>
                <c:pt idx="51">
                  <c:v>275.0</c:v>
                </c:pt>
                <c:pt idx="52">
                  <c:v>277.0</c:v>
                </c:pt>
                <c:pt idx="53">
                  <c:v>282.0</c:v>
                </c:pt>
                <c:pt idx="54">
                  <c:v>285.0</c:v>
                </c:pt>
                <c:pt idx="55">
                  <c:v>290.0</c:v>
                </c:pt>
                <c:pt idx="56">
                  <c:v>301.0</c:v>
                </c:pt>
                <c:pt idx="57">
                  <c:v>304.0</c:v>
                </c:pt>
                <c:pt idx="58">
                  <c:v>305.0</c:v>
                </c:pt>
                <c:pt idx="59">
                  <c:v>306.0</c:v>
                </c:pt>
                <c:pt idx="60">
                  <c:v>307.0</c:v>
                </c:pt>
                <c:pt idx="61">
                  <c:v>314.0</c:v>
                </c:pt>
                <c:pt idx="62">
                  <c:v>320.0</c:v>
                </c:pt>
                <c:pt idx="63">
                  <c:v>331.0</c:v>
                </c:pt>
                <c:pt idx="64">
                  <c:v>337.0</c:v>
                </c:pt>
                <c:pt idx="65">
                  <c:v>350.0</c:v>
                </c:pt>
                <c:pt idx="66">
                  <c:v>354.0</c:v>
                </c:pt>
              </c:numCache>
            </c:numRef>
          </c:xVal>
          <c:yVal>
            <c:numRef>
              <c:f>'[Chart in Microsoft Office PowerPoint]Sheet1'!$E$2:$E$68</c:f>
              <c:numCache>
                <c:formatCode>General</c:formatCode>
                <c:ptCount val="67"/>
                <c:pt idx="0">
                  <c:v>0.0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40.0</c:v>
                </c:pt>
                <c:pt idx="7">
                  <c:v>40.0</c:v>
                </c:pt>
                <c:pt idx="8">
                  <c:v>52.0</c:v>
                </c:pt>
                <c:pt idx="9">
                  <c:v>55.0</c:v>
                </c:pt>
                <c:pt idx="10">
                  <c:v>57.0</c:v>
                </c:pt>
                <c:pt idx="11">
                  <c:v>249.0</c:v>
                </c:pt>
                <c:pt idx="12">
                  <c:v>288.0</c:v>
                </c:pt>
                <c:pt idx="13">
                  <c:v>337.0</c:v>
                </c:pt>
                <c:pt idx="14">
                  <c:v>391.0</c:v>
                </c:pt>
                <c:pt idx="15">
                  <c:v>391.0</c:v>
                </c:pt>
                <c:pt idx="16">
                  <c:v>395.0</c:v>
                </c:pt>
                <c:pt idx="17">
                  <c:v>397.0</c:v>
                </c:pt>
                <c:pt idx="18">
                  <c:v>397.0</c:v>
                </c:pt>
                <c:pt idx="19">
                  <c:v>399.0</c:v>
                </c:pt>
                <c:pt idx="20">
                  <c:v>498.0</c:v>
                </c:pt>
                <c:pt idx="21">
                  <c:v>498.0</c:v>
                </c:pt>
                <c:pt idx="22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BD4-4629-8AE7-E65A99630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62243600"/>
        <c:axId val="-1462241120"/>
      </c:scatterChart>
      <c:valAx>
        <c:axId val="-1462243600"/>
        <c:scaling>
          <c:orientation val="minMax"/>
          <c:max val="360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2241120"/>
        <c:crosses val="autoZero"/>
        <c:crossBetween val="midCat"/>
      </c:valAx>
      <c:valAx>
        <c:axId val="-1462241120"/>
        <c:scaling>
          <c:orientation val="minMax"/>
          <c:max val="500.0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2243600"/>
        <c:crossesAt val="0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Oracle</c:v>
                </c:pt>
              </c:strCache>
            </c:strRef>
          </c:tx>
          <c:spPr>
            <a:solidFill>
              <a:srgbClr val="D883FF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Hidost</c:v>
                </c:pt>
                <c:pt idx="1">
                  <c:v>PDFrate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39.2</c:v>
                </c:pt>
                <c:pt idx="1">
                  <c:v>109.0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A0-45A9-9D1F-16DB638B2FE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Mutation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Hidost</c:v>
                </c:pt>
                <c:pt idx="1">
                  <c:v>PDFrate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1.15</c:v>
                </c:pt>
                <c:pt idx="1">
                  <c:v>13.2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A0-45A9-9D1F-16DB638B2FE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Classifier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Hidost</c:v>
                </c:pt>
                <c:pt idx="1">
                  <c:v>PDFrate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1.88</c:v>
                </c:pt>
                <c:pt idx="1">
                  <c:v>3.76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A0-45A9-9D1F-16DB638B2FE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Hidost</c:v>
                </c:pt>
                <c:pt idx="1">
                  <c:v>PDFrate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0.42</c:v>
                </c:pt>
                <c:pt idx="1">
                  <c:v>7.41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5A0-45A9-9D1F-16DB638B2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100"/>
        <c:axId val="-1478297168"/>
        <c:axId val="-1478294336"/>
      </c:barChart>
      <c:catAx>
        <c:axId val="-147829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8294336"/>
        <c:crosses val="autoZero"/>
        <c:auto val="1"/>
        <c:lblAlgn val="ctr"/>
        <c:lblOffset val="2"/>
        <c:noMultiLvlLbl val="0"/>
      </c:catAx>
      <c:valAx>
        <c:axId val="-1478294336"/>
        <c:scaling>
          <c:orientation val="minMax"/>
          <c:max val="135.0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829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3"/>
          <c:order val="0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4D5-4EC6-8164-EBB25D6D6AEC}"/>
            </c:ext>
          </c:extLst>
        </c:ser>
        <c:ser>
          <c:idx val="0"/>
          <c:order val="1"/>
          <c:tx>
            <c:v>Hidost16</c:v>
          </c:tx>
          <c:spPr>
            <a:ln w="4762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19050">
                <a:solidFill>
                  <a:srgbClr val="FFFF00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4D5-4EC6-8164-EBB25D6D6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77151696"/>
        <c:axId val="-1477149216"/>
      </c:scatterChart>
      <c:valAx>
        <c:axId val="-1477151696"/>
        <c:scaling>
          <c:orientation val="minMax"/>
          <c:max val="820.0"/>
          <c:min val="0.0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7149216"/>
        <c:crosses val="autoZero"/>
        <c:crossBetween val="midCat"/>
        <c:minorUnit val="50.0"/>
      </c:valAx>
      <c:valAx>
        <c:axId val="-1477149216"/>
        <c:scaling>
          <c:orientation val="minMax"/>
          <c:max val="500.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7151696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6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3"/>
          <c:order val="0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ABF-42BF-AD54-1A0101435DAD}"/>
            </c:ext>
          </c:extLst>
        </c:ser>
        <c:ser>
          <c:idx val="0"/>
          <c:order val="1"/>
          <c:tx>
            <c:v>Hidost16</c:v>
          </c:tx>
          <c:spPr>
            <a:ln w="4762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19050">
                <a:solidFill>
                  <a:srgbClr val="FFFF00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ABF-42BF-AD54-1A0101435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60642672"/>
        <c:axId val="-1460640880"/>
      </c:scatterChart>
      <c:valAx>
        <c:axId val="-1460642672"/>
        <c:scaling>
          <c:orientation val="minMax"/>
          <c:max val="820.0"/>
          <c:min val="0.0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0640880"/>
        <c:crosses val="autoZero"/>
        <c:crossBetween val="midCat"/>
        <c:minorUnit val="50.0"/>
      </c:valAx>
      <c:valAx>
        <c:axId val="-1460640880"/>
        <c:scaling>
          <c:orientation val="minMax"/>
          <c:max val="500.0"/>
        </c:scaling>
        <c:delete val="0"/>
        <c:axPos val="l"/>
        <c:majorGridlines>
          <c:spPr>
            <a:ln w="6350" cap="flat" cmpd="sng" algn="ctr">
              <a:solidFill>
                <a:schemeClr val="bg2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0642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6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3"/>
          <c:order val="0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DDE-4EDA-9779-A9A5A87B39A4}"/>
            </c:ext>
          </c:extLst>
        </c:ser>
        <c:ser>
          <c:idx val="4"/>
          <c:order val="1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DDE-4EDA-9779-A9A5A87B39A4}"/>
            </c:ext>
          </c:extLst>
        </c:ser>
        <c:ser>
          <c:idx val="0"/>
          <c:order val="2"/>
          <c:tx>
            <c:v>Hidost16</c:v>
          </c:tx>
          <c:spPr>
            <a:ln w="4762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19050">
                <a:solidFill>
                  <a:srgbClr val="FFFF00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DDE-4EDA-9779-A9A5A87B39A4}"/>
            </c:ext>
          </c:extLst>
        </c:ser>
        <c:ser>
          <c:idx val="1"/>
          <c:order val="3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476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DDE-4EDA-9779-A9A5A87B3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60590000"/>
        <c:axId val="-1460587008"/>
      </c:scatterChart>
      <c:valAx>
        <c:axId val="-1460590000"/>
        <c:scaling>
          <c:orientation val="minMax"/>
          <c:max val="820.0"/>
          <c:min val="0.0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0587008"/>
        <c:crosses val="autoZero"/>
        <c:crossBetween val="midCat"/>
        <c:minorUnit val="50.0"/>
      </c:valAx>
      <c:valAx>
        <c:axId val="-1460587008"/>
        <c:scaling>
          <c:orientation val="minMax"/>
          <c:max val="500.0"/>
        </c:scaling>
        <c:delete val="0"/>
        <c:axPos val="l"/>
        <c:majorGridlines>
          <c:spPr>
            <a:ln w="3175" cap="flat" cmpd="sng" algn="ctr">
              <a:solidFill>
                <a:schemeClr val="bg2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0590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6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6"/>
          <c:order val="0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7E0-4A36-ADA7-C54D19AE233D}"/>
            </c:ext>
          </c:extLst>
        </c:ser>
        <c:ser>
          <c:idx val="7"/>
          <c:order val="1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7E0-4A36-ADA7-C54D19AE233D}"/>
            </c:ext>
          </c:extLst>
        </c:ser>
        <c:ser>
          <c:idx val="8"/>
          <c:order val="2"/>
          <c:tx>
            <c:strRef>
              <c:f>data!$A$1003</c:f>
              <c:strCache>
                <c:ptCount val="1"/>
                <c:pt idx="0">
                  <c:v>Hidost16_adv_retrain2</c:v>
                </c:pt>
              </c:strCache>
            </c:strRef>
          </c:tx>
          <c:spPr>
            <a:ln w="412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7030A0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7E0-4A36-ADA7-C54D19AE233D}"/>
              </c:ext>
            </c:extLst>
          </c:dPt>
          <c:xVal>
            <c:numRef>
              <c:f>data!$A$1004:$A$1033</c:f>
              <c:numCache>
                <c:formatCode>0.00</c:formatCode>
                <c:ptCount val="30"/>
                <c:pt idx="0">
                  <c:v>115.0</c:v>
                </c:pt>
                <c:pt idx="1">
                  <c:v>176.0</c:v>
                </c:pt>
                <c:pt idx="2">
                  <c:v>177.0</c:v>
                </c:pt>
                <c:pt idx="3">
                  <c:v>178.0</c:v>
                </c:pt>
                <c:pt idx="4">
                  <c:v>219.0</c:v>
                </c:pt>
                <c:pt idx="5">
                  <c:v>239.0</c:v>
                </c:pt>
                <c:pt idx="6">
                  <c:v>264.0</c:v>
                </c:pt>
                <c:pt idx="7">
                  <c:v>265.0</c:v>
                </c:pt>
                <c:pt idx="8">
                  <c:v>266.0</c:v>
                </c:pt>
                <c:pt idx="9">
                  <c:v>267.0</c:v>
                </c:pt>
                <c:pt idx="10">
                  <c:v>468.0</c:v>
                </c:pt>
                <c:pt idx="11">
                  <c:v>489.0</c:v>
                </c:pt>
                <c:pt idx="12">
                  <c:v>511.0</c:v>
                </c:pt>
                <c:pt idx="13">
                  <c:v>512.0</c:v>
                </c:pt>
                <c:pt idx="14">
                  <c:v>533.0</c:v>
                </c:pt>
                <c:pt idx="15">
                  <c:v>654.0</c:v>
                </c:pt>
                <c:pt idx="16">
                  <c:v>655.0</c:v>
                </c:pt>
                <c:pt idx="17">
                  <c:v>656.0</c:v>
                </c:pt>
                <c:pt idx="18">
                  <c:v>657.0</c:v>
                </c:pt>
                <c:pt idx="19">
                  <c:v>658.0</c:v>
                </c:pt>
                <c:pt idx="20">
                  <c:v>679.0</c:v>
                </c:pt>
                <c:pt idx="21">
                  <c:v>681.0</c:v>
                </c:pt>
                <c:pt idx="22">
                  <c:v>682.0</c:v>
                </c:pt>
                <c:pt idx="23">
                  <c:v>683.0</c:v>
                </c:pt>
                <c:pt idx="24">
                  <c:v>764.0</c:v>
                </c:pt>
                <c:pt idx="25">
                  <c:v>805.0</c:v>
                </c:pt>
                <c:pt idx="26">
                  <c:v>826.0</c:v>
                </c:pt>
                <c:pt idx="27">
                  <c:v>827.0</c:v>
                </c:pt>
                <c:pt idx="28">
                  <c:v>828.0</c:v>
                </c:pt>
                <c:pt idx="29">
                  <c:v>829.0</c:v>
                </c:pt>
              </c:numCache>
            </c:numRef>
          </c:xVal>
          <c:yVal>
            <c:numRef>
              <c:f>data!$B$1004:$B$1033</c:f>
              <c:numCache>
                <c:formatCode>General</c:formatCode>
                <c:ptCount val="3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7E0-4A36-ADA7-C54D19AE233D}"/>
            </c:ext>
          </c:extLst>
        </c:ser>
        <c:ser>
          <c:idx val="9"/>
          <c:order val="3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7E0-4A36-ADA7-C54D19AE233D}"/>
            </c:ext>
          </c:extLst>
        </c:ser>
        <c:ser>
          <c:idx val="10"/>
          <c:order val="4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7E0-4A36-ADA7-C54D19AE233D}"/>
            </c:ext>
          </c:extLst>
        </c:ser>
        <c:ser>
          <c:idx val="11"/>
          <c:order val="5"/>
          <c:tx>
            <c:strRef>
              <c:f>data!$A$1003</c:f>
              <c:strCache>
                <c:ptCount val="1"/>
                <c:pt idx="0">
                  <c:v>Hidost16_adv_retrain2</c:v>
                </c:pt>
              </c:strCache>
            </c:strRef>
          </c:tx>
          <c:spPr>
            <a:ln w="412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7030A0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87E0-4A36-ADA7-C54D19AE233D}"/>
              </c:ext>
            </c:extLst>
          </c:dPt>
          <c:xVal>
            <c:numRef>
              <c:f>data!$A$1004:$A$1033</c:f>
              <c:numCache>
                <c:formatCode>0.00</c:formatCode>
                <c:ptCount val="30"/>
                <c:pt idx="0">
                  <c:v>115.0</c:v>
                </c:pt>
                <c:pt idx="1">
                  <c:v>176.0</c:v>
                </c:pt>
                <c:pt idx="2">
                  <c:v>177.0</c:v>
                </c:pt>
                <c:pt idx="3">
                  <c:v>178.0</c:v>
                </c:pt>
                <c:pt idx="4">
                  <c:v>219.0</c:v>
                </c:pt>
                <c:pt idx="5">
                  <c:v>239.0</c:v>
                </c:pt>
                <c:pt idx="6">
                  <c:v>264.0</c:v>
                </c:pt>
                <c:pt idx="7">
                  <c:v>265.0</c:v>
                </c:pt>
                <c:pt idx="8">
                  <c:v>266.0</c:v>
                </c:pt>
                <c:pt idx="9">
                  <c:v>267.0</c:v>
                </c:pt>
                <c:pt idx="10">
                  <c:v>468.0</c:v>
                </c:pt>
                <c:pt idx="11">
                  <c:v>489.0</c:v>
                </c:pt>
                <c:pt idx="12">
                  <c:v>511.0</c:v>
                </c:pt>
                <c:pt idx="13">
                  <c:v>512.0</c:v>
                </c:pt>
                <c:pt idx="14">
                  <c:v>533.0</c:v>
                </c:pt>
                <c:pt idx="15">
                  <c:v>654.0</c:v>
                </c:pt>
                <c:pt idx="16">
                  <c:v>655.0</c:v>
                </c:pt>
                <c:pt idx="17">
                  <c:v>656.0</c:v>
                </c:pt>
                <c:pt idx="18">
                  <c:v>657.0</c:v>
                </c:pt>
                <c:pt idx="19">
                  <c:v>658.0</c:v>
                </c:pt>
                <c:pt idx="20">
                  <c:v>679.0</c:v>
                </c:pt>
                <c:pt idx="21">
                  <c:v>681.0</c:v>
                </c:pt>
                <c:pt idx="22">
                  <c:v>682.0</c:v>
                </c:pt>
                <c:pt idx="23">
                  <c:v>683.0</c:v>
                </c:pt>
                <c:pt idx="24">
                  <c:v>764.0</c:v>
                </c:pt>
                <c:pt idx="25">
                  <c:v>805.0</c:v>
                </c:pt>
                <c:pt idx="26">
                  <c:v>826.0</c:v>
                </c:pt>
                <c:pt idx="27">
                  <c:v>827.0</c:v>
                </c:pt>
                <c:pt idx="28">
                  <c:v>828.0</c:v>
                </c:pt>
                <c:pt idx="29">
                  <c:v>829.0</c:v>
                </c:pt>
              </c:numCache>
            </c:numRef>
          </c:xVal>
          <c:yVal>
            <c:numRef>
              <c:f>data!$B$1004:$B$1033</c:f>
              <c:numCache>
                <c:formatCode>General</c:formatCode>
                <c:ptCount val="3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87E0-4A36-ADA7-C54D19AE233D}"/>
            </c:ext>
          </c:extLst>
        </c:ser>
        <c:ser>
          <c:idx val="3"/>
          <c:order val="6"/>
          <c:tx>
            <c:v>Hidost16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87E0-4A36-ADA7-C54D19AE233D}"/>
            </c:ext>
          </c:extLst>
        </c:ser>
        <c:ser>
          <c:idx val="4"/>
          <c:order val="7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87E0-4A36-ADA7-C54D19AE233D}"/>
            </c:ext>
          </c:extLst>
        </c:ser>
        <c:ser>
          <c:idx val="5"/>
          <c:order val="8"/>
          <c:tx>
            <c:strRef>
              <c:f>data!$A$1003</c:f>
              <c:strCache>
                <c:ptCount val="1"/>
                <c:pt idx="0">
                  <c:v>Hidost16_adv_retrain2</c:v>
                </c:pt>
              </c:strCache>
            </c:strRef>
          </c:tx>
          <c:spPr>
            <a:ln w="101600" cap="rnd">
              <a:solidFill>
                <a:srgbClr val="FF7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7E79"/>
              </a:solidFill>
              <a:ln w="9525">
                <a:solidFill>
                  <a:srgbClr val="FF7E79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rgbClr val="FF7E79"/>
                </a:solidFill>
                <a:ln w="9525">
                  <a:solidFill>
                    <a:srgbClr val="FF7E79"/>
                  </a:solidFill>
                </a:ln>
                <a:effectLst/>
              </c:spPr>
            </c:marker>
            <c:bubble3D val="0"/>
            <c:spPr>
              <a:ln w="101600" cap="rnd">
                <a:solidFill>
                  <a:srgbClr val="FF7E79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7E0-4A36-ADA7-C54D19AE233D}"/>
              </c:ext>
            </c:extLst>
          </c:dPt>
          <c:xVal>
            <c:numRef>
              <c:f>data!$A$1004:$A$1033</c:f>
              <c:numCache>
                <c:formatCode>0.00</c:formatCode>
                <c:ptCount val="30"/>
                <c:pt idx="0">
                  <c:v>115.0</c:v>
                </c:pt>
                <c:pt idx="1">
                  <c:v>176.0</c:v>
                </c:pt>
                <c:pt idx="2">
                  <c:v>177.0</c:v>
                </c:pt>
                <c:pt idx="3">
                  <c:v>178.0</c:v>
                </c:pt>
                <c:pt idx="4">
                  <c:v>219.0</c:v>
                </c:pt>
                <c:pt idx="5">
                  <c:v>239.0</c:v>
                </c:pt>
                <c:pt idx="6">
                  <c:v>264.0</c:v>
                </c:pt>
                <c:pt idx="7">
                  <c:v>265.0</c:v>
                </c:pt>
                <c:pt idx="8">
                  <c:v>266.0</c:v>
                </c:pt>
                <c:pt idx="9">
                  <c:v>267.0</c:v>
                </c:pt>
                <c:pt idx="10">
                  <c:v>468.0</c:v>
                </c:pt>
                <c:pt idx="11">
                  <c:v>489.0</c:v>
                </c:pt>
                <c:pt idx="12">
                  <c:v>511.0</c:v>
                </c:pt>
                <c:pt idx="13">
                  <c:v>512.0</c:v>
                </c:pt>
                <c:pt idx="14">
                  <c:v>533.0</c:v>
                </c:pt>
                <c:pt idx="15">
                  <c:v>654.0</c:v>
                </c:pt>
                <c:pt idx="16">
                  <c:v>655.0</c:v>
                </c:pt>
                <c:pt idx="17">
                  <c:v>656.0</c:v>
                </c:pt>
                <c:pt idx="18">
                  <c:v>657.0</c:v>
                </c:pt>
                <c:pt idx="19">
                  <c:v>658.0</c:v>
                </c:pt>
                <c:pt idx="20">
                  <c:v>679.0</c:v>
                </c:pt>
                <c:pt idx="21">
                  <c:v>681.0</c:v>
                </c:pt>
                <c:pt idx="22">
                  <c:v>682.0</c:v>
                </c:pt>
                <c:pt idx="23">
                  <c:v>683.0</c:v>
                </c:pt>
                <c:pt idx="24">
                  <c:v>764.0</c:v>
                </c:pt>
                <c:pt idx="25">
                  <c:v>805.0</c:v>
                </c:pt>
                <c:pt idx="26">
                  <c:v>826.0</c:v>
                </c:pt>
                <c:pt idx="27">
                  <c:v>827.0</c:v>
                </c:pt>
                <c:pt idx="28">
                  <c:v>828.0</c:v>
                </c:pt>
                <c:pt idx="29">
                  <c:v>829.0</c:v>
                </c:pt>
              </c:numCache>
            </c:numRef>
          </c:xVal>
          <c:yVal>
            <c:numRef>
              <c:f>data!$B$1004:$B$1033</c:f>
              <c:numCache>
                <c:formatCode>General</c:formatCode>
                <c:ptCount val="3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87E0-4A36-ADA7-C54D19AE233D}"/>
            </c:ext>
          </c:extLst>
        </c:ser>
        <c:ser>
          <c:idx val="0"/>
          <c:order val="9"/>
          <c:tx>
            <c:v>Hidost16</c:v>
          </c:tx>
          <c:spPr>
            <a:ln w="2540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xVal>
            <c:numRef>
              <c:f>data!$A$2:$A$501</c:f>
              <c:numCache>
                <c:formatCode>0.00</c:formatCode>
                <c:ptCount val="500"/>
                <c:pt idx="0">
                  <c:v>1.0</c:v>
                </c:pt>
                <c:pt idx="1">
                  <c:v>45.0</c:v>
                </c:pt>
                <c:pt idx="2">
                  <c:v>46.0</c:v>
                </c:pt>
                <c:pt idx="3">
                  <c:v>49.0</c:v>
                </c:pt>
                <c:pt idx="4">
                  <c:v>110.0</c:v>
                </c:pt>
                <c:pt idx="5">
                  <c:v>112.0</c:v>
                </c:pt>
                <c:pt idx="6">
                  <c:v>112.0</c:v>
                </c:pt>
                <c:pt idx="7">
                  <c:v>113.0</c:v>
                </c:pt>
                <c:pt idx="8">
                  <c:v>116.0</c:v>
                </c:pt>
                <c:pt idx="9">
                  <c:v>117.0</c:v>
                </c:pt>
                <c:pt idx="10">
                  <c:v>118.0</c:v>
                </c:pt>
                <c:pt idx="11">
                  <c:v>118.0</c:v>
                </c:pt>
                <c:pt idx="12">
                  <c:v>119.0</c:v>
                </c:pt>
                <c:pt idx="13">
                  <c:v>120.0</c:v>
                </c:pt>
                <c:pt idx="14">
                  <c:v>121.0</c:v>
                </c:pt>
                <c:pt idx="15">
                  <c:v>122.0</c:v>
                </c:pt>
                <c:pt idx="16">
                  <c:v>124.0</c:v>
                </c:pt>
                <c:pt idx="17">
                  <c:v>125.0</c:v>
                </c:pt>
                <c:pt idx="18">
                  <c:v>126.0</c:v>
                </c:pt>
                <c:pt idx="19">
                  <c:v>127.0</c:v>
                </c:pt>
                <c:pt idx="20">
                  <c:v>128.0</c:v>
                </c:pt>
                <c:pt idx="21">
                  <c:v>129.0</c:v>
                </c:pt>
                <c:pt idx="22">
                  <c:v>130.0</c:v>
                </c:pt>
                <c:pt idx="23">
                  <c:v>131.0</c:v>
                </c:pt>
                <c:pt idx="24">
                  <c:v>132.0</c:v>
                </c:pt>
                <c:pt idx="25">
                  <c:v>133.0</c:v>
                </c:pt>
                <c:pt idx="26">
                  <c:v>134.0</c:v>
                </c:pt>
                <c:pt idx="27">
                  <c:v>135.0</c:v>
                </c:pt>
                <c:pt idx="28">
                  <c:v>136.0</c:v>
                </c:pt>
                <c:pt idx="29">
                  <c:v>138.0</c:v>
                </c:pt>
                <c:pt idx="30">
                  <c:v>139.0</c:v>
                </c:pt>
                <c:pt idx="31">
                  <c:v>139.0</c:v>
                </c:pt>
                <c:pt idx="32">
                  <c:v>140.0</c:v>
                </c:pt>
                <c:pt idx="33">
                  <c:v>141.0</c:v>
                </c:pt>
                <c:pt idx="34">
                  <c:v>143.0</c:v>
                </c:pt>
                <c:pt idx="35">
                  <c:v>144.0</c:v>
                </c:pt>
                <c:pt idx="36">
                  <c:v>145.0</c:v>
                </c:pt>
                <c:pt idx="37">
                  <c:v>146.0</c:v>
                </c:pt>
                <c:pt idx="38">
                  <c:v>147.0</c:v>
                </c:pt>
                <c:pt idx="39">
                  <c:v>148.0</c:v>
                </c:pt>
                <c:pt idx="40">
                  <c:v>149.0</c:v>
                </c:pt>
                <c:pt idx="41">
                  <c:v>149.0</c:v>
                </c:pt>
                <c:pt idx="42">
                  <c:v>151.0</c:v>
                </c:pt>
                <c:pt idx="43">
                  <c:v>152.0</c:v>
                </c:pt>
                <c:pt idx="44">
                  <c:v>154.0</c:v>
                </c:pt>
                <c:pt idx="45">
                  <c:v>156.0</c:v>
                </c:pt>
                <c:pt idx="46">
                  <c:v>157.0</c:v>
                </c:pt>
                <c:pt idx="47">
                  <c:v>158.0</c:v>
                </c:pt>
                <c:pt idx="48">
                  <c:v>158.0</c:v>
                </c:pt>
                <c:pt idx="49">
                  <c:v>160.0</c:v>
                </c:pt>
                <c:pt idx="50">
                  <c:v>162.0</c:v>
                </c:pt>
                <c:pt idx="51">
                  <c:v>163.0</c:v>
                </c:pt>
                <c:pt idx="52">
                  <c:v>164.0</c:v>
                </c:pt>
                <c:pt idx="53">
                  <c:v>165.0</c:v>
                </c:pt>
                <c:pt idx="54">
                  <c:v>166.0</c:v>
                </c:pt>
                <c:pt idx="55">
                  <c:v>167.0</c:v>
                </c:pt>
                <c:pt idx="56">
                  <c:v>168.0</c:v>
                </c:pt>
                <c:pt idx="57">
                  <c:v>169.0</c:v>
                </c:pt>
                <c:pt idx="58">
                  <c:v>170.0</c:v>
                </c:pt>
                <c:pt idx="59">
                  <c:v>171.0</c:v>
                </c:pt>
                <c:pt idx="60">
                  <c:v>172.0</c:v>
                </c:pt>
                <c:pt idx="61">
                  <c:v>174.0</c:v>
                </c:pt>
                <c:pt idx="62">
                  <c:v>176.0</c:v>
                </c:pt>
                <c:pt idx="63">
                  <c:v>178.0</c:v>
                </c:pt>
                <c:pt idx="64">
                  <c:v>179.0</c:v>
                </c:pt>
                <c:pt idx="65">
                  <c:v>180.0</c:v>
                </c:pt>
                <c:pt idx="66">
                  <c:v>181.0</c:v>
                </c:pt>
                <c:pt idx="67">
                  <c:v>182.0</c:v>
                </c:pt>
                <c:pt idx="68">
                  <c:v>183.0</c:v>
                </c:pt>
                <c:pt idx="69">
                  <c:v>184.0</c:v>
                </c:pt>
                <c:pt idx="70">
                  <c:v>186.0</c:v>
                </c:pt>
                <c:pt idx="71">
                  <c:v>187.0</c:v>
                </c:pt>
                <c:pt idx="72">
                  <c:v>189.0</c:v>
                </c:pt>
                <c:pt idx="73">
                  <c:v>190.0</c:v>
                </c:pt>
                <c:pt idx="74">
                  <c:v>191.0</c:v>
                </c:pt>
                <c:pt idx="75">
                  <c:v>192.0</c:v>
                </c:pt>
                <c:pt idx="76">
                  <c:v>193.0</c:v>
                </c:pt>
                <c:pt idx="77">
                  <c:v>195.0</c:v>
                </c:pt>
                <c:pt idx="78">
                  <c:v>197.0</c:v>
                </c:pt>
                <c:pt idx="79">
                  <c:v>199.0</c:v>
                </c:pt>
                <c:pt idx="80">
                  <c:v>200.0</c:v>
                </c:pt>
                <c:pt idx="81">
                  <c:v>201.0</c:v>
                </c:pt>
                <c:pt idx="82">
                  <c:v>202.0</c:v>
                </c:pt>
                <c:pt idx="83">
                  <c:v>204.0</c:v>
                </c:pt>
                <c:pt idx="84">
                  <c:v>205.0</c:v>
                </c:pt>
                <c:pt idx="85">
                  <c:v>205.0</c:v>
                </c:pt>
                <c:pt idx="86">
                  <c:v>206.0</c:v>
                </c:pt>
                <c:pt idx="87">
                  <c:v>207.0</c:v>
                </c:pt>
                <c:pt idx="88">
                  <c:v>208.0</c:v>
                </c:pt>
                <c:pt idx="89">
                  <c:v>209.0</c:v>
                </c:pt>
                <c:pt idx="90">
                  <c:v>210.0</c:v>
                </c:pt>
                <c:pt idx="91">
                  <c:v>210.0</c:v>
                </c:pt>
                <c:pt idx="92">
                  <c:v>212.0</c:v>
                </c:pt>
                <c:pt idx="93">
                  <c:v>213.0</c:v>
                </c:pt>
                <c:pt idx="94">
                  <c:v>214.0</c:v>
                </c:pt>
                <c:pt idx="95">
                  <c:v>216.0</c:v>
                </c:pt>
                <c:pt idx="96">
                  <c:v>217.0</c:v>
                </c:pt>
                <c:pt idx="97">
                  <c:v>218.0</c:v>
                </c:pt>
                <c:pt idx="98">
                  <c:v>220.0</c:v>
                </c:pt>
                <c:pt idx="99">
                  <c:v>221.0</c:v>
                </c:pt>
                <c:pt idx="100">
                  <c:v>222.0</c:v>
                </c:pt>
                <c:pt idx="101">
                  <c:v>223.0</c:v>
                </c:pt>
                <c:pt idx="102">
                  <c:v>225.0</c:v>
                </c:pt>
                <c:pt idx="103">
                  <c:v>227.0</c:v>
                </c:pt>
                <c:pt idx="104">
                  <c:v>228.0</c:v>
                </c:pt>
                <c:pt idx="105">
                  <c:v>229.0</c:v>
                </c:pt>
                <c:pt idx="106">
                  <c:v>230.0</c:v>
                </c:pt>
                <c:pt idx="107">
                  <c:v>231.0</c:v>
                </c:pt>
                <c:pt idx="108">
                  <c:v>232.0</c:v>
                </c:pt>
                <c:pt idx="109">
                  <c:v>233.0</c:v>
                </c:pt>
                <c:pt idx="110">
                  <c:v>234.0</c:v>
                </c:pt>
                <c:pt idx="111">
                  <c:v>235.0</c:v>
                </c:pt>
                <c:pt idx="112">
                  <c:v>236.0</c:v>
                </c:pt>
                <c:pt idx="113">
                  <c:v>239.0</c:v>
                </c:pt>
                <c:pt idx="114">
                  <c:v>240.0</c:v>
                </c:pt>
                <c:pt idx="115">
                  <c:v>242.0</c:v>
                </c:pt>
                <c:pt idx="116">
                  <c:v>244.0</c:v>
                </c:pt>
                <c:pt idx="117">
                  <c:v>246.0</c:v>
                </c:pt>
                <c:pt idx="118">
                  <c:v>247.0</c:v>
                </c:pt>
                <c:pt idx="119">
                  <c:v>248.0</c:v>
                </c:pt>
                <c:pt idx="120">
                  <c:v>251.0</c:v>
                </c:pt>
                <c:pt idx="121">
                  <c:v>252.0</c:v>
                </c:pt>
                <c:pt idx="122">
                  <c:v>253.0</c:v>
                </c:pt>
                <c:pt idx="123">
                  <c:v>254.0</c:v>
                </c:pt>
                <c:pt idx="124">
                  <c:v>255.0</c:v>
                </c:pt>
                <c:pt idx="125">
                  <c:v>256.0</c:v>
                </c:pt>
                <c:pt idx="126">
                  <c:v>257.0</c:v>
                </c:pt>
                <c:pt idx="127">
                  <c:v>258.0</c:v>
                </c:pt>
                <c:pt idx="128">
                  <c:v>259.0</c:v>
                </c:pt>
                <c:pt idx="129">
                  <c:v>260.0</c:v>
                </c:pt>
                <c:pt idx="130">
                  <c:v>261.0</c:v>
                </c:pt>
                <c:pt idx="131">
                  <c:v>262.0</c:v>
                </c:pt>
                <c:pt idx="132">
                  <c:v>263.0</c:v>
                </c:pt>
                <c:pt idx="133">
                  <c:v>264.0</c:v>
                </c:pt>
                <c:pt idx="134">
                  <c:v>264.0</c:v>
                </c:pt>
                <c:pt idx="135">
                  <c:v>265.0</c:v>
                </c:pt>
                <c:pt idx="136">
                  <c:v>266.0</c:v>
                </c:pt>
                <c:pt idx="137">
                  <c:v>267.0</c:v>
                </c:pt>
                <c:pt idx="138">
                  <c:v>268.0</c:v>
                </c:pt>
                <c:pt idx="139">
                  <c:v>268.0</c:v>
                </c:pt>
                <c:pt idx="140">
                  <c:v>269.0</c:v>
                </c:pt>
                <c:pt idx="141">
                  <c:v>270.0</c:v>
                </c:pt>
                <c:pt idx="142">
                  <c:v>271.0</c:v>
                </c:pt>
                <c:pt idx="143">
                  <c:v>272.0</c:v>
                </c:pt>
                <c:pt idx="144">
                  <c:v>273.0</c:v>
                </c:pt>
                <c:pt idx="145">
                  <c:v>274.0</c:v>
                </c:pt>
                <c:pt idx="146">
                  <c:v>275.0</c:v>
                </c:pt>
                <c:pt idx="147">
                  <c:v>276.0</c:v>
                </c:pt>
                <c:pt idx="148">
                  <c:v>277.0</c:v>
                </c:pt>
                <c:pt idx="149">
                  <c:v>278.0</c:v>
                </c:pt>
                <c:pt idx="150">
                  <c:v>279.0</c:v>
                </c:pt>
                <c:pt idx="151">
                  <c:v>280.0</c:v>
                </c:pt>
                <c:pt idx="152">
                  <c:v>281.0</c:v>
                </c:pt>
                <c:pt idx="153">
                  <c:v>282.0</c:v>
                </c:pt>
                <c:pt idx="154">
                  <c:v>283.0</c:v>
                </c:pt>
                <c:pt idx="155">
                  <c:v>284.0</c:v>
                </c:pt>
                <c:pt idx="156">
                  <c:v>285.0</c:v>
                </c:pt>
                <c:pt idx="157">
                  <c:v>286.0</c:v>
                </c:pt>
                <c:pt idx="158">
                  <c:v>287.0</c:v>
                </c:pt>
                <c:pt idx="159">
                  <c:v>288.0</c:v>
                </c:pt>
                <c:pt idx="160">
                  <c:v>289.0</c:v>
                </c:pt>
                <c:pt idx="161">
                  <c:v>290.0</c:v>
                </c:pt>
                <c:pt idx="162">
                  <c:v>291.0</c:v>
                </c:pt>
                <c:pt idx="163">
                  <c:v>292.0</c:v>
                </c:pt>
                <c:pt idx="164">
                  <c:v>293.0</c:v>
                </c:pt>
                <c:pt idx="165">
                  <c:v>294.0</c:v>
                </c:pt>
                <c:pt idx="166">
                  <c:v>295.0</c:v>
                </c:pt>
                <c:pt idx="167">
                  <c:v>296.0</c:v>
                </c:pt>
                <c:pt idx="168">
                  <c:v>297.0</c:v>
                </c:pt>
                <c:pt idx="169">
                  <c:v>298.0</c:v>
                </c:pt>
                <c:pt idx="170">
                  <c:v>299.0</c:v>
                </c:pt>
                <c:pt idx="171">
                  <c:v>300.0</c:v>
                </c:pt>
                <c:pt idx="172">
                  <c:v>301.0</c:v>
                </c:pt>
                <c:pt idx="173">
                  <c:v>302.0</c:v>
                </c:pt>
                <c:pt idx="174">
                  <c:v>302.0</c:v>
                </c:pt>
                <c:pt idx="175">
                  <c:v>303.0</c:v>
                </c:pt>
                <c:pt idx="176">
                  <c:v>304.0</c:v>
                </c:pt>
                <c:pt idx="177">
                  <c:v>305.0</c:v>
                </c:pt>
                <c:pt idx="178">
                  <c:v>306.0</c:v>
                </c:pt>
                <c:pt idx="179">
                  <c:v>307.0</c:v>
                </c:pt>
                <c:pt idx="180">
                  <c:v>308.0</c:v>
                </c:pt>
                <c:pt idx="181">
                  <c:v>309.0</c:v>
                </c:pt>
                <c:pt idx="182">
                  <c:v>310.0</c:v>
                </c:pt>
                <c:pt idx="183">
                  <c:v>311.0</c:v>
                </c:pt>
                <c:pt idx="184">
                  <c:v>312.0</c:v>
                </c:pt>
                <c:pt idx="185">
                  <c:v>313.0</c:v>
                </c:pt>
                <c:pt idx="186">
                  <c:v>313.0</c:v>
                </c:pt>
                <c:pt idx="187">
                  <c:v>314.0</c:v>
                </c:pt>
                <c:pt idx="188">
                  <c:v>315.0</c:v>
                </c:pt>
                <c:pt idx="189">
                  <c:v>316.0</c:v>
                </c:pt>
                <c:pt idx="190">
                  <c:v>317.0</c:v>
                </c:pt>
                <c:pt idx="191">
                  <c:v>318.0</c:v>
                </c:pt>
                <c:pt idx="192">
                  <c:v>319.0</c:v>
                </c:pt>
                <c:pt idx="193">
                  <c:v>320.0</c:v>
                </c:pt>
                <c:pt idx="194">
                  <c:v>321.0</c:v>
                </c:pt>
                <c:pt idx="195">
                  <c:v>322.0</c:v>
                </c:pt>
                <c:pt idx="196">
                  <c:v>323.0</c:v>
                </c:pt>
                <c:pt idx="197">
                  <c:v>324.0</c:v>
                </c:pt>
                <c:pt idx="198">
                  <c:v>325.0</c:v>
                </c:pt>
                <c:pt idx="199">
                  <c:v>326.0</c:v>
                </c:pt>
                <c:pt idx="200">
                  <c:v>327.0</c:v>
                </c:pt>
                <c:pt idx="201">
                  <c:v>328.0</c:v>
                </c:pt>
                <c:pt idx="202">
                  <c:v>329.0</c:v>
                </c:pt>
                <c:pt idx="203">
                  <c:v>330.0</c:v>
                </c:pt>
                <c:pt idx="204">
                  <c:v>331.0</c:v>
                </c:pt>
                <c:pt idx="205">
                  <c:v>332.0</c:v>
                </c:pt>
                <c:pt idx="206">
                  <c:v>333.0</c:v>
                </c:pt>
                <c:pt idx="207">
                  <c:v>334.0</c:v>
                </c:pt>
                <c:pt idx="208">
                  <c:v>335.0</c:v>
                </c:pt>
                <c:pt idx="209">
                  <c:v>336.0</c:v>
                </c:pt>
                <c:pt idx="210">
                  <c:v>337.0</c:v>
                </c:pt>
                <c:pt idx="211">
                  <c:v>338.0</c:v>
                </c:pt>
                <c:pt idx="212">
                  <c:v>339.0</c:v>
                </c:pt>
                <c:pt idx="213">
                  <c:v>340.0</c:v>
                </c:pt>
                <c:pt idx="214">
                  <c:v>341.0</c:v>
                </c:pt>
                <c:pt idx="215">
                  <c:v>342.0</c:v>
                </c:pt>
                <c:pt idx="216">
                  <c:v>343.0</c:v>
                </c:pt>
                <c:pt idx="217">
                  <c:v>344.0</c:v>
                </c:pt>
                <c:pt idx="218">
                  <c:v>345.0</c:v>
                </c:pt>
                <c:pt idx="219">
                  <c:v>346.0</c:v>
                </c:pt>
                <c:pt idx="220">
                  <c:v>347.0</c:v>
                </c:pt>
                <c:pt idx="221">
                  <c:v>348.0</c:v>
                </c:pt>
                <c:pt idx="222">
                  <c:v>349.0</c:v>
                </c:pt>
                <c:pt idx="223">
                  <c:v>350.0</c:v>
                </c:pt>
                <c:pt idx="224">
                  <c:v>351.0</c:v>
                </c:pt>
                <c:pt idx="225">
                  <c:v>352.0</c:v>
                </c:pt>
                <c:pt idx="226">
                  <c:v>353.0</c:v>
                </c:pt>
                <c:pt idx="227">
                  <c:v>354.0</c:v>
                </c:pt>
                <c:pt idx="228">
                  <c:v>355.0</c:v>
                </c:pt>
                <c:pt idx="229">
                  <c:v>356.0</c:v>
                </c:pt>
                <c:pt idx="230">
                  <c:v>357.0</c:v>
                </c:pt>
                <c:pt idx="231">
                  <c:v>358.0</c:v>
                </c:pt>
                <c:pt idx="232">
                  <c:v>359.0</c:v>
                </c:pt>
                <c:pt idx="233">
                  <c:v>360.0</c:v>
                </c:pt>
                <c:pt idx="234">
                  <c:v>361.0</c:v>
                </c:pt>
                <c:pt idx="235">
                  <c:v>362.0</c:v>
                </c:pt>
                <c:pt idx="236">
                  <c:v>363.0</c:v>
                </c:pt>
                <c:pt idx="237">
                  <c:v>364.0</c:v>
                </c:pt>
                <c:pt idx="238">
                  <c:v>365.0</c:v>
                </c:pt>
                <c:pt idx="239">
                  <c:v>365.0</c:v>
                </c:pt>
                <c:pt idx="240">
                  <c:v>366.0</c:v>
                </c:pt>
                <c:pt idx="241">
                  <c:v>367.0</c:v>
                </c:pt>
                <c:pt idx="242">
                  <c:v>368.0</c:v>
                </c:pt>
                <c:pt idx="243">
                  <c:v>369.0</c:v>
                </c:pt>
                <c:pt idx="244">
                  <c:v>370.0</c:v>
                </c:pt>
                <c:pt idx="245">
                  <c:v>371.0</c:v>
                </c:pt>
                <c:pt idx="246">
                  <c:v>372.0</c:v>
                </c:pt>
                <c:pt idx="247">
                  <c:v>373.0</c:v>
                </c:pt>
                <c:pt idx="248">
                  <c:v>374.0</c:v>
                </c:pt>
                <c:pt idx="249">
                  <c:v>375.0</c:v>
                </c:pt>
                <c:pt idx="250">
                  <c:v>376.0</c:v>
                </c:pt>
                <c:pt idx="251">
                  <c:v>377.0</c:v>
                </c:pt>
                <c:pt idx="252">
                  <c:v>378.0</c:v>
                </c:pt>
                <c:pt idx="253">
                  <c:v>379.0</c:v>
                </c:pt>
                <c:pt idx="254">
                  <c:v>380.0</c:v>
                </c:pt>
                <c:pt idx="255">
                  <c:v>381.0</c:v>
                </c:pt>
                <c:pt idx="256">
                  <c:v>382.0</c:v>
                </c:pt>
                <c:pt idx="257">
                  <c:v>383.0</c:v>
                </c:pt>
                <c:pt idx="258">
                  <c:v>384.0</c:v>
                </c:pt>
                <c:pt idx="259">
                  <c:v>385.0</c:v>
                </c:pt>
                <c:pt idx="260">
                  <c:v>386.0</c:v>
                </c:pt>
                <c:pt idx="261">
                  <c:v>387.0</c:v>
                </c:pt>
                <c:pt idx="262">
                  <c:v>388.0</c:v>
                </c:pt>
                <c:pt idx="263">
                  <c:v>388.0</c:v>
                </c:pt>
                <c:pt idx="264">
                  <c:v>389.0</c:v>
                </c:pt>
                <c:pt idx="265">
                  <c:v>390.0</c:v>
                </c:pt>
                <c:pt idx="266">
                  <c:v>391.0</c:v>
                </c:pt>
                <c:pt idx="267">
                  <c:v>392.0</c:v>
                </c:pt>
                <c:pt idx="268">
                  <c:v>393.0</c:v>
                </c:pt>
                <c:pt idx="269">
                  <c:v>394.0</c:v>
                </c:pt>
                <c:pt idx="270">
                  <c:v>395.0</c:v>
                </c:pt>
                <c:pt idx="271">
                  <c:v>396.0</c:v>
                </c:pt>
                <c:pt idx="272">
                  <c:v>397.0</c:v>
                </c:pt>
                <c:pt idx="273">
                  <c:v>398.0</c:v>
                </c:pt>
                <c:pt idx="274">
                  <c:v>398.0</c:v>
                </c:pt>
                <c:pt idx="275">
                  <c:v>399.0</c:v>
                </c:pt>
                <c:pt idx="276">
                  <c:v>400.0</c:v>
                </c:pt>
                <c:pt idx="277">
                  <c:v>401.0</c:v>
                </c:pt>
                <c:pt idx="278">
                  <c:v>402.0</c:v>
                </c:pt>
                <c:pt idx="279">
                  <c:v>403.0</c:v>
                </c:pt>
                <c:pt idx="280">
                  <c:v>404.0</c:v>
                </c:pt>
                <c:pt idx="281">
                  <c:v>405.0</c:v>
                </c:pt>
                <c:pt idx="282">
                  <c:v>406.0</c:v>
                </c:pt>
                <c:pt idx="283">
                  <c:v>407.0</c:v>
                </c:pt>
                <c:pt idx="284">
                  <c:v>408.0</c:v>
                </c:pt>
                <c:pt idx="285">
                  <c:v>409.0</c:v>
                </c:pt>
                <c:pt idx="286">
                  <c:v>410.0</c:v>
                </c:pt>
                <c:pt idx="287">
                  <c:v>411.0</c:v>
                </c:pt>
                <c:pt idx="288">
                  <c:v>412.0</c:v>
                </c:pt>
                <c:pt idx="289">
                  <c:v>413.0</c:v>
                </c:pt>
                <c:pt idx="290">
                  <c:v>414.0</c:v>
                </c:pt>
                <c:pt idx="291">
                  <c:v>415.0</c:v>
                </c:pt>
                <c:pt idx="292">
                  <c:v>416.0</c:v>
                </c:pt>
                <c:pt idx="293">
                  <c:v>417.0</c:v>
                </c:pt>
                <c:pt idx="294">
                  <c:v>418.0</c:v>
                </c:pt>
                <c:pt idx="295">
                  <c:v>419.0</c:v>
                </c:pt>
                <c:pt idx="296">
                  <c:v>420.0</c:v>
                </c:pt>
                <c:pt idx="297">
                  <c:v>421.0</c:v>
                </c:pt>
                <c:pt idx="298">
                  <c:v>422.0</c:v>
                </c:pt>
                <c:pt idx="299">
                  <c:v>423.0</c:v>
                </c:pt>
                <c:pt idx="300">
                  <c:v>424.0</c:v>
                </c:pt>
                <c:pt idx="301">
                  <c:v>425.0</c:v>
                </c:pt>
                <c:pt idx="302">
                  <c:v>426.0</c:v>
                </c:pt>
                <c:pt idx="303">
                  <c:v>427.0</c:v>
                </c:pt>
                <c:pt idx="304">
                  <c:v>428.0</c:v>
                </c:pt>
                <c:pt idx="305">
                  <c:v>429.0</c:v>
                </c:pt>
                <c:pt idx="306">
                  <c:v>430.0</c:v>
                </c:pt>
                <c:pt idx="307">
                  <c:v>431.0</c:v>
                </c:pt>
                <c:pt idx="308">
                  <c:v>432.0</c:v>
                </c:pt>
                <c:pt idx="309">
                  <c:v>433.0</c:v>
                </c:pt>
                <c:pt idx="310">
                  <c:v>434.0</c:v>
                </c:pt>
                <c:pt idx="311">
                  <c:v>435.0</c:v>
                </c:pt>
                <c:pt idx="312">
                  <c:v>436.0</c:v>
                </c:pt>
                <c:pt idx="313">
                  <c:v>437.0</c:v>
                </c:pt>
                <c:pt idx="314">
                  <c:v>438.0</c:v>
                </c:pt>
                <c:pt idx="315">
                  <c:v>439.0</c:v>
                </c:pt>
                <c:pt idx="316">
                  <c:v>440.0</c:v>
                </c:pt>
                <c:pt idx="317">
                  <c:v>441.0</c:v>
                </c:pt>
                <c:pt idx="318">
                  <c:v>442.0</c:v>
                </c:pt>
                <c:pt idx="319">
                  <c:v>443.0</c:v>
                </c:pt>
                <c:pt idx="320">
                  <c:v>444.0</c:v>
                </c:pt>
                <c:pt idx="321">
                  <c:v>445.0</c:v>
                </c:pt>
                <c:pt idx="322">
                  <c:v>446.0</c:v>
                </c:pt>
                <c:pt idx="323">
                  <c:v>446.0</c:v>
                </c:pt>
                <c:pt idx="324">
                  <c:v>447.0</c:v>
                </c:pt>
                <c:pt idx="325">
                  <c:v>448.0</c:v>
                </c:pt>
                <c:pt idx="326">
                  <c:v>449.0</c:v>
                </c:pt>
                <c:pt idx="327">
                  <c:v>450.0</c:v>
                </c:pt>
                <c:pt idx="328">
                  <c:v>451.0</c:v>
                </c:pt>
                <c:pt idx="329">
                  <c:v>452.0</c:v>
                </c:pt>
                <c:pt idx="330">
                  <c:v>453.0</c:v>
                </c:pt>
                <c:pt idx="331">
                  <c:v>454.0</c:v>
                </c:pt>
                <c:pt idx="332">
                  <c:v>455.0</c:v>
                </c:pt>
                <c:pt idx="333">
                  <c:v>455.0</c:v>
                </c:pt>
                <c:pt idx="334">
                  <c:v>456.0</c:v>
                </c:pt>
                <c:pt idx="335">
                  <c:v>457.0</c:v>
                </c:pt>
                <c:pt idx="336">
                  <c:v>458.0</c:v>
                </c:pt>
                <c:pt idx="337">
                  <c:v>459.0</c:v>
                </c:pt>
                <c:pt idx="338">
                  <c:v>459.0</c:v>
                </c:pt>
                <c:pt idx="339">
                  <c:v>460.0</c:v>
                </c:pt>
                <c:pt idx="340">
                  <c:v>461.0</c:v>
                </c:pt>
                <c:pt idx="341">
                  <c:v>462.0</c:v>
                </c:pt>
                <c:pt idx="342">
                  <c:v>463.0</c:v>
                </c:pt>
                <c:pt idx="343">
                  <c:v>464.0</c:v>
                </c:pt>
                <c:pt idx="344">
                  <c:v>465.0</c:v>
                </c:pt>
                <c:pt idx="345">
                  <c:v>466.0</c:v>
                </c:pt>
                <c:pt idx="346">
                  <c:v>467.0</c:v>
                </c:pt>
                <c:pt idx="347">
                  <c:v>468.0</c:v>
                </c:pt>
                <c:pt idx="348">
                  <c:v>469.0</c:v>
                </c:pt>
                <c:pt idx="349">
                  <c:v>470.0</c:v>
                </c:pt>
                <c:pt idx="350">
                  <c:v>471.0</c:v>
                </c:pt>
                <c:pt idx="351">
                  <c:v>472.0</c:v>
                </c:pt>
                <c:pt idx="352">
                  <c:v>473.0</c:v>
                </c:pt>
                <c:pt idx="353">
                  <c:v>474.0</c:v>
                </c:pt>
                <c:pt idx="354">
                  <c:v>475.0</c:v>
                </c:pt>
                <c:pt idx="355">
                  <c:v>476.0</c:v>
                </c:pt>
                <c:pt idx="356">
                  <c:v>477.0</c:v>
                </c:pt>
                <c:pt idx="357">
                  <c:v>477.0</c:v>
                </c:pt>
                <c:pt idx="358">
                  <c:v>478.0</c:v>
                </c:pt>
                <c:pt idx="359">
                  <c:v>479.0</c:v>
                </c:pt>
                <c:pt idx="360">
                  <c:v>480.0</c:v>
                </c:pt>
                <c:pt idx="361">
                  <c:v>481.0</c:v>
                </c:pt>
                <c:pt idx="362">
                  <c:v>482.0</c:v>
                </c:pt>
                <c:pt idx="363">
                  <c:v>483.0</c:v>
                </c:pt>
                <c:pt idx="364">
                  <c:v>484.0</c:v>
                </c:pt>
                <c:pt idx="365">
                  <c:v>485.0</c:v>
                </c:pt>
                <c:pt idx="366">
                  <c:v>486.0</c:v>
                </c:pt>
                <c:pt idx="367">
                  <c:v>487.0</c:v>
                </c:pt>
                <c:pt idx="368">
                  <c:v>488.0</c:v>
                </c:pt>
                <c:pt idx="369">
                  <c:v>489.0</c:v>
                </c:pt>
                <c:pt idx="370">
                  <c:v>490.0</c:v>
                </c:pt>
                <c:pt idx="371">
                  <c:v>491.0</c:v>
                </c:pt>
                <c:pt idx="372">
                  <c:v>492.0</c:v>
                </c:pt>
                <c:pt idx="373">
                  <c:v>493.0</c:v>
                </c:pt>
                <c:pt idx="374">
                  <c:v>494.0</c:v>
                </c:pt>
                <c:pt idx="375">
                  <c:v>495.0</c:v>
                </c:pt>
                <c:pt idx="376">
                  <c:v>496.0</c:v>
                </c:pt>
                <c:pt idx="377">
                  <c:v>497.0</c:v>
                </c:pt>
                <c:pt idx="378">
                  <c:v>498.0</c:v>
                </c:pt>
                <c:pt idx="379">
                  <c:v>499.0</c:v>
                </c:pt>
                <c:pt idx="380">
                  <c:v>500.0</c:v>
                </c:pt>
                <c:pt idx="381">
                  <c:v>501.0</c:v>
                </c:pt>
                <c:pt idx="382">
                  <c:v>502.0</c:v>
                </c:pt>
                <c:pt idx="383">
                  <c:v>503.0</c:v>
                </c:pt>
                <c:pt idx="384">
                  <c:v>504.0</c:v>
                </c:pt>
                <c:pt idx="385">
                  <c:v>505.0</c:v>
                </c:pt>
                <c:pt idx="386">
                  <c:v>506.0</c:v>
                </c:pt>
                <c:pt idx="387">
                  <c:v>507.0</c:v>
                </c:pt>
                <c:pt idx="388">
                  <c:v>508.0</c:v>
                </c:pt>
                <c:pt idx="389">
                  <c:v>509.0</c:v>
                </c:pt>
                <c:pt idx="390">
                  <c:v>510.0</c:v>
                </c:pt>
                <c:pt idx="391">
                  <c:v>510.0</c:v>
                </c:pt>
                <c:pt idx="392">
                  <c:v>511.0</c:v>
                </c:pt>
                <c:pt idx="393">
                  <c:v>512.0</c:v>
                </c:pt>
                <c:pt idx="394">
                  <c:v>513.0</c:v>
                </c:pt>
                <c:pt idx="395">
                  <c:v>514.0</c:v>
                </c:pt>
                <c:pt idx="396">
                  <c:v>515.0</c:v>
                </c:pt>
                <c:pt idx="397">
                  <c:v>516.0</c:v>
                </c:pt>
                <c:pt idx="398">
                  <c:v>517.0</c:v>
                </c:pt>
                <c:pt idx="399">
                  <c:v>518.0</c:v>
                </c:pt>
                <c:pt idx="400">
                  <c:v>519.0</c:v>
                </c:pt>
                <c:pt idx="401">
                  <c:v>520.0</c:v>
                </c:pt>
                <c:pt idx="402">
                  <c:v>520.0</c:v>
                </c:pt>
                <c:pt idx="403">
                  <c:v>521.0</c:v>
                </c:pt>
                <c:pt idx="404">
                  <c:v>522.0</c:v>
                </c:pt>
                <c:pt idx="405">
                  <c:v>523.0</c:v>
                </c:pt>
                <c:pt idx="406">
                  <c:v>524.0</c:v>
                </c:pt>
                <c:pt idx="407">
                  <c:v>525.0</c:v>
                </c:pt>
                <c:pt idx="408">
                  <c:v>526.0</c:v>
                </c:pt>
                <c:pt idx="409">
                  <c:v>527.0</c:v>
                </c:pt>
                <c:pt idx="410">
                  <c:v>528.0</c:v>
                </c:pt>
                <c:pt idx="411">
                  <c:v>529.0</c:v>
                </c:pt>
                <c:pt idx="412">
                  <c:v>530.0</c:v>
                </c:pt>
                <c:pt idx="413">
                  <c:v>531.0</c:v>
                </c:pt>
                <c:pt idx="414">
                  <c:v>532.0</c:v>
                </c:pt>
                <c:pt idx="415">
                  <c:v>533.0</c:v>
                </c:pt>
                <c:pt idx="416">
                  <c:v>534.0</c:v>
                </c:pt>
                <c:pt idx="417">
                  <c:v>535.0</c:v>
                </c:pt>
                <c:pt idx="418">
                  <c:v>536.0</c:v>
                </c:pt>
                <c:pt idx="419">
                  <c:v>537.0</c:v>
                </c:pt>
                <c:pt idx="420">
                  <c:v>538.0</c:v>
                </c:pt>
                <c:pt idx="421">
                  <c:v>539.0</c:v>
                </c:pt>
                <c:pt idx="422">
                  <c:v>540.0</c:v>
                </c:pt>
                <c:pt idx="423">
                  <c:v>541.0</c:v>
                </c:pt>
                <c:pt idx="424">
                  <c:v>542.0</c:v>
                </c:pt>
                <c:pt idx="425">
                  <c:v>543.0</c:v>
                </c:pt>
                <c:pt idx="426">
                  <c:v>544.0</c:v>
                </c:pt>
                <c:pt idx="427">
                  <c:v>545.0</c:v>
                </c:pt>
                <c:pt idx="428">
                  <c:v>546.0</c:v>
                </c:pt>
                <c:pt idx="429">
                  <c:v>547.0</c:v>
                </c:pt>
                <c:pt idx="430">
                  <c:v>548.0</c:v>
                </c:pt>
                <c:pt idx="431">
                  <c:v>549.0</c:v>
                </c:pt>
                <c:pt idx="432">
                  <c:v>550.0</c:v>
                </c:pt>
                <c:pt idx="433">
                  <c:v>551.0</c:v>
                </c:pt>
                <c:pt idx="434">
                  <c:v>552.0</c:v>
                </c:pt>
                <c:pt idx="435">
                  <c:v>553.0</c:v>
                </c:pt>
                <c:pt idx="436">
                  <c:v>554.0</c:v>
                </c:pt>
                <c:pt idx="437">
                  <c:v>555.0</c:v>
                </c:pt>
                <c:pt idx="438">
                  <c:v>556.0</c:v>
                </c:pt>
                <c:pt idx="439">
                  <c:v>557.0</c:v>
                </c:pt>
                <c:pt idx="440">
                  <c:v>558.0</c:v>
                </c:pt>
                <c:pt idx="441">
                  <c:v>559.0</c:v>
                </c:pt>
                <c:pt idx="442">
                  <c:v>560.0</c:v>
                </c:pt>
                <c:pt idx="443">
                  <c:v>561.0</c:v>
                </c:pt>
                <c:pt idx="444">
                  <c:v>562.0</c:v>
                </c:pt>
                <c:pt idx="445">
                  <c:v>563.0</c:v>
                </c:pt>
                <c:pt idx="446">
                  <c:v>564.0</c:v>
                </c:pt>
                <c:pt idx="447">
                  <c:v>565.0</c:v>
                </c:pt>
                <c:pt idx="448">
                  <c:v>566.0</c:v>
                </c:pt>
                <c:pt idx="449">
                  <c:v>567.0</c:v>
                </c:pt>
                <c:pt idx="450">
                  <c:v>568.0</c:v>
                </c:pt>
                <c:pt idx="451">
                  <c:v>569.0</c:v>
                </c:pt>
                <c:pt idx="452">
                  <c:v>570.0</c:v>
                </c:pt>
                <c:pt idx="453">
                  <c:v>571.0</c:v>
                </c:pt>
                <c:pt idx="454">
                  <c:v>572.0</c:v>
                </c:pt>
                <c:pt idx="455">
                  <c:v>573.0</c:v>
                </c:pt>
                <c:pt idx="456">
                  <c:v>574.0</c:v>
                </c:pt>
                <c:pt idx="457">
                  <c:v>575.0</c:v>
                </c:pt>
                <c:pt idx="458">
                  <c:v>576.0</c:v>
                </c:pt>
                <c:pt idx="459">
                  <c:v>577.0</c:v>
                </c:pt>
                <c:pt idx="460">
                  <c:v>577.0</c:v>
                </c:pt>
                <c:pt idx="461">
                  <c:v>578.0</c:v>
                </c:pt>
                <c:pt idx="462">
                  <c:v>579.0</c:v>
                </c:pt>
                <c:pt idx="463">
                  <c:v>580.0</c:v>
                </c:pt>
                <c:pt idx="464">
                  <c:v>581.0</c:v>
                </c:pt>
                <c:pt idx="465">
                  <c:v>582.0</c:v>
                </c:pt>
                <c:pt idx="466">
                  <c:v>583.0</c:v>
                </c:pt>
                <c:pt idx="467">
                  <c:v>584.0</c:v>
                </c:pt>
                <c:pt idx="468">
                  <c:v>585.0</c:v>
                </c:pt>
                <c:pt idx="469">
                  <c:v>586.0</c:v>
                </c:pt>
                <c:pt idx="470">
                  <c:v>587.0</c:v>
                </c:pt>
                <c:pt idx="471">
                  <c:v>588.0</c:v>
                </c:pt>
                <c:pt idx="472">
                  <c:v>589.0</c:v>
                </c:pt>
                <c:pt idx="473">
                  <c:v>590.0</c:v>
                </c:pt>
                <c:pt idx="474">
                  <c:v>591.0</c:v>
                </c:pt>
                <c:pt idx="475">
                  <c:v>592.0</c:v>
                </c:pt>
                <c:pt idx="476">
                  <c:v>593.0</c:v>
                </c:pt>
                <c:pt idx="477">
                  <c:v>594.0</c:v>
                </c:pt>
                <c:pt idx="478">
                  <c:v>595.0</c:v>
                </c:pt>
                <c:pt idx="479">
                  <c:v>596.0</c:v>
                </c:pt>
                <c:pt idx="480">
                  <c:v>597.0</c:v>
                </c:pt>
                <c:pt idx="481">
                  <c:v>598.0</c:v>
                </c:pt>
                <c:pt idx="482">
                  <c:v>599.0</c:v>
                </c:pt>
                <c:pt idx="483">
                  <c:v>600.0</c:v>
                </c:pt>
                <c:pt idx="484">
                  <c:v>601.0</c:v>
                </c:pt>
                <c:pt idx="485">
                  <c:v>601.0</c:v>
                </c:pt>
                <c:pt idx="486">
                  <c:v>602.0</c:v>
                </c:pt>
                <c:pt idx="487">
                  <c:v>603.0</c:v>
                </c:pt>
                <c:pt idx="488">
                  <c:v>604.0</c:v>
                </c:pt>
                <c:pt idx="489">
                  <c:v>605.0</c:v>
                </c:pt>
                <c:pt idx="490">
                  <c:v>605.0</c:v>
                </c:pt>
                <c:pt idx="491">
                  <c:v>606.0</c:v>
                </c:pt>
                <c:pt idx="492">
                  <c:v>607.0</c:v>
                </c:pt>
                <c:pt idx="493">
                  <c:v>608.0</c:v>
                </c:pt>
                <c:pt idx="494">
                  <c:v>609.0</c:v>
                </c:pt>
                <c:pt idx="495">
                  <c:v>610.0</c:v>
                </c:pt>
                <c:pt idx="496">
                  <c:v>611.0</c:v>
                </c:pt>
                <c:pt idx="497">
                  <c:v>612.0</c:v>
                </c:pt>
                <c:pt idx="498">
                  <c:v>613.0</c:v>
                </c:pt>
                <c:pt idx="499">
                  <c:v>614.0</c:v>
                </c:pt>
              </c:numCache>
            </c:numRef>
          </c:xVal>
          <c:yVal>
            <c:numRef>
              <c:f>data!$B$2:$B$501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87E0-4A36-ADA7-C54D19AE233D}"/>
            </c:ext>
          </c:extLst>
        </c:ser>
        <c:ser>
          <c:idx val="1"/>
          <c:order val="10"/>
          <c:tx>
            <c:strRef>
              <c:f>data!$A$502</c:f>
              <c:strCache>
                <c:ptCount val="1"/>
                <c:pt idx="0">
                  <c:v>Hidost16_adv_retrain1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data!$A$503:$A$1002</c:f>
              <c:numCache>
                <c:formatCode>0.00</c:formatCode>
                <c:ptCount val="500"/>
                <c:pt idx="0">
                  <c:v>96.0</c:v>
                </c:pt>
                <c:pt idx="1">
                  <c:v>142.0</c:v>
                </c:pt>
                <c:pt idx="2">
                  <c:v>143.0</c:v>
                </c:pt>
                <c:pt idx="3">
                  <c:v>144.0</c:v>
                </c:pt>
                <c:pt idx="4">
                  <c:v>165.0</c:v>
                </c:pt>
                <c:pt idx="5">
                  <c:v>166.0</c:v>
                </c:pt>
                <c:pt idx="6">
                  <c:v>168.0</c:v>
                </c:pt>
                <c:pt idx="7">
                  <c:v>169.0</c:v>
                </c:pt>
                <c:pt idx="8">
                  <c:v>170.0</c:v>
                </c:pt>
                <c:pt idx="9">
                  <c:v>170.0</c:v>
                </c:pt>
                <c:pt idx="10">
                  <c:v>172.0</c:v>
                </c:pt>
                <c:pt idx="11">
                  <c:v>173.0</c:v>
                </c:pt>
                <c:pt idx="12">
                  <c:v>174.0</c:v>
                </c:pt>
                <c:pt idx="13">
                  <c:v>175.0</c:v>
                </c:pt>
                <c:pt idx="14">
                  <c:v>184.0</c:v>
                </c:pt>
                <c:pt idx="15">
                  <c:v>185.0</c:v>
                </c:pt>
                <c:pt idx="16">
                  <c:v>189.0</c:v>
                </c:pt>
                <c:pt idx="17">
                  <c:v>192.0</c:v>
                </c:pt>
                <c:pt idx="18">
                  <c:v>193.0</c:v>
                </c:pt>
                <c:pt idx="19">
                  <c:v>194.0</c:v>
                </c:pt>
                <c:pt idx="20">
                  <c:v>197.0</c:v>
                </c:pt>
                <c:pt idx="21">
                  <c:v>200.0</c:v>
                </c:pt>
                <c:pt idx="22">
                  <c:v>202.0</c:v>
                </c:pt>
                <c:pt idx="23">
                  <c:v>203.0</c:v>
                </c:pt>
                <c:pt idx="24">
                  <c:v>206.0</c:v>
                </c:pt>
                <c:pt idx="25">
                  <c:v>207.0</c:v>
                </c:pt>
                <c:pt idx="26">
                  <c:v>208.0</c:v>
                </c:pt>
                <c:pt idx="27">
                  <c:v>210.0</c:v>
                </c:pt>
                <c:pt idx="28">
                  <c:v>213.0</c:v>
                </c:pt>
                <c:pt idx="29">
                  <c:v>221.0</c:v>
                </c:pt>
                <c:pt idx="30">
                  <c:v>222.0</c:v>
                </c:pt>
                <c:pt idx="31">
                  <c:v>223.0</c:v>
                </c:pt>
                <c:pt idx="32">
                  <c:v>225.0</c:v>
                </c:pt>
                <c:pt idx="33">
                  <c:v>226.0</c:v>
                </c:pt>
                <c:pt idx="34">
                  <c:v>227.0</c:v>
                </c:pt>
                <c:pt idx="35">
                  <c:v>228.0</c:v>
                </c:pt>
                <c:pt idx="36">
                  <c:v>229.0</c:v>
                </c:pt>
                <c:pt idx="37">
                  <c:v>230.0</c:v>
                </c:pt>
                <c:pt idx="38">
                  <c:v>231.0</c:v>
                </c:pt>
                <c:pt idx="39">
                  <c:v>232.0</c:v>
                </c:pt>
                <c:pt idx="40">
                  <c:v>234.0</c:v>
                </c:pt>
                <c:pt idx="41">
                  <c:v>235.0</c:v>
                </c:pt>
                <c:pt idx="42">
                  <c:v>237.0</c:v>
                </c:pt>
                <c:pt idx="43">
                  <c:v>239.0</c:v>
                </c:pt>
                <c:pt idx="44">
                  <c:v>240.0</c:v>
                </c:pt>
                <c:pt idx="45">
                  <c:v>241.0</c:v>
                </c:pt>
                <c:pt idx="46">
                  <c:v>242.0</c:v>
                </c:pt>
                <c:pt idx="47">
                  <c:v>244.0</c:v>
                </c:pt>
                <c:pt idx="48">
                  <c:v>246.0</c:v>
                </c:pt>
                <c:pt idx="49">
                  <c:v>247.0</c:v>
                </c:pt>
                <c:pt idx="50">
                  <c:v>248.0</c:v>
                </c:pt>
                <c:pt idx="51">
                  <c:v>249.0</c:v>
                </c:pt>
                <c:pt idx="52">
                  <c:v>250.0</c:v>
                </c:pt>
                <c:pt idx="53">
                  <c:v>251.0</c:v>
                </c:pt>
                <c:pt idx="54">
                  <c:v>252.0</c:v>
                </c:pt>
                <c:pt idx="55">
                  <c:v>253.0</c:v>
                </c:pt>
                <c:pt idx="56">
                  <c:v>254.0</c:v>
                </c:pt>
                <c:pt idx="57">
                  <c:v>255.0</c:v>
                </c:pt>
                <c:pt idx="58">
                  <c:v>256.0</c:v>
                </c:pt>
                <c:pt idx="59">
                  <c:v>258.0</c:v>
                </c:pt>
                <c:pt idx="60">
                  <c:v>260.0</c:v>
                </c:pt>
                <c:pt idx="61">
                  <c:v>262.0</c:v>
                </c:pt>
                <c:pt idx="62">
                  <c:v>263.0</c:v>
                </c:pt>
                <c:pt idx="63">
                  <c:v>264.0</c:v>
                </c:pt>
                <c:pt idx="64">
                  <c:v>265.0</c:v>
                </c:pt>
                <c:pt idx="65">
                  <c:v>266.0</c:v>
                </c:pt>
                <c:pt idx="66">
                  <c:v>267.0</c:v>
                </c:pt>
                <c:pt idx="67">
                  <c:v>268.0</c:v>
                </c:pt>
                <c:pt idx="68">
                  <c:v>270.0</c:v>
                </c:pt>
                <c:pt idx="69">
                  <c:v>271.0</c:v>
                </c:pt>
                <c:pt idx="70">
                  <c:v>273.0</c:v>
                </c:pt>
                <c:pt idx="71">
                  <c:v>274.0</c:v>
                </c:pt>
                <c:pt idx="72">
                  <c:v>275.0</c:v>
                </c:pt>
                <c:pt idx="73">
                  <c:v>276.0</c:v>
                </c:pt>
                <c:pt idx="74">
                  <c:v>277.0</c:v>
                </c:pt>
                <c:pt idx="75">
                  <c:v>279.0</c:v>
                </c:pt>
                <c:pt idx="76">
                  <c:v>280.0</c:v>
                </c:pt>
                <c:pt idx="77">
                  <c:v>282.0</c:v>
                </c:pt>
                <c:pt idx="78">
                  <c:v>283.0</c:v>
                </c:pt>
                <c:pt idx="79">
                  <c:v>284.0</c:v>
                </c:pt>
                <c:pt idx="80">
                  <c:v>285.0</c:v>
                </c:pt>
                <c:pt idx="81">
                  <c:v>287.0</c:v>
                </c:pt>
                <c:pt idx="82">
                  <c:v>288.0</c:v>
                </c:pt>
                <c:pt idx="83">
                  <c:v>289.0</c:v>
                </c:pt>
                <c:pt idx="84">
                  <c:v>290.0</c:v>
                </c:pt>
                <c:pt idx="85">
                  <c:v>291.0</c:v>
                </c:pt>
                <c:pt idx="86">
                  <c:v>292.0</c:v>
                </c:pt>
                <c:pt idx="87">
                  <c:v>293.0</c:v>
                </c:pt>
                <c:pt idx="88">
                  <c:v>294.0</c:v>
                </c:pt>
                <c:pt idx="89">
                  <c:v>295.0</c:v>
                </c:pt>
                <c:pt idx="90">
                  <c:v>297.0</c:v>
                </c:pt>
                <c:pt idx="91">
                  <c:v>298.0</c:v>
                </c:pt>
                <c:pt idx="92">
                  <c:v>299.0</c:v>
                </c:pt>
                <c:pt idx="93">
                  <c:v>301.0</c:v>
                </c:pt>
                <c:pt idx="94">
                  <c:v>302.0</c:v>
                </c:pt>
                <c:pt idx="95">
                  <c:v>303.0</c:v>
                </c:pt>
                <c:pt idx="96">
                  <c:v>305.0</c:v>
                </c:pt>
                <c:pt idx="97">
                  <c:v>306.0</c:v>
                </c:pt>
                <c:pt idx="98">
                  <c:v>307.0</c:v>
                </c:pt>
                <c:pt idx="99">
                  <c:v>308.0</c:v>
                </c:pt>
                <c:pt idx="100">
                  <c:v>310.0</c:v>
                </c:pt>
                <c:pt idx="101">
                  <c:v>312.0</c:v>
                </c:pt>
                <c:pt idx="102">
                  <c:v>313.0</c:v>
                </c:pt>
                <c:pt idx="103">
                  <c:v>314.0</c:v>
                </c:pt>
                <c:pt idx="104">
                  <c:v>315.0</c:v>
                </c:pt>
                <c:pt idx="105">
                  <c:v>316.0</c:v>
                </c:pt>
                <c:pt idx="106">
                  <c:v>317.0</c:v>
                </c:pt>
                <c:pt idx="107">
                  <c:v>318.0</c:v>
                </c:pt>
                <c:pt idx="108">
                  <c:v>319.0</c:v>
                </c:pt>
                <c:pt idx="109">
                  <c:v>320.0</c:v>
                </c:pt>
                <c:pt idx="110">
                  <c:v>321.0</c:v>
                </c:pt>
                <c:pt idx="111">
                  <c:v>322.0</c:v>
                </c:pt>
                <c:pt idx="112">
                  <c:v>323.0</c:v>
                </c:pt>
                <c:pt idx="113">
                  <c:v>325.0</c:v>
                </c:pt>
                <c:pt idx="114">
                  <c:v>327.0</c:v>
                </c:pt>
                <c:pt idx="115">
                  <c:v>329.0</c:v>
                </c:pt>
                <c:pt idx="116">
                  <c:v>330.0</c:v>
                </c:pt>
                <c:pt idx="117">
                  <c:v>331.0</c:v>
                </c:pt>
                <c:pt idx="118">
                  <c:v>333.0</c:v>
                </c:pt>
                <c:pt idx="119">
                  <c:v>334.0</c:v>
                </c:pt>
                <c:pt idx="120">
                  <c:v>335.0</c:v>
                </c:pt>
                <c:pt idx="121">
                  <c:v>336.0</c:v>
                </c:pt>
                <c:pt idx="122">
                  <c:v>337.0</c:v>
                </c:pt>
                <c:pt idx="123">
                  <c:v>339.0</c:v>
                </c:pt>
                <c:pt idx="124">
                  <c:v>340.0</c:v>
                </c:pt>
                <c:pt idx="125">
                  <c:v>341.0</c:v>
                </c:pt>
                <c:pt idx="126">
                  <c:v>342.0</c:v>
                </c:pt>
                <c:pt idx="127">
                  <c:v>343.0</c:v>
                </c:pt>
                <c:pt idx="128">
                  <c:v>344.0</c:v>
                </c:pt>
                <c:pt idx="129">
                  <c:v>345.0</c:v>
                </c:pt>
                <c:pt idx="130">
                  <c:v>346.0</c:v>
                </c:pt>
                <c:pt idx="131">
                  <c:v>347.0</c:v>
                </c:pt>
                <c:pt idx="132">
                  <c:v>348.0</c:v>
                </c:pt>
                <c:pt idx="133">
                  <c:v>349.0</c:v>
                </c:pt>
                <c:pt idx="134">
                  <c:v>350.0</c:v>
                </c:pt>
                <c:pt idx="135">
                  <c:v>351.0</c:v>
                </c:pt>
                <c:pt idx="136">
                  <c:v>353.0</c:v>
                </c:pt>
                <c:pt idx="137">
                  <c:v>354.0</c:v>
                </c:pt>
                <c:pt idx="138">
                  <c:v>355.0</c:v>
                </c:pt>
                <c:pt idx="139">
                  <c:v>356.0</c:v>
                </c:pt>
                <c:pt idx="140">
                  <c:v>357.0</c:v>
                </c:pt>
                <c:pt idx="141">
                  <c:v>359.0</c:v>
                </c:pt>
                <c:pt idx="142">
                  <c:v>360.0</c:v>
                </c:pt>
                <c:pt idx="143">
                  <c:v>362.0</c:v>
                </c:pt>
                <c:pt idx="144">
                  <c:v>363.0</c:v>
                </c:pt>
                <c:pt idx="145">
                  <c:v>364.0</c:v>
                </c:pt>
                <c:pt idx="146">
                  <c:v>365.0</c:v>
                </c:pt>
                <c:pt idx="147">
                  <c:v>366.0</c:v>
                </c:pt>
                <c:pt idx="148">
                  <c:v>368.0</c:v>
                </c:pt>
                <c:pt idx="149">
                  <c:v>370.0</c:v>
                </c:pt>
                <c:pt idx="150">
                  <c:v>371.0</c:v>
                </c:pt>
                <c:pt idx="151">
                  <c:v>372.0</c:v>
                </c:pt>
                <c:pt idx="152">
                  <c:v>373.0</c:v>
                </c:pt>
                <c:pt idx="153">
                  <c:v>374.0</c:v>
                </c:pt>
                <c:pt idx="154">
                  <c:v>375.0</c:v>
                </c:pt>
                <c:pt idx="155">
                  <c:v>376.0</c:v>
                </c:pt>
                <c:pt idx="156">
                  <c:v>377.0</c:v>
                </c:pt>
                <c:pt idx="157">
                  <c:v>378.0</c:v>
                </c:pt>
                <c:pt idx="158">
                  <c:v>380.0</c:v>
                </c:pt>
                <c:pt idx="159">
                  <c:v>381.0</c:v>
                </c:pt>
                <c:pt idx="160">
                  <c:v>382.0</c:v>
                </c:pt>
                <c:pt idx="161">
                  <c:v>383.0</c:v>
                </c:pt>
                <c:pt idx="162">
                  <c:v>385.0</c:v>
                </c:pt>
                <c:pt idx="163">
                  <c:v>386.0</c:v>
                </c:pt>
                <c:pt idx="164">
                  <c:v>387.0</c:v>
                </c:pt>
                <c:pt idx="165">
                  <c:v>389.0</c:v>
                </c:pt>
                <c:pt idx="166">
                  <c:v>390.0</c:v>
                </c:pt>
                <c:pt idx="167">
                  <c:v>391.0</c:v>
                </c:pt>
                <c:pt idx="168">
                  <c:v>393.0</c:v>
                </c:pt>
                <c:pt idx="169">
                  <c:v>394.0</c:v>
                </c:pt>
                <c:pt idx="170">
                  <c:v>396.0</c:v>
                </c:pt>
                <c:pt idx="171">
                  <c:v>397.0</c:v>
                </c:pt>
                <c:pt idx="172">
                  <c:v>398.0</c:v>
                </c:pt>
                <c:pt idx="173">
                  <c:v>399.0</c:v>
                </c:pt>
                <c:pt idx="174">
                  <c:v>400.0</c:v>
                </c:pt>
                <c:pt idx="175">
                  <c:v>401.0</c:v>
                </c:pt>
                <c:pt idx="176">
                  <c:v>402.0</c:v>
                </c:pt>
                <c:pt idx="177">
                  <c:v>403.0</c:v>
                </c:pt>
                <c:pt idx="178">
                  <c:v>404.0</c:v>
                </c:pt>
                <c:pt idx="179">
                  <c:v>405.0</c:v>
                </c:pt>
                <c:pt idx="180">
                  <c:v>406.0</c:v>
                </c:pt>
                <c:pt idx="181">
                  <c:v>407.0</c:v>
                </c:pt>
                <c:pt idx="182">
                  <c:v>408.0</c:v>
                </c:pt>
                <c:pt idx="183">
                  <c:v>410.0</c:v>
                </c:pt>
                <c:pt idx="184">
                  <c:v>411.0</c:v>
                </c:pt>
                <c:pt idx="185">
                  <c:v>412.0</c:v>
                </c:pt>
                <c:pt idx="186">
                  <c:v>413.0</c:v>
                </c:pt>
                <c:pt idx="187">
                  <c:v>414.0</c:v>
                </c:pt>
                <c:pt idx="188">
                  <c:v>415.0</c:v>
                </c:pt>
                <c:pt idx="189">
                  <c:v>416.0</c:v>
                </c:pt>
                <c:pt idx="190">
                  <c:v>418.0</c:v>
                </c:pt>
                <c:pt idx="191">
                  <c:v>419.0</c:v>
                </c:pt>
                <c:pt idx="192">
                  <c:v>420.0</c:v>
                </c:pt>
                <c:pt idx="193">
                  <c:v>421.0</c:v>
                </c:pt>
                <c:pt idx="194">
                  <c:v>422.0</c:v>
                </c:pt>
                <c:pt idx="195">
                  <c:v>424.0</c:v>
                </c:pt>
                <c:pt idx="196">
                  <c:v>425.0</c:v>
                </c:pt>
                <c:pt idx="197">
                  <c:v>426.0</c:v>
                </c:pt>
                <c:pt idx="198">
                  <c:v>427.0</c:v>
                </c:pt>
                <c:pt idx="199">
                  <c:v>428.0</c:v>
                </c:pt>
                <c:pt idx="200">
                  <c:v>430.0</c:v>
                </c:pt>
                <c:pt idx="201">
                  <c:v>431.0</c:v>
                </c:pt>
                <c:pt idx="202">
                  <c:v>433.0</c:v>
                </c:pt>
                <c:pt idx="203">
                  <c:v>434.0</c:v>
                </c:pt>
                <c:pt idx="204">
                  <c:v>436.0</c:v>
                </c:pt>
                <c:pt idx="205">
                  <c:v>437.0</c:v>
                </c:pt>
                <c:pt idx="206">
                  <c:v>438.0</c:v>
                </c:pt>
                <c:pt idx="207">
                  <c:v>439.0</c:v>
                </c:pt>
                <c:pt idx="208">
                  <c:v>440.0</c:v>
                </c:pt>
                <c:pt idx="209">
                  <c:v>441.0</c:v>
                </c:pt>
                <c:pt idx="210">
                  <c:v>442.0</c:v>
                </c:pt>
                <c:pt idx="211">
                  <c:v>443.0</c:v>
                </c:pt>
                <c:pt idx="212">
                  <c:v>444.0</c:v>
                </c:pt>
                <c:pt idx="213">
                  <c:v>445.0</c:v>
                </c:pt>
                <c:pt idx="214">
                  <c:v>447.0</c:v>
                </c:pt>
                <c:pt idx="215">
                  <c:v>448.0</c:v>
                </c:pt>
                <c:pt idx="216">
                  <c:v>450.0</c:v>
                </c:pt>
                <c:pt idx="217">
                  <c:v>451.0</c:v>
                </c:pt>
                <c:pt idx="218">
                  <c:v>452.0</c:v>
                </c:pt>
                <c:pt idx="219">
                  <c:v>454.0</c:v>
                </c:pt>
                <c:pt idx="220">
                  <c:v>456.0</c:v>
                </c:pt>
                <c:pt idx="221">
                  <c:v>458.0</c:v>
                </c:pt>
                <c:pt idx="222">
                  <c:v>460.0</c:v>
                </c:pt>
                <c:pt idx="223">
                  <c:v>461.0</c:v>
                </c:pt>
                <c:pt idx="224">
                  <c:v>462.0</c:v>
                </c:pt>
                <c:pt idx="225">
                  <c:v>463.0</c:v>
                </c:pt>
                <c:pt idx="226">
                  <c:v>464.0</c:v>
                </c:pt>
                <c:pt idx="227">
                  <c:v>465.0</c:v>
                </c:pt>
                <c:pt idx="228">
                  <c:v>466.0</c:v>
                </c:pt>
                <c:pt idx="229">
                  <c:v>467.0</c:v>
                </c:pt>
                <c:pt idx="230">
                  <c:v>469.0</c:v>
                </c:pt>
                <c:pt idx="231">
                  <c:v>470.0</c:v>
                </c:pt>
                <c:pt idx="232">
                  <c:v>471.0</c:v>
                </c:pt>
                <c:pt idx="233">
                  <c:v>472.0</c:v>
                </c:pt>
                <c:pt idx="234">
                  <c:v>473.0</c:v>
                </c:pt>
                <c:pt idx="235">
                  <c:v>474.0</c:v>
                </c:pt>
                <c:pt idx="236">
                  <c:v>475.0</c:v>
                </c:pt>
                <c:pt idx="237">
                  <c:v>476.0</c:v>
                </c:pt>
                <c:pt idx="238">
                  <c:v>478.0</c:v>
                </c:pt>
                <c:pt idx="239">
                  <c:v>479.0</c:v>
                </c:pt>
                <c:pt idx="240">
                  <c:v>480.0</c:v>
                </c:pt>
                <c:pt idx="241">
                  <c:v>481.0</c:v>
                </c:pt>
                <c:pt idx="242">
                  <c:v>482.0</c:v>
                </c:pt>
                <c:pt idx="243">
                  <c:v>483.0</c:v>
                </c:pt>
                <c:pt idx="244">
                  <c:v>484.0</c:v>
                </c:pt>
                <c:pt idx="245">
                  <c:v>486.0</c:v>
                </c:pt>
                <c:pt idx="246">
                  <c:v>487.0</c:v>
                </c:pt>
                <c:pt idx="247">
                  <c:v>488.0</c:v>
                </c:pt>
                <c:pt idx="248">
                  <c:v>489.0</c:v>
                </c:pt>
                <c:pt idx="249">
                  <c:v>490.0</c:v>
                </c:pt>
                <c:pt idx="250">
                  <c:v>491.0</c:v>
                </c:pt>
                <c:pt idx="251">
                  <c:v>492.0</c:v>
                </c:pt>
                <c:pt idx="252">
                  <c:v>493.0</c:v>
                </c:pt>
                <c:pt idx="253">
                  <c:v>494.0</c:v>
                </c:pt>
                <c:pt idx="254">
                  <c:v>495.0</c:v>
                </c:pt>
                <c:pt idx="255">
                  <c:v>496.0</c:v>
                </c:pt>
                <c:pt idx="256">
                  <c:v>497.0</c:v>
                </c:pt>
                <c:pt idx="257">
                  <c:v>498.0</c:v>
                </c:pt>
                <c:pt idx="258">
                  <c:v>499.0</c:v>
                </c:pt>
                <c:pt idx="259">
                  <c:v>500.0</c:v>
                </c:pt>
                <c:pt idx="260">
                  <c:v>501.0</c:v>
                </c:pt>
                <c:pt idx="261">
                  <c:v>502.0</c:v>
                </c:pt>
                <c:pt idx="262">
                  <c:v>504.0</c:v>
                </c:pt>
                <c:pt idx="263">
                  <c:v>505.0</c:v>
                </c:pt>
                <c:pt idx="264">
                  <c:v>506.0</c:v>
                </c:pt>
                <c:pt idx="265">
                  <c:v>508.0</c:v>
                </c:pt>
                <c:pt idx="266">
                  <c:v>509.0</c:v>
                </c:pt>
                <c:pt idx="267">
                  <c:v>510.0</c:v>
                </c:pt>
                <c:pt idx="268">
                  <c:v>511.0</c:v>
                </c:pt>
                <c:pt idx="269">
                  <c:v>512.0</c:v>
                </c:pt>
                <c:pt idx="270">
                  <c:v>513.0</c:v>
                </c:pt>
                <c:pt idx="271">
                  <c:v>515.0</c:v>
                </c:pt>
                <c:pt idx="272">
                  <c:v>516.0</c:v>
                </c:pt>
                <c:pt idx="273">
                  <c:v>517.0</c:v>
                </c:pt>
                <c:pt idx="274">
                  <c:v>519.0</c:v>
                </c:pt>
                <c:pt idx="275">
                  <c:v>520.0</c:v>
                </c:pt>
                <c:pt idx="276">
                  <c:v>522.0</c:v>
                </c:pt>
                <c:pt idx="277">
                  <c:v>523.0</c:v>
                </c:pt>
                <c:pt idx="278">
                  <c:v>525.0</c:v>
                </c:pt>
                <c:pt idx="279">
                  <c:v>526.0</c:v>
                </c:pt>
                <c:pt idx="280">
                  <c:v>527.0</c:v>
                </c:pt>
                <c:pt idx="281">
                  <c:v>528.0</c:v>
                </c:pt>
                <c:pt idx="282">
                  <c:v>529.0</c:v>
                </c:pt>
                <c:pt idx="283">
                  <c:v>530.0</c:v>
                </c:pt>
                <c:pt idx="284">
                  <c:v>531.0</c:v>
                </c:pt>
                <c:pt idx="285">
                  <c:v>532.0</c:v>
                </c:pt>
                <c:pt idx="286">
                  <c:v>533.0</c:v>
                </c:pt>
                <c:pt idx="287">
                  <c:v>535.0</c:v>
                </c:pt>
                <c:pt idx="288">
                  <c:v>536.0</c:v>
                </c:pt>
                <c:pt idx="289">
                  <c:v>537.0</c:v>
                </c:pt>
                <c:pt idx="290">
                  <c:v>538.0</c:v>
                </c:pt>
                <c:pt idx="291">
                  <c:v>539.0</c:v>
                </c:pt>
                <c:pt idx="292">
                  <c:v>540.0</c:v>
                </c:pt>
                <c:pt idx="293">
                  <c:v>541.0</c:v>
                </c:pt>
                <c:pt idx="294">
                  <c:v>542.0</c:v>
                </c:pt>
                <c:pt idx="295">
                  <c:v>543.0</c:v>
                </c:pt>
                <c:pt idx="296">
                  <c:v>544.0</c:v>
                </c:pt>
                <c:pt idx="297">
                  <c:v>545.0</c:v>
                </c:pt>
                <c:pt idx="298">
                  <c:v>547.0</c:v>
                </c:pt>
                <c:pt idx="299">
                  <c:v>548.0</c:v>
                </c:pt>
                <c:pt idx="300">
                  <c:v>550.0</c:v>
                </c:pt>
                <c:pt idx="301">
                  <c:v>552.0</c:v>
                </c:pt>
                <c:pt idx="302">
                  <c:v>553.0</c:v>
                </c:pt>
                <c:pt idx="303">
                  <c:v>555.0</c:v>
                </c:pt>
                <c:pt idx="304">
                  <c:v>556.0</c:v>
                </c:pt>
                <c:pt idx="305">
                  <c:v>558.0</c:v>
                </c:pt>
                <c:pt idx="306">
                  <c:v>559.0</c:v>
                </c:pt>
                <c:pt idx="307">
                  <c:v>560.0</c:v>
                </c:pt>
                <c:pt idx="308">
                  <c:v>562.0</c:v>
                </c:pt>
                <c:pt idx="309">
                  <c:v>563.0</c:v>
                </c:pt>
                <c:pt idx="310">
                  <c:v>564.0</c:v>
                </c:pt>
                <c:pt idx="311">
                  <c:v>565.0</c:v>
                </c:pt>
                <c:pt idx="312">
                  <c:v>566.0</c:v>
                </c:pt>
                <c:pt idx="313">
                  <c:v>568.0</c:v>
                </c:pt>
                <c:pt idx="314">
                  <c:v>569.0</c:v>
                </c:pt>
                <c:pt idx="315">
                  <c:v>570.0</c:v>
                </c:pt>
                <c:pt idx="316">
                  <c:v>572.0</c:v>
                </c:pt>
                <c:pt idx="317">
                  <c:v>573.0</c:v>
                </c:pt>
                <c:pt idx="318">
                  <c:v>574.0</c:v>
                </c:pt>
                <c:pt idx="319">
                  <c:v>575.0</c:v>
                </c:pt>
                <c:pt idx="320">
                  <c:v>576.0</c:v>
                </c:pt>
                <c:pt idx="321">
                  <c:v>577.0</c:v>
                </c:pt>
                <c:pt idx="322">
                  <c:v>578.0</c:v>
                </c:pt>
                <c:pt idx="323">
                  <c:v>579.0</c:v>
                </c:pt>
                <c:pt idx="324">
                  <c:v>580.0</c:v>
                </c:pt>
                <c:pt idx="325">
                  <c:v>581.0</c:v>
                </c:pt>
                <c:pt idx="326">
                  <c:v>582.0</c:v>
                </c:pt>
                <c:pt idx="327">
                  <c:v>583.0</c:v>
                </c:pt>
                <c:pt idx="328">
                  <c:v>584.0</c:v>
                </c:pt>
                <c:pt idx="329">
                  <c:v>585.0</c:v>
                </c:pt>
                <c:pt idx="330">
                  <c:v>586.0</c:v>
                </c:pt>
                <c:pt idx="331">
                  <c:v>587.0</c:v>
                </c:pt>
                <c:pt idx="332">
                  <c:v>589.0</c:v>
                </c:pt>
                <c:pt idx="333">
                  <c:v>590.0</c:v>
                </c:pt>
                <c:pt idx="334">
                  <c:v>591.0</c:v>
                </c:pt>
                <c:pt idx="335">
                  <c:v>592.0</c:v>
                </c:pt>
                <c:pt idx="336">
                  <c:v>593.0</c:v>
                </c:pt>
                <c:pt idx="337">
                  <c:v>594.0</c:v>
                </c:pt>
                <c:pt idx="338">
                  <c:v>595.0</c:v>
                </c:pt>
                <c:pt idx="339">
                  <c:v>596.0</c:v>
                </c:pt>
                <c:pt idx="340">
                  <c:v>597.0</c:v>
                </c:pt>
                <c:pt idx="341">
                  <c:v>598.0</c:v>
                </c:pt>
                <c:pt idx="342">
                  <c:v>599.0</c:v>
                </c:pt>
                <c:pt idx="343">
                  <c:v>601.0</c:v>
                </c:pt>
                <c:pt idx="344">
                  <c:v>602.0</c:v>
                </c:pt>
                <c:pt idx="345">
                  <c:v>603.0</c:v>
                </c:pt>
                <c:pt idx="346">
                  <c:v>604.0</c:v>
                </c:pt>
                <c:pt idx="347">
                  <c:v>605.0</c:v>
                </c:pt>
                <c:pt idx="348">
                  <c:v>606.0</c:v>
                </c:pt>
                <c:pt idx="349">
                  <c:v>607.0</c:v>
                </c:pt>
                <c:pt idx="350">
                  <c:v>609.0</c:v>
                </c:pt>
                <c:pt idx="351">
                  <c:v>610.0</c:v>
                </c:pt>
                <c:pt idx="352">
                  <c:v>611.0</c:v>
                </c:pt>
                <c:pt idx="353">
                  <c:v>612.0</c:v>
                </c:pt>
                <c:pt idx="354">
                  <c:v>613.0</c:v>
                </c:pt>
                <c:pt idx="355">
                  <c:v>614.0</c:v>
                </c:pt>
                <c:pt idx="356">
                  <c:v>615.0</c:v>
                </c:pt>
                <c:pt idx="357">
                  <c:v>617.0</c:v>
                </c:pt>
                <c:pt idx="358">
                  <c:v>618.0</c:v>
                </c:pt>
                <c:pt idx="359">
                  <c:v>619.0</c:v>
                </c:pt>
                <c:pt idx="360">
                  <c:v>620.0</c:v>
                </c:pt>
                <c:pt idx="361">
                  <c:v>621.0</c:v>
                </c:pt>
                <c:pt idx="362">
                  <c:v>622.0</c:v>
                </c:pt>
                <c:pt idx="363">
                  <c:v>623.0</c:v>
                </c:pt>
                <c:pt idx="364">
                  <c:v>624.0</c:v>
                </c:pt>
                <c:pt idx="365">
                  <c:v>626.0</c:v>
                </c:pt>
                <c:pt idx="366">
                  <c:v>627.0</c:v>
                </c:pt>
                <c:pt idx="367">
                  <c:v>628.0</c:v>
                </c:pt>
                <c:pt idx="368">
                  <c:v>629.0</c:v>
                </c:pt>
                <c:pt idx="369">
                  <c:v>630.0</c:v>
                </c:pt>
                <c:pt idx="370">
                  <c:v>631.0</c:v>
                </c:pt>
                <c:pt idx="371">
                  <c:v>632.0</c:v>
                </c:pt>
                <c:pt idx="372">
                  <c:v>633.0</c:v>
                </c:pt>
                <c:pt idx="373">
                  <c:v>634.0</c:v>
                </c:pt>
                <c:pt idx="374">
                  <c:v>636.0</c:v>
                </c:pt>
                <c:pt idx="375">
                  <c:v>644.0</c:v>
                </c:pt>
                <c:pt idx="376">
                  <c:v>646.0</c:v>
                </c:pt>
                <c:pt idx="377">
                  <c:v>647.0</c:v>
                </c:pt>
                <c:pt idx="378">
                  <c:v>648.0</c:v>
                </c:pt>
                <c:pt idx="379">
                  <c:v>649.0</c:v>
                </c:pt>
                <c:pt idx="380">
                  <c:v>650.0</c:v>
                </c:pt>
                <c:pt idx="381">
                  <c:v>651.0</c:v>
                </c:pt>
                <c:pt idx="382">
                  <c:v>652.0</c:v>
                </c:pt>
                <c:pt idx="383">
                  <c:v>653.0</c:v>
                </c:pt>
                <c:pt idx="384">
                  <c:v>654.0</c:v>
                </c:pt>
                <c:pt idx="385">
                  <c:v>655.0</c:v>
                </c:pt>
                <c:pt idx="386">
                  <c:v>657.0</c:v>
                </c:pt>
                <c:pt idx="387">
                  <c:v>658.0</c:v>
                </c:pt>
                <c:pt idx="388">
                  <c:v>659.0</c:v>
                </c:pt>
                <c:pt idx="389">
                  <c:v>660.0</c:v>
                </c:pt>
                <c:pt idx="390">
                  <c:v>662.0</c:v>
                </c:pt>
                <c:pt idx="391">
                  <c:v>663.0</c:v>
                </c:pt>
                <c:pt idx="392">
                  <c:v>664.0</c:v>
                </c:pt>
                <c:pt idx="393">
                  <c:v>665.0</c:v>
                </c:pt>
                <c:pt idx="394">
                  <c:v>666.0</c:v>
                </c:pt>
                <c:pt idx="395">
                  <c:v>667.0</c:v>
                </c:pt>
                <c:pt idx="396">
                  <c:v>668.0</c:v>
                </c:pt>
                <c:pt idx="397">
                  <c:v>669.0</c:v>
                </c:pt>
                <c:pt idx="398">
                  <c:v>670.0</c:v>
                </c:pt>
                <c:pt idx="399">
                  <c:v>671.0</c:v>
                </c:pt>
                <c:pt idx="400">
                  <c:v>672.0</c:v>
                </c:pt>
                <c:pt idx="401">
                  <c:v>674.0</c:v>
                </c:pt>
                <c:pt idx="402">
                  <c:v>675.0</c:v>
                </c:pt>
                <c:pt idx="403">
                  <c:v>677.0</c:v>
                </c:pt>
                <c:pt idx="404">
                  <c:v>678.0</c:v>
                </c:pt>
                <c:pt idx="405">
                  <c:v>679.0</c:v>
                </c:pt>
                <c:pt idx="406">
                  <c:v>681.0</c:v>
                </c:pt>
                <c:pt idx="407">
                  <c:v>682.0</c:v>
                </c:pt>
                <c:pt idx="408">
                  <c:v>683.0</c:v>
                </c:pt>
                <c:pt idx="409">
                  <c:v>684.0</c:v>
                </c:pt>
                <c:pt idx="410">
                  <c:v>685.0</c:v>
                </c:pt>
                <c:pt idx="411">
                  <c:v>686.0</c:v>
                </c:pt>
                <c:pt idx="412">
                  <c:v>688.0</c:v>
                </c:pt>
                <c:pt idx="413">
                  <c:v>689.0</c:v>
                </c:pt>
                <c:pt idx="414">
                  <c:v>690.0</c:v>
                </c:pt>
                <c:pt idx="415">
                  <c:v>691.0</c:v>
                </c:pt>
                <c:pt idx="416">
                  <c:v>692.0</c:v>
                </c:pt>
                <c:pt idx="417">
                  <c:v>693.0</c:v>
                </c:pt>
                <c:pt idx="418">
                  <c:v>694.0</c:v>
                </c:pt>
                <c:pt idx="419">
                  <c:v>695.0</c:v>
                </c:pt>
                <c:pt idx="420">
                  <c:v>696.0</c:v>
                </c:pt>
                <c:pt idx="421">
                  <c:v>697.0</c:v>
                </c:pt>
                <c:pt idx="422">
                  <c:v>698.0</c:v>
                </c:pt>
                <c:pt idx="423">
                  <c:v>699.0</c:v>
                </c:pt>
                <c:pt idx="424">
                  <c:v>700.0</c:v>
                </c:pt>
                <c:pt idx="425">
                  <c:v>702.0</c:v>
                </c:pt>
                <c:pt idx="426">
                  <c:v>704.0</c:v>
                </c:pt>
                <c:pt idx="427">
                  <c:v>705.0</c:v>
                </c:pt>
                <c:pt idx="428">
                  <c:v>706.0</c:v>
                </c:pt>
                <c:pt idx="429">
                  <c:v>707.0</c:v>
                </c:pt>
                <c:pt idx="430">
                  <c:v>708.0</c:v>
                </c:pt>
                <c:pt idx="431">
                  <c:v>709.0</c:v>
                </c:pt>
                <c:pt idx="432">
                  <c:v>711.0</c:v>
                </c:pt>
                <c:pt idx="433">
                  <c:v>713.0</c:v>
                </c:pt>
                <c:pt idx="434">
                  <c:v>715.0</c:v>
                </c:pt>
                <c:pt idx="435">
                  <c:v>717.0</c:v>
                </c:pt>
                <c:pt idx="436">
                  <c:v>719.0</c:v>
                </c:pt>
                <c:pt idx="437">
                  <c:v>720.0</c:v>
                </c:pt>
                <c:pt idx="438">
                  <c:v>721.0</c:v>
                </c:pt>
                <c:pt idx="439">
                  <c:v>722.0</c:v>
                </c:pt>
                <c:pt idx="440">
                  <c:v>723.0</c:v>
                </c:pt>
                <c:pt idx="441">
                  <c:v>724.0</c:v>
                </c:pt>
                <c:pt idx="442">
                  <c:v>725.0</c:v>
                </c:pt>
                <c:pt idx="443">
                  <c:v>726.0</c:v>
                </c:pt>
                <c:pt idx="444">
                  <c:v>728.0</c:v>
                </c:pt>
                <c:pt idx="445">
                  <c:v>729.0</c:v>
                </c:pt>
                <c:pt idx="446">
                  <c:v>730.0</c:v>
                </c:pt>
                <c:pt idx="447">
                  <c:v>731.0</c:v>
                </c:pt>
                <c:pt idx="448">
                  <c:v>732.0</c:v>
                </c:pt>
                <c:pt idx="449">
                  <c:v>733.0</c:v>
                </c:pt>
                <c:pt idx="450">
                  <c:v>734.0</c:v>
                </c:pt>
                <c:pt idx="451">
                  <c:v>736.0</c:v>
                </c:pt>
                <c:pt idx="452">
                  <c:v>737.0</c:v>
                </c:pt>
                <c:pt idx="453">
                  <c:v>739.0</c:v>
                </c:pt>
                <c:pt idx="454">
                  <c:v>740.0</c:v>
                </c:pt>
                <c:pt idx="455">
                  <c:v>742.0</c:v>
                </c:pt>
                <c:pt idx="456">
                  <c:v>743.0</c:v>
                </c:pt>
                <c:pt idx="457">
                  <c:v>745.0</c:v>
                </c:pt>
                <c:pt idx="458">
                  <c:v>746.0</c:v>
                </c:pt>
                <c:pt idx="459">
                  <c:v>747.0</c:v>
                </c:pt>
                <c:pt idx="460">
                  <c:v>748.0</c:v>
                </c:pt>
                <c:pt idx="461">
                  <c:v>749.0</c:v>
                </c:pt>
                <c:pt idx="462">
                  <c:v>751.0</c:v>
                </c:pt>
                <c:pt idx="463">
                  <c:v>752.0</c:v>
                </c:pt>
                <c:pt idx="464">
                  <c:v>753.0</c:v>
                </c:pt>
                <c:pt idx="465">
                  <c:v>754.0</c:v>
                </c:pt>
                <c:pt idx="466">
                  <c:v>755.0</c:v>
                </c:pt>
                <c:pt idx="467">
                  <c:v>756.0</c:v>
                </c:pt>
                <c:pt idx="468">
                  <c:v>757.0</c:v>
                </c:pt>
                <c:pt idx="469">
                  <c:v>758.0</c:v>
                </c:pt>
                <c:pt idx="470">
                  <c:v>759.0</c:v>
                </c:pt>
                <c:pt idx="471">
                  <c:v>761.0</c:v>
                </c:pt>
                <c:pt idx="472">
                  <c:v>762.0</c:v>
                </c:pt>
                <c:pt idx="473">
                  <c:v>763.0</c:v>
                </c:pt>
                <c:pt idx="474">
                  <c:v>765.0</c:v>
                </c:pt>
                <c:pt idx="475">
                  <c:v>766.0</c:v>
                </c:pt>
                <c:pt idx="476">
                  <c:v>767.0</c:v>
                </c:pt>
                <c:pt idx="477">
                  <c:v>768.0</c:v>
                </c:pt>
                <c:pt idx="478">
                  <c:v>770.0</c:v>
                </c:pt>
                <c:pt idx="479">
                  <c:v>771.0</c:v>
                </c:pt>
                <c:pt idx="480">
                  <c:v>773.0</c:v>
                </c:pt>
                <c:pt idx="481">
                  <c:v>774.0</c:v>
                </c:pt>
                <c:pt idx="482">
                  <c:v>775.0</c:v>
                </c:pt>
                <c:pt idx="483">
                  <c:v>776.0</c:v>
                </c:pt>
                <c:pt idx="484">
                  <c:v>777.0</c:v>
                </c:pt>
                <c:pt idx="485">
                  <c:v>779.0</c:v>
                </c:pt>
                <c:pt idx="486">
                  <c:v>780.0</c:v>
                </c:pt>
                <c:pt idx="487">
                  <c:v>781.0</c:v>
                </c:pt>
                <c:pt idx="488">
                  <c:v>782.0</c:v>
                </c:pt>
                <c:pt idx="489">
                  <c:v>783.0</c:v>
                </c:pt>
                <c:pt idx="490">
                  <c:v>784.0</c:v>
                </c:pt>
                <c:pt idx="491">
                  <c:v>786.0</c:v>
                </c:pt>
                <c:pt idx="492">
                  <c:v>787.0</c:v>
                </c:pt>
                <c:pt idx="493">
                  <c:v>788.0</c:v>
                </c:pt>
                <c:pt idx="494">
                  <c:v>790.0</c:v>
                </c:pt>
                <c:pt idx="495">
                  <c:v>791.0</c:v>
                </c:pt>
                <c:pt idx="496">
                  <c:v>792.0</c:v>
                </c:pt>
                <c:pt idx="497">
                  <c:v>794.0</c:v>
                </c:pt>
                <c:pt idx="498">
                  <c:v>795.0</c:v>
                </c:pt>
                <c:pt idx="499">
                  <c:v>797.0</c:v>
                </c:pt>
              </c:numCache>
            </c:numRef>
          </c:xVal>
          <c:yVal>
            <c:numRef>
              <c:f>data!$B$503:$B$1002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87E0-4A36-ADA7-C54D19AE2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77103328"/>
        <c:axId val="-1477100848"/>
      </c:scatterChart>
      <c:valAx>
        <c:axId val="-1477103328"/>
        <c:scaling>
          <c:orientation val="minMax"/>
          <c:max val="820.0"/>
          <c:min val="0.0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7100848"/>
        <c:crosses val="autoZero"/>
        <c:crossBetween val="midCat"/>
        <c:minorUnit val="50.0"/>
      </c:valAx>
      <c:valAx>
        <c:axId val="-1477100848"/>
        <c:scaling>
          <c:orientation val="minMax"/>
          <c:max val="500.0"/>
        </c:scaling>
        <c:delete val="0"/>
        <c:axPos val="l"/>
        <c:majorGridlines>
          <c:spPr>
            <a:ln w="6350" cap="flat" cmpd="sng" algn="ctr">
              <a:solidFill>
                <a:schemeClr val="bg2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7103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0.15468</cdr:x>
      <cdr:y>0.13393</cdr:y>
    </cdr:from>
    <cdr:to>
      <cdr:x>0.80935</cdr:x>
      <cdr:y>0.29464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76600" y="1143000"/>
          <a:ext cx="13868400" cy="1371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8000" dirty="0"/>
            <a:t>Oracle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1T19:33:30.450"/>
    </inkml:context>
    <inkml:brush xml:id="br0">
      <inkml:brushProperty name="width" value="0.21167" units="cm"/>
      <inkml:brushProperty name="height" value="0.21167" units="cm"/>
      <inkml:brushProperty name="color" value="#FFFF00"/>
    </inkml:brush>
  </inkml:definitions>
  <inkml:trace contextRef="#ctx0" brushRef="#br0">37049 7117 12 0,'-7'19'6'0,"14"-31"-1"0,-7 12 6 0,0 0-11 16,14 12 1-16,-7-5-1 16,0-26 1-16,-7 19-2 15,14-13 1-15,7 7 0 16,0 0 0-16,8-1 0 31,-1 7 0-31,0 0 1 0,14 0 1 16,1-6-1-16,6 0 1 15,1 0 0-15,6-7 0 16,7 0 1-16,8 1 0 16,7 6-1-16,-1-7 0 0,-6 1-1 15,13 5 1-15,8 1 0 16,14 0 0-16,7 12-1 15,7-6 1-15,7 6-1 16,0 13 1-16,0 6-1 0,-7 0 1 16,21 7-2-16,0 12 1 15,0-7-1-15,-7 13 1 16,-7 7-2-16,0 6 1 31,-7 18 0-31,0-6 0 0,-21 19 0 16,-7 13 0-16,-8 25 0 15,1 6 1-15,0 6 0 16,-1 19 0-16,-6 0-1 16,-8-6 1-16,-13 25-1 15,-8 12 1-15,-6 13-1 16,-1 6 1-16,-14 13-1 0,-7 12 1 16,-7 13 0-16,1-12 0 15,-15-1 0-15,0 13 1 16,-8 0 0-16,-6 0 0 15,-7 6 0-15,0 0 0 0,-7 6-1 16,0 7 1-16,6-7 0 31,1 1 0-31,-7 5-1 16,7 7 1-16,0-12-1 16,-8-1 1-16,1 7-1 0,-7 18 1 15,0-24-2-15,-1-1 1 16,-6 7-1-16,7 6 1 15,-8-7-1-15,1 1 0 16,-14 6 0-16,-1 38 0 0,-6-20 1 16,-8 14 0-16,1-7 0 15,-1 6 0-15,-14-12 0 16,1 12 0-16,-8-12-1 16,-7-7 1-16,15-18-1 15,-8-13 0-15,-14-6 0 16,-7-19 0-16,-14 0 0 0,0-12 1 15,-21-26-1-15,7 13 1 16,7-25-1-16,0-19 1 0,-7 6-1 16,-8-18 1-16,1-26-2 15,-7-18 1-15,0-13 0 16,14-12 0-16,-7-20 0 31,-8-12 0-31,-6-12 0 16,-14-7 1-16,-1-12-1 15,15-6 1-15,0-13-1 0,-8-7 1 16,-6-11-1-16,-22-7 1 16,1-19-1-16,13-13 0 15,8-12 0-15,-7-12 0 16,-8-13 0-16,-6-7 1 0,6-18-1 16,15-13 1-16,-1-31-1 15,-6-6 1-15,-1-7 0 16,15-5 0-16,0-26-1 15,6 0 0-15,15-19 0 16,21 0 1-16,0-6-1 16,7-13 0-1,-7 1 0-15,7-26 0 16,8 19 1-16,-1-6 0 16,-7-13-1-16,14 1 1 15,14 12-1-15,-7 12 1 0,22-12-1 16,6-6 1-16,8 12-2 15,6-13 1-15,1 7 0 16,6 0 1-16,8-6-1 16,7 5 0-16,7 26 0 0,-1-6 0 15,8 0 0-15,7 12 1 16,7-6-1-16,0 19 0 16,0-1 0-16,7-5 0 15,7 12 0-15,7 13 1 16,7-7-1-16,7 25 0 0,-6 1 0 15,6-7 1-15,0 19-1 16,7-7 1-16,8 7-1 16,13 0 0-16,1 19 0 15,-1-13 0-15,8-6-1 16,6 0 1-16,1 19 0 31,6-7 0-31,1 20 0 0,-1-7 1 16,1 12-1-16,0 20 0 15,-8-14 0-15,-13 1 0 0,6 0 0 16,1 13 0-16,6-14-1 16,8 1 1-16,-1 6 0 15,1-6 0-15,7 6-1 16,-8 13 1-16,1-7 0 16,0 1 0-16,-1-7 0 0,8 12 0 15,-8 7 0-15,1 0 0 16,7 0 0-16,6 6 0 15,1 7 0-15,0-13 1 16,0 6-2-16,-8 0 1 16,1 0 0-1,-7-6 1-15,-1 0-2 16,1 0 1-16,-1 6-1 16,1-6 1-16,-7 0-1 15,-8 6 1-15,1 13-1 16,6 6 0-16,1 6 0 15,-1 26 1-15,15 5-1 16,-7 14 0-16,-8 5-1 0,1 13 0 16,-8 13-3-16,-6-1 1 15,-8 7-6-15,-7-6 0 0,1 12-6 16,-1-13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1T19:34:57.948"/>
    </inkml:context>
    <inkml:brush xml:id="br0">
      <inkml:brushProperty name="width" value="0.21167" units="cm"/>
      <inkml:brushProperty name="height" value="0.21167" units="cm"/>
      <inkml:brushProperty name="color" value="#FF0000"/>
    </inkml:brush>
  </inkml:definitions>
  <inkml:trace contextRef="#ctx0" brushRef="#br0">48472 13314 11 0,'0'0'5'0,"0"12"-4"16,0-5 5-16,0-1-6 15,0 0 0-15,0 0 0 16,0 1 0-16,0-1 0 16,0-6 1-16,0 0 1 15,0-6 0-15,-7-1 1 16,0-5 1 0,0-1-1-16,-1 7 1 15,-6-6-1-15,0-7 0 16,0 0-2-16,7 0 1 15,0-6-1-15,7 0 0 16,7 6 0-16,7 7 0 0,-7-1 0 16,7 0 1-16,0 1 0 15,1-1 0-15,6 1 0 16,0-7 1-16,7 7-2 16,7 12 1-16,8-7-1 0,-1 1 1 15,15 6-2-15,-1 0 1 16,7 6-1-16,1-6 1 15,21 0-1-15,-1 7 1 16,22 5-1-16,7 7 1 0,7 0-1 16,14 18 1-16,0-12 0 15,-14 7 0-15,21 5 0 16,7 14 0-16,0 5-1 16,8 7 1-16,6 12-1 15,-7 19 1-15,-7 13-1 31,15 6 1-31,-1 18-1 0,0-5 1 16,8 24-1-16,-8 20 1 16,-7 5-1-16,-14 13 1 15,0 13 0-15,0 6 0 0,0 6-1 16,1 26 1-16,-8-7-1 16,-14 25 0-16,-15 0 0 15,1 6 1-15,-21 7-1 16,-15 6 0-16,-13 6 0 0,-15-6 0 15,-6-6 0-15,-15-7 0 16,-14 1 0-16,-21-7 1 16,0-6-1-16,-15-19 1 15,-13-7-1-15,-14-5 1 16,-8-13 0 0,-28-13 1-16,-21-6-1 15,1-18 1 1,-86 56-2-1,7-32 1-15,-20-18 0 16,6-20 0-16,8-11-1 16,-8-14 0-16,0-12 0 15,-20-6 1-15,13-19-1 0,-7-6 1 16,1-19-1-16,-15-6 1 16,-14-19-1-16,14-13 1 0,-7-18-1 15,-7-1 1-15,-14-18 0 16,14-19 0-16,7-13 0 15,-7-18 0-15,-7-1 0 16,-14-18 0-16,35-13 0 0,-7 1 0 16,1-20 0-16,-8-19 0 15,14-18-1-15,21-6 0 16,7-7 1-16,-6-12 0 16,-1-26-1-16,-7 1 1 15,22-1 0-15,20-12 0 31,8 13 0-31,0-13 0 0,14 6-1 16,21-12 1-16,-1-6 0 16,8-1 0-16,15-6-1 15,6-12 1-15,7-7-1 16,14-18 1-16,22 18-1 16,13 7 1-16,1-19-1 15,21 0 0-15,14 0 0 0,0 18 0 16,7-12 0-16,21 7 1 15,7-7-1-15,28 6 0 0,8 26 0 16,13-1 0-16,15 7 0 16,7 19 0-16,13-1 0 15,8 20 1-15,-14 5-1 32,7 26 0-32,14-6-1 0,14 12 1 15,0 12-1-15,14 20 0 16,0 18-1-16,-7 31 1 15,1 26-2-15,20 25 1 16,-7 12-2-16,0 13 1 16,-7 0-4-16,-14-7 0 15,-14-12-8-15,-28-6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CDDF1-6D1C-2942-A9B5-9CAC9EDA6C2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43000"/>
            <a:ext cx="7407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97ADD-D80D-354B-8B3F-09177C4F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7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496484"/>
            <a:ext cx="16459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02717"/>
            <a:ext cx="16459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310-700C-2F45-B0E6-D9D0F61CB3E2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0CC-6BA4-0248-83ED-5C5B2AED4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310-700C-2F45-B0E6-D9D0F61CB3E2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0CC-6BA4-0248-83ED-5C5B2AED4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486834"/>
            <a:ext cx="473202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486834"/>
            <a:ext cx="1392174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310-700C-2F45-B0E6-D9D0F61CB3E2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0CC-6BA4-0248-83ED-5C5B2AED4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7200"/>
            </a:lvl1pPr>
            <a:lvl2pPr>
              <a:defRPr sz="66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10686867" y="8720667"/>
            <a:ext cx="560437" cy="4318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9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0CC-6BA4-0248-83ED-5C5B2AED4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279652"/>
            <a:ext cx="189280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6119285"/>
            <a:ext cx="189280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310-700C-2F45-B0E6-D9D0F61CB3E2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0CC-6BA4-0248-83ED-5C5B2AED4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434167"/>
            <a:ext cx="93268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2434167"/>
            <a:ext cx="93268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0CC-6BA4-0248-83ED-5C5B2AED4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486834"/>
            <a:ext cx="1892808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241551"/>
            <a:ext cx="92840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3340100"/>
            <a:ext cx="92840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241551"/>
            <a:ext cx="932973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3340100"/>
            <a:ext cx="932973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310-700C-2F45-B0E6-D9D0F61CB3E2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0CC-6BA4-0248-83ED-5C5B2AED4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0CC-6BA4-0248-83ED-5C5B2AED4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0CC-6BA4-0248-83ED-5C5B2AED4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609600"/>
            <a:ext cx="707802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316567"/>
            <a:ext cx="1110996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743200"/>
            <a:ext cx="707802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310-700C-2F45-B0E6-D9D0F61CB3E2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0CC-6BA4-0248-83ED-5C5B2AED4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609600"/>
            <a:ext cx="707802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316567"/>
            <a:ext cx="1110996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743200"/>
            <a:ext cx="707802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310-700C-2F45-B0E6-D9D0F61CB3E2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0CC-6BA4-0248-83ED-5C5B2AED4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486834"/>
            <a:ext cx="189280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2434167"/>
            <a:ext cx="189280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3310-700C-2F45-B0E6-D9D0F61CB3E2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8475134"/>
            <a:ext cx="74066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20CC-6BA4-0248-83ED-5C5B2AED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3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3.png"/><Relationship Id="rId9" Type="http://schemas.openxmlformats.org/officeDocument/2006/relationships/image" Target="../media/image12.tif"/><Relationship Id="rId10" Type="http://schemas.openxmlformats.org/officeDocument/2006/relationships/image" Target="../media/image320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4851658" y="402919"/>
            <a:ext cx="9325618" cy="8033176"/>
          </a:xfrm>
          <a:prstGeom prst="roundRect">
            <a:avLst>
              <a:gd name="adj" fmla="val 13097"/>
            </a:avLst>
          </a:prstGeom>
          <a:solidFill>
            <a:srgbClr val="521B9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37" name="Shape 237"/>
          <p:cNvSpPr/>
          <p:nvPr/>
        </p:nvSpPr>
        <p:spPr>
          <a:xfrm>
            <a:off x="208829" y="1390322"/>
            <a:ext cx="403745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solidFill>
                  <a:schemeClr val="tx1"/>
                </a:solidFill>
                <a:latin typeface="+mn-lt"/>
              </a:rPr>
              <a:t>Labelled</a:t>
            </a:r>
          </a:p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solidFill>
                  <a:schemeClr val="tx1"/>
                </a:solidFill>
                <a:latin typeface="+mn-lt"/>
              </a:rPr>
              <a:t>Training Data</a:t>
            </a:r>
          </a:p>
        </p:txBody>
      </p:sp>
      <p:sp>
        <p:nvSpPr>
          <p:cNvPr id="238" name="Shape 238"/>
          <p:cNvSpPr/>
          <p:nvPr/>
        </p:nvSpPr>
        <p:spPr>
          <a:xfrm>
            <a:off x="11004195" y="6240533"/>
            <a:ext cx="223477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000">
                <a:solidFill>
                  <a:schemeClr val="bg1"/>
                </a:solidFill>
                <a:latin typeface="+mn-lt"/>
              </a:rPr>
              <a:t>ML</a:t>
            </a:r>
          </a:p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000">
                <a:solidFill>
                  <a:schemeClr val="bg1"/>
                </a:solidFill>
                <a:latin typeface="+mn-lt"/>
              </a:rPr>
              <a:t>Algorithm</a:t>
            </a:r>
          </a:p>
        </p:txBody>
      </p:sp>
      <p:pic>
        <p:nvPicPr>
          <p:cNvPr id="239" name="pasted-image-filtered.png"/>
          <p:cNvPicPr>
            <a:picLocks noChangeAspect="1"/>
          </p:cNvPicPr>
          <p:nvPr/>
        </p:nvPicPr>
        <p:blipFill>
          <a:blip r:embed="rId2">
            <a:lum bright="70000" contrast="-70000"/>
            <a:extLst/>
          </a:blip>
          <a:srcRect l="4284" t="1953" r="4502" b="1959"/>
          <a:stretch>
            <a:fillRect/>
          </a:stretch>
        </p:blipFill>
        <p:spPr>
          <a:xfrm>
            <a:off x="11290815" y="4117506"/>
            <a:ext cx="1465229" cy="1660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37" y="0"/>
                </a:moveTo>
                <a:cubicBezTo>
                  <a:pt x="10542" y="0"/>
                  <a:pt x="10202" y="9"/>
                  <a:pt x="9880" y="19"/>
                </a:cubicBezTo>
                <a:cubicBezTo>
                  <a:pt x="9263" y="41"/>
                  <a:pt x="8971" y="94"/>
                  <a:pt x="8804" y="229"/>
                </a:cubicBezTo>
                <a:cubicBezTo>
                  <a:pt x="8790" y="242"/>
                  <a:pt x="8779" y="259"/>
                  <a:pt x="8765" y="272"/>
                </a:cubicBezTo>
                <a:cubicBezTo>
                  <a:pt x="8690" y="347"/>
                  <a:pt x="8632" y="435"/>
                  <a:pt x="8570" y="557"/>
                </a:cubicBezTo>
                <a:cubicBezTo>
                  <a:pt x="8525" y="644"/>
                  <a:pt x="8518" y="698"/>
                  <a:pt x="8498" y="761"/>
                </a:cubicBezTo>
                <a:cubicBezTo>
                  <a:pt x="8463" y="918"/>
                  <a:pt x="8458" y="1080"/>
                  <a:pt x="8504" y="1232"/>
                </a:cubicBezTo>
                <a:cubicBezTo>
                  <a:pt x="8539" y="1341"/>
                  <a:pt x="8580" y="1422"/>
                  <a:pt x="8622" y="1498"/>
                </a:cubicBezTo>
                <a:cubicBezTo>
                  <a:pt x="8635" y="1522"/>
                  <a:pt x="8646" y="1551"/>
                  <a:pt x="8661" y="1572"/>
                </a:cubicBezTo>
                <a:cubicBezTo>
                  <a:pt x="8668" y="1583"/>
                  <a:pt x="8673" y="1594"/>
                  <a:pt x="8680" y="1603"/>
                </a:cubicBezTo>
                <a:cubicBezTo>
                  <a:pt x="8738" y="1677"/>
                  <a:pt x="8807" y="1734"/>
                  <a:pt x="8902" y="1777"/>
                </a:cubicBezTo>
                <a:cubicBezTo>
                  <a:pt x="8962" y="1804"/>
                  <a:pt x="9056" y="1820"/>
                  <a:pt x="9137" y="1839"/>
                </a:cubicBezTo>
                <a:cubicBezTo>
                  <a:pt x="9202" y="1853"/>
                  <a:pt x="9250" y="1872"/>
                  <a:pt x="9333" y="1882"/>
                </a:cubicBezTo>
                <a:cubicBezTo>
                  <a:pt x="9514" y="1905"/>
                  <a:pt x="9737" y="1919"/>
                  <a:pt x="10024" y="1932"/>
                </a:cubicBezTo>
                <a:lnTo>
                  <a:pt x="11054" y="1975"/>
                </a:lnTo>
                <a:lnTo>
                  <a:pt x="11080" y="2904"/>
                </a:lnTo>
                <a:cubicBezTo>
                  <a:pt x="11104" y="3742"/>
                  <a:pt x="11094" y="3847"/>
                  <a:pt x="10924" y="3993"/>
                </a:cubicBezTo>
                <a:cubicBezTo>
                  <a:pt x="10669" y="4212"/>
                  <a:pt x="10668" y="4745"/>
                  <a:pt x="10924" y="4965"/>
                </a:cubicBezTo>
                <a:cubicBezTo>
                  <a:pt x="11061" y="5083"/>
                  <a:pt x="11107" y="5216"/>
                  <a:pt x="11087" y="5442"/>
                </a:cubicBezTo>
                <a:cubicBezTo>
                  <a:pt x="11075" y="5577"/>
                  <a:pt x="11063" y="5649"/>
                  <a:pt x="11028" y="5689"/>
                </a:cubicBezTo>
                <a:cubicBezTo>
                  <a:pt x="11028" y="5690"/>
                  <a:pt x="11022" y="5689"/>
                  <a:pt x="11022" y="5689"/>
                </a:cubicBezTo>
                <a:cubicBezTo>
                  <a:pt x="11011" y="5702"/>
                  <a:pt x="10992" y="5708"/>
                  <a:pt x="10976" y="5714"/>
                </a:cubicBezTo>
                <a:cubicBezTo>
                  <a:pt x="10967" y="5718"/>
                  <a:pt x="10961" y="5725"/>
                  <a:pt x="10950" y="5727"/>
                </a:cubicBezTo>
                <a:cubicBezTo>
                  <a:pt x="10923" y="5730"/>
                  <a:pt x="10887" y="5730"/>
                  <a:pt x="10846" y="5727"/>
                </a:cubicBezTo>
                <a:cubicBezTo>
                  <a:pt x="10840" y="5726"/>
                  <a:pt x="10832" y="5727"/>
                  <a:pt x="10826" y="5727"/>
                </a:cubicBezTo>
                <a:cubicBezTo>
                  <a:pt x="10809" y="5725"/>
                  <a:pt x="10791" y="5726"/>
                  <a:pt x="10774" y="5727"/>
                </a:cubicBezTo>
                <a:cubicBezTo>
                  <a:pt x="10727" y="5724"/>
                  <a:pt x="10693" y="5731"/>
                  <a:pt x="10657" y="5739"/>
                </a:cubicBezTo>
                <a:cubicBezTo>
                  <a:pt x="10626" y="5747"/>
                  <a:pt x="10600" y="5758"/>
                  <a:pt x="10572" y="5770"/>
                </a:cubicBezTo>
                <a:cubicBezTo>
                  <a:pt x="10530" y="5796"/>
                  <a:pt x="10490" y="5823"/>
                  <a:pt x="10461" y="5875"/>
                </a:cubicBezTo>
                <a:cubicBezTo>
                  <a:pt x="10421" y="5946"/>
                  <a:pt x="10409" y="6010"/>
                  <a:pt x="10441" y="6086"/>
                </a:cubicBezTo>
                <a:cubicBezTo>
                  <a:pt x="10496" y="6174"/>
                  <a:pt x="10598" y="6309"/>
                  <a:pt x="10787" y="6500"/>
                </a:cubicBezTo>
                <a:cubicBezTo>
                  <a:pt x="10788" y="6502"/>
                  <a:pt x="10792" y="6499"/>
                  <a:pt x="10793" y="6500"/>
                </a:cubicBezTo>
                <a:cubicBezTo>
                  <a:pt x="11091" y="6803"/>
                  <a:pt x="11182" y="6946"/>
                  <a:pt x="11093" y="6977"/>
                </a:cubicBezTo>
                <a:cubicBezTo>
                  <a:pt x="11024" y="7001"/>
                  <a:pt x="10424" y="7033"/>
                  <a:pt x="9763" y="7045"/>
                </a:cubicBezTo>
                <a:lnTo>
                  <a:pt x="8557" y="7070"/>
                </a:lnTo>
                <a:lnTo>
                  <a:pt x="8530" y="7423"/>
                </a:lnTo>
                <a:cubicBezTo>
                  <a:pt x="8485" y="8030"/>
                  <a:pt x="8448" y="8037"/>
                  <a:pt x="7996" y="7559"/>
                </a:cubicBezTo>
                <a:cubicBezTo>
                  <a:pt x="7526" y="7063"/>
                  <a:pt x="7188" y="7014"/>
                  <a:pt x="7109" y="7361"/>
                </a:cubicBezTo>
                <a:cubicBezTo>
                  <a:pt x="7102" y="7412"/>
                  <a:pt x="7093" y="7429"/>
                  <a:pt x="7089" y="7510"/>
                </a:cubicBezTo>
                <a:cubicBezTo>
                  <a:pt x="7088" y="7532"/>
                  <a:pt x="7080" y="7548"/>
                  <a:pt x="7070" y="7565"/>
                </a:cubicBezTo>
                <a:cubicBezTo>
                  <a:pt x="7061" y="7582"/>
                  <a:pt x="7041" y="7596"/>
                  <a:pt x="7011" y="7609"/>
                </a:cubicBezTo>
                <a:cubicBezTo>
                  <a:pt x="6821" y="7684"/>
                  <a:pt x="6137" y="7694"/>
                  <a:pt x="3567" y="7726"/>
                </a:cubicBezTo>
                <a:lnTo>
                  <a:pt x="52" y="7770"/>
                </a:lnTo>
                <a:lnTo>
                  <a:pt x="26" y="12221"/>
                </a:lnTo>
                <a:lnTo>
                  <a:pt x="0" y="16678"/>
                </a:lnTo>
                <a:lnTo>
                  <a:pt x="535" y="16703"/>
                </a:lnTo>
                <a:lnTo>
                  <a:pt x="1070" y="16728"/>
                </a:lnTo>
                <a:lnTo>
                  <a:pt x="1096" y="17056"/>
                </a:lnTo>
                <a:lnTo>
                  <a:pt x="1122" y="17390"/>
                </a:lnTo>
                <a:lnTo>
                  <a:pt x="3965" y="17365"/>
                </a:lnTo>
                <a:lnTo>
                  <a:pt x="6802" y="17341"/>
                </a:lnTo>
                <a:lnTo>
                  <a:pt x="6802" y="16418"/>
                </a:lnTo>
                <a:lnTo>
                  <a:pt x="6802" y="15496"/>
                </a:lnTo>
                <a:lnTo>
                  <a:pt x="5550" y="15477"/>
                </a:lnTo>
                <a:cubicBezTo>
                  <a:pt x="4863" y="15465"/>
                  <a:pt x="4246" y="15428"/>
                  <a:pt x="4174" y="15403"/>
                </a:cubicBezTo>
                <a:cubicBezTo>
                  <a:pt x="4127" y="15387"/>
                  <a:pt x="4126" y="15347"/>
                  <a:pt x="4174" y="15273"/>
                </a:cubicBezTo>
                <a:cubicBezTo>
                  <a:pt x="4224" y="15197"/>
                  <a:pt x="4322" y="15085"/>
                  <a:pt x="4480" y="14932"/>
                </a:cubicBezTo>
                <a:cubicBezTo>
                  <a:pt x="4744" y="14679"/>
                  <a:pt x="4855" y="14546"/>
                  <a:pt x="4872" y="14431"/>
                </a:cubicBezTo>
                <a:cubicBezTo>
                  <a:pt x="4877" y="14393"/>
                  <a:pt x="4878" y="14357"/>
                  <a:pt x="4865" y="14320"/>
                </a:cubicBezTo>
                <a:cubicBezTo>
                  <a:pt x="4841" y="14248"/>
                  <a:pt x="4810" y="14203"/>
                  <a:pt x="4761" y="14177"/>
                </a:cubicBezTo>
                <a:cubicBezTo>
                  <a:pt x="4712" y="14151"/>
                  <a:pt x="4645" y="14142"/>
                  <a:pt x="4552" y="14152"/>
                </a:cubicBezTo>
                <a:lnTo>
                  <a:pt x="4304" y="14183"/>
                </a:lnTo>
                <a:lnTo>
                  <a:pt x="4304" y="13348"/>
                </a:lnTo>
                <a:lnTo>
                  <a:pt x="4304" y="12512"/>
                </a:lnTo>
                <a:lnTo>
                  <a:pt x="6241" y="12487"/>
                </a:lnTo>
                <a:cubicBezTo>
                  <a:pt x="6892" y="12479"/>
                  <a:pt x="7400" y="12456"/>
                  <a:pt x="7774" y="12431"/>
                </a:cubicBezTo>
                <a:cubicBezTo>
                  <a:pt x="8018" y="12415"/>
                  <a:pt x="8257" y="12400"/>
                  <a:pt x="8276" y="12382"/>
                </a:cubicBezTo>
                <a:cubicBezTo>
                  <a:pt x="8328" y="12332"/>
                  <a:pt x="8400" y="12329"/>
                  <a:pt x="8459" y="12376"/>
                </a:cubicBezTo>
                <a:cubicBezTo>
                  <a:pt x="8513" y="12419"/>
                  <a:pt x="9102" y="12600"/>
                  <a:pt x="9763" y="12778"/>
                </a:cubicBezTo>
                <a:cubicBezTo>
                  <a:pt x="10424" y="12956"/>
                  <a:pt x="10998" y="13136"/>
                  <a:pt x="11041" y="13174"/>
                </a:cubicBezTo>
                <a:cubicBezTo>
                  <a:pt x="11085" y="13211"/>
                  <a:pt x="11114" y="13813"/>
                  <a:pt x="11107" y="14505"/>
                </a:cubicBezTo>
                <a:cubicBezTo>
                  <a:pt x="11100" y="15063"/>
                  <a:pt x="11095" y="15382"/>
                  <a:pt x="11067" y="15582"/>
                </a:cubicBezTo>
                <a:cubicBezTo>
                  <a:pt x="11040" y="15783"/>
                  <a:pt x="10991" y="15861"/>
                  <a:pt x="10911" y="15942"/>
                </a:cubicBezTo>
                <a:cubicBezTo>
                  <a:pt x="10667" y="16188"/>
                  <a:pt x="10677" y="16695"/>
                  <a:pt x="10924" y="16907"/>
                </a:cubicBezTo>
                <a:cubicBezTo>
                  <a:pt x="11087" y="17048"/>
                  <a:pt x="11104" y="17155"/>
                  <a:pt x="11080" y="17731"/>
                </a:cubicBezTo>
                <a:lnTo>
                  <a:pt x="11054" y="18399"/>
                </a:lnTo>
                <a:lnTo>
                  <a:pt x="10793" y="18375"/>
                </a:lnTo>
                <a:cubicBezTo>
                  <a:pt x="10649" y="18372"/>
                  <a:pt x="10494" y="18430"/>
                  <a:pt x="10415" y="18517"/>
                </a:cubicBezTo>
                <a:cubicBezTo>
                  <a:pt x="10396" y="18580"/>
                  <a:pt x="10405" y="18642"/>
                  <a:pt x="10435" y="18715"/>
                </a:cubicBezTo>
                <a:cubicBezTo>
                  <a:pt x="10485" y="18800"/>
                  <a:pt x="10592" y="18938"/>
                  <a:pt x="10780" y="19130"/>
                </a:cubicBezTo>
                <a:cubicBezTo>
                  <a:pt x="10816" y="19164"/>
                  <a:pt x="10817" y="19185"/>
                  <a:pt x="10859" y="19223"/>
                </a:cubicBezTo>
                <a:cubicBezTo>
                  <a:pt x="11039" y="19387"/>
                  <a:pt x="11166" y="19554"/>
                  <a:pt x="11139" y="19594"/>
                </a:cubicBezTo>
                <a:cubicBezTo>
                  <a:pt x="11139" y="19595"/>
                  <a:pt x="11127" y="19599"/>
                  <a:pt x="11126" y="19600"/>
                </a:cubicBezTo>
                <a:cubicBezTo>
                  <a:pt x="11125" y="19602"/>
                  <a:pt x="11134" y="19611"/>
                  <a:pt x="11133" y="19613"/>
                </a:cubicBezTo>
                <a:cubicBezTo>
                  <a:pt x="11100" y="19644"/>
                  <a:pt x="10643" y="19667"/>
                  <a:pt x="10115" y="19668"/>
                </a:cubicBezTo>
                <a:cubicBezTo>
                  <a:pt x="10105" y="19668"/>
                  <a:pt x="10099" y="19668"/>
                  <a:pt x="10089" y="19668"/>
                </a:cubicBezTo>
                <a:cubicBezTo>
                  <a:pt x="10086" y="19668"/>
                  <a:pt x="10086" y="19668"/>
                  <a:pt x="10083" y="19668"/>
                </a:cubicBezTo>
                <a:cubicBezTo>
                  <a:pt x="10050" y="19668"/>
                  <a:pt x="10036" y="19674"/>
                  <a:pt x="10004" y="19675"/>
                </a:cubicBezTo>
                <a:cubicBezTo>
                  <a:pt x="9763" y="19676"/>
                  <a:pt x="9544" y="19682"/>
                  <a:pt x="9378" y="19699"/>
                </a:cubicBezTo>
                <a:cubicBezTo>
                  <a:pt x="9195" y="19719"/>
                  <a:pt x="9055" y="19750"/>
                  <a:pt x="8941" y="19798"/>
                </a:cubicBezTo>
                <a:cubicBezTo>
                  <a:pt x="8918" y="19809"/>
                  <a:pt x="8904" y="19818"/>
                  <a:pt x="8883" y="19829"/>
                </a:cubicBezTo>
                <a:cubicBezTo>
                  <a:pt x="8850" y="19848"/>
                  <a:pt x="8813" y="19869"/>
                  <a:pt x="8785" y="19891"/>
                </a:cubicBezTo>
                <a:cubicBezTo>
                  <a:pt x="8780" y="19895"/>
                  <a:pt x="8776" y="19900"/>
                  <a:pt x="8772" y="19904"/>
                </a:cubicBezTo>
                <a:cubicBezTo>
                  <a:pt x="8738" y="19933"/>
                  <a:pt x="8708" y="19966"/>
                  <a:pt x="8680" y="20003"/>
                </a:cubicBezTo>
                <a:cubicBezTo>
                  <a:pt x="8655" y="20036"/>
                  <a:pt x="8637" y="20086"/>
                  <a:pt x="8615" y="20127"/>
                </a:cubicBezTo>
                <a:cubicBezTo>
                  <a:pt x="8577" y="20198"/>
                  <a:pt x="8535" y="20267"/>
                  <a:pt x="8504" y="20362"/>
                </a:cubicBezTo>
                <a:cubicBezTo>
                  <a:pt x="8457" y="20516"/>
                  <a:pt x="8458" y="20676"/>
                  <a:pt x="8491" y="20832"/>
                </a:cubicBezTo>
                <a:cubicBezTo>
                  <a:pt x="8512" y="20897"/>
                  <a:pt x="8523" y="20953"/>
                  <a:pt x="8570" y="21043"/>
                </a:cubicBezTo>
                <a:cubicBezTo>
                  <a:pt x="8663" y="21224"/>
                  <a:pt x="8841" y="21418"/>
                  <a:pt x="8967" y="21482"/>
                </a:cubicBezTo>
                <a:cubicBezTo>
                  <a:pt x="8973" y="21485"/>
                  <a:pt x="8981" y="21486"/>
                  <a:pt x="8987" y="21489"/>
                </a:cubicBezTo>
                <a:cubicBezTo>
                  <a:pt x="9157" y="21563"/>
                  <a:pt x="9851" y="21598"/>
                  <a:pt x="11335" y="21600"/>
                </a:cubicBezTo>
                <a:lnTo>
                  <a:pt x="11407" y="21600"/>
                </a:lnTo>
                <a:cubicBezTo>
                  <a:pt x="13326" y="21600"/>
                  <a:pt x="13583" y="21584"/>
                  <a:pt x="13787" y="21439"/>
                </a:cubicBezTo>
                <a:lnTo>
                  <a:pt x="13878" y="21346"/>
                </a:lnTo>
                <a:cubicBezTo>
                  <a:pt x="13991" y="21240"/>
                  <a:pt x="14073" y="21131"/>
                  <a:pt x="14133" y="21018"/>
                </a:cubicBezTo>
                <a:cubicBezTo>
                  <a:pt x="14142" y="20996"/>
                  <a:pt x="14151" y="20978"/>
                  <a:pt x="14159" y="20956"/>
                </a:cubicBezTo>
                <a:cubicBezTo>
                  <a:pt x="14188" y="20887"/>
                  <a:pt x="14201" y="20815"/>
                  <a:pt x="14211" y="20746"/>
                </a:cubicBezTo>
                <a:cubicBezTo>
                  <a:pt x="14220" y="20678"/>
                  <a:pt x="14217" y="20609"/>
                  <a:pt x="14211" y="20541"/>
                </a:cubicBezTo>
                <a:cubicBezTo>
                  <a:pt x="14184" y="20329"/>
                  <a:pt x="14085" y="20119"/>
                  <a:pt x="13878" y="19922"/>
                </a:cubicBezTo>
                <a:cubicBezTo>
                  <a:pt x="13833" y="19879"/>
                  <a:pt x="13798" y="19853"/>
                  <a:pt x="13761" y="19823"/>
                </a:cubicBezTo>
                <a:cubicBezTo>
                  <a:pt x="13737" y="19807"/>
                  <a:pt x="13714" y="19787"/>
                  <a:pt x="13689" y="19774"/>
                </a:cubicBezTo>
                <a:cubicBezTo>
                  <a:pt x="13630" y="19743"/>
                  <a:pt x="13565" y="19714"/>
                  <a:pt x="13480" y="19699"/>
                </a:cubicBezTo>
                <a:cubicBezTo>
                  <a:pt x="13314" y="19670"/>
                  <a:pt x="13058" y="19669"/>
                  <a:pt x="12607" y="19668"/>
                </a:cubicBezTo>
                <a:cubicBezTo>
                  <a:pt x="12601" y="19668"/>
                  <a:pt x="12599" y="19668"/>
                  <a:pt x="12593" y="19668"/>
                </a:cubicBezTo>
                <a:cubicBezTo>
                  <a:pt x="12321" y="19668"/>
                  <a:pt x="12068" y="19667"/>
                  <a:pt x="11876" y="19656"/>
                </a:cubicBezTo>
                <a:cubicBezTo>
                  <a:pt x="11874" y="19656"/>
                  <a:pt x="11871" y="19656"/>
                  <a:pt x="11870" y="19656"/>
                </a:cubicBezTo>
                <a:cubicBezTo>
                  <a:pt x="11678" y="19645"/>
                  <a:pt x="11555" y="19623"/>
                  <a:pt x="11537" y="19607"/>
                </a:cubicBezTo>
                <a:cubicBezTo>
                  <a:pt x="11502" y="19573"/>
                  <a:pt x="11661" y="19363"/>
                  <a:pt x="11896" y="19136"/>
                </a:cubicBezTo>
                <a:cubicBezTo>
                  <a:pt x="12041" y="18996"/>
                  <a:pt x="12117" y="18904"/>
                  <a:pt x="12176" y="18820"/>
                </a:cubicBezTo>
                <a:cubicBezTo>
                  <a:pt x="12231" y="18743"/>
                  <a:pt x="12260" y="18679"/>
                  <a:pt x="12274" y="18622"/>
                </a:cubicBezTo>
                <a:cubicBezTo>
                  <a:pt x="12275" y="18591"/>
                  <a:pt x="12271" y="18567"/>
                  <a:pt x="12261" y="18536"/>
                </a:cubicBezTo>
                <a:cubicBezTo>
                  <a:pt x="12245" y="18489"/>
                  <a:pt x="12220" y="18469"/>
                  <a:pt x="12196" y="18443"/>
                </a:cubicBezTo>
                <a:cubicBezTo>
                  <a:pt x="12144" y="18416"/>
                  <a:pt x="12079" y="18394"/>
                  <a:pt x="11980" y="18393"/>
                </a:cubicBezTo>
                <a:lnTo>
                  <a:pt x="11707" y="18393"/>
                </a:lnTo>
                <a:lnTo>
                  <a:pt x="11680" y="17743"/>
                </a:lnTo>
                <a:cubicBezTo>
                  <a:pt x="11680" y="17742"/>
                  <a:pt x="11680" y="17738"/>
                  <a:pt x="11680" y="17737"/>
                </a:cubicBezTo>
                <a:cubicBezTo>
                  <a:pt x="11661" y="17153"/>
                  <a:pt x="11686" y="17054"/>
                  <a:pt x="11889" y="16821"/>
                </a:cubicBezTo>
                <a:lnTo>
                  <a:pt x="12117" y="16554"/>
                </a:lnTo>
                <a:lnTo>
                  <a:pt x="12522" y="16932"/>
                </a:lnTo>
                <a:cubicBezTo>
                  <a:pt x="12646" y="17048"/>
                  <a:pt x="12758" y="17138"/>
                  <a:pt x="12861" y="17198"/>
                </a:cubicBezTo>
                <a:cubicBezTo>
                  <a:pt x="12964" y="17260"/>
                  <a:pt x="13060" y="17292"/>
                  <a:pt x="13135" y="17297"/>
                </a:cubicBezTo>
                <a:cubicBezTo>
                  <a:pt x="13284" y="17308"/>
                  <a:pt x="13370" y="17209"/>
                  <a:pt x="13370" y="16994"/>
                </a:cubicBezTo>
                <a:lnTo>
                  <a:pt x="13370" y="16728"/>
                </a:lnTo>
                <a:lnTo>
                  <a:pt x="14615" y="16728"/>
                </a:lnTo>
                <a:lnTo>
                  <a:pt x="15867" y="16728"/>
                </a:lnTo>
                <a:lnTo>
                  <a:pt x="15893" y="17056"/>
                </a:lnTo>
                <a:lnTo>
                  <a:pt x="15926" y="17390"/>
                </a:lnTo>
                <a:lnTo>
                  <a:pt x="18763" y="17365"/>
                </a:lnTo>
                <a:lnTo>
                  <a:pt x="21600" y="17341"/>
                </a:lnTo>
                <a:lnTo>
                  <a:pt x="21600" y="16418"/>
                </a:lnTo>
                <a:lnTo>
                  <a:pt x="21600" y="15496"/>
                </a:lnTo>
                <a:lnTo>
                  <a:pt x="20354" y="15477"/>
                </a:lnTo>
                <a:cubicBezTo>
                  <a:pt x="19668" y="15465"/>
                  <a:pt x="19044" y="15428"/>
                  <a:pt x="18972" y="15403"/>
                </a:cubicBezTo>
                <a:cubicBezTo>
                  <a:pt x="18925" y="15387"/>
                  <a:pt x="18923" y="15347"/>
                  <a:pt x="18972" y="15273"/>
                </a:cubicBezTo>
                <a:cubicBezTo>
                  <a:pt x="19022" y="15197"/>
                  <a:pt x="19126" y="15085"/>
                  <a:pt x="19285" y="14932"/>
                </a:cubicBezTo>
                <a:cubicBezTo>
                  <a:pt x="19548" y="14679"/>
                  <a:pt x="19659" y="14546"/>
                  <a:pt x="19676" y="14431"/>
                </a:cubicBezTo>
                <a:cubicBezTo>
                  <a:pt x="19682" y="14393"/>
                  <a:pt x="19676" y="14357"/>
                  <a:pt x="19663" y="14320"/>
                </a:cubicBezTo>
                <a:cubicBezTo>
                  <a:pt x="19639" y="14248"/>
                  <a:pt x="19608" y="14203"/>
                  <a:pt x="19559" y="14177"/>
                </a:cubicBezTo>
                <a:cubicBezTo>
                  <a:pt x="19510" y="14151"/>
                  <a:pt x="19443" y="14142"/>
                  <a:pt x="19350" y="14152"/>
                </a:cubicBezTo>
                <a:lnTo>
                  <a:pt x="19102" y="14183"/>
                </a:lnTo>
                <a:lnTo>
                  <a:pt x="19057" y="13081"/>
                </a:lnTo>
                <a:lnTo>
                  <a:pt x="19011" y="11986"/>
                </a:lnTo>
                <a:lnTo>
                  <a:pt x="16754" y="11961"/>
                </a:lnTo>
                <a:cubicBezTo>
                  <a:pt x="15345" y="11946"/>
                  <a:pt x="14457" y="11974"/>
                  <a:pt x="14400" y="12029"/>
                </a:cubicBezTo>
                <a:cubicBezTo>
                  <a:pt x="14348" y="12079"/>
                  <a:pt x="14268" y="12084"/>
                  <a:pt x="14211" y="12041"/>
                </a:cubicBezTo>
                <a:cubicBezTo>
                  <a:pt x="14156" y="12000"/>
                  <a:pt x="13548" y="11815"/>
                  <a:pt x="12861" y="11633"/>
                </a:cubicBezTo>
                <a:cubicBezTo>
                  <a:pt x="12174" y="11451"/>
                  <a:pt x="11573" y="11265"/>
                  <a:pt x="11524" y="11224"/>
                </a:cubicBezTo>
                <a:cubicBezTo>
                  <a:pt x="11497" y="11201"/>
                  <a:pt x="11520" y="11139"/>
                  <a:pt x="11583" y="11051"/>
                </a:cubicBezTo>
                <a:cubicBezTo>
                  <a:pt x="11645" y="10963"/>
                  <a:pt x="11748" y="10852"/>
                  <a:pt x="11883" y="10723"/>
                </a:cubicBezTo>
                <a:cubicBezTo>
                  <a:pt x="12059" y="10552"/>
                  <a:pt x="12164" y="10438"/>
                  <a:pt x="12222" y="10345"/>
                </a:cubicBezTo>
                <a:cubicBezTo>
                  <a:pt x="12279" y="10252"/>
                  <a:pt x="12286" y="10179"/>
                  <a:pt x="12261" y="10104"/>
                </a:cubicBezTo>
                <a:cubicBezTo>
                  <a:pt x="12237" y="10032"/>
                  <a:pt x="12205" y="9987"/>
                  <a:pt x="12157" y="9961"/>
                </a:cubicBezTo>
                <a:cubicBezTo>
                  <a:pt x="12108" y="9935"/>
                  <a:pt x="12041" y="9926"/>
                  <a:pt x="11948" y="9936"/>
                </a:cubicBezTo>
                <a:cubicBezTo>
                  <a:pt x="11888" y="9943"/>
                  <a:pt x="11845" y="9947"/>
                  <a:pt x="11811" y="9943"/>
                </a:cubicBezTo>
                <a:cubicBezTo>
                  <a:pt x="11776" y="9938"/>
                  <a:pt x="11755" y="9928"/>
                  <a:pt x="11739" y="9899"/>
                </a:cubicBezTo>
                <a:cubicBezTo>
                  <a:pt x="11708" y="9841"/>
                  <a:pt x="11707" y="9720"/>
                  <a:pt x="11707" y="9484"/>
                </a:cubicBezTo>
                <a:lnTo>
                  <a:pt x="11707" y="9002"/>
                </a:lnTo>
                <a:lnTo>
                  <a:pt x="12952" y="8958"/>
                </a:lnTo>
                <a:lnTo>
                  <a:pt x="14204" y="8915"/>
                </a:lnTo>
                <a:lnTo>
                  <a:pt x="14204" y="7992"/>
                </a:lnTo>
                <a:lnTo>
                  <a:pt x="14204" y="7070"/>
                </a:lnTo>
                <a:lnTo>
                  <a:pt x="12952" y="7045"/>
                </a:lnTo>
                <a:cubicBezTo>
                  <a:pt x="12265" y="7033"/>
                  <a:pt x="11642" y="7002"/>
                  <a:pt x="11570" y="6977"/>
                </a:cubicBezTo>
                <a:cubicBezTo>
                  <a:pt x="11523" y="6961"/>
                  <a:pt x="11528" y="6915"/>
                  <a:pt x="11576" y="6841"/>
                </a:cubicBezTo>
                <a:cubicBezTo>
                  <a:pt x="11626" y="6765"/>
                  <a:pt x="11724" y="6653"/>
                  <a:pt x="11883" y="6500"/>
                </a:cubicBezTo>
                <a:cubicBezTo>
                  <a:pt x="12146" y="6247"/>
                  <a:pt x="12257" y="6114"/>
                  <a:pt x="12274" y="5999"/>
                </a:cubicBezTo>
                <a:cubicBezTo>
                  <a:pt x="12280" y="5961"/>
                  <a:pt x="12274" y="5925"/>
                  <a:pt x="12261" y="5888"/>
                </a:cubicBezTo>
                <a:cubicBezTo>
                  <a:pt x="12237" y="5816"/>
                  <a:pt x="12205" y="5771"/>
                  <a:pt x="12157" y="5745"/>
                </a:cubicBezTo>
                <a:cubicBezTo>
                  <a:pt x="12108" y="5719"/>
                  <a:pt x="12041" y="5716"/>
                  <a:pt x="11948" y="5727"/>
                </a:cubicBezTo>
                <a:cubicBezTo>
                  <a:pt x="11893" y="5733"/>
                  <a:pt x="11851" y="5730"/>
                  <a:pt x="11817" y="5727"/>
                </a:cubicBezTo>
                <a:cubicBezTo>
                  <a:pt x="11783" y="5723"/>
                  <a:pt x="11758" y="5720"/>
                  <a:pt x="11739" y="5702"/>
                </a:cubicBezTo>
                <a:cubicBezTo>
                  <a:pt x="11701" y="5666"/>
                  <a:pt x="11687" y="5593"/>
                  <a:pt x="11674" y="5467"/>
                </a:cubicBezTo>
                <a:cubicBezTo>
                  <a:pt x="11655" y="5278"/>
                  <a:pt x="11711" y="5099"/>
                  <a:pt x="11837" y="4947"/>
                </a:cubicBezTo>
                <a:cubicBezTo>
                  <a:pt x="11898" y="4873"/>
                  <a:pt x="11943" y="4796"/>
                  <a:pt x="11974" y="4717"/>
                </a:cubicBezTo>
                <a:cubicBezTo>
                  <a:pt x="12003" y="4642"/>
                  <a:pt x="12018" y="4565"/>
                  <a:pt x="12020" y="4488"/>
                </a:cubicBezTo>
                <a:cubicBezTo>
                  <a:pt x="12017" y="4341"/>
                  <a:pt x="11960" y="4192"/>
                  <a:pt x="11843" y="4036"/>
                </a:cubicBezTo>
                <a:cubicBezTo>
                  <a:pt x="11761" y="3926"/>
                  <a:pt x="11710" y="3833"/>
                  <a:pt x="11687" y="3671"/>
                </a:cubicBezTo>
                <a:cubicBezTo>
                  <a:pt x="11664" y="3514"/>
                  <a:pt x="11669" y="3278"/>
                  <a:pt x="11680" y="2879"/>
                </a:cubicBezTo>
                <a:lnTo>
                  <a:pt x="11707" y="1975"/>
                </a:lnTo>
                <a:lnTo>
                  <a:pt x="12711" y="1932"/>
                </a:lnTo>
                <a:cubicBezTo>
                  <a:pt x="13190" y="1911"/>
                  <a:pt x="13438" y="1895"/>
                  <a:pt x="13598" y="1857"/>
                </a:cubicBezTo>
                <a:cubicBezTo>
                  <a:pt x="13678" y="1838"/>
                  <a:pt x="13737" y="1812"/>
                  <a:pt x="13787" y="1777"/>
                </a:cubicBezTo>
                <a:cubicBezTo>
                  <a:pt x="13837" y="1742"/>
                  <a:pt x="13877" y="1699"/>
                  <a:pt x="13930" y="1641"/>
                </a:cubicBezTo>
                <a:cubicBezTo>
                  <a:pt x="14036" y="1524"/>
                  <a:pt x="14115" y="1405"/>
                  <a:pt x="14165" y="1288"/>
                </a:cubicBezTo>
                <a:cubicBezTo>
                  <a:pt x="14317" y="933"/>
                  <a:pt x="14221" y="579"/>
                  <a:pt x="13878" y="254"/>
                </a:cubicBezTo>
                <a:lnTo>
                  <a:pt x="13617" y="0"/>
                </a:lnTo>
                <a:lnTo>
                  <a:pt x="11407" y="0"/>
                </a:lnTo>
                <a:lnTo>
                  <a:pt x="11354" y="0"/>
                </a:lnTo>
                <a:lnTo>
                  <a:pt x="11237" y="0"/>
                </a:lnTo>
                <a:close/>
                <a:moveTo>
                  <a:pt x="8433" y="8129"/>
                </a:moveTo>
                <a:cubicBezTo>
                  <a:pt x="8475" y="8154"/>
                  <a:pt x="8511" y="8349"/>
                  <a:pt x="8511" y="8562"/>
                </a:cubicBezTo>
                <a:lnTo>
                  <a:pt x="8511" y="8952"/>
                </a:lnTo>
                <a:lnTo>
                  <a:pt x="9783" y="8977"/>
                </a:lnTo>
                <a:lnTo>
                  <a:pt x="11054" y="9002"/>
                </a:lnTo>
                <a:lnTo>
                  <a:pt x="11054" y="9484"/>
                </a:lnTo>
                <a:cubicBezTo>
                  <a:pt x="11054" y="9965"/>
                  <a:pt x="11059" y="9966"/>
                  <a:pt x="10793" y="9936"/>
                </a:cubicBezTo>
                <a:cubicBezTo>
                  <a:pt x="10550" y="9909"/>
                  <a:pt x="10367" y="10022"/>
                  <a:pt x="10363" y="10209"/>
                </a:cubicBezTo>
                <a:cubicBezTo>
                  <a:pt x="10362" y="10247"/>
                  <a:pt x="10556" y="10475"/>
                  <a:pt x="10793" y="10716"/>
                </a:cubicBezTo>
                <a:cubicBezTo>
                  <a:pt x="11036" y="10963"/>
                  <a:pt x="11187" y="11185"/>
                  <a:pt x="11139" y="11224"/>
                </a:cubicBezTo>
                <a:cubicBezTo>
                  <a:pt x="11092" y="11262"/>
                  <a:pt x="10496" y="11443"/>
                  <a:pt x="9809" y="11626"/>
                </a:cubicBezTo>
                <a:cubicBezTo>
                  <a:pt x="9122" y="11810"/>
                  <a:pt x="8511" y="11996"/>
                  <a:pt x="8452" y="12041"/>
                </a:cubicBezTo>
                <a:cubicBezTo>
                  <a:pt x="8385" y="12092"/>
                  <a:pt x="8320" y="12093"/>
                  <a:pt x="8283" y="12035"/>
                </a:cubicBezTo>
                <a:cubicBezTo>
                  <a:pt x="8243" y="11975"/>
                  <a:pt x="7443" y="11942"/>
                  <a:pt x="5967" y="11942"/>
                </a:cubicBezTo>
                <a:lnTo>
                  <a:pt x="3711" y="11942"/>
                </a:lnTo>
                <a:lnTo>
                  <a:pt x="3685" y="13063"/>
                </a:lnTo>
                <a:lnTo>
                  <a:pt x="3659" y="14183"/>
                </a:lnTo>
                <a:lnTo>
                  <a:pt x="3365" y="14152"/>
                </a:lnTo>
                <a:cubicBezTo>
                  <a:pt x="3165" y="14133"/>
                  <a:pt x="3060" y="14170"/>
                  <a:pt x="3020" y="14270"/>
                </a:cubicBezTo>
                <a:cubicBezTo>
                  <a:pt x="2945" y="14455"/>
                  <a:pt x="3058" y="14637"/>
                  <a:pt x="3463" y="15007"/>
                </a:cubicBezTo>
                <a:cubicBezTo>
                  <a:pt x="3643" y="15171"/>
                  <a:pt x="3770" y="15338"/>
                  <a:pt x="3743" y="15378"/>
                </a:cubicBezTo>
                <a:cubicBezTo>
                  <a:pt x="3717" y="15419"/>
                  <a:pt x="3113" y="15452"/>
                  <a:pt x="2407" y="15452"/>
                </a:cubicBezTo>
                <a:lnTo>
                  <a:pt x="1122" y="15452"/>
                </a:lnTo>
                <a:lnTo>
                  <a:pt x="1096" y="15787"/>
                </a:lnTo>
                <a:cubicBezTo>
                  <a:pt x="1073" y="16051"/>
                  <a:pt x="1029" y="16117"/>
                  <a:pt x="861" y="16140"/>
                </a:cubicBezTo>
                <a:cubicBezTo>
                  <a:pt x="746" y="16155"/>
                  <a:pt x="632" y="16117"/>
                  <a:pt x="607" y="16053"/>
                </a:cubicBezTo>
                <a:cubicBezTo>
                  <a:pt x="581" y="15989"/>
                  <a:pt x="567" y="14216"/>
                  <a:pt x="580" y="12116"/>
                </a:cubicBezTo>
                <a:lnTo>
                  <a:pt x="607" y="8296"/>
                </a:lnTo>
                <a:lnTo>
                  <a:pt x="3841" y="8296"/>
                </a:lnTo>
                <a:cubicBezTo>
                  <a:pt x="7014" y="8296"/>
                  <a:pt x="7080" y="8303"/>
                  <a:pt x="7089" y="8475"/>
                </a:cubicBezTo>
                <a:cubicBezTo>
                  <a:pt x="7108" y="8835"/>
                  <a:pt x="7130" y="8872"/>
                  <a:pt x="7337" y="8872"/>
                </a:cubicBezTo>
                <a:cubicBezTo>
                  <a:pt x="7466" y="8872"/>
                  <a:pt x="7711" y="8713"/>
                  <a:pt x="7957" y="8475"/>
                </a:cubicBezTo>
                <a:cubicBezTo>
                  <a:pt x="8179" y="8260"/>
                  <a:pt x="8390" y="8104"/>
                  <a:pt x="8433" y="8129"/>
                </a:cubicBezTo>
                <a:close/>
                <a:moveTo>
                  <a:pt x="14302" y="12345"/>
                </a:moveTo>
                <a:cubicBezTo>
                  <a:pt x="14337" y="12344"/>
                  <a:pt x="14365" y="12355"/>
                  <a:pt x="14393" y="12382"/>
                </a:cubicBezTo>
                <a:cubicBezTo>
                  <a:pt x="14443" y="12428"/>
                  <a:pt x="15372" y="12474"/>
                  <a:pt x="16474" y="12487"/>
                </a:cubicBezTo>
                <a:lnTo>
                  <a:pt x="18457" y="12512"/>
                </a:lnTo>
                <a:lnTo>
                  <a:pt x="18457" y="13348"/>
                </a:lnTo>
                <a:cubicBezTo>
                  <a:pt x="18457" y="14169"/>
                  <a:pt x="18452" y="14180"/>
                  <a:pt x="18241" y="14152"/>
                </a:cubicBezTo>
                <a:cubicBezTo>
                  <a:pt x="18024" y="14124"/>
                  <a:pt x="17765" y="14265"/>
                  <a:pt x="17765" y="14412"/>
                </a:cubicBezTo>
                <a:cubicBezTo>
                  <a:pt x="17765" y="14457"/>
                  <a:pt x="17954" y="14694"/>
                  <a:pt x="18189" y="14932"/>
                </a:cubicBezTo>
                <a:cubicBezTo>
                  <a:pt x="18487" y="15235"/>
                  <a:pt x="18578" y="15378"/>
                  <a:pt x="18489" y="15409"/>
                </a:cubicBezTo>
                <a:cubicBezTo>
                  <a:pt x="18419" y="15433"/>
                  <a:pt x="17827" y="15465"/>
                  <a:pt x="17165" y="15477"/>
                </a:cubicBezTo>
                <a:lnTo>
                  <a:pt x="15959" y="15496"/>
                </a:lnTo>
                <a:lnTo>
                  <a:pt x="15913" y="15805"/>
                </a:lnTo>
                <a:lnTo>
                  <a:pt x="15867" y="16115"/>
                </a:lnTo>
                <a:lnTo>
                  <a:pt x="14622" y="16115"/>
                </a:lnTo>
                <a:lnTo>
                  <a:pt x="13376" y="16115"/>
                </a:lnTo>
                <a:lnTo>
                  <a:pt x="13370" y="15849"/>
                </a:lnTo>
                <a:cubicBezTo>
                  <a:pt x="13367" y="15634"/>
                  <a:pt x="13330" y="15585"/>
                  <a:pt x="13141" y="15564"/>
                </a:cubicBezTo>
                <a:cubicBezTo>
                  <a:pt x="12972" y="15545"/>
                  <a:pt x="12808" y="15633"/>
                  <a:pt x="12541" y="15892"/>
                </a:cubicBezTo>
                <a:cubicBezTo>
                  <a:pt x="12340" y="16087"/>
                  <a:pt x="12155" y="16245"/>
                  <a:pt x="12124" y="16245"/>
                </a:cubicBezTo>
                <a:cubicBezTo>
                  <a:pt x="12093" y="16245"/>
                  <a:pt x="11977" y="16130"/>
                  <a:pt x="11870" y="15991"/>
                </a:cubicBezTo>
                <a:cubicBezTo>
                  <a:pt x="11693" y="15765"/>
                  <a:pt x="11666" y="15610"/>
                  <a:pt x="11648" y="14443"/>
                </a:cubicBezTo>
                <a:lnTo>
                  <a:pt x="11628" y="13149"/>
                </a:lnTo>
                <a:lnTo>
                  <a:pt x="12854" y="12815"/>
                </a:lnTo>
                <a:cubicBezTo>
                  <a:pt x="13528" y="12631"/>
                  <a:pt x="14129" y="12437"/>
                  <a:pt x="14191" y="12388"/>
                </a:cubicBezTo>
                <a:cubicBezTo>
                  <a:pt x="14228" y="12359"/>
                  <a:pt x="14268" y="12346"/>
                  <a:pt x="14302" y="12345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sp>
        <p:nvSpPr>
          <p:cNvPr id="242" name="Shape 242"/>
          <p:cNvSpPr/>
          <p:nvPr/>
        </p:nvSpPr>
        <p:spPr>
          <a:xfrm>
            <a:off x="5972610" y="6259051"/>
            <a:ext cx="226228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000" dirty="0">
                <a:solidFill>
                  <a:schemeClr val="bg1"/>
                </a:solidFill>
                <a:latin typeface="+mn-lt"/>
              </a:rPr>
              <a:t>Feature</a:t>
            </a:r>
          </a:p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000" dirty="0">
                <a:solidFill>
                  <a:schemeClr val="bg1"/>
                </a:solidFill>
                <a:latin typeface="+mn-lt"/>
              </a:rPr>
              <a:t>Extraction</a:t>
            </a:r>
          </a:p>
        </p:txBody>
      </p:sp>
      <p:pic>
        <p:nvPicPr>
          <p:cNvPr id="243" name="pasted-image.png"/>
          <p:cNvPicPr>
            <a:picLocks noChangeAspect="1"/>
          </p:cNvPicPr>
          <p:nvPr/>
        </p:nvPicPr>
        <p:blipFill>
          <a:blip r:embed="rId3">
            <a:lum bright="70000" contrast="-70000"/>
            <a:extLst/>
          </a:blip>
          <a:stretch>
            <a:fillRect/>
          </a:stretch>
        </p:blipFill>
        <p:spPr>
          <a:xfrm>
            <a:off x="6189436" y="4044991"/>
            <a:ext cx="1828636" cy="1967707"/>
          </a:xfrm>
          <a:prstGeom prst="rect">
            <a:avLst/>
          </a:prstGeom>
          <a:noFill/>
          <a:ln w="63500">
            <a:noFill/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4197325" y="5042393"/>
            <a:ext cx="1838627" cy="1"/>
          </a:xfrm>
          <a:prstGeom prst="line">
            <a:avLst/>
          </a:prstGeom>
          <a:ln w="127000">
            <a:solidFill>
              <a:schemeClr val="accent4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245" name="Shape 245"/>
          <p:cNvSpPr/>
          <p:nvPr/>
        </p:nvSpPr>
        <p:spPr>
          <a:xfrm>
            <a:off x="8513145" y="4074648"/>
            <a:ext cx="16830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+mn-lt"/>
              </a:rPr>
              <a:t>Vectors</a:t>
            </a:r>
          </a:p>
        </p:txBody>
      </p:sp>
      <p:sp>
        <p:nvSpPr>
          <p:cNvPr id="246" name="Shape 246"/>
          <p:cNvSpPr/>
          <p:nvPr/>
        </p:nvSpPr>
        <p:spPr>
          <a:xfrm flipV="1">
            <a:off x="8169248" y="5026635"/>
            <a:ext cx="2691086" cy="15758"/>
          </a:xfrm>
          <a:prstGeom prst="line">
            <a:avLst/>
          </a:prstGeom>
          <a:ln w="127000">
            <a:solidFill>
              <a:schemeClr val="accent4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247" name="Shape 247"/>
          <p:cNvSpPr/>
          <p:nvPr/>
        </p:nvSpPr>
        <p:spPr>
          <a:xfrm>
            <a:off x="15335900" y="164342"/>
            <a:ext cx="6381100" cy="8751058"/>
          </a:xfrm>
          <a:prstGeom prst="roundRect">
            <a:avLst>
              <a:gd name="adj" fmla="val 11788"/>
            </a:avLst>
          </a:prstGeom>
          <a:solidFill>
            <a:srgbClr val="00168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48" name="Shape 248"/>
          <p:cNvSpPr/>
          <p:nvPr/>
        </p:nvSpPr>
        <p:spPr>
          <a:xfrm>
            <a:off x="18519493" y="3226870"/>
            <a:ext cx="0" cy="668134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249" name="Shape 249"/>
          <p:cNvSpPr/>
          <p:nvPr/>
        </p:nvSpPr>
        <p:spPr>
          <a:xfrm>
            <a:off x="15335901" y="152401"/>
            <a:ext cx="6355035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6600" dirty="0">
                <a:latin typeface="+mn-lt"/>
              </a:rPr>
              <a:t>Deployment</a:t>
            </a:r>
          </a:p>
        </p:txBody>
      </p:sp>
      <p:sp>
        <p:nvSpPr>
          <p:cNvPr id="250" name="Shape 250"/>
          <p:cNvSpPr/>
          <p:nvPr/>
        </p:nvSpPr>
        <p:spPr>
          <a:xfrm>
            <a:off x="18519494" y="6863778"/>
            <a:ext cx="1" cy="760668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251" name="Shape 251"/>
          <p:cNvSpPr/>
          <p:nvPr/>
        </p:nvSpPr>
        <p:spPr>
          <a:xfrm>
            <a:off x="16287311" y="7848731"/>
            <a:ext cx="4464364" cy="779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solidFill>
                  <a:srgbClr val="C00000"/>
                </a:solidFill>
                <a:latin typeface="+mn-lt"/>
              </a:rPr>
              <a:t>Malicious</a:t>
            </a:r>
            <a:r>
              <a:rPr sz="4400" dirty="0">
                <a:latin typeface="+mn-lt"/>
              </a:rPr>
              <a:t> </a:t>
            </a:r>
            <a:r>
              <a:rPr sz="4400" dirty="0">
                <a:solidFill>
                  <a:schemeClr val="tx1"/>
                </a:solidFill>
                <a:latin typeface="+mn-lt"/>
              </a:rPr>
              <a:t>/</a:t>
            </a:r>
            <a:r>
              <a:rPr sz="4400" dirty="0">
                <a:latin typeface="+mn-lt"/>
              </a:rPr>
              <a:t> </a:t>
            </a:r>
            <a:r>
              <a:rPr sz="4400" dirty="0">
                <a:solidFill>
                  <a:srgbClr val="00B050"/>
                </a:solidFill>
                <a:latin typeface="+mn-lt"/>
              </a:rPr>
              <a:t>Benign</a:t>
            </a:r>
          </a:p>
        </p:txBody>
      </p:sp>
      <p:sp>
        <p:nvSpPr>
          <p:cNvPr id="252" name="Shape 252"/>
          <p:cNvSpPr/>
          <p:nvPr/>
        </p:nvSpPr>
        <p:spPr>
          <a:xfrm>
            <a:off x="15544800" y="2558456"/>
            <a:ext cx="594938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+mn-lt"/>
              </a:rPr>
              <a:t>Operational Data</a:t>
            </a:r>
          </a:p>
        </p:txBody>
      </p:sp>
      <p:pic>
        <p:nvPicPr>
          <p:cNvPr id="25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43997" y="4032420"/>
            <a:ext cx="2350995" cy="182797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16657637" y="6019801"/>
            <a:ext cx="372371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+mn-lt"/>
              </a:rPr>
              <a:t>Trained Classifier</a:t>
            </a:r>
          </a:p>
        </p:txBody>
      </p:sp>
      <p:sp>
        <p:nvSpPr>
          <p:cNvPr id="256" name="Shape 256"/>
          <p:cNvSpPr/>
          <p:nvPr/>
        </p:nvSpPr>
        <p:spPr>
          <a:xfrm>
            <a:off x="13082299" y="4933878"/>
            <a:ext cx="3930899" cy="1"/>
          </a:xfrm>
          <a:prstGeom prst="line">
            <a:avLst/>
          </a:prstGeom>
          <a:ln w="127000">
            <a:solidFill>
              <a:schemeClr val="accent4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259" name="Shape 259"/>
          <p:cNvSpPr/>
          <p:nvPr/>
        </p:nvSpPr>
        <p:spPr>
          <a:xfrm>
            <a:off x="4825594" y="690035"/>
            <a:ext cx="9351683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6600" dirty="0">
                <a:solidFill>
                  <a:schemeClr val="bg1"/>
                </a:solidFill>
                <a:latin typeface="+mn-lt"/>
              </a:rPr>
              <a:t>Training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6600" dirty="0">
                <a:solidFill>
                  <a:schemeClr val="bg1"/>
                </a:solidFill>
                <a:latin typeface="+mn-lt"/>
              </a:rPr>
              <a:t> </a:t>
            </a:r>
            <a:r>
              <a:rPr sz="5400" dirty="0">
                <a:solidFill>
                  <a:schemeClr val="bg1"/>
                </a:solidFill>
                <a:latin typeface="+mn-lt"/>
              </a:rPr>
              <a:t>(Supervised Learning)</a:t>
            </a:r>
          </a:p>
        </p:txBody>
      </p:sp>
      <p:sp>
        <p:nvSpPr>
          <p:cNvPr id="3" name="Oval 2"/>
          <p:cNvSpPr/>
          <p:nvPr/>
        </p:nvSpPr>
        <p:spPr>
          <a:xfrm>
            <a:off x="1454189" y="3551532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33753" y="4253178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35888" y="4316215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07456" y="3603984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87020" y="3894504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51908" y="4694532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20636" y="4102096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547108" y="4025896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547108" y="4618332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144436" y="4559296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32908" y="3873496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004308" y="4084932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02481" y="5227932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854881" y="50926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388281" y="44830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40681" y="4846932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97881" y="4999332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150281" y="5608932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086353" y="55498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629153" y="57022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81553" y="53974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71953" y="55498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4353" y="52450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4353" y="50164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921681" y="47116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57753" y="43306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378881" y="5075532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314953" y="47116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238753" y="4178296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7218778" y="17526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523578" y="19050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675978" y="13716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828378" y="2116436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361778" y="21336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145450" y="20574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8514178" y="18288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047578" y="19812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83650" y="16002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9504778" y="17526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9593250" y="1887836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9440850" y="2268836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8831250" y="22098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7993050" y="16764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8285578" y="16002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764450" y="17526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7383450" y="2116436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2548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38200"/>
            <a:ext cx="2171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>
                <a:solidFill>
                  <a:schemeClr val="bg2"/>
                </a:solidFill>
                <a:latin typeface="+mn-lt"/>
              </a:rPr>
              <a:t>Insert: </a:t>
            </a:r>
            <a:r>
              <a:rPr lang="en-US" sz="6000" dirty="0">
                <a:solidFill>
                  <a:schemeClr val="bg2"/>
                </a:solidFill>
                <a:latin typeface="+mn-lt"/>
              </a:rPr>
              <a:t>	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Threads, </a:t>
            </a:r>
            <a:r>
              <a:rPr lang="en-US" sz="4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ViewerPreferences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/Direction, Metadata, 						Metadata/Length, Metadata/Subtype, Metadata/Type, 					</a:t>
            </a:r>
            <a:r>
              <a:rPr lang="en-US" sz="4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OpenAction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/Contents, </a:t>
            </a:r>
            <a:r>
              <a:rPr lang="en-US" sz="4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OpenAction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/Contents/Filter, 					</a:t>
            </a:r>
            <a:r>
              <a:rPr lang="en-US" sz="4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OpenAction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/Contents/Length, Pages/</a:t>
            </a:r>
            <a:r>
              <a:rPr lang="en-US" sz="4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MediaBox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80597"/>
            <a:ext cx="22202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+mn-lt"/>
              </a:rPr>
              <a:t>Delete: </a:t>
            </a:r>
            <a:r>
              <a:rPr lang="en-US" sz="6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4400" dirty="0" err="1">
                <a:solidFill>
                  <a:srgbClr val="FF7E79"/>
                </a:solidFill>
                <a:latin typeface="Lucida Console" panose="020B0609040504020204" pitchFamily="49" charset="0"/>
              </a:rPr>
              <a:t>AcroForm</a:t>
            </a:r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, Names/</a:t>
            </a:r>
            <a:r>
              <a:rPr lang="en-US" sz="4400" dirty="0" err="1">
                <a:solidFill>
                  <a:srgbClr val="FF7E79"/>
                </a:solidFill>
                <a:latin typeface="Lucida Console" panose="020B0609040504020204" pitchFamily="49" charset="0"/>
              </a:rPr>
              <a:t>JavaSCript</a:t>
            </a:r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/Names/S,</a:t>
            </a:r>
          </a:p>
          <a:p>
            <a:pPr algn="l"/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			</a:t>
            </a:r>
            <a:r>
              <a:rPr lang="en-US" sz="4400" dirty="0" err="1">
                <a:solidFill>
                  <a:srgbClr val="FF7E79"/>
                </a:solidFill>
                <a:latin typeface="Lucida Console" panose="020B0609040504020204" pitchFamily="49" charset="0"/>
              </a:rPr>
              <a:t>AcroForm</a:t>
            </a:r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/DR/Encoding/</a:t>
            </a:r>
            <a:r>
              <a:rPr lang="en-US" sz="4400" dirty="0" err="1">
                <a:solidFill>
                  <a:srgbClr val="FF7E79"/>
                </a:solidFill>
                <a:latin typeface="Lucida Console" panose="020B0609040504020204" pitchFamily="49" charset="0"/>
              </a:rPr>
              <a:t>PDFDocEncoding</a:t>
            </a:r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,</a:t>
            </a:r>
          </a:p>
          <a:p>
            <a:pPr algn="l"/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			</a:t>
            </a:r>
            <a:r>
              <a:rPr lang="en-US" sz="4400" dirty="0" err="1">
                <a:solidFill>
                  <a:srgbClr val="FF7E79"/>
                </a:solidFill>
                <a:latin typeface="Lucida Console" panose="020B0609040504020204" pitchFamily="49" charset="0"/>
              </a:rPr>
              <a:t>AcroForm</a:t>
            </a:r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/DR/Encoding/</a:t>
            </a:r>
            <a:r>
              <a:rPr lang="en-US" sz="4400" dirty="0" err="1">
                <a:solidFill>
                  <a:srgbClr val="FF7E79"/>
                </a:solidFill>
                <a:latin typeface="Lucida Console" panose="020B0609040504020204" pitchFamily="49" charset="0"/>
              </a:rPr>
              <a:t>PDFDocEncoding</a:t>
            </a:r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/Differences,</a:t>
            </a:r>
          </a:p>
          <a:p>
            <a:pPr algn="l"/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			</a:t>
            </a:r>
            <a:r>
              <a:rPr lang="en-US" sz="4400" dirty="0" err="1">
                <a:solidFill>
                  <a:srgbClr val="FF7E79"/>
                </a:solidFill>
                <a:latin typeface="Lucida Console" panose="020B0609040504020204" pitchFamily="49" charset="0"/>
              </a:rPr>
              <a:t>AcroForm</a:t>
            </a:r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/DR/Encoding/</a:t>
            </a:r>
            <a:r>
              <a:rPr lang="en-US" sz="4400" dirty="0" err="1">
                <a:solidFill>
                  <a:srgbClr val="FF7E79"/>
                </a:solidFill>
                <a:latin typeface="Lucida Console" panose="020B0609040504020204" pitchFamily="49" charset="0"/>
              </a:rPr>
              <a:t>PDFDocEncoding</a:t>
            </a:r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/Type, Pages/Rotate,</a:t>
            </a:r>
          </a:p>
          <a:p>
            <a:pPr algn="l"/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	 		</a:t>
            </a:r>
            <a:r>
              <a:rPr lang="en-US" sz="4400" dirty="0" err="1">
                <a:solidFill>
                  <a:srgbClr val="FF7E79"/>
                </a:solidFill>
                <a:latin typeface="Lucida Console" panose="020B0609040504020204" pitchFamily="49" charset="0"/>
              </a:rPr>
              <a:t>AcroForm</a:t>
            </a:r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/Fields, </a:t>
            </a:r>
            <a:r>
              <a:rPr lang="en-US" sz="4400" dirty="0" err="1">
                <a:solidFill>
                  <a:srgbClr val="FF7E79"/>
                </a:solidFill>
                <a:latin typeface="Lucida Console" panose="020B0609040504020204" pitchFamily="49" charset="0"/>
              </a:rPr>
              <a:t>AcroForm</a:t>
            </a:r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/DA, Outlines/Type, Outlines,</a:t>
            </a:r>
          </a:p>
          <a:p>
            <a:pPr algn="l"/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 			Outlines/Count, Pages/Resources/</a:t>
            </a:r>
            <a:r>
              <a:rPr lang="en-US" sz="4400" dirty="0" err="1">
                <a:solidFill>
                  <a:srgbClr val="FF7E79"/>
                </a:solidFill>
                <a:latin typeface="Lucida Console" panose="020B0609040504020204" pitchFamily="49" charset="0"/>
              </a:rPr>
              <a:t>ProcSet</a:t>
            </a:r>
            <a:r>
              <a:rPr lang="en-US" sz="4400" dirty="0">
                <a:solidFill>
                  <a:srgbClr val="FF7E79"/>
                </a:solidFill>
                <a:latin typeface="Lucida Console" panose="020B0609040504020204" pitchFamily="49" charset="0"/>
              </a:rPr>
              <a:t>, Pages/Resources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" y="7315200"/>
            <a:ext cx="2066544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7200" dirty="0">
                <a:latin typeface="+mn-lt"/>
              </a:rPr>
              <a:t>85-step mutation trace evading </a:t>
            </a:r>
            <a:r>
              <a:rPr lang="en-US" sz="7200" dirty="0" err="1">
                <a:latin typeface="+mn-lt"/>
              </a:rPr>
              <a:t>Hidost</a:t>
            </a:r>
            <a:r>
              <a:rPr lang="en-US" sz="7200" dirty="0">
                <a:latin typeface="+mn-lt"/>
              </a:rPr>
              <a:t> </a:t>
            </a:r>
          </a:p>
          <a:p>
            <a:r>
              <a:rPr lang="en-US" sz="7200" dirty="0">
                <a:latin typeface="+mn-lt"/>
              </a:rPr>
              <a:t>Effective for 198/500 seeds</a:t>
            </a:r>
          </a:p>
        </p:txBody>
      </p:sp>
    </p:spTree>
    <p:extLst>
      <p:ext uri="{BB962C8B-B14F-4D97-AF65-F5344CB8AC3E}">
        <p14:creationId xmlns:p14="http://schemas.microsoft.com/office/powerpoint/2010/main" val="58712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147331"/>
              </p:ext>
            </p:extLst>
          </p:nvPr>
        </p:nvGraphicFramePr>
        <p:xfrm>
          <a:off x="457200" y="685800"/>
          <a:ext cx="21183600" cy="85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Execution Cost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5273" y="9239072"/>
            <a:ext cx="18141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+mn-lt"/>
              </a:rPr>
              <a:t>Hours to find all 500 variants on one desktop PC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5410200"/>
            <a:ext cx="5029200" cy="13716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/>
              <a:t>Oracle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16763368" y="5028570"/>
            <a:ext cx="31004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EE7D31"/>
                </a:solidFill>
                <a:latin typeface="+mn-lt"/>
              </a:rPr>
              <a:t>Mutation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18118816" y="5088618"/>
            <a:ext cx="29803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A5A5A5"/>
                </a:solidFill>
                <a:latin typeface="+mn-lt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76347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2"/>
            <a:ext cx="21031200" cy="1936749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Possible Defenses</a:t>
            </a:r>
          </a:p>
        </p:txBody>
      </p:sp>
    </p:spTree>
    <p:extLst>
      <p:ext uri="{BB962C8B-B14F-4D97-AF65-F5344CB8AC3E}">
        <p14:creationId xmlns:p14="http://schemas.microsoft.com/office/powerpoint/2010/main" val="24501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1200"/>
            <a:ext cx="21031200" cy="472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Possible Defense: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Adjust Threshold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63202" y="8458200"/>
            <a:ext cx="11793699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4400" dirty="0">
                <a:latin typeface="+mn-lt"/>
              </a:rPr>
              <a:t>Charles </a:t>
            </a:r>
            <a:r>
              <a:rPr lang="en-US" sz="4400" dirty="0" err="1">
                <a:latin typeface="+mn-lt"/>
              </a:rPr>
              <a:t>Smutz</a:t>
            </a:r>
            <a:r>
              <a:rPr lang="en-US" sz="4400" dirty="0">
                <a:latin typeface="+mn-lt"/>
              </a:rPr>
              <a:t>, </a:t>
            </a:r>
            <a:r>
              <a:rPr lang="en-US" sz="4400" dirty="0" err="1">
                <a:latin typeface="+mn-lt"/>
              </a:rPr>
              <a:t>Angelos</a:t>
            </a:r>
            <a:r>
              <a:rPr lang="en-US" sz="4400" dirty="0">
                <a:latin typeface="+mn-lt"/>
              </a:rPr>
              <a:t> </a:t>
            </a:r>
            <a:r>
              <a:rPr lang="en-US" sz="4400" dirty="0" err="1">
                <a:latin typeface="+mn-lt"/>
              </a:rPr>
              <a:t>Stavrou</a:t>
            </a:r>
            <a:r>
              <a:rPr lang="en-US" sz="4400" dirty="0">
                <a:latin typeface="+mn-lt"/>
              </a:rPr>
              <a:t>. </a:t>
            </a:r>
            <a:r>
              <a:rPr lang="en-US" sz="4400" i="1" dirty="0">
                <a:latin typeface="+mn-lt"/>
              </a:rPr>
              <a:t>When a Tree Falls: Using Diversity in Ensemble Classifiers to Identify Evasion in Malware Detectors</a:t>
            </a:r>
            <a:r>
              <a:rPr lang="en-US" sz="4400" dirty="0">
                <a:latin typeface="+mn-lt"/>
              </a:rPr>
              <a:t>. NDSS 2016.</a:t>
            </a:r>
            <a:endParaRPr 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466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dfrate_threshold_50.png"/>
          <p:cNvPicPr>
            <a:picLocks noChangeAspect="1"/>
          </p:cNvPicPr>
          <p:nvPr/>
        </p:nvPicPr>
        <p:blipFill>
          <a:blip r:embed="rId2">
            <a:alphaModFix/>
            <a:extLst/>
          </a:blip>
          <a:stretch>
            <a:fillRect/>
          </a:stretch>
        </p:blipFill>
        <p:spPr>
          <a:xfrm>
            <a:off x="-533399" y="-1977210"/>
            <a:ext cx="17571235" cy="13098419"/>
          </a:xfrm>
          <a:prstGeom prst="rect">
            <a:avLst/>
          </a:prstGeom>
          <a:ln w="12700">
            <a:miter lim="400000"/>
          </a:ln>
        </p:spPr>
      </p:pic>
      <p:sp>
        <p:nvSpPr>
          <p:cNvPr id="2205" name="Shape 2205"/>
          <p:cNvSpPr/>
          <p:nvPr/>
        </p:nvSpPr>
        <p:spPr>
          <a:xfrm rot="5400000">
            <a:off x="5689879" y="3258848"/>
            <a:ext cx="1235114" cy="2719061"/>
          </a:xfrm>
          <a:prstGeom prst="rightArrow">
            <a:avLst>
              <a:gd name="adj1" fmla="val 43491"/>
              <a:gd name="adj2" fmla="val 3469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" name="TextBox 1"/>
          <p:cNvSpPr txBox="1"/>
          <p:nvPr/>
        </p:nvSpPr>
        <p:spPr>
          <a:xfrm>
            <a:off x="5332896" y="-219165"/>
            <a:ext cx="9313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Malicious Seeds</a:t>
            </a:r>
          </a:p>
        </p:txBody>
      </p:sp>
      <p:sp>
        <p:nvSpPr>
          <p:cNvPr id="2202" name="Shape 2202"/>
          <p:cNvSpPr>
            <a:spLocks noGrp="1"/>
          </p:cNvSpPr>
          <p:nvPr>
            <p:ph type="title"/>
          </p:nvPr>
        </p:nvSpPr>
        <p:spPr>
          <a:xfrm>
            <a:off x="13106400" y="1295402"/>
            <a:ext cx="9144000" cy="1936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dirty="0"/>
              <a:t>Evad</a:t>
            </a:r>
            <a:r>
              <a:rPr lang="en-US" dirty="0"/>
              <a:t>ing </a:t>
            </a:r>
            <a:r>
              <a:rPr dirty="0"/>
              <a:t>PDFrate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7456" y="3689349"/>
            <a:ext cx="14083145" cy="2836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6705601"/>
            <a:ext cx="12504204" cy="118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6396" y="6296890"/>
            <a:ext cx="10167404" cy="1371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5974" y="3429000"/>
            <a:ext cx="90974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Malicious Label Threshold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66991" y="4000181"/>
            <a:ext cx="762000" cy="0"/>
          </a:xfrm>
          <a:prstGeom prst="straightConnector1">
            <a:avLst/>
          </a:prstGeom>
          <a:ln w="57150">
            <a:solidFill>
              <a:srgbClr val="001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00796" y="4572002"/>
            <a:ext cx="10167404" cy="1371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97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6" name="pdfrate_threshold_50.png"/>
          <p:cNvPicPr>
            <a:picLocks noChangeAspect="1"/>
          </p:cNvPicPr>
          <p:nvPr/>
        </p:nvPicPr>
        <p:blipFill>
          <a:blip r:embed="rId2">
            <a:alphaModFix/>
            <a:extLst/>
          </a:blip>
          <a:stretch>
            <a:fillRect/>
          </a:stretch>
        </p:blipFill>
        <p:spPr>
          <a:xfrm>
            <a:off x="-533399" y="-1979315"/>
            <a:ext cx="17571235" cy="1309841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4218667" y="2713871"/>
            <a:ext cx="1048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8000"/>
                </a:solidFill>
                <a:latin typeface="+mn-lt"/>
                <a:ea typeface="Cambria Math" panose="02040503050406030204" pitchFamily="18" charset="0"/>
              </a:rPr>
              <a:t>Discovered Evasive Variants</a:t>
            </a:r>
          </a:p>
        </p:txBody>
      </p:sp>
      <p:sp>
        <p:nvSpPr>
          <p:cNvPr id="18" name="Shape 2202"/>
          <p:cNvSpPr>
            <a:spLocks noGrp="1"/>
          </p:cNvSpPr>
          <p:nvPr>
            <p:ph type="title"/>
          </p:nvPr>
        </p:nvSpPr>
        <p:spPr>
          <a:xfrm>
            <a:off x="10896602" y="-533400"/>
            <a:ext cx="11465461" cy="2553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Adjust threshold?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168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dfrate_threshold_50_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3400" y="-1984248"/>
            <a:ext cx="17577852" cy="1310335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2202"/>
          <p:cNvSpPr>
            <a:spLocks noGrp="1"/>
          </p:cNvSpPr>
          <p:nvPr>
            <p:ph type="title"/>
          </p:nvPr>
        </p:nvSpPr>
        <p:spPr>
          <a:xfrm>
            <a:off x="10896602" y="-533400"/>
            <a:ext cx="11465461" cy="2553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rgbClr val="C00000"/>
                </a:solidFill>
              </a:rPr>
              <a:t>Adjust threshold?</a:t>
            </a:r>
            <a:endParaRPr strike="sngStrike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1" y="7977915"/>
            <a:ext cx="14020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  <a:latin typeface="+mn-lt"/>
              </a:rPr>
              <a:t>Variants </a:t>
            </a:r>
            <a:r>
              <a:rPr lang="en-US" sz="6000">
                <a:solidFill>
                  <a:srgbClr val="0000FF"/>
                </a:solidFill>
                <a:latin typeface="+mn-lt"/>
              </a:rPr>
              <a:t>found with threshold </a:t>
            </a:r>
            <a:r>
              <a:rPr lang="en-US" sz="6000" dirty="0">
                <a:solidFill>
                  <a:srgbClr val="0000FF"/>
                </a:solidFill>
                <a:latin typeface="+mn-lt"/>
              </a:rPr>
              <a:t>= 0.25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2870539"/>
            <a:ext cx="1402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8000"/>
                </a:solidFill>
                <a:latin typeface="+mn-lt"/>
              </a:rPr>
              <a:t>Variants </a:t>
            </a:r>
            <a:r>
              <a:rPr lang="en-US" sz="6000">
                <a:solidFill>
                  <a:srgbClr val="008000"/>
                </a:solidFill>
                <a:latin typeface="+mn-lt"/>
              </a:rPr>
              <a:t>found with threshold </a:t>
            </a:r>
            <a:r>
              <a:rPr lang="en-US" sz="6000" dirty="0">
                <a:solidFill>
                  <a:srgbClr val="008000"/>
                </a:solidFill>
                <a:latin typeface="+mn-lt"/>
              </a:rPr>
              <a:t>= 0.50</a:t>
            </a:r>
          </a:p>
        </p:txBody>
      </p:sp>
    </p:spTree>
    <p:extLst>
      <p:ext uri="{BB962C8B-B14F-4D97-AF65-F5344CB8AC3E}">
        <p14:creationId xmlns:p14="http://schemas.microsoft.com/office/powerpoint/2010/main" val="232099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399" y="-1984248"/>
            <a:ext cx="17577851" cy="13103352"/>
          </a:xfrm>
          <a:prstGeom prst="rect">
            <a:avLst/>
          </a:prstGeom>
        </p:spPr>
      </p:pic>
      <p:sp>
        <p:nvSpPr>
          <p:cNvPr id="4" name="Shape 2202"/>
          <p:cNvSpPr>
            <a:spLocks noGrp="1"/>
          </p:cNvSpPr>
          <p:nvPr>
            <p:ph type="title"/>
          </p:nvPr>
        </p:nvSpPr>
        <p:spPr>
          <a:xfrm>
            <a:off x="13430252" y="-243608"/>
            <a:ext cx="9331861" cy="2518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Hidost16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561373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  <a:latin typeface="+mn-lt"/>
              </a:rPr>
              <a:t>Variants </a:t>
            </a:r>
            <a:r>
              <a:rPr lang="en-US" sz="6000">
                <a:solidFill>
                  <a:srgbClr val="0000FF"/>
                </a:solidFill>
                <a:latin typeface="+mn-lt"/>
              </a:rPr>
              <a:t>found with threshold </a:t>
            </a:r>
            <a:r>
              <a:rPr lang="en-US" sz="6000" dirty="0">
                <a:solidFill>
                  <a:srgbClr val="0000FF"/>
                </a:solidFill>
                <a:latin typeface="+mn-lt"/>
              </a:rPr>
              <a:t>= 0.25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87053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8000"/>
                </a:solidFill>
                <a:latin typeface="+mn-lt"/>
              </a:rPr>
              <a:t>Variants </a:t>
            </a:r>
            <a:r>
              <a:rPr lang="en-US" sz="6000">
                <a:solidFill>
                  <a:srgbClr val="008000"/>
                </a:solidFill>
                <a:latin typeface="+mn-lt"/>
              </a:rPr>
              <a:t>found with threshold </a:t>
            </a:r>
            <a:r>
              <a:rPr lang="en-US" sz="6000" dirty="0">
                <a:solidFill>
                  <a:srgbClr val="008000"/>
                </a:solidFill>
                <a:latin typeface="+mn-lt"/>
              </a:rPr>
              <a:t>= 0.50</a:t>
            </a:r>
          </a:p>
        </p:txBody>
      </p:sp>
    </p:spTree>
    <p:extLst>
      <p:ext uri="{BB962C8B-B14F-4D97-AF65-F5344CB8AC3E}">
        <p14:creationId xmlns:p14="http://schemas.microsoft.com/office/powerpoint/2010/main" val="118966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034433" y="1774519"/>
            <a:ext cx="9325618" cy="8033176"/>
          </a:xfrm>
          <a:prstGeom prst="roundRect">
            <a:avLst>
              <a:gd name="adj" fmla="val 13097"/>
            </a:avLst>
          </a:prstGeom>
          <a:solidFill>
            <a:srgbClr val="521B9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37" name="Shape 237"/>
          <p:cNvSpPr/>
          <p:nvPr/>
        </p:nvSpPr>
        <p:spPr>
          <a:xfrm>
            <a:off x="457202" y="7636692"/>
            <a:ext cx="403745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rPr>
              <a:t>Labelled</a:t>
            </a:r>
          </a:p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rPr>
              <a:t>Training Data</a:t>
            </a:r>
          </a:p>
        </p:txBody>
      </p:sp>
      <p:sp>
        <p:nvSpPr>
          <p:cNvPr id="238" name="Shape 238"/>
          <p:cNvSpPr/>
          <p:nvPr/>
        </p:nvSpPr>
        <p:spPr>
          <a:xfrm>
            <a:off x="11186971" y="7612133"/>
            <a:ext cx="223477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000">
                <a:solidFill>
                  <a:schemeClr val="bg1"/>
                </a:solidFill>
                <a:latin typeface="+mn-lt"/>
              </a:rPr>
              <a:t>ML</a:t>
            </a:r>
          </a:p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000">
                <a:solidFill>
                  <a:schemeClr val="bg1"/>
                </a:solidFill>
                <a:latin typeface="+mn-lt"/>
              </a:rPr>
              <a:t>Algorithm</a:t>
            </a:r>
          </a:p>
        </p:txBody>
      </p:sp>
      <p:pic>
        <p:nvPicPr>
          <p:cNvPr id="239" name="pasted-image-filtered.png"/>
          <p:cNvPicPr>
            <a:picLocks noChangeAspect="1"/>
          </p:cNvPicPr>
          <p:nvPr/>
        </p:nvPicPr>
        <p:blipFill>
          <a:blip r:embed="rId2">
            <a:lum bright="70000" contrast="-70000"/>
            <a:extLst/>
          </a:blip>
          <a:srcRect l="4284" t="1953" r="4502" b="1959"/>
          <a:stretch>
            <a:fillRect/>
          </a:stretch>
        </p:blipFill>
        <p:spPr>
          <a:xfrm>
            <a:off x="11473591" y="5489106"/>
            <a:ext cx="1465229" cy="1660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37" y="0"/>
                </a:moveTo>
                <a:cubicBezTo>
                  <a:pt x="10542" y="0"/>
                  <a:pt x="10202" y="9"/>
                  <a:pt x="9880" y="19"/>
                </a:cubicBezTo>
                <a:cubicBezTo>
                  <a:pt x="9263" y="41"/>
                  <a:pt x="8971" y="94"/>
                  <a:pt x="8804" y="229"/>
                </a:cubicBezTo>
                <a:cubicBezTo>
                  <a:pt x="8790" y="242"/>
                  <a:pt x="8779" y="259"/>
                  <a:pt x="8765" y="272"/>
                </a:cubicBezTo>
                <a:cubicBezTo>
                  <a:pt x="8690" y="347"/>
                  <a:pt x="8632" y="435"/>
                  <a:pt x="8570" y="557"/>
                </a:cubicBezTo>
                <a:cubicBezTo>
                  <a:pt x="8525" y="644"/>
                  <a:pt x="8518" y="698"/>
                  <a:pt x="8498" y="761"/>
                </a:cubicBezTo>
                <a:cubicBezTo>
                  <a:pt x="8463" y="918"/>
                  <a:pt x="8458" y="1080"/>
                  <a:pt x="8504" y="1232"/>
                </a:cubicBezTo>
                <a:cubicBezTo>
                  <a:pt x="8539" y="1341"/>
                  <a:pt x="8580" y="1422"/>
                  <a:pt x="8622" y="1498"/>
                </a:cubicBezTo>
                <a:cubicBezTo>
                  <a:pt x="8635" y="1522"/>
                  <a:pt x="8646" y="1551"/>
                  <a:pt x="8661" y="1572"/>
                </a:cubicBezTo>
                <a:cubicBezTo>
                  <a:pt x="8668" y="1583"/>
                  <a:pt x="8673" y="1594"/>
                  <a:pt x="8680" y="1603"/>
                </a:cubicBezTo>
                <a:cubicBezTo>
                  <a:pt x="8738" y="1677"/>
                  <a:pt x="8807" y="1734"/>
                  <a:pt x="8902" y="1777"/>
                </a:cubicBezTo>
                <a:cubicBezTo>
                  <a:pt x="8962" y="1804"/>
                  <a:pt x="9056" y="1820"/>
                  <a:pt x="9137" y="1839"/>
                </a:cubicBezTo>
                <a:cubicBezTo>
                  <a:pt x="9202" y="1853"/>
                  <a:pt x="9250" y="1872"/>
                  <a:pt x="9333" y="1882"/>
                </a:cubicBezTo>
                <a:cubicBezTo>
                  <a:pt x="9514" y="1905"/>
                  <a:pt x="9737" y="1919"/>
                  <a:pt x="10024" y="1932"/>
                </a:cubicBezTo>
                <a:lnTo>
                  <a:pt x="11054" y="1975"/>
                </a:lnTo>
                <a:lnTo>
                  <a:pt x="11080" y="2904"/>
                </a:lnTo>
                <a:cubicBezTo>
                  <a:pt x="11104" y="3742"/>
                  <a:pt x="11094" y="3847"/>
                  <a:pt x="10924" y="3993"/>
                </a:cubicBezTo>
                <a:cubicBezTo>
                  <a:pt x="10669" y="4212"/>
                  <a:pt x="10668" y="4745"/>
                  <a:pt x="10924" y="4965"/>
                </a:cubicBezTo>
                <a:cubicBezTo>
                  <a:pt x="11061" y="5083"/>
                  <a:pt x="11107" y="5216"/>
                  <a:pt x="11087" y="5442"/>
                </a:cubicBezTo>
                <a:cubicBezTo>
                  <a:pt x="11075" y="5577"/>
                  <a:pt x="11063" y="5649"/>
                  <a:pt x="11028" y="5689"/>
                </a:cubicBezTo>
                <a:cubicBezTo>
                  <a:pt x="11028" y="5690"/>
                  <a:pt x="11022" y="5689"/>
                  <a:pt x="11022" y="5689"/>
                </a:cubicBezTo>
                <a:cubicBezTo>
                  <a:pt x="11011" y="5702"/>
                  <a:pt x="10992" y="5708"/>
                  <a:pt x="10976" y="5714"/>
                </a:cubicBezTo>
                <a:cubicBezTo>
                  <a:pt x="10967" y="5718"/>
                  <a:pt x="10961" y="5725"/>
                  <a:pt x="10950" y="5727"/>
                </a:cubicBezTo>
                <a:cubicBezTo>
                  <a:pt x="10923" y="5730"/>
                  <a:pt x="10887" y="5730"/>
                  <a:pt x="10846" y="5727"/>
                </a:cubicBezTo>
                <a:cubicBezTo>
                  <a:pt x="10840" y="5726"/>
                  <a:pt x="10832" y="5727"/>
                  <a:pt x="10826" y="5727"/>
                </a:cubicBezTo>
                <a:cubicBezTo>
                  <a:pt x="10809" y="5725"/>
                  <a:pt x="10791" y="5726"/>
                  <a:pt x="10774" y="5727"/>
                </a:cubicBezTo>
                <a:cubicBezTo>
                  <a:pt x="10727" y="5724"/>
                  <a:pt x="10693" y="5731"/>
                  <a:pt x="10657" y="5739"/>
                </a:cubicBezTo>
                <a:cubicBezTo>
                  <a:pt x="10626" y="5747"/>
                  <a:pt x="10600" y="5758"/>
                  <a:pt x="10572" y="5770"/>
                </a:cubicBezTo>
                <a:cubicBezTo>
                  <a:pt x="10530" y="5796"/>
                  <a:pt x="10490" y="5823"/>
                  <a:pt x="10461" y="5875"/>
                </a:cubicBezTo>
                <a:cubicBezTo>
                  <a:pt x="10421" y="5946"/>
                  <a:pt x="10409" y="6010"/>
                  <a:pt x="10441" y="6086"/>
                </a:cubicBezTo>
                <a:cubicBezTo>
                  <a:pt x="10496" y="6174"/>
                  <a:pt x="10598" y="6309"/>
                  <a:pt x="10787" y="6500"/>
                </a:cubicBezTo>
                <a:cubicBezTo>
                  <a:pt x="10788" y="6502"/>
                  <a:pt x="10792" y="6499"/>
                  <a:pt x="10793" y="6500"/>
                </a:cubicBezTo>
                <a:cubicBezTo>
                  <a:pt x="11091" y="6803"/>
                  <a:pt x="11182" y="6946"/>
                  <a:pt x="11093" y="6977"/>
                </a:cubicBezTo>
                <a:cubicBezTo>
                  <a:pt x="11024" y="7001"/>
                  <a:pt x="10424" y="7033"/>
                  <a:pt x="9763" y="7045"/>
                </a:cubicBezTo>
                <a:lnTo>
                  <a:pt x="8557" y="7070"/>
                </a:lnTo>
                <a:lnTo>
                  <a:pt x="8530" y="7423"/>
                </a:lnTo>
                <a:cubicBezTo>
                  <a:pt x="8485" y="8030"/>
                  <a:pt x="8448" y="8037"/>
                  <a:pt x="7996" y="7559"/>
                </a:cubicBezTo>
                <a:cubicBezTo>
                  <a:pt x="7526" y="7063"/>
                  <a:pt x="7188" y="7014"/>
                  <a:pt x="7109" y="7361"/>
                </a:cubicBezTo>
                <a:cubicBezTo>
                  <a:pt x="7102" y="7412"/>
                  <a:pt x="7093" y="7429"/>
                  <a:pt x="7089" y="7510"/>
                </a:cubicBezTo>
                <a:cubicBezTo>
                  <a:pt x="7088" y="7532"/>
                  <a:pt x="7080" y="7548"/>
                  <a:pt x="7070" y="7565"/>
                </a:cubicBezTo>
                <a:cubicBezTo>
                  <a:pt x="7061" y="7582"/>
                  <a:pt x="7041" y="7596"/>
                  <a:pt x="7011" y="7609"/>
                </a:cubicBezTo>
                <a:cubicBezTo>
                  <a:pt x="6821" y="7684"/>
                  <a:pt x="6137" y="7694"/>
                  <a:pt x="3567" y="7726"/>
                </a:cubicBezTo>
                <a:lnTo>
                  <a:pt x="52" y="7770"/>
                </a:lnTo>
                <a:lnTo>
                  <a:pt x="26" y="12221"/>
                </a:lnTo>
                <a:lnTo>
                  <a:pt x="0" y="16678"/>
                </a:lnTo>
                <a:lnTo>
                  <a:pt x="535" y="16703"/>
                </a:lnTo>
                <a:lnTo>
                  <a:pt x="1070" y="16728"/>
                </a:lnTo>
                <a:lnTo>
                  <a:pt x="1096" y="17056"/>
                </a:lnTo>
                <a:lnTo>
                  <a:pt x="1122" y="17390"/>
                </a:lnTo>
                <a:lnTo>
                  <a:pt x="3965" y="17365"/>
                </a:lnTo>
                <a:lnTo>
                  <a:pt x="6802" y="17341"/>
                </a:lnTo>
                <a:lnTo>
                  <a:pt x="6802" y="16418"/>
                </a:lnTo>
                <a:lnTo>
                  <a:pt x="6802" y="15496"/>
                </a:lnTo>
                <a:lnTo>
                  <a:pt x="5550" y="15477"/>
                </a:lnTo>
                <a:cubicBezTo>
                  <a:pt x="4863" y="15465"/>
                  <a:pt x="4246" y="15428"/>
                  <a:pt x="4174" y="15403"/>
                </a:cubicBezTo>
                <a:cubicBezTo>
                  <a:pt x="4127" y="15387"/>
                  <a:pt x="4126" y="15347"/>
                  <a:pt x="4174" y="15273"/>
                </a:cubicBezTo>
                <a:cubicBezTo>
                  <a:pt x="4224" y="15197"/>
                  <a:pt x="4322" y="15085"/>
                  <a:pt x="4480" y="14932"/>
                </a:cubicBezTo>
                <a:cubicBezTo>
                  <a:pt x="4744" y="14679"/>
                  <a:pt x="4855" y="14546"/>
                  <a:pt x="4872" y="14431"/>
                </a:cubicBezTo>
                <a:cubicBezTo>
                  <a:pt x="4877" y="14393"/>
                  <a:pt x="4878" y="14357"/>
                  <a:pt x="4865" y="14320"/>
                </a:cubicBezTo>
                <a:cubicBezTo>
                  <a:pt x="4841" y="14248"/>
                  <a:pt x="4810" y="14203"/>
                  <a:pt x="4761" y="14177"/>
                </a:cubicBezTo>
                <a:cubicBezTo>
                  <a:pt x="4712" y="14151"/>
                  <a:pt x="4645" y="14142"/>
                  <a:pt x="4552" y="14152"/>
                </a:cubicBezTo>
                <a:lnTo>
                  <a:pt x="4304" y="14183"/>
                </a:lnTo>
                <a:lnTo>
                  <a:pt x="4304" y="13348"/>
                </a:lnTo>
                <a:lnTo>
                  <a:pt x="4304" y="12512"/>
                </a:lnTo>
                <a:lnTo>
                  <a:pt x="6241" y="12487"/>
                </a:lnTo>
                <a:cubicBezTo>
                  <a:pt x="6892" y="12479"/>
                  <a:pt x="7400" y="12456"/>
                  <a:pt x="7774" y="12431"/>
                </a:cubicBezTo>
                <a:cubicBezTo>
                  <a:pt x="8018" y="12415"/>
                  <a:pt x="8257" y="12400"/>
                  <a:pt x="8276" y="12382"/>
                </a:cubicBezTo>
                <a:cubicBezTo>
                  <a:pt x="8328" y="12332"/>
                  <a:pt x="8400" y="12329"/>
                  <a:pt x="8459" y="12376"/>
                </a:cubicBezTo>
                <a:cubicBezTo>
                  <a:pt x="8513" y="12419"/>
                  <a:pt x="9102" y="12600"/>
                  <a:pt x="9763" y="12778"/>
                </a:cubicBezTo>
                <a:cubicBezTo>
                  <a:pt x="10424" y="12956"/>
                  <a:pt x="10998" y="13136"/>
                  <a:pt x="11041" y="13174"/>
                </a:cubicBezTo>
                <a:cubicBezTo>
                  <a:pt x="11085" y="13211"/>
                  <a:pt x="11114" y="13813"/>
                  <a:pt x="11107" y="14505"/>
                </a:cubicBezTo>
                <a:cubicBezTo>
                  <a:pt x="11100" y="15063"/>
                  <a:pt x="11095" y="15382"/>
                  <a:pt x="11067" y="15582"/>
                </a:cubicBezTo>
                <a:cubicBezTo>
                  <a:pt x="11040" y="15783"/>
                  <a:pt x="10991" y="15861"/>
                  <a:pt x="10911" y="15942"/>
                </a:cubicBezTo>
                <a:cubicBezTo>
                  <a:pt x="10667" y="16188"/>
                  <a:pt x="10677" y="16695"/>
                  <a:pt x="10924" y="16907"/>
                </a:cubicBezTo>
                <a:cubicBezTo>
                  <a:pt x="11087" y="17048"/>
                  <a:pt x="11104" y="17155"/>
                  <a:pt x="11080" y="17731"/>
                </a:cubicBezTo>
                <a:lnTo>
                  <a:pt x="11054" y="18399"/>
                </a:lnTo>
                <a:lnTo>
                  <a:pt x="10793" y="18375"/>
                </a:lnTo>
                <a:cubicBezTo>
                  <a:pt x="10649" y="18372"/>
                  <a:pt x="10494" y="18430"/>
                  <a:pt x="10415" y="18517"/>
                </a:cubicBezTo>
                <a:cubicBezTo>
                  <a:pt x="10396" y="18580"/>
                  <a:pt x="10405" y="18642"/>
                  <a:pt x="10435" y="18715"/>
                </a:cubicBezTo>
                <a:cubicBezTo>
                  <a:pt x="10485" y="18800"/>
                  <a:pt x="10592" y="18938"/>
                  <a:pt x="10780" y="19130"/>
                </a:cubicBezTo>
                <a:cubicBezTo>
                  <a:pt x="10816" y="19164"/>
                  <a:pt x="10817" y="19185"/>
                  <a:pt x="10859" y="19223"/>
                </a:cubicBezTo>
                <a:cubicBezTo>
                  <a:pt x="11039" y="19387"/>
                  <a:pt x="11166" y="19554"/>
                  <a:pt x="11139" y="19594"/>
                </a:cubicBezTo>
                <a:cubicBezTo>
                  <a:pt x="11139" y="19595"/>
                  <a:pt x="11127" y="19599"/>
                  <a:pt x="11126" y="19600"/>
                </a:cubicBezTo>
                <a:cubicBezTo>
                  <a:pt x="11125" y="19602"/>
                  <a:pt x="11134" y="19611"/>
                  <a:pt x="11133" y="19613"/>
                </a:cubicBezTo>
                <a:cubicBezTo>
                  <a:pt x="11100" y="19644"/>
                  <a:pt x="10643" y="19667"/>
                  <a:pt x="10115" y="19668"/>
                </a:cubicBezTo>
                <a:cubicBezTo>
                  <a:pt x="10105" y="19668"/>
                  <a:pt x="10099" y="19668"/>
                  <a:pt x="10089" y="19668"/>
                </a:cubicBezTo>
                <a:cubicBezTo>
                  <a:pt x="10086" y="19668"/>
                  <a:pt x="10086" y="19668"/>
                  <a:pt x="10083" y="19668"/>
                </a:cubicBezTo>
                <a:cubicBezTo>
                  <a:pt x="10050" y="19668"/>
                  <a:pt x="10036" y="19674"/>
                  <a:pt x="10004" y="19675"/>
                </a:cubicBezTo>
                <a:cubicBezTo>
                  <a:pt x="9763" y="19676"/>
                  <a:pt x="9544" y="19682"/>
                  <a:pt x="9378" y="19699"/>
                </a:cubicBezTo>
                <a:cubicBezTo>
                  <a:pt x="9195" y="19719"/>
                  <a:pt x="9055" y="19750"/>
                  <a:pt x="8941" y="19798"/>
                </a:cubicBezTo>
                <a:cubicBezTo>
                  <a:pt x="8918" y="19809"/>
                  <a:pt x="8904" y="19818"/>
                  <a:pt x="8883" y="19829"/>
                </a:cubicBezTo>
                <a:cubicBezTo>
                  <a:pt x="8850" y="19848"/>
                  <a:pt x="8813" y="19869"/>
                  <a:pt x="8785" y="19891"/>
                </a:cubicBezTo>
                <a:cubicBezTo>
                  <a:pt x="8780" y="19895"/>
                  <a:pt x="8776" y="19900"/>
                  <a:pt x="8772" y="19904"/>
                </a:cubicBezTo>
                <a:cubicBezTo>
                  <a:pt x="8738" y="19933"/>
                  <a:pt x="8708" y="19966"/>
                  <a:pt x="8680" y="20003"/>
                </a:cubicBezTo>
                <a:cubicBezTo>
                  <a:pt x="8655" y="20036"/>
                  <a:pt x="8637" y="20086"/>
                  <a:pt x="8615" y="20127"/>
                </a:cubicBezTo>
                <a:cubicBezTo>
                  <a:pt x="8577" y="20198"/>
                  <a:pt x="8535" y="20267"/>
                  <a:pt x="8504" y="20362"/>
                </a:cubicBezTo>
                <a:cubicBezTo>
                  <a:pt x="8457" y="20516"/>
                  <a:pt x="8458" y="20676"/>
                  <a:pt x="8491" y="20832"/>
                </a:cubicBezTo>
                <a:cubicBezTo>
                  <a:pt x="8512" y="20897"/>
                  <a:pt x="8523" y="20953"/>
                  <a:pt x="8570" y="21043"/>
                </a:cubicBezTo>
                <a:cubicBezTo>
                  <a:pt x="8663" y="21224"/>
                  <a:pt x="8841" y="21418"/>
                  <a:pt x="8967" y="21482"/>
                </a:cubicBezTo>
                <a:cubicBezTo>
                  <a:pt x="8973" y="21485"/>
                  <a:pt x="8981" y="21486"/>
                  <a:pt x="8987" y="21489"/>
                </a:cubicBezTo>
                <a:cubicBezTo>
                  <a:pt x="9157" y="21563"/>
                  <a:pt x="9851" y="21598"/>
                  <a:pt x="11335" y="21600"/>
                </a:cubicBezTo>
                <a:lnTo>
                  <a:pt x="11407" y="21600"/>
                </a:lnTo>
                <a:cubicBezTo>
                  <a:pt x="13326" y="21600"/>
                  <a:pt x="13583" y="21584"/>
                  <a:pt x="13787" y="21439"/>
                </a:cubicBezTo>
                <a:lnTo>
                  <a:pt x="13878" y="21346"/>
                </a:lnTo>
                <a:cubicBezTo>
                  <a:pt x="13991" y="21240"/>
                  <a:pt x="14073" y="21131"/>
                  <a:pt x="14133" y="21018"/>
                </a:cubicBezTo>
                <a:cubicBezTo>
                  <a:pt x="14142" y="20996"/>
                  <a:pt x="14151" y="20978"/>
                  <a:pt x="14159" y="20956"/>
                </a:cubicBezTo>
                <a:cubicBezTo>
                  <a:pt x="14188" y="20887"/>
                  <a:pt x="14201" y="20815"/>
                  <a:pt x="14211" y="20746"/>
                </a:cubicBezTo>
                <a:cubicBezTo>
                  <a:pt x="14220" y="20678"/>
                  <a:pt x="14217" y="20609"/>
                  <a:pt x="14211" y="20541"/>
                </a:cubicBezTo>
                <a:cubicBezTo>
                  <a:pt x="14184" y="20329"/>
                  <a:pt x="14085" y="20119"/>
                  <a:pt x="13878" y="19922"/>
                </a:cubicBezTo>
                <a:cubicBezTo>
                  <a:pt x="13833" y="19879"/>
                  <a:pt x="13798" y="19853"/>
                  <a:pt x="13761" y="19823"/>
                </a:cubicBezTo>
                <a:cubicBezTo>
                  <a:pt x="13737" y="19807"/>
                  <a:pt x="13714" y="19787"/>
                  <a:pt x="13689" y="19774"/>
                </a:cubicBezTo>
                <a:cubicBezTo>
                  <a:pt x="13630" y="19743"/>
                  <a:pt x="13565" y="19714"/>
                  <a:pt x="13480" y="19699"/>
                </a:cubicBezTo>
                <a:cubicBezTo>
                  <a:pt x="13314" y="19670"/>
                  <a:pt x="13058" y="19669"/>
                  <a:pt x="12607" y="19668"/>
                </a:cubicBezTo>
                <a:cubicBezTo>
                  <a:pt x="12601" y="19668"/>
                  <a:pt x="12599" y="19668"/>
                  <a:pt x="12593" y="19668"/>
                </a:cubicBezTo>
                <a:cubicBezTo>
                  <a:pt x="12321" y="19668"/>
                  <a:pt x="12068" y="19667"/>
                  <a:pt x="11876" y="19656"/>
                </a:cubicBezTo>
                <a:cubicBezTo>
                  <a:pt x="11874" y="19656"/>
                  <a:pt x="11871" y="19656"/>
                  <a:pt x="11870" y="19656"/>
                </a:cubicBezTo>
                <a:cubicBezTo>
                  <a:pt x="11678" y="19645"/>
                  <a:pt x="11555" y="19623"/>
                  <a:pt x="11537" y="19607"/>
                </a:cubicBezTo>
                <a:cubicBezTo>
                  <a:pt x="11502" y="19573"/>
                  <a:pt x="11661" y="19363"/>
                  <a:pt x="11896" y="19136"/>
                </a:cubicBezTo>
                <a:cubicBezTo>
                  <a:pt x="12041" y="18996"/>
                  <a:pt x="12117" y="18904"/>
                  <a:pt x="12176" y="18820"/>
                </a:cubicBezTo>
                <a:cubicBezTo>
                  <a:pt x="12231" y="18743"/>
                  <a:pt x="12260" y="18679"/>
                  <a:pt x="12274" y="18622"/>
                </a:cubicBezTo>
                <a:cubicBezTo>
                  <a:pt x="12275" y="18591"/>
                  <a:pt x="12271" y="18567"/>
                  <a:pt x="12261" y="18536"/>
                </a:cubicBezTo>
                <a:cubicBezTo>
                  <a:pt x="12245" y="18489"/>
                  <a:pt x="12220" y="18469"/>
                  <a:pt x="12196" y="18443"/>
                </a:cubicBezTo>
                <a:cubicBezTo>
                  <a:pt x="12144" y="18416"/>
                  <a:pt x="12079" y="18394"/>
                  <a:pt x="11980" y="18393"/>
                </a:cubicBezTo>
                <a:lnTo>
                  <a:pt x="11707" y="18393"/>
                </a:lnTo>
                <a:lnTo>
                  <a:pt x="11680" y="17743"/>
                </a:lnTo>
                <a:cubicBezTo>
                  <a:pt x="11680" y="17742"/>
                  <a:pt x="11680" y="17738"/>
                  <a:pt x="11680" y="17737"/>
                </a:cubicBezTo>
                <a:cubicBezTo>
                  <a:pt x="11661" y="17153"/>
                  <a:pt x="11686" y="17054"/>
                  <a:pt x="11889" y="16821"/>
                </a:cubicBezTo>
                <a:lnTo>
                  <a:pt x="12117" y="16554"/>
                </a:lnTo>
                <a:lnTo>
                  <a:pt x="12522" y="16932"/>
                </a:lnTo>
                <a:cubicBezTo>
                  <a:pt x="12646" y="17048"/>
                  <a:pt x="12758" y="17138"/>
                  <a:pt x="12861" y="17198"/>
                </a:cubicBezTo>
                <a:cubicBezTo>
                  <a:pt x="12964" y="17260"/>
                  <a:pt x="13060" y="17292"/>
                  <a:pt x="13135" y="17297"/>
                </a:cubicBezTo>
                <a:cubicBezTo>
                  <a:pt x="13284" y="17308"/>
                  <a:pt x="13370" y="17209"/>
                  <a:pt x="13370" y="16994"/>
                </a:cubicBezTo>
                <a:lnTo>
                  <a:pt x="13370" y="16728"/>
                </a:lnTo>
                <a:lnTo>
                  <a:pt x="14615" y="16728"/>
                </a:lnTo>
                <a:lnTo>
                  <a:pt x="15867" y="16728"/>
                </a:lnTo>
                <a:lnTo>
                  <a:pt x="15893" y="17056"/>
                </a:lnTo>
                <a:lnTo>
                  <a:pt x="15926" y="17390"/>
                </a:lnTo>
                <a:lnTo>
                  <a:pt x="18763" y="17365"/>
                </a:lnTo>
                <a:lnTo>
                  <a:pt x="21600" y="17341"/>
                </a:lnTo>
                <a:lnTo>
                  <a:pt x="21600" y="16418"/>
                </a:lnTo>
                <a:lnTo>
                  <a:pt x="21600" y="15496"/>
                </a:lnTo>
                <a:lnTo>
                  <a:pt x="20354" y="15477"/>
                </a:lnTo>
                <a:cubicBezTo>
                  <a:pt x="19668" y="15465"/>
                  <a:pt x="19044" y="15428"/>
                  <a:pt x="18972" y="15403"/>
                </a:cubicBezTo>
                <a:cubicBezTo>
                  <a:pt x="18925" y="15387"/>
                  <a:pt x="18923" y="15347"/>
                  <a:pt x="18972" y="15273"/>
                </a:cubicBezTo>
                <a:cubicBezTo>
                  <a:pt x="19022" y="15197"/>
                  <a:pt x="19126" y="15085"/>
                  <a:pt x="19285" y="14932"/>
                </a:cubicBezTo>
                <a:cubicBezTo>
                  <a:pt x="19548" y="14679"/>
                  <a:pt x="19659" y="14546"/>
                  <a:pt x="19676" y="14431"/>
                </a:cubicBezTo>
                <a:cubicBezTo>
                  <a:pt x="19682" y="14393"/>
                  <a:pt x="19676" y="14357"/>
                  <a:pt x="19663" y="14320"/>
                </a:cubicBezTo>
                <a:cubicBezTo>
                  <a:pt x="19639" y="14248"/>
                  <a:pt x="19608" y="14203"/>
                  <a:pt x="19559" y="14177"/>
                </a:cubicBezTo>
                <a:cubicBezTo>
                  <a:pt x="19510" y="14151"/>
                  <a:pt x="19443" y="14142"/>
                  <a:pt x="19350" y="14152"/>
                </a:cubicBezTo>
                <a:lnTo>
                  <a:pt x="19102" y="14183"/>
                </a:lnTo>
                <a:lnTo>
                  <a:pt x="19057" y="13081"/>
                </a:lnTo>
                <a:lnTo>
                  <a:pt x="19011" y="11986"/>
                </a:lnTo>
                <a:lnTo>
                  <a:pt x="16754" y="11961"/>
                </a:lnTo>
                <a:cubicBezTo>
                  <a:pt x="15345" y="11946"/>
                  <a:pt x="14457" y="11974"/>
                  <a:pt x="14400" y="12029"/>
                </a:cubicBezTo>
                <a:cubicBezTo>
                  <a:pt x="14348" y="12079"/>
                  <a:pt x="14268" y="12084"/>
                  <a:pt x="14211" y="12041"/>
                </a:cubicBezTo>
                <a:cubicBezTo>
                  <a:pt x="14156" y="12000"/>
                  <a:pt x="13548" y="11815"/>
                  <a:pt x="12861" y="11633"/>
                </a:cubicBezTo>
                <a:cubicBezTo>
                  <a:pt x="12174" y="11451"/>
                  <a:pt x="11573" y="11265"/>
                  <a:pt x="11524" y="11224"/>
                </a:cubicBezTo>
                <a:cubicBezTo>
                  <a:pt x="11497" y="11201"/>
                  <a:pt x="11520" y="11139"/>
                  <a:pt x="11583" y="11051"/>
                </a:cubicBezTo>
                <a:cubicBezTo>
                  <a:pt x="11645" y="10963"/>
                  <a:pt x="11748" y="10852"/>
                  <a:pt x="11883" y="10723"/>
                </a:cubicBezTo>
                <a:cubicBezTo>
                  <a:pt x="12059" y="10552"/>
                  <a:pt x="12164" y="10438"/>
                  <a:pt x="12222" y="10345"/>
                </a:cubicBezTo>
                <a:cubicBezTo>
                  <a:pt x="12279" y="10252"/>
                  <a:pt x="12286" y="10179"/>
                  <a:pt x="12261" y="10104"/>
                </a:cubicBezTo>
                <a:cubicBezTo>
                  <a:pt x="12237" y="10032"/>
                  <a:pt x="12205" y="9987"/>
                  <a:pt x="12157" y="9961"/>
                </a:cubicBezTo>
                <a:cubicBezTo>
                  <a:pt x="12108" y="9935"/>
                  <a:pt x="12041" y="9926"/>
                  <a:pt x="11948" y="9936"/>
                </a:cubicBezTo>
                <a:cubicBezTo>
                  <a:pt x="11888" y="9943"/>
                  <a:pt x="11845" y="9947"/>
                  <a:pt x="11811" y="9943"/>
                </a:cubicBezTo>
                <a:cubicBezTo>
                  <a:pt x="11776" y="9938"/>
                  <a:pt x="11755" y="9928"/>
                  <a:pt x="11739" y="9899"/>
                </a:cubicBezTo>
                <a:cubicBezTo>
                  <a:pt x="11708" y="9841"/>
                  <a:pt x="11707" y="9720"/>
                  <a:pt x="11707" y="9484"/>
                </a:cubicBezTo>
                <a:lnTo>
                  <a:pt x="11707" y="9002"/>
                </a:lnTo>
                <a:lnTo>
                  <a:pt x="12952" y="8958"/>
                </a:lnTo>
                <a:lnTo>
                  <a:pt x="14204" y="8915"/>
                </a:lnTo>
                <a:lnTo>
                  <a:pt x="14204" y="7992"/>
                </a:lnTo>
                <a:lnTo>
                  <a:pt x="14204" y="7070"/>
                </a:lnTo>
                <a:lnTo>
                  <a:pt x="12952" y="7045"/>
                </a:lnTo>
                <a:cubicBezTo>
                  <a:pt x="12265" y="7033"/>
                  <a:pt x="11642" y="7002"/>
                  <a:pt x="11570" y="6977"/>
                </a:cubicBezTo>
                <a:cubicBezTo>
                  <a:pt x="11523" y="6961"/>
                  <a:pt x="11528" y="6915"/>
                  <a:pt x="11576" y="6841"/>
                </a:cubicBezTo>
                <a:cubicBezTo>
                  <a:pt x="11626" y="6765"/>
                  <a:pt x="11724" y="6653"/>
                  <a:pt x="11883" y="6500"/>
                </a:cubicBezTo>
                <a:cubicBezTo>
                  <a:pt x="12146" y="6247"/>
                  <a:pt x="12257" y="6114"/>
                  <a:pt x="12274" y="5999"/>
                </a:cubicBezTo>
                <a:cubicBezTo>
                  <a:pt x="12280" y="5961"/>
                  <a:pt x="12274" y="5925"/>
                  <a:pt x="12261" y="5888"/>
                </a:cubicBezTo>
                <a:cubicBezTo>
                  <a:pt x="12237" y="5816"/>
                  <a:pt x="12205" y="5771"/>
                  <a:pt x="12157" y="5745"/>
                </a:cubicBezTo>
                <a:cubicBezTo>
                  <a:pt x="12108" y="5719"/>
                  <a:pt x="12041" y="5716"/>
                  <a:pt x="11948" y="5727"/>
                </a:cubicBezTo>
                <a:cubicBezTo>
                  <a:pt x="11893" y="5733"/>
                  <a:pt x="11851" y="5730"/>
                  <a:pt x="11817" y="5727"/>
                </a:cubicBezTo>
                <a:cubicBezTo>
                  <a:pt x="11783" y="5723"/>
                  <a:pt x="11758" y="5720"/>
                  <a:pt x="11739" y="5702"/>
                </a:cubicBezTo>
                <a:cubicBezTo>
                  <a:pt x="11701" y="5666"/>
                  <a:pt x="11687" y="5593"/>
                  <a:pt x="11674" y="5467"/>
                </a:cubicBezTo>
                <a:cubicBezTo>
                  <a:pt x="11655" y="5278"/>
                  <a:pt x="11711" y="5099"/>
                  <a:pt x="11837" y="4947"/>
                </a:cubicBezTo>
                <a:cubicBezTo>
                  <a:pt x="11898" y="4873"/>
                  <a:pt x="11943" y="4796"/>
                  <a:pt x="11974" y="4717"/>
                </a:cubicBezTo>
                <a:cubicBezTo>
                  <a:pt x="12003" y="4642"/>
                  <a:pt x="12018" y="4565"/>
                  <a:pt x="12020" y="4488"/>
                </a:cubicBezTo>
                <a:cubicBezTo>
                  <a:pt x="12017" y="4341"/>
                  <a:pt x="11960" y="4192"/>
                  <a:pt x="11843" y="4036"/>
                </a:cubicBezTo>
                <a:cubicBezTo>
                  <a:pt x="11761" y="3926"/>
                  <a:pt x="11710" y="3833"/>
                  <a:pt x="11687" y="3671"/>
                </a:cubicBezTo>
                <a:cubicBezTo>
                  <a:pt x="11664" y="3514"/>
                  <a:pt x="11669" y="3278"/>
                  <a:pt x="11680" y="2879"/>
                </a:cubicBezTo>
                <a:lnTo>
                  <a:pt x="11707" y="1975"/>
                </a:lnTo>
                <a:lnTo>
                  <a:pt x="12711" y="1932"/>
                </a:lnTo>
                <a:cubicBezTo>
                  <a:pt x="13190" y="1911"/>
                  <a:pt x="13438" y="1895"/>
                  <a:pt x="13598" y="1857"/>
                </a:cubicBezTo>
                <a:cubicBezTo>
                  <a:pt x="13678" y="1838"/>
                  <a:pt x="13737" y="1812"/>
                  <a:pt x="13787" y="1777"/>
                </a:cubicBezTo>
                <a:cubicBezTo>
                  <a:pt x="13837" y="1742"/>
                  <a:pt x="13877" y="1699"/>
                  <a:pt x="13930" y="1641"/>
                </a:cubicBezTo>
                <a:cubicBezTo>
                  <a:pt x="14036" y="1524"/>
                  <a:pt x="14115" y="1405"/>
                  <a:pt x="14165" y="1288"/>
                </a:cubicBezTo>
                <a:cubicBezTo>
                  <a:pt x="14317" y="933"/>
                  <a:pt x="14221" y="579"/>
                  <a:pt x="13878" y="254"/>
                </a:cubicBezTo>
                <a:lnTo>
                  <a:pt x="13617" y="0"/>
                </a:lnTo>
                <a:lnTo>
                  <a:pt x="11407" y="0"/>
                </a:lnTo>
                <a:lnTo>
                  <a:pt x="11354" y="0"/>
                </a:lnTo>
                <a:lnTo>
                  <a:pt x="11237" y="0"/>
                </a:lnTo>
                <a:close/>
                <a:moveTo>
                  <a:pt x="8433" y="8129"/>
                </a:moveTo>
                <a:cubicBezTo>
                  <a:pt x="8475" y="8154"/>
                  <a:pt x="8511" y="8349"/>
                  <a:pt x="8511" y="8562"/>
                </a:cubicBezTo>
                <a:lnTo>
                  <a:pt x="8511" y="8952"/>
                </a:lnTo>
                <a:lnTo>
                  <a:pt x="9783" y="8977"/>
                </a:lnTo>
                <a:lnTo>
                  <a:pt x="11054" y="9002"/>
                </a:lnTo>
                <a:lnTo>
                  <a:pt x="11054" y="9484"/>
                </a:lnTo>
                <a:cubicBezTo>
                  <a:pt x="11054" y="9965"/>
                  <a:pt x="11059" y="9966"/>
                  <a:pt x="10793" y="9936"/>
                </a:cubicBezTo>
                <a:cubicBezTo>
                  <a:pt x="10550" y="9909"/>
                  <a:pt x="10367" y="10022"/>
                  <a:pt x="10363" y="10209"/>
                </a:cubicBezTo>
                <a:cubicBezTo>
                  <a:pt x="10362" y="10247"/>
                  <a:pt x="10556" y="10475"/>
                  <a:pt x="10793" y="10716"/>
                </a:cubicBezTo>
                <a:cubicBezTo>
                  <a:pt x="11036" y="10963"/>
                  <a:pt x="11187" y="11185"/>
                  <a:pt x="11139" y="11224"/>
                </a:cubicBezTo>
                <a:cubicBezTo>
                  <a:pt x="11092" y="11262"/>
                  <a:pt x="10496" y="11443"/>
                  <a:pt x="9809" y="11626"/>
                </a:cubicBezTo>
                <a:cubicBezTo>
                  <a:pt x="9122" y="11810"/>
                  <a:pt x="8511" y="11996"/>
                  <a:pt x="8452" y="12041"/>
                </a:cubicBezTo>
                <a:cubicBezTo>
                  <a:pt x="8385" y="12092"/>
                  <a:pt x="8320" y="12093"/>
                  <a:pt x="8283" y="12035"/>
                </a:cubicBezTo>
                <a:cubicBezTo>
                  <a:pt x="8243" y="11975"/>
                  <a:pt x="7443" y="11942"/>
                  <a:pt x="5967" y="11942"/>
                </a:cubicBezTo>
                <a:lnTo>
                  <a:pt x="3711" y="11942"/>
                </a:lnTo>
                <a:lnTo>
                  <a:pt x="3685" y="13063"/>
                </a:lnTo>
                <a:lnTo>
                  <a:pt x="3659" y="14183"/>
                </a:lnTo>
                <a:lnTo>
                  <a:pt x="3365" y="14152"/>
                </a:lnTo>
                <a:cubicBezTo>
                  <a:pt x="3165" y="14133"/>
                  <a:pt x="3060" y="14170"/>
                  <a:pt x="3020" y="14270"/>
                </a:cubicBezTo>
                <a:cubicBezTo>
                  <a:pt x="2945" y="14455"/>
                  <a:pt x="3058" y="14637"/>
                  <a:pt x="3463" y="15007"/>
                </a:cubicBezTo>
                <a:cubicBezTo>
                  <a:pt x="3643" y="15171"/>
                  <a:pt x="3770" y="15338"/>
                  <a:pt x="3743" y="15378"/>
                </a:cubicBezTo>
                <a:cubicBezTo>
                  <a:pt x="3717" y="15419"/>
                  <a:pt x="3113" y="15452"/>
                  <a:pt x="2407" y="15452"/>
                </a:cubicBezTo>
                <a:lnTo>
                  <a:pt x="1122" y="15452"/>
                </a:lnTo>
                <a:lnTo>
                  <a:pt x="1096" y="15787"/>
                </a:lnTo>
                <a:cubicBezTo>
                  <a:pt x="1073" y="16051"/>
                  <a:pt x="1029" y="16117"/>
                  <a:pt x="861" y="16140"/>
                </a:cubicBezTo>
                <a:cubicBezTo>
                  <a:pt x="746" y="16155"/>
                  <a:pt x="632" y="16117"/>
                  <a:pt x="607" y="16053"/>
                </a:cubicBezTo>
                <a:cubicBezTo>
                  <a:pt x="581" y="15989"/>
                  <a:pt x="567" y="14216"/>
                  <a:pt x="580" y="12116"/>
                </a:cubicBezTo>
                <a:lnTo>
                  <a:pt x="607" y="8296"/>
                </a:lnTo>
                <a:lnTo>
                  <a:pt x="3841" y="8296"/>
                </a:lnTo>
                <a:cubicBezTo>
                  <a:pt x="7014" y="8296"/>
                  <a:pt x="7080" y="8303"/>
                  <a:pt x="7089" y="8475"/>
                </a:cubicBezTo>
                <a:cubicBezTo>
                  <a:pt x="7108" y="8835"/>
                  <a:pt x="7130" y="8872"/>
                  <a:pt x="7337" y="8872"/>
                </a:cubicBezTo>
                <a:cubicBezTo>
                  <a:pt x="7466" y="8872"/>
                  <a:pt x="7711" y="8713"/>
                  <a:pt x="7957" y="8475"/>
                </a:cubicBezTo>
                <a:cubicBezTo>
                  <a:pt x="8179" y="8260"/>
                  <a:pt x="8390" y="8104"/>
                  <a:pt x="8433" y="8129"/>
                </a:cubicBezTo>
                <a:close/>
                <a:moveTo>
                  <a:pt x="14302" y="12345"/>
                </a:moveTo>
                <a:cubicBezTo>
                  <a:pt x="14337" y="12344"/>
                  <a:pt x="14365" y="12355"/>
                  <a:pt x="14393" y="12382"/>
                </a:cubicBezTo>
                <a:cubicBezTo>
                  <a:pt x="14443" y="12428"/>
                  <a:pt x="15372" y="12474"/>
                  <a:pt x="16474" y="12487"/>
                </a:cubicBezTo>
                <a:lnTo>
                  <a:pt x="18457" y="12512"/>
                </a:lnTo>
                <a:lnTo>
                  <a:pt x="18457" y="13348"/>
                </a:lnTo>
                <a:cubicBezTo>
                  <a:pt x="18457" y="14169"/>
                  <a:pt x="18452" y="14180"/>
                  <a:pt x="18241" y="14152"/>
                </a:cubicBezTo>
                <a:cubicBezTo>
                  <a:pt x="18024" y="14124"/>
                  <a:pt x="17765" y="14265"/>
                  <a:pt x="17765" y="14412"/>
                </a:cubicBezTo>
                <a:cubicBezTo>
                  <a:pt x="17765" y="14457"/>
                  <a:pt x="17954" y="14694"/>
                  <a:pt x="18189" y="14932"/>
                </a:cubicBezTo>
                <a:cubicBezTo>
                  <a:pt x="18487" y="15235"/>
                  <a:pt x="18578" y="15378"/>
                  <a:pt x="18489" y="15409"/>
                </a:cubicBezTo>
                <a:cubicBezTo>
                  <a:pt x="18419" y="15433"/>
                  <a:pt x="17827" y="15465"/>
                  <a:pt x="17165" y="15477"/>
                </a:cubicBezTo>
                <a:lnTo>
                  <a:pt x="15959" y="15496"/>
                </a:lnTo>
                <a:lnTo>
                  <a:pt x="15913" y="15805"/>
                </a:lnTo>
                <a:lnTo>
                  <a:pt x="15867" y="16115"/>
                </a:lnTo>
                <a:lnTo>
                  <a:pt x="14622" y="16115"/>
                </a:lnTo>
                <a:lnTo>
                  <a:pt x="13376" y="16115"/>
                </a:lnTo>
                <a:lnTo>
                  <a:pt x="13370" y="15849"/>
                </a:lnTo>
                <a:cubicBezTo>
                  <a:pt x="13367" y="15634"/>
                  <a:pt x="13330" y="15585"/>
                  <a:pt x="13141" y="15564"/>
                </a:cubicBezTo>
                <a:cubicBezTo>
                  <a:pt x="12972" y="15545"/>
                  <a:pt x="12808" y="15633"/>
                  <a:pt x="12541" y="15892"/>
                </a:cubicBezTo>
                <a:cubicBezTo>
                  <a:pt x="12340" y="16087"/>
                  <a:pt x="12155" y="16245"/>
                  <a:pt x="12124" y="16245"/>
                </a:cubicBezTo>
                <a:cubicBezTo>
                  <a:pt x="12093" y="16245"/>
                  <a:pt x="11977" y="16130"/>
                  <a:pt x="11870" y="15991"/>
                </a:cubicBezTo>
                <a:cubicBezTo>
                  <a:pt x="11693" y="15765"/>
                  <a:pt x="11666" y="15610"/>
                  <a:pt x="11648" y="14443"/>
                </a:cubicBezTo>
                <a:lnTo>
                  <a:pt x="11628" y="13149"/>
                </a:lnTo>
                <a:lnTo>
                  <a:pt x="12854" y="12815"/>
                </a:lnTo>
                <a:cubicBezTo>
                  <a:pt x="13528" y="12631"/>
                  <a:pt x="14129" y="12437"/>
                  <a:pt x="14191" y="12388"/>
                </a:cubicBezTo>
                <a:cubicBezTo>
                  <a:pt x="14228" y="12359"/>
                  <a:pt x="14268" y="12346"/>
                  <a:pt x="14302" y="12345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sp>
        <p:nvSpPr>
          <p:cNvPr id="242" name="Shape 242"/>
          <p:cNvSpPr/>
          <p:nvPr/>
        </p:nvSpPr>
        <p:spPr>
          <a:xfrm>
            <a:off x="6155385" y="7630651"/>
            <a:ext cx="226228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000" dirty="0">
                <a:solidFill>
                  <a:schemeClr val="bg1"/>
                </a:solidFill>
                <a:latin typeface="+mn-lt"/>
              </a:rPr>
              <a:t>Feature</a:t>
            </a:r>
          </a:p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000" dirty="0">
                <a:solidFill>
                  <a:schemeClr val="bg1"/>
                </a:solidFill>
                <a:latin typeface="+mn-lt"/>
              </a:rPr>
              <a:t>Extraction</a:t>
            </a:r>
          </a:p>
        </p:txBody>
      </p:sp>
      <p:pic>
        <p:nvPicPr>
          <p:cNvPr id="243" name="pasted-image.png"/>
          <p:cNvPicPr>
            <a:picLocks noChangeAspect="1"/>
          </p:cNvPicPr>
          <p:nvPr/>
        </p:nvPicPr>
        <p:blipFill>
          <a:blip r:embed="rId3">
            <a:lum bright="70000" contrast="-70000"/>
            <a:extLst/>
          </a:blip>
          <a:stretch>
            <a:fillRect/>
          </a:stretch>
        </p:blipFill>
        <p:spPr>
          <a:xfrm>
            <a:off x="6372211" y="5416592"/>
            <a:ext cx="1828636" cy="1967707"/>
          </a:xfrm>
          <a:prstGeom prst="rect">
            <a:avLst/>
          </a:prstGeom>
          <a:noFill/>
          <a:ln w="63500">
            <a:noFill/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4380101" y="6413994"/>
            <a:ext cx="1838627" cy="1"/>
          </a:xfrm>
          <a:prstGeom prst="line">
            <a:avLst/>
          </a:prstGeom>
          <a:ln w="1016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245" name="Shape 245"/>
          <p:cNvSpPr/>
          <p:nvPr/>
        </p:nvSpPr>
        <p:spPr>
          <a:xfrm>
            <a:off x="8695921" y="5446249"/>
            <a:ext cx="16830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+mn-lt"/>
              </a:rPr>
              <a:t>Vectors</a:t>
            </a:r>
          </a:p>
        </p:txBody>
      </p:sp>
      <p:sp>
        <p:nvSpPr>
          <p:cNvPr id="246" name="Shape 246"/>
          <p:cNvSpPr/>
          <p:nvPr/>
        </p:nvSpPr>
        <p:spPr>
          <a:xfrm flipV="1">
            <a:off x="8352023" y="6398235"/>
            <a:ext cx="2691086" cy="15758"/>
          </a:xfrm>
          <a:prstGeom prst="line">
            <a:avLst/>
          </a:prstGeom>
          <a:ln w="1016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259" name="Shape 259"/>
          <p:cNvSpPr/>
          <p:nvPr/>
        </p:nvSpPr>
        <p:spPr>
          <a:xfrm>
            <a:off x="5008370" y="2061635"/>
            <a:ext cx="9351683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6600" dirty="0">
                <a:solidFill>
                  <a:schemeClr val="bg1"/>
                </a:solidFill>
                <a:latin typeface="+mn-lt"/>
              </a:rPr>
              <a:t>Training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6600" dirty="0">
                <a:solidFill>
                  <a:schemeClr val="bg1"/>
                </a:solidFill>
                <a:latin typeface="+mn-lt"/>
              </a:rPr>
              <a:t> </a:t>
            </a:r>
            <a:r>
              <a:rPr sz="5400" dirty="0">
                <a:solidFill>
                  <a:schemeClr val="bg1"/>
                </a:solidFill>
                <a:latin typeface="+mn-lt"/>
              </a:rPr>
              <a:t>(Supervised Learning)</a:t>
            </a:r>
          </a:p>
        </p:txBody>
      </p:sp>
      <p:sp>
        <p:nvSpPr>
          <p:cNvPr id="3" name="Oval 2"/>
          <p:cNvSpPr/>
          <p:nvPr/>
        </p:nvSpPr>
        <p:spPr>
          <a:xfrm>
            <a:off x="1636964" y="4614744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516528" y="5316390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18663" y="5379427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90231" y="4667196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69795" y="4957716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034683" y="5757744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403411" y="5165308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729883" y="5089108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29883" y="5681544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27211" y="5622508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415683" y="4936708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87083" y="5148144"/>
            <a:ext cx="240872" cy="245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85256" y="6291144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037656" y="61559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571056" y="55463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723456" y="5910144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80656" y="6062544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33056" y="6672144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69128" y="66131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811928" y="67655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64328" y="64607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54728" y="66131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07128" y="63083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07128" y="60797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04456" y="57749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040528" y="53939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561656" y="6138744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497728" y="57749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421528" y="5241508"/>
            <a:ext cx="240872" cy="24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7589928" y="-1524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742328" y="-4572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221200" y="-3048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8123328" y="-1524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211800" y="-3810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059400" y="-6096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7602200" y="-6858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7449800" y="-474364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7145000" y="-609600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Curved 51"/>
          <p:cNvCxnSpPr>
            <a:endCxn id="41" idx="1"/>
          </p:cNvCxnSpPr>
          <p:nvPr/>
        </p:nvCxnSpPr>
        <p:spPr>
          <a:xfrm rot="10800000" flipV="1">
            <a:off x="2005073" y="-685801"/>
            <a:ext cx="14835133" cy="5679508"/>
          </a:xfrm>
          <a:prstGeom prst="curvedConnector2">
            <a:avLst/>
          </a:prstGeom>
          <a:ln w="1016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ape 247"/>
          <p:cNvSpPr/>
          <p:nvPr/>
        </p:nvSpPr>
        <p:spPr>
          <a:xfrm>
            <a:off x="15544802" y="7620002"/>
            <a:ext cx="5724465" cy="2171065"/>
          </a:xfrm>
          <a:prstGeom prst="roundRect">
            <a:avLst>
              <a:gd name="adj" fmla="val 11788"/>
            </a:avLst>
          </a:prstGeom>
          <a:solidFill>
            <a:srgbClr val="00168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lang="en-US" sz="6000" dirty="0">
                <a:latin typeface="+mn-lt"/>
              </a:rPr>
              <a:t>Deployment</a:t>
            </a:r>
            <a:endParaRPr sz="6000" dirty="0">
              <a:latin typeface="+mn-lt"/>
            </a:endParaRPr>
          </a:p>
        </p:txBody>
      </p:sp>
      <p:sp>
        <p:nvSpPr>
          <p:cNvPr id="80" name="Rectangle: Rounded Corners 106"/>
          <p:cNvSpPr/>
          <p:nvPr/>
        </p:nvSpPr>
        <p:spPr>
          <a:xfrm>
            <a:off x="14658109" y="457202"/>
            <a:ext cx="7391400" cy="401147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hape 272"/>
          <p:cNvSpPr/>
          <p:nvPr/>
        </p:nvSpPr>
        <p:spPr>
          <a:xfrm>
            <a:off x="17733819" y="2331312"/>
            <a:ext cx="3811824" cy="1764211"/>
          </a:xfrm>
          <a:prstGeom prst="roundRect">
            <a:avLst>
              <a:gd name="adj" fmla="val 29866"/>
            </a:avLst>
          </a:prstGeom>
          <a:ln w="762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2000"/>
          </a:p>
        </p:txBody>
      </p:sp>
      <p:sp>
        <p:nvSpPr>
          <p:cNvPr id="82" name="Shape 275"/>
          <p:cNvSpPr/>
          <p:nvPr/>
        </p:nvSpPr>
        <p:spPr>
          <a:xfrm>
            <a:off x="17449802" y="2082667"/>
            <a:ext cx="1" cy="493299"/>
          </a:xfrm>
          <a:prstGeom prst="line">
            <a:avLst/>
          </a:prstGeom>
          <a:ln w="635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2000"/>
          </a:p>
        </p:txBody>
      </p:sp>
      <p:grpSp>
        <p:nvGrpSpPr>
          <p:cNvPr id="83" name="Group 278"/>
          <p:cNvGrpSpPr/>
          <p:nvPr/>
        </p:nvGrpSpPr>
        <p:grpSpPr>
          <a:xfrm>
            <a:off x="15167440" y="2692585"/>
            <a:ext cx="1017752" cy="1041662"/>
            <a:chOff x="0" y="0"/>
            <a:chExt cx="1885382" cy="1885382"/>
          </a:xfrm>
        </p:grpSpPr>
        <p:sp>
          <p:nvSpPr>
            <p:cNvPr id="107" name="Shape 276"/>
            <p:cNvSpPr/>
            <p:nvPr/>
          </p:nvSpPr>
          <p:spPr>
            <a:xfrm>
              <a:off x="0" y="0"/>
              <a:ext cx="1885383" cy="1885383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2000"/>
            </a:p>
          </p:txBody>
        </p:sp>
        <p:pic>
          <p:nvPicPr>
            <p:cNvPr id="108" name="pasted-image-filtered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320" t="5080" r="3416" b="5074"/>
            <a:stretch>
              <a:fillRect/>
            </a:stretch>
          </p:blipFill>
          <p:spPr>
            <a:xfrm>
              <a:off x="62025" y="95250"/>
              <a:ext cx="1786732" cy="1721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26" extrusionOk="0">
                  <a:moveTo>
                    <a:pt x="17880" y="0"/>
                  </a:moveTo>
                  <a:cubicBezTo>
                    <a:pt x="17320" y="-2"/>
                    <a:pt x="16952" y="365"/>
                    <a:pt x="16820" y="1062"/>
                  </a:cubicBezTo>
                  <a:cubicBezTo>
                    <a:pt x="16745" y="1457"/>
                    <a:pt x="16783" y="2330"/>
                    <a:pt x="16892" y="2665"/>
                  </a:cubicBezTo>
                  <a:cubicBezTo>
                    <a:pt x="16990" y="2966"/>
                    <a:pt x="17278" y="3297"/>
                    <a:pt x="17506" y="3365"/>
                  </a:cubicBezTo>
                  <a:cubicBezTo>
                    <a:pt x="18085" y="3537"/>
                    <a:pt x="18594" y="3274"/>
                    <a:pt x="18815" y="2690"/>
                  </a:cubicBezTo>
                  <a:cubicBezTo>
                    <a:pt x="18910" y="2439"/>
                    <a:pt x="18921" y="2334"/>
                    <a:pt x="18921" y="1707"/>
                  </a:cubicBezTo>
                  <a:cubicBezTo>
                    <a:pt x="18920" y="952"/>
                    <a:pt x="18880" y="771"/>
                    <a:pt x="18647" y="407"/>
                  </a:cubicBezTo>
                  <a:cubicBezTo>
                    <a:pt x="18510" y="192"/>
                    <a:pt x="18152" y="0"/>
                    <a:pt x="17880" y="0"/>
                  </a:cubicBezTo>
                  <a:close/>
                  <a:moveTo>
                    <a:pt x="15621" y="4"/>
                  </a:moveTo>
                  <a:cubicBezTo>
                    <a:pt x="15533" y="17"/>
                    <a:pt x="15470" y="83"/>
                    <a:pt x="15285" y="292"/>
                  </a:cubicBezTo>
                  <a:cubicBezTo>
                    <a:pt x="15140" y="457"/>
                    <a:pt x="14924" y="642"/>
                    <a:pt x="14810" y="704"/>
                  </a:cubicBezTo>
                  <a:lnTo>
                    <a:pt x="14604" y="818"/>
                  </a:lnTo>
                  <a:lnTo>
                    <a:pt x="14604" y="1086"/>
                  </a:lnTo>
                  <a:cubicBezTo>
                    <a:pt x="14604" y="1233"/>
                    <a:pt x="14624" y="1365"/>
                    <a:pt x="14647" y="1379"/>
                  </a:cubicBezTo>
                  <a:cubicBezTo>
                    <a:pt x="14696" y="1410"/>
                    <a:pt x="14872" y="1335"/>
                    <a:pt x="15108" y="1186"/>
                  </a:cubicBezTo>
                  <a:cubicBezTo>
                    <a:pt x="15198" y="1128"/>
                    <a:pt x="15284" y="1096"/>
                    <a:pt x="15300" y="1111"/>
                  </a:cubicBezTo>
                  <a:cubicBezTo>
                    <a:pt x="15315" y="1127"/>
                    <a:pt x="15328" y="1627"/>
                    <a:pt x="15328" y="2223"/>
                  </a:cubicBezTo>
                  <a:cubicBezTo>
                    <a:pt x="15328" y="2819"/>
                    <a:pt x="15344" y="3322"/>
                    <a:pt x="15362" y="3340"/>
                  </a:cubicBezTo>
                  <a:cubicBezTo>
                    <a:pt x="15380" y="3358"/>
                    <a:pt x="15507" y="3367"/>
                    <a:pt x="15645" y="3360"/>
                  </a:cubicBezTo>
                  <a:lnTo>
                    <a:pt x="15894" y="3345"/>
                  </a:lnTo>
                  <a:lnTo>
                    <a:pt x="15894" y="1682"/>
                  </a:lnTo>
                  <a:lnTo>
                    <a:pt x="15894" y="24"/>
                  </a:lnTo>
                  <a:lnTo>
                    <a:pt x="15722" y="9"/>
                  </a:lnTo>
                  <a:cubicBezTo>
                    <a:pt x="15681" y="6"/>
                    <a:pt x="15650" y="0"/>
                    <a:pt x="15621" y="4"/>
                  </a:cubicBezTo>
                  <a:close/>
                  <a:moveTo>
                    <a:pt x="20911" y="4"/>
                  </a:moveTo>
                  <a:cubicBezTo>
                    <a:pt x="20824" y="16"/>
                    <a:pt x="20765" y="78"/>
                    <a:pt x="20599" y="268"/>
                  </a:cubicBezTo>
                  <a:cubicBezTo>
                    <a:pt x="20468" y="417"/>
                    <a:pt x="20256" y="602"/>
                    <a:pt x="20129" y="680"/>
                  </a:cubicBezTo>
                  <a:lnTo>
                    <a:pt x="19899" y="818"/>
                  </a:lnTo>
                  <a:lnTo>
                    <a:pt x="19899" y="1082"/>
                  </a:lnTo>
                  <a:cubicBezTo>
                    <a:pt x="19898" y="1225"/>
                    <a:pt x="19908" y="1354"/>
                    <a:pt x="19923" y="1369"/>
                  </a:cubicBezTo>
                  <a:cubicBezTo>
                    <a:pt x="19960" y="1408"/>
                    <a:pt x="20202" y="1312"/>
                    <a:pt x="20398" y="1186"/>
                  </a:cubicBezTo>
                  <a:cubicBezTo>
                    <a:pt x="20488" y="1127"/>
                    <a:pt x="20574" y="1096"/>
                    <a:pt x="20590" y="1111"/>
                  </a:cubicBezTo>
                  <a:cubicBezTo>
                    <a:pt x="20605" y="1127"/>
                    <a:pt x="20618" y="1627"/>
                    <a:pt x="20618" y="2223"/>
                  </a:cubicBezTo>
                  <a:cubicBezTo>
                    <a:pt x="20618" y="2819"/>
                    <a:pt x="20634" y="3322"/>
                    <a:pt x="20652" y="3340"/>
                  </a:cubicBezTo>
                  <a:cubicBezTo>
                    <a:pt x="20670" y="3358"/>
                    <a:pt x="20797" y="3367"/>
                    <a:pt x="20935" y="3360"/>
                  </a:cubicBezTo>
                  <a:lnTo>
                    <a:pt x="21184" y="3345"/>
                  </a:lnTo>
                  <a:lnTo>
                    <a:pt x="21184" y="1682"/>
                  </a:lnTo>
                  <a:lnTo>
                    <a:pt x="21184" y="24"/>
                  </a:lnTo>
                  <a:lnTo>
                    <a:pt x="21012" y="9"/>
                  </a:lnTo>
                  <a:cubicBezTo>
                    <a:pt x="20971" y="6"/>
                    <a:pt x="20940" y="1"/>
                    <a:pt x="20911" y="4"/>
                  </a:cubicBezTo>
                  <a:close/>
                  <a:moveTo>
                    <a:pt x="9866" y="9"/>
                  </a:moveTo>
                  <a:cubicBezTo>
                    <a:pt x="9641" y="-3"/>
                    <a:pt x="9418" y="81"/>
                    <a:pt x="9237" y="253"/>
                  </a:cubicBezTo>
                  <a:cubicBezTo>
                    <a:pt x="9111" y="372"/>
                    <a:pt x="9060" y="474"/>
                    <a:pt x="8998" y="729"/>
                  </a:cubicBezTo>
                  <a:lnTo>
                    <a:pt x="8921" y="1052"/>
                  </a:lnTo>
                  <a:lnTo>
                    <a:pt x="5909" y="1062"/>
                  </a:lnTo>
                  <a:cubicBezTo>
                    <a:pt x="3595" y="1071"/>
                    <a:pt x="2892" y="1088"/>
                    <a:pt x="2892" y="1131"/>
                  </a:cubicBezTo>
                  <a:cubicBezTo>
                    <a:pt x="2892" y="1162"/>
                    <a:pt x="2977" y="1365"/>
                    <a:pt x="3079" y="1578"/>
                  </a:cubicBezTo>
                  <a:lnTo>
                    <a:pt x="3266" y="1965"/>
                  </a:lnTo>
                  <a:lnTo>
                    <a:pt x="5904" y="1965"/>
                  </a:lnTo>
                  <a:cubicBezTo>
                    <a:pt x="7688" y="1965"/>
                    <a:pt x="8551" y="1982"/>
                    <a:pt x="8571" y="2015"/>
                  </a:cubicBezTo>
                  <a:cubicBezTo>
                    <a:pt x="8587" y="2041"/>
                    <a:pt x="8478" y="2247"/>
                    <a:pt x="8331" y="2471"/>
                  </a:cubicBezTo>
                  <a:lnTo>
                    <a:pt x="8062" y="2878"/>
                  </a:lnTo>
                  <a:lnTo>
                    <a:pt x="6149" y="2888"/>
                  </a:lnTo>
                  <a:lnTo>
                    <a:pt x="4230" y="2903"/>
                  </a:lnTo>
                  <a:lnTo>
                    <a:pt x="4412" y="3027"/>
                  </a:lnTo>
                  <a:cubicBezTo>
                    <a:pt x="4511" y="3097"/>
                    <a:pt x="4824" y="3299"/>
                    <a:pt x="5108" y="3474"/>
                  </a:cubicBezTo>
                  <a:lnTo>
                    <a:pt x="5621" y="3791"/>
                  </a:lnTo>
                  <a:lnTo>
                    <a:pt x="6312" y="3791"/>
                  </a:lnTo>
                  <a:cubicBezTo>
                    <a:pt x="6725" y="3791"/>
                    <a:pt x="7014" y="3808"/>
                    <a:pt x="7031" y="3836"/>
                  </a:cubicBezTo>
                  <a:cubicBezTo>
                    <a:pt x="7047" y="3862"/>
                    <a:pt x="6937" y="3963"/>
                    <a:pt x="6787" y="4059"/>
                  </a:cubicBezTo>
                  <a:cubicBezTo>
                    <a:pt x="6636" y="4156"/>
                    <a:pt x="6513" y="4245"/>
                    <a:pt x="6513" y="4258"/>
                  </a:cubicBezTo>
                  <a:cubicBezTo>
                    <a:pt x="6513" y="4271"/>
                    <a:pt x="6659" y="4361"/>
                    <a:pt x="6839" y="4457"/>
                  </a:cubicBezTo>
                  <a:cubicBezTo>
                    <a:pt x="7019" y="4552"/>
                    <a:pt x="7391" y="4765"/>
                    <a:pt x="7664" y="4933"/>
                  </a:cubicBezTo>
                  <a:cubicBezTo>
                    <a:pt x="7938" y="5101"/>
                    <a:pt x="8179" y="5240"/>
                    <a:pt x="8197" y="5241"/>
                  </a:cubicBezTo>
                  <a:cubicBezTo>
                    <a:pt x="8262" y="5242"/>
                    <a:pt x="9025" y="4538"/>
                    <a:pt x="9233" y="4288"/>
                  </a:cubicBezTo>
                  <a:cubicBezTo>
                    <a:pt x="9954" y="3417"/>
                    <a:pt x="10390" y="2562"/>
                    <a:pt x="10585" y="1613"/>
                  </a:cubicBezTo>
                  <a:cubicBezTo>
                    <a:pt x="10776" y="684"/>
                    <a:pt x="10633" y="246"/>
                    <a:pt x="10086" y="54"/>
                  </a:cubicBezTo>
                  <a:cubicBezTo>
                    <a:pt x="10012" y="28"/>
                    <a:pt x="9940" y="14"/>
                    <a:pt x="9866" y="9"/>
                  </a:cubicBezTo>
                  <a:close/>
                  <a:moveTo>
                    <a:pt x="777" y="14"/>
                  </a:moveTo>
                  <a:cubicBezTo>
                    <a:pt x="487" y="38"/>
                    <a:pt x="218" y="208"/>
                    <a:pt x="86" y="476"/>
                  </a:cubicBezTo>
                  <a:cubicBezTo>
                    <a:pt x="1" y="650"/>
                    <a:pt x="-8" y="725"/>
                    <a:pt x="14" y="1096"/>
                  </a:cubicBezTo>
                  <a:cubicBezTo>
                    <a:pt x="92" y="2373"/>
                    <a:pt x="921" y="3935"/>
                    <a:pt x="2029" y="4888"/>
                  </a:cubicBezTo>
                  <a:cubicBezTo>
                    <a:pt x="2512" y="5304"/>
                    <a:pt x="2907" y="5564"/>
                    <a:pt x="3789" y="6040"/>
                  </a:cubicBezTo>
                  <a:cubicBezTo>
                    <a:pt x="5790" y="7120"/>
                    <a:pt x="6373" y="7460"/>
                    <a:pt x="7026" y="7946"/>
                  </a:cubicBezTo>
                  <a:cubicBezTo>
                    <a:pt x="7828" y="8542"/>
                    <a:pt x="8543" y="9293"/>
                    <a:pt x="8753" y="9757"/>
                  </a:cubicBezTo>
                  <a:cubicBezTo>
                    <a:pt x="9071" y="10460"/>
                    <a:pt x="8969" y="11484"/>
                    <a:pt x="8508" y="12194"/>
                  </a:cubicBezTo>
                  <a:cubicBezTo>
                    <a:pt x="8285" y="12538"/>
                    <a:pt x="7595" y="13173"/>
                    <a:pt x="7026" y="13564"/>
                  </a:cubicBezTo>
                  <a:lnTo>
                    <a:pt x="6566" y="13882"/>
                  </a:lnTo>
                  <a:lnTo>
                    <a:pt x="6926" y="14065"/>
                  </a:lnTo>
                  <a:cubicBezTo>
                    <a:pt x="7125" y="14166"/>
                    <a:pt x="7505" y="14378"/>
                    <a:pt x="7770" y="14537"/>
                  </a:cubicBezTo>
                  <a:cubicBezTo>
                    <a:pt x="8034" y="14696"/>
                    <a:pt x="8267" y="14828"/>
                    <a:pt x="8283" y="14830"/>
                  </a:cubicBezTo>
                  <a:cubicBezTo>
                    <a:pt x="8345" y="14836"/>
                    <a:pt x="8865" y="14384"/>
                    <a:pt x="9300" y="13946"/>
                  </a:cubicBezTo>
                  <a:cubicBezTo>
                    <a:pt x="10018" y="13223"/>
                    <a:pt x="10394" y="12552"/>
                    <a:pt x="10590" y="11638"/>
                  </a:cubicBezTo>
                  <a:cubicBezTo>
                    <a:pt x="10665" y="11286"/>
                    <a:pt x="10675" y="11095"/>
                    <a:pt x="10657" y="10596"/>
                  </a:cubicBezTo>
                  <a:cubicBezTo>
                    <a:pt x="10620" y="9565"/>
                    <a:pt x="10368" y="8877"/>
                    <a:pt x="9731" y="8090"/>
                  </a:cubicBezTo>
                  <a:cubicBezTo>
                    <a:pt x="8832" y="6978"/>
                    <a:pt x="7625" y="6099"/>
                    <a:pt x="5247" y="4819"/>
                  </a:cubicBezTo>
                  <a:cubicBezTo>
                    <a:pt x="3682" y="3977"/>
                    <a:pt x="3617" y="3933"/>
                    <a:pt x="3070" y="3370"/>
                  </a:cubicBezTo>
                  <a:cubicBezTo>
                    <a:pt x="2308" y="2585"/>
                    <a:pt x="1826" y="1739"/>
                    <a:pt x="1712" y="977"/>
                  </a:cubicBezTo>
                  <a:cubicBezTo>
                    <a:pt x="1627" y="407"/>
                    <a:pt x="1451" y="145"/>
                    <a:pt x="1070" y="39"/>
                  </a:cubicBezTo>
                  <a:cubicBezTo>
                    <a:pt x="973" y="12"/>
                    <a:pt x="874" y="7"/>
                    <a:pt x="777" y="14"/>
                  </a:cubicBezTo>
                  <a:close/>
                  <a:moveTo>
                    <a:pt x="12964" y="14"/>
                  </a:moveTo>
                  <a:cubicBezTo>
                    <a:pt x="12718" y="3"/>
                    <a:pt x="12469" y="68"/>
                    <a:pt x="12297" y="218"/>
                  </a:cubicBezTo>
                  <a:cubicBezTo>
                    <a:pt x="12007" y="471"/>
                    <a:pt x="11846" y="998"/>
                    <a:pt x="11846" y="1707"/>
                  </a:cubicBezTo>
                  <a:cubicBezTo>
                    <a:pt x="11846" y="2631"/>
                    <a:pt x="12096" y="3179"/>
                    <a:pt x="12595" y="3360"/>
                  </a:cubicBezTo>
                  <a:cubicBezTo>
                    <a:pt x="12778" y="3426"/>
                    <a:pt x="13065" y="3429"/>
                    <a:pt x="13252" y="3365"/>
                  </a:cubicBezTo>
                  <a:cubicBezTo>
                    <a:pt x="13806" y="3173"/>
                    <a:pt x="14053" y="2580"/>
                    <a:pt x="14009" y="1533"/>
                  </a:cubicBezTo>
                  <a:cubicBezTo>
                    <a:pt x="13983" y="901"/>
                    <a:pt x="13871" y="546"/>
                    <a:pt x="13611" y="277"/>
                  </a:cubicBezTo>
                  <a:cubicBezTo>
                    <a:pt x="13452" y="113"/>
                    <a:pt x="13209" y="26"/>
                    <a:pt x="12964" y="14"/>
                  </a:cubicBezTo>
                  <a:close/>
                  <a:moveTo>
                    <a:pt x="15175" y="4258"/>
                  </a:moveTo>
                  <a:cubicBezTo>
                    <a:pt x="14995" y="4269"/>
                    <a:pt x="14821" y="4330"/>
                    <a:pt x="14681" y="4432"/>
                  </a:cubicBezTo>
                  <a:cubicBezTo>
                    <a:pt x="14283" y="4721"/>
                    <a:pt x="14076" y="5535"/>
                    <a:pt x="14187" y="6392"/>
                  </a:cubicBezTo>
                  <a:cubicBezTo>
                    <a:pt x="14276" y="7082"/>
                    <a:pt x="14513" y="7472"/>
                    <a:pt x="14921" y="7603"/>
                  </a:cubicBezTo>
                  <a:cubicBezTo>
                    <a:pt x="15176" y="7686"/>
                    <a:pt x="15227" y="7687"/>
                    <a:pt x="15515" y="7623"/>
                  </a:cubicBezTo>
                  <a:cubicBezTo>
                    <a:pt x="15859" y="7547"/>
                    <a:pt x="16106" y="7272"/>
                    <a:pt x="16235" y="6834"/>
                  </a:cubicBezTo>
                  <a:cubicBezTo>
                    <a:pt x="16319" y="6546"/>
                    <a:pt x="16328" y="6421"/>
                    <a:pt x="16312" y="5861"/>
                  </a:cubicBezTo>
                  <a:cubicBezTo>
                    <a:pt x="16285" y="4944"/>
                    <a:pt x="16146" y="4594"/>
                    <a:pt x="15702" y="4367"/>
                  </a:cubicBezTo>
                  <a:cubicBezTo>
                    <a:pt x="15540" y="4284"/>
                    <a:pt x="15354" y="4247"/>
                    <a:pt x="15175" y="4258"/>
                  </a:cubicBezTo>
                  <a:close/>
                  <a:moveTo>
                    <a:pt x="17808" y="4258"/>
                  </a:moveTo>
                  <a:cubicBezTo>
                    <a:pt x="17539" y="4273"/>
                    <a:pt x="17278" y="4391"/>
                    <a:pt x="17103" y="4610"/>
                  </a:cubicBezTo>
                  <a:cubicBezTo>
                    <a:pt x="16893" y="4874"/>
                    <a:pt x="16815" y="5148"/>
                    <a:pt x="16786" y="5747"/>
                  </a:cubicBezTo>
                  <a:cubicBezTo>
                    <a:pt x="16756" y="6380"/>
                    <a:pt x="16821" y="6808"/>
                    <a:pt x="16993" y="7132"/>
                  </a:cubicBezTo>
                  <a:cubicBezTo>
                    <a:pt x="17128" y="7388"/>
                    <a:pt x="17260" y="7507"/>
                    <a:pt x="17525" y="7608"/>
                  </a:cubicBezTo>
                  <a:cubicBezTo>
                    <a:pt x="17767" y="7701"/>
                    <a:pt x="18143" y="7658"/>
                    <a:pt x="18388" y="7509"/>
                  </a:cubicBezTo>
                  <a:cubicBezTo>
                    <a:pt x="18782" y="7270"/>
                    <a:pt x="18969" y="6689"/>
                    <a:pt x="18935" y="5802"/>
                  </a:cubicBezTo>
                  <a:cubicBezTo>
                    <a:pt x="18911" y="5163"/>
                    <a:pt x="18796" y="4796"/>
                    <a:pt x="18542" y="4531"/>
                  </a:cubicBezTo>
                  <a:cubicBezTo>
                    <a:pt x="18350" y="4332"/>
                    <a:pt x="18077" y="4243"/>
                    <a:pt x="17808" y="4258"/>
                  </a:cubicBezTo>
                  <a:close/>
                  <a:moveTo>
                    <a:pt x="20580" y="4258"/>
                  </a:moveTo>
                  <a:cubicBezTo>
                    <a:pt x="20315" y="4241"/>
                    <a:pt x="20045" y="4323"/>
                    <a:pt x="19856" y="4506"/>
                  </a:cubicBezTo>
                  <a:cubicBezTo>
                    <a:pt x="19411" y="4936"/>
                    <a:pt x="19300" y="6327"/>
                    <a:pt x="19650" y="7092"/>
                  </a:cubicBezTo>
                  <a:cubicBezTo>
                    <a:pt x="19774" y="7364"/>
                    <a:pt x="19941" y="7511"/>
                    <a:pt x="20230" y="7608"/>
                  </a:cubicBezTo>
                  <a:cubicBezTo>
                    <a:pt x="20561" y="7719"/>
                    <a:pt x="21051" y="7601"/>
                    <a:pt x="21261" y="7360"/>
                  </a:cubicBezTo>
                  <a:cubicBezTo>
                    <a:pt x="21303" y="7312"/>
                    <a:pt x="21398" y="7146"/>
                    <a:pt x="21467" y="6993"/>
                  </a:cubicBezTo>
                  <a:cubicBezTo>
                    <a:pt x="21589" y="6724"/>
                    <a:pt x="21592" y="6687"/>
                    <a:pt x="21592" y="5990"/>
                  </a:cubicBezTo>
                  <a:cubicBezTo>
                    <a:pt x="21592" y="5168"/>
                    <a:pt x="21528" y="4888"/>
                    <a:pt x="21280" y="4596"/>
                  </a:cubicBezTo>
                  <a:cubicBezTo>
                    <a:pt x="21105" y="4389"/>
                    <a:pt x="20845" y="4275"/>
                    <a:pt x="20580" y="4258"/>
                  </a:cubicBezTo>
                  <a:close/>
                  <a:moveTo>
                    <a:pt x="13300" y="4357"/>
                  </a:moveTo>
                  <a:cubicBezTo>
                    <a:pt x="13211" y="4367"/>
                    <a:pt x="13162" y="4425"/>
                    <a:pt x="13012" y="4605"/>
                  </a:cubicBezTo>
                  <a:cubicBezTo>
                    <a:pt x="12894" y="4747"/>
                    <a:pt x="12676" y="4937"/>
                    <a:pt x="12527" y="5032"/>
                  </a:cubicBezTo>
                  <a:cubicBezTo>
                    <a:pt x="12258" y="5204"/>
                    <a:pt x="12254" y="5209"/>
                    <a:pt x="12254" y="5429"/>
                  </a:cubicBezTo>
                  <a:cubicBezTo>
                    <a:pt x="12254" y="5769"/>
                    <a:pt x="12326" y="5798"/>
                    <a:pt x="12681" y="5603"/>
                  </a:cubicBezTo>
                  <a:cubicBezTo>
                    <a:pt x="12843" y="5514"/>
                    <a:pt x="12984" y="5450"/>
                    <a:pt x="12997" y="5464"/>
                  </a:cubicBezTo>
                  <a:cubicBezTo>
                    <a:pt x="13011" y="5478"/>
                    <a:pt x="13021" y="5980"/>
                    <a:pt x="13021" y="6576"/>
                  </a:cubicBezTo>
                  <a:cubicBezTo>
                    <a:pt x="13021" y="7172"/>
                    <a:pt x="13034" y="7670"/>
                    <a:pt x="13050" y="7688"/>
                  </a:cubicBezTo>
                  <a:cubicBezTo>
                    <a:pt x="13067" y="7705"/>
                    <a:pt x="13191" y="7722"/>
                    <a:pt x="13324" y="7722"/>
                  </a:cubicBezTo>
                  <a:cubicBezTo>
                    <a:pt x="13535" y="7722"/>
                    <a:pt x="13566" y="7706"/>
                    <a:pt x="13587" y="7613"/>
                  </a:cubicBezTo>
                  <a:cubicBezTo>
                    <a:pt x="13601" y="7555"/>
                    <a:pt x="13609" y="6803"/>
                    <a:pt x="13602" y="5941"/>
                  </a:cubicBezTo>
                  <a:lnTo>
                    <a:pt x="13587" y="4372"/>
                  </a:lnTo>
                  <a:lnTo>
                    <a:pt x="13405" y="4362"/>
                  </a:lnTo>
                  <a:cubicBezTo>
                    <a:pt x="13363" y="4359"/>
                    <a:pt x="13329" y="4354"/>
                    <a:pt x="13300" y="4357"/>
                  </a:cubicBezTo>
                  <a:close/>
                  <a:moveTo>
                    <a:pt x="20546" y="4819"/>
                  </a:moveTo>
                  <a:cubicBezTo>
                    <a:pt x="20890" y="4819"/>
                    <a:pt x="21056" y="5280"/>
                    <a:pt x="21016" y="6129"/>
                  </a:cubicBezTo>
                  <a:cubicBezTo>
                    <a:pt x="20992" y="6663"/>
                    <a:pt x="20915" y="6916"/>
                    <a:pt x="20748" y="7037"/>
                  </a:cubicBezTo>
                  <a:cubicBezTo>
                    <a:pt x="20577" y="7161"/>
                    <a:pt x="20421" y="7133"/>
                    <a:pt x="20268" y="6953"/>
                  </a:cubicBezTo>
                  <a:cubicBezTo>
                    <a:pt x="20105" y="6761"/>
                    <a:pt x="20061" y="6554"/>
                    <a:pt x="20062" y="5921"/>
                  </a:cubicBezTo>
                  <a:cubicBezTo>
                    <a:pt x="20063" y="5157"/>
                    <a:pt x="20213" y="4819"/>
                    <a:pt x="20546" y="4819"/>
                  </a:cubicBezTo>
                  <a:close/>
                  <a:moveTo>
                    <a:pt x="2489" y="6665"/>
                  </a:moveTo>
                  <a:cubicBezTo>
                    <a:pt x="2467" y="6665"/>
                    <a:pt x="2447" y="6671"/>
                    <a:pt x="2427" y="6680"/>
                  </a:cubicBezTo>
                  <a:cubicBezTo>
                    <a:pt x="2239" y="6770"/>
                    <a:pt x="1330" y="7614"/>
                    <a:pt x="1026" y="7980"/>
                  </a:cubicBezTo>
                  <a:cubicBezTo>
                    <a:pt x="617" y="8475"/>
                    <a:pt x="440" y="8761"/>
                    <a:pt x="278" y="9182"/>
                  </a:cubicBezTo>
                  <a:cubicBezTo>
                    <a:pt x="89" y="9674"/>
                    <a:pt x="0" y="10166"/>
                    <a:pt x="0" y="10730"/>
                  </a:cubicBezTo>
                  <a:cubicBezTo>
                    <a:pt x="0" y="11511"/>
                    <a:pt x="132" y="12070"/>
                    <a:pt x="470" y="12750"/>
                  </a:cubicBezTo>
                  <a:cubicBezTo>
                    <a:pt x="716" y="13244"/>
                    <a:pt x="985" y="13589"/>
                    <a:pt x="1588" y="14165"/>
                  </a:cubicBezTo>
                  <a:cubicBezTo>
                    <a:pt x="2286" y="14832"/>
                    <a:pt x="3089" y="15382"/>
                    <a:pt x="4115" y="15897"/>
                  </a:cubicBezTo>
                  <a:cubicBezTo>
                    <a:pt x="4327" y="16003"/>
                    <a:pt x="4878" y="16276"/>
                    <a:pt x="5338" y="16507"/>
                  </a:cubicBezTo>
                  <a:cubicBezTo>
                    <a:pt x="6547" y="17116"/>
                    <a:pt x="7316" y="17594"/>
                    <a:pt x="7257" y="17694"/>
                  </a:cubicBezTo>
                  <a:cubicBezTo>
                    <a:pt x="7243" y="17716"/>
                    <a:pt x="6797" y="17733"/>
                    <a:pt x="6269" y="17733"/>
                  </a:cubicBezTo>
                  <a:lnTo>
                    <a:pt x="5309" y="17733"/>
                  </a:lnTo>
                  <a:lnTo>
                    <a:pt x="4859" y="18011"/>
                  </a:lnTo>
                  <a:cubicBezTo>
                    <a:pt x="4611" y="18163"/>
                    <a:pt x="4307" y="18361"/>
                    <a:pt x="4182" y="18453"/>
                  </a:cubicBezTo>
                  <a:lnTo>
                    <a:pt x="3957" y="18622"/>
                  </a:lnTo>
                  <a:lnTo>
                    <a:pt x="6115" y="18622"/>
                  </a:lnTo>
                  <a:lnTo>
                    <a:pt x="8269" y="18622"/>
                  </a:lnTo>
                  <a:lnTo>
                    <a:pt x="8360" y="18756"/>
                  </a:lnTo>
                  <a:cubicBezTo>
                    <a:pt x="8493" y="18950"/>
                    <a:pt x="8688" y="19426"/>
                    <a:pt x="8662" y="19495"/>
                  </a:cubicBezTo>
                  <a:cubicBezTo>
                    <a:pt x="8644" y="19544"/>
                    <a:pt x="8090" y="19560"/>
                    <a:pt x="5870" y="19570"/>
                  </a:cubicBezTo>
                  <a:lnTo>
                    <a:pt x="3098" y="19585"/>
                  </a:lnTo>
                  <a:lnTo>
                    <a:pt x="3017" y="19828"/>
                  </a:lnTo>
                  <a:cubicBezTo>
                    <a:pt x="2974" y="19962"/>
                    <a:pt x="2927" y="20156"/>
                    <a:pt x="2911" y="20260"/>
                  </a:cubicBezTo>
                  <a:lnTo>
                    <a:pt x="2883" y="20448"/>
                  </a:lnTo>
                  <a:lnTo>
                    <a:pt x="5885" y="20458"/>
                  </a:lnTo>
                  <a:lnTo>
                    <a:pt x="8887" y="20473"/>
                  </a:lnTo>
                  <a:lnTo>
                    <a:pt x="8926" y="20657"/>
                  </a:lnTo>
                  <a:cubicBezTo>
                    <a:pt x="9020" y="21112"/>
                    <a:pt x="9208" y="21376"/>
                    <a:pt x="9525" y="21481"/>
                  </a:cubicBezTo>
                  <a:cubicBezTo>
                    <a:pt x="9731" y="21549"/>
                    <a:pt x="10077" y="21492"/>
                    <a:pt x="10268" y="21361"/>
                  </a:cubicBezTo>
                  <a:cubicBezTo>
                    <a:pt x="10623" y="21119"/>
                    <a:pt x="10704" y="20690"/>
                    <a:pt x="10556" y="19813"/>
                  </a:cubicBezTo>
                  <a:cubicBezTo>
                    <a:pt x="10259" y="18051"/>
                    <a:pt x="9281" y="16728"/>
                    <a:pt x="7482" y="15654"/>
                  </a:cubicBezTo>
                  <a:cubicBezTo>
                    <a:pt x="7233" y="15505"/>
                    <a:pt x="6420" y="15074"/>
                    <a:pt x="5674" y="14696"/>
                  </a:cubicBezTo>
                  <a:cubicBezTo>
                    <a:pt x="4928" y="14318"/>
                    <a:pt x="4174" y="13917"/>
                    <a:pt x="4000" y="13807"/>
                  </a:cubicBezTo>
                  <a:cubicBezTo>
                    <a:pt x="3517" y="13503"/>
                    <a:pt x="2985" y="13093"/>
                    <a:pt x="3012" y="13048"/>
                  </a:cubicBezTo>
                  <a:cubicBezTo>
                    <a:pt x="3025" y="13026"/>
                    <a:pt x="3664" y="13008"/>
                    <a:pt x="4436" y="13008"/>
                  </a:cubicBezTo>
                  <a:lnTo>
                    <a:pt x="5842" y="13008"/>
                  </a:lnTo>
                  <a:lnTo>
                    <a:pt x="6321" y="12705"/>
                  </a:lnTo>
                  <a:cubicBezTo>
                    <a:pt x="6586" y="12540"/>
                    <a:pt x="6874" y="12350"/>
                    <a:pt x="6959" y="12284"/>
                  </a:cubicBezTo>
                  <a:lnTo>
                    <a:pt x="7117" y="12164"/>
                  </a:lnTo>
                  <a:lnTo>
                    <a:pt x="4624" y="12164"/>
                  </a:lnTo>
                  <a:lnTo>
                    <a:pt x="2125" y="12164"/>
                  </a:lnTo>
                  <a:lnTo>
                    <a:pt x="2010" y="11926"/>
                  </a:lnTo>
                  <a:cubicBezTo>
                    <a:pt x="1872" y="11645"/>
                    <a:pt x="1756" y="11277"/>
                    <a:pt x="1789" y="11221"/>
                  </a:cubicBezTo>
                  <a:cubicBezTo>
                    <a:pt x="1802" y="11200"/>
                    <a:pt x="3153" y="11182"/>
                    <a:pt x="4791" y="11182"/>
                  </a:cubicBezTo>
                  <a:cubicBezTo>
                    <a:pt x="7590" y="11182"/>
                    <a:pt x="7773" y="11179"/>
                    <a:pt x="7794" y="11102"/>
                  </a:cubicBezTo>
                  <a:cubicBezTo>
                    <a:pt x="7857" y="10870"/>
                    <a:pt x="7874" y="10694"/>
                    <a:pt x="7846" y="10527"/>
                  </a:cubicBezTo>
                  <a:lnTo>
                    <a:pt x="7813" y="10343"/>
                  </a:lnTo>
                  <a:lnTo>
                    <a:pt x="4801" y="10328"/>
                  </a:lnTo>
                  <a:lnTo>
                    <a:pt x="1784" y="10318"/>
                  </a:lnTo>
                  <a:lnTo>
                    <a:pt x="1799" y="10154"/>
                  </a:lnTo>
                  <a:cubicBezTo>
                    <a:pt x="1805" y="10064"/>
                    <a:pt x="1876" y="9855"/>
                    <a:pt x="1957" y="9688"/>
                  </a:cubicBezTo>
                  <a:lnTo>
                    <a:pt x="2106" y="9380"/>
                  </a:lnTo>
                  <a:lnTo>
                    <a:pt x="4561" y="9360"/>
                  </a:lnTo>
                  <a:lnTo>
                    <a:pt x="7022" y="9335"/>
                  </a:lnTo>
                  <a:lnTo>
                    <a:pt x="6815" y="9157"/>
                  </a:lnTo>
                  <a:cubicBezTo>
                    <a:pt x="6702" y="9060"/>
                    <a:pt x="6464" y="8879"/>
                    <a:pt x="6283" y="8750"/>
                  </a:cubicBezTo>
                  <a:lnTo>
                    <a:pt x="5952" y="8516"/>
                  </a:lnTo>
                  <a:lnTo>
                    <a:pt x="4518" y="8516"/>
                  </a:lnTo>
                  <a:cubicBezTo>
                    <a:pt x="3728" y="8516"/>
                    <a:pt x="3069" y="8500"/>
                    <a:pt x="3055" y="8477"/>
                  </a:cubicBezTo>
                  <a:cubicBezTo>
                    <a:pt x="3025" y="8425"/>
                    <a:pt x="3314" y="8174"/>
                    <a:pt x="3827" y="7812"/>
                  </a:cubicBezTo>
                  <a:lnTo>
                    <a:pt x="4221" y="7534"/>
                  </a:lnTo>
                  <a:lnTo>
                    <a:pt x="3688" y="7276"/>
                  </a:lnTo>
                  <a:cubicBezTo>
                    <a:pt x="3397" y="7134"/>
                    <a:pt x="3015" y="6935"/>
                    <a:pt x="2839" y="6829"/>
                  </a:cubicBezTo>
                  <a:cubicBezTo>
                    <a:pt x="2645" y="6711"/>
                    <a:pt x="2556" y="6664"/>
                    <a:pt x="2489" y="6665"/>
                  </a:cubicBezTo>
                  <a:close/>
                  <a:moveTo>
                    <a:pt x="12921" y="8938"/>
                  </a:moveTo>
                  <a:cubicBezTo>
                    <a:pt x="12227" y="8938"/>
                    <a:pt x="11846" y="9529"/>
                    <a:pt x="11846" y="10611"/>
                  </a:cubicBezTo>
                  <a:cubicBezTo>
                    <a:pt x="11846" y="11635"/>
                    <a:pt x="12129" y="12188"/>
                    <a:pt x="12710" y="12298"/>
                  </a:cubicBezTo>
                  <a:cubicBezTo>
                    <a:pt x="12966" y="12347"/>
                    <a:pt x="13176" y="12322"/>
                    <a:pt x="13419" y="12204"/>
                  </a:cubicBezTo>
                  <a:cubicBezTo>
                    <a:pt x="13787" y="12027"/>
                    <a:pt x="13968" y="11596"/>
                    <a:pt x="14005" y="10819"/>
                  </a:cubicBezTo>
                  <a:cubicBezTo>
                    <a:pt x="14063" y="9578"/>
                    <a:pt x="13693" y="8938"/>
                    <a:pt x="12921" y="8938"/>
                  </a:cubicBezTo>
                  <a:close/>
                  <a:moveTo>
                    <a:pt x="15693" y="8938"/>
                  </a:moveTo>
                  <a:cubicBezTo>
                    <a:pt x="15511" y="8938"/>
                    <a:pt x="15466" y="8953"/>
                    <a:pt x="15443" y="9028"/>
                  </a:cubicBezTo>
                  <a:cubicBezTo>
                    <a:pt x="15406" y="9148"/>
                    <a:pt x="14994" y="9528"/>
                    <a:pt x="14777" y="9643"/>
                  </a:cubicBezTo>
                  <a:cubicBezTo>
                    <a:pt x="14607" y="9733"/>
                    <a:pt x="14604" y="9738"/>
                    <a:pt x="14604" y="10015"/>
                  </a:cubicBezTo>
                  <a:cubicBezTo>
                    <a:pt x="14604" y="10352"/>
                    <a:pt x="14646" y="10366"/>
                    <a:pt x="15026" y="10159"/>
                  </a:cubicBezTo>
                  <a:cubicBezTo>
                    <a:pt x="15164" y="10084"/>
                    <a:pt x="15290" y="10035"/>
                    <a:pt x="15304" y="10050"/>
                  </a:cubicBezTo>
                  <a:cubicBezTo>
                    <a:pt x="15319" y="10065"/>
                    <a:pt x="15328" y="10566"/>
                    <a:pt x="15328" y="11167"/>
                  </a:cubicBezTo>
                  <a:lnTo>
                    <a:pt x="15328" y="12259"/>
                  </a:lnTo>
                  <a:lnTo>
                    <a:pt x="15621" y="12259"/>
                  </a:lnTo>
                  <a:lnTo>
                    <a:pt x="15918" y="12259"/>
                  </a:lnTo>
                  <a:lnTo>
                    <a:pt x="15918" y="10596"/>
                  </a:lnTo>
                  <a:lnTo>
                    <a:pt x="15918" y="8938"/>
                  </a:lnTo>
                  <a:lnTo>
                    <a:pt x="15693" y="8938"/>
                  </a:lnTo>
                  <a:close/>
                  <a:moveTo>
                    <a:pt x="17861" y="8943"/>
                  </a:moveTo>
                  <a:cubicBezTo>
                    <a:pt x="17541" y="8947"/>
                    <a:pt x="17352" y="9017"/>
                    <a:pt x="17160" y="9211"/>
                  </a:cubicBezTo>
                  <a:cubicBezTo>
                    <a:pt x="16914" y="9461"/>
                    <a:pt x="16812" y="9801"/>
                    <a:pt x="16786" y="10482"/>
                  </a:cubicBezTo>
                  <a:cubicBezTo>
                    <a:pt x="16745" y="11577"/>
                    <a:pt x="17009" y="12154"/>
                    <a:pt x="17616" y="12298"/>
                  </a:cubicBezTo>
                  <a:cubicBezTo>
                    <a:pt x="17844" y="12353"/>
                    <a:pt x="18106" y="12320"/>
                    <a:pt x="18345" y="12204"/>
                  </a:cubicBezTo>
                  <a:cubicBezTo>
                    <a:pt x="18763" y="12002"/>
                    <a:pt x="18973" y="11384"/>
                    <a:pt x="18935" y="10467"/>
                  </a:cubicBezTo>
                  <a:cubicBezTo>
                    <a:pt x="18892" y="9435"/>
                    <a:pt x="18541" y="8936"/>
                    <a:pt x="17861" y="8943"/>
                  </a:cubicBezTo>
                  <a:close/>
                  <a:moveTo>
                    <a:pt x="20978" y="8948"/>
                  </a:moveTo>
                  <a:cubicBezTo>
                    <a:pt x="20795" y="8936"/>
                    <a:pt x="20767" y="8946"/>
                    <a:pt x="20710" y="9057"/>
                  </a:cubicBezTo>
                  <a:cubicBezTo>
                    <a:pt x="20627" y="9217"/>
                    <a:pt x="20286" y="9527"/>
                    <a:pt x="20067" y="9643"/>
                  </a:cubicBezTo>
                  <a:cubicBezTo>
                    <a:pt x="19899" y="9732"/>
                    <a:pt x="19894" y="9739"/>
                    <a:pt x="19894" y="10015"/>
                  </a:cubicBezTo>
                  <a:cubicBezTo>
                    <a:pt x="19894" y="10352"/>
                    <a:pt x="19939" y="10363"/>
                    <a:pt x="20316" y="10154"/>
                  </a:cubicBezTo>
                  <a:cubicBezTo>
                    <a:pt x="20454" y="10078"/>
                    <a:pt x="20574" y="10029"/>
                    <a:pt x="20590" y="10045"/>
                  </a:cubicBezTo>
                  <a:cubicBezTo>
                    <a:pt x="20605" y="10061"/>
                    <a:pt x="20618" y="10570"/>
                    <a:pt x="20618" y="11172"/>
                  </a:cubicBezTo>
                  <a:lnTo>
                    <a:pt x="20618" y="12264"/>
                  </a:lnTo>
                  <a:lnTo>
                    <a:pt x="20901" y="12249"/>
                  </a:lnTo>
                  <a:lnTo>
                    <a:pt x="21184" y="12234"/>
                  </a:lnTo>
                  <a:lnTo>
                    <a:pt x="21184" y="10596"/>
                  </a:lnTo>
                  <a:lnTo>
                    <a:pt x="21184" y="8958"/>
                  </a:lnTo>
                  <a:lnTo>
                    <a:pt x="20978" y="8948"/>
                  </a:lnTo>
                  <a:close/>
                  <a:moveTo>
                    <a:pt x="17894" y="9484"/>
                  </a:moveTo>
                  <a:cubicBezTo>
                    <a:pt x="18054" y="9498"/>
                    <a:pt x="18207" y="9636"/>
                    <a:pt x="18278" y="9891"/>
                  </a:cubicBezTo>
                  <a:cubicBezTo>
                    <a:pt x="18339" y="10109"/>
                    <a:pt x="18350" y="11028"/>
                    <a:pt x="18297" y="11291"/>
                  </a:cubicBezTo>
                  <a:cubicBezTo>
                    <a:pt x="18277" y="11388"/>
                    <a:pt x="18200" y="11539"/>
                    <a:pt x="18124" y="11628"/>
                  </a:cubicBezTo>
                  <a:cubicBezTo>
                    <a:pt x="17833" y="11972"/>
                    <a:pt x="17502" y="11756"/>
                    <a:pt x="17405" y="11162"/>
                  </a:cubicBezTo>
                  <a:cubicBezTo>
                    <a:pt x="17340" y="10765"/>
                    <a:pt x="17375" y="10049"/>
                    <a:pt x="17467" y="9822"/>
                  </a:cubicBezTo>
                  <a:cubicBezTo>
                    <a:pt x="17566" y="9581"/>
                    <a:pt x="17734" y="9470"/>
                    <a:pt x="17894" y="9484"/>
                  </a:cubicBezTo>
                  <a:close/>
                  <a:moveTo>
                    <a:pt x="17856" y="13926"/>
                  </a:moveTo>
                  <a:cubicBezTo>
                    <a:pt x="17099" y="13926"/>
                    <a:pt x="16743" y="14542"/>
                    <a:pt x="16786" y="15768"/>
                  </a:cubicBezTo>
                  <a:cubicBezTo>
                    <a:pt x="16817" y="16631"/>
                    <a:pt x="16989" y="17015"/>
                    <a:pt x="17429" y="17222"/>
                  </a:cubicBezTo>
                  <a:cubicBezTo>
                    <a:pt x="17533" y="17271"/>
                    <a:pt x="17717" y="17311"/>
                    <a:pt x="17851" y="17311"/>
                  </a:cubicBezTo>
                  <a:cubicBezTo>
                    <a:pt x="18621" y="17315"/>
                    <a:pt x="18995" y="16654"/>
                    <a:pt x="18935" y="15396"/>
                  </a:cubicBezTo>
                  <a:cubicBezTo>
                    <a:pt x="18887" y="14397"/>
                    <a:pt x="18541" y="13926"/>
                    <a:pt x="17856" y="13926"/>
                  </a:cubicBezTo>
                  <a:close/>
                  <a:moveTo>
                    <a:pt x="15702" y="13991"/>
                  </a:moveTo>
                  <a:cubicBezTo>
                    <a:pt x="15504" y="13994"/>
                    <a:pt x="15478" y="14010"/>
                    <a:pt x="15352" y="14189"/>
                  </a:cubicBezTo>
                  <a:cubicBezTo>
                    <a:pt x="15277" y="14296"/>
                    <a:pt x="15079" y="14480"/>
                    <a:pt x="14911" y="14596"/>
                  </a:cubicBezTo>
                  <a:lnTo>
                    <a:pt x="14604" y="14810"/>
                  </a:lnTo>
                  <a:lnTo>
                    <a:pt x="14604" y="15078"/>
                  </a:lnTo>
                  <a:cubicBezTo>
                    <a:pt x="14604" y="15401"/>
                    <a:pt x="14632" y="15412"/>
                    <a:pt x="15012" y="15212"/>
                  </a:cubicBezTo>
                  <a:cubicBezTo>
                    <a:pt x="15155" y="15136"/>
                    <a:pt x="15289" y="15087"/>
                    <a:pt x="15304" y="15103"/>
                  </a:cubicBezTo>
                  <a:cubicBezTo>
                    <a:pt x="15319" y="15118"/>
                    <a:pt x="15328" y="15606"/>
                    <a:pt x="15328" y="16190"/>
                  </a:cubicBezTo>
                  <a:cubicBezTo>
                    <a:pt x="15328" y="16773"/>
                    <a:pt x="15341" y="17264"/>
                    <a:pt x="15357" y="17282"/>
                  </a:cubicBezTo>
                  <a:cubicBezTo>
                    <a:pt x="15374" y="17299"/>
                    <a:pt x="15509" y="17311"/>
                    <a:pt x="15654" y="17311"/>
                  </a:cubicBezTo>
                  <a:lnTo>
                    <a:pt x="15918" y="17311"/>
                  </a:lnTo>
                  <a:lnTo>
                    <a:pt x="15918" y="15654"/>
                  </a:lnTo>
                  <a:lnTo>
                    <a:pt x="15918" y="13991"/>
                  </a:lnTo>
                  <a:lnTo>
                    <a:pt x="15702" y="13991"/>
                  </a:lnTo>
                  <a:close/>
                  <a:moveTo>
                    <a:pt x="20983" y="13991"/>
                  </a:moveTo>
                  <a:cubicBezTo>
                    <a:pt x="20858" y="13991"/>
                    <a:pt x="20753" y="14007"/>
                    <a:pt x="20753" y="14031"/>
                  </a:cubicBezTo>
                  <a:cubicBezTo>
                    <a:pt x="20753" y="14109"/>
                    <a:pt x="20356" y="14499"/>
                    <a:pt x="20124" y="14646"/>
                  </a:cubicBezTo>
                  <a:lnTo>
                    <a:pt x="19894" y="14795"/>
                  </a:lnTo>
                  <a:lnTo>
                    <a:pt x="19894" y="15073"/>
                  </a:lnTo>
                  <a:cubicBezTo>
                    <a:pt x="19894" y="15403"/>
                    <a:pt x="19916" y="15406"/>
                    <a:pt x="20297" y="15207"/>
                  </a:cubicBezTo>
                  <a:cubicBezTo>
                    <a:pt x="20443" y="15131"/>
                    <a:pt x="20574" y="15087"/>
                    <a:pt x="20590" y="15103"/>
                  </a:cubicBezTo>
                  <a:cubicBezTo>
                    <a:pt x="20605" y="15119"/>
                    <a:pt x="20618" y="15623"/>
                    <a:pt x="20618" y="16224"/>
                  </a:cubicBezTo>
                  <a:lnTo>
                    <a:pt x="20618" y="17316"/>
                  </a:lnTo>
                  <a:lnTo>
                    <a:pt x="20901" y="17306"/>
                  </a:lnTo>
                  <a:lnTo>
                    <a:pt x="21184" y="17292"/>
                  </a:lnTo>
                  <a:lnTo>
                    <a:pt x="21194" y="15639"/>
                  </a:lnTo>
                  <a:lnTo>
                    <a:pt x="21208" y="13991"/>
                  </a:lnTo>
                  <a:lnTo>
                    <a:pt x="20983" y="13991"/>
                  </a:lnTo>
                  <a:close/>
                  <a:moveTo>
                    <a:pt x="13280" y="13996"/>
                  </a:moveTo>
                  <a:cubicBezTo>
                    <a:pt x="13188" y="14004"/>
                    <a:pt x="13140" y="14055"/>
                    <a:pt x="12993" y="14224"/>
                  </a:cubicBezTo>
                  <a:cubicBezTo>
                    <a:pt x="12878" y="14356"/>
                    <a:pt x="12663" y="14549"/>
                    <a:pt x="12518" y="14651"/>
                  </a:cubicBezTo>
                  <a:cubicBezTo>
                    <a:pt x="12255" y="14836"/>
                    <a:pt x="12254" y="14835"/>
                    <a:pt x="12254" y="15068"/>
                  </a:cubicBezTo>
                  <a:cubicBezTo>
                    <a:pt x="12254" y="15379"/>
                    <a:pt x="12328" y="15406"/>
                    <a:pt x="12676" y="15217"/>
                  </a:cubicBezTo>
                  <a:cubicBezTo>
                    <a:pt x="12825" y="15136"/>
                    <a:pt x="12962" y="15080"/>
                    <a:pt x="12983" y="15093"/>
                  </a:cubicBezTo>
                  <a:cubicBezTo>
                    <a:pt x="13004" y="15106"/>
                    <a:pt x="13021" y="15615"/>
                    <a:pt x="13021" y="16219"/>
                  </a:cubicBezTo>
                  <a:lnTo>
                    <a:pt x="13021" y="17316"/>
                  </a:lnTo>
                  <a:lnTo>
                    <a:pt x="13304" y="17306"/>
                  </a:lnTo>
                  <a:lnTo>
                    <a:pt x="13587" y="17292"/>
                  </a:lnTo>
                  <a:lnTo>
                    <a:pt x="13587" y="15654"/>
                  </a:lnTo>
                  <a:lnTo>
                    <a:pt x="13587" y="14016"/>
                  </a:lnTo>
                  <a:lnTo>
                    <a:pt x="13396" y="14001"/>
                  </a:lnTo>
                  <a:cubicBezTo>
                    <a:pt x="13350" y="13997"/>
                    <a:pt x="13311" y="13993"/>
                    <a:pt x="13280" y="13996"/>
                  </a:cubicBezTo>
                  <a:close/>
                  <a:moveTo>
                    <a:pt x="2350" y="16195"/>
                  </a:moveTo>
                  <a:lnTo>
                    <a:pt x="2014" y="16473"/>
                  </a:lnTo>
                  <a:cubicBezTo>
                    <a:pt x="1619" y="16802"/>
                    <a:pt x="1193" y="17275"/>
                    <a:pt x="940" y="17659"/>
                  </a:cubicBezTo>
                  <a:cubicBezTo>
                    <a:pt x="410" y="18464"/>
                    <a:pt x="43" y="19629"/>
                    <a:pt x="43" y="20528"/>
                  </a:cubicBezTo>
                  <a:cubicBezTo>
                    <a:pt x="43" y="21046"/>
                    <a:pt x="199" y="21318"/>
                    <a:pt x="571" y="21456"/>
                  </a:cubicBezTo>
                  <a:cubicBezTo>
                    <a:pt x="867" y="21565"/>
                    <a:pt x="1141" y="21524"/>
                    <a:pt x="1415" y="21327"/>
                  </a:cubicBezTo>
                  <a:cubicBezTo>
                    <a:pt x="1599" y="21194"/>
                    <a:pt x="1674" y="21006"/>
                    <a:pt x="1746" y="20503"/>
                  </a:cubicBezTo>
                  <a:cubicBezTo>
                    <a:pt x="1870" y="19634"/>
                    <a:pt x="2135" y="18932"/>
                    <a:pt x="2528" y="18448"/>
                  </a:cubicBezTo>
                  <a:cubicBezTo>
                    <a:pt x="2803" y="18109"/>
                    <a:pt x="3370" y="17623"/>
                    <a:pt x="3808" y="17351"/>
                  </a:cubicBezTo>
                  <a:cubicBezTo>
                    <a:pt x="3976" y="17247"/>
                    <a:pt x="4115" y="17153"/>
                    <a:pt x="4115" y="17143"/>
                  </a:cubicBezTo>
                  <a:cubicBezTo>
                    <a:pt x="4115" y="17133"/>
                    <a:pt x="3887" y="17012"/>
                    <a:pt x="3607" y="16875"/>
                  </a:cubicBezTo>
                  <a:cubicBezTo>
                    <a:pt x="3327" y="16737"/>
                    <a:pt x="2930" y="16531"/>
                    <a:pt x="2724" y="16413"/>
                  </a:cubicBezTo>
                  <a:lnTo>
                    <a:pt x="2350" y="16195"/>
                  </a:lnTo>
                  <a:close/>
                  <a:moveTo>
                    <a:pt x="15165" y="18115"/>
                  </a:moveTo>
                  <a:cubicBezTo>
                    <a:pt x="14886" y="18137"/>
                    <a:pt x="14617" y="18275"/>
                    <a:pt x="14451" y="18522"/>
                  </a:cubicBezTo>
                  <a:cubicBezTo>
                    <a:pt x="13998" y="19199"/>
                    <a:pt x="14099" y="20918"/>
                    <a:pt x="14614" y="21297"/>
                  </a:cubicBezTo>
                  <a:cubicBezTo>
                    <a:pt x="14690" y="21353"/>
                    <a:pt x="14826" y="21427"/>
                    <a:pt x="14916" y="21461"/>
                  </a:cubicBezTo>
                  <a:cubicBezTo>
                    <a:pt x="15285" y="21597"/>
                    <a:pt x="15675" y="21509"/>
                    <a:pt x="15947" y="21227"/>
                  </a:cubicBezTo>
                  <a:cubicBezTo>
                    <a:pt x="16223" y="20941"/>
                    <a:pt x="16326" y="20561"/>
                    <a:pt x="16326" y="19818"/>
                  </a:cubicBezTo>
                  <a:cubicBezTo>
                    <a:pt x="16326" y="19074"/>
                    <a:pt x="16223" y="18694"/>
                    <a:pt x="15947" y="18408"/>
                  </a:cubicBezTo>
                  <a:cubicBezTo>
                    <a:pt x="15736" y="18190"/>
                    <a:pt x="15445" y="18094"/>
                    <a:pt x="15165" y="18115"/>
                  </a:cubicBezTo>
                  <a:close/>
                  <a:moveTo>
                    <a:pt x="13391" y="18155"/>
                  </a:moveTo>
                  <a:cubicBezTo>
                    <a:pt x="13244" y="18155"/>
                    <a:pt x="13193" y="18185"/>
                    <a:pt x="13007" y="18408"/>
                  </a:cubicBezTo>
                  <a:cubicBezTo>
                    <a:pt x="12890" y="18548"/>
                    <a:pt x="12676" y="18745"/>
                    <a:pt x="12527" y="18840"/>
                  </a:cubicBezTo>
                  <a:cubicBezTo>
                    <a:pt x="12258" y="19012"/>
                    <a:pt x="12254" y="19012"/>
                    <a:pt x="12254" y="19232"/>
                  </a:cubicBezTo>
                  <a:cubicBezTo>
                    <a:pt x="12254" y="19572"/>
                    <a:pt x="12326" y="19601"/>
                    <a:pt x="12681" y="19406"/>
                  </a:cubicBezTo>
                  <a:cubicBezTo>
                    <a:pt x="12843" y="19317"/>
                    <a:pt x="12984" y="19258"/>
                    <a:pt x="12997" y="19272"/>
                  </a:cubicBezTo>
                  <a:cubicBezTo>
                    <a:pt x="13011" y="19286"/>
                    <a:pt x="13021" y="19782"/>
                    <a:pt x="13021" y="20379"/>
                  </a:cubicBezTo>
                  <a:cubicBezTo>
                    <a:pt x="13021" y="20975"/>
                    <a:pt x="13034" y="21478"/>
                    <a:pt x="13050" y="21495"/>
                  </a:cubicBezTo>
                  <a:cubicBezTo>
                    <a:pt x="13067" y="21513"/>
                    <a:pt x="13189" y="21525"/>
                    <a:pt x="13319" y="21525"/>
                  </a:cubicBezTo>
                  <a:cubicBezTo>
                    <a:pt x="13493" y="21525"/>
                    <a:pt x="13562" y="21505"/>
                    <a:pt x="13583" y="21451"/>
                  </a:cubicBezTo>
                  <a:cubicBezTo>
                    <a:pt x="13598" y="21410"/>
                    <a:pt x="13611" y="20683"/>
                    <a:pt x="13611" y="19838"/>
                  </a:cubicBezTo>
                  <a:cubicBezTo>
                    <a:pt x="13611" y="18993"/>
                    <a:pt x="13598" y="18270"/>
                    <a:pt x="13583" y="18230"/>
                  </a:cubicBezTo>
                  <a:cubicBezTo>
                    <a:pt x="13564" y="18181"/>
                    <a:pt x="13502" y="18155"/>
                    <a:pt x="13391" y="18155"/>
                  </a:cubicBezTo>
                  <a:close/>
                  <a:moveTo>
                    <a:pt x="18316" y="18155"/>
                  </a:moveTo>
                  <a:cubicBezTo>
                    <a:pt x="18170" y="18155"/>
                    <a:pt x="18123" y="18185"/>
                    <a:pt x="17937" y="18408"/>
                  </a:cubicBezTo>
                  <a:cubicBezTo>
                    <a:pt x="17820" y="18548"/>
                    <a:pt x="17602" y="18745"/>
                    <a:pt x="17453" y="18840"/>
                  </a:cubicBezTo>
                  <a:lnTo>
                    <a:pt x="17184" y="19009"/>
                  </a:lnTo>
                  <a:lnTo>
                    <a:pt x="17184" y="19257"/>
                  </a:lnTo>
                  <a:cubicBezTo>
                    <a:pt x="17184" y="19581"/>
                    <a:pt x="17250" y="19602"/>
                    <a:pt x="17616" y="19401"/>
                  </a:cubicBezTo>
                  <a:cubicBezTo>
                    <a:pt x="17774" y="19314"/>
                    <a:pt x="17915" y="19258"/>
                    <a:pt x="17928" y="19272"/>
                  </a:cubicBezTo>
                  <a:cubicBezTo>
                    <a:pt x="17941" y="19286"/>
                    <a:pt x="17952" y="19795"/>
                    <a:pt x="17952" y="20408"/>
                  </a:cubicBezTo>
                  <a:lnTo>
                    <a:pt x="17952" y="21525"/>
                  </a:lnTo>
                  <a:lnTo>
                    <a:pt x="18220" y="21525"/>
                  </a:lnTo>
                  <a:cubicBezTo>
                    <a:pt x="18422" y="21525"/>
                    <a:pt x="18492" y="21507"/>
                    <a:pt x="18513" y="21451"/>
                  </a:cubicBezTo>
                  <a:cubicBezTo>
                    <a:pt x="18528" y="21410"/>
                    <a:pt x="18542" y="20683"/>
                    <a:pt x="18542" y="19838"/>
                  </a:cubicBezTo>
                  <a:cubicBezTo>
                    <a:pt x="18542" y="18993"/>
                    <a:pt x="18528" y="18270"/>
                    <a:pt x="18513" y="18230"/>
                  </a:cubicBezTo>
                  <a:cubicBezTo>
                    <a:pt x="18495" y="18181"/>
                    <a:pt x="18427" y="18155"/>
                    <a:pt x="18316" y="18155"/>
                  </a:cubicBezTo>
                  <a:close/>
                  <a:moveTo>
                    <a:pt x="20911" y="18160"/>
                  </a:moveTo>
                  <a:cubicBezTo>
                    <a:pt x="20823" y="18173"/>
                    <a:pt x="20760" y="18239"/>
                    <a:pt x="20575" y="18448"/>
                  </a:cubicBezTo>
                  <a:cubicBezTo>
                    <a:pt x="20430" y="18612"/>
                    <a:pt x="20214" y="18797"/>
                    <a:pt x="20100" y="18860"/>
                  </a:cubicBezTo>
                  <a:lnTo>
                    <a:pt x="19894" y="18974"/>
                  </a:lnTo>
                  <a:lnTo>
                    <a:pt x="19894" y="19242"/>
                  </a:lnTo>
                  <a:cubicBezTo>
                    <a:pt x="19894" y="19389"/>
                    <a:pt x="19914" y="19520"/>
                    <a:pt x="19937" y="19535"/>
                  </a:cubicBezTo>
                  <a:cubicBezTo>
                    <a:pt x="19986" y="19566"/>
                    <a:pt x="20162" y="19490"/>
                    <a:pt x="20398" y="19341"/>
                  </a:cubicBezTo>
                  <a:cubicBezTo>
                    <a:pt x="20488" y="19284"/>
                    <a:pt x="20574" y="19251"/>
                    <a:pt x="20590" y="19267"/>
                  </a:cubicBezTo>
                  <a:cubicBezTo>
                    <a:pt x="20605" y="19283"/>
                    <a:pt x="20618" y="19782"/>
                    <a:pt x="20618" y="20379"/>
                  </a:cubicBezTo>
                  <a:cubicBezTo>
                    <a:pt x="20618" y="20975"/>
                    <a:pt x="20634" y="21477"/>
                    <a:pt x="20652" y="21495"/>
                  </a:cubicBezTo>
                  <a:cubicBezTo>
                    <a:pt x="20670" y="21514"/>
                    <a:pt x="20797" y="21523"/>
                    <a:pt x="20935" y="21515"/>
                  </a:cubicBezTo>
                  <a:lnTo>
                    <a:pt x="21184" y="21500"/>
                  </a:lnTo>
                  <a:lnTo>
                    <a:pt x="21184" y="19838"/>
                  </a:lnTo>
                  <a:lnTo>
                    <a:pt x="21184" y="18180"/>
                  </a:lnTo>
                  <a:lnTo>
                    <a:pt x="21012" y="18165"/>
                  </a:lnTo>
                  <a:cubicBezTo>
                    <a:pt x="20971" y="18162"/>
                    <a:pt x="20940" y="18156"/>
                    <a:pt x="20911" y="1816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09" name="Shape 279"/>
          <p:cNvSpPr/>
          <p:nvPr/>
        </p:nvSpPr>
        <p:spPr>
          <a:xfrm>
            <a:off x="15294162" y="3743788"/>
            <a:ext cx="81432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r>
              <a:rPr sz="2400">
                <a:latin typeface="+mn-lt"/>
              </a:rPr>
              <a:t>Clone</a:t>
            </a:r>
          </a:p>
        </p:txBody>
      </p:sp>
      <p:grpSp>
        <p:nvGrpSpPr>
          <p:cNvPr id="112" name="Group 288"/>
          <p:cNvGrpSpPr/>
          <p:nvPr/>
        </p:nvGrpSpPr>
        <p:grpSpPr>
          <a:xfrm>
            <a:off x="16916400" y="2602622"/>
            <a:ext cx="1181298" cy="1213254"/>
            <a:chOff x="0" y="0"/>
            <a:chExt cx="2188348" cy="2195959"/>
          </a:xfrm>
        </p:grpSpPr>
        <p:sp>
          <p:nvSpPr>
            <p:cNvPr id="114" name="Shape 283"/>
            <p:cNvSpPr/>
            <p:nvPr/>
          </p:nvSpPr>
          <p:spPr>
            <a:xfrm>
              <a:off x="58107" y="0"/>
              <a:ext cx="2016378" cy="2016377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2000"/>
            </a:p>
          </p:txBody>
        </p:sp>
        <p:pic>
          <p:nvPicPr>
            <p:cNvPr id="115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4033" b="7961"/>
            <a:stretch>
              <a:fillRect/>
            </a:stretch>
          </p:blipFill>
          <p:spPr>
            <a:xfrm rot="540000">
              <a:off x="97410" y="761841"/>
              <a:ext cx="1255520" cy="13441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1240000">
              <a:off x="346645" y="107829"/>
              <a:ext cx="1001011" cy="10010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Shape 286"/>
            <p:cNvSpPr/>
            <p:nvPr/>
          </p:nvSpPr>
          <p:spPr>
            <a:xfrm rot="20100000">
              <a:off x="955122" y="597822"/>
              <a:ext cx="1202564" cy="411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50"/>
                <a:t>01011001101</a:t>
              </a:r>
            </a:p>
          </p:txBody>
        </p:sp>
        <p:pic>
          <p:nvPicPr>
            <p:cNvPr id="118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0160000">
              <a:off x="975573" y="906248"/>
              <a:ext cx="1001012" cy="10010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9" name="Group 291"/>
          <p:cNvGrpSpPr/>
          <p:nvPr/>
        </p:nvGrpSpPr>
        <p:grpSpPr>
          <a:xfrm>
            <a:off x="15185501" y="1134758"/>
            <a:ext cx="854515" cy="770242"/>
            <a:chOff x="0" y="0"/>
            <a:chExt cx="1582985" cy="1394118"/>
          </a:xfrm>
        </p:grpSpPr>
        <p:pic>
          <p:nvPicPr>
            <p:cNvPr id="120" name="pasted-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82365" y="0"/>
              <a:ext cx="1100621" cy="1394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pasted-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6200000" flipH="1">
              <a:off x="-309068" y="396822"/>
              <a:ext cx="1218609" cy="600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2" name="Group 295"/>
          <p:cNvGrpSpPr/>
          <p:nvPr/>
        </p:nvGrpSpPr>
        <p:grpSpPr>
          <a:xfrm>
            <a:off x="17089052" y="1013633"/>
            <a:ext cx="660588" cy="866640"/>
            <a:chOff x="0" y="0"/>
            <a:chExt cx="1223736" cy="1568596"/>
          </a:xfrm>
        </p:grpSpPr>
        <p:pic>
          <p:nvPicPr>
            <p:cNvPr id="123" name="pasted-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82110" y="0"/>
              <a:ext cx="1041626" cy="13193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pasted-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5846" y="116213"/>
              <a:ext cx="1041626" cy="13193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pasted-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249203"/>
              <a:ext cx="1041625" cy="1319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6" name="Shape 311"/>
          <p:cNvSpPr/>
          <p:nvPr/>
        </p:nvSpPr>
        <p:spPr>
          <a:xfrm>
            <a:off x="16202425" y="3210243"/>
            <a:ext cx="1320249" cy="2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0">
            <a:solidFill>
              <a:srgbClr val="A6AAA9"/>
            </a:solidFill>
            <a:miter lim="400000"/>
            <a:headEnd type="triangle"/>
          </a:ln>
        </p:spPr>
        <p:txBody>
          <a:bodyPr/>
          <a:lstStyle/>
          <a:p>
            <a:endParaRPr sz="8000"/>
          </a:p>
        </p:txBody>
      </p:sp>
      <p:sp>
        <p:nvSpPr>
          <p:cNvPr id="127" name="Shape 305"/>
          <p:cNvSpPr/>
          <p:nvPr/>
        </p:nvSpPr>
        <p:spPr>
          <a:xfrm>
            <a:off x="19210297" y="2329316"/>
            <a:ext cx="566778" cy="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2000"/>
          </a:p>
        </p:txBody>
      </p:sp>
      <p:sp>
        <p:nvSpPr>
          <p:cNvPr id="128" name="Shape 307"/>
          <p:cNvSpPr/>
          <p:nvPr/>
        </p:nvSpPr>
        <p:spPr>
          <a:xfrm>
            <a:off x="15676814" y="2122630"/>
            <a:ext cx="1" cy="493299"/>
          </a:xfrm>
          <a:prstGeom prst="line">
            <a:avLst/>
          </a:prstGeom>
          <a:ln w="635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2000"/>
          </a:p>
        </p:txBody>
      </p:sp>
      <p:sp>
        <p:nvSpPr>
          <p:cNvPr id="129" name="TextBox 128"/>
          <p:cNvSpPr txBox="1"/>
          <p:nvPr/>
        </p:nvSpPr>
        <p:spPr>
          <a:xfrm>
            <a:off x="18059402" y="533402"/>
            <a:ext cx="35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bg1"/>
                </a:solidFill>
                <a:latin typeface="+mn-lt"/>
              </a:rPr>
              <a:t>EvadeML</a:t>
            </a:r>
            <a:endParaRPr lang="en-US" sz="7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30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238376" y="1945323"/>
            <a:ext cx="1660243" cy="119966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cxnSp>
        <p:nvCxnSpPr>
          <p:cNvPr id="111" name="Connector: Curved 51"/>
          <p:cNvCxnSpPr/>
          <p:nvPr/>
        </p:nvCxnSpPr>
        <p:spPr>
          <a:xfrm flipV="1">
            <a:off x="13639803" y="3144983"/>
            <a:ext cx="6428695" cy="3239528"/>
          </a:xfrm>
          <a:prstGeom prst="curvedConnector2">
            <a:avLst/>
          </a:prstGeom>
          <a:ln w="10160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49"/>
          <p:cNvCxnSpPr>
            <a:endCxn id="78" idx="0"/>
          </p:cNvCxnSpPr>
          <p:nvPr/>
        </p:nvCxnSpPr>
        <p:spPr>
          <a:xfrm rot="5400000">
            <a:off x="17301506" y="4347505"/>
            <a:ext cx="4378022" cy="2166968"/>
          </a:xfrm>
          <a:prstGeom prst="curvedConnector3">
            <a:avLst>
              <a:gd name="adj1" fmla="val 50000"/>
            </a:avLst>
          </a:prstGeom>
          <a:ln w="1016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2936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560686"/>
              </p:ext>
            </p:extLst>
          </p:nvPr>
        </p:nvGraphicFramePr>
        <p:xfrm>
          <a:off x="2286000" y="-2161245"/>
          <a:ext cx="17868900" cy="1223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-5093177" y="3300528"/>
            <a:ext cx="12090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+mn-lt"/>
              </a:rPr>
              <a:t>Seeds Evaded (out of 500)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4030" y="9677400"/>
            <a:ext cx="6289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n-lt"/>
              </a:rPr>
              <a:t>Generations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009" y="-1426997"/>
            <a:ext cx="42871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FF00"/>
                </a:solidFill>
                <a:latin typeface="+mn-lt"/>
              </a:rPr>
              <a:t>Hidost16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2878" y="-703722"/>
            <a:ext cx="5543655" cy="2337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/>
              <a:t>Original classifier:</a:t>
            </a:r>
          </a:p>
          <a:p>
            <a:r>
              <a:rPr lang="en-US" sz="4400" dirty="0"/>
              <a:t>Takes 614 generations to evade all seeds</a:t>
            </a:r>
          </a:p>
        </p:txBody>
      </p:sp>
    </p:spTree>
    <p:extLst>
      <p:ext uri="{BB962C8B-B14F-4D97-AF65-F5344CB8AC3E}">
        <p14:creationId xmlns:p14="http://schemas.microsoft.com/office/powerpoint/2010/main" val="44214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6734449" y="4963111"/>
            <a:ext cx="13649240" cy="3193179"/>
          </a:xfrm>
          <a:prstGeom prst="roundRect">
            <a:avLst>
              <a:gd name="adj" fmla="val 29866"/>
            </a:avLst>
          </a:prstGeom>
          <a:ln w="76200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5" name="Shape 275"/>
          <p:cNvSpPr/>
          <p:nvPr/>
        </p:nvSpPr>
        <p:spPr>
          <a:xfrm>
            <a:off x="5823235" y="4513066"/>
            <a:ext cx="1" cy="89286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grpSp>
        <p:nvGrpSpPr>
          <p:cNvPr id="278" name="Group 278"/>
          <p:cNvGrpSpPr/>
          <p:nvPr/>
        </p:nvGrpSpPr>
        <p:grpSpPr>
          <a:xfrm>
            <a:off x="780067" y="5617009"/>
            <a:ext cx="1885383" cy="1885383"/>
            <a:chOff x="0" y="0"/>
            <a:chExt cx="1885382" cy="1885382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1885383" cy="1885383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3200"/>
            </a:p>
          </p:txBody>
        </p:sp>
        <p:pic>
          <p:nvPicPr>
            <p:cNvPr id="277" name="pasted-image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20" t="5080" r="3416" b="5074"/>
            <a:stretch>
              <a:fillRect/>
            </a:stretch>
          </p:blipFill>
          <p:spPr>
            <a:xfrm>
              <a:off x="62025" y="95250"/>
              <a:ext cx="1786732" cy="1721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26" extrusionOk="0">
                  <a:moveTo>
                    <a:pt x="17880" y="0"/>
                  </a:moveTo>
                  <a:cubicBezTo>
                    <a:pt x="17320" y="-2"/>
                    <a:pt x="16952" y="365"/>
                    <a:pt x="16820" y="1062"/>
                  </a:cubicBezTo>
                  <a:cubicBezTo>
                    <a:pt x="16745" y="1457"/>
                    <a:pt x="16783" y="2330"/>
                    <a:pt x="16892" y="2665"/>
                  </a:cubicBezTo>
                  <a:cubicBezTo>
                    <a:pt x="16990" y="2966"/>
                    <a:pt x="17278" y="3297"/>
                    <a:pt x="17506" y="3365"/>
                  </a:cubicBezTo>
                  <a:cubicBezTo>
                    <a:pt x="18085" y="3537"/>
                    <a:pt x="18594" y="3274"/>
                    <a:pt x="18815" y="2690"/>
                  </a:cubicBezTo>
                  <a:cubicBezTo>
                    <a:pt x="18910" y="2439"/>
                    <a:pt x="18921" y="2334"/>
                    <a:pt x="18921" y="1707"/>
                  </a:cubicBezTo>
                  <a:cubicBezTo>
                    <a:pt x="18920" y="952"/>
                    <a:pt x="18880" y="771"/>
                    <a:pt x="18647" y="407"/>
                  </a:cubicBezTo>
                  <a:cubicBezTo>
                    <a:pt x="18510" y="192"/>
                    <a:pt x="18152" y="0"/>
                    <a:pt x="17880" y="0"/>
                  </a:cubicBezTo>
                  <a:close/>
                  <a:moveTo>
                    <a:pt x="15621" y="4"/>
                  </a:moveTo>
                  <a:cubicBezTo>
                    <a:pt x="15533" y="17"/>
                    <a:pt x="15470" y="83"/>
                    <a:pt x="15285" y="292"/>
                  </a:cubicBezTo>
                  <a:cubicBezTo>
                    <a:pt x="15140" y="457"/>
                    <a:pt x="14924" y="642"/>
                    <a:pt x="14810" y="704"/>
                  </a:cubicBezTo>
                  <a:lnTo>
                    <a:pt x="14604" y="818"/>
                  </a:lnTo>
                  <a:lnTo>
                    <a:pt x="14604" y="1086"/>
                  </a:lnTo>
                  <a:cubicBezTo>
                    <a:pt x="14604" y="1233"/>
                    <a:pt x="14624" y="1365"/>
                    <a:pt x="14647" y="1379"/>
                  </a:cubicBezTo>
                  <a:cubicBezTo>
                    <a:pt x="14696" y="1410"/>
                    <a:pt x="14872" y="1335"/>
                    <a:pt x="15108" y="1186"/>
                  </a:cubicBezTo>
                  <a:cubicBezTo>
                    <a:pt x="15198" y="1128"/>
                    <a:pt x="15284" y="1096"/>
                    <a:pt x="15300" y="1111"/>
                  </a:cubicBezTo>
                  <a:cubicBezTo>
                    <a:pt x="15315" y="1127"/>
                    <a:pt x="15328" y="1627"/>
                    <a:pt x="15328" y="2223"/>
                  </a:cubicBezTo>
                  <a:cubicBezTo>
                    <a:pt x="15328" y="2819"/>
                    <a:pt x="15344" y="3322"/>
                    <a:pt x="15362" y="3340"/>
                  </a:cubicBezTo>
                  <a:cubicBezTo>
                    <a:pt x="15380" y="3358"/>
                    <a:pt x="15507" y="3367"/>
                    <a:pt x="15645" y="3360"/>
                  </a:cubicBezTo>
                  <a:lnTo>
                    <a:pt x="15894" y="3345"/>
                  </a:lnTo>
                  <a:lnTo>
                    <a:pt x="15894" y="1682"/>
                  </a:lnTo>
                  <a:lnTo>
                    <a:pt x="15894" y="24"/>
                  </a:lnTo>
                  <a:lnTo>
                    <a:pt x="15722" y="9"/>
                  </a:lnTo>
                  <a:cubicBezTo>
                    <a:pt x="15681" y="6"/>
                    <a:pt x="15650" y="0"/>
                    <a:pt x="15621" y="4"/>
                  </a:cubicBezTo>
                  <a:close/>
                  <a:moveTo>
                    <a:pt x="20911" y="4"/>
                  </a:moveTo>
                  <a:cubicBezTo>
                    <a:pt x="20824" y="16"/>
                    <a:pt x="20765" y="78"/>
                    <a:pt x="20599" y="268"/>
                  </a:cubicBezTo>
                  <a:cubicBezTo>
                    <a:pt x="20468" y="417"/>
                    <a:pt x="20256" y="602"/>
                    <a:pt x="20129" y="680"/>
                  </a:cubicBezTo>
                  <a:lnTo>
                    <a:pt x="19899" y="818"/>
                  </a:lnTo>
                  <a:lnTo>
                    <a:pt x="19899" y="1082"/>
                  </a:lnTo>
                  <a:cubicBezTo>
                    <a:pt x="19898" y="1225"/>
                    <a:pt x="19908" y="1354"/>
                    <a:pt x="19923" y="1369"/>
                  </a:cubicBezTo>
                  <a:cubicBezTo>
                    <a:pt x="19960" y="1408"/>
                    <a:pt x="20202" y="1312"/>
                    <a:pt x="20398" y="1186"/>
                  </a:cubicBezTo>
                  <a:cubicBezTo>
                    <a:pt x="20488" y="1127"/>
                    <a:pt x="20574" y="1096"/>
                    <a:pt x="20590" y="1111"/>
                  </a:cubicBezTo>
                  <a:cubicBezTo>
                    <a:pt x="20605" y="1127"/>
                    <a:pt x="20618" y="1627"/>
                    <a:pt x="20618" y="2223"/>
                  </a:cubicBezTo>
                  <a:cubicBezTo>
                    <a:pt x="20618" y="2819"/>
                    <a:pt x="20634" y="3322"/>
                    <a:pt x="20652" y="3340"/>
                  </a:cubicBezTo>
                  <a:cubicBezTo>
                    <a:pt x="20670" y="3358"/>
                    <a:pt x="20797" y="3367"/>
                    <a:pt x="20935" y="3360"/>
                  </a:cubicBezTo>
                  <a:lnTo>
                    <a:pt x="21184" y="3345"/>
                  </a:lnTo>
                  <a:lnTo>
                    <a:pt x="21184" y="1682"/>
                  </a:lnTo>
                  <a:lnTo>
                    <a:pt x="21184" y="24"/>
                  </a:lnTo>
                  <a:lnTo>
                    <a:pt x="21012" y="9"/>
                  </a:lnTo>
                  <a:cubicBezTo>
                    <a:pt x="20971" y="6"/>
                    <a:pt x="20940" y="1"/>
                    <a:pt x="20911" y="4"/>
                  </a:cubicBezTo>
                  <a:close/>
                  <a:moveTo>
                    <a:pt x="9866" y="9"/>
                  </a:moveTo>
                  <a:cubicBezTo>
                    <a:pt x="9641" y="-3"/>
                    <a:pt x="9418" y="81"/>
                    <a:pt x="9237" y="253"/>
                  </a:cubicBezTo>
                  <a:cubicBezTo>
                    <a:pt x="9111" y="372"/>
                    <a:pt x="9060" y="474"/>
                    <a:pt x="8998" y="729"/>
                  </a:cubicBezTo>
                  <a:lnTo>
                    <a:pt x="8921" y="1052"/>
                  </a:lnTo>
                  <a:lnTo>
                    <a:pt x="5909" y="1062"/>
                  </a:lnTo>
                  <a:cubicBezTo>
                    <a:pt x="3595" y="1071"/>
                    <a:pt x="2892" y="1088"/>
                    <a:pt x="2892" y="1131"/>
                  </a:cubicBezTo>
                  <a:cubicBezTo>
                    <a:pt x="2892" y="1162"/>
                    <a:pt x="2977" y="1365"/>
                    <a:pt x="3079" y="1578"/>
                  </a:cubicBezTo>
                  <a:lnTo>
                    <a:pt x="3266" y="1965"/>
                  </a:lnTo>
                  <a:lnTo>
                    <a:pt x="5904" y="1965"/>
                  </a:lnTo>
                  <a:cubicBezTo>
                    <a:pt x="7688" y="1965"/>
                    <a:pt x="8551" y="1982"/>
                    <a:pt x="8571" y="2015"/>
                  </a:cubicBezTo>
                  <a:cubicBezTo>
                    <a:pt x="8587" y="2041"/>
                    <a:pt x="8478" y="2247"/>
                    <a:pt x="8331" y="2471"/>
                  </a:cubicBezTo>
                  <a:lnTo>
                    <a:pt x="8062" y="2878"/>
                  </a:lnTo>
                  <a:lnTo>
                    <a:pt x="6149" y="2888"/>
                  </a:lnTo>
                  <a:lnTo>
                    <a:pt x="4230" y="2903"/>
                  </a:lnTo>
                  <a:lnTo>
                    <a:pt x="4412" y="3027"/>
                  </a:lnTo>
                  <a:cubicBezTo>
                    <a:pt x="4511" y="3097"/>
                    <a:pt x="4824" y="3299"/>
                    <a:pt x="5108" y="3474"/>
                  </a:cubicBezTo>
                  <a:lnTo>
                    <a:pt x="5621" y="3791"/>
                  </a:lnTo>
                  <a:lnTo>
                    <a:pt x="6312" y="3791"/>
                  </a:lnTo>
                  <a:cubicBezTo>
                    <a:pt x="6725" y="3791"/>
                    <a:pt x="7014" y="3808"/>
                    <a:pt x="7031" y="3836"/>
                  </a:cubicBezTo>
                  <a:cubicBezTo>
                    <a:pt x="7047" y="3862"/>
                    <a:pt x="6937" y="3963"/>
                    <a:pt x="6787" y="4059"/>
                  </a:cubicBezTo>
                  <a:cubicBezTo>
                    <a:pt x="6636" y="4156"/>
                    <a:pt x="6513" y="4245"/>
                    <a:pt x="6513" y="4258"/>
                  </a:cubicBezTo>
                  <a:cubicBezTo>
                    <a:pt x="6513" y="4271"/>
                    <a:pt x="6659" y="4361"/>
                    <a:pt x="6839" y="4457"/>
                  </a:cubicBezTo>
                  <a:cubicBezTo>
                    <a:pt x="7019" y="4552"/>
                    <a:pt x="7391" y="4765"/>
                    <a:pt x="7664" y="4933"/>
                  </a:cubicBezTo>
                  <a:cubicBezTo>
                    <a:pt x="7938" y="5101"/>
                    <a:pt x="8179" y="5240"/>
                    <a:pt x="8197" y="5241"/>
                  </a:cubicBezTo>
                  <a:cubicBezTo>
                    <a:pt x="8262" y="5242"/>
                    <a:pt x="9025" y="4538"/>
                    <a:pt x="9233" y="4288"/>
                  </a:cubicBezTo>
                  <a:cubicBezTo>
                    <a:pt x="9954" y="3417"/>
                    <a:pt x="10390" y="2562"/>
                    <a:pt x="10585" y="1613"/>
                  </a:cubicBezTo>
                  <a:cubicBezTo>
                    <a:pt x="10776" y="684"/>
                    <a:pt x="10633" y="246"/>
                    <a:pt x="10086" y="54"/>
                  </a:cubicBezTo>
                  <a:cubicBezTo>
                    <a:pt x="10012" y="28"/>
                    <a:pt x="9940" y="14"/>
                    <a:pt x="9866" y="9"/>
                  </a:cubicBezTo>
                  <a:close/>
                  <a:moveTo>
                    <a:pt x="777" y="14"/>
                  </a:moveTo>
                  <a:cubicBezTo>
                    <a:pt x="487" y="38"/>
                    <a:pt x="218" y="208"/>
                    <a:pt x="86" y="476"/>
                  </a:cubicBezTo>
                  <a:cubicBezTo>
                    <a:pt x="1" y="650"/>
                    <a:pt x="-8" y="725"/>
                    <a:pt x="14" y="1096"/>
                  </a:cubicBezTo>
                  <a:cubicBezTo>
                    <a:pt x="92" y="2373"/>
                    <a:pt x="921" y="3935"/>
                    <a:pt x="2029" y="4888"/>
                  </a:cubicBezTo>
                  <a:cubicBezTo>
                    <a:pt x="2512" y="5304"/>
                    <a:pt x="2907" y="5564"/>
                    <a:pt x="3789" y="6040"/>
                  </a:cubicBezTo>
                  <a:cubicBezTo>
                    <a:pt x="5790" y="7120"/>
                    <a:pt x="6373" y="7460"/>
                    <a:pt x="7026" y="7946"/>
                  </a:cubicBezTo>
                  <a:cubicBezTo>
                    <a:pt x="7828" y="8542"/>
                    <a:pt x="8543" y="9293"/>
                    <a:pt x="8753" y="9757"/>
                  </a:cubicBezTo>
                  <a:cubicBezTo>
                    <a:pt x="9071" y="10460"/>
                    <a:pt x="8969" y="11484"/>
                    <a:pt x="8508" y="12194"/>
                  </a:cubicBezTo>
                  <a:cubicBezTo>
                    <a:pt x="8285" y="12538"/>
                    <a:pt x="7595" y="13173"/>
                    <a:pt x="7026" y="13564"/>
                  </a:cubicBezTo>
                  <a:lnTo>
                    <a:pt x="6566" y="13882"/>
                  </a:lnTo>
                  <a:lnTo>
                    <a:pt x="6926" y="14065"/>
                  </a:lnTo>
                  <a:cubicBezTo>
                    <a:pt x="7125" y="14166"/>
                    <a:pt x="7505" y="14378"/>
                    <a:pt x="7770" y="14537"/>
                  </a:cubicBezTo>
                  <a:cubicBezTo>
                    <a:pt x="8034" y="14696"/>
                    <a:pt x="8267" y="14828"/>
                    <a:pt x="8283" y="14830"/>
                  </a:cubicBezTo>
                  <a:cubicBezTo>
                    <a:pt x="8345" y="14836"/>
                    <a:pt x="8865" y="14384"/>
                    <a:pt x="9300" y="13946"/>
                  </a:cubicBezTo>
                  <a:cubicBezTo>
                    <a:pt x="10018" y="13223"/>
                    <a:pt x="10394" y="12552"/>
                    <a:pt x="10590" y="11638"/>
                  </a:cubicBezTo>
                  <a:cubicBezTo>
                    <a:pt x="10665" y="11286"/>
                    <a:pt x="10675" y="11095"/>
                    <a:pt x="10657" y="10596"/>
                  </a:cubicBezTo>
                  <a:cubicBezTo>
                    <a:pt x="10620" y="9565"/>
                    <a:pt x="10368" y="8877"/>
                    <a:pt x="9731" y="8090"/>
                  </a:cubicBezTo>
                  <a:cubicBezTo>
                    <a:pt x="8832" y="6978"/>
                    <a:pt x="7625" y="6099"/>
                    <a:pt x="5247" y="4819"/>
                  </a:cubicBezTo>
                  <a:cubicBezTo>
                    <a:pt x="3682" y="3977"/>
                    <a:pt x="3617" y="3933"/>
                    <a:pt x="3070" y="3370"/>
                  </a:cubicBezTo>
                  <a:cubicBezTo>
                    <a:pt x="2308" y="2585"/>
                    <a:pt x="1826" y="1739"/>
                    <a:pt x="1712" y="977"/>
                  </a:cubicBezTo>
                  <a:cubicBezTo>
                    <a:pt x="1627" y="407"/>
                    <a:pt x="1451" y="145"/>
                    <a:pt x="1070" y="39"/>
                  </a:cubicBezTo>
                  <a:cubicBezTo>
                    <a:pt x="973" y="12"/>
                    <a:pt x="874" y="7"/>
                    <a:pt x="777" y="14"/>
                  </a:cubicBezTo>
                  <a:close/>
                  <a:moveTo>
                    <a:pt x="12964" y="14"/>
                  </a:moveTo>
                  <a:cubicBezTo>
                    <a:pt x="12718" y="3"/>
                    <a:pt x="12469" y="68"/>
                    <a:pt x="12297" y="218"/>
                  </a:cubicBezTo>
                  <a:cubicBezTo>
                    <a:pt x="12007" y="471"/>
                    <a:pt x="11846" y="998"/>
                    <a:pt x="11846" y="1707"/>
                  </a:cubicBezTo>
                  <a:cubicBezTo>
                    <a:pt x="11846" y="2631"/>
                    <a:pt x="12096" y="3179"/>
                    <a:pt x="12595" y="3360"/>
                  </a:cubicBezTo>
                  <a:cubicBezTo>
                    <a:pt x="12778" y="3426"/>
                    <a:pt x="13065" y="3429"/>
                    <a:pt x="13252" y="3365"/>
                  </a:cubicBezTo>
                  <a:cubicBezTo>
                    <a:pt x="13806" y="3173"/>
                    <a:pt x="14053" y="2580"/>
                    <a:pt x="14009" y="1533"/>
                  </a:cubicBezTo>
                  <a:cubicBezTo>
                    <a:pt x="13983" y="901"/>
                    <a:pt x="13871" y="546"/>
                    <a:pt x="13611" y="277"/>
                  </a:cubicBezTo>
                  <a:cubicBezTo>
                    <a:pt x="13452" y="113"/>
                    <a:pt x="13209" y="26"/>
                    <a:pt x="12964" y="14"/>
                  </a:cubicBezTo>
                  <a:close/>
                  <a:moveTo>
                    <a:pt x="15175" y="4258"/>
                  </a:moveTo>
                  <a:cubicBezTo>
                    <a:pt x="14995" y="4269"/>
                    <a:pt x="14821" y="4330"/>
                    <a:pt x="14681" y="4432"/>
                  </a:cubicBezTo>
                  <a:cubicBezTo>
                    <a:pt x="14283" y="4721"/>
                    <a:pt x="14076" y="5535"/>
                    <a:pt x="14187" y="6392"/>
                  </a:cubicBezTo>
                  <a:cubicBezTo>
                    <a:pt x="14276" y="7082"/>
                    <a:pt x="14513" y="7472"/>
                    <a:pt x="14921" y="7603"/>
                  </a:cubicBezTo>
                  <a:cubicBezTo>
                    <a:pt x="15176" y="7686"/>
                    <a:pt x="15227" y="7687"/>
                    <a:pt x="15515" y="7623"/>
                  </a:cubicBezTo>
                  <a:cubicBezTo>
                    <a:pt x="15859" y="7547"/>
                    <a:pt x="16106" y="7272"/>
                    <a:pt x="16235" y="6834"/>
                  </a:cubicBezTo>
                  <a:cubicBezTo>
                    <a:pt x="16319" y="6546"/>
                    <a:pt x="16328" y="6421"/>
                    <a:pt x="16312" y="5861"/>
                  </a:cubicBezTo>
                  <a:cubicBezTo>
                    <a:pt x="16285" y="4944"/>
                    <a:pt x="16146" y="4594"/>
                    <a:pt x="15702" y="4367"/>
                  </a:cubicBezTo>
                  <a:cubicBezTo>
                    <a:pt x="15540" y="4284"/>
                    <a:pt x="15354" y="4247"/>
                    <a:pt x="15175" y="4258"/>
                  </a:cubicBezTo>
                  <a:close/>
                  <a:moveTo>
                    <a:pt x="17808" y="4258"/>
                  </a:moveTo>
                  <a:cubicBezTo>
                    <a:pt x="17539" y="4273"/>
                    <a:pt x="17278" y="4391"/>
                    <a:pt x="17103" y="4610"/>
                  </a:cubicBezTo>
                  <a:cubicBezTo>
                    <a:pt x="16893" y="4874"/>
                    <a:pt x="16815" y="5148"/>
                    <a:pt x="16786" y="5747"/>
                  </a:cubicBezTo>
                  <a:cubicBezTo>
                    <a:pt x="16756" y="6380"/>
                    <a:pt x="16821" y="6808"/>
                    <a:pt x="16993" y="7132"/>
                  </a:cubicBezTo>
                  <a:cubicBezTo>
                    <a:pt x="17128" y="7388"/>
                    <a:pt x="17260" y="7507"/>
                    <a:pt x="17525" y="7608"/>
                  </a:cubicBezTo>
                  <a:cubicBezTo>
                    <a:pt x="17767" y="7701"/>
                    <a:pt x="18143" y="7658"/>
                    <a:pt x="18388" y="7509"/>
                  </a:cubicBezTo>
                  <a:cubicBezTo>
                    <a:pt x="18782" y="7270"/>
                    <a:pt x="18969" y="6689"/>
                    <a:pt x="18935" y="5802"/>
                  </a:cubicBezTo>
                  <a:cubicBezTo>
                    <a:pt x="18911" y="5163"/>
                    <a:pt x="18796" y="4796"/>
                    <a:pt x="18542" y="4531"/>
                  </a:cubicBezTo>
                  <a:cubicBezTo>
                    <a:pt x="18350" y="4332"/>
                    <a:pt x="18077" y="4243"/>
                    <a:pt x="17808" y="4258"/>
                  </a:cubicBezTo>
                  <a:close/>
                  <a:moveTo>
                    <a:pt x="20580" y="4258"/>
                  </a:moveTo>
                  <a:cubicBezTo>
                    <a:pt x="20315" y="4241"/>
                    <a:pt x="20045" y="4323"/>
                    <a:pt x="19856" y="4506"/>
                  </a:cubicBezTo>
                  <a:cubicBezTo>
                    <a:pt x="19411" y="4936"/>
                    <a:pt x="19300" y="6327"/>
                    <a:pt x="19650" y="7092"/>
                  </a:cubicBezTo>
                  <a:cubicBezTo>
                    <a:pt x="19774" y="7364"/>
                    <a:pt x="19941" y="7511"/>
                    <a:pt x="20230" y="7608"/>
                  </a:cubicBezTo>
                  <a:cubicBezTo>
                    <a:pt x="20561" y="7719"/>
                    <a:pt x="21051" y="7601"/>
                    <a:pt x="21261" y="7360"/>
                  </a:cubicBezTo>
                  <a:cubicBezTo>
                    <a:pt x="21303" y="7312"/>
                    <a:pt x="21398" y="7146"/>
                    <a:pt x="21467" y="6993"/>
                  </a:cubicBezTo>
                  <a:cubicBezTo>
                    <a:pt x="21589" y="6724"/>
                    <a:pt x="21592" y="6687"/>
                    <a:pt x="21592" y="5990"/>
                  </a:cubicBezTo>
                  <a:cubicBezTo>
                    <a:pt x="21592" y="5168"/>
                    <a:pt x="21528" y="4888"/>
                    <a:pt x="21280" y="4596"/>
                  </a:cubicBezTo>
                  <a:cubicBezTo>
                    <a:pt x="21105" y="4389"/>
                    <a:pt x="20845" y="4275"/>
                    <a:pt x="20580" y="4258"/>
                  </a:cubicBezTo>
                  <a:close/>
                  <a:moveTo>
                    <a:pt x="13300" y="4357"/>
                  </a:moveTo>
                  <a:cubicBezTo>
                    <a:pt x="13211" y="4367"/>
                    <a:pt x="13162" y="4425"/>
                    <a:pt x="13012" y="4605"/>
                  </a:cubicBezTo>
                  <a:cubicBezTo>
                    <a:pt x="12894" y="4747"/>
                    <a:pt x="12676" y="4937"/>
                    <a:pt x="12527" y="5032"/>
                  </a:cubicBezTo>
                  <a:cubicBezTo>
                    <a:pt x="12258" y="5204"/>
                    <a:pt x="12254" y="5209"/>
                    <a:pt x="12254" y="5429"/>
                  </a:cubicBezTo>
                  <a:cubicBezTo>
                    <a:pt x="12254" y="5769"/>
                    <a:pt x="12326" y="5798"/>
                    <a:pt x="12681" y="5603"/>
                  </a:cubicBezTo>
                  <a:cubicBezTo>
                    <a:pt x="12843" y="5514"/>
                    <a:pt x="12984" y="5450"/>
                    <a:pt x="12997" y="5464"/>
                  </a:cubicBezTo>
                  <a:cubicBezTo>
                    <a:pt x="13011" y="5478"/>
                    <a:pt x="13021" y="5980"/>
                    <a:pt x="13021" y="6576"/>
                  </a:cubicBezTo>
                  <a:cubicBezTo>
                    <a:pt x="13021" y="7172"/>
                    <a:pt x="13034" y="7670"/>
                    <a:pt x="13050" y="7688"/>
                  </a:cubicBezTo>
                  <a:cubicBezTo>
                    <a:pt x="13067" y="7705"/>
                    <a:pt x="13191" y="7722"/>
                    <a:pt x="13324" y="7722"/>
                  </a:cubicBezTo>
                  <a:cubicBezTo>
                    <a:pt x="13535" y="7722"/>
                    <a:pt x="13566" y="7706"/>
                    <a:pt x="13587" y="7613"/>
                  </a:cubicBezTo>
                  <a:cubicBezTo>
                    <a:pt x="13601" y="7555"/>
                    <a:pt x="13609" y="6803"/>
                    <a:pt x="13602" y="5941"/>
                  </a:cubicBezTo>
                  <a:lnTo>
                    <a:pt x="13587" y="4372"/>
                  </a:lnTo>
                  <a:lnTo>
                    <a:pt x="13405" y="4362"/>
                  </a:lnTo>
                  <a:cubicBezTo>
                    <a:pt x="13363" y="4359"/>
                    <a:pt x="13329" y="4354"/>
                    <a:pt x="13300" y="4357"/>
                  </a:cubicBezTo>
                  <a:close/>
                  <a:moveTo>
                    <a:pt x="20546" y="4819"/>
                  </a:moveTo>
                  <a:cubicBezTo>
                    <a:pt x="20890" y="4819"/>
                    <a:pt x="21056" y="5280"/>
                    <a:pt x="21016" y="6129"/>
                  </a:cubicBezTo>
                  <a:cubicBezTo>
                    <a:pt x="20992" y="6663"/>
                    <a:pt x="20915" y="6916"/>
                    <a:pt x="20748" y="7037"/>
                  </a:cubicBezTo>
                  <a:cubicBezTo>
                    <a:pt x="20577" y="7161"/>
                    <a:pt x="20421" y="7133"/>
                    <a:pt x="20268" y="6953"/>
                  </a:cubicBezTo>
                  <a:cubicBezTo>
                    <a:pt x="20105" y="6761"/>
                    <a:pt x="20061" y="6554"/>
                    <a:pt x="20062" y="5921"/>
                  </a:cubicBezTo>
                  <a:cubicBezTo>
                    <a:pt x="20063" y="5157"/>
                    <a:pt x="20213" y="4819"/>
                    <a:pt x="20546" y="4819"/>
                  </a:cubicBezTo>
                  <a:close/>
                  <a:moveTo>
                    <a:pt x="2489" y="6665"/>
                  </a:moveTo>
                  <a:cubicBezTo>
                    <a:pt x="2467" y="6665"/>
                    <a:pt x="2447" y="6671"/>
                    <a:pt x="2427" y="6680"/>
                  </a:cubicBezTo>
                  <a:cubicBezTo>
                    <a:pt x="2239" y="6770"/>
                    <a:pt x="1330" y="7614"/>
                    <a:pt x="1026" y="7980"/>
                  </a:cubicBezTo>
                  <a:cubicBezTo>
                    <a:pt x="617" y="8475"/>
                    <a:pt x="440" y="8761"/>
                    <a:pt x="278" y="9182"/>
                  </a:cubicBezTo>
                  <a:cubicBezTo>
                    <a:pt x="89" y="9674"/>
                    <a:pt x="0" y="10166"/>
                    <a:pt x="0" y="10730"/>
                  </a:cubicBezTo>
                  <a:cubicBezTo>
                    <a:pt x="0" y="11511"/>
                    <a:pt x="132" y="12070"/>
                    <a:pt x="470" y="12750"/>
                  </a:cubicBezTo>
                  <a:cubicBezTo>
                    <a:pt x="716" y="13244"/>
                    <a:pt x="985" y="13589"/>
                    <a:pt x="1588" y="14165"/>
                  </a:cubicBezTo>
                  <a:cubicBezTo>
                    <a:pt x="2286" y="14832"/>
                    <a:pt x="3089" y="15382"/>
                    <a:pt x="4115" y="15897"/>
                  </a:cubicBezTo>
                  <a:cubicBezTo>
                    <a:pt x="4327" y="16003"/>
                    <a:pt x="4878" y="16276"/>
                    <a:pt x="5338" y="16507"/>
                  </a:cubicBezTo>
                  <a:cubicBezTo>
                    <a:pt x="6547" y="17116"/>
                    <a:pt x="7316" y="17594"/>
                    <a:pt x="7257" y="17694"/>
                  </a:cubicBezTo>
                  <a:cubicBezTo>
                    <a:pt x="7243" y="17716"/>
                    <a:pt x="6797" y="17733"/>
                    <a:pt x="6269" y="17733"/>
                  </a:cubicBezTo>
                  <a:lnTo>
                    <a:pt x="5309" y="17733"/>
                  </a:lnTo>
                  <a:lnTo>
                    <a:pt x="4859" y="18011"/>
                  </a:lnTo>
                  <a:cubicBezTo>
                    <a:pt x="4611" y="18163"/>
                    <a:pt x="4307" y="18361"/>
                    <a:pt x="4182" y="18453"/>
                  </a:cubicBezTo>
                  <a:lnTo>
                    <a:pt x="3957" y="18622"/>
                  </a:lnTo>
                  <a:lnTo>
                    <a:pt x="6115" y="18622"/>
                  </a:lnTo>
                  <a:lnTo>
                    <a:pt x="8269" y="18622"/>
                  </a:lnTo>
                  <a:lnTo>
                    <a:pt x="8360" y="18756"/>
                  </a:lnTo>
                  <a:cubicBezTo>
                    <a:pt x="8493" y="18950"/>
                    <a:pt x="8688" y="19426"/>
                    <a:pt x="8662" y="19495"/>
                  </a:cubicBezTo>
                  <a:cubicBezTo>
                    <a:pt x="8644" y="19544"/>
                    <a:pt x="8090" y="19560"/>
                    <a:pt x="5870" y="19570"/>
                  </a:cubicBezTo>
                  <a:lnTo>
                    <a:pt x="3098" y="19585"/>
                  </a:lnTo>
                  <a:lnTo>
                    <a:pt x="3017" y="19828"/>
                  </a:lnTo>
                  <a:cubicBezTo>
                    <a:pt x="2974" y="19962"/>
                    <a:pt x="2927" y="20156"/>
                    <a:pt x="2911" y="20260"/>
                  </a:cubicBezTo>
                  <a:lnTo>
                    <a:pt x="2883" y="20448"/>
                  </a:lnTo>
                  <a:lnTo>
                    <a:pt x="5885" y="20458"/>
                  </a:lnTo>
                  <a:lnTo>
                    <a:pt x="8887" y="20473"/>
                  </a:lnTo>
                  <a:lnTo>
                    <a:pt x="8926" y="20657"/>
                  </a:lnTo>
                  <a:cubicBezTo>
                    <a:pt x="9020" y="21112"/>
                    <a:pt x="9208" y="21376"/>
                    <a:pt x="9525" y="21481"/>
                  </a:cubicBezTo>
                  <a:cubicBezTo>
                    <a:pt x="9731" y="21549"/>
                    <a:pt x="10077" y="21492"/>
                    <a:pt x="10268" y="21361"/>
                  </a:cubicBezTo>
                  <a:cubicBezTo>
                    <a:pt x="10623" y="21119"/>
                    <a:pt x="10704" y="20690"/>
                    <a:pt x="10556" y="19813"/>
                  </a:cubicBezTo>
                  <a:cubicBezTo>
                    <a:pt x="10259" y="18051"/>
                    <a:pt x="9281" y="16728"/>
                    <a:pt x="7482" y="15654"/>
                  </a:cubicBezTo>
                  <a:cubicBezTo>
                    <a:pt x="7233" y="15505"/>
                    <a:pt x="6420" y="15074"/>
                    <a:pt x="5674" y="14696"/>
                  </a:cubicBezTo>
                  <a:cubicBezTo>
                    <a:pt x="4928" y="14318"/>
                    <a:pt x="4174" y="13917"/>
                    <a:pt x="4000" y="13807"/>
                  </a:cubicBezTo>
                  <a:cubicBezTo>
                    <a:pt x="3517" y="13503"/>
                    <a:pt x="2985" y="13093"/>
                    <a:pt x="3012" y="13048"/>
                  </a:cubicBezTo>
                  <a:cubicBezTo>
                    <a:pt x="3025" y="13026"/>
                    <a:pt x="3664" y="13008"/>
                    <a:pt x="4436" y="13008"/>
                  </a:cubicBezTo>
                  <a:lnTo>
                    <a:pt x="5842" y="13008"/>
                  </a:lnTo>
                  <a:lnTo>
                    <a:pt x="6321" y="12705"/>
                  </a:lnTo>
                  <a:cubicBezTo>
                    <a:pt x="6586" y="12540"/>
                    <a:pt x="6874" y="12350"/>
                    <a:pt x="6959" y="12284"/>
                  </a:cubicBezTo>
                  <a:lnTo>
                    <a:pt x="7117" y="12164"/>
                  </a:lnTo>
                  <a:lnTo>
                    <a:pt x="4624" y="12164"/>
                  </a:lnTo>
                  <a:lnTo>
                    <a:pt x="2125" y="12164"/>
                  </a:lnTo>
                  <a:lnTo>
                    <a:pt x="2010" y="11926"/>
                  </a:lnTo>
                  <a:cubicBezTo>
                    <a:pt x="1872" y="11645"/>
                    <a:pt x="1756" y="11277"/>
                    <a:pt x="1789" y="11221"/>
                  </a:cubicBezTo>
                  <a:cubicBezTo>
                    <a:pt x="1802" y="11200"/>
                    <a:pt x="3153" y="11182"/>
                    <a:pt x="4791" y="11182"/>
                  </a:cubicBezTo>
                  <a:cubicBezTo>
                    <a:pt x="7590" y="11182"/>
                    <a:pt x="7773" y="11179"/>
                    <a:pt x="7794" y="11102"/>
                  </a:cubicBezTo>
                  <a:cubicBezTo>
                    <a:pt x="7857" y="10870"/>
                    <a:pt x="7874" y="10694"/>
                    <a:pt x="7846" y="10527"/>
                  </a:cubicBezTo>
                  <a:lnTo>
                    <a:pt x="7813" y="10343"/>
                  </a:lnTo>
                  <a:lnTo>
                    <a:pt x="4801" y="10328"/>
                  </a:lnTo>
                  <a:lnTo>
                    <a:pt x="1784" y="10318"/>
                  </a:lnTo>
                  <a:lnTo>
                    <a:pt x="1799" y="10154"/>
                  </a:lnTo>
                  <a:cubicBezTo>
                    <a:pt x="1805" y="10064"/>
                    <a:pt x="1876" y="9855"/>
                    <a:pt x="1957" y="9688"/>
                  </a:cubicBezTo>
                  <a:lnTo>
                    <a:pt x="2106" y="9380"/>
                  </a:lnTo>
                  <a:lnTo>
                    <a:pt x="4561" y="9360"/>
                  </a:lnTo>
                  <a:lnTo>
                    <a:pt x="7022" y="9335"/>
                  </a:lnTo>
                  <a:lnTo>
                    <a:pt x="6815" y="9157"/>
                  </a:lnTo>
                  <a:cubicBezTo>
                    <a:pt x="6702" y="9060"/>
                    <a:pt x="6464" y="8879"/>
                    <a:pt x="6283" y="8750"/>
                  </a:cubicBezTo>
                  <a:lnTo>
                    <a:pt x="5952" y="8516"/>
                  </a:lnTo>
                  <a:lnTo>
                    <a:pt x="4518" y="8516"/>
                  </a:lnTo>
                  <a:cubicBezTo>
                    <a:pt x="3728" y="8516"/>
                    <a:pt x="3069" y="8500"/>
                    <a:pt x="3055" y="8477"/>
                  </a:cubicBezTo>
                  <a:cubicBezTo>
                    <a:pt x="3025" y="8425"/>
                    <a:pt x="3314" y="8174"/>
                    <a:pt x="3827" y="7812"/>
                  </a:cubicBezTo>
                  <a:lnTo>
                    <a:pt x="4221" y="7534"/>
                  </a:lnTo>
                  <a:lnTo>
                    <a:pt x="3688" y="7276"/>
                  </a:lnTo>
                  <a:cubicBezTo>
                    <a:pt x="3397" y="7134"/>
                    <a:pt x="3015" y="6935"/>
                    <a:pt x="2839" y="6829"/>
                  </a:cubicBezTo>
                  <a:cubicBezTo>
                    <a:pt x="2645" y="6711"/>
                    <a:pt x="2556" y="6664"/>
                    <a:pt x="2489" y="6665"/>
                  </a:cubicBezTo>
                  <a:close/>
                  <a:moveTo>
                    <a:pt x="12921" y="8938"/>
                  </a:moveTo>
                  <a:cubicBezTo>
                    <a:pt x="12227" y="8938"/>
                    <a:pt x="11846" y="9529"/>
                    <a:pt x="11846" y="10611"/>
                  </a:cubicBezTo>
                  <a:cubicBezTo>
                    <a:pt x="11846" y="11635"/>
                    <a:pt x="12129" y="12188"/>
                    <a:pt x="12710" y="12298"/>
                  </a:cubicBezTo>
                  <a:cubicBezTo>
                    <a:pt x="12966" y="12347"/>
                    <a:pt x="13176" y="12322"/>
                    <a:pt x="13419" y="12204"/>
                  </a:cubicBezTo>
                  <a:cubicBezTo>
                    <a:pt x="13787" y="12027"/>
                    <a:pt x="13968" y="11596"/>
                    <a:pt x="14005" y="10819"/>
                  </a:cubicBezTo>
                  <a:cubicBezTo>
                    <a:pt x="14063" y="9578"/>
                    <a:pt x="13693" y="8938"/>
                    <a:pt x="12921" y="8938"/>
                  </a:cubicBezTo>
                  <a:close/>
                  <a:moveTo>
                    <a:pt x="15693" y="8938"/>
                  </a:moveTo>
                  <a:cubicBezTo>
                    <a:pt x="15511" y="8938"/>
                    <a:pt x="15466" y="8953"/>
                    <a:pt x="15443" y="9028"/>
                  </a:cubicBezTo>
                  <a:cubicBezTo>
                    <a:pt x="15406" y="9148"/>
                    <a:pt x="14994" y="9528"/>
                    <a:pt x="14777" y="9643"/>
                  </a:cubicBezTo>
                  <a:cubicBezTo>
                    <a:pt x="14607" y="9733"/>
                    <a:pt x="14604" y="9738"/>
                    <a:pt x="14604" y="10015"/>
                  </a:cubicBezTo>
                  <a:cubicBezTo>
                    <a:pt x="14604" y="10352"/>
                    <a:pt x="14646" y="10366"/>
                    <a:pt x="15026" y="10159"/>
                  </a:cubicBezTo>
                  <a:cubicBezTo>
                    <a:pt x="15164" y="10084"/>
                    <a:pt x="15290" y="10035"/>
                    <a:pt x="15304" y="10050"/>
                  </a:cubicBezTo>
                  <a:cubicBezTo>
                    <a:pt x="15319" y="10065"/>
                    <a:pt x="15328" y="10566"/>
                    <a:pt x="15328" y="11167"/>
                  </a:cubicBezTo>
                  <a:lnTo>
                    <a:pt x="15328" y="12259"/>
                  </a:lnTo>
                  <a:lnTo>
                    <a:pt x="15621" y="12259"/>
                  </a:lnTo>
                  <a:lnTo>
                    <a:pt x="15918" y="12259"/>
                  </a:lnTo>
                  <a:lnTo>
                    <a:pt x="15918" y="10596"/>
                  </a:lnTo>
                  <a:lnTo>
                    <a:pt x="15918" y="8938"/>
                  </a:lnTo>
                  <a:lnTo>
                    <a:pt x="15693" y="8938"/>
                  </a:lnTo>
                  <a:close/>
                  <a:moveTo>
                    <a:pt x="17861" y="8943"/>
                  </a:moveTo>
                  <a:cubicBezTo>
                    <a:pt x="17541" y="8947"/>
                    <a:pt x="17352" y="9017"/>
                    <a:pt x="17160" y="9211"/>
                  </a:cubicBezTo>
                  <a:cubicBezTo>
                    <a:pt x="16914" y="9461"/>
                    <a:pt x="16812" y="9801"/>
                    <a:pt x="16786" y="10482"/>
                  </a:cubicBezTo>
                  <a:cubicBezTo>
                    <a:pt x="16745" y="11577"/>
                    <a:pt x="17009" y="12154"/>
                    <a:pt x="17616" y="12298"/>
                  </a:cubicBezTo>
                  <a:cubicBezTo>
                    <a:pt x="17844" y="12353"/>
                    <a:pt x="18106" y="12320"/>
                    <a:pt x="18345" y="12204"/>
                  </a:cubicBezTo>
                  <a:cubicBezTo>
                    <a:pt x="18763" y="12002"/>
                    <a:pt x="18973" y="11384"/>
                    <a:pt x="18935" y="10467"/>
                  </a:cubicBezTo>
                  <a:cubicBezTo>
                    <a:pt x="18892" y="9435"/>
                    <a:pt x="18541" y="8936"/>
                    <a:pt x="17861" y="8943"/>
                  </a:cubicBezTo>
                  <a:close/>
                  <a:moveTo>
                    <a:pt x="20978" y="8948"/>
                  </a:moveTo>
                  <a:cubicBezTo>
                    <a:pt x="20795" y="8936"/>
                    <a:pt x="20767" y="8946"/>
                    <a:pt x="20710" y="9057"/>
                  </a:cubicBezTo>
                  <a:cubicBezTo>
                    <a:pt x="20627" y="9217"/>
                    <a:pt x="20286" y="9527"/>
                    <a:pt x="20067" y="9643"/>
                  </a:cubicBezTo>
                  <a:cubicBezTo>
                    <a:pt x="19899" y="9732"/>
                    <a:pt x="19894" y="9739"/>
                    <a:pt x="19894" y="10015"/>
                  </a:cubicBezTo>
                  <a:cubicBezTo>
                    <a:pt x="19894" y="10352"/>
                    <a:pt x="19939" y="10363"/>
                    <a:pt x="20316" y="10154"/>
                  </a:cubicBezTo>
                  <a:cubicBezTo>
                    <a:pt x="20454" y="10078"/>
                    <a:pt x="20574" y="10029"/>
                    <a:pt x="20590" y="10045"/>
                  </a:cubicBezTo>
                  <a:cubicBezTo>
                    <a:pt x="20605" y="10061"/>
                    <a:pt x="20618" y="10570"/>
                    <a:pt x="20618" y="11172"/>
                  </a:cubicBezTo>
                  <a:lnTo>
                    <a:pt x="20618" y="12264"/>
                  </a:lnTo>
                  <a:lnTo>
                    <a:pt x="20901" y="12249"/>
                  </a:lnTo>
                  <a:lnTo>
                    <a:pt x="21184" y="12234"/>
                  </a:lnTo>
                  <a:lnTo>
                    <a:pt x="21184" y="10596"/>
                  </a:lnTo>
                  <a:lnTo>
                    <a:pt x="21184" y="8958"/>
                  </a:lnTo>
                  <a:lnTo>
                    <a:pt x="20978" y="8948"/>
                  </a:lnTo>
                  <a:close/>
                  <a:moveTo>
                    <a:pt x="17894" y="9484"/>
                  </a:moveTo>
                  <a:cubicBezTo>
                    <a:pt x="18054" y="9498"/>
                    <a:pt x="18207" y="9636"/>
                    <a:pt x="18278" y="9891"/>
                  </a:cubicBezTo>
                  <a:cubicBezTo>
                    <a:pt x="18339" y="10109"/>
                    <a:pt x="18350" y="11028"/>
                    <a:pt x="18297" y="11291"/>
                  </a:cubicBezTo>
                  <a:cubicBezTo>
                    <a:pt x="18277" y="11388"/>
                    <a:pt x="18200" y="11539"/>
                    <a:pt x="18124" y="11628"/>
                  </a:cubicBezTo>
                  <a:cubicBezTo>
                    <a:pt x="17833" y="11972"/>
                    <a:pt x="17502" y="11756"/>
                    <a:pt x="17405" y="11162"/>
                  </a:cubicBezTo>
                  <a:cubicBezTo>
                    <a:pt x="17340" y="10765"/>
                    <a:pt x="17375" y="10049"/>
                    <a:pt x="17467" y="9822"/>
                  </a:cubicBezTo>
                  <a:cubicBezTo>
                    <a:pt x="17566" y="9581"/>
                    <a:pt x="17734" y="9470"/>
                    <a:pt x="17894" y="9484"/>
                  </a:cubicBezTo>
                  <a:close/>
                  <a:moveTo>
                    <a:pt x="17856" y="13926"/>
                  </a:moveTo>
                  <a:cubicBezTo>
                    <a:pt x="17099" y="13926"/>
                    <a:pt x="16743" y="14542"/>
                    <a:pt x="16786" y="15768"/>
                  </a:cubicBezTo>
                  <a:cubicBezTo>
                    <a:pt x="16817" y="16631"/>
                    <a:pt x="16989" y="17015"/>
                    <a:pt x="17429" y="17222"/>
                  </a:cubicBezTo>
                  <a:cubicBezTo>
                    <a:pt x="17533" y="17271"/>
                    <a:pt x="17717" y="17311"/>
                    <a:pt x="17851" y="17311"/>
                  </a:cubicBezTo>
                  <a:cubicBezTo>
                    <a:pt x="18621" y="17315"/>
                    <a:pt x="18995" y="16654"/>
                    <a:pt x="18935" y="15396"/>
                  </a:cubicBezTo>
                  <a:cubicBezTo>
                    <a:pt x="18887" y="14397"/>
                    <a:pt x="18541" y="13926"/>
                    <a:pt x="17856" y="13926"/>
                  </a:cubicBezTo>
                  <a:close/>
                  <a:moveTo>
                    <a:pt x="15702" y="13991"/>
                  </a:moveTo>
                  <a:cubicBezTo>
                    <a:pt x="15504" y="13994"/>
                    <a:pt x="15478" y="14010"/>
                    <a:pt x="15352" y="14189"/>
                  </a:cubicBezTo>
                  <a:cubicBezTo>
                    <a:pt x="15277" y="14296"/>
                    <a:pt x="15079" y="14480"/>
                    <a:pt x="14911" y="14596"/>
                  </a:cubicBezTo>
                  <a:lnTo>
                    <a:pt x="14604" y="14810"/>
                  </a:lnTo>
                  <a:lnTo>
                    <a:pt x="14604" y="15078"/>
                  </a:lnTo>
                  <a:cubicBezTo>
                    <a:pt x="14604" y="15401"/>
                    <a:pt x="14632" y="15412"/>
                    <a:pt x="15012" y="15212"/>
                  </a:cubicBezTo>
                  <a:cubicBezTo>
                    <a:pt x="15155" y="15136"/>
                    <a:pt x="15289" y="15087"/>
                    <a:pt x="15304" y="15103"/>
                  </a:cubicBezTo>
                  <a:cubicBezTo>
                    <a:pt x="15319" y="15118"/>
                    <a:pt x="15328" y="15606"/>
                    <a:pt x="15328" y="16190"/>
                  </a:cubicBezTo>
                  <a:cubicBezTo>
                    <a:pt x="15328" y="16773"/>
                    <a:pt x="15341" y="17264"/>
                    <a:pt x="15357" y="17282"/>
                  </a:cubicBezTo>
                  <a:cubicBezTo>
                    <a:pt x="15374" y="17299"/>
                    <a:pt x="15509" y="17311"/>
                    <a:pt x="15654" y="17311"/>
                  </a:cubicBezTo>
                  <a:lnTo>
                    <a:pt x="15918" y="17311"/>
                  </a:lnTo>
                  <a:lnTo>
                    <a:pt x="15918" y="15654"/>
                  </a:lnTo>
                  <a:lnTo>
                    <a:pt x="15918" y="13991"/>
                  </a:lnTo>
                  <a:lnTo>
                    <a:pt x="15702" y="13991"/>
                  </a:lnTo>
                  <a:close/>
                  <a:moveTo>
                    <a:pt x="20983" y="13991"/>
                  </a:moveTo>
                  <a:cubicBezTo>
                    <a:pt x="20858" y="13991"/>
                    <a:pt x="20753" y="14007"/>
                    <a:pt x="20753" y="14031"/>
                  </a:cubicBezTo>
                  <a:cubicBezTo>
                    <a:pt x="20753" y="14109"/>
                    <a:pt x="20356" y="14499"/>
                    <a:pt x="20124" y="14646"/>
                  </a:cubicBezTo>
                  <a:lnTo>
                    <a:pt x="19894" y="14795"/>
                  </a:lnTo>
                  <a:lnTo>
                    <a:pt x="19894" y="15073"/>
                  </a:lnTo>
                  <a:cubicBezTo>
                    <a:pt x="19894" y="15403"/>
                    <a:pt x="19916" y="15406"/>
                    <a:pt x="20297" y="15207"/>
                  </a:cubicBezTo>
                  <a:cubicBezTo>
                    <a:pt x="20443" y="15131"/>
                    <a:pt x="20574" y="15087"/>
                    <a:pt x="20590" y="15103"/>
                  </a:cubicBezTo>
                  <a:cubicBezTo>
                    <a:pt x="20605" y="15119"/>
                    <a:pt x="20618" y="15623"/>
                    <a:pt x="20618" y="16224"/>
                  </a:cubicBezTo>
                  <a:lnTo>
                    <a:pt x="20618" y="17316"/>
                  </a:lnTo>
                  <a:lnTo>
                    <a:pt x="20901" y="17306"/>
                  </a:lnTo>
                  <a:lnTo>
                    <a:pt x="21184" y="17292"/>
                  </a:lnTo>
                  <a:lnTo>
                    <a:pt x="21194" y="15639"/>
                  </a:lnTo>
                  <a:lnTo>
                    <a:pt x="21208" y="13991"/>
                  </a:lnTo>
                  <a:lnTo>
                    <a:pt x="20983" y="13991"/>
                  </a:lnTo>
                  <a:close/>
                  <a:moveTo>
                    <a:pt x="13280" y="13996"/>
                  </a:moveTo>
                  <a:cubicBezTo>
                    <a:pt x="13188" y="14004"/>
                    <a:pt x="13140" y="14055"/>
                    <a:pt x="12993" y="14224"/>
                  </a:cubicBezTo>
                  <a:cubicBezTo>
                    <a:pt x="12878" y="14356"/>
                    <a:pt x="12663" y="14549"/>
                    <a:pt x="12518" y="14651"/>
                  </a:cubicBezTo>
                  <a:cubicBezTo>
                    <a:pt x="12255" y="14836"/>
                    <a:pt x="12254" y="14835"/>
                    <a:pt x="12254" y="15068"/>
                  </a:cubicBezTo>
                  <a:cubicBezTo>
                    <a:pt x="12254" y="15379"/>
                    <a:pt x="12328" y="15406"/>
                    <a:pt x="12676" y="15217"/>
                  </a:cubicBezTo>
                  <a:cubicBezTo>
                    <a:pt x="12825" y="15136"/>
                    <a:pt x="12962" y="15080"/>
                    <a:pt x="12983" y="15093"/>
                  </a:cubicBezTo>
                  <a:cubicBezTo>
                    <a:pt x="13004" y="15106"/>
                    <a:pt x="13021" y="15615"/>
                    <a:pt x="13021" y="16219"/>
                  </a:cubicBezTo>
                  <a:lnTo>
                    <a:pt x="13021" y="17316"/>
                  </a:lnTo>
                  <a:lnTo>
                    <a:pt x="13304" y="17306"/>
                  </a:lnTo>
                  <a:lnTo>
                    <a:pt x="13587" y="17292"/>
                  </a:lnTo>
                  <a:lnTo>
                    <a:pt x="13587" y="15654"/>
                  </a:lnTo>
                  <a:lnTo>
                    <a:pt x="13587" y="14016"/>
                  </a:lnTo>
                  <a:lnTo>
                    <a:pt x="13396" y="14001"/>
                  </a:lnTo>
                  <a:cubicBezTo>
                    <a:pt x="13350" y="13997"/>
                    <a:pt x="13311" y="13993"/>
                    <a:pt x="13280" y="13996"/>
                  </a:cubicBezTo>
                  <a:close/>
                  <a:moveTo>
                    <a:pt x="2350" y="16195"/>
                  </a:moveTo>
                  <a:lnTo>
                    <a:pt x="2014" y="16473"/>
                  </a:lnTo>
                  <a:cubicBezTo>
                    <a:pt x="1619" y="16802"/>
                    <a:pt x="1193" y="17275"/>
                    <a:pt x="940" y="17659"/>
                  </a:cubicBezTo>
                  <a:cubicBezTo>
                    <a:pt x="410" y="18464"/>
                    <a:pt x="43" y="19629"/>
                    <a:pt x="43" y="20528"/>
                  </a:cubicBezTo>
                  <a:cubicBezTo>
                    <a:pt x="43" y="21046"/>
                    <a:pt x="199" y="21318"/>
                    <a:pt x="571" y="21456"/>
                  </a:cubicBezTo>
                  <a:cubicBezTo>
                    <a:pt x="867" y="21565"/>
                    <a:pt x="1141" y="21524"/>
                    <a:pt x="1415" y="21327"/>
                  </a:cubicBezTo>
                  <a:cubicBezTo>
                    <a:pt x="1599" y="21194"/>
                    <a:pt x="1674" y="21006"/>
                    <a:pt x="1746" y="20503"/>
                  </a:cubicBezTo>
                  <a:cubicBezTo>
                    <a:pt x="1870" y="19634"/>
                    <a:pt x="2135" y="18932"/>
                    <a:pt x="2528" y="18448"/>
                  </a:cubicBezTo>
                  <a:cubicBezTo>
                    <a:pt x="2803" y="18109"/>
                    <a:pt x="3370" y="17623"/>
                    <a:pt x="3808" y="17351"/>
                  </a:cubicBezTo>
                  <a:cubicBezTo>
                    <a:pt x="3976" y="17247"/>
                    <a:pt x="4115" y="17153"/>
                    <a:pt x="4115" y="17143"/>
                  </a:cubicBezTo>
                  <a:cubicBezTo>
                    <a:pt x="4115" y="17133"/>
                    <a:pt x="3887" y="17012"/>
                    <a:pt x="3607" y="16875"/>
                  </a:cubicBezTo>
                  <a:cubicBezTo>
                    <a:pt x="3327" y="16737"/>
                    <a:pt x="2930" y="16531"/>
                    <a:pt x="2724" y="16413"/>
                  </a:cubicBezTo>
                  <a:lnTo>
                    <a:pt x="2350" y="16195"/>
                  </a:lnTo>
                  <a:close/>
                  <a:moveTo>
                    <a:pt x="15165" y="18115"/>
                  </a:moveTo>
                  <a:cubicBezTo>
                    <a:pt x="14886" y="18137"/>
                    <a:pt x="14617" y="18275"/>
                    <a:pt x="14451" y="18522"/>
                  </a:cubicBezTo>
                  <a:cubicBezTo>
                    <a:pt x="13998" y="19199"/>
                    <a:pt x="14099" y="20918"/>
                    <a:pt x="14614" y="21297"/>
                  </a:cubicBezTo>
                  <a:cubicBezTo>
                    <a:pt x="14690" y="21353"/>
                    <a:pt x="14826" y="21427"/>
                    <a:pt x="14916" y="21461"/>
                  </a:cubicBezTo>
                  <a:cubicBezTo>
                    <a:pt x="15285" y="21597"/>
                    <a:pt x="15675" y="21509"/>
                    <a:pt x="15947" y="21227"/>
                  </a:cubicBezTo>
                  <a:cubicBezTo>
                    <a:pt x="16223" y="20941"/>
                    <a:pt x="16326" y="20561"/>
                    <a:pt x="16326" y="19818"/>
                  </a:cubicBezTo>
                  <a:cubicBezTo>
                    <a:pt x="16326" y="19074"/>
                    <a:pt x="16223" y="18694"/>
                    <a:pt x="15947" y="18408"/>
                  </a:cubicBezTo>
                  <a:cubicBezTo>
                    <a:pt x="15736" y="18190"/>
                    <a:pt x="15445" y="18094"/>
                    <a:pt x="15165" y="18115"/>
                  </a:cubicBezTo>
                  <a:close/>
                  <a:moveTo>
                    <a:pt x="13391" y="18155"/>
                  </a:moveTo>
                  <a:cubicBezTo>
                    <a:pt x="13244" y="18155"/>
                    <a:pt x="13193" y="18185"/>
                    <a:pt x="13007" y="18408"/>
                  </a:cubicBezTo>
                  <a:cubicBezTo>
                    <a:pt x="12890" y="18548"/>
                    <a:pt x="12676" y="18745"/>
                    <a:pt x="12527" y="18840"/>
                  </a:cubicBezTo>
                  <a:cubicBezTo>
                    <a:pt x="12258" y="19012"/>
                    <a:pt x="12254" y="19012"/>
                    <a:pt x="12254" y="19232"/>
                  </a:cubicBezTo>
                  <a:cubicBezTo>
                    <a:pt x="12254" y="19572"/>
                    <a:pt x="12326" y="19601"/>
                    <a:pt x="12681" y="19406"/>
                  </a:cubicBezTo>
                  <a:cubicBezTo>
                    <a:pt x="12843" y="19317"/>
                    <a:pt x="12984" y="19258"/>
                    <a:pt x="12997" y="19272"/>
                  </a:cubicBezTo>
                  <a:cubicBezTo>
                    <a:pt x="13011" y="19286"/>
                    <a:pt x="13021" y="19782"/>
                    <a:pt x="13021" y="20379"/>
                  </a:cubicBezTo>
                  <a:cubicBezTo>
                    <a:pt x="13021" y="20975"/>
                    <a:pt x="13034" y="21478"/>
                    <a:pt x="13050" y="21495"/>
                  </a:cubicBezTo>
                  <a:cubicBezTo>
                    <a:pt x="13067" y="21513"/>
                    <a:pt x="13189" y="21525"/>
                    <a:pt x="13319" y="21525"/>
                  </a:cubicBezTo>
                  <a:cubicBezTo>
                    <a:pt x="13493" y="21525"/>
                    <a:pt x="13562" y="21505"/>
                    <a:pt x="13583" y="21451"/>
                  </a:cubicBezTo>
                  <a:cubicBezTo>
                    <a:pt x="13598" y="21410"/>
                    <a:pt x="13611" y="20683"/>
                    <a:pt x="13611" y="19838"/>
                  </a:cubicBezTo>
                  <a:cubicBezTo>
                    <a:pt x="13611" y="18993"/>
                    <a:pt x="13598" y="18270"/>
                    <a:pt x="13583" y="18230"/>
                  </a:cubicBezTo>
                  <a:cubicBezTo>
                    <a:pt x="13564" y="18181"/>
                    <a:pt x="13502" y="18155"/>
                    <a:pt x="13391" y="18155"/>
                  </a:cubicBezTo>
                  <a:close/>
                  <a:moveTo>
                    <a:pt x="18316" y="18155"/>
                  </a:moveTo>
                  <a:cubicBezTo>
                    <a:pt x="18170" y="18155"/>
                    <a:pt x="18123" y="18185"/>
                    <a:pt x="17937" y="18408"/>
                  </a:cubicBezTo>
                  <a:cubicBezTo>
                    <a:pt x="17820" y="18548"/>
                    <a:pt x="17602" y="18745"/>
                    <a:pt x="17453" y="18840"/>
                  </a:cubicBezTo>
                  <a:lnTo>
                    <a:pt x="17184" y="19009"/>
                  </a:lnTo>
                  <a:lnTo>
                    <a:pt x="17184" y="19257"/>
                  </a:lnTo>
                  <a:cubicBezTo>
                    <a:pt x="17184" y="19581"/>
                    <a:pt x="17250" y="19602"/>
                    <a:pt x="17616" y="19401"/>
                  </a:cubicBezTo>
                  <a:cubicBezTo>
                    <a:pt x="17774" y="19314"/>
                    <a:pt x="17915" y="19258"/>
                    <a:pt x="17928" y="19272"/>
                  </a:cubicBezTo>
                  <a:cubicBezTo>
                    <a:pt x="17941" y="19286"/>
                    <a:pt x="17952" y="19795"/>
                    <a:pt x="17952" y="20408"/>
                  </a:cubicBezTo>
                  <a:lnTo>
                    <a:pt x="17952" y="21525"/>
                  </a:lnTo>
                  <a:lnTo>
                    <a:pt x="18220" y="21525"/>
                  </a:lnTo>
                  <a:cubicBezTo>
                    <a:pt x="18422" y="21525"/>
                    <a:pt x="18492" y="21507"/>
                    <a:pt x="18513" y="21451"/>
                  </a:cubicBezTo>
                  <a:cubicBezTo>
                    <a:pt x="18528" y="21410"/>
                    <a:pt x="18542" y="20683"/>
                    <a:pt x="18542" y="19838"/>
                  </a:cubicBezTo>
                  <a:cubicBezTo>
                    <a:pt x="18542" y="18993"/>
                    <a:pt x="18528" y="18270"/>
                    <a:pt x="18513" y="18230"/>
                  </a:cubicBezTo>
                  <a:cubicBezTo>
                    <a:pt x="18495" y="18181"/>
                    <a:pt x="18427" y="18155"/>
                    <a:pt x="18316" y="18155"/>
                  </a:cubicBezTo>
                  <a:close/>
                  <a:moveTo>
                    <a:pt x="20911" y="18160"/>
                  </a:moveTo>
                  <a:cubicBezTo>
                    <a:pt x="20823" y="18173"/>
                    <a:pt x="20760" y="18239"/>
                    <a:pt x="20575" y="18448"/>
                  </a:cubicBezTo>
                  <a:cubicBezTo>
                    <a:pt x="20430" y="18612"/>
                    <a:pt x="20214" y="18797"/>
                    <a:pt x="20100" y="18860"/>
                  </a:cubicBezTo>
                  <a:lnTo>
                    <a:pt x="19894" y="18974"/>
                  </a:lnTo>
                  <a:lnTo>
                    <a:pt x="19894" y="19242"/>
                  </a:lnTo>
                  <a:cubicBezTo>
                    <a:pt x="19894" y="19389"/>
                    <a:pt x="19914" y="19520"/>
                    <a:pt x="19937" y="19535"/>
                  </a:cubicBezTo>
                  <a:cubicBezTo>
                    <a:pt x="19986" y="19566"/>
                    <a:pt x="20162" y="19490"/>
                    <a:pt x="20398" y="19341"/>
                  </a:cubicBezTo>
                  <a:cubicBezTo>
                    <a:pt x="20488" y="19284"/>
                    <a:pt x="20574" y="19251"/>
                    <a:pt x="20590" y="19267"/>
                  </a:cubicBezTo>
                  <a:cubicBezTo>
                    <a:pt x="20605" y="19283"/>
                    <a:pt x="20618" y="19782"/>
                    <a:pt x="20618" y="20379"/>
                  </a:cubicBezTo>
                  <a:cubicBezTo>
                    <a:pt x="20618" y="20975"/>
                    <a:pt x="20634" y="21477"/>
                    <a:pt x="20652" y="21495"/>
                  </a:cubicBezTo>
                  <a:cubicBezTo>
                    <a:pt x="20670" y="21514"/>
                    <a:pt x="20797" y="21523"/>
                    <a:pt x="20935" y="21515"/>
                  </a:cubicBezTo>
                  <a:lnTo>
                    <a:pt x="21184" y="21500"/>
                  </a:lnTo>
                  <a:lnTo>
                    <a:pt x="21184" y="19838"/>
                  </a:lnTo>
                  <a:lnTo>
                    <a:pt x="21184" y="18180"/>
                  </a:lnTo>
                  <a:lnTo>
                    <a:pt x="21012" y="18165"/>
                  </a:lnTo>
                  <a:cubicBezTo>
                    <a:pt x="20971" y="18162"/>
                    <a:pt x="20940" y="18156"/>
                    <a:pt x="20911" y="1816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79" name="Shape 279"/>
          <p:cNvSpPr/>
          <p:nvPr/>
        </p:nvSpPr>
        <p:spPr>
          <a:xfrm>
            <a:off x="1098217" y="7587672"/>
            <a:ext cx="130965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r>
              <a:rPr sz="4000" b="1">
                <a:solidFill>
                  <a:schemeClr val="tx1"/>
                </a:solidFill>
                <a:latin typeface="+mn-lt"/>
              </a:rPr>
              <a:t>Clone</a:t>
            </a:r>
          </a:p>
        </p:txBody>
      </p:sp>
      <p:sp>
        <p:nvSpPr>
          <p:cNvPr id="280" name="Shape 280"/>
          <p:cNvSpPr/>
          <p:nvPr/>
        </p:nvSpPr>
        <p:spPr>
          <a:xfrm>
            <a:off x="4579258" y="3910149"/>
            <a:ext cx="2273636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+mn-lt"/>
              </a:rPr>
              <a:t>Benign PDFs</a:t>
            </a:r>
          </a:p>
        </p:txBody>
      </p:sp>
      <p:sp>
        <p:nvSpPr>
          <p:cNvPr id="281" name="Shape 281"/>
          <p:cNvSpPr/>
          <p:nvPr/>
        </p:nvSpPr>
        <p:spPr>
          <a:xfrm>
            <a:off x="381000" y="3914324"/>
            <a:ext cx="2587247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+mn-lt"/>
              </a:rPr>
              <a:t>Malicious PDF</a:t>
            </a:r>
          </a:p>
        </p:txBody>
      </p:sp>
      <p:sp>
        <p:nvSpPr>
          <p:cNvPr id="282" name="Shape 282"/>
          <p:cNvSpPr/>
          <p:nvPr/>
        </p:nvSpPr>
        <p:spPr>
          <a:xfrm>
            <a:off x="4984815" y="7608340"/>
            <a:ext cx="167898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53585F"/>
                </a:solidFill>
              </a:defRPr>
            </a:lvl1pPr>
          </a:lstStyle>
          <a:p>
            <a:r>
              <a:rPr sz="4000" b="1" dirty="0">
                <a:solidFill>
                  <a:schemeClr val="tx1"/>
                </a:solidFill>
                <a:latin typeface="+mn-lt"/>
              </a:rPr>
              <a:t>Mutat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e</a:t>
            </a:r>
            <a:endParaRPr sz="40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88" name="Group 288"/>
          <p:cNvGrpSpPr/>
          <p:nvPr/>
        </p:nvGrpSpPr>
        <p:grpSpPr>
          <a:xfrm>
            <a:off x="4856059" y="5454176"/>
            <a:ext cx="2188350" cy="2195960"/>
            <a:chOff x="0" y="0"/>
            <a:chExt cx="2188348" cy="2195959"/>
          </a:xfrm>
        </p:grpSpPr>
        <p:sp>
          <p:nvSpPr>
            <p:cNvPr id="283" name="Shape 283"/>
            <p:cNvSpPr/>
            <p:nvPr/>
          </p:nvSpPr>
          <p:spPr>
            <a:xfrm>
              <a:off x="58107" y="0"/>
              <a:ext cx="2016378" cy="2016377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3200"/>
            </a:p>
          </p:txBody>
        </p:sp>
        <p:pic>
          <p:nvPicPr>
            <p:cNvPr id="284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4033" b="7961"/>
            <a:stretch>
              <a:fillRect/>
            </a:stretch>
          </p:blipFill>
          <p:spPr>
            <a:xfrm rot="540000">
              <a:off x="97410" y="761841"/>
              <a:ext cx="1255520" cy="13441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1240000">
              <a:off x="346645" y="107829"/>
              <a:ext cx="1001011" cy="10010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6" name="Shape 286"/>
            <p:cNvSpPr/>
            <p:nvPr/>
          </p:nvSpPr>
          <p:spPr>
            <a:xfrm rot="20100000">
              <a:off x="955122" y="597822"/>
              <a:ext cx="1202564" cy="411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01011001101</a:t>
              </a:r>
            </a:p>
          </p:txBody>
        </p:sp>
        <p:pic>
          <p:nvPicPr>
            <p:cNvPr id="287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0160000">
              <a:off x="975573" y="906248"/>
              <a:ext cx="1001012" cy="10010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Group 291"/>
          <p:cNvGrpSpPr/>
          <p:nvPr/>
        </p:nvGrpSpPr>
        <p:grpSpPr>
          <a:xfrm>
            <a:off x="724696" y="3015897"/>
            <a:ext cx="1582986" cy="1394119"/>
            <a:chOff x="0" y="0"/>
            <a:chExt cx="1582985" cy="1394118"/>
          </a:xfrm>
        </p:grpSpPr>
        <p:pic>
          <p:nvPicPr>
            <p:cNvPr id="289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2365" y="0"/>
              <a:ext cx="1100621" cy="1394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0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6200000" flipH="1">
              <a:off x="-309068" y="396822"/>
              <a:ext cx="1218609" cy="600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5" name="Group 295"/>
          <p:cNvGrpSpPr/>
          <p:nvPr/>
        </p:nvGrpSpPr>
        <p:grpSpPr>
          <a:xfrm>
            <a:off x="5266741" y="2766371"/>
            <a:ext cx="1223737" cy="1568596"/>
            <a:chOff x="0" y="0"/>
            <a:chExt cx="1223735" cy="1568595"/>
          </a:xfrm>
        </p:grpSpPr>
        <p:pic>
          <p:nvPicPr>
            <p:cNvPr id="292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2110" y="0"/>
              <a:ext cx="1041626" cy="13193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5847" y="116215"/>
              <a:ext cx="1041626" cy="1319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49203"/>
              <a:ext cx="1041625" cy="1319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6" name="Shape 296"/>
          <p:cNvSpPr/>
          <p:nvPr/>
        </p:nvSpPr>
        <p:spPr>
          <a:xfrm>
            <a:off x="7726015" y="5132438"/>
            <a:ext cx="184749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000" dirty="0">
                <a:solidFill>
                  <a:schemeClr val="tx1"/>
                </a:solidFill>
                <a:latin typeface="+mn-lt"/>
              </a:rPr>
              <a:t>Variants</a:t>
            </a:r>
          </a:p>
        </p:txBody>
      </p:sp>
      <p:sp>
        <p:nvSpPr>
          <p:cNvPr id="298" name="Shape 298"/>
          <p:cNvSpPr/>
          <p:nvPr/>
        </p:nvSpPr>
        <p:spPr>
          <a:xfrm>
            <a:off x="17616342" y="5731068"/>
            <a:ext cx="216931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sz="3400">
                <a:solidFill>
                  <a:srgbClr val="53585F"/>
                </a:solidFill>
              </a:defRPr>
            </a:pPr>
            <a:r>
              <a:rPr sz="4000" b="1" dirty="0">
                <a:solidFill>
                  <a:schemeClr val="tx1"/>
                </a:solidFill>
                <a:latin typeface="+mn-lt"/>
              </a:rPr>
              <a:t>Select </a:t>
            </a:r>
          </a:p>
          <a:p>
            <a:pPr algn="r">
              <a:defRPr sz="3400">
                <a:solidFill>
                  <a:srgbClr val="53585F"/>
                </a:solidFill>
              </a:defRPr>
            </a:pPr>
            <a:r>
              <a:rPr sz="4000" b="1" dirty="0">
                <a:solidFill>
                  <a:schemeClr val="tx1"/>
                </a:solidFill>
                <a:latin typeface="+mn-lt"/>
              </a:rPr>
              <a:t>Variants</a:t>
            </a:r>
          </a:p>
        </p:txBody>
      </p:sp>
      <p:grpSp>
        <p:nvGrpSpPr>
          <p:cNvPr id="302" name="Group 302"/>
          <p:cNvGrpSpPr/>
          <p:nvPr/>
        </p:nvGrpSpPr>
        <p:grpSpPr>
          <a:xfrm>
            <a:off x="20057586" y="5207763"/>
            <a:ext cx="1583214" cy="2195960"/>
            <a:chOff x="-39" y="0"/>
            <a:chExt cx="1583213" cy="2195959"/>
          </a:xfrm>
        </p:grpSpPr>
        <p:sp>
          <p:nvSpPr>
            <p:cNvPr id="299" name="Shape 299"/>
            <p:cNvSpPr/>
            <p:nvPr/>
          </p:nvSpPr>
          <p:spPr>
            <a:xfrm>
              <a:off x="31501" y="129740"/>
              <a:ext cx="1520071" cy="2066220"/>
            </a:xfrm>
            <a:prstGeom prst="roundRect">
              <a:avLst>
                <a:gd name="adj" fmla="val 1685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3200"/>
            </a:p>
          </p:txBody>
        </p:sp>
        <p:pic>
          <p:nvPicPr>
            <p:cNvPr id="300" name="pasted-image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14840" t="1367" r="14833" b="1370"/>
            <a:stretch>
              <a:fillRect/>
            </a:stretch>
          </p:blipFill>
          <p:spPr>
            <a:xfrm>
              <a:off x="-40" y="0"/>
              <a:ext cx="1583214" cy="218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98" extrusionOk="0">
                  <a:moveTo>
                    <a:pt x="10759" y="0"/>
                  </a:moveTo>
                  <a:cubicBezTo>
                    <a:pt x="6839" y="0"/>
                    <a:pt x="6758" y="1"/>
                    <a:pt x="6640" y="86"/>
                  </a:cubicBezTo>
                  <a:cubicBezTo>
                    <a:pt x="6527" y="168"/>
                    <a:pt x="6522" y="230"/>
                    <a:pt x="6522" y="1300"/>
                  </a:cubicBezTo>
                  <a:cubicBezTo>
                    <a:pt x="6522" y="2370"/>
                    <a:pt x="6527" y="2435"/>
                    <a:pt x="6640" y="2517"/>
                  </a:cubicBezTo>
                  <a:cubicBezTo>
                    <a:pt x="6758" y="2602"/>
                    <a:pt x="6839" y="2603"/>
                    <a:pt x="10759" y="2603"/>
                  </a:cubicBezTo>
                  <a:cubicBezTo>
                    <a:pt x="14571" y="2603"/>
                    <a:pt x="14764" y="2598"/>
                    <a:pt x="14895" y="2521"/>
                  </a:cubicBezTo>
                  <a:cubicBezTo>
                    <a:pt x="15032" y="2441"/>
                    <a:pt x="15034" y="2440"/>
                    <a:pt x="15030" y="1300"/>
                  </a:cubicBezTo>
                  <a:cubicBezTo>
                    <a:pt x="15026" y="172"/>
                    <a:pt x="15026" y="156"/>
                    <a:pt x="14895" y="78"/>
                  </a:cubicBezTo>
                  <a:cubicBezTo>
                    <a:pt x="14769" y="5"/>
                    <a:pt x="14528" y="0"/>
                    <a:pt x="10759" y="0"/>
                  </a:cubicBezTo>
                  <a:close/>
                  <a:moveTo>
                    <a:pt x="5426" y="1037"/>
                  </a:moveTo>
                  <a:lnTo>
                    <a:pt x="5420" y="1041"/>
                  </a:lnTo>
                  <a:lnTo>
                    <a:pt x="5048" y="1041"/>
                  </a:lnTo>
                  <a:cubicBezTo>
                    <a:pt x="5038" y="1041"/>
                    <a:pt x="5031" y="1041"/>
                    <a:pt x="5021" y="1041"/>
                  </a:cubicBezTo>
                  <a:lnTo>
                    <a:pt x="3725" y="1049"/>
                  </a:lnTo>
                  <a:cubicBezTo>
                    <a:pt x="1967" y="1063"/>
                    <a:pt x="1869" y="1067"/>
                    <a:pt x="1539" y="1163"/>
                  </a:cubicBezTo>
                  <a:cubicBezTo>
                    <a:pt x="867" y="1358"/>
                    <a:pt x="342" y="1753"/>
                    <a:pt x="119" y="2231"/>
                  </a:cubicBezTo>
                  <a:cubicBezTo>
                    <a:pt x="0" y="2486"/>
                    <a:pt x="0" y="2590"/>
                    <a:pt x="0" y="11321"/>
                  </a:cubicBezTo>
                  <a:cubicBezTo>
                    <a:pt x="0" y="21126"/>
                    <a:pt x="-32" y="20363"/>
                    <a:pt x="405" y="20834"/>
                  </a:cubicBezTo>
                  <a:cubicBezTo>
                    <a:pt x="688" y="21139"/>
                    <a:pt x="1163" y="21399"/>
                    <a:pt x="1636" y="21508"/>
                  </a:cubicBezTo>
                  <a:cubicBezTo>
                    <a:pt x="1994" y="21590"/>
                    <a:pt x="2242" y="21595"/>
                    <a:pt x="10743" y="21598"/>
                  </a:cubicBezTo>
                  <a:cubicBezTo>
                    <a:pt x="19241" y="21600"/>
                    <a:pt x="19498" y="21597"/>
                    <a:pt x="19861" y="21515"/>
                  </a:cubicBezTo>
                  <a:cubicBezTo>
                    <a:pt x="20385" y="21397"/>
                    <a:pt x="20828" y="21164"/>
                    <a:pt x="21114" y="20854"/>
                  </a:cubicBezTo>
                  <a:cubicBezTo>
                    <a:pt x="21568" y="20361"/>
                    <a:pt x="21535" y="21149"/>
                    <a:pt x="21535" y="11318"/>
                  </a:cubicBezTo>
                  <a:cubicBezTo>
                    <a:pt x="21535" y="2688"/>
                    <a:pt x="21529" y="2482"/>
                    <a:pt x="21416" y="2243"/>
                  </a:cubicBezTo>
                  <a:cubicBezTo>
                    <a:pt x="21133" y="1647"/>
                    <a:pt x="20472" y="1218"/>
                    <a:pt x="19629" y="1088"/>
                  </a:cubicBezTo>
                  <a:cubicBezTo>
                    <a:pt x="19439" y="1059"/>
                    <a:pt x="18663" y="1041"/>
                    <a:pt x="17680" y="1041"/>
                  </a:cubicBezTo>
                  <a:lnTo>
                    <a:pt x="17367" y="1041"/>
                  </a:lnTo>
                  <a:lnTo>
                    <a:pt x="17000" y="1041"/>
                  </a:lnTo>
                  <a:lnTo>
                    <a:pt x="16072" y="1041"/>
                  </a:lnTo>
                  <a:cubicBezTo>
                    <a:pt x="16060" y="1041"/>
                    <a:pt x="16055" y="1047"/>
                    <a:pt x="16045" y="1049"/>
                  </a:cubicBezTo>
                  <a:lnTo>
                    <a:pt x="16007" y="1178"/>
                  </a:lnTo>
                  <a:cubicBezTo>
                    <a:pt x="15986" y="1253"/>
                    <a:pt x="15969" y="1399"/>
                    <a:pt x="15969" y="1503"/>
                  </a:cubicBezTo>
                  <a:lnTo>
                    <a:pt x="15969" y="1691"/>
                  </a:lnTo>
                  <a:lnTo>
                    <a:pt x="17659" y="1691"/>
                  </a:lnTo>
                  <a:cubicBezTo>
                    <a:pt x="18638" y="1691"/>
                    <a:pt x="19441" y="1712"/>
                    <a:pt x="19570" y="1738"/>
                  </a:cubicBezTo>
                  <a:cubicBezTo>
                    <a:pt x="19911" y="1807"/>
                    <a:pt x="20285" y="2035"/>
                    <a:pt x="20471" y="2294"/>
                  </a:cubicBezTo>
                  <a:lnTo>
                    <a:pt x="20633" y="2525"/>
                  </a:lnTo>
                  <a:lnTo>
                    <a:pt x="20633" y="11286"/>
                  </a:lnTo>
                  <a:cubicBezTo>
                    <a:pt x="20633" y="17810"/>
                    <a:pt x="20620" y="20095"/>
                    <a:pt x="20569" y="20220"/>
                  </a:cubicBezTo>
                  <a:cubicBezTo>
                    <a:pt x="20470" y="20458"/>
                    <a:pt x="20123" y="20727"/>
                    <a:pt x="19770" y="20846"/>
                  </a:cubicBezTo>
                  <a:lnTo>
                    <a:pt x="19467" y="20948"/>
                  </a:lnTo>
                  <a:lnTo>
                    <a:pt x="10803" y="20948"/>
                  </a:lnTo>
                  <a:cubicBezTo>
                    <a:pt x="4333" y="20948"/>
                    <a:pt x="2081" y="20935"/>
                    <a:pt x="1906" y="20897"/>
                  </a:cubicBezTo>
                  <a:cubicBezTo>
                    <a:pt x="1592" y="20829"/>
                    <a:pt x="1182" y="20562"/>
                    <a:pt x="1026" y="20321"/>
                  </a:cubicBezTo>
                  <a:lnTo>
                    <a:pt x="896" y="20126"/>
                  </a:lnTo>
                  <a:lnTo>
                    <a:pt x="896" y="11329"/>
                  </a:lnTo>
                  <a:lnTo>
                    <a:pt x="896" y="2533"/>
                  </a:lnTo>
                  <a:lnTo>
                    <a:pt x="1053" y="2306"/>
                  </a:lnTo>
                  <a:cubicBezTo>
                    <a:pt x="1138" y="2182"/>
                    <a:pt x="1307" y="2024"/>
                    <a:pt x="1425" y="1953"/>
                  </a:cubicBezTo>
                  <a:cubicBezTo>
                    <a:pt x="1830" y="1712"/>
                    <a:pt x="2011" y="1691"/>
                    <a:pt x="3833" y="1691"/>
                  </a:cubicBezTo>
                  <a:lnTo>
                    <a:pt x="5491" y="1691"/>
                  </a:lnTo>
                  <a:lnTo>
                    <a:pt x="5523" y="1531"/>
                  </a:lnTo>
                  <a:cubicBezTo>
                    <a:pt x="5543" y="1441"/>
                    <a:pt x="5560" y="1293"/>
                    <a:pt x="5561" y="1202"/>
                  </a:cubicBezTo>
                  <a:lnTo>
                    <a:pt x="5561" y="1037"/>
                  </a:lnTo>
                  <a:lnTo>
                    <a:pt x="5426" y="1037"/>
                  </a:lnTo>
                  <a:close/>
                  <a:moveTo>
                    <a:pt x="7952" y="3296"/>
                  </a:moveTo>
                  <a:cubicBezTo>
                    <a:pt x="7818" y="3290"/>
                    <a:pt x="7429" y="3546"/>
                    <a:pt x="6468" y="4240"/>
                  </a:cubicBezTo>
                  <a:cubicBezTo>
                    <a:pt x="5748" y="4758"/>
                    <a:pt x="5054" y="5279"/>
                    <a:pt x="4924" y="5395"/>
                  </a:cubicBezTo>
                  <a:lnTo>
                    <a:pt x="4686" y="5602"/>
                  </a:lnTo>
                  <a:lnTo>
                    <a:pt x="4173" y="5281"/>
                  </a:lnTo>
                  <a:cubicBezTo>
                    <a:pt x="3116" y="4612"/>
                    <a:pt x="2451" y="4296"/>
                    <a:pt x="2451" y="4463"/>
                  </a:cubicBezTo>
                  <a:cubicBezTo>
                    <a:pt x="2451" y="4562"/>
                    <a:pt x="4006" y="5946"/>
                    <a:pt x="4395" y="6193"/>
                  </a:cubicBezTo>
                  <a:cubicBezTo>
                    <a:pt x="4706" y="6391"/>
                    <a:pt x="4820" y="6373"/>
                    <a:pt x="5226" y="6060"/>
                  </a:cubicBezTo>
                  <a:cubicBezTo>
                    <a:pt x="6116" y="5374"/>
                    <a:pt x="8017" y="3554"/>
                    <a:pt x="8017" y="3386"/>
                  </a:cubicBezTo>
                  <a:cubicBezTo>
                    <a:pt x="8017" y="3332"/>
                    <a:pt x="7997" y="3298"/>
                    <a:pt x="7952" y="3296"/>
                  </a:cubicBezTo>
                  <a:close/>
                  <a:moveTo>
                    <a:pt x="9610" y="4494"/>
                  </a:moveTo>
                  <a:lnTo>
                    <a:pt x="9502" y="4596"/>
                  </a:lnTo>
                  <a:cubicBezTo>
                    <a:pt x="9341" y="4740"/>
                    <a:pt x="9362" y="4919"/>
                    <a:pt x="9550" y="5027"/>
                  </a:cubicBezTo>
                  <a:cubicBezTo>
                    <a:pt x="9707" y="5116"/>
                    <a:pt x="9744" y="5117"/>
                    <a:pt x="14339" y="5117"/>
                  </a:cubicBezTo>
                  <a:cubicBezTo>
                    <a:pt x="18987" y="5117"/>
                    <a:pt x="19141" y="5114"/>
                    <a:pt x="19273" y="4972"/>
                  </a:cubicBezTo>
                  <a:cubicBezTo>
                    <a:pt x="19353" y="4885"/>
                    <a:pt x="19321" y="4697"/>
                    <a:pt x="19208" y="4596"/>
                  </a:cubicBezTo>
                  <a:lnTo>
                    <a:pt x="19095" y="4494"/>
                  </a:lnTo>
                  <a:lnTo>
                    <a:pt x="14355" y="4494"/>
                  </a:lnTo>
                  <a:lnTo>
                    <a:pt x="9610" y="4494"/>
                  </a:lnTo>
                  <a:close/>
                  <a:moveTo>
                    <a:pt x="7925" y="7634"/>
                  </a:moveTo>
                  <a:cubicBezTo>
                    <a:pt x="7760" y="7634"/>
                    <a:pt x="5982" y="8873"/>
                    <a:pt x="5042" y="9646"/>
                  </a:cubicBezTo>
                  <a:lnTo>
                    <a:pt x="4681" y="9947"/>
                  </a:lnTo>
                  <a:lnTo>
                    <a:pt x="4271" y="9685"/>
                  </a:lnTo>
                  <a:cubicBezTo>
                    <a:pt x="3220" y="9013"/>
                    <a:pt x="2451" y="8644"/>
                    <a:pt x="2451" y="8804"/>
                  </a:cubicBezTo>
                  <a:cubicBezTo>
                    <a:pt x="2451" y="8906"/>
                    <a:pt x="4172" y="10446"/>
                    <a:pt x="4476" y="10617"/>
                  </a:cubicBezTo>
                  <a:cubicBezTo>
                    <a:pt x="4688" y="10736"/>
                    <a:pt x="4875" y="10678"/>
                    <a:pt x="5242" y="10394"/>
                  </a:cubicBezTo>
                  <a:cubicBezTo>
                    <a:pt x="5793" y="9967"/>
                    <a:pt x="6561" y="9280"/>
                    <a:pt x="7321" y="8522"/>
                  </a:cubicBezTo>
                  <a:cubicBezTo>
                    <a:pt x="7986" y="7860"/>
                    <a:pt x="8139" y="7634"/>
                    <a:pt x="7925" y="7634"/>
                  </a:cubicBezTo>
                  <a:close/>
                  <a:moveTo>
                    <a:pt x="14355" y="8847"/>
                  </a:moveTo>
                  <a:cubicBezTo>
                    <a:pt x="9710" y="8847"/>
                    <a:pt x="9630" y="8848"/>
                    <a:pt x="9512" y="8933"/>
                  </a:cubicBezTo>
                  <a:cubicBezTo>
                    <a:pt x="9446" y="8982"/>
                    <a:pt x="9388" y="9080"/>
                    <a:pt x="9388" y="9153"/>
                  </a:cubicBezTo>
                  <a:cubicBezTo>
                    <a:pt x="9388" y="9225"/>
                    <a:pt x="9446" y="9320"/>
                    <a:pt x="9512" y="9368"/>
                  </a:cubicBezTo>
                  <a:cubicBezTo>
                    <a:pt x="9630" y="9453"/>
                    <a:pt x="9710" y="9454"/>
                    <a:pt x="14355" y="9454"/>
                  </a:cubicBezTo>
                  <a:cubicBezTo>
                    <a:pt x="19000" y="9454"/>
                    <a:pt x="19080" y="9453"/>
                    <a:pt x="19197" y="9368"/>
                  </a:cubicBezTo>
                  <a:cubicBezTo>
                    <a:pt x="19264" y="9320"/>
                    <a:pt x="19322" y="9225"/>
                    <a:pt x="19322" y="9153"/>
                  </a:cubicBezTo>
                  <a:cubicBezTo>
                    <a:pt x="19322" y="9080"/>
                    <a:pt x="19264" y="8982"/>
                    <a:pt x="19197" y="8933"/>
                  </a:cubicBezTo>
                  <a:cubicBezTo>
                    <a:pt x="19080" y="8848"/>
                    <a:pt x="19000" y="8847"/>
                    <a:pt x="14355" y="8847"/>
                  </a:cubicBezTo>
                  <a:close/>
                  <a:moveTo>
                    <a:pt x="3671" y="11983"/>
                  </a:moveTo>
                  <a:cubicBezTo>
                    <a:pt x="3191" y="12040"/>
                    <a:pt x="3144" y="12257"/>
                    <a:pt x="3569" y="12437"/>
                  </a:cubicBezTo>
                  <a:cubicBezTo>
                    <a:pt x="3924" y="12588"/>
                    <a:pt x="4472" y="12856"/>
                    <a:pt x="4665" y="12970"/>
                  </a:cubicBezTo>
                  <a:lnTo>
                    <a:pt x="4816" y="13056"/>
                  </a:lnTo>
                  <a:lnTo>
                    <a:pt x="4578" y="13193"/>
                  </a:lnTo>
                  <a:cubicBezTo>
                    <a:pt x="4106" y="13464"/>
                    <a:pt x="3479" y="13952"/>
                    <a:pt x="3326" y="14171"/>
                  </a:cubicBezTo>
                  <a:cubicBezTo>
                    <a:pt x="3162" y="14406"/>
                    <a:pt x="3125" y="14689"/>
                    <a:pt x="3234" y="14837"/>
                  </a:cubicBezTo>
                  <a:cubicBezTo>
                    <a:pt x="3318" y="14951"/>
                    <a:pt x="3558" y="14942"/>
                    <a:pt x="3677" y="14821"/>
                  </a:cubicBezTo>
                  <a:cubicBezTo>
                    <a:pt x="3730" y="14768"/>
                    <a:pt x="3934" y="14549"/>
                    <a:pt x="4125" y="14332"/>
                  </a:cubicBezTo>
                  <a:cubicBezTo>
                    <a:pt x="4316" y="14115"/>
                    <a:pt x="4643" y="13804"/>
                    <a:pt x="4854" y="13643"/>
                  </a:cubicBezTo>
                  <a:lnTo>
                    <a:pt x="5237" y="13349"/>
                  </a:lnTo>
                  <a:lnTo>
                    <a:pt x="5847" y="13807"/>
                  </a:lnTo>
                  <a:cubicBezTo>
                    <a:pt x="6181" y="14059"/>
                    <a:pt x="6594" y="14408"/>
                    <a:pt x="6765" y="14582"/>
                  </a:cubicBezTo>
                  <a:cubicBezTo>
                    <a:pt x="6935" y="14757"/>
                    <a:pt x="7053" y="14850"/>
                    <a:pt x="7029" y="14790"/>
                  </a:cubicBezTo>
                  <a:cubicBezTo>
                    <a:pt x="6942" y="14573"/>
                    <a:pt x="6395" y="13843"/>
                    <a:pt x="6020" y="13443"/>
                  </a:cubicBezTo>
                  <a:lnTo>
                    <a:pt x="5631" y="13036"/>
                  </a:lnTo>
                  <a:lnTo>
                    <a:pt x="5852" y="12895"/>
                  </a:lnTo>
                  <a:cubicBezTo>
                    <a:pt x="5973" y="12817"/>
                    <a:pt x="6311" y="12630"/>
                    <a:pt x="6603" y="12480"/>
                  </a:cubicBezTo>
                  <a:cubicBezTo>
                    <a:pt x="7418" y="12062"/>
                    <a:pt x="7448" y="12040"/>
                    <a:pt x="7056" y="12147"/>
                  </a:cubicBezTo>
                  <a:cubicBezTo>
                    <a:pt x="6765" y="12227"/>
                    <a:pt x="5829" y="12572"/>
                    <a:pt x="5512" y="12715"/>
                  </a:cubicBezTo>
                  <a:cubicBezTo>
                    <a:pt x="5408" y="12762"/>
                    <a:pt x="5353" y="12735"/>
                    <a:pt x="5015" y="12496"/>
                  </a:cubicBezTo>
                  <a:cubicBezTo>
                    <a:pt x="4542" y="12159"/>
                    <a:pt x="3983" y="11946"/>
                    <a:pt x="3671" y="11983"/>
                  </a:cubicBezTo>
                  <a:close/>
                  <a:moveTo>
                    <a:pt x="14355" y="13185"/>
                  </a:moveTo>
                  <a:cubicBezTo>
                    <a:pt x="9742" y="13185"/>
                    <a:pt x="9707" y="13186"/>
                    <a:pt x="9550" y="13275"/>
                  </a:cubicBezTo>
                  <a:cubicBezTo>
                    <a:pt x="9288" y="13425"/>
                    <a:pt x="9386" y="13762"/>
                    <a:pt x="9707" y="13807"/>
                  </a:cubicBezTo>
                  <a:cubicBezTo>
                    <a:pt x="9781" y="13818"/>
                    <a:pt x="11919" y="13822"/>
                    <a:pt x="14463" y="13819"/>
                  </a:cubicBezTo>
                  <a:lnTo>
                    <a:pt x="19089" y="13815"/>
                  </a:lnTo>
                  <a:lnTo>
                    <a:pt x="19203" y="13709"/>
                  </a:lnTo>
                  <a:cubicBezTo>
                    <a:pt x="19368" y="13562"/>
                    <a:pt x="19355" y="13383"/>
                    <a:pt x="19165" y="13275"/>
                  </a:cubicBezTo>
                  <a:cubicBezTo>
                    <a:pt x="19009" y="13186"/>
                    <a:pt x="18968" y="13185"/>
                    <a:pt x="14355" y="13185"/>
                  </a:cubicBezTo>
                  <a:close/>
                  <a:moveTo>
                    <a:pt x="7887" y="16360"/>
                  </a:moveTo>
                  <a:cubicBezTo>
                    <a:pt x="7684" y="16382"/>
                    <a:pt x="5346" y="18048"/>
                    <a:pt x="4805" y="18556"/>
                  </a:cubicBezTo>
                  <a:lnTo>
                    <a:pt x="4692" y="18654"/>
                  </a:lnTo>
                  <a:lnTo>
                    <a:pt x="4130" y="18298"/>
                  </a:lnTo>
                  <a:cubicBezTo>
                    <a:pt x="3359" y="17812"/>
                    <a:pt x="2723" y="17479"/>
                    <a:pt x="2575" y="17479"/>
                  </a:cubicBezTo>
                  <a:cubicBezTo>
                    <a:pt x="2508" y="17479"/>
                    <a:pt x="2451" y="17492"/>
                    <a:pt x="2451" y="17511"/>
                  </a:cubicBezTo>
                  <a:cubicBezTo>
                    <a:pt x="2451" y="17640"/>
                    <a:pt x="4290" y="19238"/>
                    <a:pt x="4546" y="19331"/>
                  </a:cubicBezTo>
                  <a:cubicBezTo>
                    <a:pt x="4763" y="19410"/>
                    <a:pt x="4901" y="19366"/>
                    <a:pt x="5253" y="19092"/>
                  </a:cubicBezTo>
                  <a:cubicBezTo>
                    <a:pt x="5631" y="18798"/>
                    <a:pt x="6443" y="18081"/>
                    <a:pt x="6813" y="17718"/>
                  </a:cubicBezTo>
                  <a:cubicBezTo>
                    <a:pt x="8016" y="16538"/>
                    <a:pt x="8185" y="16328"/>
                    <a:pt x="7887" y="16360"/>
                  </a:cubicBezTo>
                  <a:close/>
                  <a:moveTo>
                    <a:pt x="9620" y="17542"/>
                  </a:moveTo>
                  <a:lnTo>
                    <a:pt x="9507" y="17648"/>
                  </a:lnTo>
                  <a:cubicBezTo>
                    <a:pt x="9342" y="17795"/>
                    <a:pt x="9360" y="17974"/>
                    <a:pt x="9550" y="18082"/>
                  </a:cubicBezTo>
                  <a:cubicBezTo>
                    <a:pt x="9707" y="18171"/>
                    <a:pt x="9742" y="18172"/>
                    <a:pt x="14355" y="18172"/>
                  </a:cubicBezTo>
                  <a:cubicBezTo>
                    <a:pt x="18968" y="18172"/>
                    <a:pt x="19009" y="18171"/>
                    <a:pt x="19165" y="18082"/>
                  </a:cubicBezTo>
                  <a:cubicBezTo>
                    <a:pt x="19355" y="17974"/>
                    <a:pt x="19368" y="17795"/>
                    <a:pt x="19203" y="17648"/>
                  </a:cubicBezTo>
                  <a:lnTo>
                    <a:pt x="19089" y="17542"/>
                  </a:lnTo>
                  <a:lnTo>
                    <a:pt x="14355" y="17542"/>
                  </a:lnTo>
                  <a:lnTo>
                    <a:pt x="9620" y="17542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01" name="Shape 301"/>
            <p:cNvSpPr/>
            <p:nvPr/>
          </p:nvSpPr>
          <p:spPr>
            <a:xfrm>
              <a:off x="108512" y="334666"/>
              <a:ext cx="500366" cy="171909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800"/>
                <a:t>✓</a:t>
              </a:r>
            </a:p>
            <a:p>
              <a:pPr>
                <a:defRPr sz="2800"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800"/>
                <a:t>✓</a:t>
              </a:r>
            </a:p>
            <a:p>
              <a:pPr>
                <a:defRPr sz="2800"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800"/>
                <a:t>✗</a:t>
              </a:r>
            </a:p>
            <a:p>
              <a:pPr>
                <a:defRPr sz="2800"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800"/>
                <a:t>✓</a:t>
              </a:r>
            </a:p>
          </p:txBody>
        </p:sp>
      </p:grpSp>
      <p:sp>
        <p:nvSpPr>
          <p:cNvPr id="311" name="Shape 311"/>
          <p:cNvSpPr/>
          <p:nvPr/>
        </p:nvSpPr>
        <p:spPr>
          <a:xfrm flipV="1">
            <a:off x="2723559" y="6558064"/>
            <a:ext cx="2158697" cy="5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6200">
            <a:solidFill>
              <a:schemeClr val="accent4">
                <a:lumMod val="75000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209692" y="4975411"/>
            <a:ext cx="1049955" cy="1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miter lim="400000"/>
            <a:headEnd w="lg" len="lg"/>
            <a:tailEnd type="triangle" w="lg" len="lg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306" name="Shape 306"/>
          <p:cNvSpPr/>
          <p:nvPr/>
        </p:nvSpPr>
        <p:spPr>
          <a:xfrm flipH="1">
            <a:off x="16669180" y="8141746"/>
            <a:ext cx="1142066" cy="1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miter lim="400000"/>
            <a:headEnd w="lg" len="lg"/>
            <a:tailEnd type="triangle" w="lg" len="lg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4000">
              <a:solidFill>
                <a:schemeClr val="tx1"/>
              </a:solidFill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1723677" y="4585398"/>
            <a:ext cx="1" cy="892860"/>
          </a:xfrm>
          <a:prstGeom prst="line">
            <a:avLst/>
          </a:prstGeom>
          <a:ln w="76200">
            <a:solidFill>
              <a:srgbClr val="C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2" name="Diamond 1"/>
          <p:cNvSpPr/>
          <p:nvPr/>
        </p:nvSpPr>
        <p:spPr>
          <a:xfrm>
            <a:off x="10466190" y="3261360"/>
            <a:ext cx="5254360" cy="3437178"/>
          </a:xfrm>
          <a:prstGeom prst="diamond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Found Evasive?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02747" y="276754"/>
            <a:ext cx="8377295" cy="2878831"/>
            <a:chOff x="11277600" y="3681913"/>
            <a:chExt cx="6339149" cy="2109287"/>
          </a:xfrm>
        </p:grpSpPr>
        <p:grpSp>
          <p:nvGrpSpPr>
            <p:cNvPr id="38" name="Group 291"/>
            <p:cNvGrpSpPr/>
            <p:nvPr/>
          </p:nvGrpSpPr>
          <p:grpSpPr>
            <a:xfrm>
              <a:off x="11277600" y="4395462"/>
              <a:ext cx="1582986" cy="1394119"/>
              <a:chOff x="0" y="0"/>
              <a:chExt cx="1582985" cy="1394118"/>
            </a:xfrm>
          </p:grpSpPr>
          <p:pic>
            <p:nvPicPr>
              <p:cNvPr id="39" name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2365" y="0"/>
                <a:ext cx="1100621" cy="13941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pasted-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 rot="16200000" flipH="1">
                <a:off x="-309068" y="396822"/>
                <a:ext cx="1218609" cy="6004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pasted-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3797389" y="4460581"/>
              <a:ext cx="1841481" cy="1330619"/>
            </a:xfrm>
            <a:prstGeom prst="rect">
              <a:avLst/>
            </a:prstGeom>
            <a:ln w="63500">
              <a:solidFill>
                <a:srgbClr val="000000"/>
              </a:solidFill>
              <a:miter lim="400000"/>
            </a:ln>
          </p:spPr>
        </p:pic>
        <p:sp>
          <p:nvSpPr>
            <p:cNvPr id="44" name="Shape 2104"/>
            <p:cNvSpPr/>
            <p:nvPr/>
          </p:nvSpPr>
          <p:spPr>
            <a:xfrm>
              <a:off x="15402281" y="3681913"/>
              <a:ext cx="2214468" cy="812801"/>
            </a:xfrm>
            <a:prstGeom prst="wedgeEllipseCallout">
              <a:avLst>
                <a:gd name="adj1" fmla="val -35091"/>
                <a:gd name="adj2" fmla="val 63566"/>
              </a:avLst>
            </a:prstGeom>
            <a:blipFill>
              <a:blip r:embed="rId9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4800" dirty="0">
                  <a:latin typeface="+mn-lt"/>
                </a:rPr>
                <a:t>Benign</a:t>
              </a: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2977833" y="4856152"/>
              <a:ext cx="730238" cy="4649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0128" y="538468"/>
            <a:ext cx="3160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n-lt"/>
              </a:rPr>
              <a:t>Malicious </a:t>
            </a:r>
          </a:p>
          <a:p>
            <a:r>
              <a:rPr lang="en-US" sz="6000" dirty="0">
                <a:latin typeface="+mn-lt"/>
              </a:rPr>
              <a:t>Seeds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95497" y="538468"/>
            <a:ext cx="26152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n-lt"/>
              </a:rPr>
              <a:t>Benign</a:t>
            </a:r>
          </a:p>
          <a:p>
            <a:r>
              <a:rPr lang="en-US" sz="6000" dirty="0">
                <a:latin typeface="+mn-lt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75536051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100140"/>
              </p:ext>
            </p:extLst>
          </p:nvPr>
        </p:nvGraphicFramePr>
        <p:xfrm>
          <a:off x="2286000" y="-2161245"/>
          <a:ext cx="17868900" cy="1223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-5093177" y="3300528"/>
            <a:ext cx="12090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+mn-lt"/>
              </a:rPr>
              <a:t>Seeds Evaded (out of 500)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4030" y="9677400"/>
            <a:ext cx="6289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n-lt"/>
              </a:rPr>
              <a:t>Generations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009" y="-1426997"/>
            <a:ext cx="42871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FF00"/>
                </a:solidFill>
                <a:latin typeface="+mn-lt"/>
              </a:rPr>
              <a:t>Hidost16</a:t>
            </a:r>
          </a:p>
        </p:txBody>
      </p:sp>
      <p:cxnSp>
        <p:nvCxnSpPr>
          <p:cNvPr id="39" name="Connector: Curved 114"/>
          <p:cNvCxnSpPr/>
          <p:nvPr/>
        </p:nvCxnSpPr>
        <p:spPr>
          <a:xfrm rot="16200000" flipH="1">
            <a:off x="14952884" y="-839687"/>
            <a:ext cx="2609851" cy="1241226"/>
          </a:xfrm>
          <a:prstGeom prst="curvedConnector3">
            <a:avLst>
              <a:gd name="adj1" fmla="val 50000"/>
            </a:avLst>
          </a:prstGeom>
          <a:ln w="10160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Up Arrow 39"/>
          <p:cNvSpPr/>
          <p:nvPr/>
        </p:nvSpPr>
        <p:spPr>
          <a:xfrm rot="10800000">
            <a:off x="16170592" y="2743202"/>
            <a:ext cx="1039275" cy="1920057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417990" y="4510860"/>
            <a:ext cx="4327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9300"/>
                </a:solidFill>
                <a:latin typeface="+mn-lt"/>
              </a:rPr>
              <a:t>HidostR1</a:t>
            </a:r>
          </a:p>
        </p:txBody>
      </p:sp>
      <p:sp>
        <p:nvSpPr>
          <p:cNvPr id="42" name="Oval 41"/>
          <p:cNvSpPr/>
          <p:nvPr/>
        </p:nvSpPr>
        <p:spPr>
          <a:xfrm>
            <a:off x="16691718" y="1676401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6844118" y="1371601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6322990" y="1524001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225118" y="1676401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313590" y="1447801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161190" y="1219201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03990" y="1143001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551590" y="1354437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6246790" y="1219201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386918" y="2268837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6539318" y="1964037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018190" y="2116437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6920318" y="2268837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7008790" y="2040237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856390" y="1811637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6399190" y="1735437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6246790" y="1946873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5941990" y="1811637"/>
            <a:ext cx="240872" cy="245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794077"/>
              </p:ext>
            </p:extLst>
          </p:nvPr>
        </p:nvGraphicFramePr>
        <p:xfrm>
          <a:off x="2286002" y="-2171700"/>
          <a:ext cx="17870149" cy="1223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-5093177" y="3300528"/>
            <a:ext cx="12090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+mn-lt"/>
              </a:rPr>
              <a:t>Seeds Evaded (out of 500)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4030" y="9677400"/>
            <a:ext cx="6289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n-lt"/>
              </a:rPr>
              <a:t>Generations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009" y="-1426997"/>
            <a:ext cx="42871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FF00"/>
                </a:solidFill>
                <a:latin typeface="+mn-lt"/>
              </a:rPr>
              <a:t>Hidost16</a:t>
            </a:r>
          </a:p>
        </p:txBody>
      </p:sp>
      <p:cxnSp>
        <p:nvCxnSpPr>
          <p:cNvPr id="29" name="Connector: Curved 114"/>
          <p:cNvCxnSpPr/>
          <p:nvPr/>
        </p:nvCxnSpPr>
        <p:spPr>
          <a:xfrm rot="5400000">
            <a:off x="16766558" y="-581677"/>
            <a:ext cx="3093721" cy="1117633"/>
          </a:xfrm>
          <a:prstGeom prst="curvedConnector3">
            <a:avLst>
              <a:gd name="adj1" fmla="val 50000"/>
            </a:avLst>
          </a:prstGeom>
          <a:ln w="10160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 rot="10800000">
            <a:off x="17126800" y="3200402"/>
            <a:ext cx="1039275" cy="1752597"/>
          </a:xfrm>
          <a:prstGeom prst="upArrow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829800" y="6554450"/>
            <a:ext cx="4327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9300"/>
                </a:solidFill>
                <a:latin typeface="+mn-lt"/>
              </a:rPr>
              <a:t>HidostR1</a:t>
            </a:r>
          </a:p>
        </p:txBody>
      </p:sp>
      <p:sp>
        <p:nvSpPr>
          <p:cNvPr id="36" name="Oval 35"/>
          <p:cNvSpPr/>
          <p:nvPr/>
        </p:nvSpPr>
        <p:spPr>
          <a:xfrm>
            <a:off x="17666128" y="21336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818528" y="18288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297400" y="19812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199528" y="21336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288000" y="19050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135600" y="16764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678400" y="16002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526000" y="18116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7221200" y="16764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61328" y="27260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513728" y="24212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992600" y="25736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894728" y="27260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983200" y="24974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7830800" y="22688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373600" y="21926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7221200" y="2404072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916400" y="22688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548550" y="4724400"/>
            <a:ext cx="43396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F35B56"/>
                </a:solidFill>
              </a:rPr>
              <a:t>HidostR2</a:t>
            </a:r>
          </a:p>
        </p:txBody>
      </p:sp>
    </p:spTree>
    <p:extLst>
      <p:ext uri="{BB962C8B-B14F-4D97-AF65-F5344CB8AC3E}">
        <p14:creationId xmlns:p14="http://schemas.microsoft.com/office/powerpoint/2010/main" val="158091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8754"/>
              </p:ext>
            </p:extLst>
          </p:nvPr>
        </p:nvGraphicFramePr>
        <p:xfrm>
          <a:off x="2286000" y="-2167128"/>
          <a:ext cx="17867376" cy="1223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-5093177" y="3300528"/>
            <a:ext cx="12090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+mn-lt"/>
              </a:rPr>
              <a:t>Seeds Evaded (out of 500)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4030" y="9677400"/>
            <a:ext cx="6289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n-lt"/>
              </a:rPr>
              <a:t>Generations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009" y="-1426997"/>
            <a:ext cx="42871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FF00"/>
                </a:solidFill>
                <a:latin typeface="+mn-lt"/>
              </a:rPr>
              <a:t>Hidost16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29800" y="6554450"/>
            <a:ext cx="4327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9300"/>
                </a:solidFill>
                <a:latin typeface="+mn-lt"/>
              </a:rPr>
              <a:t>HidostR1</a:t>
            </a:r>
          </a:p>
        </p:txBody>
      </p:sp>
      <p:cxnSp>
        <p:nvCxnSpPr>
          <p:cNvPr id="39" name="Connector: Curved 114"/>
          <p:cNvCxnSpPr/>
          <p:nvPr/>
        </p:nvCxnSpPr>
        <p:spPr>
          <a:xfrm rot="5400000">
            <a:off x="16766558" y="-581677"/>
            <a:ext cx="3093721" cy="1117633"/>
          </a:xfrm>
          <a:prstGeom prst="curvedConnector3">
            <a:avLst>
              <a:gd name="adj1" fmla="val 50000"/>
            </a:avLst>
          </a:prstGeom>
          <a:ln w="10160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Up Arrow 39"/>
          <p:cNvSpPr/>
          <p:nvPr/>
        </p:nvSpPr>
        <p:spPr>
          <a:xfrm rot="10800000">
            <a:off x="17126800" y="3200402"/>
            <a:ext cx="1039275" cy="1752597"/>
          </a:xfrm>
          <a:prstGeom prst="upArrow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666128" y="21336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818528" y="18288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297400" y="19812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199528" y="21336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288000" y="19050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8135600" y="16764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678400" y="16002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526000" y="18116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221200" y="1676400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7361328" y="27260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513728" y="24212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6992600" y="25736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7894728" y="27260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7983200" y="24974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7830800" y="22688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373600" y="21926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221200" y="2404072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6916400" y="2268836"/>
            <a:ext cx="240872" cy="245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5548550" y="4724400"/>
            <a:ext cx="43396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F35B56"/>
                </a:solidFill>
              </a:rPr>
              <a:t>HidostR2</a:t>
            </a:r>
          </a:p>
        </p:txBody>
      </p:sp>
    </p:spTree>
    <p:extLst>
      <p:ext uri="{BB962C8B-B14F-4D97-AF65-F5344CB8AC3E}">
        <p14:creationId xmlns:p14="http://schemas.microsoft.com/office/powerpoint/2010/main" val="2096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583E-6 -3.14815E-6 L -0.00502 0.1231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8754"/>
              </p:ext>
            </p:extLst>
          </p:nvPr>
        </p:nvGraphicFramePr>
        <p:xfrm>
          <a:off x="2286000" y="-2167128"/>
          <a:ext cx="17867376" cy="1223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-5093177" y="3300528"/>
            <a:ext cx="12090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+mn-lt"/>
              </a:rPr>
              <a:t>Seeds Evaded (out of 500)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4030" y="9677400"/>
            <a:ext cx="6289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n-lt"/>
              </a:rPr>
              <a:t>Generations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009" y="-1426997"/>
            <a:ext cx="42871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FF00"/>
                </a:solidFill>
                <a:latin typeface="+mn-lt"/>
              </a:rPr>
              <a:t>Hidost16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29800" y="6554450"/>
            <a:ext cx="4327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9300"/>
                </a:solidFill>
                <a:latin typeface="+mn-lt"/>
              </a:rPr>
              <a:t>HidostR1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441168" y="6400800"/>
            <a:ext cx="43396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F35B56"/>
                </a:solidFill>
              </a:rPr>
              <a:t>HidostR2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97495"/>
              </p:ext>
            </p:extLst>
          </p:nvPr>
        </p:nvGraphicFramePr>
        <p:xfrm>
          <a:off x="5645963" y="84769"/>
          <a:ext cx="1279443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16531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Genome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/>
                        <a:t>Contagio</a:t>
                      </a:r>
                      <a:r>
                        <a:rPr lang="en-US" sz="4800" dirty="0"/>
                        <a:t> Benign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9607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rgbClr val="FFFF00"/>
                          </a:solidFill>
                        </a:rPr>
                        <a:t>Hidost16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solidFill>
                            <a:srgbClr val="FFFF00"/>
                          </a:solidFill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i="0" u="none" strike="noStrike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en-US" sz="6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165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rgbClr val="DF8003"/>
                          </a:solidFill>
                        </a:rPr>
                        <a:t>HidostR1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u="none" strike="noStrike" kern="1200" dirty="0">
                          <a:solidFill>
                            <a:srgbClr val="DF80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sz="6000" dirty="0">
                        <a:solidFill>
                          <a:srgbClr val="DF800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i="0" u="none" strike="noStrike" kern="1200" dirty="0">
                          <a:solidFill>
                            <a:srgbClr val="DF80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  <a:endParaRPr lang="en-US" sz="6000" b="1" dirty="0">
                        <a:solidFill>
                          <a:srgbClr val="DF800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165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rgbClr val="FF7E79"/>
                          </a:solidFill>
                        </a:rPr>
                        <a:t>HidostR2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u="none" strike="noStrike" kern="1200" dirty="0">
                          <a:solidFill>
                            <a:srgbClr val="FF7E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6000" dirty="0">
                        <a:solidFill>
                          <a:srgbClr val="FF7E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i="0" u="none" strike="noStrike" kern="1200" dirty="0">
                          <a:solidFill>
                            <a:srgbClr val="FF7E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US" sz="6000" b="1" dirty="0">
                        <a:solidFill>
                          <a:srgbClr val="FF7E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45962" y="-1143000"/>
            <a:ext cx="12794439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+mn-lt"/>
              </a:rPr>
              <a:t>False Positive Rates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022880" y="228960"/>
              <a:ext cx="3457440" cy="5511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02120" y="2487960"/>
                <a:ext cx="3525840" cy="55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2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2286000" y="-2167128"/>
          <a:ext cx="17867376" cy="1223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-5093177" y="3300528"/>
            <a:ext cx="12090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+mn-lt"/>
              </a:rPr>
              <a:t>Seeds Evaded (out of 500)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4030" y="9677400"/>
            <a:ext cx="6289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n-lt"/>
              </a:rPr>
              <a:t>Generations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009" y="-1426997"/>
            <a:ext cx="42871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FF00"/>
                </a:solidFill>
                <a:latin typeface="+mn-lt"/>
              </a:rPr>
              <a:t>Hidost16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29800" y="6554450"/>
            <a:ext cx="4327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9300"/>
                </a:solidFill>
                <a:latin typeface="+mn-lt"/>
              </a:rPr>
              <a:t>HidostR1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441168" y="6400800"/>
            <a:ext cx="43396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F35B56"/>
                </a:solidFill>
              </a:rPr>
              <a:t>HidostR2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5645963" y="84769"/>
          <a:ext cx="1279443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16531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Genome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/>
                        <a:t>Contagio</a:t>
                      </a:r>
                      <a:r>
                        <a:rPr lang="en-US" sz="4800" dirty="0"/>
                        <a:t> Benign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9607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rgbClr val="FFFF00"/>
                          </a:solidFill>
                        </a:rPr>
                        <a:t>Hidost16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solidFill>
                            <a:srgbClr val="FFFF00"/>
                          </a:solidFill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i="0" u="none" strike="noStrike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en-US" sz="6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165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rgbClr val="DF8003"/>
                          </a:solidFill>
                        </a:rPr>
                        <a:t>HidostR1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u="none" strike="noStrike" kern="1200" dirty="0">
                          <a:solidFill>
                            <a:srgbClr val="DF80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sz="6000" dirty="0">
                        <a:solidFill>
                          <a:srgbClr val="DF800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i="0" u="none" strike="noStrike" kern="1200" dirty="0">
                          <a:solidFill>
                            <a:srgbClr val="DF80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  <a:endParaRPr lang="en-US" sz="6000" b="1" dirty="0">
                        <a:solidFill>
                          <a:srgbClr val="DF800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165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rgbClr val="FF7E79"/>
                          </a:solidFill>
                        </a:rPr>
                        <a:t>HidostR2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u="none" strike="noStrike" kern="1200" dirty="0">
                          <a:solidFill>
                            <a:srgbClr val="FF7E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6000" dirty="0">
                        <a:solidFill>
                          <a:srgbClr val="FF7E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i="0" u="none" strike="noStrike" kern="1200" dirty="0">
                          <a:solidFill>
                            <a:srgbClr val="FF7E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US" sz="6000" b="1" dirty="0">
                        <a:solidFill>
                          <a:srgbClr val="FF7E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45962" y="-1143000"/>
            <a:ext cx="12794439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+mn-lt"/>
              </a:rPr>
              <a:t>False Positive Rates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4485800" y="2416680"/>
              <a:ext cx="3485160" cy="3269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65760" y="4676760"/>
                <a:ext cx="3554640" cy="33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9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868046"/>
              </p:ext>
            </p:extLst>
          </p:nvPr>
        </p:nvGraphicFramePr>
        <p:xfrm>
          <a:off x="533400" y="-1752600"/>
          <a:ext cx="21336000" cy="1173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48602" y="-665947"/>
            <a:ext cx="14648701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n-lt"/>
              </a:rPr>
              <a:t>Retrained using evasive variants and </a:t>
            </a:r>
            <a:r>
              <a:rPr lang="en-US" sz="8800" b="1" dirty="0">
                <a:latin typeface="+mn-lt"/>
              </a:rPr>
              <a:t>all benign samples available to adversary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82800" y="4419602"/>
            <a:ext cx="7368364" cy="2554545"/>
          </a:xfrm>
          <a:prstGeom prst="rect">
            <a:avLst/>
          </a:prstGeom>
          <a:solidFill>
            <a:schemeClr val="tx1"/>
          </a:solidFill>
        </p:spPr>
        <p:txBody>
          <a:bodyPr wrap="none" lIns="182880" rtlCol="0">
            <a:spAutoFit/>
          </a:bodyPr>
          <a:lstStyle/>
          <a:p>
            <a:pPr algn="l"/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.11</a:t>
            </a:r>
            <a:r>
              <a:rPr lang="en-US" sz="8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 Evasion Rate</a:t>
            </a:r>
          </a:p>
          <a:p>
            <a:pPr algn="l"/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.07</a:t>
            </a:r>
            <a:r>
              <a:rPr lang="en-US" sz="8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 False Positive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2" y="9525000"/>
            <a:ext cx="57776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+mn-lt"/>
              </a:rPr>
              <a:t>Generations</a:t>
            </a:r>
          </a:p>
        </p:txBody>
      </p:sp>
    </p:spTree>
    <p:extLst>
      <p:ext uri="{BB962C8B-B14F-4D97-AF65-F5344CB8AC3E}">
        <p14:creationId xmlns:p14="http://schemas.microsoft.com/office/powerpoint/2010/main" val="173789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51038" b="25311"/>
          <a:stretch/>
        </p:blipFill>
        <p:spPr>
          <a:xfrm>
            <a:off x="-53787" y="99198"/>
            <a:ext cx="22073968" cy="2186801"/>
          </a:xfrm>
          <a:prstGeom prst="rect">
            <a:avLst/>
          </a:prstGeom>
        </p:spPr>
      </p:pic>
      <p:sp>
        <p:nvSpPr>
          <p:cNvPr id="7" name="Merge 6"/>
          <p:cNvSpPr/>
          <p:nvPr/>
        </p:nvSpPr>
        <p:spPr>
          <a:xfrm>
            <a:off x="215153" y="2178424"/>
            <a:ext cx="21622871" cy="5217457"/>
          </a:xfrm>
          <a:prstGeom prst="flowChartMerg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1000">
                <a:schemeClr val="accent4">
                  <a:lumMod val="60000"/>
                  <a:lumOff val="40000"/>
                </a:schemeClr>
              </a:gs>
              <a:gs pos="73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0" rIns="0" bIns="0" rtlCol="0" anchor="ctr">
            <a:prstTxWarp prst="textFadeRight">
              <a:avLst/>
            </a:prstTxWarp>
          </a:bodyPr>
          <a:lstStyle/>
          <a:p>
            <a:r>
              <a:rPr lang="en-US" sz="11000" spc="120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S</a:t>
            </a:r>
            <a:r>
              <a:rPr lang="en-US" sz="11000" spc="100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q</a:t>
            </a:r>
            <a:r>
              <a:rPr lang="en-US" sz="11000" spc="80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u</a:t>
            </a:r>
            <a:r>
              <a:rPr lang="en-US" sz="11000" spc="60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e</a:t>
            </a:r>
            <a:r>
              <a:rPr lang="en-US" sz="11000" spc="40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e</a:t>
            </a:r>
            <a:r>
              <a:rPr lang="en-US" sz="11000" spc="20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z</a:t>
            </a:r>
            <a:r>
              <a:rPr lang="en-US" sz="1100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e </a:t>
            </a:r>
            <a:r>
              <a:rPr lang="en-US" sz="11000" spc="-30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F</a:t>
            </a:r>
            <a:r>
              <a:rPr lang="en-US" sz="11000" kern="500" spc="-15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e</a:t>
            </a:r>
            <a:r>
              <a:rPr lang="en-US" sz="11000" kern="700" spc="-15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a</a:t>
            </a:r>
            <a:r>
              <a:rPr lang="en-US" sz="11000" kern="800" spc="-15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t</a:t>
            </a:r>
            <a:r>
              <a:rPr lang="en-US" sz="11000" spc="-100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u</a:t>
            </a:r>
            <a:r>
              <a:rPr lang="en-US" sz="11000" spc="-120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r</a:t>
            </a:r>
            <a:r>
              <a:rPr lang="en-US" sz="11000" spc="-1500" smtClean="0">
                <a:ln>
                  <a:solidFill>
                    <a:srgbClr val="FF85FF"/>
                  </a:solidFill>
                </a:ln>
                <a:solidFill>
                  <a:schemeClr val="bg2"/>
                </a:solidFill>
              </a:rPr>
              <a:t>es</a:t>
            </a:r>
            <a:endParaRPr lang="en-US" sz="11000" spc="-1500" dirty="0">
              <a:ln>
                <a:solidFill>
                  <a:srgbClr val="FF85FF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74896"/>
          <a:stretch/>
        </p:blipFill>
        <p:spPr>
          <a:xfrm>
            <a:off x="59553" y="6962669"/>
            <a:ext cx="21708730" cy="23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6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6538121" y="5589277"/>
            <a:ext cx="13649240" cy="3193179"/>
          </a:xfrm>
          <a:prstGeom prst="roundRect">
            <a:avLst>
              <a:gd name="adj" fmla="val 29866"/>
            </a:avLst>
          </a:prstGeom>
          <a:ln w="762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3" name="Shape 273"/>
          <p:cNvSpPr/>
          <p:nvPr/>
        </p:nvSpPr>
        <p:spPr>
          <a:xfrm>
            <a:off x="17375798" y="9011375"/>
            <a:ext cx="184749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000" dirty="0">
                <a:latin typeface="+mn-lt"/>
              </a:rPr>
              <a:t>Variants</a:t>
            </a:r>
          </a:p>
        </p:txBody>
      </p:sp>
      <p:sp>
        <p:nvSpPr>
          <p:cNvPr id="275" name="Shape 275"/>
          <p:cNvSpPr/>
          <p:nvPr/>
        </p:nvSpPr>
        <p:spPr>
          <a:xfrm>
            <a:off x="7162844" y="5131375"/>
            <a:ext cx="1" cy="892860"/>
          </a:xfrm>
          <a:prstGeom prst="line">
            <a:avLst/>
          </a:prstGeom>
          <a:ln w="635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grpSp>
        <p:nvGrpSpPr>
          <p:cNvPr id="278" name="Group 278"/>
          <p:cNvGrpSpPr/>
          <p:nvPr/>
        </p:nvGrpSpPr>
        <p:grpSpPr>
          <a:xfrm>
            <a:off x="1858805" y="6235318"/>
            <a:ext cx="1885383" cy="1885383"/>
            <a:chOff x="0" y="0"/>
            <a:chExt cx="1885382" cy="1885382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1885383" cy="1885383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3200"/>
            </a:p>
          </p:txBody>
        </p:sp>
        <p:pic>
          <p:nvPicPr>
            <p:cNvPr id="277" name="pasted-image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20" t="5080" r="3416" b="5074"/>
            <a:stretch>
              <a:fillRect/>
            </a:stretch>
          </p:blipFill>
          <p:spPr>
            <a:xfrm>
              <a:off x="62025" y="95250"/>
              <a:ext cx="1786732" cy="1721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26" extrusionOk="0">
                  <a:moveTo>
                    <a:pt x="17880" y="0"/>
                  </a:moveTo>
                  <a:cubicBezTo>
                    <a:pt x="17320" y="-2"/>
                    <a:pt x="16952" y="365"/>
                    <a:pt x="16820" y="1062"/>
                  </a:cubicBezTo>
                  <a:cubicBezTo>
                    <a:pt x="16745" y="1457"/>
                    <a:pt x="16783" y="2330"/>
                    <a:pt x="16892" y="2665"/>
                  </a:cubicBezTo>
                  <a:cubicBezTo>
                    <a:pt x="16990" y="2966"/>
                    <a:pt x="17278" y="3297"/>
                    <a:pt x="17506" y="3365"/>
                  </a:cubicBezTo>
                  <a:cubicBezTo>
                    <a:pt x="18085" y="3537"/>
                    <a:pt x="18594" y="3274"/>
                    <a:pt x="18815" y="2690"/>
                  </a:cubicBezTo>
                  <a:cubicBezTo>
                    <a:pt x="18910" y="2439"/>
                    <a:pt x="18921" y="2334"/>
                    <a:pt x="18921" y="1707"/>
                  </a:cubicBezTo>
                  <a:cubicBezTo>
                    <a:pt x="18920" y="952"/>
                    <a:pt x="18880" y="771"/>
                    <a:pt x="18647" y="407"/>
                  </a:cubicBezTo>
                  <a:cubicBezTo>
                    <a:pt x="18510" y="192"/>
                    <a:pt x="18152" y="0"/>
                    <a:pt x="17880" y="0"/>
                  </a:cubicBezTo>
                  <a:close/>
                  <a:moveTo>
                    <a:pt x="15621" y="4"/>
                  </a:moveTo>
                  <a:cubicBezTo>
                    <a:pt x="15533" y="17"/>
                    <a:pt x="15470" y="83"/>
                    <a:pt x="15285" y="292"/>
                  </a:cubicBezTo>
                  <a:cubicBezTo>
                    <a:pt x="15140" y="457"/>
                    <a:pt x="14924" y="642"/>
                    <a:pt x="14810" y="704"/>
                  </a:cubicBezTo>
                  <a:lnTo>
                    <a:pt x="14604" y="818"/>
                  </a:lnTo>
                  <a:lnTo>
                    <a:pt x="14604" y="1086"/>
                  </a:lnTo>
                  <a:cubicBezTo>
                    <a:pt x="14604" y="1233"/>
                    <a:pt x="14624" y="1365"/>
                    <a:pt x="14647" y="1379"/>
                  </a:cubicBezTo>
                  <a:cubicBezTo>
                    <a:pt x="14696" y="1410"/>
                    <a:pt x="14872" y="1335"/>
                    <a:pt x="15108" y="1186"/>
                  </a:cubicBezTo>
                  <a:cubicBezTo>
                    <a:pt x="15198" y="1128"/>
                    <a:pt x="15284" y="1096"/>
                    <a:pt x="15300" y="1111"/>
                  </a:cubicBezTo>
                  <a:cubicBezTo>
                    <a:pt x="15315" y="1127"/>
                    <a:pt x="15328" y="1627"/>
                    <a:pt x="15328" y="2223"/>
                  </a:cubicBezTo>
                  <a:cubicBezTo>
                    <a:pt x="15328" y="2819"/>
                    <a:pt x="15344" y="3322"/>
                    <a:pt x="15362" y="3340"/>
                  </a:cubicBezTo>
                  <a:cubicBezTo>
                    <a:pt x="15380" y="3358"/>
                    <a:pt x="15507" y="3367"/>
                    <a:pt x="15645" y="3360"/>
                  </a:cubicBezTo>
                  <a:lnTo>
                    <a:pt x="15894" y="3345"/>
                  </a:lnTo>
                  <a:lnTo>
                    <a:pt x="15894" y="1682"/>
                  </a:lnTo>
                  <a:lnTo>
                    <a:pt x="15894" y="24"/>
                  </a:lnTo>
                  <a:lnTo>
                    <a:pt x="15722" y="9"/>
                  </a:lnTo>
                  <a:cubicBezTo>
                    <a:pt x="15681" y="6"/>
                    <a:pt x="15650" y="0"/>
                    <a:pt x="15621" y="4"/>
                  </a:cubicBezTo>
                  <a:close/>
                  <a:moveTo>
                    <a:pt x="20911" y="4"/>
                  </a:moveTo>
                  <a:cubicBezTo>
                    <a:pt x="20824" y="16"/>
                    <a:pt x="20765" y="78"/>
                    <a:pt x="20599" y="268"/>
                  </a:cubicBezTo>
                  <a:cubicBezTo>
                    <a:pt x="20468" y="417"/>
                    <a:pt x="20256" y="602"/>
                    <a:pt x="20129" y="680"/>
                  </a:cubicBezTo>
                  <a:lnTo>
                    <a:pt x="19899" y="818"/>
                  </a:lnTo>
                  <a:lnTo>
                    <a:pt x="19899" y="1082"/>
                  </a:lnTo>
                  <a:cubicBezTo>
                    <a:pt x="19898" y="1225"/>
                    <a:pt x="19908" y="1354"/>
                    <a:pt x="19923" y="1369"/>
                  </a:cubicBezTo>
                  <a:cubicBezTo>
                    <a:pt x="19960" y="1408"/>
                    <a:pt x="20202" y="1312"/>
                    <a:pt x="20398" y="1186"/>
                  </a:cubicBezTo>
                  <a:cubicBezTo>
                    <a:pt x="20488" y="1127"/>
                    <a:pt x="20574" y="1096"/>
                    <a:pt x="20590" y="1111"/>
                  </a:cubicBezTo>
                  <a:cubicBezTo>
                    <a:pt x="20605" y="1127"/>
                    <a:pt x="20618" y="1627"/>
                    <a:pt x="20618" y="2223"/>
                  </a:cubicBezTo>
                  <a:cubicBezTo>
                    <a:pt x="20618" y="2819"/>
                    <a:pt x="20634" y="3322"/>
                    <a:pt x="20652" y="3340"/>
                  </a:cubicBezTo>
                  <a:cubicBezTo>
                    <a:pt x="20670" y="3358"/>
                    <a:pt x="20797" y="3367"/>
                    <a:pt x="20935" y="3360"/>
                  </a:cubicBezTo>
                  <a:lnTo>
                    <a:pt x="21184" y="3345"/>
                  </a:lnTo>
                  <a:lnTo>
                    <a:pt x="21184" y="1682"/>
                  </a:lnTo>
                  <a:lnTo>
                    <a:pt x="21184" y="24"/>
                  </a:lnTo>
                  <a:lnTo>
                    <a:pt x="21012" y="9"/>
                  </a:lnTo>
                  <a:cubicBezTo>
                    <a:pt x="20971" y="6"/>
                    <a:pt x="20940" y="1"/>
                    <a:pt x="20911" y="4"/>
                  </a:cubicBezTo>
                  <a:close/>
                  <a:moveTo>
                    <a:pt x="9866" y="9"/>
                  </a:moveTo>
                  <a:cubicBezTo>
                    <a:pt x="9641" y="-3"/>
                    <a:pt x="9418" y="81"/>
                    <a:pt x="9237" y="253"/>
                  </a:cubicBezTo>
                  <a:cubicBezTo>
                    <a:pt x="9111" y="372"/>
                    <a:pt x="9060" y="474"/>
                    <a:pt x="8998" y="729"/>
                  </a:cubicBezTo>
                  <a:lnTo>
                    <a:pt x="8921" y="1052"/>
                  </a:lnTo>
                  <a:lnTo>
                    <a:pt x="5909" y="1062"/>
                  </a:lnTo>
                  <a:cubicBezTo>
                    <a:pt x="3595" y="1071"/>
                    <a:pt x="2892" y="1088"/>
                    <a:pt x="2892" y="1131"/>
                  </a:cubicBezTo>
                  <a:cubicBezTo>
                    <a:pt x="2892" y="1162"/>
                    <a:pt x="2977" y="1365"/>
                    <a:pt x="3079" y="1578"/>
                  </a:cubicBezTo>
                  <a:lnTo>
                    <a:pt x="3266" y="1965"/>
                  </a:lnTo>
                  <a:lnTo>
                    <a:pt x="5904" y="1965"/>
                  </a:lnTo>
                  <a:cubicBezTo>
                    <a:pt x="7688" y="1965"/>
                    <a:pt x="8551" y="1982"/>
                    <a:pt x="8571" y="2015"/>
                  </a:cubicBezTo>
                  <a:cubicBezTo>
                    <a:pt x="8587" y="2041"/>
                    <a:pt x="8478" y="2247"/>
                    <a:pt x="8331" y="2471"/>
                  </a:cubicBezTo>
                  <a:lnTo>
                    <a:pt x="8062" y="2878"/>
                  </a:lnTo>
                  <a:lnTo>
                    <a:pt x="6149" y="2888"/>
                  </a:lnTo>
                  <a:lnTo>
                    <a:pt x="4230" y="2903"/>
                  </a:lnTo>
                  <a:lnTo>
                    <a:pt x="4412" y="3027"/>
                  </a:lnTo>
                  <a:cubicBezTo>
                    <a:pt x="4511" y="3097"/>
                    <a:pt x="4824" y="3299"/>
                    <a:pt x="5108" y="3474"/>
                  </a:cubicBezTo>
                  <a:lnTo>
                    <a:pt x="5621" y="3791"/>
                  </a:lnTo>
                  <a:lnTo>
                    <a:pt x="6312" y="3791"/>
                  </a:lnTo>
                  <a:cubicBezTo>
                    <a:pt x="6725" y="3791"/>
                    <a:pt x="7014" y="3808"/>
                    <a:pt x="7031" y="3836"/>
                  </a:cubicBezTo>
                  <a:cubicBezTo>
                    <a:pt x="7047" y="3862"/>
                    <a:pt x="6937" y="3963"/>
                    <a:pt x="6787" y="4059"/>
                  </a:cubicBezTo>
                  <a:cubicBezTo>
                    <a:pt x="6636" y="4156"/>
                    <a:pt x="6513" y="4245"/>
                    <a:pt x="6513" y="4258"/>
                  </a:cubicBezTo>
                  <a:cubicBezTo>
                    <a:pt x="6513" y="4271"/>
                    <a:pt x="6659" y="4361"/>
                    <a:pt x="6839" y="4457"/>
                  </a:cubicBezTo>
                  <a:cubicBezTo>
                    <a:pt x="7019" y="4552"/>
                    <a:pt x="7391" y="4765"/>
                    <a:pt x="7664" y="4933"/>
                  </a:cubicBezTo>
                  <a:cubicBezTo>
                    <a:pt x="7938" y="5101"/>
                    <a:pt x="8179" y="5240"/>
                    <a:pt x="8197" y="5241"/>
                  </a:cubicBezTo>
                  <a:cubicBezTo>
                    <a:pt x="8262" y="5242"/>
                    <a:pt x="9025" y="4538"/>
                    <a:pt x="9233" y="4288"/>
                  </a:cubicBezTo>
                  <a:cubicBezTo>
                    <a:pt x="9954" y="3417"/>
                    <a:pt x="10390" y="2562"/>
                    <a:pt x="10585" y="1613"/>
                  </a:cubicBezTo>
                  <a:cubicBezTo>
                    <a:pt x="10776" y="684"/>
                    <a:pt x="10633" y="246"/>
                    <a:pt x="10086" y="54"/>
                  </a:cubicBezTo>
                  <a:cubicBezTo>
                    <a:pt x="10012" y="28"/>
                    <a:pt x="9940" y="14"/>
                    <a:pt x="9866" y="9"/>
                  </a:cubicBezTo>
                  <a:close/>
                  <a:moveTo>
                    <a:pt x="777" y="14"/>
                  </a:moveTo>
                  <a:cubicBezTo>
                    <a:pt x="487" y="38"/>
                    <a:pt x="218" y="208"/>
                    <a:pt x="86" y="476"/>
                  </a:cubicBezTo>
                  <a:cubicBezTo>
                    <a:pt x="1" y="650"/>
                    <a:pt x="-8" y="725"/>
                    <a:pt x="14" y="1096"/>
                  </a:cubicBezTo>
                  <a:cubicBezTo>
                    <a:pt x="92" y="2373"/>
                    <a:pt x="921" y="3935"/>
                    <a:pt x="2029" y="4888"/>
                  </a:cubicBezTo>
                  <a:cubicBezTo>
                    <a:pt x="2512" y="5304"/>
                    <a:pt x="2907" y="5564"/>
                    <a:pt x="3789" y="6040"/>
                  </a:cubicBezTo>
                  <a:cubicBezTo>
                    <a:pt x="5790" y="7120"/>
                    <a:pt x="6373" y="7460"/>
                    <a:pt x="7026" y="7946"/>
                  </a:cubicBezTo>
                  <a:cubicBezTo>
                    <a:pt x="7828" y="8542"/>
                    <a:pt x="8543" y="9293"/>
                    <a:pt x="8753" y="9757"/>
                  </a:cubicBezTo>
                  <a:cubicBezTo>
                    <a:pt x="9071" y="10460"/>
                    <a:pt x="8969" y="11484"/>
                    <a:pt x="8508" y="12194"/>
                  </a:cubicBezTo>
                  <a:cubicBezTo>
                    <a:pt x="8285" y="12538"/>
                    <a:pt x="7595" y="13173"/>
                    <a:pt x="7026" y="13564"/>
                  </a:cubicBezTo>
                  <a:lnTo>
                    <a:pt x="6566" y="13882"/>
                  </a:lnTo>
                  <a:lnTo>
                    <a:pt x="6926" y="14065"/>
                  </a:lnTo>
                  <a:cubicBezTo>
                    <a:pt x="7125" y="14166"/>
                    <a:pt x="7505" y="14378"/>
                    <a:pt x="7770" y="14537"/>
                  </a:cubicBezTo>
                  <a:cubicBezTo>
                    <a:pt x="8034" y="14696"/>
                    <a:pt x="8267" y="14828"/>
                    <a:pt x="8283" y="14830"/>
                  </a:cubicBezTo>
                  <a:cubicBezTo>
                    <a:pt x="8345" y="14836"/>
                    <a:pt x="8865" y="14384"/>
                    <a:pt x="9300" y="13946"/>
                  </a:cubicBezTo>
                  <a:cubicBezTo>
                    <a:pt x="10018" y="13223"/>
                    <a:pt x="10394" y="12552"/>
                    <a:pt x="10590" y="11638"/>
                  </a:cubicBezTo>
                  <a:cubicBezTo>
                    <a:pt x="10665" y="11286"/>
                    <a:pt x="10675" y="11095"/>
                    <a:pt x="10657" y="10596"/>
                  </a:cubicBezTo>
                  <a:cubicBezTo>
                    <a:pt x="10620" y="9565"/>
                    <a:pt x="10368" y="8877"/>
                    <a:pt x="9731" y="8090"/>
                  </a:cubicBezTo>
                  <a:cubicBezTo>
                    <a:pt x="8832" y="6978"/>
                    <a:pt x="7625" y="6099"/>
                    <a:pt x="5247" y="4819"/>
                  </a:cubicBezTo>
                  <a:cubicBezTo>
                    <a:pt x="3682" y="3977"/>
                    <a:pt x="3617" y="3933"/>
                    <a:pt x="3070" y="3370"/>
                  </a:cubicBezTo>
                  <a:cubicBezTo>
                    <a:pt x="2308" y="2585"/>
                    <a:pt x="1826" y="1739"/>
                    <a:pt x="1712" y="977"/>
                  </a:cubicBezTo>
                  <a:cubicBezTo>
                    <a:pt x="1627" y="407"/>
                    <a:pt x="1451" y="145"/>
                    <a:pt x="1070" y="39"/>
                  </a:cubicBezTo>
                  <a:cubicBezTo>
                    <a:pt x="973" y="12"/>
                    <a:pt x="874" y="7"/>
                    <a:pt x="777" y="14"/>
                  </a:cubicBezTo>
                  <a:close/>
                  <a:moveTo>
                    <a:pt x="12964" y="14"/>
                  </a:moveTo>
                  <a:cubicBezTo>
                    <a:pt x="12718" y="3"/>
                    <a:pt x="12469" y="68"/>
                    <a:pt x="12297" y="218"/>
                  </a:cubicBezTo>
                  <a:cubicBezTo>
                    <a:pt x="12007" y="471"/>
                    <a:pt x="11846" y="998"/>
                    <a:pt x="11846" y="1707"/>
                  </a:cubicBezTo>
                  <a:cubicBezTo>
                    <a:pt x="11846" y="2631"/>
                    <a:pt x="12096" y="3179"/>
                    <a:pt x="12595" y="3360"/>
                  </a:cubicBezTo>
                  <a:cubicBezTo>
                    <a:pt x="12778" y="3426"/>
                    <a:pt x="13065" y="3429"/>
                    <a:pt x="13252" y="3365"/>
                  </a:cubicBezTo>
                  <a:cubicBezTo>
                    <a:pt x="13806" y="3173"/>
                    <a:pt x="14053" y="2580"/>
                    <a:pt x="14009" y="1533"/>
                  </a:cubicBezTo>
                  <a:cubicBezTo>
                    <a:pt x="13983" y="901"/>
                    <a:pt x="13871" y="546"/>
                    <a:pt x="13611" y="277"/>
                  </a:cubicBezTo>
                  <a:cubicBezTo>
                    <a:pt x="13452" y="113"/>
                    <a:pt x="13209" y="26"/>
                    <a:pt x="12964" y="14"/>
                  </a:cubicBezTo>
                  <a:close/>
                  <a:moveTo>
                    <a:pt x="15175" y="4258"/>
                  </a:moveTo>
                  <a:cubicBezTo>
                    <a:pt x="14995" y="4269"/>
                    <a:pt x="14821" y="4330"/>
                    <a:pt x="14681" y="4432"/>
                  </a:cubicBezTo>
                  <a:cubicBezTo>
                    <a:pt x="14283" y="4721"/>
                    <a:pt x="14076" y="5535"/>
                    <a:pt x="14187" y="6392"/>
                  </a:cubicBezTo>
                  <a:cubicBezTo>
                    <a:pt x="14276" y="7082"/>
                    <a:pt x="14513" y="7472"/>
                    <a:pt x="14921" y="7603"/>
                  </a:cubicBezTo>
                  <a:cubicBezTo>
                    <a:pt x="15176" y="7686"/>
                    <a:pt x="15227" y="7687"/>
                    <a:pt x="15515" y="7623"/>
                  </a:cubicBezTo>
                  <a:cubicBezTo>
                    <a:pt x="15859" y="7547"/>
                    <a:pt x="16106" y="7272"/>
                    <a:pt x="16235" y="6834"/>
                  </a:cubicBezTo>
                  <a:cubicBezTo>
                    <a:pt x="16319" y="6546"/>
                    <a:pt x="16328" y="6421"/>
                    <a:pt x="16312" y="5861"/>
                  </a:cubicBezTo>
                  <a:cubicBezTo>
                    <a:pt x="16285" y="4944"/>
                    <a:pt x="16146" y="4594"/>
                    <a:pt x="15702" y="4367"/>
                  </a:cubicBezTo>
                  <a:cubicBezTo>
                    <a:pt x="15540" y="4284"/>
                    <a:pt x="15354" y="4247"/>
                    <a:pt x="15175" y="4258"/>
                  </a:cubicBezTo>
                  <a:close/>
                  <a:moveTo>
                    <a:pt x="17808" y="4258"/>
                  </a:moveTo>
                  <a:cubicBezTo>
                    <a:pt x="17539" y="4273"/>
                    <a:pt x="17278" y="4391"/>
                    <a:pt x="17103" y="4610"/>
                  </a:cubicBezTo>
                  <a:cubicBezTo>
                    <a:pt x="16893" y="4874"/>
                    <a:pt x="16815" y="5148"/>
                    <a:pt x="16786" y="5747"/>
                  </a:cubicBezTo>
                  <a:cubicBezTo>
                    <a:pt x="16756" y="6380"/>
                    <a:pt x="16821" y="6808"/>
                    <a:pt x="16993" y="7132"/>
                  </a:cubicBezTo>
                  <a:cubicBezTo>
                    <a:pt x="17128" y="7388"/>
                    <a:pt x="17260" y="7507"/>
                    <a:pt x="17525" y="7608"/>
                  </a:cubicBezTo>
                  <a:cubicBezTo>
                    <a:pt x="17767" y="7701"/>
                    <a:pt x="18143" y="7658"/>
                    <a:pt x="18388" y="7509"/>
                  </a:cubicBezTo>
                  <a:cubicBezTo>
                    <a:pt x="18782" y="7270"/>
                    <a:pt x="18969" y="6689"/>
                    <a:pt x="18935" y="5802"/>
                  </a:cubicBezTo>
                  <a:cubicBezTo>
                    <a:pt x="18911" y="5163"/>
                    <a:pt x="18796" y="4796"/>
                    <a:pt x="18542" y="4531"/>
                  </a:cubicBezTo>
                  <a:cubicBezTo>
                    <a:pt x="18350" y="4332"/>
                    <a:pt x="18077" y="4243"/>
                    <a:pt x="17808" y="4258"/>
                  </a:cubicBezTo>
                  <a:close/>
                  <a:moveTo>
                    <a:pt x="20580" y="4258"/>
                  </a:moveTo>
                  <a:cubicBezTo>
                    <a:pt x="20315" y="4241"/>
                    <a:pt x="20045" y="4323"/>
                    <a:pt x="19856" y="4506"/>
                  </a:cubicBezTo>
                  <a:cubicBezTo>
                    <a:pt x="19411" y="4936"/>
                    <a:pt x="19300" y="6327"/>
                    <a:pt x="19650" y="7092"/>
                  </a:cubicBezTo>
                  <a:cubicBezTo>
                    <a:pt x="19774" y="7364"/>
                    <a:pt x="19941" y="7511"/>
                    <a:pt x="20230" y="7608"/>
                  </a:cubicBezTo>
                  <a:cubicBezTo>
                    <a:pt x="20561" y="7719"/>
                    <a:pt x="21051" y="7601"/>
                    <a:pt x="21261" y="7360"/>
                  </a:cubicBezTo>
                  <a:cubicBezTo>
                    <a:pt x="21303" y="7312"/>
                    <a:pt x="21398" y="7146"/>
                    <a:pt x="21467" y="6993"/>
                  </a:cubicBezTo>
                  <a:cubicBezTo>
                    <a:pt x="21589" y="6724"/>
                    <a:pt x="21592" y="6687"/>
                    <a:pt x="21592" y="5990"/>
                  </a:cubicBezTo>
                  <a:cubicBezTo>
                    <a:pt x="21592" y="5168"/>
                    <a:pt x="21528" y="4888"/>
                    <a:pt x="21280" y="4596"/>
                  </a:cubicBezTo>
                  <a:cubicBezTo>
                    <a:pt x="21105" y="4389"/>
                    <a:pt x="20845" y="4275"/>
                    <a:pt x="20580" y="4258"/>
                  </a:cubicBezTo>
                  <a:close/>
                  <a:moveTo>
                    <a:pt x="13300" y="4357"/>
                  </a:moveTo>
                  <a:cubicBezTo>
                    <a:pt x="13211" y="4367"/>
                    <a:pt x="13162" y="4425"/>
                    <a:pt x="13012" y="4605"/>
                  </a:cubicBezTo>
                  <a:cubicBezTo>
                    <a:pt x="12894" y="4747"/>
                    <a:pt x="12676" y="4937"/>
                    <a:pt x="12527" y="5032"/>
                  </a:cubicBezTo>
                  <a:cubicBezTo>
                    <a:pt x="12258" y="5204"/>
                    <a:pt x="12254" y="5209"/>
                    <a:pt x="12254" y="5429"/>
                  </a:cubicBezTo>
                  <a:cubicBezTo>
                    <a:pt x="12254" y="5769"/>
                    <a:pt x="12326" y="5798"/>
                    <a:pt x="12681" y="5603"/>
                  </a:cubicBezTo>
                  <a:cubicBezTo>
                    <a:pt x="12843" y="5514"/>
                    <a:pt x="12984" y="5450"/>
                    <a:pt x="12997" y="5464"/>
                  </a:cubicBezTo>
                  <a:cubicBezTo>
                    <a:pt x="13011" y="5478"/>
                    <a:pt x="13021" y="5980"/>
                    <a:pt x="13021" y="6576"/>
                  </a:cubicBezTo>
                  <a:cubicBezTo>
                    <a:pt x="13021" y="7172"/>
                    <a:pt x="13034" y="7670"/>
                    <a:pt x="13050" y="7688"/>
                  </a:cubicBezTo>
                  <a:cubicBezTo>
                    <a:pt x="13067" y="7705"/>
                    <a:pt x="13191" y="7722"/>
                    <a:pt x="13324" y="7722"/>
                  </a:cubicBezTo>
                  <a:cubicBezTo>
                    <a:pt x="13535" y="7722"/>
                    <a:pt x="13566" y="7706"/>
                    <a:pt x="13587" y="7613"/>
                  </a:cubicBezTo>
                  <a:cubicBezTo>
                    <a:pt x="13601" y="7555"/>
                    <a:pt x="13609" y="6803"/>
                    <a:pt x="13602" y="5941"/>
                  </a:cubicBezTo>
                  <a:lnTo>
                    <a:pt x="13587" y="4372"/>
                  </a:lnTo>
                  <a:lnTo>
                    <a:pt x="13405" y="4362"/>
                  </a:lnTo>
                  <a:cubicBezTo>
                    <a:pt x="13363" y="4359"/>
                    <a:pt x="13329" y="4354"/>
                    <a:pt x="13300" y="4357"/>
                  </a:cubicBezTo>
                  <a:close/>
                  <a:moveTo>
                    <a:pt x="20546" y="4819"/>
                  </a:moveTo>
                  <a:cubicBezTo>
                    <a:pt x="20890" y="4819"/>
                    <a:pt x="21056" y="5280"/>
                    <a:pt x="21016" y="6129"/>
                  </a:cubicBezTo>
                  <a:cubicBezTo>
                    <a:pt x="20992" y="6663"/>
                    <a:pt x="20915" y="6916"/>
                    <a:pt x="20748" y="7037"/>
                  </a:cubicBezTo>
                  <a:cubicBezTo>
                    <a:pt x="20577" y="7161"/>
                    <a:pt x="20421" y="7133"/>
                    <a:pt x="20268" y="6953"/>
                  </a:cubicBezTo>
                  <a:cubicBezTo>
                    <a:pt x="20105" y="6761"/>
                    <a:pt x="20061" y="6554"/>
                    <a:pt x="20062" y="5921"/>
                  </a:cubicBezTo>
                  <a:cubicBezTo>
                    <a:pt x="20063" y="5157"/>
                    <a:pt x="20213" y="4819"/>
                    <a:pt x="20546" y="4819"/>
                  </a:cubicBezTo>
                  <a:close/>
                  <a:moveTo>
                    <a:pt x="2489" y="6665"/>
                  </a:moveTo>
                  <a:cubicBezTo>
                    <a:pt x="2467" y="6665"/>
                    <a:pt x="2447" y="6671"/>
                    <a:pt x="2427" y="6680"/>
                  </a:cubicBezTo>
                  <a:cubicBezTo>
                    <a:pt x="2239" y="6770"/>
                    <a:pt x="1330" y="7614"/>
                    <a:pt x="1026" y="7980"/>
                  </a:cubicBezTo>
                  <a:cubicBezTo>
                    <a:pt x="617" y="8475"/>
                    <a:pt x="440" y="8761"/>
                    <a:pt x="278" y="9182"/>
                  </a:cubicBezTo>
                  <a:cubicBezTo>
                    <a:pt x="89" y="9674"/>
                    <a:pt x="0" y="10166"/>
                    <a:pt x="0" y="10730"/>
                  </a:cubicBezTo>
                  <a:cubicBezTo>
                    <a:pt x="0" y="11511"/>
                    <a:pt x="132" y="12070"/>
                    <a:pt x="470" y="12750"/>
                  </a:cubicBezTo>
                  <a:cubicBezTo>
                    <a:pt x="716" y="13244"/>
                    <a:pt x="985" y="13589"/>
                    <a:pt x="1588" y="14165"/>
                  </a:cubicBezTo>
                  <a:cubicBezTo>
                    <a:pt x="2286" y="14832"/>
                    <a:pt x="3089" y="15382"/>
                    <a:pt x="4115" y="15897"/>
                  </a:cubicBezTo>
                  <a:cubicBezTo>
                    <a:pt x="4327" y="16003"/>
                    <a:pt x="4878" y="16276"/>
                    <a:pt x="5338" y="16507"/>
                  </a:cubicBezTo>
                  <a:cubicBezTo>
                    <a:pt x="6547" y="17116"/>
                    <a:pt x="7316" y="17594"/>
                    <a:pt x="7257" y="17694"/>
                  </a:cubicBezTo>
                  <a:cubicBezTo>
                    <a:pt x="7243" y="17716"/>
                    <a:pt x="6797" y="17733"/>
                    <a:pt x="6269" y="17733"/>
                  </a:cubicBezTo>
                  <a:lnTo>
                    <a:pt x="5309" y="17733"/>
                  </a:lnTo>
                  <a:lnTo>
                    <a:pt x="4859" y="18011"/>
                  </a:lnTo>
                  <a:cubicBezTo>
                    <a:pt x="4611" y="18163"/>
                    <a:pt x="4307" y="18361"/>
                    <a:pt x="4182" y="18453"/>
                  </a:cubicBezTo>
                  <a:lnTo>
                    <a:pt x="3957" y="18622"/>
                  </a:lnTo>
                  <a:lnTo>
                    <a:pt x="6115" y="18622"/>
                  </a:lnTo>
                  <a:lnTo>
                    <a:pt x="8269" y="18622"/>
                  </a:lnTo>
                  <a:lnTo>
                    <a:pt x="8360" y="18756"/>
                  </a:lnTo>
                  <a:cubicBezTo>
                    <a:pt x="8493" y="18950"/>
                    <a:pt x="8688" y="19426"/>
                    <a:pt x="8662" y="19495"/>
                  </a:cubicBezTo>
                  <a:cubicBezTo>
                    <a:pt x="8644" y="19544"/>
                    <a:pt x="8090" y="19560"/>
                    <a:pt x="5870" y="19570"/>
                  </a:cubicBezTo>
                  <a:lnTo>
                    <a:pt x="3098" y="19585"/>
                  </a:lnTo>
                  <a:lnTo>
                    <a:pt x="3017" y="19828"/>
                  </a:lnTo>
                  <a:cubicBezTo>
                    <a:pt x="2974" y="19962"/>
                    <a:pt x="2927" y="20156"/>
                    <a:pt x="2911" y="20260"/>
                  </a:cubicBezTo>
                  <a:lnTo>
                    <a:pt x="2883" y="20448"/>
                  </a:lnTo>
                  <a:lnTo>
                    <a:pt x="5885" y="20458"/>
                  </a:lnTo>
                  <a:lnTo>
                    <a:pt x="8887" y="20473"/>
                  </a:lnTo>
                  <a:lnTo>
                    <a:pt x="8926" y="20657"/>
                  </a:lnTo>
                  <a:cubicBezTo>
                    <a:pt x="9020" y="21112"/>
                    <a:pt x="9208" y="21376"/>
                    <a:pt x="9525" y="21481"/>
                  </a:cubicBezTo>
                  <a:cubicBezTo>
                    <a:pt x="9731" y="21549"/>
                    <a:pt x="10077" y="21492"/>
                    <a:pt x="10268" y="21361"/>
                  </a:cubicBezTo>
                  <a:cubicBezTo>
                    <a:pt x="10623" y="21119"/>
                    <a:pt x="10704" y="20690"/>
                    <a:pt x="10556" y="19813"/>
                  </a:cubicBezTo>
                  <a:cubicBezTo>
                    <a:pt x="10259" y="18051"/>
                    <a:pt x="9281" y="16728"/>
                    <a:pt x="7482" y="15654"/>
                  </a:cubicBezTo>
                  <a:cubicBezTo>
                    <a:pt x="7233" y="15505"/>
                    <a:pt x="6420" y="15074"/>
                    <a:pt x="5674" y="14696"/>
                  </a:cubicBezTo>
                  <a:cubicBezTo>
                    <a:pt x="4928" y="14318"/>
                    <a:pt x="4174" y="13917"/>
                    <a:pt x="4000" y="13807"/>
                  </a:cubicBezTo>
                  <a:cubicBezTo>
                    <a:pt x="3517" y="13503"/>
                    <a:pt x="2985" y="13093"/>
                    <a:pt x="3012" y="13048"/>
                  </a:cubicBezTo>
                  <a:cubicBezTo>
                    <a:pt x="3025" y="13026"/>
                    <a:pt x="3664" y="13008"/>
                    <a:pt x="4436" y="13008"/>
                  </a:cubicBezTo>
                  <a:lnTo>
                    <a:pt x="5842" y="13008"/>
                  </a:lnTo>
                  <a:lnTo>
                    <a:pt x="6321" y="12705"/>
                  </a:lnTo>
                  <a:cubicBezTo>
                    <a:pt x="6586" y="12540"/>
                    <a:pt x="6874" y="12350"/>
                    <a:pt x="6959" y="12284"/>
                  </a:cubicBezTo>
                  <a:lnTo>
                    <a:pt x="7117" y="12164"/>
                  </a:lnTo>
                  <a:lnTo>
                    <a:pt x="4624" y="12164"/>
                  </a:lnTo>
                  <a:lnTo>
                    <a:pt x="2125" y="12164"/>
                  </a:lnTo>
                  <a:lnTo>
                    <a:pt x="2010" y="11926"/>
                  </a:lnTo>
                  <a:cubicBezTo>
                    <a:pt x="1872" y="11645"/>
                    <a:pt x="1756" y="11277"/>
                    <a:pt x="1789" y="11221"/>
                  </a:cubicBezTo>
                  <a:cubicBezTo>
                    <a:pt x="1802" y="11200"/>
                    <a:pt x="3153" y="11182"/>
                    <a:pt x="4791" y="11182"/>
                  </a:cubicBezTo>
                  <a:cubicBezTo>
                    <a:pt x="7590" y="11182"/>
                    <a:pt x="7773" y="11179"/>
                    <a:pt x="7794" y="11102"/>
                  </a:cubicBezTo>
                  <a:cubicBezTo>
                    <a:pt x="7857" y="10870"/>
                    <a:pt x="7874" y="10694"/>
                    <a:pt x="7846" y="10527"/>
                  </a:cubicBezTo>
                  <a:lnTo>
                    <a:pt x="7813" y="10343"/>
                  </a:lnTo>
                  <a:lnTo>
                    <a:pt x="4801" y="10328"/>
                  </a:lnTo>
                  <a:lnTo>
                    <a:pt x="1784" y="10318"/>
                  </a:lnTo>
                  <a:lnTo>
                    <a:pt x="1799" y="10154"/>
                  </a:lnTo>
                  <a:cubicBezTo>
                    <a:pt x="1805" y="10064"/>
                    <a:pt x="1876" y="9855"/>
                    <a:pt x="1957" y="9688"/>
                  </a:cubicBezTo>
                  <a:lnTo>
                    <a:pt x="2106" y="9380"/>
                  </a:lnTo>
                  <a:lnTo>
                    <a:pt x="4561" y="9360"/>
                  </a:lnTo>
                  <a:lnTo>
                    <a:pt x="7022" y="9335"/>
                  </a:lnTo>
                  <a:lnTo>
                    <a:pt x="6815" y="9157"/>
                  </a:lnTo>
                  <a:cubicBezTo>
                    <a:pt x="6702" y="9060"/>
                    <a:pt x="6464" y="8879"/>
                    <a:pt x="6283" y="8750"/>
                  </a:cubicBezTo>
                  <a:lnTo>
                    <a:pt x="5952" y="8516"/>
                  </a:lnTo>
                  <a:lnTo>
                    <a:pt x="4518" y="8516"/>
                  </a:lnTo>
                  <a:cubicBezTo>
                    <a:pt x="3728" y="8516"/>
                    <a:pt x="3069" y="8500"/>
                    <a:pt x="3055" y="8477"/>
                  </a:cubicBezTo>
                  <a:cubicBezTo>
                    <a:pt x="3025" y="8425"/>
                    <a:pt x="3314" y="8174"/>
                    <a:pt x="3827" y="7812"/>
                  </a:cubicBezTo>
                  <a:lnTo>
                    <a:pt x="4221" y="7534"/>
                  </a:lnTo>
                  <a:lnTo>
                    <a:pt x="3688" y="7276"/>
                  </a:lnTo>
                  <a:cubicBezTo>
                    <a:pt x="3397" y="7134"/>
                    <a:pt x="3015" y="6935"/>
                    <a:pt x="2839" y="6829"/>
                  </a:cubicBezTo>
                  <a:cubicBezTo>
                    <a:pt x="2645" y="6711"/>
                    <a:pt x="2556" y="6664"/>
                    <a:pt x="2489" y="6665"/>
                  </a:cubicBezTo>
                  <a:close/>
                  <a:moveTo>
                    <a:pt x="12921" y="8938"/>
                  </a:moveTo>
                  <a:cubicBezTo>
                    <a:pt x="12227" y="8938"/>
                    <a:pt x="11846" y="9529"/>
                    <a:pt x="11846" y="10611"/>
                  </a:cubicBezTo>
                  <a:cubicBezTo>
                    <a:pt x="11846" y="11635"/>
                    <a:pt x="12129" y="12188"/>
                    <a:pt x="12710" y="12298"/>
                  </a:cubicBezTo>
                  <a:cubicBezTo>
                    <a:pt x="12966" y="12347"/>
                    <a:pt x="13176" y="12322"/>
                    <a:pt x="13419" y="12204"/>
                  </a:cubicBezTo>
                  <a:cubicBezTo>
                    <a:pt x="13787" y="12027"/>
                    <a:pt x="13968" y="11596"/>
                    <a:pt x="14005" y="10819"/>
                  </a:cubicBezTo>
                  <a:cubicBezTo>
                    <a:pt x="14063" y="9578"/>
                    <a:pt x="13693" y="8938"/>
                    <a:pt x="12921" y="8938"/>
                  </a:cubicBezTo>
                  <a:close/>
                  <a:moveTo>
                    <a:pt x="15693" y="8938"/>
                  </a:moveTo>
                  <a:cubicBezTo>
                    <a:pt x="15511" y="8938"/>
                    <a:pt x="15466" y="8953"/>
                    <a:pt x="15443" y="9028"/>
                  </a:cubicBezTo>
                  <a:cubicBezTo>
                    <a:pt x="15406" y="9148"/>
                    <a:pt x="14994" y="9528"/>
                    <a:pt x="14777" y="9643"/>
                  </a:cubicBezTo>
                  <a:cubicBezTo>
                    <a:pt x="14607" y="9733"/>
                    <a:pt x="14604" y="9738"/>
                    <a:pt x="14604" y="10015"/>
                  </a:cubicBezTo>
                  <a:cubicBezTo>
                    <a:pt x="14604" y="10352"/>
                    <a:pt x="14646" y="10366"/>
                    <a:pt x="15026" y="10159"/>
                  </a:cubicBezTo>
                  <a:cubicBezTo>
                    <a:pt x="15164" y="10084"/>
                    <a:pt x="15290" y="10035"/>
                    <a:pt x="15304" y="10050"/>
                  </a:cubicBezTo>
                  <a:cubicBezTo>
                    <a:pt x="15319" y="10065"/>
                    <a:pt x="15328" y="10566"/>
                    <a:pt x="15328" y="11167"/>
                  </a:cubicBezTo>
                  <a:lnTo>
                    <a:pt x="15328" y="12259"/>
                  </a:lnTo>
                  <a:lnTo>
                    <a:pt x="15621" y="12259"/>
                  </a:lnTo>
                  <a:lnTo>
                    <a:pt x="15918" y="12259"/>
                  </a:lnTo>
                  <a:lnTo>
                    <a:pt x="15918" y="10596"/>
                  </a:lnTo>
                  <a:lnTo>
                    <a:pt x="15918" y="8938"/>
                  </a:lnTo>
                  <a:lnTo>
                    <a:pt x="15693" y="8938"/>
                  </a:lnTo>
                  <a:close/>
                  <a:moveTo>
                    <a:pt x="17861" y="8943"/>
                  </a:moveTo>
                  <a:cubicBezTo>
                    <a:pt x="17541" y="8947"/>
                    <a:pt x="17352" y="9017"/>
                    <a:pt x="17160" y="9211"/>
                  </a:cubicBezTo>
                  <a:cubicBezTo>
                    <a:pt x="16914" y="9461"/>
                    <a:pt x="16812" y="9801"/>
                    <a:pt x="16786" y="10482"/>
                  </a:cubicBezTo>
                  <a:cubicBezTo>
                    <a:pt x="16745" y="11577"/>
                    <a:pt x="17009" y="12154"/>
                    <a:pt x="17616" y="12298"/>
                  </a:cubicBezTo>
                  <a:cubicBezTo>
                    <a:pt x="17844" y="12353"/>
                    <a:pt x="18106" y="12320"/>
                    <a:pt x="18345" y="12204"/>
                  </a:cubicBezTo>
                  <a:cubicBezTo>
                    <a:pt x="18763" y="12002"/>
                    <a:pt x="18973" y="11384"/>
                    <a:pt x="18935" y="10467"/>
                  </a:cubicBezTo>
                  <a:cubicBezTo>
                    <a:pt x="18892" y="9435"/>
                    <a:pt x="18541" y="8936"/>
                    <a:pt x="17861" y="8943"/>
                  </a:cubicBezTo>
                  <a:close/>
                  <a:moveTo>
                    <a:pt x="20978" y="8948"/>
                  </a:moveTo>
                  <a:cubicBezTo>
                    <a:pt x="20795" y="8936"/>
                    <a:pt x="20767" y="8946"/>
                    <a:pt x="20710" y="9057"/>
                  </a:cubicBezTo>
                  <a:cubicBezTo>
                    <a:pt x="20627" y="9217"/>
                    <a:pt x="20286" y="9527"/>
                    <a:pt x="20067" y="9643"/>
                  </a:cubicBezTo>
                  <a:cubicBezTo>
                    <a:pt x="19899" y="9732"/>
                    <a:pt x="19894" y="9739"/>
                    <a:pt x="19894" y="10015"/>
                  </a:cubicBezTo>
                  <a:cubicBezTo>
                    <a:pt x="19894" y="10352"/>
                    <a:pt x="19939" y="10363"/>
                    <a:pt x="20316" y="10154"/>
                  </a:cubicBezTo>
                  <a:cubicBezTo>
                    <a:pt x="20454" y="10078"/>
                    <a:pt x="20574" y="10029"/>
                    <a:pt x="20590" y="10045"/>
                  </a:cubicBezTo>
                  <a:cubicBezTo>
                    <a:pt x="20605" y="10061"/>
                    <a:pt x="20618" y="10570"/>
                    <a:pt x="20618" y="11172"/>
                  </a:cubicBezTo>
                  <a:lnTo>
                    <a:pt x="20618" y="12264"/>
                  </a:lnTo>
                  <a:lnTo>
                    <a:pt x="20901" y="12249"/>
                  </a:lnTo>
                  <a:lnTo>
                    <a:pt x="21184" y="12234"/>
                  </a:lnTo>
                  <a:lnTo>
                    <a:pt x="21184" y="10596"/>
                  </a:lnTo>
                  <a:lnTo>
                    <a:pt x="21184" y="8958"/>
                  </a:lnTo>
                  <a:lnTo>
                    <a:pt x="20978" y="8948"/>
                  </a:lnTo>
                  <a:close/>
                  <a:moveTo>
                    <a:pt x="17894" y="9484"/>
                  </a:moveTo>
                  <a:cubicBezTo>
                    <a:pt x="18054" y="9498"/>
                    <a:pt x="18207" y="9636"/>
                    <a:pt x="18278" y="9891"/>
                  </a:cubicBezTo>
                  <a:cubicBezTo>
                    <a:pt x="18339" y="10109"/>
                    <a:pt x="18350" y="11028"/>
                    <a:pt x="18297" y="11291"/>
                  </a:cubicBezTo>
                  <a:cubicBezTo>
                    <a:pt x="18277" y="11388"/>
                    <a:pt x="18200" y="11539"/>
                    <a:pt x="18124" y="11628"/>
                  </a:cubicBezTo>
                  <a:cubicBezTo>
                    <a:pt x="17833" y="11972"/>
                    <a:pt x="17502" y="11756"/>
                    <a:pt x="17405" y="11162"/>
                  </a:cubicBezTo>
                  <a:cubicBezTo>
                    <a:pt x="17340" y="10765"/>
                    <a:pt x="17375" y="10049"/>
                    <a:pt x="17467" y="9822"/>
                  </a:cubicBezTo>
                  <a:cubicBezTo>
                    <a:pt x="17566" y="9581"/>
                    <a:pt x="17734" y="9470"/>
                    <a:pt x="17894" y="9484"/>
                  </a:cubicBezTo>
                  <a:close/>
                  <a:moveTo>
                    <a:pt x="17856" y="13926"/>
                  </a:moveTo>
                  <a:cubicBezTo>
                    <a:pt x="17099" y="13926"/>
                    <a:pt x="16743" y="14542"/>
                    <a:pt x="16786" y="15768"/>
                  </a:cubicBezTo>
                  <a:cubicBezTo>
                    <a:pt x="16817" y="16631"/>
                    <a:pt x="16989" y="17015"/>
                    <a:pt x="17429" y="17222"/>
                  </a:cubicBezTo>
                  <a:cubicBezTo>
                    <a:pt x="17533" y="17271"/>
                    <a:pt x="17717" y="17311"/>
                    <a:pt x="17851" y="17311"/>
                  </a:cubicBezTo>
                  <a:cubicBezTo>
                    <a:pt x="18621" y="17315"/>
                    <a:pt x="18995" y="16654"/>
                    <a:pt x="18935" y="15396"/>
                  </a:cubicBezTo>
                  <a:cubicBezTo>
                    <a:pt x="18887" y="14397"/>
                    <a:pt x="18541" y="13926"/>
                    <a:pt x="17856" y="13926"/>
                  </a:cubicBezTo>
                  <a:close/>
                  <a:moveTo>
                    <a:pt x="15702" y="13991"/>
                  </a:moveTo>
                  <a:cubicBezTo>
                    <a:pt x="15504" y="13994"/>
                    <a:pt x="15478" y="14010"/>
                    <a:pt x="15352" y="14189"/>
                  </a:cubicBezTo>
                  <a:cubicBezTo>
                    <a:pt x="15277" y="14296"/>
                    <a:pt x="15079" y="14480"/>
                    <a:pt x="14911" y="14596"/>
                  </a:cubicBezTo>
                  <a:lnTo>
                    <a:pt x="14604" y="14810"/>
                  </a:lnTo>
                  <a:lnTo>
                    <a:pt x="14604" y="15078"/>
                  </a:lnTo>
                  <a:cubicBezTo>
                    <a:pt x="14604" y="15401"/>
                    <a:pt x="14632" y="15412"/>
                    <a:pt x="15012" y="15212"/>
                  </a:cubicBezTo>
                  <a:cubicBezTo>
                    <a:pt x="15155" y="15136"/>
                    <a:pt x="15289" y="15087"/>
                    <a:pt x="15304" y="15103"/>
                  </a:cubicBezTo>
                  <a:cubicBezTo>
                    <a:pt x="15319" y="15118"/>
                    <a:pt x="15328" y="15606"/>
                    <a:pt x="15328" y="16190"/>
                  </a:cubicBezTo>
                  <a:cubicBezTo>
                    <a:pt x="15328" y="16773"/>
                    <a:pt x="15341" y="17264"/>
                    <a:pt x="15357" y="17282"/>
                  </a:cubicBezTo>
                  <a:cubicBezTo>
                    <a:pt x="15374" y="17299"/>
                    <a:pt x="15509" y="17311"/>
                    <a:pt x="15654" y="17311"/>
                  </a:cubicBezTo>
                  <a:lnTo>
                    <a:pt x="15918" y="17311"/>
                  </a:lnTo>
                  <a:lnTo>
                    <a:pt x="15918" y="15654"/>
                  </a:lnTo>
                  <a:lnTo>
                    <a:pt x="15918" y="13991"/>
                  </a:lnTo>
                  <a:lnTo>
                    <a:pt x="15702" y="13991"/>
                  </a:lnTo>
                  <a:close/>
                  <a:moveTo>
                    <a:pt x="20983" y="13991"/>
                  </a:moveTo>
                  <a:cubicBezTo>
                    <a:pt x="20858" y="13991"/>
                    <a:pt x="20753" y="14007"/>
                    <a:pt x="20753" y="14031"/>
                  </a:cubicBezTo>
                  <a:cubicBezTo>
                    <a:pt x="20753" y="14109"/>
                    <a:pt x="20356" y="14499"/>
                    <a:pt x="20124" y="14646"/>
                  </a:cubicBezTo>
                  <a:lnTo>
                    <a:pt x="19894" y="14795"/>
                  </a:lnTo>
                  <a:lnTo>
                    <a:pt x="19894" y="15073"/>
                  </a:lnTo>
                  <a:cubicBezTo>
                    <a:pt x="19894" y="15403"/>
                    <a:pt x="19916" y="15406"/>
                    <a:pt x="20297" y="15207"/>
                  </a:cubicBezTo>
                  <a:cubicBezTo>
                    <a:pt x="20443" y="15131"/>
                    <a:pt x="20574" y="15087"/>
                    <a:pt x="20590" y="15103"/>
                  </a:cubicBezTo>
                  <a:cubicBezTo>
                    <a:pt x="20605" y="15119"/>
                    <a:pt x="20618" y="15623"/>
                    <a:pt x="20618" y="16224"/>
                  </a:cubicBezTo>
                  <a:lnTo>
                    <a:pt x="20618" y="17316"/>
                  </a:lnTo>
                  <a:lnTo>
                    <a:pt x="20901" y="17306"/>
                  </a:lnTo>
                  <a:lnTo>
                    <a:pt x="21184" y="17292"/>
                  </a:lnTo>
                  <a:lnTo>
                    <a:pt x="21194" y="15639"/>
                  </a:lnTo>
                  <a:lnTo>
                    <a:pt x="21208" y="13991"/>
                  </a:lnTo>
                  <a:lnTo>
                    <a:pt x="20983" y="13991"/>
                  </a:lnTo>
                  <a:close/>
                  <a:moveTo>
                    <a:pt x="13280" y="13996"/>
                  </a:moveTo>
                  <a:cubicBezTo>
                    <a:pt x="13188" y="14004"/>
                    <a:pt x="13140" y="14055"/>
                    <a:pt x="12993" y="14224"/>
                  </a:cubicBezTo>
                  <a:cubicBezTo>
                    <a:pt x="12878" y="14356"/>
                    <a:pt x="12663" y="14549"/>
                    <a:pt x="12518" y="14651"/>
                  </a:cubicBezTo>
                  <a:cubicBezTo>
                    <a:pt x="12255" y="14836"/>
                    <a:pt x="12254" y="14835"/>
                    <a:pt x="12254" y="15068"/>
                  </a:cubicBezTo>
                  <a:cubicBezTo>
                    <a:pt x="12254" y="15379"/>
                    <a:pt x="12328" y="15406"/>
                    <a:pt x="12676" y="15217"/>
                  </a:cubicBezTo>
                  <a:cubicBezTo>
                    <a:pt x="12825" y="15136"/>
                    <a:pt x="12962" y="15080"/>
                    <a:pt x="12983" y="15093"/>
                  </a:cubicBezTo>
                  <a:cubicBezTo>
                    <a:pt x="13004" y="15106"/>
                    <a:pt x="13021" y="15615"/>
                    <a:pt x="13021" y="16219"/>
                  </a:cubicBezTo>
                  <a:lnTo>
                    <a:pt x="13021" y="17316"/>
                  </a:lnTo>
                  <a:lnTo>
                    <a:pt x="13304" y="17306"/>
                  </a:lnTo>
                  <a:lnTo>
                    <a:pt x="13587" y="17292"/>
                  </a:lnTo>
                  <a:lnTo>
                    <a:pt x="13587" y="15654"/>
                  </a:lnTo>
                  <a:lnTo>
                    <a:pt x="13587" y="14016"/>
                  </a:lnTo>
                  <a:lnTo>
                    <a:pt x="13396" y="14001"/>
                  </a:lnTo>
                  <a:cubicBezTo>
                    <a:pt x="13350" y="13997"/>
                    <a:pt x="13311" y="13993"/>
                    <a:pt x="13280" y="13996"/>
                  </a:cubicBezTo>
                  <a:close/>
                  <a:moveTo>
                    <a:pt x="2350" y="16195"/>
                  </a:moveTo>
                  <a:lnTo>
                    <a:pt x="2014" y="16473"/>
                  </a:lnTo>
                  <a:cubicBezTo>
                    <a:pt x="1619" y="16802"/>
                    <a:pt x="1193" y="17275"/>
                    <a:pt x="940" y="17659"/>
                  </a:cubicBezTo>
                  <a:cubicBezTo>
                    <a:pt x="410" y="18464"/>
                    <a:pt x="43" y="19629"/>
                    <a:pt x="43" y="20528"/>
                  </a:cubicBezTo>
                  <a:cubicBezTo>
                    <a:pt x="43" y="21046"/>
                    <a:pt x="199" y="21318"/>
                    <a:pt x="571" y="21456"/>
                  </a:cubicBezTo>
                  <a:cubicBezTo>
                    <a:pt x="867" y="21565"/>
                    <a:pt x="1141" y="21524"/>
                    <a:pt x="1415" y="21327"/>
                  </a:cubicBezTo>
                  <a:cubicBezTo>
                    <a:pt x="1599" y="21194"/>
                    <a:pt x="1674" y="21006"/>
                    <a:pt x="1746" y="20503"/>
                  </a:cubicBezTo>
                  <a:cubicBezTo>
                    <a:pt x="1870" y="19634"/>
                    <a:pt x="2135" y="18932"/>
                    <a:pt x="2528" y="18448"/>
                  </a:cubicBezTo>
                  <a:cubicBezTo>
                    <a:pt x="2803" y="18109"/>
                    <a:pt x="3370" y="17623"/>
                    <a:pt x="3808" y="17351"/>
                  </a:cubicBezTo>
                  <a:cubicBezTo>
                    <a:pt x="3976" y="17247"/>
                    <a:pt x="4115" y="17153"/>
                    <a:pt x="4115" y="17143"/>
                  </a:cubicBezTo>
                  <a:cubicBezTo>
                    <a:pt x="4115" y="17133"/>
                    <a:pt x="3887" y="17012"/>
                    <a:pt x="3607" y="16875"/>
                  </a:cubicBezTo>
                  <a:cubicBezTo>
                    <a:pt x="3327" y="16737"/>
                    <a:pt x="2930" y="16531"/>
                    <a:pt x="2724" y="16413"/>
                  </a:cubicBezTo>
                  <a:lnTo>
                    <a:pt x="2350" y="16195"/>
                  </a:lnTo>
                  <a:close/>
                  <a:moveTo>
                    <a:pt x="15165" y="18115"/>
                  </a:moveTo>
                  <a:cubicBezTo>
                    <a:pt x="14886" y="18137"/>
                    <a:pt x="14617" y="18275"/>
                    <a:pt x="14451" y="18522"/>
                  </a:cubicBezTo>
                  <a:cubicBezTo>
                    <a:pt x="13998" y="19199"/>
                    <a:pt x="14099" y="20918"/>
                    <a:pt x="14614" y="21297"/>
                  </a:cubicBezTo>
                  <a:cubicBezTo>
                    <a:pt x="14690" y="21353"/>
                    <a:pt x="14826" y="21427"/>
                    <a:pt x="14916" y="21461"/>
                  </a:cubicBezTo>
                  <a:cubicBezTo>
                    <a:pt x="15285" y="21597"/>
                    <a:pt x="15675" y="21509"/>
                    <a:pt x="15947" y="21227"/>
                  </a:cubicBezTo>
                  <a:cubicBezTo>
                    <a:pt x="16223" y="20941"/>
                    <a:pt x="16326" y="20561"/>
                    <a:pt x="16326" y="19818"/>
                  </a:cubicBezTo>
                  <a:cubicBezTo>
                    <a:pt x="16326" y="19074"/>
                    <a:pt x="16223" y="18694"/>
                    <a:pt x="15947" y="18408"/>
                  </a:cubicBezTo>
                  <a:cubicBezTo>
                    <a:pt x="15736" y="18190"/>
                    <a:pt x="15445" y="18094"/>
                    <a:pt x="15165" y="18115"/>
                  </a:cubicBezTo>
                  <a:close/>
                  <a:moveTo>
                    <a:pt x="13391" y="18155"/>
                  </a:moveTo>
                  <a:cubicBezTo>
                    <a:pt x="13244" y="18155"/>
                    <a:pt x="13193" y="18185"/>
                    <a:pt x="13007" y="18408"/>
                  </a:cubicBezTo>
                  <a:cubicBezTo>
                    <a:pt x="12890" y="18548"/>
                    <a:pt x="12676" y="18745"/>
                    <a:pt x="12527" y="18840"/>
                  </a:cubicBezTo>
                  <a:cubicBezTo>
                    <a:pt x="12258" y="19012"/>
                    <a:pt x="12254" y="19012"/>
                    <a:pt x="12254" y="19232"/>
                  </a:cubicBezTo>
                  <a:cubicBezTo>
                    <a:pt x="12254" y="19572"/>
                    <a:pt x="12326" y="19601"/>
                    <a:pt x="12681" y="19406"/>
                  </a:cubicBezTo>
                  <a:cubicBezTo>
                    <a:pt x="12843" y="19317"/>
                    <a:pt x="12984" y="19258"/>
                    <a:pt x="12997" y="19272"/>
                  </a:cubicBezTo>
                  <a:cubicBezTo>
                    <a:pt x="13011" y="19286"/>
                    <a:pt x="13021" y="19782"/>
                    <a:pt x="13021" y="20379"/>
                  </a:cubicBezTo>
                  <a:cubicBezTo>
                    <a:pt x="13021" y="20975"/>
                    <a:pt x="13034" y="21478"/>
                    <a:pt x="13050" y="21495"/>
                  </a:cubicBezTo>
                  <a:cubicBezTo>
                    <a:pt x="13067" y="21513"/>
                    <a:pt x="13189" y="21525"/>
                    <a:pt x="13319" y="21525"/>
                  </a:cubicBezTo>
                  <a:cubicBezTo>
                    <a:pt x="13493" y="21525"/>
                    <a:pt x="13562" y="21505"/>
                    <a:pt x="13583" y="21451"/>
                  </a:cubicBezTo>
                  <a:cubicBezTo>
                    <a:pt x="13598" y="21410"/>
                    <a:pt x="13611" y="20683"/>
                    <a:pt x="13611" y="19838"/>
                  </a:cubicBezTo>
                  <a:cubicBezTo>
                    <a:pt x="13611" y="18993"/>
                    <a:pt x="13598" y="18270"/>
                    <a:pt x="13583" y="18230"/>
                  </a:cubicBezTo>
                  <a:cubicBezTo>
                    <a:pt x="13564" y="18181"/>
                    <a:pt x="13502" y="18155"/>
                    <a:pt x="13391" y="18155"/>
                  </a:cubicBezTo>
                  <a:close/>
                  <a:moveTo>
                    <a:pt x="18316" y="18155"/>
                  </a:moveTo>
                  <a:cubicBezTo>
                    <a:pt x="18170" y="18155"/>
                    <a:pt x="18123" y="18185"/>
                    <a:pt x="17937" y="18408"/>
                  </a:cubicBezTo>
                  <a:cubicBezTo>
                    <a:pt x="17820" y="18548"/>
                    <a:pt x="17602" y="18745"/>
                    <a:pt x="17453" y="18840"/>
                  </a:cubicBezTo>
                  <a:lnTo>
                    <a:pt x="17184" y="19009"/>
                  </a:lnTo>
                  <a:lnTo>
                    <a:pt x="17184" y="19257"/>
                  </a:lnTo>
                  <a:cubicBezTo>
                    <a:pt x="17184" y="19581"/>
                    <a:pt x="17250" y="19602"/>
                    <a:pt x="17616" y="19401"/>
                  </a:cubicBezTo>
                  <a:cubicBezTo>
                    <a:pt x="17774" y="19314"/>
                    <a:pt x="17915" y="19258"/>
                    <a:pt x="17928" y="19272"/>
                  </a:cubicBezTo>
                  <a:cubicBezTo>
                    <a:pt x="17941" y="19286"/>
                    <a:pt x="17952" y="19795"/>
                    <a:pt x="17952" y="20408"/>
                  </a:cubicBezTo>
                  <a:lnTo>
                    <a:pt x="17952" y="21525"/>
                  </a:lnTo>
                  <a:lnTo>
                    <a:pt x="18220" y="21525"/>
                  </a:lnTo>
                  <a:cubicBezTo>
                    <a:pt x="18422" y="21525"/>
                    <a:pt x="18492" y="21507"/>
                    <a:pt x="18513" y="21451"/>
                  </a:cubicBezTo>
                  <a:cubicBezTo>
                    <a:pt x="18528" y="21410"/>
                    <a:pt x="18542" y="20683"/>
                    <a:pt x="18542" y="19838"/>
                  </a:cubicBezTo>
                  <a:cubicBezTo>
                    <a:pt x="18542" y="18993"/>
                    <a:pt x="18528" y="18270"/>
                    <a:pt x="18513" y="18230"/>
                  </a:cubicBezTo>
                  <a:cubicBezTo>
                    <a:pt x="18495" y="18181"/>
                    <a:pt x="18427" y="18155"/>
                    <a:pt x="18316" y="18155"/>
                  </a:cubicBezTo>
                  <a:close/>
                  <a:moveTo>
                    <a:pt x="20911" y="18160"/>
                  </a:moveTo>
                  <a:cubicBezTo>
                    <a:pt x="20823" y="18173"/>
                    <a:pt x="20760" y="18239"/>
                    <a:pt x="20575" y="18448"/>
                  </a:cubicBezTo>
                  <a:cubicBezTo>
                    <a:pt x="20430" y="18612"/>
                    <a:pt x="20214" y="18797"/>
                    <a:pt x="20100" y="18860"/>
                  </a:cubicBezTo>
                  <a:lnTo>
                    <a:pt x="19894" y="18974"/>
                  </a:lnTo>
                  <a:lnTo>
                    <a:pt x="19894" y="19242"/>
                  </a:lnTo>
                  <a:cubicBezTo>
                    <a:pt x="19894" y="19389"/>
                    <a:pt x="19914" y="19520"/>
                    <a:pt x="19937" y="19535"/>
                  </a:cubicBezTo>
                  <a:cubicBezTo>
                    <a:pt x="19986" y="19566"/>
                    <a:pt x="20162" y="19490"/>
                    <a:pt x="20398" y="19341"/>
                  </a:cubicBezTo>
                  <a:cubicBezTo>
                    <a:pt x="20488" y="19284"/>
                    <a:pt x="20574" y="19251"/>
                    <a:pt x="20590" y="19267"/>
                  </a:cubicBezTo>
                  <a:cubicBezTo>
                    <a:pt x="20605" y="19283"/>
                    <a:pt x="20618" y="19782"/>
                    <a:pt x="20618" y="20379"/>
                  </a:cubicBezTo>
                  <a:cubicBezTo>
                    <a:pt x="20618" y="20975"/>
                    <a:pt x="20634" y="21477"/>
                    <a:pt x="20652" y="21495"/>
                  </a:cubicBezTo>
                  <a:cubicBezTo>
                    <a:pt x="20670" y="21514"/>
                    <a:pt x="20797" y="21523"/>
                    <a:pt x="20935" y="21515"/>
                  </a:cubicBezTo>
                  <a:lnTo>
                    <a:pt x="21184" y="21500"/>
                  </a:lnTo>
                  <a:lnTo>
                    <a:pt x="21184" y="19838"/>
                  </a:lnTo>
                  <a:lnTo>
                    <a:pt x="21184" y="18180"/>
                  </a:lnTo>
                  <a:lnTo>
                    <a:pt x="21012" y="18165"/>
                  </a:lnTo>
                  <a:cubicBezTo>
                    <a:pt x="20971" y="18162"/>
                    <a:pt x="20940" y="18156"/>
                    <a:pt x="20911" y="1816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79" name="Shape 279"/>
          <p:cNvSpPr/>
          <p:nvPr/>
        </p:nvSpPr>
        <p:spPr>
          <a:xfrm>
            <a:off x="2277142" y="8252146"/>
            <a:ext cx="1109278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+mn-lt"/>
              </a:rPr>
              <a:t>Clone</a:t>
            </a:r>
          </a:p>
        </p:txBody>
      </p:sp>
      <p:sp>
        <p:nvSpPr>
          <p:cNvPr id="280" name="Shape 280"/>
          <p:cNvSpPr/>
          <p:nvPr/>
        </p:nvSpPr>
        <p:spPr>
          <a:xfrm>
            <a:off x="5918867" y="4528458"/>
            <a:ext cx="2273636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+mn-lt"/>
              </a:rPr>
              <a:t>Benign PDFs</a:t>
            </a:r>
          </a:p>
        </p:txBody>
      </p:sp>
      <p:sp>
        <p:nvSpPr>
          <p:cNvPr id="281" name="Shape 281"/>
          <p:cNvSpPr/>
          <p:nvPr/>
        </p:nvSpPr>
        <p:spPr>
          <a:xfrm>
            <a:off x="1459739" y="4532633"/>
            <a:ext cx="2587247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+mn-lt"/>
              </a:rPr>
              <a:t>Malicious PDF</a:t>
            </a:r>
          </a:p>
        </p:txBody>
      </p:sp>
      <p:sp>
        <p:nvSpPr>
          <p:cNvPr id="282" name="Shape 282"/>
          <p:cNvSpPr/>
          <p:nvPr/>
        </p:nvSpPr>
        <p:spPr>
          <a:xfrm>
            <a:off x="6237328" y="8246955"/>
            <a:ext cx="181895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53585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+mn-lt"/>
              </a:rPr>
              <a:t>Mutation</a:t>
            </a:r>
          </a:p>
        </p:txBody>
      </p:sp>
      <p:grpSp>
        <p:nvGrpSpPr>
          <p:cNvPr id="288" name="Group 288"/>
          <p:cNvGrpSpPr/>
          <p:nvPr/>
        </p:nvGrpSpPr>
        <p:grpSpPr>
          <a:xfrm>
            <a:off x="6195668" y="6072485"/>
            <a:ext cx="2188350" cy="2195960"/>
            <a:chOff x="0" y="0"/>
            <a:chExt cx="2188348" cy="2195959"/>
          </a:xfrm>
        </p:grpSpPr>
        <p:sp>
          <p:nvSpPr>
            <p:cNvPr id="283" name="Shape 283"/>
            <p:cNvSpPr/>
            <p:nvPr/>
          </p:nvSpPr>
          <p:spPr>
            <a:xfrm>
              <a:off x="58107" y="0"/>
              <a:ext cx="2016378" cy="2016377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3200"/>
            </a:p>
          </p:txBody>
        </p:sp>
        <p:pic>
          <p:nvPicPr>
            <p:cNvPr id="284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4033" b="7961"/>
            <a:stretch>
              <a:fillRect/>
            </a:stretch>
          </p:blipFill>
          <p:spPr>
            <a:xfrm rot="540000">
              <a:off x="97410" y="761841"/>
              <a:ext cx="1255520" cy="13441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1240000">
              <a:off x="346645" y="107829"/>
              <a:ext cx="1001011" cy="10010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6" name="Shape 286"/>
            <p:cNvSpPr/>
            <p:nvPr/>
          </p:nvSpPr>
          <p:spPr>
            <a:xfrm rot="20100000">
              <a:off x="955122" y="597822"/>
              <a:ext cx="1202564" cy="411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01011001101</a:t>
              </a:r>
            </a:p>
          </p:txBody>
        </p:sp>
        <p:pic>
          <p:nvPicPr>
            <p:cNvPr id="287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0160000">
              <a:off x="975573" y="906248"/>
              <a:ext cx="1001012" cy="10010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Group 291"/>
          <p:cNvGrpSpPr/>
          <p:nvPr/>
        </p:nvGrpSpPr>
        <p:grpSpPr>
          <a:xfrm>
            <a:off x="1892257" y="3091086"/>
            <a:ext cx="1582986" cy="1394119"/>
            <a:chOff x="0" y="0"/>
            <a:chExt cx="1582985" cy="1394118"/>
          </a:xfrm>
        </p:grpSpPr>
        <p:pic>
          <p:nvPicPr>
            <p:cNvPr id="289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2365" y="0"/>
              <a:ext cx="1100621" cy="1394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0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6200000" flipH="1">
              <a:off x="-309068" y="396822"/>
              <a:ext cx="1218609" cy="600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5" name="Group 295"/>
          <p:cNvGrpSpPr/>
          <p:nvPr/>
        </p:nvGrpSpPr>
        <p:grpSpPr>
          <a:xfrm>
            <a:off x="6515507" y="2871851"/>
            <a:ext cx="1223737" cy="1568596"/>
            <a:chOff x="0" y="0"/>
            <a:chExt cx="1223735" cy="1568595"/>
          </a:xfrm>
        </p:grpSpPr>
        <p:pic>
          <p:nvPicPr>
            <p:cNvPr id="292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2110" y="0"/>
              <a:ext cx="1041626" cy="13193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5847" y="116215"/>
              <a:ext cx="1041626" cy="1319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49203"/>
              <a:ext cx="1041625" cy="1319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6" name="Shape 296"/>
          <p:cNvSpPr/>
          <p:nvPr/>
        </p:nvSpPr>
        <p:spPr>
          <a:xfrm>
            <a:off x="4222448" y="6536364"/>
            <a:ext cx="149496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+mn-lt"/>
              </a:rPr>
              <a:t>Variants</a:t>
            </a:r>
          </a:p>
        </p:txBody>
      </p:sp>
      <p:sp>
        <p:nvSpPr>
          <p:cNvPr id="297" name="Shape 297"/>
          <p:cNvSpPr/>
          <p:nvPr/>
        </p:nvSpPr>
        <p:spPr>
          <a:xfrm>
            <a:off x="9197476" y="4752056"/>
            <a:ext cx="184749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000" dirty="0">
                <a:latin typeface="+mn-lt"/>
              </a:rPr>
              <a:t>Variants</a:t>
            </a:r>
          </a:p>
        </p:txBody>
      </p:sp>
      <p:sp>
        <p:nvSpPr>
          <p:cNvPr id="298" name="Shape 298"/>
          <p:cNvSpPr/>
          <p:nvPr/>
        </p:nvSpPr>
        <p:spPr>
          <a:xfrm>
            <a:off x="20279042" y="8153402"/>
            <a:ext cx="181895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400">
                <a:solidFill>
                  <a:srgbClr val="53585F"/>
                </a:solidFill>
              </a:defRPr>
            </a:pPr>
            <a:r>
              <a:rPr sz="3400">
                <a:solidFill>
                  <a:schemeClr val="bg1"/>
                </a:solidFill>
                <a:latin typeface="+mn-lt"/>
              </a:rPr>
              <a:t>Select </a:t>
            </a:r>
          </a:p>
          <a:p>
            <a:pPr>
              <a:defRPr sz="3400">
                <a:solidFill>
                  <a:srgbClr val="53585F"/>
                </a:solidFill>
              </a:defRPr>
            </a:pPr>
            <a:r>
              <a:rPr sz="3400" dirty="0">
                <a:solidFill>
                  <a:schemeClr val="bg1"/>
                </a:solidFill>
                <a:latin typeface="+mn-lt"/>
              </a:rPr>
              <a:t>Variants</a:t>
            </a:r>
          </a:p>
        </p:txBody>
      </p:sp>
      <p:grpSp>
        <p:nvGrpSpPr>
          <p:cNvPr id="302" name="Group 302"/>
          <p:cNvGrpSpPr/>
          <p:nvPr/>
        </p:nvGrpSpPr>
        <p:grpSpPr>
          <a:xfrm>
            <a:off x="19861258" y="5833929"/>
            <a:ext cx="1583214" cy="2195960"/>
            <a:chOff x="-39" y="0"/>
            <a:chExt cx="1583213" cy="2195959"/>
          </a:xfrm>
        </p:grpSpPr>
        <p:sp>
          <p:nvSpPr>
            <p:cNvPr id="299" name="Shape 299"/>
            <p:cNvSpPr/>
            <p:nvPr/>
          </p:nvSpPr>
          <p:spPr>
            <a:xfrm>
              <a:off x="31501" y="129740"/>
              <a:ext cx="1520071" cy="2066220"/>
            </a:xfrm>
            <a:prstGeom prst="roundRect">
              <a:avLst>
                <a:gd name="adj" fmla="val 1685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3200"/>
            </a:p>
          </p:txBody>
        </p:sp>
        <p:pic>
          <p:nvPicPr>
            <p:cNvPr id="300" name="pasted-image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14840" t="1367" r="14833" b="1370"/>
            <a:stretch>
              <a:fillRect/>
            </a:stretch>
          </p:blipFill>
          <p:spPr>
            <a:xfrm>
              <a:off x="-40" y="0"/>
              <a:ext cx="1583214" cy="218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98" extrusionOk="0">
                  <a:moveTo>
                    <a:pt x="10759" y="0"/>
                  </a:moveTo>
                  <a:cubicBezTo>
                    <a:pt x="6839" y="0"/>
                    <a:pt x="6758" y="1"/>
                    <a:pt x="6640" y="86"/>
                  </a:cubicBezTo>
                  <a:cubicBezTo>
                    <a:pt x="6527" y="168"/>
                    <a:pt x="6522" y="230"/>
                    <a:pt x="6522" y="1300"/>
                  </a:cubicBezTo>
                  <a:cubicBezTo>
                    <a:pt x="6522" y="2370"/>
                    <a:pt x="6527" y="2435"/>
                    <a:pt x="6640" y="2517"/>
                  </a:cubicBezTo>
                  <a:cubicBezTo>
                    <a:pt x="6758" y="2602"/>
                    <a:pt x="6839" y="2603"/>
                    <a:pt x="10759" y="2603"/>
                  </a:cubicBezTo>
                  <a:cubicBezTo>
                    <a:pt x="14571" y="2603"/>
                    <a:pt x="14764" y="2598"/>
                    <a:pt x="14895" y="2521"/>
                  </a:cubicBezTo>
                  <a:cubicBezTo>
                    <a:pt x="15032" y="2441"/>
                    <a:pt x="15034" y="2440"/>
                    <a:pt x="15030" y="1300"/>
                  </a:cubicBezTo>
                  <a:cubicBezTo>
                    <a:pt x="15026" y="172"/>
                    <a:pt x="15026" y="156"/>
                    <a:pt x="14895" y="78"/>
                  </a:cubicBezTo>
                  <a:cubicBezTo>
                    <a:pt x="14769" y="5"/>
                    <a:pt x="14528" y="0"/>
                    <a:pt x="10759" y="0"/>
                  </a:cubicBezTo>
                  <a:close/>
                  <a:moveTo>
                    <a:pt x="5426" y="1037"/>
                  </a:moveTo>
                  <a:lnTo>
                    <a:pt x="5420" y="1041"/>
                  </a:lnTo>
                  <a:lnTo>
                    <a:pt x="5048" y="1041"/>
                  </a:lnTo>
                  <a:cubicBezTo>
                    <a:pt x="5038" y="1041"/>
                    <a:pt x="5031" y="1041"/>
                    <a:pt x="5021" y="1041"/>
                  </a:cubicBezTo>
                  <a:lnTo>
                    <a:pt x="3725" y="1049"/>
                  </a:lnTo>
                  <a:cubicBezTo>
                    <a:pt x="1967" y="1063"/>
                    <a:pt x="1869" y="1067"/>
                    <a:pt x="1539" y="1163"/>
                  </a:cubicBezTo>
                  <a:cubicBezTo>
                    <a:pt x="867" y="1358"/>
                    <a:pt x="342" y="1753"/>
                    <a:pt x="119" y="2231"/>
                  </a:cubicBezTo>
                  <a:cubicBezTo>
                    <a:pt x="0" y="2486"/>
                    <a:pt x="0" y="2590"/>
                    <a:pt x="0" y="11321"/>
                  </a:cubicBezTo>
                  <a:cubicBezTo>
                    <a:pt x="0" y="21126"/>
                    <a:pt x="-32" y="20363"/>
                    <a:pt x="405" y="20834"/>
                  </a:cubicBezTo>
                  <a:cubicBezTo>
                    <a:pt x="688" y="21139"/>
                    <a:pt x="1163" y="21399"/>
                    <a:pt x="1636" y="21508"/>
                  </a:cubicBezTo>
                  <a:cubicBezTo>
                    <a:pt x="1994" y="21590"/>
                    <a:pt x="2242" y="21595"/>
                    <a:pt x="10743" y="21598"/>
                  </a:cubicBezTo>
                  <a:cubicBezTo>
                    <a:pt x="19241" y="21600"/>
                    <a:pt x="19498" y="21597"/>
                    <a:pt x="19861" y="21515"/>
                  </a:cubicBezTo>
                  <a:cubicBezTo>
                    <a:pt x="20385" y="21397"/>
                    <a:pt x="20828" y="21164"/>
                    <a:pt x="21114" y="20854"/>
                  </a:cubicBezTo>
                  <a:cubicBezTo>
                    <a:pt x="21568" y="20361"/>
                    <a:pt x="21535" y="21149"/>
                    <a:pt x="21535" y="11318"/>
                  </a:cubicBezTo>
                  <a:cubicBezTo>
                    <a:pt x="21535" y="2688"/>
                    <a:pt x="21529" y="2482"/>
                    <a:pt x="21416" y="2243"/>
                  </a:cubicBezTo>
                  <a:cubicBezTo>
                    <a:pt x="21133" y="1647"/>
                    <a:pt x="20472" y="1218"/>
                    <a:pt x="19629" y="1088"/>
                  </a:cubicBezTo>
                  <a:cubicBezTo>
                    <a:pt x="19439" y="1059"/>
                    <a:pt x="18663" y="1041"/>
                    <a:pt x="17680" y="1041"/>
                  </a:cubicBezTo>
                  <a:lnTo>
                    <a:pt x="17367" y="1041"/>
                  </a:lnTo>
                  <a:lnTo>
                    <a:pt x="17000" y="1041"/>
                  </a:lnTo>
                  <a:lnTo>
                    <a:pt x="16072" y="1041"/>
                  </a:lnTo>
                  <a:cubicBezTo>
                    <a:pt x="16060" y="1041"/>
                    <a:pt x="16055" y="1047"/>
                    <a:pt x="16045" y="1049"/>
                  </a:cubicBezTo>
                  <a:lnTo>
                    <a:pt x="16007" y="1178"/>
                  </a:lnTo>
                  <a:cubicBezTo>
                    <a:pt x="15986" y="1253"/>
                    <a:pt x="15969" y="1399"/>
                    <a:pt x="15969" y="1503"/>
                  </a:cubicBezTo>
                  <a:lnTo>
                    <a:pt x="15969" y="1691"/>
                  </a:lnTo>
                  <a:lnTo>
                    <a:pt x="17659" y="1691"/>
                  </a:lnTo>
                  <a:cubicBezTo>
                    <a:pt x="18638" y="1691"/>
                    <a:pt x="19441" y="1712"/>
                    <a:pt x="19570" y="1738"/>
                  </a:cubicBezTo>
                  <a:cubicBezTo>
                    <a:pt x="19911" y="1807"/>
                    <a:pt x="20285" y="2035"/>
                    <a:pt x="20471" y="2294"/>
                  </a:cubicBezTo>
                  <a:lnTo>
                    <a:pt x="20633" y="2525"/>
                  </a:lnTo>
                  <a:lnTo>
                    <a:pt x="20633" y="11286"/>
                  </a:lnTo>
                  <a:cubicBezTo>
                    <a:pt x="20633" y="17810"/>
                    <a:pt x="20620" y="20095"/>
                    <a:pt x="20569" y="20220"/>
                  </a:cubicBezTo>
                  <a:cubicBezTo>
                    <a:pt x="20470" y="20458"/>
                    <a:pt x="20123" y="20727"/>
                    <a:pt x="19770" y="20846"/>
                  </a:cubicBezTo>
                  <a:lnTo>
                    <a:pt x="19467" y="20948"/>
                  </a:lnTo>
                  <a:lnTo>
                    <a:pt x="10803" y="20948"/>
                  </a:lnTo>
                  <a:cubicBezTo>
                    <a:pt x="4333" y="20948"/>
                    <a:pt x="2081" y="20935"/>
                    <a:pt x="1906" y="20897"/>
                  </a:cubicBezTo>
                  <a:cubicBezTo>
                    <a:pt x="1592" y="20829"/>
                    <a:pt x="1182" y="20562"/>
                    <a:pt x="1026" y="20321"/>
                  </a:cubicBezTo>
                  <a:lnTo>
                    <a:pt x="896" y="20126"/>
                  </a:lnTo>
                  <a:lnTo>
                    <a:pt x="896" y="11329"/>
                  </a:lnTo>
                  <a:lnTo>
                    <a:pt x="896" y="2533"/>
                  </a:lnTo>
                  <a:lnTo>
                    <a:pt x="1053" y="2306"/>
                  </a:lnTo>
                  <a:cubicBezTo>
                    <a:pt x="1138" y="2182"/>
                    <a:pt x="1307" y="2024"/>
                    <a:pt x="1425" y="1953"/>
                  </a:cubicBezTo>
                  <a:cubicBezTo>
                    <a:pt x="1830" y="1712"/>
                    <a:pt x="2011" y="1691"/>
                    <a:pt x="3833" y="1691"/>
                  </a:cubicBezTo>
                  <a:lnTo>
                    <a:pt x="5491" y="1691"/>
                  </a:lnTo>
                  <a:lnTo>
                    <a:pt x="5523" y="1531"/>
                  </a:lnTo>
                  <a:cubicBezTo>
                    <a:pt x="5543" y="1441"/>
                    <a:pt x="5560" y="1293"/>
                    <a:pt x="5561" y="1202"/>
                  </a:cubicBezTo>
                  <a:lnTo>
                    <a:pt x="5561" y="1037"/>
                  </a:lnTo>
                  <a:lnTo>
                    <a:pt x="5426" y="1037"/>
                  </a:lnTo>
                  <a:close/>
                  <a:moveTo>
                    <a:pt x="7952" y="3296"/>
                  </a:moveTo>
                  <a:cubicBezTo>
                    <a:pt x="7818" y="3290"/>
                    <a:pt x="7429" y="3546"/>
                    <a:pt x="6468" y="4240"/>
                  </a:cubicBezTo>
                  <a:cubicBezTo>
                    <a:pt x="5748" y="4758"/>
                    <a:pt x="5054" y="5279"/>
                    <a:pt x="4924" y="5395"/>
                  </a:cubicBezTo>
                  <a:lnTo>
                    <a:pt x="4686" y="5602"/>
                  </a:lnTo>
                  <a:lnTo>
                    <a:pt x="4173" y="5281"/>
                  </a:lnTo>
                  <a:cubicBezTo>
                    <a:pt x="3116" y="4612"/>
                    <a:pt x="2451" y="4296"/>
                    <a:pt x="2451" y="4463"/>
                  </a:cubicBezTo>
                  <a:cubicBezTo>
                    <a:pt x="2451" y="4562"/>
                    <a:pt x="4006" y="5946"/>
                    <a:pt x="4395" y="6193"/>
                  </a:cubicBezTo>
                  <a:cubicBezTo>
                    <a:pt x="4706" y="6391"/>
                    <a:pt x="4820" y="6373"/>
                    <a:pt x="5226" y="6060"/>
                  </a:cubicBezTo>
                  <a:cubicBezTo>
                    <a:pt x="6116" y="5374"/>
                    <a:pt x="8017" y="3554"/>
                    <a:pt x="8017" y="3386"/>
                  </a:cubicBezTo>
                  <a:cubicBezTo>
                    <a:pt x="8017" y="3332"/>
                    <a:pt x="7997" y="3298"/>
                    <a:pt x="7952" y="3296"/>
                  </a:cubicBezTo>
                  <a:close/>
                  <a:moveTo>
                    <a:pt x="9610" y="4494"/>
                  </a:moveTo>
                  <a:lnTo>
                    <a:pt x="9502" y="4596"/>
                  </a:lnTo>
                  <a:cubicBezTo>
                    <a:pt x="9341" y="4740"/>
                    <a:pt x="9362" y="4919"/>
                    <a:pt x="9550" y="5027"/>
                  </a:cubicBezTo>
                  <a:cubicBezTo>
                    <a:pt x="9707" y="5116"/>
                    <a:pt x="9744" y="5117"/>
                    <a:pt x="14339" y="5117"/>
                  </a:cubicBezTo>
                  <a:cubicBezTo>
                    <a:pt x="18987" y="5117"/>
                    <a:pt x="19141" y="5114"/>
                    <a:pt x="19273" y="4972"/>
                  </a:cubicBezTo>
                  <a:cubicBezTo>
                    <a:pt x="19353" y="4885"/>
                    <a:pt x="19321" y="4697"/>
                    <a:pt x="19208" y="4596"/>
                  </a:cubicBezTo>
                  <a:lnTo>
                    <a:pt x="19095" y="4494"/>
                  </a:lnTo>
                  <a:lnTo>
                    <a:pt x="14355" y="4494"/>
                  </a:lnTo>
                  <a:lnTo>
                    <a:pt x="9610" y="4494"/>
                  </a:lnTo>
                  <a:close/>
                  <a:moveTo>
                    <a:pt x="7925" y="7634"/>
                  </a:moveTo>
                  <a:cubicBezTo>
                    <a:pt x="7760" y="7634"/>
                    <a:pt x="5982" y="8873"/>
                    <a:pt x="5042" y="9646"/>
                  </a:cubicBezTo>
                  <a:lnTo>
                    <a:pt x="4681" y="9947"/>
                  </a:lnTo>
                  <a:lnTo>
                    <a:pt x="4271" y="9685"/>
                  </a:lnTo>
                  <a:cubicBezTo>
                    <a:pt x="3220" y="9013"/>
                    <a:pt x="2451" y="8644"/>
                    <a:pt x="2451" y="8804"/>
                  </a:cubicBezTo>
                  <a:cubicBezTo>
                    <a:pt x="2451" y="8906"/>
                    <a:pt x="4172" y="10446"/>
                    <a:pt x="4476" y="10617"/>
                  </a:cubicBezTo>
                  <a:cubicBezTo>
                    <a:pt x="4688" y="10736"/>
                    <a:pt x="4875" y="10678"/>
                    <a:pt x="5242" y="10394"/>
                  </a:cubicBezTo>
                  <a:cubicBezTo>
                    <a:pt x="5793" y="9967"/>
                    <a:pt x="6561" y="9280"/>
                    <a:pt x="7321" y="8522"/>
                  </a:cubicBezTo>
                  <a:cubicBezTo>
                    <a:pt x="7986" y="7860"/>
                    <a:pt x="8139" y="7634"/>
                    <a:pt x="7925" y="7634"/>
                  </a:cubicBezTo>
                  <a:close/>
                  <a:moveTo>
                    <a:pt x="14355" y="8847"/>
                  </a:moveTo>
                  <a:cubicBezTo>
                    <a:pt x="9710" y="8847"/>
                    <a:pt x="9630" y="8848"/>
                    <a:pt x="9512" y="8933"/>
                  </a:cubicBezTo>
                  <a:cubicBezTo>
                    <a:pt x="9446" y="8982"/>
                    <a:pt x="9388" y="9080"/>
                    <a:pt x="9388" y="9153"/>
                  </a:cubicBezTo>
                  <a:cubicBezTo>
                    <a:pt x="9388" y="9225"/>
                    <a:pt x="9446" y="9320"/>
                    <a:pt x="9512" y="9368"/>
                  </a:cubicBezTo>
                  <a:cubicBezTo>
                    <a:pt x="9630" y="9453"/>
                    <a:pt x="9710" y="9454"/>
                    <a:pt x="14355" y="9454"/>
                  </a:cubicBezTo>
                  <a:cubicBezTo>
                    <a:pt x="19000" y="9454"/>
                    <a:pt x="19080" y="9453"/>
                    <a:pt x="19197" y="9368"/>
                  </a:cubicBezTo>
                  <a:cubicBezTo>
                    <a:pt x="19264" y="9320"/>
                    <a:pt x="19322" y="9225"/>
                    <a:pt x="19322" y="9153"/>
                  </a:cubicBezTo>
                  <a:cubicBezTo>
                    <a:pt x="19322" y="9080"/>
                    <a:pt x="19264" y="8982"/>
                    <a:pt x="19197" y="8933"/>
                  </a:cubicBezTo>
                  <a:cubicBezTo>
                    <a:pt x="19080" y="8848"/>
                    <a:pt x="19000" y="8847"/>
                    <a:pt x="14355" y="8847"/>
                  </a:cubicBezTo>
                  <a:close/>
                  <a:moveTo>
                    <a:pt x="3671" y="11983"/>
                  </a:moveTo>
                  <a:cubicBezTo>
                    <a:pt x="3191" y="12040"/>
                    <a:pt x="3144" y="12257"/>
                    <a:pt x="3569" y="12437"/>
                  </a:cubicBezTo>
                  <a:cubicBezTo>
                    <a:pt x="3924" y="12588"/>
                    <a:pt x="4472" y="12856"/>
                    <a:pt x="4665" y="12970"/>
                  </a:cubicBezTo>
                  <a:lnTo>
                    <a:pt x="4816" y="13056"/>
                  </a:lnTo>
                  <a:lnTo>
                    <a:pt x="4578" y="13193"/>
                  </a:lnTo>
                  <a:cubicBezTo>
                    <a:pt x="4106" y="13464"/>
                    <a:pt x="3479" y="13952"/>
                    <a:pt x="3326" y="14171"/>
                  </a:cubicBezTo>
                  <a:cubicBezTo>
                    <a:pt x="3162" y="14406"/>
                    <a:pt x="3125" y="14689"/>
                    <a:pt x="3234" y="14837"/>
                  </a:cubicBezTo>
                  <a:cubicBezTo>
                    <a:pt x="3318" y="14951"/>
                    <a:pt x="3558" y="14942"/>
                    <a:pt x="3677" y="14821"/>
                  </a:cubicBezTo>
                  <a:cubicBezTo>
                    <a:pt x="3730" y="14768"/>
                    <a:pt x="3934" y="14549"/>
                    <a:pt x="4125" y="14332"/>
                  </a:cubicBezTo>
                  <a:cubicBezTo>
                    <a:pt x="4316" y="14115"/>
                    <a:pt x="4643" y="13804"/>
                    <a:pt x="4854" y="13643"/>
                  </a:cubicBezTo>
                  <a:lnTo>
                    <a:pt x="5237" y="13349"/>
                  </a:lnTo>
                  <a:lnTo>
                    <a:pt x="5847" y="13807"/>
                  </a:lnTo>
                  <a:cubicBezTo>
                    <a:pt x="6181" y="14059"/>
                    <a:pt x="6594" y="14408"/>
                    <a:pt x="6765" y="14582"/>
                  </a:cubicBezTo>
                  <a:cubicBezTo>
                    <a:pt x="6935" y="14757"/>
                    <a:pt x="7053" y="14850"/>
                    <a:pt x="7029" y="14790"/>
                  </a:cubicBezTo>
                  <a:cubicBezTo>
                    <a:pt x="6942" y="14573"/>
                    <a:pt x="6395" y="13843"/>
                    <a:pt x="6020" y="13443"/>
                  </a:cubicBezTo>
                  <a:lnTo>
                    <a:pt x="5631" y="13036"/>
                  </a:lnTo>
                  <a:lnTo>
                    <a:pt x="5852" y="12895"/>
                  </a:lnTo>
                  <a:cubicBezTo>
                    <a:pt x="5973" y="12817"/>
                    <a:pt x="6311" y="12630"/>
                    <a:pt x="6603" y="12480"/>
                  </a:cubicBezTo>
                  <a:cubicBezTo>
                    <a:pt x="7418" y="12062"/>
                    <a:pt x="7448" y="12040"/>
                    <a:pt x="7056" y="12147"/>
                  </a:cubicBezTo>
                  <a:cubicBezTo>
                    <a:pt x="6765" y="12227"/>
                    <a:pt x="5829" y="12572"/>
                    <a:pt x="5512" y="12715"/>
                  </a:cubicBezTo>
                  <a:cubicBezTo>
                    <a:pt x="5408" y="12762"/>
                    <a:pt x="5353" y="12735"/>
                    <a:pt x="5015" y="12496"/>
                  </a:cubicBezTo>
                  <a:cubicBezTo>
                    <a:pt x="4542" y="12159"/>
                    <a:pt x="3983" y="11946"/>
                    <a:pt x="3671" y="11983"/>
                  </a:cubicBezTo>
                  <a:close/>
                  <a:moveTo>
                    <a:pt x="14355" y="13185"/>
                  </a:moveTo>
                  <a:cubicBezTo>
                    <a:pt x="9742" y="13185"/>
                    <a:pt x="9707" y="13186"/>
                    <a:pt x="9550" y="13275"/>
                  </a:cubicBezTo>
                  <a:cubicBezTo>
                    <a:pt x="9288" y="13425"/>
                    <a:pt x="9386" y="13762"/>
                    <a:pt x="9707" y="13807"/>
                  </a:cubicBezTo>
                  <a:cubicBezTo>
                    <a:pt x="9781" y="13818"/>
                    <a:pt x="11919" y="13822"/>
                    <a:pt x="14463" y="13819"/>
                  </a:cubicBezTo>
                  <a:lnTo>
                    <a:pt x="19089" y="13815"/>
                  </a:lnTo>
                  <a:lnTo>
                    <a:pt x="19203" y="13709"/>
                  </a:lnTo>
                  <a:cubicBezTo>
                    <a:pt x="19368" y="13562"/>
                    <a:pt x="19355" y="13383"/>
                    <a:pt x="19165" y="13275"/>
                  </a:cubicBezTo>
                  <a:cubicBezTo>
                    <a:pt x="19009" y="13186"/>
                    <a:pt x="18968" y="13185"/>
                    <a:pt x="14355" y="13185"/>
                  </a:cubicBezTo>
                  <a:close/>
                  <a:moveTo>
                    <a:pt x="7887" y="16360"/>
                  </a:moveTo>
                  <a:cubicBezTo>
                    <a:pt x="7684" y="16382"/>
                    <a:pt x="5346" y="18048"/>
                    <a:pt x="4805" y="18556"/>
                  </a:cubicBezTo>
                  <a:lnTo>
                    <a:pt x="4692" y="18654"/>
                  </a:lnTo>
                  <a:lnTo>
                    <a:pt x="4130" y="18298"/>
                  </a:lnTo>
                  <a:cubicBezTo>
                    <a:pt x="3359" y="17812"/>
                    <a:pt x="2723" y="17479"/>
                    <a:pt x="2575" y="17479"/>
                  </a:cubicBezTo>
                  <a:cubicBezTo>
                    <a:pt x="2508" y="17479"/>
                    <a:pt x="2451" y="17492"/>
                    <a:pt x="2451" y="17511"/>
                  </a:cubicBezTo>
                  <a:cubicBezTo>
                    <a:pt x="2451" y="17640"/>
                    <a:pt x="4290" y="19238"/>
                    <a:pt x="4546" y="19331"/>
                  </a:cubicBezTo>
                  <a:cubicBezTo>
                    <a:pt x="4763" y="19410"/>
                    <a:pt x="4901" y="19366"/>
                    <a:pt x="5253" y="19092"/>
                  </a:cubicBezTo>
                  <a:cubicBezTo>
                    <a:pt x="5631" y="18798"/>
                    <a:pt x="6443" y="18081"/>
                    <a:pt x="6813" y="17718"/>
                  </a:cubicBezTo>
                  <a:cubicBezTo>
                    <a:pt x="8016" y="16538"/>
                    <a:pt x="8185" y="16328"/>
                    <a:pt x="7887" y="16360"/>
                  </a:cubicBezTo>
                  <a:close/>
                  <a:moveTo>
                    <a:pt x="9620" y="17542"/>
                  </a:moveTo>
                  <a:lnTo>
                    <a:pt x="9507" y="17648"/>
                  </a:lnTo>
                  <a:cubicBezTo>
                    <a:pt x="9342" y="17795"/>
                    <a:pt x="9360" y="17974"/>
                    <a:pt x="9550" y="18082"/>
                  </a:cubicBezTo>
                  <a:cubicBezTo>
                    <a:pt x="9707" y="18171"/>
                    <a:pt x="9742" y="18172"/>
                    <a:pt x="14355" y="18172"/>
                  </a:cubicBezTo>
                  <a:cubicBezTo>
                    <a:pt x="18968" y="18172"/>
                    <a:pt x="19009" y="18171"/>
                    <a:pt x="19165" y="18082"/>
                  </a:cubicBezTo>
                  <a:cubicBezTo>
                    <a:pt x="19355" y="17974"/>
                    <a:pt x="19368" y="17795"/>
                    <a:pt x="19203" y="17648"/>
                  </a:cubicBezTo>
                  <a:lnTo>
                    <a:pt x="19089" y="17542"/>
                  </a:lnTo>
                  <a:lnTo>
                    <a:pt x="14355" y="17542"/>
                  </a:lnTo>
                  <a:lnTo>
                    <a:pt x="9620" y="17542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01" name="Shape 301"/>
            <p:cNvSpPr/>
            <p:nvPr/>
          </p:nvSpPr>
          <p:spPr>
            <a:xfrm>
              <a:off x="108512" y="334666"/>
              <a:ext cx="500366" cy="171909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800"/>
                <a:t>✓</a:t>
              </a:r>
            </a:p>
            <a:p>
              <a:pPr>
                <a:defRPr sz="2800"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800"/>
                <a:t>✓</a:t>
              </a:r>
            </a:p>
            <a:p>
              <a:pPr>
                <a:defRPr sz="2800"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800"/>
                <a:t>✗</a:t>
              </a:r>
            </a:p>
            <a:p>
              <a:pPr>
                <a:defRPr sz="2800"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800"/>
                <a:t>✓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3776108" y="7172262"/>
            <a:ext cx="2445757" cy="4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0">
            <a:solidFill>
              <a:srgbClr val="A6AAA9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9348184" y="5577807"/>
            <a:ext cx="1049955" cy="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306" name="Shape 306"/>
          <p:cNvSpPr/>
          <p:nvPr/>
        </p:nvSpPr>
        <p:spPr>
          <a:xfrm flipH="1">
            <a:off x="17982508" y="8776110"/>
            <a:ext cx="1142066" cy="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307" name="Shape 307"/>
          <p:cNvSpPr/>
          <p:nvPr/>
        </p:nvSpPr>
        <p:spPr>
          <a:xfrm>
            <a:off x="2802415" y="5203707"/>
            <a:ext cx="1" cy="892860"/>
          </a:xfrm>
          <a:prstGeom prst="line">
            <a:avLst/>
          </a:prstGeom>
          <a:ln w="635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2" name="Diamond 1"/>
          <p:cNvSpPr/>
          <p:nvPr/>
        </p:nvSpPr>
        <p:spPr>
          <a:xfrm>
            <a:off x="11805799" y="4146310"/>
            <a:ext cx="4734080" cy="2866609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Found Evasive?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-1600200"/>
            <a:ext cx="21031200" cy="24094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Selecting Promising Variants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Shape 279"/>
          <p:cNvSpPr/>
          <p:nvPr/>
        </p:nvSpPr>
        <p:spPr>
          <a:xfrm>
            <a:off x="3179194" y="7865301"/>
            <a:ext cx="1109278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r>
              <a:rPr>
                <a:latin typeface="+mn-lt"/>
              </a:rPr>
              <a:t>Clone</a:t>
            </a:r>
          </a:p>
        </p:txBody>
      </p:sp>
      <p:grpSp>
        <p:nvGrpSpPr>
          <p:cNvPr id="39" name="Group 291"/>
          <p:cNvGrpSpPr/>
          <p:nvPr/>
        </p:nvGrpSpPr>
        <p:grpSpPr>
          <a:xfrm>
            <a:off x="2778272" y="2704241"/>
            <a:ext cx="1582986" cy="1394119"/>
            <a:chOff x="0" y="0"/>
            <a:chExt cx="1582985" cy="1394118"/>
          </a:xfrm>
        </p:grpSpPr>
        <p:pic>
          <p:nvPicPr>
            <p:cNvPr id="40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2365" y="0"/>
              <a:ext cx="1100621" cy="1394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6200000" flipH="1">
              <a:off x="-309068" y="396822"/>
              <a:ext cx="1218609" cy="600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" name="Shape 297"/>
          <p:cNvSpPr/>
          <p:nvPr/>
        </p:nvSpPr>
        <p:spPr>
          <a:xfrm>
            <a:off x="9837925" y="4354019"/>
            <a:ext cx="37957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Generated </a:t>
            </a:r>
            <a:r>
              <a:rPr sz="3600" dirty="0">
                <a:solidFill>
                  <a:schemeClr val="tx1"/>
                </a:solidFill>
                <a:latin typeface="+mn-lt"/>
              </a:rPr>
              <a:t>Variants</a:t>
            </a:r>
          </a:p>
        </p:txBody>
      </p:sp>
      <p:sp>
        <p:nvSpPr>
          <p:cNvPr id="43" name="Shape 305"/>
          <p:cNvSpPr/>
          <p:nvPr/>
        </p:nvSpPr>
        <p:spPr>
          <a:xfrm>
            <a:off x="10234199" y="5190962"/>
            <a:ext cx="1049955" cy="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/>
          </a:p>
        </p:txBody>
      </p:sp>
      <p:sp>
        <p:nvSpPr>
          <p:cNvPr id="44" name="Shape 2052"/>
          <p:cNvSpPr/>
          <p:nvPr/>
        </p:nvSpPr>
        <p:spPr>
          <a:xfrm>
            <a:off x="3179194" y="7865301"/>
            <a:ext cx="1109278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r>
              <a:rPr>
                <a:latin typeface="+mn-lt"/>
              </a:rPr>
              <a:t>Clone</a:t>
            </a:r>
          </a:p>
        </p:txBody>
      </p:sp>
      <p:grpSp>
        <p:nvGrpSpPr>
          <p:cNvPr id="45" name="Group 2064"/>
          <p:cNvGrpSpPr/>
          <p:nvPr/>
        </p:nvGrpSpPr>
        <p:grpSpPr>
          <a:xfrm>
            <a:off x="2778272" y="2704241"/>
            <a:ext cx="1582986" cy="1394119"/>
            <a:chOff x="0" y="0"/>
            <a:chExt cx="1582985" cy="1394118"/>
          </a:xfrm>
        </p:grpSpPr>
        <p:pic>
          <p:nvPicPr>
            <p:cNvPr id="47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2365" y="0"/>
              <a:ext cx="1100621" cy="1394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6200000" flipH="1">
              <a:off x="-309068" y="396822"/>
              <a:ext cx="1218609" cy="600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" name="Shape 2070"/>
          <p:cNvSpPr/>
          <p:nvPr/>
        </p:nvSpPr>
        <p:spPr>
          <a:xfrm>
            <a:off x="10259819" y="4426765"/>
            <a:ext cx="1494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+mn-lt"/>
              </a:rPr>
              <a:t>Variants</a:t>
            </a:r>
          </a:p>
        </p:txBody>
      </p:sp>
      <p:sp>
        <p:nvSpPr>
          <p:cNvPr id="50" name="Shape 2078"/>
          <p:cNvSpPr/>
          <p:nvPr/>
        </p:nvSpPr>
        <p:spPr>
          <a:xfrm>
            <a:off x="10234199" y="5190962"/>
            <a:ext cx="1049955" cy="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>
              <a:latin typeface="+mn-lt"/>
            </a:endParaRPr>
          </a:p>
        </p:txBody>
      </p:sp>
      <p:sp>
        <p:nvSpPr>
          <p:cNvPr id="128" name="Shape 2083"/>
          <p:cNvSpPr/>
          <p:nvPr/>
        </p:nvSpPr>
        <p:spPr>
          <a:xfrm>
            <a:off x="858982" y="1752602"/>
            <a:ext cx="19164588" cy="8458225"/>
          </a:xfrm>
          <a:custGeom>
            <a:avLst/>
            <a:gdLst>
              <a:gd name="connsiteX0" fmla="*/ 1364 w 21600"/>
              <a:gd name="connsiteY0" fmla="*/ 0 h 21600"/>
              <a:gd name="connsiteX1" fmla="*/ 0 w 21600"/>
              <a:gd name="connsiteY1" fmla="*/ 3536 h 21600"/>
              <a:gd name="connsiteX2" fmla="*/ 0 w 21600"/>
              <a:gd name="connsiteY2" fmla="*/ 18064 h 21600"/>
              <a:gd name="connsiteX3" fmla="*/ 1364 w 21600"/>
              <a:gd name="connsiteY3" fmla="*/ 21600 h 21600"/>
              <a:gd name="connsiteX4" fmla="*/ 19779 w 21600"/>
              <a:gd name="connsiteY4" fmla="*/ 21600 h 21600"/>
              <a:gd name="connsiteX5" fmla="*/ 21143 w 21600"/>
              <a:gd name="connsiteY5" fmla="*/ 18064 h 21600"/>
              <a:gd name="connsiteX6" fmla="*/ 21112 w 21600"/>
              <a:gd name="connsiteY6" fmla="*/ 13999 h 21600"/>
              <a:gd name="connsiteX7" fmla="*/ 21600 w 21600"/>
              <a:gd name="connsiteY7" fmla="*/ 9012 h 21600"/>
              <a:gd name="connsiteX8" fmla="*/ 21143 w 21600"/>
              <a:gd name="connsiteY8" fmla="*/ 8198 h 21600"/>
              <a:gd name="connsiteX9" fmla="*/ 21143 w 21600"/>
              <a:gd name="connsiteY9" fmla="*/ 3536 h 21600"/>
              <a:gd name="connsiteX10" fmla="*/ 19779 w 21600"/>
              <a:gd name="connsiteY10" fmla="*/ 0 h 21600"/>
              <a:gd name="connsiteX11" fmla="*/ 1364 w 21600"/>
              <a:gd name="connsiteY11" fmla="*/ 0 h 21600"/>
              <a:gd name="connsiteX0" fmla="*/ 1364 w 21937"/>
              <a:gd name="connsiteY0" fmla="*/ 0 h 21600"/>
              <a:gd name="connsiteX1" fmla="*/ 0 w 21937"/>
              <a:gd name="connsiteY1" fmla="*/ 3536 h 21600"/>
              <a:gd name="connsiteX2" fmla="*/ 0 w 21937"/>
              <a:gd name="connsiteY2" fmla="*/ 18064 h 21600"/>
              <a:gd name="connsiteX3" fmla="*/ 1364 w 21937"/>
              <a:gd name="connsiteY3" fmla="*/ 21600 h 21600"/>
              <a:gd name="connsiteX4" fmla="*/ 19779 w 21937"/>
              <a:gd name="connsiteY4" fmla="*/ 21600 h 21600"/>
              <a:gd name="connsiteX5" fmla="*/ 21143 w 21937"/>
              <a:gd name="connsiteY5" fmla="*/ 18064 h 21600"/>
              <a:gd name="connsiteX6" fmla="*/ 21112 w 21937"/>
              <a:gd name="connsiteY6" fmla="*/ 13999 h 21600"/>
              <a:gd name="connsiteX7" fmla="*/ 21937 w 21937"/>
              <a:gd name="connsiteY7" fmla="*/ 12196 h 21600"/>
              <a:gd name="connsiteX8" fmla="*/ 21143 w 21937"/>
              <a:gd name="connsiteY8" fmla="*/ 8198 h 21600"/>
              <a:gd name="connsiteX9" fmla="*/ 21143 w 21937"/>
              <a:gd name="connsiteY9" fmla="*/ 3536 h 21600"/>
              <a:gd name="connsiteX10" fmla="*/ 19779 w 21937"/>
              <a:gd name="connsiteY10" fmla="*/ 0 h 21600"/>
              <a:gd name="connsiteX11" fmla="*/ 1364 w 21937"/>
              <a:gd name="connsiteY11" fmla="*/ 0 h 21600"/>
              <a:gd name="connsiteX0" fmla="*/ 1364 w 21937"/>
              <a:gd name="connsiteY0" fmla="*/ 0 h 21600"/>
              <a:gd name="connsiteX1" fmla="*/ 0 w 21937"/>
              <a:gd name="connsiteY1" fmla="*/ 3536 h 21600"/>
              <a:gd name="connsiteX2" fmla="*/ 0 w 21937"/>
              <a:gd name="connsiteY2" fmla="*/ 18064 h 21600"/>
              <a:gd name="connsiteX3" fmla="*/ 1364 w 21937"/>
              <a:gd name="connsiteY3" fmla="*/ 21600 h 21600"/>
              <a:gd name="connsiteX4" fmla="*/ 19779 w 21937"/>
              <a:gd name="connsiteY4" fmla="*/ 21600 h 21600"/>
              <a:gd name="connsiteX5" fmla="*/ 21143 w 21937"/>
              <a:gd name="connsiteY5" fmla="*/ 18064 h 21600"/>
              <a:gd name="connsiteX6" fmla="*/ 21112 w 21937"/>
              <a:gd name="connsiteY6" fmla="*/ 13999 h 21600"/>
              <a:gd name="connsiteX7" fmla="*/ 21937 w 21937"/>
              <a:gd name="connsiteY7" fmla="*/ 12196 h 21600"/>
              <a:gd name="connsiteX8" fmla="*/ 21112 w 21937"/>
              <a:gd name="connsiteY8" fmla="*/ 10392 h 21600"/>
              <a:gd name="connsiteX9" fmla="*/ 21143 w 21937"/>
              <a:gd name="connsiteY9" fmla="*/ 3536 h 21600"/>
              <a:gd name="connsiteX10" fmla="*/ 19779 w 21937"/>
              <a:gd name="connsiteY10" fmla="*/ 0 h 21600"/>
              <a:gd name="connsiteX11" fmla="*/ 1364 w 21937"/>
              <a:gd name="connsiteY11" fmla="*/ 0 h 21600"/>
              <a:gd name="connsiteX0" fmla="*/ 1364 w 21937"/>
              <a:gd name="connsiteY0" fmla="*/ 0 h 21600"/>
              <a:gd name="connsiteX1" fmla="*/ 0 w 21937"/>
              <a:gd name="connsiteY1" fmla="*/ 3536 h 21600"/>
              <a:gd name="connsiteX2" fmla="*/ 0 w 21937"/>
              <a:gd name="connsiteY2" fmla="*/ 18064 h 21600"/>
              <a:gd name="connsiteX3" fmla="*/ 1364 w 21937"/>
              <a:gd name="connsiteY3" fmla="*/ 21600 h 21600"/>
              <a:gd name="connsiteX4" fmla="*/ 19779 w 21937"/>
              <a:gd name="connsiteY4" fmla="*/ 21600 h 21600"/>
              <a:gd name="connsiteX5" fmla="*/ 21143 w 21937"/>
              <a:gd name="connsiteY5" fmla="*/ 18064 h 21600"/>
              <a:gd name="connsiteX6" fmla="*/ 21051 w 21937"/>
              <a:gd name="connsiteY6" fmla="*/ 14424 h 21600"/>
              <a:gd name="connsiteX7" fmla="*/ 21937 w 21937"/>
              <a:gd name="connsiteY7" fmla="*/ 12196 h 21600"/>
              <a:gd name="connsiteX8" fmla="*/ 21112 w 21937"/>
              <a:gd name="connsiteY8" fmla="*/ 10392 h 21600"/>
              <a:gd name="connsiteX9" fmla="*/ 21143 w 21937"/>
              <a:gd name="connsiteY9" fmla="*/ 3536 h 21600"/>
              <a:gd name="connsiteX10" fmla="*/ 19779 w 21937"/>
              <a:gd name="connsiteY10" fmla="*/ 0 h 21600"/>
              <a:gd name="connsiteX11" fmla="*/ 1364 w 21937"/>
              <a:gd name="connsiteY11" fmla="*/ 0 h 21600"/>
              <a:gd name="connsiteX0" fmla="*/ 1364 w 21937"/>
              <a:gd name="connsiteY0" fmla="*/ 0 h 21600"/>
              <a:gd name="connsiteX1" fmla="*/ 0 w 21937"/>
              <a:gd name="connsiteY1" fmla="*/ 3536 h 21600"/>
              <a:gd name="connsiteX2" fmla="*/ 0 w 21937"/>
              <a:gd name="connsiteY2" fmla="*/ 18064 h 21600"/>
              <a:gd name="connsiteX3" fmla="*/ 1364 w 21937"/>
              <a:gd name="connsiteY3" fmla="*/ 21600 h 21600"/>
              <a:gd name="connsiteX4" fmla="*/ 19779 w 21937"/>
              <a:gd name="connsiteY4" fmla="*/ 21600 h 21600"/>
              <a:gd name="connsiteX5" fmla="*/ 21143 w 21937"/>
              <a:gd name="connsiteY5" fmla="*/ 18064 h 21600"/>
              <a:gd name="connsiteX6" fmla="*/ 21051 w 21937"/>
              <a:gd name="connsiteY6" fmla="*/ 14424 h 21600"/>
              <a:gd name="connsiteX7" fmla="*/ 21937 w 21937"/>
              <a:gd name="connsiteY7" fmla="*/ 12196 h 21600"/>
              <a:gd name="connsiteX8" fmla="*/ 21112 w 21937"/>
              <a:gd name="connsiteY8" fmla="*/ 10392 h 21600"/>
              <a:gd name="connsiteX9" fmla="*/ 21143 w 21937"/>
              <a:gd name="connsiteY9" fmla="*/ 3536 h 21600"/>
              <a:gd name="connsiteX10" fmla="*/ 19779 w 21937"/>
              <a:gd name="connsiteY10" fmla="*/ 0 h 21600"/>
              <a:gd name="connsiteX11" fmla="*/ 1364 w 21937"/>
              <a:gd name="connsiteY11" fmla="*/ 0 h 21600"/>
              <a:gd name="connsiteX0" fmla="*/ 1364 w 21937"/>
              <a:gd name="connsiteY0" fmla="*/ 0 h 21600"/>
              <a:gd name="connsiteX1" fmla="*/ 0 w 21937"/>
              <a:gd name="connsiteY1" fmla="*/ 3536 h 21600"/>
              <a:gd name="connsiteX2" fmla="*/ 0 w 21937"/>
              <a:gd name="connsiteY2" fmla="*/ 18064 h 21600"/>
              <a:gd name="connsiteX3" fmla="*/ 1364 w 21937"/>
              <a:gd name="connsiteY3" fmla="*/ 21600 h 21600"/>
              <a:gd name="connsiteX4" fmla="*/ 19779 w 21937"/>
              <a:gd name="connsiteY4" fmla="*/ 21600 h 21600"/>
              <a:gd name="connsiteX5" fmla="*/ 21143 w 21937"/>
              <a:gd name="connsiteY5" fmla="*/ 18064 h 21600"/>
              <a:gd name="connsiteX6" fmla="*/ 21051 w 21937"/>
              <a:gd name="connsiteY6" fmla="*/ 14424 h 21600"/>
              <a:gd name="connsiteX7" fmla="*/ 21937 w 21937"/>
              <a:gd name="connsiteY7" fmla="*/ 12196 h 21600"/>
              <a:gd name="connsiteX8" fmla="*/ 21112 w 21937"/>
              <a:gd name="connsiteY8" fmla="*/ 10392 h 21600"/>
              <a:gd name="connsiteX9" fmla="*/ 21143 w 21937"/>
              <a:gd name="connsiteY9" fmla="*/ 3536 h 21600"/>
              <a:gd name="connsiteX10" fmla="*/ 19779 w 21937"/>
              <a:gd name="connsiteY10" fmla="*/ 0 h 21600"/>
              <a:gd name="connsiteX11" fmla="*/ 1364 w 21937"/>
              <a:gd name="connsiteY11" fmla="*/ 0 h 21600"/>
              <a:gd name="connsiteX0" fmla="*/ 1364 w 21937"/>
              <a:gd name="connsiteY0" fmla="*/ 0 h 21600"/>
              <a:gd name="connsiteX1" fmla="*/ 0 w 21937"/>
              <a:gd name="connsiteY1" fmla="*/ 3536 h 21600"/>
              <a:gd name="connsiteX2" fmla="*/ 0 w 21937"/>
              <a:gd name="connsiteY2" fmla="*/ 18064 h 21600"/>
              <a:gd name="connsiteX3" fmla="*/ 1364 w 21937"/>
              <a:gd name="connsiteY3" fmla="*/ 21600 h 21600"/>
              <a:gd name="connsiteX4" fmla="*/ 19779 w 21937"/>
              <a:gd name="connsiteY4" fmla="*/ 21600 h 21600"/>
              <a:gd name="connsiteX5" fmla="*/ 21143 w 21937"/>
              <a:gd name="connsiteY5" fmla="*/ 18064 h 21600"/>
              <a:gd name="connsiteX6" fmla="*/ 21051 w 21937"/>
              <a:gd name="connsiteY6" fmla="*/ 14424 h 21600"/>
              <a:gd name="connsiteX7" fmla="*/ 21937 w 21937"/>
              <a:gd name="connsiteY7" fmla="*/ 12196 h 21600"/>
              <a:gd name="connsiteX8" fmla="*/ 21112 w 21937"/>
              <a:gd name="connsiteY8" fmla="*/ 10392 h 21600"/>
              <a:gd name="connsiteX9" fmla="*/ 21143 w 21937"/>
              <a:gd name="connsiteY9" fmla="*/ 3536 h 21600"/>
              <a:gd name="connsiteX10" fmla="*/ 19779 w 21937"/>
              <a:gd name="connsiteY10" fmla="*/ 0 h 21600"/>
              <a:gd name="connsiteX11" fmla="*/ 1364 w 21937"/>
              <a:gd name="connsiteY11" fmla="*/ 0 h 21600"/>
              <a:gd name="connsiteX0" fmla="*/ 1364 w 21937"/>
              <a:gd name="connsiteY0" fmla="*/ 0 h 21600"/>
              <a:gd name="connsiteX1" fmla="*/ 0 w 21937"/>
              <a:gd name="connsiteY1" fmla="*/ 3536 h 21600"/>
              <a:gd name="connsiteX2" fmla="*/ 0 w 21937"/>
              <a:gd name="connsiteY2" fmla="*/ 18064 h 21600"/>
              <a:gd name="connsiteX3" fmla="*/ 1364 w 21937"/>
              <a:gd name="connsiteY3" fmla="*/ 21600 h 21600"/>
              <a:gd name="connsiteX4" fmla="*/ 19779 w 21937"/>
              <a:gd name="connsiteY4" fmla="*/ 21600 h 21600"/>
              <a:gd name="connsiteX5" fmla="*/ 21143 w 21937"/>
              <a:gd name="connsiteY5" fmla="*/ 18064 h 21600"/>
              <a:gd name="connsiteX6" fmla="*/ 21051 w 21937"/>
              <a:gd name="connsiteY6" fmla="*/ 14424 h 21600"/>
              <a:gd name="connsiteX7" fmla="*/ 21937 w 21937"/>
              <a:gd name="connsiteY7" fmla="*/ 12196 h 21600"/>
              <a:gd name="connsiteX8" fmla="*/ 21112 w 21937"/>
              <a:gd name="connsiteY8" fmla="*/ 10392 h 21600"/>
              <a:gd name="connsiteX9" fmla="*/ 21143 w 21937"/>
              <a:gd name="connsiteY9" fmla="*/ 3536 h 21600"/>
              <a:gd name="connsiteX10" fmla="*/ 19779 w 21937"/>
              <a:gd name="connsiteY10" fmla="*/ 0 h 21600"/>
              <a:gd name="connsiteX11" fmla="*/ 1364 w 21937"/>
              <a:gd name="connsiteY11" fmla="*/ 0 h 21600"/>
              <a:gd name="connsiteX0" fmla="*/ 1364 w 21937"/>
              <a:gd name="connsiteY0" fmla="*/ 0 h 21600"/>
              <a:gd name="connsiteX1" fmla="*/ 0 w 21937"/>
              <a:gd name="connsiteY1" fmla="*/ 3536 h 21600"/>
              <a:gd name="connsiteX2" fmla="*/ 0 w 21937"/>
              <a:gd name="connsiteY2" fmla="*/ 18064 h 21600"/>
              <a:gd name="connsiteX3" fmla="*/ 1364 w 21937"/>
              <a:gd name="connsiteY3" fmla="*/ 21600 h 21600"/>
              <a:gd name="connsiteX4" fmla="*/ 19779 w 21937"/>
              <a:gd name="connsiteY4" fmla="*/ 21600 h 21600"/>
              <a:gd name="connsiteX5" fmla="*/ 21143 w 21937"/>
              <a:gd name="connsiteY5" fmla="*/ 18064 h 21600"/>
              <a:gd name="connsiteX6" fmla="*/ 21112 w 21937"/>
              <a:gd name="connsiteY6" fmla="*/ 13858 h 21600"/>
              <a:gd name="connsiteX7" fmla="*/ 21937 w 21937"/>
              <a:gd name="connsiteY7" fmla="*/ 12196 h 21600"/>
              <a:gd name="connsiteX8" fmla="*/ 21112 w 21937"/>
              <a:gd name="connsiteY8" fmla="*/ 10392 h 21600"/>
              <a:gd name="connsiteX9" fmla="*/ 21143 w 21937"/>
              <a:gd name="connsiteY9" fmla="*/ 3536 h 21600"/>
              <a:gd name="connsiteX10" fmla="*/ 19779 w 21937"/>
              <a:gd name="connsiteY10" fmla="*/ 0 h 21600"/>
              <a:gd name="connsiteX11" fmla="*/ 1364 w 21937"/>
              <a:gd name="connsiteY11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37" h="21600" extrusionOk="0">
                <a:moveTo>
                  <a:pt x="1364" y="0"/>
                </a:moveTo>
                <a:cubicBezTo>
                  <a:pt x="611" y="0"/>
                  <a:pt x="0" y="1583"/>
                  <a:pt x="0" y="3536"/>
                </a:cubicBezTo>
                <a:lnTo>
                  <a:pt x="0" y="18064"/>
                </a:lnTo>
                <a:cubicBezTo>
                  <a:pt x="0" y="20017"/>
                  <a:pt x="611" y="21600"/>
                  <a:pt x="1364" y="21600"/>
                </a:cubicBezTo>
                <a:lnTo>
                  <a:pt x="19779" y="21600"/>
                </a:lnTo>
                <a:cubicBezTo>
                  <a:pt x="20532" y="21600"/>
                  <a:pt x="21143" y="20017"/>
                  <a:pt x="21143" y="18064"/>
                </a:cubicBezTo>
                <a:cubicBezTo>
                  <a:pt x="21133" y="16709"/>
                  <a:pt x="21122" y="13727"/>
                  <a:pt x="21112" y="13858"/>
                </a:cubicBezTo>
                <a:cubicBezTo>
                  <a:pt x="21060" y="13399"/>
                  <a:pt x="21866" y="12584"/>
                  <a:pt x="21937" y="12196"/>
                </a:cubicBezTo>
                <a:cubicBezTo>
                  <a:pt x="21877" y="12232"/>
                  <a:pt x="21387" y="10993"/>
                  <a:pt x="21112" y="10392"/>
                </a:cubicBezTo>
                <a:cubicBezTo>
                  <a:pt x="21122" y="8107"/>
                  <a:pt x="21133" y="5821"/>
                  <a:pt x="21143" y="3536"/>
                </a:cubicBezTo>
                <a:cubicBezTo>
                  <a:pt x="21143" y="1583"/>
                  <a:pt x="20532" y="0"/>
                  <a:pt x="19779" y="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>
              <a:latin typeface="+mn-lt"/>
            </a:endParaRPr>
          </a:p>
        </p:txBody>
      </p:sp>
      <p:sp>
        <p:nvSpPr>
          <p:cNvPr id="52" name="Shape 2084"/>
          <p:cNvSpPr/>
          <p:nvPr/>
        </p:nvSpPr>
        <p:spPr>
          <a:xfrm flipH="1">
            <a:off x="15777983" y="5837918"/>
            <a:ext cx="1458616" cy="1"/>
          </a:xfrm>
          <a:prstGeom prst="line">
            <a:avLst/>
          </a:prstGeom>
          <a:ln w="63500">
            <a:solidFill>
              <a:srgbClr val="A6AAA9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>
              <a:latin typeface="+mn-lt"/>
            </a:endParaRPr>
          </a:p>
        </p:txBody>
      </p:sp>
      <p:sp>
        <p:nvSpPr>
          <p:cNvPr id="53" name="Shape 2088"/>
          <p:cNvSpPr/>
          <p:nvPr/>
        </p:nvSpPr>
        <p:spPr>
          <a:xfrm>
            <a:off x="14635083" y="4397448"/>
            <a:ext cx="32156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600" dirty="0">
                <a:latin typeface="+mn-lt"/>
              </a:rPr>
              <a:t>Fitness Function</a:t>
            </a:r>
          </a:p>
        </p:txBody>
      </p:sp>
      <p:pic>
        <p:nvPicPr>
          <p:cNvPr id="54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98000" y="6682561"/>
            <a:ext cx="1841481" cy="133061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55" name="pasted-image.tif"/>
          <p:cNvPicPr>
            <a:picLocks noChangeAspect="1"/>
          </p:cNvPicPr>
          <p:nvPr/>
        </p:nvPicPr>
        <p:blipFill>
          <a:blip r:embed="rId9">
            <a:extLst/>
          </a:blip>
          <a:srcRect b="10273"/>
          <a:stretch>
            <a:fillRect/>
          </a:stretch>
        </p:blipFill>
        <p:spPr>
          <a:xfrm>
            <a:off x="9132061" y="2711552"/>
            <a:ext cx="1792408" cy="175837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56" name="Shape 2092"/>
          <p:cNvSpPr/>
          <p:nvPr/>
        </p:nvSpPr>
        <p:spPr>
          <a:xfrm>
            <a:off x="2194967" y="8012994"/>
            <a:ext cx="391376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latin typeface="+mn-lt"/>
              </a:rPr>
              <a:t>Candidate Variant</a:t>
            </a:r>
            <a:endParaRPr sz="4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hape 2096"/>
              <p:cNvSpPr/>
              <p:nvPr/>
            </p:nvSpPr>
            <p:spPr>
              <a:xfrm>
                <a:off x="12309157" y="5144109"/>
                <a:ext cx="6664645" cy="11798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7000">
                    <a:solidFill>
                      <a:schemeClr val="accent5"/>
                    </a:solidFill>
                    <a:latin typeface="Monotype Corsiva"/>
                    <a:ea typeface="Monotype Corsiva"/>
                    <a:cs typeface="Monotype Corsiva"/>
                    <a:sym typeface="Monotype Corsiva"/>
                  </a:defRPr>
                </a:lvl1pPr>
              </a:lstStyle>
              <a:p>
                <a:r>
                  <a:rPr lang="mr-IN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mr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mr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𝑜𝑟𝑎𝑐𝑙𝑒</m:t>
                        </m:r>
                      </m:sub>
                    </m:sSub>
                    <m:r>
                      <a:rPr lang="mr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  <m:r>
                      <a:rPr lang="mr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mr-IN" dirty="0">
                    <a:solidFill>
                      <a:schemeClr val="tx1"/>
                    </a:solidFill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57" name="Shape 20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355" y="7430109"/>
                <a:ext cx="6664645" cy="1179810"/>
              </a:xfrm>
              <a:prstGeom prst="rect">
                <a:avLst/>
              </a:prstGeom>
              <a:blipFill rotWithShape="0">
                <a:blip r:embed="rId10"/>
                <a:stretch>
                  <a:fillRect l="-6673" t="-16580" r="-6673" b="-42487"/>
                </a:stretch>
              </a:blipFill>
              <a:ln w="635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hape 2100"/>
          <p:cNvSpPr/>
          <p:nvPr/>
        </p:nvSpPr>
        <p:spPr>
          <a:xfrm>
            <a:off x="12297175" y="7278736"/>
            <a:ext cx="11515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600" dirty="0">
                <a:latin typeface="+mn-lt"/>
              </a:rPr>
              <a:t>Score</a:t>
            </a:r>
          </a:p>
        </p:txBody>
      </p:sp>
      <p:sp>
        <p:nvSpPr>
          <p:cNvPr id="59" name="Shape 2103"/>
          <p:cNvSpPr/>
          <p:nvPr/>
        </p:nvSpPr>
        <p:spPr>
          <a:xfrm>
            <a:off x="10364902" y="2049545"/>
            <a:ext cx="2779501" cy="812801"/>
          </a:xfrm>
          <a:prstGeom prst="wedgeEllipseCallout">
            <a:avLst>
              <a:gd name="adj1" fmla="val -49634"/>
              <a:gd name="adj2" fmla="val 70000"/>
            </a:avLst>
          </a:prstGeom>
          <a:blipFill>
            <a:blip r:embed="rId1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+mn-lt"/>
              </a:rPr>
              <a:t>Malicious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551519" y="3654811"/>
            <a:ext cx="5200098" cy="4143917"/>
            <a:chOff x="2541408" y="4004742"/>
            <a:chExt cx="5200098" cy="4143917"/>
          </a:xfrm>
        </p:grpSpPr>
        <p:grpSp>
          <p:nvGrpSpPr>
            <p:cNvPr id="61" name="Group 295"/>
            <p:cNvGrpSpPr/>
            <p:nvPr/>
          </p:nvGrpSpPr>
          <p:grpSpPr>
            <a:xfrm>
              <a:off x="6198768" y="5165708"/>
              <a:ext cx="1223737" cy="1568596"/>
              <a:chOff x="0" y="0"/>
              <a:chExt cx="1223735" cy="1568595"/>
            </a:xfrm>
          </p:grpSpPr>
          <p:pic>
            <p:nvPicPr>
              <p:cNvPr id="118" name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82110" y="0"/>
                <a:ext cx="1041626" cy="13193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9" name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5847" y="116215"/>
                <a:ext cx="1041626" cy="131939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0" name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249203"/>
                <a:ext cx="1041625" cy="131939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2" name="Group 2068"/>
            <p:cNvGrpSpPr/>
            <p:nvPr/>
          </p:nvGrpSpPr>
          <p:grpSpPr>
            <a:xfrm>
              <a:off x="6198768" y="5165708"/>
              <a:ext cx="1223737" cy="1568596"/>
              <a:chOff x="0" y="0"/>
              <a:chExt cx="1223735" cy="1568595"/>
            </a:xfrm>
          </p:grpSpPr>
          <p:pic>
            <p:nvPicPr>
              <p:cNvPr id="115" name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82110" y="0"/>
                <a:ext cx="1041626" cy="13193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5847" y="116215"/>
                <a:ext cx="1041626" cy="131939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pasted-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249203"/>
                <a:ext cx="1041625" cy="131939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3" name="Shape 275"/>
            <p:cNvSpPr/>
            <p:nvPr/>
          </p:nvSpPr>
          <p:spPr>
            <a:xfrm>
              <a:off x="5813357" y="4607659"/>
              <a:ext cx="1" cy="892860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 sz="3200"/>
            </a:p>
          </p:txBody>
        </p:sp>
        <p:grpSp>
          <p:nvGrpSpPr>
            <p:cNvPr id="64" name="Group 278"/>
            <p:cNvGrpSpPr/>
            <p:nvPr/>
          </p:nvGrpSpPr>
          <p:grpSpPr>
            <a:xfrm>
              <a:off x="3122829" y="6041048"/>
              <a:ext cx="1885383" cy="1885383"/>
              <a:chOff x="0" y="0"/>
              <a:chExt cx="1885382" cy="1885382"/>
            </a:xfrm>
          </p:grpSpPr>
          <p:sp>
            <p:nvSpPr>
              <p:cNvPr id="113" name="Shape 276"/>
              <p:cNvSpPr/>
              <p:nvPr/>
            </p:nvSpPr>
            <p:spPr>
              <a:xfrm>
                <a:off x="0" y="0"/>
                <a:ext cx="1885383" cy="1885383"/>
              </a:xfrm>
              <a:prstGeom prst="rect">
                <a:avLst/>
              </a:prstGeom>
              <a:solidFill>
                <a:srgbClr val="FFFFFF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pic>
            <p:nvPicPr>
              <p:cNvPr id="114" name="pasted-image-filte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3320" t="5080" r="3416" b="5074"/>
              <a:stretch>
                <a:fillRect/>
              </a:stretch>
            </p:blipFill>
            <p:spPr>
              <a:xfrm>
                <a:off x="62025" y="95250"/>
                <a:ext cx="1786732" cy="1721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26" extrusionOk="0">
                    <a:moveTo>
                      <a:pt x="17880" y="0"/>
                    </a:moveTo>
                    <a:cubicBezTo>
                      <a:pt x="17320" y="-2"/>
                      <a:pt x="16952" y="365"/>
                      <a:pt x="16820" y="1062"/>
                    </a:cubicBezTo>
                    <a:cubicBezTo>
                      <a:pt x="16745" y="1457"/>
                      <a:pt x="16783" y="2330"/>
                      <a:pt x="16892" y="2665"/>
                    </a:cubicBezTo>
                    <a:cubicBezTo>
                      <a:pt x="16990" y="2966"/>
                      <a:pt x="17278" y="3297"/>
                      <a:pt x="17506" y="3365"/>
                    </a:cubicBezTo>
                    <a:cubicBezTo>
                      <a:pt x="18085" y="3537"/>
                      <a:pt x="18594" y="3274"/>
                      <a:pt x="18815" y="2690"/>
                    </a:cubicBezTo>
                    <a:cubicBezTo>
                      <a:pt x="18910" y="2439"/>
                      <a:pt x="18921" y="2334"/>
                      <a:pt x="18921" y="1707"/>
                    </a:cubicBezTo>
                    <a:cubicBezTo>
                      <a:pt x="18920" y="952"/>
                      <a:pt x="18880" y="771"/>
                      <a:pt x="18647" y="407"/>
                    </a:cubicBezTo>
                    <a:cubicBezTo>
                      <a:pt x="18510" y="192"/>
                      <a:pt x="18152" y="0"/>
                      <a:pt x="17880" y="0"/>
                    </a:cubicBezTo>
                    <a:close/>
                    <a:moveTo>
                      <a:pt x="15621" y="4"/>
                    </a:moveTo>
                    <a:cubicBezTo>
                      <a:pt x="15533" y="17"/>
                      <a:pt x="15470" y="83"/>
                      <a:pt x="15285" y="292"/>
                    </a:cubicBezTo>
                    <a:cubicBezTo>
                      <a:pt x="15140" y="457"/>
                      <a:pt x="14924" y="642"/>
                      <a:pt x="14810" y="704"/>
                    </a:cubicBezTo>
                    <a:lnTo>
                      <a:pt x="14604" y="818"/>
                    </a:lnTo>
                    <a:lnTo>
                      <a:pt x="14604" y="1086"/>
                    </a:lnTo>
                    <a:cubicBezTo>
                      <a:pt x="14604" y="1233"/>
                      <a:pt x="14624" y="1365"/>
                      <a:pt x="14647" y="1379"/>
                    </a:cubicBezTo>
                    <a:cubicBezTo>
                      <a:pt x="14696" y="1410"/>
                      <a:pt x="14872" y="1335"/>
                      <a:pt x="15108" y="1186"/>
                    </a:cubicBezTo>
                    <a:cubicBezTo>
                      <a:pt x="15198" y="1128"/>
                      <a:pt x="15284" y="1096"/>
                      <a:pt x="15300" y="1111"/>
                    </a:cubicBezTo>
                    <a:cubicBezTo>
                      <a:pt x="15315" y="1127"/>
                      <a:pt x="15328" y="1627"/>
                      <a:pt x="15328" y="2223"/>
                    </a:cubicBezTo>
                    <a:cubicBezTo>
                      <a:pt x="15328" y="2819"/>
                      <a:pt x="15344" y="3322"/>
                      <a:pt x="15362" y="3340"/>
                    </a:cubicBezTo>
                    <a:cubicBezTo>
                      <a:pt x="15380" y="3358"/>
                      <a:pt x="15507" y="3367"/>
                      <a:pt x="15645" y="3360"/>
                    </a:cubicBezTo>
                    <a:lnTo>
                      <a:pt x="15894" y="3345"/>
                    </a:lnTo>
                    <a:lnTo>
                      <a:pt x="15894" y="1682"/>
                    </a:lnTo>
                    <a:lnTo>
                      <a:pt x="15894" y="24"/>
                    </a:lnTo>
                    <a:lnTo>
                      <a:pt x="15722" y="9"/>
                    </a:lnTo>
                    <a:cubicBezTo>
                      <a:pt x="15681" y="6"/>
                      <a:pt x="15650" y="0"/>
                      <a:pt x="15621" y="4"/>
                    </a:cubicBezTo>
                    <a:close/>
                    <a:moveTo>
                      <a:pt x="20911" y="4"/>
                    </a:moveTo>
                    <a:cubicBezTo>
                      <a:pt x="20824" y="16"/>
                      <a:pt x="20765" y="78"/>
                      <a:pt x="20599" y="268"/>
                    </a:cubicBezTo>
                    <a:cubicBezTo>
                      <a:pt x="20468" y="417"/>
                      <a:pt x="20256" y="602"/>
                      <a:pt x="20129" y="680"/>
                    </a:cubicBezTo>
                    <a:lnTo>
                      <a:pt x="19899" y="818"/>
                    </a:lnTo>
                    <a:lnTo>
                      <a:pt x="19899" y="1082"/>
                    </a:lnTo>
                    <a:cubicBezTo>
                      <a:pt x="19898" y="1225"/>
                      <a:pt x="19908" y="1354"/>
                      <a:pt x="19923" y="1369"/>
                    </a:cubicBezTo>
                    <a:cubicBezTo>
                      <a:pt x="19960" y="1408"/>
                      <a:pt x="20202" y="1312"/>
                      <a:pt x="20398" y="1186"/>
                    </a:cubicBezTo>
                    <a:cubicBezTo>
                      <a:pt x="20488" y="1127"/>
                      <a:pt x="20574" y="1096"/>
                      <a:pt x="20590" y="1111"/>
                    </a:cubicBezTo>
                    <a:cubicBezTo>
                      <a:pt x="20605" y="1127"/>
                      <a:pt x="20618" y="1627"/>
                      <a:pt x="20618" y="2223"/>
                    </a:cubicBezTo>
                    <a:cubicBezTo>
                      <a:pt x="20618" y="2819"/>
                      <a:pt x="20634" y="3322"/>
                      <a:pt x="20652" y="3340"/>
                    </a:cubicBezTo>
                    <a:cubicBezTo>
                      <a:pt x="20670" y="3358"/>
                      <a:pt x="20797" y="3367"/>
                      <a:pt x="20935" y="3360"/>
                    </a:cubicBezTo>
                    <a:lnTo>
                      <a:pt x="21184" y="3345"/>
                    </a:lnTo>
                    <a:lnTo>
                      <a:pt x="21184" y="1682"/>
                    </a:lnTo>
                    <a:lnTo>
                      <a:pt x="21184" y="24"/>
                    </a:lnTo>
                    <a:lnTo>
                      <a:pt x="21012" y="9"/>
                    </a:lnTo>
                    <a:cubicBezTo>
                      <a:pt x="20971" y="6"/>
                      <a:pt x="20940" y="1"/>
                      <a:pt x="20911" y="4"/>
                    </a:cubicBezTo>
                    <a:close/>
                    <a:moveTo>
                      <a:pt x="9866" y="9"/>
                    </a:moveTo>
                    <a:cubicBezTo>
                      <a:pt x="9641" y="-3"/>
                      <a:pt x="9418" y="81"/>
                      <a:pt x="9237" y="253"/>
                    </a:cubicBezTo>
                    <a:cubicBezTo>
                      <a:pt x="9111" y="372"/>
                      <a:pt x="9060" y="474"/>
                      <a:pt x="8998" y="729"/>
                    </a:cubicBezTo>
                    <a:lnTo>
                      <a:pt x="8921" y="1052"/>
                    </a:lnTo>
                    <a:lnTo>
                      <a:pt x="5909" y="1062"/>
                    </a:lnTo>
                    <a:cubicBezTo>
                      <a:pt x="3595" y="1071"/>
                      <a:pt x="2892" y="1088"/>
                      <a:pt x="2892" y="1131"/>
                    </a:cubicBezTo>
                    <a:cubicBezTo>
                      <a:pt x="2892" y="1162"/>
                      <a:pt x="2977" y="1365"/>
                      <a:pt x="3079" y="1578"/>
                    </a:cubicBezTo>
                    <a:lnTo>
                      <a:pt x="3266" y="1965"/>
                    </a:lnTo>
                    <a:lnTo>
                      <a:pt x="5904" y="1965"/>
                    </a:lnTo>
                    <a:cubicBezTo>
                      <a:pt x="7688" y="1965"/>
                      <a:pt x="8551" y="1982"/>
                      <a:pt x="8571" y="2015"/>
                    </a:cubicBezTo>
                    <a:cubicBezTo>
                      <a:pt x="8587" y="2041"/>
                      <a:pt x="8478" y="2247"/>
                      <a:pt x="8331" y="2471"/>
                    </a:cubicBezTo>
                    <a:lnTo>
                      <a:pt x="8062" y="2878"/>
                    </a:lnTo>
                    <a:lnTo>
                      <a:pt x="6149" y="2888"/>
                    </a:lnTo>
                    <a:lnTo>
                      <a:pt x="4230" y="2903"/>
                    </a:lnTo>
                    <a:lnTo>
                      <a:pt x="4412" y="3027"/>
                    </a:lnTo>
                    <a:cubicBezTo>
                      <a:pt x="4511" y="3097"/>
                      <a:pt x="4824" y="3299"/>
                      <a:pt x="5108" y="3474"/>
                    </a:cubicBezTo>
                    <a:lnTo>
                      <a:pt x="5621" y="3791"/>
                    </a:lnTo>
                    <a:lnTo>
                      <a:pt x="6312" y="3791"/>
                    </a:lnTo>
                    <a:cubicBezTo>
                      <a:pt x="6725" y="3791"/>
                      <a:pt x="7014" y="3808"/>
                      <a:pt x="7031" y="3836"/>
                    </a:cubicBezTo>
                    <a:cubicBezTo>
                      <a:pt x="7047" y="3862"/>
                      <a:pt x="6937" y="3963"/>
                      <a:pt x="6787" y="4059"/>
                    </a:cubicBezTo>
                    <a:cubicBezTo>
                      <a:pt x="6636" y="4156"/>
                      <a:pt x="6513" y="4245"/>
                      <a:pt x="6513" y="4258"/>
                    </a:cubicBezTo>
                    <a:cubicBezTo>
                      <a:pt x="6513" y="4271"/>
                      <a:pt x="6659" y="4361"/>
                      <a:pt x="6839" y="4457"/>
                    </a:cubicBezTo>
                    <a:cubicBezTo>
                      <a:pt x="7019" y="4552"/>
                      <a:pt x="7391" y="4765"/>
                      <a:pt x="7664" y="4933"/>
                    </a:cubicBezTo>
                    <a:cubicBezTo>
                      <a:pt x="7938" y="5101"/>
                      <a:pt x="8179" y="5240"/>
                      <a:pt x="8197" y="5241"/>
                    </a:cubicBezTo>
                    <a:cubicBezTo>
                      <a:pt x="8262" y="5242"/>
                      <a:pt x="9025" y="4538"/>
                      <a:pt x="9233" y="4288"/>
                    </a:cubicBezTo>
                    <a:cubicBezTo>
                      <a:pt x="9954" y="3417"/>
                      <a:pt x="10390" y="2562"/>
                      <a:pt x="10585" y="1613"/>
                    </a:cubicBezTo>
                    <a:cubicBezTo>
                      <a:pt x="10776" y="684"/>
                      <a:pt x="10633" y="246"/>
                      <a:pt x="10086" y="54"/>
                    </a:cubicBezTo>
                    <a:cubicBezTo>
                      <a:pt x="10012" y="28"/>
                      <a:pt x="9940" y="14"/>
                      <a:pt x="9866" y="9"/>
                    </a:cubicBezTo>
                    <a:close/>
                    <a:moveTo>
                      <a:pt x="777" y="14"/>
                    </a:moveTo>
                    <a:cubicBezTo>
                      <a:pt x="487" y="38"/>
                      <a:pt x="218" y="208"/>
                      <a:pt x="86" y="476"/>
                    </a:cubicBezTo>
                    <a:cubicBezTo>
                      <a:pt x="1" y="650"/>
                      <a:pt x="-8" y="725"/>
                      <a:pt x="14" y="1096"/>
                    </a:cubicBezTo>
                    <a:cubicBezTo>
                      <a:pt x="92" y="2373"/>
                      <a:pt x="921" y="3935"/>
                      <a:pt x="2029" y="4888"/>
                    </a:cubicBezTo>
                    <a:cubicBezTo>
                      <a:pt x="2512" y="5304"/>
                      <a:pt x="2907" y="5564"/>
                      <a:pt x="3789" y="6040"/>
                    </a:cubicBezTo>
                    <a:cubicBezTo>
                      <a:pt x="5790" y="7120"/>
                      <a:pt x="6373" y="7460"/>
                      <a:pt x="7026" y="7946"/>
                    </a:cubicBezTo>
                    <a:cubicBezTo>
                      <a:pt x="7828" y="8542"/>
                      <a:pt x="8543" y="9293"/>
                      <a:pt x="8753" y="9757"/>
                    </a:cubicBezTo>
                    <a:cubicBezTo>
                      <a:pt x="9071" y="10460"/>
                      <a:pt x="8969" y="11484"/>
                      <a:pt x="8508" y="12194"/>
                    </a:cubicBezTo>
                    <a:cubicBezTo>
                      <a:pt x="8285" y="12538"/>
                      <a:pt x="7595" y="13173"/>
                      <a:pt x="7026" y="13564"/>
                    </a:cubicBezTo>
                    <a:lnTo>
                      <a:pt x="6566" y="13882"/>
                    </a:lnTo>
                    <a:lnTo>
                      <a:pt x="6926" y="14065"/>
                    </a:lnTo>
                    <a:cubicBezTo>
                      <a:pt x="7125" y="14166"/>
                      <a:pt x="7505" y="14378"/>
                      <a:pt x="7770" y="14537"/>
                    </a:cubicBezTo>
                    <a:cubicBezTo>
                      <a:pt x="8034" y="14696"/>
                      <a:pt x="8267" y="14828"/>
                      <a:pt x="8283" y="14830"/>
                    </a:cubicBezTo>
                    <a:cubicBezTo>
                      <a:pt x="8345" y="14836"/>
                      <a:pt x="8865" y="14384"/>
                      <a:pt x="9300" y="13946"/>
                    </a:cubicBezTo>
                    <a:cubicBezTo>
                      <a:pt x="10018" y="13223"/>
                      <a:pt x="10394" y="12552"/>
                      <a:pt x="10590" y="11638"/>
                    </a:cubicBezTo>
                    <a:cubicBezTo>
                      <a:pt x="10665" y="11286"/>
                      <a:pt x="10675" y="11095"/>
                      <a:pt x="10657" y="10596"/>
                    </a:cubicBezTo>
                    <a:cubicBezTo>
                      <a:pt x="10620" y="9565"/>
                      <a:pt x="10368" y="8877"/>
                      <a:pt x="9731" y="8090"/>
                    </a:cubicBezTo>
                    <a:cubicBezTo>
                      <a:pt x="8832" y="6978"/>
                      <a:pt x="7625" y="6099"/>
                      <a:pt x="5247" y="4819"/>
                    </a:cubicBezTo>
                    <a:cubicBezTo>
                      <a:pt x="3682" y="3977"/>
                      <a:pt x="3617" y="3933"/>
                      <a:pt x="3070" y="3370"/>
                    </a:cubicBezTo>
                    <a:cubicBezTo>
                      <a:pt x="2308" y="2585"/>
                      <a:pt x="1826" y="1739"/>
                      <a:pt x="1712" y="977"/>
                    </a:cubicBezTo>
                    <a:cubicBezTo>
                      <a:pt x="1627" y="407"/>
                      <a:pt x="1451" y="145"/>
                      <a:pt x="1070" y="39"/>
                    </a:cubicBezTo>
                    <a:cubicBezTo>
                      <a:pt x="973" y="12"/>
                      <a:pt x="874" y="7"/>
                      <a:pt x="777" y="14"/>
                    </a:cubicBezTo>
                    <a:close/>
                    <a:moveTo>
                      <a:pt x="12964" y="14"/>
                    </a:moveTo>
                    <a:cubicBezTo>
                      <a:pt x="12718" y="3"/>
                      <a:pt x="12469" y="68"/>
                      <a:pt x="12297" y="218"/>
                    </a:cubicBezTo>
                    <a:cubicBezTo>
                      <a:pt x="12007" y="471"/>
                      <a:pt x="11846" y="998"/>
                      <a:pt x="11846" y="1707"/>
                    </a:cubicBezTo>
                    <a:cubicBezTo>
                      <a:pt x="11846" y="2631"/>
                      <a:pt x="12096" y="3179"/>
                      <a:pt x="12595" y="3360"/>
                    </a:cubicBezTo>
                    <a:cubicBezTo>
                      <a:pt x="12778" y="3426"/>
                      <a:pt x="13065" y="3429"/>
                      <a:pt x="13252" y="3365"/>
                    </a:cubicBezTo>
                    <a:cubicBezTo>
                      <a:pt x="13806" y="3173"/>
                      <a:pt x="14053" y="2580"/>
                      <a:pt x="14009" y="1533"/>
                    </a:cubicBezTo>
                    <a:cubicBezTo>
                      <a:pt x="13983" y="901"/>
                      <a:pt x="13871" y="546"/>
                      <a:pt x="13611" y="277"/>
                    </a:cubicBezTo>
                    <a:cubicBezTo>
                      <a:pt x="13452" y="113"/>
                      <a:pt x="13209" y="26"/>
                      <a:pt x="12964" y="14"/>
                    </a:cubicBezTo>
                    <a:close/>
                    <a:moveTo>
                      <a:pt x="15175" y="4258"/>
                    </a:moveTo>
                    <a:cubicBezTo>
                      <a:pt x="14995" y="4269"/>
                      <a:pt x="14821" y="4330"/>
                      <a:pt x="14681" y="4432"/>
                    </a:cubicBezTo>
                    <a:cubicBezTo>
                      <a:pt x="14283" y="4721"/>
                      <a:pt x="14076" y="5535"/>
                      <a:pt x="14187" y="6392"/>
                    </a:cubicBezTo>
                    <a:cubicBezTo>
                      <a:pt x="14276" y="7082"/>
                      <a:pt x="14513" y="7472"/>
                      <a:pt x="14921" y="7603"/>
                    </a:cubicBezTo>
                    <a:cubicBezTo>
                      <a:pt x="15176" y="7686"/>
                      <a:pt x="15227" y="7687"/>
                      <a:pt x="15515" y="7623"/>
                    </a:cubicBezTo>
                    <a:cubicBezTo>
                      <a:pt x="15859" y="7547"/>
                      <a:pt x="16106" y="7272"/>
                      <a:pt x="16235" y="6834"/>
                    </a:cubicBezTo>
                    <a:cubicBezTo>
                      <a:pt x="16319" y="6546"/>
                      <a:pt x="16328" y="6421"/>
                      <a:pt x="16312" y="5861"/>
                    </a:cubicBezTo>
                    <a:cubicBezTo>
                      <a:pt x="16285" y="4944"/>
                      <a:pt x="16146" y="4594"/>
                      <a:pt x="15702" y="4367"/>
                    </a:cubicBezTo>
                    <a:cubicBezTo>
                      <a:pt x="15540" y="4284"/>
                      <a:pt x="15354" y="4247"/>
                      <a:pt x="15175" y="4258"/>
                    </a:cubicBezTo>
                    <a:close/>
                    <a:moveTo>
                      <a:pt x="17808" y="4258"/>
                    </a:moveTo>
                    <a:cubicBezTo>
                      <a:pt x="17539" y="4273"/>
                      <a:pt x="17278" y="4391"/>
                      <a:pt x="17103" y="4610"/>
                    </a:cubicBezTo>
                    <a:cubicBezTo>
                      <a:pt x="16893" y="4874"/>
                      <a:pt x="16815" y="5148"/>
                      <a:pt x="16786" y="5747"/>
                    </a:cubicBezTo>
                    <a:cubicBezTo>
                      <a:pt x="16756" y="6380"/>
                      <a:pt x="16821" y="6808"/>
                      <a:pt x="16993" y="7132"/>
                    </a:cubicBezTo>
                    <a:cubicBezTo>
                      <a:pt x="17128" y="7388"/>
                      <a:pt x="17260" y="7507"/>
                      <a:pt x="17525" y="7608"/>
                    </a:cubicBezTo>
                    <a:cubicBezTo>
                      <a:pt x="17767" y="7701"/>
                      <a:pt x="18143" y="7658"/>
                      <a:pt x="18388" y="7509"/>
                    </a:cubicBezTo>
                    <a:cubicBezTo>
                      <a:pt x="18782" y="7270"/>
                      <a:pt x="18969" y="6689"/>
                      <a:pt x="18935" y="5802"/>
                    </a:cubicBezTo>
                    <a:cubicBezTo>
                      <a:pt x="18911" y="5163"/>
                      <a:pt x="18796" y="4796"/>
                      <a:pt x="18542" y="4531"/>
                    </a:cubicBezTo>
                    <a:cubicBezTo>
                      <a:pt x="18350" y="4332"/>
                      <a:pt x="18077" y="4243"/>
                      <a:pt x="17808" y="4258"/>
                    </a:cubicBezTo>
                    <a:close/>
                    <a:moveTo>
                      <a:pt x="20580" y="4258"/>
                    </a:moveTo>
                    <a:cubicBezTo>
                      <a:pt x="20315" y="4241"/>
                      <a:pt x="20045" y="4323"/>
                      <a:pt x="19856" y="4506"/>
                    </a:cubicBezTo>
                    <a:cubicBezTo>
                      <a:pt x="19411" y="4936"/>
                      <a:pt x="19300" y="6327"/>
                      <a:pt x="19650" y="7092"/>
                    </a:cubicBezTo>
                    <a:cubicBezTo>
                      <a:pt x="19774" y="7364"/>
                      <a:pt x="19941" y="7511"/>
                      <a:pt x="20230" y="7608"/>
                    </a:cubicBezTo>
                    <a:cubicBezTo>
                      <a:pt x="20561" y="7719"/>
                      <a:pt x="21051" y="7601"/>
                      <a:pt x="21261" y="7360"/>
                    </a:cubicBezTo>
                    <a:cubicBezTo>
                      <a:pt x="21303" y="7312"/>
                      <a:pt x="21398" y="7146"/>
                      <a:pt x="21467" y="6993"/>
                    </a:cubicBezTo>
                    <a:cubicBezTo>
                      <a:pt x="21589" y="6724"/>
                      <a:pt x="21592" y="6687"/>
                      <a:pt x="21592" y="5990"/>
                    </a:cubicBezTo>
                    <a:cubicBezTo>
                      <a:pt x="21592" y="5168"/>
                      <a:pt x="21528" y="4888"/>
                      <a:pt x="21280" y="4596"/>
                    </a:cubicBezTo>
                    <a:cubicBezTo>
                      <a:pt x="21105" y="4389"/>
                      <a:pt x="20845" y="4275"/>
                      <a:pt x="20580" y="4258"/>
                    </a:cubicBezTo>
                    <a:close/>
                    <a:moveTo>
                      <a:pt x="13300" y="4357"/>
                    </a:moveTo>
                    <a:cubicBezTo>
                      <a:pt x="13211" y="4367"/>
                      <a:pt x="13162" y="4425"/>
                      <a:pt x="13012" y="4605"/>
                    </a:cubicBezTo>
                    <a:cubicBezTo>
                      <a:pt x="12894" y="4747"/>
                      <a:pt x="12676" y="4937"/>
                      <a:pt x="12527" y="5032"/>
                    </a:cubicBezTo>
                    <a:cubicBezTo>
                      <a:pt x="12258" y="5204"/>
                      <a:pt x="12254" y="5209"/>
                      <a:pt x="12254" y="5429"/>
                    </a:cubicBezTo>
                    <a:cubicBezTo>
                      <a:pt x="12254" y="5769"/>
                      <a:pt x="12326" y="5798"/>
                      <a:pt x="12681" y="5603"/>
                    </a:cubicBezTo>
                    <a:cubicBezTo>
                      <a:pt x="12843" y="5514"/>
                      <a:pt x="12984" y="5450"/>
                      <a:pt x="12997" y="5464"/>
                    </a:cubicBezTo>
                    <a:cubicBezTo>
                      <a:pt x="13011" y="5478"/>
                      <a:pt x="13021" y="5980"/>
                      <a:pt x="13021" y="6576"/>
                    </a:cubicBezTo>
                    <a:cubicBezTo>
                      <a:pt x="13021" y="7172"/>
                      <a:pt x="13034" y="7670"/>
                      <a:pt x="13050" y="7688"/>
                    </a:cubicBezTo>
                    <a:cubicBezTo>
                      <a:pt x="13067" y="7705"/>
                      <a:pt x="13191" y="7722"/>
                      <a:pt x="13324" y="7722"/>
                    </a:cubicBezTo>
                    <a:cubicBezTo>
                      <a:pt x="13535" y="7722"/>
                      <a:pt x="13566" y="7706"/>
                      <a:pt x="13587" y="7613"/>
                    </a:cubicBezTo>
                    <a:cubicBezTo>
                      <a:pt x="13601" y="7555"/>
                      <a:pt x="13609" y="6803"/>
                      <a:pt x="13602" y="5941"/>
                    </a:cubicBezTo>
                    <a:lnTo>
                      <a:pt x="13587" y="4372"/>
                    </a:lnTo>
                    <a:lnTo>
                      <a:pt x="13405" y="4362"/>
                    </a:lnTo>
                    <a:cubicBezTo>
                      <a:pt x="13363" y="4359"/>
                      <a:pt x="13329" y="4354"/>
                      <a:pt x="13300" y="4357"/>
                    </a:cubicBezTo>
                    <a:close/>
                    <a:moveTo>
                      <a:pt x="20546" y="4819"/>
                    </a:moveTo>
                    <a:cubicBezTo>
                      <a:pt x="20890" y="4819"/>
                      <a:pt x="21056" y="5280"/>
                      <a:pt x="21016" y="6129"/>
                    </a:cubicBezTo>
                    <a:cubicBezTo>
                      <a:pt x="20992" y="6663"/>
                      <a:pt x="20915" y="6916"/>
                      <a:pt x="20748" y="7037"/>
                    </a:cubicBezTo>
                    <a:cubicBezTo>
                      <a:pt x="20577" y="7161"/>
                      <a:pt x="20421" y="7133"/>
                      <a:pt x="20268" y="6953"/>
                    </a:cubicBezTo>
                    <a:cubicBezTo>
                      <a:pt x="20105" y="6761"/>
                      <a:pt x="20061" y="6554"/>
                      <a:pt x="20062" y="5921"/>
                    </a:cubicBezTo>
                    <a:cubicBezTo>
                      <a:pt x="20063" y="5157"/>
                      <a:pt x="20213" y="4819"/>
                      <a:pt x="20546" y="4819"/>
                    </a:cubicBezTo>
                    <a:close/>
                    <a:moveTo>
                      <a:pt x="2489" y="6665"/>
                    </a:moveTo>
                    <a:cubicBezTo>
                      <a:pt x="2467" y="6665"/>
                      <a:pt x="2447" y="6671"/>
                      <a:pt x="2427" y="6680"/>
                    </a:cubicBezTo>
                    <a:cubicBezTo>
                      <a:pt x="2239" y="6770"/>
                      <a:pt x="1330" y="7614"/>
                      <a:pt x="1026" y="7980"/>
                    </a:cubicBezTo>
                    <a:cubicBezTo>
                      <a:pt x="617" y="8475"/>
                      <a:pt x="440" y="8761"/>
                      <a:pt x="278" y="9182"/>
                    </a:cubicBezTo>
                    <a:cubicBezTo>
                      <a:pt x="89" y="9674"/>
                      <a:pt x="0" y="10166"/>
                      <a:pt x="0" y="10730"/>
                    </a:cubicBezTo>
                    <a:cubicBezTo>
                      <a:pt x="0" y="11511"/>
                      <a:pt x="132" y="12070"/>
                      <a:pt x="470" y="12750"/>
                    </a:cubicBezTo>
                    <a:cubicBezTo>
                      <a:pt x="716" y="13244"/>
                      <a:pt x="985" y="13589"/>
                      <a:pt x="1588" y="14165"/>
                    </a:cubicBezTo>
                    <a:cubicBezTo>
                      <a:pt x="2286" y="14832"/>
                      <a:pt x="3089" y="15382"/>
                      <a:pt x="4115" y="15897"/>
                    </a:cubicBezTo>
                    <a:cubicBezTo>
                      <a:pt x="4327" y="16003"/>
                      <a:pt x="4878" y="16276"/>
                      <a:pt x="5338" y="16507"/>
                    </a:cubicBezTo>
                    <a:cubicBezTo>
                      <a:pt x="6547" y="17116"/>
                      <a:pt x="7316" y="17594"/>
                      <a:pt x="7257" y="17694"/>
                    </a:cubicBezTo>
                    <a:cubicBezTo>
                      <a:pt x="7243" y="17716"/>
                      <a:pt x="6797" y="17733"/>
                      <a:pt x="6269" y="17733"/>
                    </a:cubicBezTo>
                    <a:lnTo>
                      <a:pt x="5309" y="17733"/>
                    </a:lnTo>
                    <a:lnTo>
                      <a:pt x="4859" y="18011"/>
                    </a:lnTo>
                    <a:cubicBezTo>
                      <a:pt x="4611" y="18163"/>
                      <a:pt x="4307" y="18361"/>
                      <a:pt x="4182" y="18453"/>
                    </a:cubicBezTo>
                    <a:lnTo>
                      <a:pt x="3957" y="18622"/>
                    </a:lnTo>
                    <a:lnTo>
                      <a:pt x="6115" y="18622"/>
                    </a:lnTo>
                    <a:lnTo>
                      <a:pt x="8269" y="18622"/>
                    </a:lnTo>
                    <a:lnTo>
                      <a:pt x="8360" y="18756"/>
                    </a:lnTo>
                    <a:cubicBezTo>
                      <a:pt x="8493" y="18950"/>
                      <a:pt x="8688" y="19426"/>
                      <a:pt x="8662" y="19495"/>
                    </a:cubicBezTo>
                    <a:cubicBezTo>
                      <a:pt x="8644" y="19544"/>
                      <a:pt x="8090" y="19560"/>
                      <a:pt x="5870" y="19570"/>
                    </a:cubicBezTo>
                    <a:lnTo>
                      <a:pt x="3098" y="19585"/>
                    </a:lnTo>
                    <a:lnTo>
                      <a:pt x="3017" y="19828"/>
                    </a:lnTo>
                    <a:cubicBezTo>
                      <a:pt x="2974" y="19962"/>
                      <a:pt x="2927" y="20156"/>
                      <a:pt x="2911" y="20260"/>
                    </a:cubicBezTo>
                    <a:lnTo>
                      <a:pt x="2883" y="20448"/>
                    </a:lnTo>
                    <a:lnTo>
                      <a:pt x="5885" y="20458"/>
                    </a:lnTo>
                    <a:lnTo>
                      <a:pt x="8887" y="20473"/>
                    </a:lnTo>
                    <a:lnTo>
                      <a:pt x="8926" y="20657"/>
                    </a:lnTo>
                    <a:cubicBezTo>
                      <a:pt x="9020" y="21112"/>
                      <a:pt x="9208" y="21376"/>
                      <a:pt x="9525" y="21481"/>
                    </a:cubicBezTo>
                    <a:cubicBezTo>
                      <a:pt x="9731" y="21549"/>
                      <a:pt x="10077" y="21492"/>
                      <a:pt x="10268" y="21361"/>
                    </a:cubicBezTo>
                    <a:cubicBezTo>
                      <a:pt x="10623" y="21119"/>
                      <a:pt x="10704" y="20690"/>
                      <a:pt x="10556" y="19813"/>
                    </a:cubicBezTo>
                    <a:cubicBezTo>
                      <a:pt x="10259" y="18051"/>
                      <a:pt x="9281" y="16728"/>
                      <a:pt x="7482" y="15654"/>
                    </a:cubicBezTo>
                    <a:cubicBezTo>
                      <a:pt x="7233" y="15505"/>
                      <a:pt x="6420" y="15074"/>
                      <a:pt x="5674" y="14696"/>
                    </a:cubicBezTo>
                    <a:cubicBezTo>
                      <a:pt x="4928" y="14318"/>
                      <a:pt x="4174" y="13917"/>
                      <a:pt x="4000" y="13807"/>
                    </a:cubicBezTo>
                    <a:cubicBezTo>
                      <a:pt x="3517" y="13503"/>
                      <a:pt x="2985" y="13093"/>
                      <a:pt x="3012" y="13048"/>
                    </a:cubicBezTo>
                    <a:cubicBezTo>
                      <a:pt x="3025" y="13026"/>
                      <a:pt x="3664" y="13008"/>
                      <a:pt x="4436" y="13008"/>
                    </a:cubicBezTo>
                    <a:lnTo>
                      <a:pt x="5842" y="13008"/>
                    </a:lnTo>
                    <a:lnTo>
                      <a:pt x="6321" y="12705"/>
                    </a:lnTo>
                    <a:cubicBezTo>
                      <a:pt x="6586" y="12540"/>
                      <a:pt x="6874" y="12350"/>
                      <a:pt x="6959" y="12284"/>
                    </a:cubicBezTo>
                    <a:lnTo>
                      <a:pt x="7117" y="12164"/>
                    </a:lnTo>
                    <a:lnTo>
                      <a:pt x="4624" y="12164"/>
                    </a:lnTo>
                    <a:lnTo>
                      <a:pt x="2125" y="12164"/>
                    </a:lnTo>
                    <a:lnTo>
                      <a:pt x="2010" y="11926"/>
                    </a:lnTo>
                    <a:cubicBezTo>
                      <a:pt x="1872" y="11645"/>
                      <a:pt x="1756" y="11277"/>
                      <a:pt x="1789" y="11221"/>
                    </a:cubicBezTo>
                    <a:cubicBezTo>
                      <a:pt x="1802" y="11200"/>
                      <a:pt x="3153" y="11182"/>
                      <a:pt x="4791" y="11182"/>
                    </a:cubicBezTo>
                    <a:cubicBezTo>
                      <a:pt x="7590" y="11182"/>
                      <a:pt x="7773" y="11179"/>
                      <a:pt x="7794" y="11102"/>
                    </a:cubicBezTo>
                    <a:cubicBezTo>
                      <a:pt x="7857" y="10870"/>
                      <a:pt x="7874" y="10694"/>
                      <a:pt x="7846" y="10527"/>
                    </a:cubicBezTo>
                    <a:lnTo>
                      <a:pt x="7813" y="10343"/>
                    </a:lnTo>
                    <a:lnTo>
                      <a:pt x="4801" y="10328"/>
                    </a:lnTo>
                    <a:lnTo>
                      <a:pt x="1784" y="10318"/>
                    </a:lnTo>
                    <a:lnTo>
                      <a:pt x="1799" y="10154"/>
                    </a:lnTo>
                    <a:cubicBezTo>
                      <a:pt x="1805" y="10064"/>
                      <a:pt x="1876" y="9855"/>
                      <a:pt x="1957" y="9688"/>
                    </a:cubicBezTo>
                    <a:lnTo>
                      <a:pt x="2106" y="9380"/>
                    </a:lnTo>
                    <a:lnTo>
                      <a:pt x="4561" y="9360"/>
                    </a:lnTo>
                    <a:lnTo>
                      <a:pt x="7022" y="9335"/>
                    </a:lnTo>
                    <a:lnTo>
                      <a:pt x="6815" y="9157"/>
                    </a:lnTo>
                    <a:cubicBezTo>
                      <a:pt x="6702" y="9060"/>
                      <a:pt x="6464" y="8879"/>
                      <a:pt x="6283" y="8750"/>
                    </a:cubicBezTo>
                    <a:lnTo>
                      <a:pt x="5952" y="8516"/>
                    </a:lnTo>
                    <a:lnTo>
                      <a:pt x="4518" y="8516"/>
                    </a:lnTo>
                    <a:cubicBezTo>
                      <a:pt x="3728" y="8516"/>
                      <a:pt x="3069" y="8500"/>
                      <a:pt x="3055" y="8477"/>
                    </a:cubicBezTo>
                    <a:cubicBezTo>
                      <a:pt x="3025" y="8425"/>
                      <a:pt x="3314" y="8174"/>
                      <a:pt x="3827" y="7812"/>
                    </a:cubicBezTo>
                    <a:lnTo>
                      <a:pt x="4221" y="7534"/>
                    </a:lnTo>
                    <a:lnTo>
                      <a:pt x="3688" y="7276"/>
                    </a:lnTo>
                    <a:cubicBezTo>
                      <a:pt x="3397" y="7134"/>
                      <a:pt x="3015" y="6935"/>
                      <a:pt x="2839" y="6829"/>
                    </a:cubicBezTo>
                    <a:cubicBezTo>
                      <a:pt x="2645" y="6711"/>
                      <a:pt x="2556" y="6664"/>
                      <a:pt x="2489" y="6665"/>
                    </a:cubicBezTo>
                    <a:close/>
                    <a:moveTo>
                      <a:pt x="12921" y="8938"/>
                    </a:moveTo>
                    <a:cubicBezTo>
                      <a:pt x="12227" y="8938"/>
                      <a:pt x="11846" y="9529"/>
                      <a:pt x="11846" y="10611"/>
                    </a:cubicBezTo>
                    <a:cubicBezTo>
                      <a:pt x="11846" y="11635"/>
                      <a:pt x="12129" y="12188"/>
                      <a:pt x="12710" y="12298"/>
                    </a:cubicBezTo>
                    <a:cubicBezTo>
                      <a:pt x="12966" y="12347"/>
                      <a:pt x="13176" y="12322"/>
                      <a:pt x="13419" y="12204"/>
                    </a:cubicBezTo>
                    <a:cubicBezTo>
                      <a:pt x="13787" y="12027"/>
                      <a:pt x="13968" y="11596"/>
                      <a:pt x="14005" y="10819"/>
                    </a:cubicBezTo>
                    <a:cubicBezTo>
                      <a:pt x="14063" y="9578"/>
                      <a:pt x="13693" y="8938"/>
                      <a:pt x="12921" y="8938"/>
                    </a:cubicBezTo>
                    <a:close/>
                    <a:moveTo>
                      <a:pt x="15693" y="8938"/>
                    </a:moveTo>
                    <a:cubicBezTo>
                      <a:pt x="15511" y="8938"/>
                      <a:pt x="15466" y="8953"/>
                      <a:pt x="15443" y="9028"/>
                    </a:cubicBezTo>
                    <a:cubicBezTo>
                      <a:pt x="15406" y="9148"/>
                      <a:pt x="14994" y="9528"/>
                      <a:pt x="14777" y="9643"/>
                    </a:cubicBezTo>
                    <a:cubicBezTo>
                      <a:pt x="14607" y="9733"/>
                      <a:pt x="14604" y="9738"/>
                      <a:pt x="14604" y="10015"/>
                    </a:cubicBezTo>
                    <a:cubicBezTo>
                      <a:pt x="14604" y="10352"/>
                      <a:pt x="14646" y="10366"/>
                      <a:pt x="15026" y="10159"/>
                    </a:cubicBezTo>
                    <a:cubicBezTo>
                      <a:pt x="15164" y="10084"/>
                      <a:pt x="15290" y="10035"/>
                      <a:pt x="15304" y="10050"/>
                    </a:cubicBezTo>
                    <a:cubicBezTo>
                      <a:pt x="15319" y="10065"/>
                      <a:pt x="15328" y="10566"/>
                      <a:pt x="15328" y="11167"/>
                    </a:cubicBezTo>
                    <a:lnTo>
                      <a:pt x="15328" y="12259"/>
                    </a:lnTo>
                    <a:lnTo>
                      <a:pt x="15621" y="12259"/>
                    </a:lnTo>
                    <a:lnTo>
                      <a:pt x="15918" y="12259"/>
                    </a:lnTo>
                    <a:lnTo>
                      <a:pt x="15918" y="10596"/>
                    </a:lnTo>
                    <a:lnTo>
                      <a:pt x="15918" y="8938"/>
                    </a:lnTo>
                    <a:lnTo>
                      <a:pt x="15693" y="8938"/>
                    </a:lnTo>
                    <a:close/>
                    <a:moveTo>
                      <a:pt x="17861" y="8943"/>
                    </a:moveTo>
                    <a:cubicBezTo>
                      <a:pt x="17541" y="8947"/>
                      <a:pt x="17352" y="9017"/>
                      <a:pt x="17160" y="9211"/>
                    </a:cubicBezTo>
                    <a:cubicBezTo>
                      <a:pt x="16914" y="9461"/>
                      <a:pt x="16812" y="9801"/>
                      <a:pt x="16786" y="10482"/>
                    </a:cubicBezTo>
                    <a:cubicBezTo>
                      <a:pt x="16745" y="11577"/>
                      <a:pt x="17009" y="12154"/>
                      <a:pt x="17616" y="12298"/>
                    </a:cubicBezTo>
                    <a:cubicBezTo>
                      <a:pt x="17844" y="12353"/>
                      <a:pt x="18106" y="12320"/>
                      <a:pt x="18345" y="12204"/>
                    </a:cubicBezTo>
                    <a:cubicBezTo>
                      <a:pt x="18763" y="12002"/>
                      <a:pt x="18973" y="11384"/>
                      <a:pt x="18935" y="10467"/>
                    </a:cubicBezTo>
                    <a:cubicBezTo>
                      <a:pt x="18892" y="9435"/>
                      <a:pt x="18541" y="8936"/>
                      <a:pt x="17861" y="8943"/>
                    </a:cubicBezTo>
                    <a:close/>
                    <a:moveTo>
                      <a:pt x="20978" y="8948"/>
                    </a:moveTo>
                    <a:cubicBezTo>
                      <a:pt x="20795" y="8936"/>
                      <a:pt x="20767" y="8946"/>
                      <a:pt x="20710" y="9057"/>
                    </a:cubicBezTo>
                    <a:cubicBezTo>
                      <a:pt x="20627" y="9217"/>
                      <a:pt x="20286" y="9527"/>
                      <a:pt x="20067" y="9643"/>
                    </a:cubicBezTo>
                    <a:cubicBezTo>
                      <a:pt x="19899" y="9732"/>
                      <a:pt x="19894" y="9739"/>
                      <a:pt x="19894" y="10015"/>
                    </a:cubicBezTo>
                    <a:cubicBezTo>
                      <a:pt x="19894" y="10352"/>
                      <a:pt x="19939" y="10363"/>
                      <a:pt x="20316" y="10154"/>
                    </a:cubicBezTo>
                    <a:cubicBezTo>
                      <a:pt x="20454" y="10078"/>
                      <a:pt x="20574" y="10029"/>
                      <a:pt x="20590" y="10045"/>
                    </a:cubicBezTo>
                    <a:cubicBezTo>
                      <a:pt x="20605" y="10061"/>
                      <a:pt x="20618" y="10570"/>
                      <a:pt x="20618" y="11172"/>
                    </a:cubicBezTo>
                    <a:lnTo>
                      <a:pt x="20618" y="12264"/>
                    </a:lnTo>
                    <a:lnTo>
                      <a:pt x="20901" y="12249"/>
                    </a:lnTo>
                    <a:lnTo>
                      <a:pt x="21184" y="12234"/>
                    </a:lnTo>
                    <a:lnTo>
                      <a:pt x="21184" y="10596"/>
                    </a:lnTo>
                    <a:lnTo>
                      <a:pt x="21184" y="8958"/>
                    </a:lnTo>
                    <a:lnTo>
                      <a:pt x="20978" y="8948"/>
                    </a:lnTo>
                    <a:close/>
                    <a:moveTo>
                      <a:pt x="17894" y="9484"/>
                    </a:moveTo>
                    <a:cubicBezTo>
                      <a:pt x="18054" y="9498"/>
                      <a:pt x="18207" y="9636"/>
                      <a:pt x="18278" y="9891"/>
                    </a:cubicBezTo>
                    <a:cubicBezTo>
                      <a:pt x="18339" y="10109"/>
                      <a:pt x="18350" y="11028"/>
                      <a:pt x="18297" y="11291"/>
                    </a:cubicBezTo>
                    <a:cubicBezTo>
                      <a:pt x="18277" y="11388"/>
                      <a:pt x="18200" y="11539"/>
                      <a:pt x="18124" y="11628"/>
                    </a:cubicBezTo>
                    <a:cubicBezTo>
                      <a:pt x="17833" y="11972"/>
                      <a:pt x="17502" y="11756"/>
                      <a:pt x="17405" y="11162"/>
                    </a:cubicBezTo>
                    <a:cubicBezTo>
                      <a:pt x="17340" y="10765"/>
                      <a:pt x="17375" y="10049"/>
                      <a:pt x="17467" y="9822"/>
                    </a:cubicBezTo>
                    <a:cubicBezTo>
                      <a:pt x="17566" y="9581"/>
                      <a:pt x="17734" y="9470"/>
                      <a:pt x="17894" y="9484"/>
                    </a:cubicBezTo>
                    <a:close/>
                    <a:moveTo>
                      <a:pt x="17856" y="13926"/>
                    </a:moveTo>
                    <a:cubicBezTo>
                      <a:pt x="17099" y="13926"/>
                      <a:pt x="16743" y="14542"/>
                      <a:pt x="16786" y="15768"/>
                    </a:cubicBezTo>
                    <a:cubicBezTo>
                      <a:pt x="16817" y="16631"/>
                      <a:pt x="16989" y="17015"/>
                      <a:pt x="17429" y="17222"/>
                    </a:cubicBezTo>
                    <a:cubicBezTo>
                      <a:pt x="17533" y="17271"/>
                      <a:pt x="17717" y="17311"/>
                      <a:pt x="17851" y="17311"/>
                    </a:cubicBezTo>
                    <a:cubicBezTo>
                      <a:pt x="18621" y="17315"/>
                      <a:pt x="18995" y="16654"/>
                      <a:pt x="18935" y="15396"/>
                    </a:cubicBezTo>
                    <a:cubicBezTo>
                      <a:pt x="18887" y="14397"/>
                      <a:pt x="18541" y="13926"/>
                      <a:pt x="17856" y="13926"/>
                    </a:cubicBezTo>
                    <a:close/>
                    <a:moveTo>
                      <a:pt x="15702" y="13991"/>
                    </a:moveTo>
                    <a:cubicBezTo>
                      <a:pt x="15504" y="13994"/>
                      <a:pt x="15478" y="14010"/>
                      <a:pt x="15352" y="14189"/>
                    </a:cubicBezTo>
                    <a:cubicBezTo>
                      <a:pt x="15277" y="14296"/>
                      <a:pt x="15079" y="14480"/>
                      <a:pt x="14911" y="14596"/>
                    </a:cubicBezTo>
                    <a:lnTo>
                      <a:pt x="14604" y="14810"/>
                    </a:lnTo>
                    <a:lnTo>
                      <a:pt x="14604" y="15078"/>
                    </a:lnTo>
                    <a:cubicBezTo>
                      <a:pt x="14604" y="15401"/>
                      <a:pt x="14632" y="15412"/>
                      <a:pt x="15012" y="15212"/>
                    </a:cubicBezTo>
                    <a:cubicBezTo>
                      <a:pt x="15155" y="15136"/>
                      <a:pt x="15289" y="15087"/>
                      <a:pt x="15304" y="15103"/>
                    </a:cubicBezTo>
                    <a:cubicBezTo>
                      <a:pt x="15319" y="15118"/>
                      <a:pt x="15328" y="15606"/>
                      <a:pt x="15328" y="16190"/>
                    </a:cubicBezTo>
                    <a:cubicBezTo>
                      <a:pt x="15328" y="16773"/>
                      <a:pt x="15341" y="17264"/>
                      <a:pt x="15357" y="17282"/>
                    </a:cubicBezTo>
                    <a:cubicBezTo>
                      <a:pt x="15374" y="17299"/>
                      <a:pt x="15509" y="17311"/>
                      <a:pt x="15654" y="17311"/>
                    </a:cubicBezTo>
                    <a:lnTo>
                      <a:pt x="15918" y="17311"/>
                    </a:lnTo>
                    <a:lnTo>
                      <a:pt x="15918" y="15654"/>
                    </a:lnTo>
                    <a:lnTo>
                      <a:pt x="15918" y="13991"/>
                    </a:lnTo>
                    <a:lnTo>
                      <a:pt x="15702" y="13991"/>
                    </a:lnTo>
                    <a:close/>
                    <a:moveTo>
                      <a:pt x="20983" y="13991"/>
                    </a:moveTo>
                    <a:cubicBezTo>
                      <a:pt x="20858" y="13991"/>
                      <a:pt x="20753" y="14007"/>
                      <a:pt x="20753" y="14031"/>
                    </a:cubicBezTo>
                    <a:cubicBezTo>
                      <a:pt x="20753" y="14109"/>
                      <a:pt x="20356" y="14499"/>
                      <a:pt x="20124" y="14646"/>
                    </a:cubicBezTo>
                    <a:lnTo>
                      <a:pt x="19894" y="14795"/>
                    </a:lnTo>
                    <a:lnTo>
                      <a:pt x="19894" y="15073"/>
                    </a:lnTo>
                    <a:cubicBezTo>
                      <a:pt x="19894" y="15403"/>
                      <a:pt x="19916" y="15406"/>
                      <a:pt x="20297" y="15207"/>
                    </a:cubicBezTo>
                    <a:cubicBezTo>
                      <a:pt x="20443" y="15131"/>
                      <a:pt x="20574" y="15087"/>
                      <a:pt x="20590" y="15103"/>
                    </a:cubicBezTo>
                    <a:cubicBezTo>
                      <a:pt x="20605" y="15119"/>
                      <a:pt x="20618" y="15623"/>
                      <a:pt x="20618" y="16224"/>
                    </a:cubicBezTo>
                    <a:lnTo>
                      <a:pt x="20618" y="17316"/>
                    </a:lnTo>
                    <a:lnTo>
                      <a:pt x="20901" y="17306"/>
                    </a:lnTo>
                    <a:lnTo>
                      <a:pt x="21184" y="17292"/>
                    </a:lnTo>
                    <a:lnTo>
                      <a:pt x="21194" y="15639"/>
                    </a:lnTo>
                    <a:lnTo>
                      <a:pt x="21208" y="13991"/>
                    </a:lnTo>
                    <a:lnTo>
                      <a:pt x="20983" y="13991"/>
                    </a:lnTo>
                    <a:close/>
                    <a:moveTo>
                      <a:pt x="13280" y="13996"/>
                    </a:moveTo>
                    <a:cubicBezTo>
                      <a:pt x="13188" y="14004"/>
                      <a:pt x="13140" y="14055"/>
                      <a:pt x="12993" y="14224"/>
                    </a:cubicBezTo>
                    <a:cubicBezTo>
                      <a:pt x="12878" y="14356"/>
                      <a:pt x="12663" y="14549"/>
                      <a:pt x="12518" y="14651"/>
                    </a:cubicBezTo>
                    <a:cubicBezTo>
                      <a:pt x="12255" y="14836"/>
                      <a:pt x="12254" y="14835"/>
                      <a:pt x="12254" y="15068"/>
                    </a:cubicBezTo>
                    <a:cubicBezTo>
                      <a:pt x="12254" y="15379"/>
                      <a:pt x="12328" y="15406"/>
                      <a:pt x="12676" y="15217"/>
                    </a:cubicBezTo>
                    <a:cubicBezTo>
                      <a:pt x="12825" y="15136"/>
                      <a:pt x="12962" y="15080"/>
                      <a:pt x="12983" y="15093"/>
                    </a:cubicBezTo>
                    <a:cubicBezTo>
                      <a:pt x="13004" y="15106"/>
                      <a:pt x="13021" y="15615"/>
                      <a:pt x="13021" y="16219"/>
                    </a:cubicBezTo>
                    <a:lnTo>
                      <a:pt x="13021" y="17316"/>
                    </a:lnTo>
                    <a:lnTo>
                      <a:pt x="13304" y="17306"/>
                    </a:lnTo>
                    <a:lnTo>
                      <a:pt x="13587" y="17292"/>
                    </a:lnTo>
                    <a:lnTo>
                      <a:pt x="13587" y="15654"/>
                    </a:lnTo>
                    <a:lnTo>
                      <a:pt x="13587" y="14016"/>
                    </a:lnTo>
                    <a:lnTo>
                      <a:pt x="13396" y="14001"/>
                    </a:lnTo>
                    <a:cubicBezTo>
                      <a:pt x="13350" y="13997"/>
                      <a:pt x="13311" y="13993"/>
                      <a:pt x="13280" y="13996"/>
                    </a:cubicBezTo>
                    <a:close/>
                    <a:moveTo>
                      <a:pt x="2350" y="16195"/>
                    </a:moveTo>
                    <a:lnTo>
                      <a:pt x="2014" y="16473"/>
                    </a:lnTo>
                    <a:cubicBezTo>
                      <a:pt x="1619" y="16802"/>
                      <a:pt x="1193" y="17275"/>
                      <a:pt x="940" y="17659"/>
                    </a:cubicBezTo>
                    <a:cubicBezTo>
                      <a:pt x="410" y="18464"/>
                      <a:pt x="43" y="19629"/>
                      <a:pt x="43" y="20528"/>
                    </a:cubicBezTo>
                    <a:cubicBezTo>
                      <a:pt x="43" y="21046"/>
                      <a:pt x="199" y="21318"/>
                      <a:pt x="571" y="21456"/>
                    </a:cubicBezTo>
                    <a:cubicBezTo>
                      <a:pt x="867" y="21565"/>
                      <a:pt x="1141" y="21524"/>
                      <a:pt x="1415" y="21327"/>
                    </a:cubicBezTo>
                    <a:cubicBezTo>
                      <a:pt x="1599" y="21194"/>
                      <a:pt x="1674" y="21006"/>
                      <a:pt x="1746" y="20503"/>
                    </a:cubicBezTo>
                    <a:cubicBezTo>
                      <a:pt x="1870" y="19634"/>
                      <a:pt x="2135" y="18932"/>
                      <a:pt x="2528" y="18448"/>
                    </a:cubicBezTo>
                    <a:cubicBezTo>
                      <a:pt x="2803" y="18109"/>
                      <a:pt x="3370" y="17623"/>
                      <a:pt x="3808" y="17351"/>
                    </a:cubicBezTo>
                    <a:cubicBezTo>
                      <a:pt x="3976" y="17247"/>
                      <a:pt x="4115" y="17153"/>
                      <a:pt x="4115" y="17143"/>
                    </a:cubicBezTo>
                    <a:cubicBezTo>
                      <a:pt x="4115" y="17133"/>
                      <a:pt x="3887" y="17012"/>
                      <a:pt x="3607" y="16875"/>
                    </a:cubicBezTo>
                    <a:cubicBezTo>
                      <a:pt x="3327" y="16737"/>
                      <a:pt x="2930" y="16531"/>
                      <a:pt x="2724" y="16413"/>
                    </a:cubicBezTo>
                    <a:lnTo>
                      <a:pt x="2350" y="16195"/>
                    </a:lnTo>
                    <a:close/>
                    <a:moveTo>
                      <a:pt x="15165" y="18115"/>
                    </a:moveTo>
                    <a:cubicBezTo>
                      <a:pt x="14886" y="18137"/>
                      <a:pt x="14617" y="18275"/>
                      <a:pt x="14451" y="18522"/>
                    </a:cubicBezTo>
                    <a:cubicBezTo>
                      <a:pt x="13998" y="19199"/>
                      <a:pt x="14099" y="20918"/>
                      <a:pt x="14614" y="21297"/>
                    </a:cubicBezTo>
                    <a:cubicBezTo>
                      <a:pt x="14690" y="21353"/>
                      <a:pt x="14826" y="21427"/>
                      <a:pt x="14916" y="21461"/>
                    </a:cubicBezTo>
                    <a:cubicBezTo>
                      <a:pt x="15285" y="21597"/>
                      <a:pt x="15675" y="21509"/>
                      <a:pt x="15947" y="21227"/>
                    </a:cubicBezTo>
                    <a:cubicBezTo>
                      <a:pt x="16223" y="20941"/>
                      <a:pt x="16326" y="20561"/>
                      <a:pt x="16326" y="19818"/>
                    </a:cubicBezTo>
                    <a:cubicBezTo>
                      <a:pt x="16326" y="19074"/>
                      <a:pt x="16223" y="18694"/>
                      <a:pt x="15947" y="18408"/>
                    </a:cubicBezTo>
                    <a:cubicBezTo>
                      <a:pt x="15736" y="18190"/>
                      <a:pt x="15445" y="18094"/>
                      <a:pt x="15165" y="18115"/>
                    </a:cubicBezTo>
                    <a:close/>
                    <a:moveTo>
                      <a:pt x="13391" y="18155"/>
                    </a:moveTo>
                    <a:cubicBezTo>
                      <a:pt x="13244" y="18155"/>
                      <a:pt x="13193" y="18185"/>
                      <a:pt x="13007" y="18408"/>
                    </a:cubicBezTo>
                    <a:cubicBezTo>
                      <a:pt x="12890" y="18548"/>
                      <a:pt x="12676" y="18745"/>
                      <a:pt x="12527" y="18840"/>
                    </a:cubicBezTo>
                    <a:cubicBezTo>
                      <a:pt x="12258" y="19012"/>
                      <a:pt x="12254" y="19012"/>
                      <a:pt x="12254" y="19232"/>
                    </a:cubicBezTo>
                    <a:cubicBezTo>
                      <a:pt x="12254" y="19572"/>
                      <a:pt x="12326" y="19601"/>
                      <a:pt x="12681" y="19406"/>
                    </a:cubicBezTo>
                    <a:cubicBezTo>
                      <a:pt x="12843" y="19317"/>
                      <a:pt x="12984" y="19258"/>
                      <a:pt x="12997" y="19272"/>
                    </a:cubicBezTo>
                    <a:cubicBezTo>
                      <a:pt x="13011" y="19286"/>
                      <a:pt x="13021" y="19782"/>
                      <a:pt x="13021" y="20379"/>
                    </a:cubicBezTo>
                    <a:cubicBezTo>
                      <a:pt x="13021" y="20975"/>
                      <a:pt x="13034" y="21478"/>
                      <a:pt x="13050" y="21495"/>
                    </a:cubicBezTo>
                    <a:cubicBezTo>
                      <a:pt x="13067" y="21513"/>
                      <a:pt x="13189" y="21525"/>
                      <a:pt x="13319" y="21525"/>
                    </a:cubicBezTo>
                    <a:cubicBezTo>
                      <a:pt x="13493" y="21525"/>
                      <a:pt x="13562" y="21505"/>
                      <a:pt x="13583" y="21451"/>
                    </a:cubicBezTo>
                    <a:cubicBezTo>
                      <a:pt x="13598" y="21410"/>
                      <a:pt x="13611" y="20683"/>
                      <a:pt x="13611" y="19838"/>
                    </a:cubicBezTo>
                    <a:cubicBezTo>
                      <a:pt x="13611" y="18993"/>
                      <a:pt x="13598" y="18270"/>
                      <a:pt x="13583" y="18230"/>
                    </a:cubicBezTo>
                    <a:cubicBezTo>
                      <a:pt x="13564" y="18181"/>
                      <a:pt x="13502" y="18155"/>
                      <a:pt x="13391" y="18155"/>
                    </a:cubicBezTo>
                    <a:close/>
                    <a:moveTo>
                      <a:pt x="18316" y="18155"/>
                    </a:moveTo>
                    <a:cubicBezTo>
                      <a:pt x="18170" y="18155"/>
                      <a:pt x="18123" y="18185"/>
                      <a:pt x="17937" y="18408"/>
                    </a:cubicBezTo>
                    <a:cubicBezTo>
                      <a:pt x="17820" y="18548"/>
                      <a:pt x="17602" y="18745"/>
                      <a:pt x="17453" y="18840"/>
                    </a:cubicBezTo>
                    <a:lnTo>
                      <a:pt x="17184" y="19009"/>
                    </a:lnTo>
                    <a:lnTo>
                      <a:pt x="17184" y="19257"/>
                    </a:lnTo>
                    <a:cubicBezTo>
                      <a:pt x="17184" y="19581"/>
                      <a:pt x="17250" y="19602"/>
                      <a:pt x="17616" y="19401"/>
                    </a:cubicBezTo>
                    <a:cubicBezTo>
                      <a:pt x="17774" y="19314"/>
                      <a:pt x="17915" y="19258"/>
                      <a:pt x="17928" y="19272"/>
                    </a:cubicBezTo>
                    <a:cubicBezTo>
                      <a:pt x="17941" y="19286"/>
                      <a:pt x="17952" y="19795"/>
                      <a:pt x="17952" y="20408"/>
                    </a:cubicBezTo>
                    <a:lnTo>
                      <a:pt x="17952" y="21525"/>
                    </a:lnTo>
                    <a:lnTo>
                      <a:pt x="18220" y="21525"/>
                    </a:lnTo>
                    <a:cubicBezTo>
                      <a:pt x="18422" y="21525"/>
                      <a:pt x="18492" y="21507"/>
                      <a:pt x="18513" y="21451"/>
                    </a:cubicBezTo>
                    <a:cubicBezTo>
                      <a:pt x="18528" y="21410"/>
                      <a:pt x="18542" y="20683"/>
                      <a:pt x="18542" y="19838"/>
                    </a:cubicBezTo>
                    <a:cubicBezTo>
                      <a:pt x="18542" y="18993"/>
                      <a:pt x="18528" y="18270"/>
                      <a:pt x="18513" y="18230"/>
                    </a:cubicBezTo>
                    <a:cubicBezTo>
                      <a:pt x="18495" y="18181"/>
                      <a:pt x="18427" y="18155"/>
                      <a:pt x="18316" y="18155"/>
                    </a:cubicBezTo>
                    <a:close/>
                    <a:moveTo>
                      <a:pt x="20911" y="18160"/>
                    </a:moveTo>
                    <a:cubicBezTo>
                      <a:pt x="20823" y="18173"/>
                      <a:pt x="20760" y="18239"/>
                      <a:pt x="20575" y="18448"/>
                    </a:cubicBezTo>
                    <a:cubicBezTo>
                      <a:pt x="20430" y="18612"/>
                      <a:pt x="20214" y="18797"/>
                      <a:pt x="20100" y="18860"/>
                    </a:cubicBezTo>
                    <a:lnTo>
                      <a:pt x="19894" y="18974"/>
                    </a:lnTo>
                    <a:lnTo>
                      <a:pt x="19894" y="19242"/>
                    </a:lnTo>
                    <a:cubicBezTo>
                      <a:pt x="19894" y="19389"/>
                      <a:pt x="19914" y="19520"/>
                      <a:pt x="19937" y="19535"/>
                    </a:cubicBezTo>
                    <a:cubicBezTo>
                      <a:pt x="19986" y="19566"/>
                      <a:pt x="20162" y="19490"/>
                      <a:pt x="20398" y="19341"/>
                    </a:cubicBezTo>
                    <a:cubicBezTo>
                      <a:pt x="20488" y="19284"/>
                      <a:pt x="20574" y="19251"/>
                      <a:pt x="20590" y="19267"/>
                    </a:cubicBezTo>
                    <a:cubicBezTo>
                      <a:pt x="20605" y="19283"/>
                      <a:pt x="20618" y="19782"/>
                      <a:pt x="20618" y="20379"/>
                    </a:cubicBezTo>
                    <a:cubicBezTo>
                      <a:pt x="20618" y="20975"/>
                      <a:pt x="20634" y="21477"/>
                      <a:pt x="20652" y="21495"/>
                    </a:cubicBezTo>
                    <a:cubicBezTo>
                      <a:pt x="20670" y="21514"/>
                      <a:pt x="20797" y="21523"/>
                      <a:pt x="20935" y="21515"/>
                    </a:cubicBezTo>
                    <a:lnTo>
                      <a:pt x="21184" y="21500"/>
                    </a:lnTo>
                    <a:lnTo>
                      <a:pt x="21184" y="19838"/>
                    </a:lnTo>
                    <a:lnTo>
                      <a:pt x="21184" y="18180"/>
                    </a:lnTo>
                    <a:lnTo>
                      <a:pt x="21012" y="18165"/>
                    </a:lnTo>
                    <a:cubicBezTo>
                      <a:pt x="20971" y="18162"/>
                      <a:pt x="20940" y="18156"/>
                      <a:pt x="20911" y="1816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5" name="Shape 280"/>
            <p:cNvSpPr/>
            <p:nvPr/>
          </p:nvSpPr>
          <p:spPr>
            <a:xfrm>
              <a:off x="4585419" y="4004742"/>
              <a:ext cx="2273636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400">
                  <a:solidFill>
                    <a:srgbClr val="53585F"/>
                  </a:solidFill>
                </a:defRPr>
              </a:lvl1pPr>
            </a:lstStyle>
            <a:p>
              <a:r>
                <a:rPr>
                  <a:latin typeface="+mn-lt"/>
                </a:rPr>
                <a:t>Benign PDFs</a:t>
              </a:r>
            </a:p>
          </p:txBody>
        </p:sp>
        <p:sp>
          <p:nvSpPr>
            <p:cNvPr id="66" name="Shape 281"/>
            <p:cNvSpPr/>
            <p:nvPr/>
          </p:nvSpPr>
          <p:spPr>
            <a:xfrm>
              <a:off x="2739800" y="4338365"/>
              <a:ext cx="2587247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400">
                  <a:solidFill>
                    <a:srgbClr val="53585F"/>
                  </a:solidFill>
                </a:defRPr>
              </a:lvl1pPr>
            </a:lstStyle>
            <a:p>
              <a:r>
                <a:rPr>
                  <a:latin typeface="+mn-lt"/>
                </a:rPr>
                <a:t>Malicious PDF</a:t>
              </a:r>
            </a:p>
          </p:txBody>
        </p:sp>
        <p:grpSp>
          <p:nvGrpSpPr>
            <p:cNvPr id="67" name="Group 288"/>
            <p:cNvGrpSpPr/>
            <p:nvPr/>
          </p:nvGrpSpPr>
          <p:grpSpPr>
            <a:xfrm>
              <a:off x="4846183" y="5548769"/>
              <a:ext cx="2188350" cy="2195960"/>
              <a:chOff x="0" y="0"/>
              <a:chExt cx="2188348" cy="2195959"/>
            </a:xfrm>
          </p:grpSpPr>
          <p:sp>
            <p:nvSpPr>
              <p:cNvPr id="108" name="Shape 283"/>
              <p:cNvSpPr/>
              <p:nvPr/>
            </p:nvSpPr>
            <p:spPr>
              <a:xfrm>
                <a:off x="58107" y="0"/>
                <a:ext cx="2016378" cy="2016377"/>
              </a:xfrm>
              <a:prstGeom prst="rect">
                <a:avLst/>
              </a:prstGeom>
              <a:solidFill>
                <a:srgbClr val="FFFFFF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pic>
            <p:nvPicPr>
              <p:cNvPr id="109" name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14033" b="7961"/>
              <a:stretch>
                <a:fillRect/>
              </a:stretch>
            </p:blipFill>
            <p:spPr>
              <a:xfrm rot="540000">
                <a:off x="97410" y="761841"/>
                <a:ext cx="1255520" cy="13441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0" name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1240000">
                <a:off x="346645" y="107829"/>
                <a:ext cx="1001011" cy="10010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1" name="Shape 286"/>
              <p:cNvSpPr/>
              <p:nvPr/>
            </p:nvSpPr>
            <p:spPr>
              <a:xfrm rot="20100000">
                <a:off x="955122" y="597822"/>
                <a:ext cx="1202564" cy="4117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01011001101</a:t>
                </a:r>
              </a:p>
            </p:txBody>
          </p:sp>
          <p:pic>
            <p:nvPicPr>
              <p:cNvPr id="112" name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0160000">
                <a:off x="975573" y="906248"/>
                <a:ext cx="1001012" cy="10010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Shape 296"/>
            <p:cNvSpPr/>
            <p:nvPr/>
          </p:nvSpPr>
          <p:spPr>
            <a:xfrm>
              <a:off x="2872961" y="6012646"/>
              <a:ext cx="149496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>
                  <a:latin typeface="+mn-lt"/>
                </a:rPr>
                <a:t>Variants</a:t>
              </a:r>
            </a:p>
          </p:txBody>
        </p:sp>
        <p:sp>
          <p:nvSpPr>
            <p:cNvPr id="69" name="Shape 307"/>
            <p:cNvSpPr/>
            <p:nvPr/>
          </p:nvSpPr>
          <p:spPr>
            <a:xfrm>
              <a:off x="4066439" y="5009439"/>
              <a:ext cx="1" cy="892860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 sz="3200"/>
            </a:p>
          </p:txBody>
        </p:sp>
        <p:sp>
          <p:nvSpPr>
            <p:cNvPr id="70" name="Shape 2048"/>
            <p:cNvSpPr/>
            <p:nvPr/>
          </p:nvSpPr>
          <p:spPr>
            <a:xfrm>
              <a:off x="5813357" y="4607659"/>
              <a:ext cx="1" cy="892860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 sz="3200">
                <a:latin typeface="+mn-lt"/>
              </a:endParaRPr>
            </a:p>
          </p:txBody>
        </p:sp>
        <p:grpSp>
          <p:nvGrpSpPr>
            <p:cNvPr id="71" name="Group 2051"/>
            <p:cNvGrpSpPr/>
            <p:nvPr/>
          </p:nvGrpSpPr>
          <p:grpSpPr>
            <a:xfrm>
              <a:off x="3122829" y="6041048"/>
              <a:ext cx="1885383" cy="1885383"/>
              <a:chOff x="0" y="0"/>
              <a:chExt cx="1885382" cy="1885382"/>
            </a:xfrm>
          </p:grpSpPr>
          <p:sp>
            <p:nvSpPr>
              <p:cNvPr id="106" name="Shape 2049"/>
              <p:cNvSpPr/>
              <p:nvPr/>
            </p:nvSpPr>
            <p:spPr>
              <a:xfrm>
                <a:off x="0" y="0"/>
                <a:ext cx="1885383" cy="1885383"/>
              </a:xfrm>
              <a:prstGeom prst="rect">
                <a:avLst/>
              </a:prstGeom>
              <a:solidFill>
                <a:srgbClr val="FFFFFF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3200">
                  <a:latin typeface="+mn-lt"/>
                </a:endParaRPr>
              </a:p>
            </p:txBody>
          </p:sp>
          <p:pic>
            <p:nvPicPr>
              <p:cNvPr id="107" name="pasted-image-filte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3320" t="5080" r="3416" b="5074"/>
              <a:stretch>
                <a:fillRect/>
              </a:stretch>
            </p:blipFill>
            <p:spPr>
              <a:xfrm>
                <a:off x="62025" y="95250"/>
                <a:ext cx="1786732" cy="1721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26" extrusionOk="0">
                    <a:moveTo>
                      <a:pt x="17880" y="0"/>
                    </a:moveTo>
                    <a:cubicBezTo>
                      <a:pt x="17320" y="-2"/>
                      <a:pt x="16952" y="365"/>
                      <a:pt x="16820" y="1062"/>
                    </a:cubicBezTo>
                    <a:cubicBezTo>
                      <a:pt x="16745" y="1457"/>
                      <a:pt x="16783" y="2330"/>
                      <a:pt x="16892" y="2665"/>
                    </a:cubicBezTo>
                    <a:cubicBezTo>
                      <a:pt x="16990" y="2966"/>
                      <a:pt x="17278" y="3297"/>
                      <a:pt x="17506" y="3365"/>
                    </a:cubicBezTo>
                    <a:cubicBezTo>
                      <a:pt x="18085" y="3537"/>
                      <a:pt x="18594" y="3274"/>
                      <a:pt x="18815" y="2690"/>
                    </a:cubicBezTo>
                    <a:cubicBezTo>
                      <a:pt x="18910" y="2439"/>
                      <a:pt x="18921" y="2334"/>
                      <a:pt x="18921" y="1707"/>
                    </a:cubicBezTo>
                    <a:cubicBezTo>
                      <a:pt x="18920" y="952"/>
                      <a:pt x="18880" y="771"/>
                      <a:pt x="18647" y="407"/>
                    </a:cubicBezTo>
                    <a:cubicBezTo>
                      <a:pt x="18510" y="192"/>
                      <a:pt x="18152" y="0"/>
                      <a:pt x="17880" y="0"/>
                    </a:cubicBezTo>
                    <a:close/>
                    <a:moveTo>
                      <a:pt x="15621" y="4"/>
                    </a:moveTo>
                    <a:cubicBezTo>
                      <a:pt x="15533" y="17"/>
                      <a:pt x="15470" y="83"/>
                      <a:pt x="15285" y="292"/>
                    </a:cubicBezTo>
                    <a:cubicBezTo>
                      <a:pt x="15140" y="457"/>
                      <a:pt x="14924" y="642"/>
                      <a:pt x="14810" y="704"/>
                    </a:cubicBezTo>
                    <a:lnTo>
                      <a:pt x="14604" y="818"/>
                    </a:lnTo>
                    <a:lnTo>
                      <a:pt x="14604" y="1086"/>
                    </a:lnTo>
                    <a:cubicBezTo>
                      <a:pt x="14604" y="1233"/>
                      <a:pt x="14624" y="1365"/>
                      <a:pt x="14647" y="1379"/>
                    </a:cubicBezTo>
                    <a:cubicBezTo>
                      <a:pt x="14696" y="1410"/>
                      <a:pt x="14872" y="1335"/>
                      <a:pt x="15108" y="1186"/>
                    </a:cubicBezTo>
                    <a:cubicBezTo>
                      <a:pt x="15198" y="1128"/>
                      <a:pt x="15284" y="1096"/>
                      <a:pt x="15300" y="1111"/>
                    </a:cubicBezTo>
                    <a:cubicBezTo>
                      <a:pt x="15315" y="1127"/>
                      <a:pt x="15328" y="1627"/>
                      <a:pt x="15328" y="2223"/>
                    </a:cubicBezTo>
                    <a:cubicBezTo>
                      <a:pt x="15328" y="2819"/>
                      <a:pt x="15344" y="3322"/>
                      <a:pt x="15362" y="3340"/>
                    </a:cubicBezTo>
                    <a:cubicBezTo>
                      <a:pt x="15380" y="3358"/>
                      <a:pt x="15507" y="3367"/>
                      <a:pt x="15645" y="3360"/>
                    </a:cubicBezTo>
                    <a:lnTo>
                      <a:pt x="15894" y="3345"/>
                    </a:lnTo>
                    <a:lnTo>
                      <a:pt x="15894" y="1682"/>
                    </a:lnTo>
                    <a:lnTo>
                      <a:pt x="15894" y="24"/>
                    </a:lnTo>
                    <a:lnTo>
                      <a:pt x="15722" y="9"/>
                    </a:lnTo>
                    <a:cubicBezTo>
                      <a:pt x="15681" y="6"/>
                      <a:pt x="15650" y="0"/>
                      <a:pt x="15621" y="4"/>
                    </a:cubicBezTo>
                    <a:close/>
                    <a:moveTo>
                      <a:pt x="20911" y="4"/>
                    </a:moveTo>
                    <a:cubicBezTo>
                      <a:pt x="20824" y="16"/>
                      <a:pt x="20765" y="78"/>
                      <a:pt x="20599" y="268"/>
                    </a:cubicBezTo>
                    <a:cubicBezTo>
                      <a:pt x="20468" y="417"/>
                      <a:pt x="20256" y="602"/>
                      <a:pt x="20129" y="680"/>
                    </a:cubicBezTo>
                    <a:lnTo>
                      <a:pt x="19899" y="818"/>
                    </a:lnTo>
                    <a:lnTo>
                      <a:pt x="19899" y="1082"/>
                    </a:lnTo>
                    <a:cubicBezTo>
                      <a:pt x="19898" y="1225"/>
                      <a:pt x="19908" y="1354"/>
                      <a:pt x="19923" y="1369"/>
                    </a:cubicBezTo>
                    <a:cubicBezTo>
                      <a:pt x="19960" y="1408"/>
                      <a:pt x="20202" y="1312"/>
                      <a:pt x="20398" y="1186"/>
                    </a:cubicBezTo>
                    <a:cubicBezTo>
                      <a:pt x="20488" y="1127"/>
                      <a:pt x="20574" y="1096"/>
                      <a:pt x="20590" y="1111"/>
                    </a:cubicBezTo>
                    <a:cubicBezTo>
                      <a:pt x="20605" y="1127"/>
                      <a:pt x="20618" y="1627"/>
                      <a:pt x="20618" y="2223"/>
                    </a:cubicBezTo>
                    <a:cubicBezTo>
                      <a:pt x="20618" y="2819"/>
                      <a:pt x="20634" y="3322"/>
                      <a:pt x="20652" y="3340"/>
                    </a:cubicBezTo>
                    <a:cubicBezTo>
                      <a:pt x="20670" y="3358"/>
                      <a:pt x="20797" y="3367"/>
                      <a:pt x="20935" y="3360"/>
                    </a:cubicBezTo>
                    <a:lnTo>
                      <a:pt x="21184" y="3345"/>
                    </a:lnTo>
                    <a:lnTo>
                      <a:pt x="21184" y="1682"/>
                    </a:lnTo>
                    <a:lnTo>
                      <a:pt x="21184" y="24"/>
                    </a:lnTo>
                    <a:lnTo>
                      <a:pt x="21012" y="9"/>
                    </a:lnTo>
                    <a:cubicBezTo>
                      <a:pt x="20971" y="6"/>
                      <a:pt x="20940" y="1"/>
                      <a:pt x="20911" y="4"/>
                    </a:cubicBezTo>
                    <a:close/>
                    <a:moveTo>
                      <a:pt x="9866" y="9"/>
                    </a:moveTo>
                    <a:cubicBezTo>
                      <a:pt x="9641" y="-3"/>
                      <a:pt x="9418" y="81"/>
                      <a:pt x="9237" y="253"/>
                    </a:cubicBezTo>
                    <a:cubicBezTo>
                      <a:pt x="9111" y="372"/>
                      <a:pt x="9060" y="474"/>
                      <a:pt x="8998" y="729"/>
                    </a:cubicBezTo>
                    <a:lnTo>
                      <a:pt x="8921" y="1052"/>
                    </a:lnTo>
                    <a:lnTo>
                      <a:pt x="5909" y="1062"/>
                    </a:lnTo>
                    <a:cubicBezTo>
                      <a:pt x="3595" y="1071"/>
                      <a:pt x="2892" y="1088"/>
                      <a:pt x="2892" y="1131"/>
                    </a:cubicBezTo>
                    <a:cubicBezTo>
                      <a:pt x="2892" y="1162"/>
                      <a:pt x="2977" y="1365"/>
                      <a:pt x="3079" y="1578"/>
                    </a:cubicBezTo>
                    <a:lnTo>
                      <a:pt x="3266" y="1965"/>
                    </a:lnTo>
                    <a:lnTo>
                      <a:pt x="5904" y="1965"/>
                    </a:lnTo>
                    <a:cubicBezTo>
                      <a:pt x="7688" y="1965"/>
                      <a:pt x="8551" y="1982"/>
                      <a:pt x="8571" y="2015"/>
                    </a:cubicBezTo>
                    <a:cubicBezTo>
                      <a:pt x="8587" y="2041"/>
                      <a:pt x="8478" y="2247"/>
                      <a:pt x="8331" y="2471"/>
                    </a:cubicBezTo>
                    <a:lnTo>
                      <a:pt x="8062" y="2878"/>
                    </a:lnTo>
                    <a:lnTo>
                      <a:pt x="6149" y="2888"/>
                    </a:lnTo>
                    <a:lnTo>
                      <a:pt x="4230" y="2903"/>
                    </a:lnTo>
                    <a:lnTo>
                      <a:pt x="4412" y="3027"/>
                    </a:lnTo>
                    <a:cubicBezTo>
                      <a:pt x="4511" y="3097"/>
                      <a:pt x="4824" y="3299"/>
                      <a:pt x="5108" y="3474"/>
                    </a:cubicBezTo>
                    <a:lnTo>
                      <a:pt x="5621" y="3791"/>
                    </a:lnTo>
                    <a:lnTo>
                      <a:pt x="6312" y="3791"/>
                    </a:lnTo>
                    <a:cubicBezTo>
                      <a:pt x="6725" y="3791"/>
                      <a:pt x="7014" y="3808"/>
                      <a:pt x="7031" y="3836"/>
                    </a:cubicBezTo>
                    <a:cubicBezTo>
                      <a:pt x="7047" y="3862"/>
                      <a:pt x="6937" y="3963"/>
                      <a:pt x="6787" y="4059"/>
                    </a:cubicBezTo>
                    <a:cubicBezTo>
                      <a:pt x="6636" y="4156"/>
                      <a:pt x="6513" y="4245"/>
                      <a:pt x="6513" y="4258"/>
                    </a:cubicBezTo>
                    <a:cubicBezTo>
                      <a:pt x="6513" y="4271"/>
                      <a:pt x="6659" y="4361"/>
                      <a:pt x="6839" y="4457"/>
                    </a:cubicBezTo>
                    <a:cubicBezTo>
                      <a:pt x="7019" y="4552"/>
                      <a:pt x="7391" y="4765"/>
                      <a:pt x="7664" y="4933"/>
                    </a:cubicBezTo>
                    <a:cubicBezTo>
                      <a:pt x="7938" y="5101"/>
                      <a:pt x="8179" y="5240"/>
                      <a:pt x="8197" y="5241"/>
                    </a:cubicBezTo>
                    <a:cubicBezTo>
                      <a:pt x="8262" y="5242"/>
                      <a:pt x="9025" y="4538"/>
                      <a:pt x="9233" y="4288"/>
                    </a:cubicBezTo>
                    <a:cubicBezTo>
                      <a:pt x="9954" y="3417"/>
                      <a:pt x="10390" y="2562"/>
                      <a:pt x="10585" y="1613"/>
                    </a:cubicBezTo>
                    <a:cubicBezTo>
                      <a:pt x="10776" y="684"/>
                      <a:pt x="10633" y="246"/>
                      <a:pt x="10086" y="54"/>
                    </a:cubicBezTo>
                    <a:cubicBezTo>
                      <a:pt x="10012" y="28"/>
                      <a:pt x="9940" y="14"/>
                      <a:pt x="9866" y="9"/>
                    </a:cubicBezTo>
                    <a:close/>
                    <a:moveTo>
                      <a:pt x="777" y="14"/>
                    </a:moveTo>
                    <a:cubicBezTo>
                      <a:pt x="487" y="38"/>
                      <a:pt x="218" y="208"/>
                      <a:pt x="86" y="476"/>
                    </a:cubicBezTo>
                    <a:cubicBezTo>
                      <a:pt x="1" y="650"/>
                      <a:pt x="-8" y="725"/>
                      <a:pt x="14" y="1096"/>
                    </a:cubicBezTo>
                    <a:cubicBezTo>
                      <a:pt x="92" y="2373"/>
                      <a:pt x="921" y="3935"/>
                      <a:pt x="2029" y="4888"/>
                    </a:cubicBezTo>
                    <a:cubicBezTo>
                      <a:pt x="2512" y="5304"/>
                      <a:pt x="2907" y="5564"/>
                      <a:pt x="3789" y="6040"/>
                    </a:cubicBezTo>
                    <a:cubicBezTo>
                      <a:pt x="5790" y="7120"/>
                      <a:pt x="6373" y="7460"/>
                      <a:pt x="7026" y="7946"/>
                    </a:cubicBezTo>
                    <a:cubicBezTo>
                      <a:pt x="7828" y="8542"/>
                      <a:pt x="8543" y="9293"/>
                      <a:pt x="8753" y="9757"/>
                    </a:cubicBezTo>
                    <a:cubicBezTo>
                      <a:pt x="9071" y="10460"/>
                      <a:pt x="8969" y="11484"/>
                      <a:pt x="8508" y="12194"/>
                    </a:cubicBezTo>
                    <a:cubicBezTo>
                      <a:pt x="8285" y="12538"/>
                      <a:pt x="7595" y="13173"/>
                      <a:pt x="7026" y="13564"/>
                    </a:cubicBezTo>
                    <a:lnTo>
                      <a:pt x="6566" y="13882"/>
                    </a:lnTo>
                    <a:lnTo>
                      <a:pt x="6926" y="14065"/>
                    </a:lnTo>
                    <a:cubicBezTo>
                      <a:pt x="7125" y="14166"/>
                      <a:pt x="7505" y="14378"/>
                      <a:pt x="7770" y="14537"/>
                    </a:cubicBezTo>
                    <a:cubicBezTo>
                      <a:pt x="8034" y="14696"/>
                      <a:pt x="8267" y="14828"/>
                      <a:pt x="8283" y="14830"/>
                    </a:cubicBezTo>
                    <a:cubicBezTo>
                      <a:pt x="8345" y="14836"/>
                      <a:pt x="8865" y="14384"/>
                      <a:pt x="9300" y="13946"/>
                    </a:cubicBezTo>
                    <a:cubicBezTo>
                      <a:pt x="10018" y="13223"/>
                      <a:pt x="10394" y="12552"/>
                      <a:pt x="10590" y="11638"/>
                    </a:cubicBezTo>
                    <a:cubicBezTo>
                      <a:pt x="10665" y="11286"/>
                      <a:pt x="10675" y="11095"/>
                      <a:pt x="10657" y="10596"/>
                    </a:cubicBezTo>
                    <a:cubicBezTo>
                      <a:pt x="10620" y="9565"/>
                      <a:pt x="10368" y="8877"/>
                      <a:pt x="9731" y="8090"/>
                    </a:cubicBezTo>
                    <a:cubicBezTo>
                      <a:pt x="8832" y="6978"/>
                      <a:pt x="7625" y="6099"/>
                      <a:pt x="5247" y="4819"/>
                    </a:cubicBezTo>
                    <a:cubicBezTo>
                      <a:pt x="3682" y="3977"/>
                      <a:pt x="3617" y="3933"/>
                      <a:pt x="3070" y="3370"/>
                    </a:cubicBezTo>
                    <a:cubicBezTo>
                      <a:pt x="2308" y="2585"/>
                      <a:pt x="1826" y="1739"/>
                      <a:pt x="1712" y="977"/>
                    </a:cubicBezTo>
                    <a:cubicBezTo>
                      <a:pt x="1627" y="407"/>
                      <a:pt x="1451" y="145"/>
                      <a:pt x="1070" y="39"/>
                    </a:cubicBezTo>
                    <a:cubicBezTo>
                      <a:pt x="973" y="12"/>
                      <a:pt x="874" y="7"/>
                      <a:pt x="777" y="14"/>
                    </a:cubicBezTo>
                    <a:close/>
                    <a:moveTo>
                      <a:pt x="12964" y="14"/>
                    </a:moveTo>
                    <a:cubicBezTo>
                      <a:pt x="12718" y="3"/>
                      <a:pt x="12469" y="68"/>
                      <a:pt x="12297" y="218"/>
                    </a:cubicBezTo>
                    <a:cubicBezTo>
                      <a:pt x="12007" y="471"/>
                      <a:pt x="11846" y="998"/>
                      <a:pt x="11846" y="1707"/>
                    </a:cubicBezTo>
                    <a:cubicBezTo>
                      <a:pt x="11846" y="2631"/>
                      <a:pt x="12096" y="3179"/>
                      <a:pt x="12595" y="3360"/>
                    </a:cubicBezTo>
                    <a:cubicBezTo>
                      <a:pt x="12778" y="3426"/>
                      <a:pt x="13065" y="3429"/>
                      <a:pt x="13252" y="3365"/>
                    </a:cubicBezTo>
                    <a:cubicBezTo>
                      <a:pt x="13806" y="3173"/>
                      <a:pt x="14053" y="2580"/>
                      <a:pt x="14009" y="1533"/>
                    </a:cubicBezTo>
                    <a:cubicBezTo>
                      <a:pt x="13983" y="901"/>
                      <a:pt x="13871" y="546"/>
                      <a:pt x="13611" y="277"/>
                    </a:cubicBezTo>
                    <a:cubicBezTo>
                      <a:pt x="13452" y="113"/>
                      <a:pt x="13209" y="26"/>
                      <a:pt x="12964" y="14"/>
                    </a:cubicBezTo>
                    <a:close/>
                    <a:moveTo>
                      <a:pt x="15175" y="4258"/>
                    </a:moveTo>
                    <a:cubicBezTo>
                      <a:pt x="14995" y="4269"/>
                      <a:pt x="14821" y="4330"/>
                      <a:pt x="14681" y="4432"/>
                    </a:cubicBezTo>
                    <a:cubicBezTo>
                      <a:pt x="14283" y="4721"/>
                      <a:pt x="14076" y="5535"/>
                      <a:pt x="14187" y="6392"/>
                    </a:cubicBezTo>
                    <a:cubicBezTo>
                      <a:pt x="14276" y="7082"/>
                      <a:pt x="14513" y="7472"/>
                      <a:pt x="14921" y="7603"/>
                    </a:cubicBezTo>
                    <a:cubicBezTo>
                      <a:pt x="15176" y="7686"/>
                      <a:pt x="15227" y="7687"/>
                      <a:pt x="15515" y="7623"/>
                    </a:cubicBezTo>
                    <a:cubicBezTo>
                      <a:pt x="15859" y="7547"/>
                      <a:pt x="16106" y="7272"/>
                      <a:pt x="16235" y="6834"/>
                    </a:cubicBezTo>
                    <a:cubicBezTo>
                      <a:pt x="16319" y="6546"/>
                      <a:pt x="16328" y="6421"/>
                      <a:pt x="16312" y="5861"/>
                    </a:cubicBezTo>
                    <a:cubicBezTo>
                      <a:pt x="16285" y="4944"/>
                      <a:pt x="16146" y="4594"/>
                      <a:pt x="15702" y="4367"/>
                    </a:cubicBezTo>
                    <a:cubicBezTo>
                      <a:pt x="15540" y="4284"/>
                      <a:pt x="15354" y="4247"/>
                      <a:pt x="15175" y="4258"/>
                    </a:cubicBezTo>
                    <a:close/>
                    <a:moveTo>
                      <a:pt x="17808" y="4258"/>
                    </a:moveTo>
                    <a:cubicBezTo>
                      <a:pt x="17539" y="4273"/>
                      <a:pt x="17278" y="4391"/>
                      <a:pt x="17103" y="4610"/>
                    </a:cubicBezTo>
                    <a:cubicBezTo>
                      <a:pt x="16893" y="4874"/>
                      <a:pt x="16815" y="5148"/>
                      <a:pt x="16786" y="5747"/>
                    </a:cubicBezTo>
                    <a:cubicBezTo>
                      <a:pt x="16756" y="6380"/>
                      <a:pt x="16821" y="6808"/>
                      <a:pt x="16993" y="7132"/>
                    </a:cubicBezTo>
                    <a:cubicBezTo>
                      <a:pt x="17128" y="7388"/>
                      <a:pt x="17260" y="7507"/>
                      <a:pt x="17525" y="7608"/>
                    </a:cubicBezTo>
                    <a:cubicBezTo>
                      <a:pt x="17767" y="7701"/>
                      <a:pt x="18143" y="7658"/>
                      <a:pt x="18388" y="7509"/>
                    </a:cubicBezTo>
                    <a:cubicBezTo>
                      <a:pt x="18782" y="7270"/>
                      <a:pt x="18969" y="6689"/>
                      <a:pt x="18935" y="5802"/>
                    </a:cubicBezTo>
                    <a:cubicBezTo>
                      <a:pt x="18911" y="5163"/>
                      <a:pt x="18796" y="4796"/>
                      <a:pt x="18542" y="4531"/>
                    </a:cubicBezTo>
                    <a:cubicBezTo>
                      <a:pt x="18350" y="4332"/>
                      <a:pt x="18077" y="4243"/>
                      <a:pt x="17808" y="4258"/>
                    </a:cubicBezTo>
                    <a:close/>
                    <a:moveTo>
                      <a:pt x="20580" y="4258"/>
                    </a:moveTo>
                    <a:cubicBezTo>
                      <a:pt x="20315" y="4241"/>
                      <a:pt x="20045" y="4323"/>
                      <a:pt x="19856" y="4506"/>
                    </a:cubicBezTo>
                    <a:cubicBezTo>
                      <a:pt x="19411" y="4936"/>
                      <a:pt x="19300" y="6327"/>
                      <a:pt x="19650" y="7092"/>
                    </a:cubicBezTo>
                    <a:cubicBezTo>
                      <a:pt x="19774" y="7364"/>
                      <a:pt x="19941" y="7511"/>
                      <a:pt x="20230" y="7608"/>
                    </a:cubicBezTo>
                    <a:cubicBezTo>
                      <a:pt x="20561" y="7719"/>
                      <a:pt x="21051" y="7601"/>
                      <a:pt x="21261" y="7360"/>
                    </a:cubicBezTo>
                    <a:cubicBezTo>
                      <a:pt x="21303" y="7312"/>
                      <a:pt x="21398" y="7146"/>
                      <a:pt x="21467" y="6993"/>
                    </a:cubicBezTo>
                    <a:cubicBezTo>
                      <a:pt x="21589" y="6724"/>
                      <a:pt x="21592" y="6687"/>
                      <a:pt x="21592" y="5990"/>
                    </a:cubicBezTo>
                    <a:cubicBezTo>
                      <a:pt x="21592" y="5168"/>
                      <a:pt x="21528" y="4888"/>
                      <a:pt x="21280" y="4596"/>
                    </a:cubicBezTo>
                    <a:cubicBezTo>
                      <a:pt x="21105" y="4389"/>
                      <a:pt x="20845" y="4275"/>
                      <a:pt x="20580" y="4258"/>
                    </a:cubicBezTo>
                    <a:close/>
                    <a:moveTo>
                      <a:pt x="13300" y="4357"/>
                    </a:moveTo>
                    <a:cubicBezTo>
                      <a:pt x="13211" y="4367"/>
                      <a:pt x="13162" y="4425"/>
                      <a:pt x="13012" y="4605"/>
                    </a:cubicBezTo>
                    <a:cubicBezTo>
                      <a:pt x="12894" y="4747"/>
                      <a:pt x="12676" y="4937"/>
                      <a:pt x="12527" y="5032"/>
                    </a:cubicBezTo>
                    <a:cubicBezTo>
                      <a:pt x="12258" y="5204"/>
                      <a:pt x="12254" y="5209"/>
                      <a:pt x="12254" y="5429"/>
                    </a:cubicBezTo>
                    <a:cubicBezTo>
                      <a:pt x="12254" y="5769"/>
                      <a:pt x="12326" y="5798"/>
                      <a:pt x="12681" y="5603"/>
                    </a:cubicBezTo>
                    <a:cubicBezTo>
                      <a:pt x="12843" y="5514"/>
                      <a:pt x="12984" y="5450"/>
                      <a:pt x="12997" y="5464"/>
                    </a:cubicBezTo>
                    <a:cubicBezTo>
                      <a:pt x="13011" y="5478"/>
                      <a:pt x="13021" y="5980"/>
                      <a:pt x="13021" y="6576"/>
                    </a:cubicBezTo>
                    <a:cubicBezTo>
                      <a:pt x="13021" y="7172"/>
                      <a:pt x="13034" y="7670"/>
                      <a:pt x="13050" y="7688"/>
                    </a:cubicBezTo>
                    <a:cubicBezTo>
                      <a:pt x="13067" y="7705"/>
                      <a:pt x="13191" y="7722"/>
                      <a:pt x="13324" y="7722"/>
                    </a:cubicBezTo>
                    <a:cubicBezTo>
                      <a:pt x="13535" y="7722"/>
                      <a:pt x="13566" y="7706"/>
                      <a:pt x="13587" y="7613"/>
                    </a:cubicBezTo>
                    <a:cubicBezTo>
                      <a:pt x="13601" y="7555"/>
                      <a:pt x="13609" y="6803"/>
                      <a:pt x="13602" y="5941"/>
                    </a:cubicBezTo>
                    <a:lnTo>
                      <a:pt x="13587" y="4372"/>
                    </a:lnTo>
                    <a:lnTo>
                      <a:pt x="13405" y="4362"/>
                    </a:lnTo>
                    <a:cubicBezTo>
                      <a:pt x="13363" y="4359"/>
                      <a:pt x="13329" y="4354"/>
                      <a:pt x="13300" y="4357"/>
                    </a:cubicBezTo>
                    <a:close/>
                    <a:moveTo>
                      <a:pt x="20546" y="4819"/>
                    </a:moveTo>
                    <a:cubicBezTo>
                      <a:pt x="20890" y="4819"/>
                      <a:pt x="21056" y="5280"/>
                      <a:pt x="21016" y="6129"/>
                    </a:cubicBezTo>
                    <a:cubicBezTo>
                      <a:pt x="20992" y="6663"/>
                      <a:pt x="20915" y="6916"/>
                      <a:pt x="20748" y="7037"/>
                    </a:cubicBezTo>
                    <a:cubicBezTo>
                      <a:pt x="20577" y="7161"/>
                      <a:pt x="20421" y="7133"/>
                      <a:pt x="20268" y="6953"/>
                    </a:cubicBezTo>
                    <a:cubicBezTo>
                      <a:pt x="20105" y="6761"/>
                      <a:pt x="20061" y="6554"/>
                      <a:pt x="20062" y="5921"/>
                    </a:cubicBezTo>
                    <a:cubicBezTo>
                      <a:pt x="20063" y="5157"/>
                      <a:pt x="20213" y="4819"/>
                      <a:pt x="20546" y="4819"/>
                    </a:cubicBezTo>
                    <a:close/>
                    <a:moveTo>
                      <a:pt x="2489" y="6665"/>
                    </a:moveTo>
                    <a:cubicBezTo>
                      <a:pt x="2467" y="6665"/>
                      <a:pt x="2447" y="6671"/>
                      <a:pt x="2427" y="6680"/>
                    </a:cubicBezTo>
                    <a:cubicBezTo>
                      <a:pt x="2239" y="6770"/>
                      <a:pt x="1330" y="7614"/>
                      <a:pt x="1026" y="7980"/>
                    </a:cubicBezTo>
                    <a:cubicBezTo>
                      <a:pt x="617" y="8475"/>
                      <a:pt x="440" y="8761"/>
                      <a:pt x="278" y="9182"/>
                    </a:cubicBezTo>
                    <a:cubicBezTo>
                      <a:pt x="89" y="9674"/>
                      <a:pt x="0" y="10166"/>
                      <a:pt x="0" y="10730"/>
                    </a:cubicBezTo>
                    <a:cubicBezTo>
                      <a:pt x="0" y="11511"/>
                      <a:pt x="132" y="12070"/>
                      <a:pt x="470" y="12750"/>
                    </a:cubicBezTo>
                    <a:cubicBezTo>
                      <a:pt x="716" y="13244"/>
                      <a:pt x="985" y="13589"/>
                      <a:pt x="1588" y="14165"/>
                    </a:cubicBezTo>
                    <a:cubicBezTo>
                      <a:pt x="2286" y="14832"/>
                      <a:pt x="3089" y="15382"/>
                      <a:pt x="4115" y="15897"/>
                    </a:cubicBezTo>
                    <a:cubicBezTo>
                      <a:pt x="4327" y="16003"/>
                      <a:pt x="4878" y="16276"/>
                      <a:pt x="5338" y="16507"/>
                    </a:cubicBezTo>
                    <a:cubicBezTo>
                      <a:pt x="6547" y="17116"/>
                      <a:pt x="7316" y="17594"/>
                      <a:pt x="7257" y="17694"/>
                    </a:cubicBezTo>
                    <a:cubicBezTo>
                      <a:pt x="7243" y="17716"/>
                      <a:pt x="6797" y="17733"/>
                      <a:pt x="6269" y="17733"/>
                    </a:cubicBezTo>
                    <a:lnTo>
                      <a:pt x="5309" y="17733"/>
                    </a:lnTo>
                    <a:lnTo>
                      <a:pt x="4859" y="18011"/>
                    </a:lnTo>
                    <a:cubicBezTo>
                      <a:pt x="4611" y="18163"/>
                      <a:pt x="4307" y="18361"/>
                      <a:pt x="4182" y="18453"/>
                    </a:cubicBezTo>
                    <a:lnTo>
                      <a:pt x="3957" y="18622"/>
                    </a:lnTo>
                    <a:lnTo>
                      <a:pt x="6115" y="18622"/>
                    </a:lnTo>
                    <a:lnTo>
                      <a:pt x="8269" y="18622"/>
                    </a:lnTo>
                    <a:lnTo>
                      <a:pt x="8360" y="18756"/>
                    </a:lnTo>
                    <a:cubicBezTo>
                      <a:pt x="8493" y="18950"/>
                      <a:pt x="8688" y="19426"/>
                      <a:pt x="8662" y="19495"/>
                    </a:cubicBezTo>
                    <a:cubicBezTo>
                      <a:pt x="8644" y="19544"/>
                      <a:pt x="8090" y="19560"/>
                      <a:pt x="5870" y="19570"/>
                    </a:cubicBezTo>
                    <a:lnTo>
                      <a:pt x="3098" y="19585"/>
                    </a:lnTo>
                    <a:lnTo>
                      <a:pt x="3017" y="19828"/>
                    </a:lnTo>
                    <a:cubicBezTo>
                      <a:pt x="2974" y="19962"/>
                      <a:pt x="2927" y="20156"/>
                      <a:pt x="2911" y="20260"/>
                    </a:cubicBezTo>
                    <a:lnTo>
                      <a:pt x="2883" y="20448"/>
                    </a:lnTo>
                    <a:lnTo>
                      <a:pt x="5885" y="20458"/>
                    </a:lnTo>
                    <a:lnTo>
                      <a:pt x="8887" y="20473"/>
                    </a:lnTo>
                    <a:lnTo>
                      <a:pt x="8926" y="20657"/>
                    </a:lnTo>
                    <a:cubicBezTo>
                      <a:pt x="9020" y="21112"/>
                      <a:pt x="9208" y="21376"/>
                      <a:pt x="9525" y="21481"/>
                    </a:cubicBezTo>
                    <a:cubicBezTo>
                      <a:pt x="9731" y="21549"/>
                      <a:pt x="10077" y="21492"/>
                      <a:pt x="10268" y="21361"/>
                    </a:cubicBezTo>
                    <a:cubicBezTo>
                      <a:pt x="10623" y="21119"/>
                      <a:pt x="10704" y="20690"/>
                      <a:pt x="10556" y="19813"/>
                    </a:cubicBezTo>
                    <a:cubicBezTo>
                      <a:pt x="10259" y="18051"/>
                      <a:pt x="9281" y="16728"/>
                      <a:pt x="7482" y="15654"/>
                    </a:cubicBezTo>
                    <a:cubicBezTo>
                      <a:pt x="7233" y="15505"/>
                      <a:pt x="6420" y="15074"/>
                      <a:pt x="5674" y="14696"/>
                    </a:cubicBezTo>
                    <a:cubicBezTo>
                      <a:pt x="4928" y="14318"/>
                      <a:pt x="4174" y="13917"/>
                      <a:pt x="4000" y="13807"/>
                    </a:cubicBezTo>
                    <a:cubicBezTo>
                      <a:pt x="3517" y="13503"/>
                      <a:pt x="2985" y="13093"/>
                      <a:pt x="3012" y="13048"/>
                    </a:cubicBezTo>
                    <a:cubicBezTo>
                      <a:pt x="3025" y="13026"/>
                      <a:pt x="3664" y="13008"/>
                      <a:pt x="4436" y="13008"/>
                    </a:cubicBezTo>
                    <a:lnTo>
                      <a:pt x="5842" y="13008"/>
                    </a:lnTo>
                    <a:lnTo>
                      <a:pt x="6321" y="12705"/>
                    </a:lnTo>
                    <a:cubicBezTo>
                      <a:pt x="6586" y="12540"/>
                      <a:pt x="6874" y="12350"/>
                      <a:pt x="6959" y="12284"/>
                    </a:cubicBezTo>
                    <a:lnTo>
                      <a:pt x="7117" y="12164"/>
                    </a:lnTo>
                    <a:lnTo>
                      <a:pt x="4624" y="12164"/>
                    </a:lnTo>
                    <a:lnTo>
                      <a:pt x="2125" y="12164"/>
                    </a:lnTo>
                    <a:lnTo>
                      <a:pt x="2010" y="11926"/>
                    </a:lnTo>
                    <a:cubicBezTo>
                      <a:pt x="1872" y="11645"/>
                      <a:pt x="1756" y="11277"/>
                      <a:pt x="1789" y="11221"/>
                    </a:cubicBezTo>
                    <a:cubicBezTo>
                      <a:pt x="1802" y="11200"/>
                      <a:pt x="3153" y="11182"/>
                      <a:pt x="4791" y="11182"/>
                    </a:cubicBezTo>
                    <a:cubicBezTo>
                      <a:pt x="7590" y="11182"/>
                      <a:pt x="7773" y="11179"/>
                      <a:pt x="7794" y="11102"/>
                    </a:cubicBezTo>
                    <a:cubicBezTo>
                      <a:pt x="7857" y="10870"/>
                      <a:pt x="7874" y="10694"/>
                      <a:pt x="7846" y="10527"/>
                    </a:cubicBezTo>
                    <a:lnTo>
                      <a:pt x="7813" y="10343"/>
                    </a:lnTo>
                    <a:lnTo>
                      <a:pt x="4801" y="10328"/>
                    </a:lnTo>
                    <a:lnTo>
                      <a:pt x="1784" y="10318"/>
                    </a:lnTo>
                    <a:lnTo>
                      <a:pt x="1799" y="10154"/>
                    </a:lnTo>
                    <a:cubicBezTo>
                      <a:pt x="1805" y="10064"/>
                      <a:pt x="1876" y="9855"/>
                      <a:pt x="1957" y="9688"/>
                    </a:cubicBezTo>
                    <a:lnTo>
                      <a:pt x="2106" y="9380"/>
                    </a:lnTo>
                    <a:lnTo>
                      <a:pt x="4561" y="9360"/>
                    </a:lnTo>
                    <a:lnTo>
                      <a:pt x="7022" y="9335"/>
                    </a:lnTo>
                    <a:lnTo>
                      <a:pt x="6815" y="9157"/>
                    </a:lnTo>
                    <a:cubicBezTo>
                      <a:pt x="6702" y="9060"/>
                      <a:pt x="6464" y="8879"/>
                      <a:pt x="6283" y="8750"/>
                    </a:cubicBezTo>
                    <a:lnTo>
                      <a:pt x="5952" y="8516"/>
                    </a:lnTo>
                    <a:lnTo>
                      <a:pt x="4518" y="8516"/>
                    </a:lnTo>
                    <a:cubicBezTo>
                      <a:pt x="3728" y="8516"/>
                      <a:pt x="3069" y="8500"/>
                      <a:pt x="3055" y="8477"/>
                    </a:cubicBezTo>
                    <a:cubicBezTo>
                      <a:pt x="3025" y="8425"/>
                      <a:pt x="3314" y="8174"/>
                      <a:pt x="3827" y="7812"/>
                    </a:cubicBezTo>
                    <a:lnTo>
                      <a:pt x="4221" y="7534"/>
                    </a:lnTo>
                    <a:lnTo>
                      <a:pt x="3688" y="7276"/>
                    </a:lnTo>
                    <a:cubicBezTo>
                      <a:pt x="3397" y="7134"/>
                      <a:pt x="3015" y="6935"/>
                      <a:pt x="2839" y="6829"/>
                    </a:cubicBezTo>
                    <a:cubicBezTo>
                      <a:pt x="2645" y="6711"/>
                      <a:pt x="2556" y="6664"/>
                      <a:pt x="2489" y="6665"/>
                    </a:cubicBezTo>
                    <a:close/>
                    <a:moveTo>
                      <a:pt x="12921" y="8938"/>
                    </a:moveTo>
                    <a:cubicBezTo>
                      <a:pt x="12227" y="8938"/>
                      <a:pt x="11846" y="9529"/>
                      <a:pt x="11846" y="10611"/>
                    </a:cubicBezTo>
                    <a:cubicBezTo>
                      <a:pt x="11846" y="11635"/>
                      <a:pt x="12129" y="12188"/>
                      <a:pt x="12710" y="12298"/>
                    </a:cubicBezTo>
                    <a:cubicBezTo>
                      <a:pt x="12966" y="12347"/>
                      <a:pt x="13176" y="12322"/>
                      <a:pt x="13419" y="12204"/>
                    </a:cubicBezTo>
                    <a:cubicBezTo>
                      <a:pt x="13787" y="12027"/>
                      <a:pt x="13968" y="11596"/>
                      <a:pt x="14005" y="10819"/>
                    </a:cubicBezTo>
                    <a:cubicBezTo>
                      <a:pt x="14063" y="9578"/>
                      <a:pt x="13693" y="8938"/>
                      <a:pt x="12921" y="8938"/>
                    </a:cubicBezTo>
                    <a:close/>
                    <a:moveTo>
                      <a:pt x="15693" y="8938"/>
                    </a:moveTo>
                    <a:cubicBezTo>
                      <a:pt x="15511" y="8938"/>
                      <a:pt x="15466" y="8953"/>
                      <a:pt x="15443" y="9028"/>
                    </a:cubicBezTo>
                    <a:cubicBezTo>
                      <a:pt x="15406" y="9148"/>
                      <a:pt x="14994" y="9528"/>
                      <a:pt x="14777" y="9643"/>
                    </a:cubicBezTo>
                    <a:cubicBezTo>
                      <a:pt x="14607" y="9733"/>
                      <a:pt x="14604" y="9738"/>
                      <a:pt x="14604" y="10015"/>
                    </a:cubicBezTo>
                    <a:cubicBezTo>
                      <a:pt x="14604" y="10352"/>
                      <a:pt x="14646" y="10366"/>
                      <a:pt x="15026" y="10159"/>
                    </a:cubicBezTo>
                    <a:cubicBezTo>
                      <a:pt x="15164" y="10084"/>
                      <a:pt x="15290" y="10035"/>
                      <a:pt x="15304" y="10050"/>
                    </a:cubicBezTo>
                    <a:cubicBezTo>
                      <a:pt x="15319" y="10065"/>
                      <a:pt x="15328" y="10566"/>
                      <a:pt x="15328" y="11167"/>
                    </a:cubicBezTo>
                    <a:lnTo>
                      <a:pt x="15328" y="12259"/>
                    </a:lnTo>
                    <a:lnTo>
                      <a:pt x="15621" y="12259"/>
                    </a:lnTo>
                    <a:lnTo>
                      <a:pt x="15918" y="12259"/>
                    </a:lnTo>
                    <a:lnTo>
                      <a:pt x="15918" y="10596"/>
                    </a:lnTo>
                    <a:lnTo>
                      <a:pt x="15918" y="8938"/>
                    </a:lnTo>
                    <a:lnTo>
                      <a:pt x="15693" y="8938"/>
                    </a:lnTo>
                    <a:close/>
                    <a:moveTo>
                      <a:pt x="17861" y="8943"/>
                    </a:moveTo>
                    <a:cubicBezTo>
                      <a:pt x="17541" y="8947"/>
                      <a:pt x="17352" y="9017"/>
                      <a:pt x="17160" y="9211"/>
                    </a:cubicBezTo>
                    <a:cubicBezTo>
                      <a:pt x="16914" y="9461"/>
                      <a:pt x="16812" y="9801"/>
                      <a:pt x="16786" y="10482"/>
                    </a:cubicBezTo>
                    <a:cubicBezTo>
                      <a:pt x="16745" y="11577"/>
                      <a:pt x="17009" y="12154"/>
                      <a:pt x="17616" y="12298"/>
                    </a:cubicBezTo>
                    <a:cubicBezTo>
                      <a:pt x="17844" y="12353"/>
                      <a:pt x="18106" y="12320"/>
                      <a:pt x="18345" y="12204"/>
                    </a:cubicBezTo>
                    <a:cubicBezTo>
                      <a:pt x="18763" y="12002"/>
                      <a:pt x="18973" y="11384"/>
                      <a:pt x="18935" y="10467"/>
                    </a:cubicBezTo>
                    <a:cubicBezTo>
                      <a:pt x="18892" y="9435"/>
                      <a:pt x="18541" y="8936"/>
                      <a:pt x="17861" y="8943"/>
                    </a:cubicBezTo>
                    <a:close/>
                    <a:moveTo>
                      <a:pt x="20978" y="8948"/>
                    </a:moveTo>
                    <a:cubicBezTo>
                      <a:pt x="20795" y="8936"/>
                      <a:pt x="20767" y="8946"/>
                      <a:pt x="20710" y="9057"/>
                    </a:cubicBezTo>
                    <a:cubicBezTo>
                      <a:pt x="20627" y="9217"/>
                      <a:pt x="20286" y="9527"/>
                      <a:pt x="20067" y="9643"/>
                    </a:cubicBezTo>
                    <a:cubicBezTo>
                      <a:pt x="19899" y="9732"/>
                      <a:pt x="19894" y="9739"/>
                      <a:pt x="19894" y="10015"/>
                    </a:cubicBezTo>
                    <a:cubicBezTo>
                      <a:pt x="19894" y="10352"/>
                      <a:pt x="19939" y="10363"/>
                      <a:pt x="20316" y="10154"/>
                    </a:cubicBezTo>
                    <a:cubicBezTo>
                      <a:pt x="20454" y="10078"/>
                      <a:pt x="20574" y="10029"/>
                      <a:pt x="20590" y="10045"/>
                    </a:cubicBezTo>
                    <a:cubicBezTo>
                      <a:pt x="20605" y="10061"/>
                      <a:pt x="20618" y="10570"/>
                      <a:pt x="20618" y="11172"/>
                    </a:cubicBezTo>
                    <a:lnTo>
                      <a:pt x="20618" y="12264"/>
                    </a:lnTo>
                    <a:lnTo>
                      <a:pt x="20901" y="12249"/>
                    </a:lnTo>
                    <a:lnTo>
                      <a:pt x="21184" y="12234"/>
                    </a:lnTo>
                    <a:lnTo>
                      <a:pt x="21184" y="10596"/>
                    </a:lnTo>
                    <a:lnTo>
                      <a:pt x="21184" y="8958"/>
                    </a:lnTo>
                    <a:lnTo>
                      <a:pt x="20978" y="8948"/>
                    </a:lnTo>
                    <a:close/>
                    <a:moveTo>
                      <a:pt x="17894" y="9484"/>
                    </a:moveTo>
                    <a:cubicBezTo>
                      <a:pt x="18054" y="9498"/>
                      <a:pt x="18207" y="9636"/>
                      <a:pt x="18278" y="9891"/>
                    </a:cubicBezTo>
                    <a:cubicBezTo>
                      <a:pt x="18339" y="10109"/>
                      <a:pt x="18350" y="11028"/>
                      <a:pt x="18297" y="11291"/>
                    </a:cubicBezTo>
                    <a:cubicBezTo>
                      <a:pt x="18277" y="11388"/>
                      <a:pt x="18200" y="11539"/>
                      <a:pt x="18124" y="11628"/>
                    </a:cubicBezTo>
                    <a:cubicBezTo>
                      <a:pt x="17833" y="11972"/>
                      <a:pt x="17502" y="11756"/>
                      <a:pt x="17405" y="11162"/>
                    </a:cubicBezTo>
                    <a:cubicBezTo>
                      <a:pt x="17340" y="10765"/>
                      <a:pt x="17375" y="10049"/>
                      <a:pt x="17467" y="9822"/>
                    </a:cubicBezTo>
                    <a:cubicBezTo>
                      <a:pt x="17566" y="9581"/>
                      <a:pt x="17734" y="9470"/>
                      <a:pt x="17894" y="9484"/>
                    </a:cubicBezTo>
                    <a:close/>
                    <a:moveTo>
                      <a:pt x="17856" y="13926"/>
                    </a:moveTo>
                    <a:cubicBezTo>
                      <a:pt x="17099" y="13926"/>
                      <a:pt x="16743" y="14542"/>
                      <a:pt x="16786" y="15768"/>
                    </a:cubicBezTo>
                    <a:cubicBezTo>
                      <a:pt x="16817" y="16631"/>
                      <a:pt x="16989" y="17015"/>
                      <a:pt x="17429" y="17222"/>
                    </a:cubicBezTo>
                    <a:cubicBezTo>
                      <a:pt x="17533" y="17271"/>
                      <a:pt x="17717" y="17311"/>
                      <a:pt x="17851" y="17311"/>
                    </a:cubicBezTo>
                    <a:cubicBezTo>
                      <a:pt x="18621" y="17315"/>
                      <a:pt x="18995" y="16654"/>
                      <a:pt x="18935" y="15396"/>
                    </a:cubicBezTo>
                    <a:cubicBezTo>
                      <a:pt x="18887" y="14397"/>
                      <a:pt x="18541" y="13926"/>
                      <a:pt x="17856" y="13926"/>
                    </a:cubicBezTo>
                    <a:close/>
                    <a:moveTo>
                      <a:pt x="15702" y="13991"/>
                    </a:moveTo>
                    <a:cubicBezTo>
                      <a:pt x="15504" y="13994"/>
                      <a:pt x="15478" y="14010"/>
                      <a:pt x="15352" y="14189"/>
                    </a:cubicBezTo>
                    <a:cubicBezTo>
                      <a:pt x="15277" y="14296"/>
                      <a:pt x="15079" y="14480"/>
                      <a:pt x="14911" y="14596"/>
                    </a:cubicBezTo>
                    <a:lnTo>
                      <a:pt x="14604" y="14810"/>
                    </a:lnTo>
                    <a:lnTo>
                      <a:pt x="14604" y="15078"/>
                    </a:lnTo>
                    <a:cubicBezTo>
                      <a:pt x="14604" y="15401"/>
                      <a:pt x="14632" y="15412"/>
                      <a:pt x="15012" y="15212"/>
                    </a:cubicBezTo>
                    <a:cubicBezTo>
                      <a:pt x="15155" y="15136"/>
                      <a:pt x="15289" y="15087"/>
                      <a:pt x="15304" y="15103"/>
                    </a:cubicBezTo>
                    <a:cubicBezTo>
                      <a:pt x="15319" y="15118"/>
                      <a:pt x="15328" y="15606"/>
                      <a:pt x="15328" y="16190"/>
                    </a:cubicBezTo>
                    <a:cubicBezTo>
                      <a:pt x="15328" y="16773"/>
                      <a:pt x="15341" y="17264"/>
                      <a:pt x="15357" y="17282"/>
                    </a:cubicBezTo>
                    <a:cubicBezTo>
                      <a:pt x="15374" y="17299"/>
                      <a:pt x="15509" y="17311"/>
                      <a:pt x="15654" y="17311"/>
                    </a:cubicBezTo>
                    <a:lnTo>
                      <a:pt x="15918" y="17311"/>
                    </a:lnTo>
                    <a:lnTo>
                      <a:pt x="15918" y="15654"/>
                    </a:lnTo>
                    <a:lnTo>
                      <a:pt x="15918" y="13991"/>
                    </a:lnTo>
                    <a:lnTo>
                      <a:pt x="15702" y="13991"/>
                    </a:lnTo>
                    <a:close/>
                    <a:moveTo>
                      <a:pt x="20983" y="13991"/>
                    </a:moveTo>
                    <a:cubicBezTo>
                      <a:pt x="20858" y="13991"/>
                      <a:pt x="20753" y="14007"/>
                      <a:pt x="20753" y="14031"/>
                    </a:cubicBezTo>
                    <a:cubicBezTo>
                      <a:pt x="20753" y="14109"/>
                      <a:pt x="20356" y="14499"/>
                      <a:pt x="20124" y="14646"/>
                    </a:cubicBezTo>
                    <a:lnTo>
                      <a:pt x="19894" y="14795"/>
                    </a:lnTo>
                    <a:lnTo>
                      <a:pt x="19894" y="15073"/>
                    </a:lnTo>
                    <a:cubicBezTo>
                      <a:pt x="19894" y="15403"/>
                      <a:pt x="19916" y="15406"/>
                      <a:pt x="20297" y="15207"/>
                    </a:cubicBezTo>
                    <a:cubicBezTo>
                      <a:pt x="20443" y="15131"/>
                      <a:pt x="20574" y="15087"/>
                      <a:pt x="20590" y="15103"/>
                    </a:cubicBezTo>
                    <a:cubicBezTo>
                      <a:pt x="20605" y="15119"/>
                      <a:pt x="20618" y="15623"/>
                      <a:pt x="20618" y="16224"/>
                    </a:cubicBezTo>
                    <a:lnTo>
                      <a:pt x="20618" y="17316"/>
                    </a:lnTo>
                    <a:lnTo>
                      <a:pt x="20901" y="17306"/>
                    </a:lnTo>
                    <a:lnTo>
                      <a:pt x="21184" y="17292"/>
                    </a:lnTo>
                    <a:lnTo>
                      <a:pt x="21194" y="15639"/>
                    </a:lnTo>
                    <a:lnTo>
                      <a:pt x="21208" y="13991"/>
                    </a:lnTo>
                    <a:lnTo>
                      <a:pt x="20983" y="13991"/>
                    </a:lnTo>
                    <a:close/>
                    <a:moveTo>
                      <a:pt x="13280" y="13996"/>
                    </a:moveTo>
                    <a:cubicBezTo>
                      <a:pt x="13188" y="14004"/>
                      <a:pt x="13140" y="14055"/>
                      <a:pt x="12993" y="14224"/>
                    </a:cubicBezTo>
                    <a:cubicBezTo>
                      <a:pt x="12878" y="14356"/>
                      <a:pt x="12663" y="14549"/>
                      <a:pt x="12518" y="14651"/>
                    </a:cubicBezTo>
                    <a:cubicBezTo>
                      <a:pt x="12255" y="14836"/>
                      <a:pt x="12254" y="14835"/>
                      <a:pt x="12254" y="15068"/>
                    </a:cubicBezTo>
                    <a:cubicBezTo>
                      <a:pt x="12254" y="15379"/>
                      <a:pt x="12328" y="15406"/>
                      <a:pt x="12676" y="15217"/>
                    </a:cubicBezTo>
                    <a:cubicBezTo>
                      <a:pt x="12825" y="15136"/>
                      <a:pt x="12962" y="15080"/>
                      <a:pt x="12983" y="15093"/>
                    </a:cubicBezTo>
                    <a:cubicBezTo>
                      <a:pt x="13004" y="15106"/>
                      <a:pt x="13021" y="15615"/>
                      <a:pt x="13021" y="16219"/>
                    </a:cubicBezTo>
                    <a:lnTo>
                      <a:pt x="13021" y="17316"/>
                    </a:lnTo>
                    <a:lnTo>
                      <a:pt x="13304" y="17306"/>
                    </a:lnTo>
                    <a:lnTo>
                      <a:pt x="13587" y="17292"/>
                    </a:lnTo>
                    <a:lnTo>
                      <a:pt x="13587" y="15654"/>
                    </a:lnTo>
                    <a:lnTo>
                      <a:pt x="13587" y="14016"/>
                    </a:lnTo>
                    <a:lnTo>
                      <a:pt x="13396" y="14001"/>
                    </a:lnTo>
                    <a:cubicBezTo>
                      <a:pt x="13350" y="13997"/>
                      <a:pt x="13311" y="13993"/>
                      <a:pt x="13280" y="13996"/>
                    </a:cubicBezTo>
                    <a:close/>
                    <a:moveTo>
                      <a:pt x="2350" y="16195"/>
                    </a:moveTo>
                    <a:lnTo>
                      <a:pt x="2014" y="16473"/>
                    </a:lnTo>
                    <a:cubicBezTo>
                      <a:pt x="1619" y="16802"/>
                      <a:pt x="1193" y="17275"/>
                      <a:pt x="940" y="17659"/>
                    </a:cubicBezTo>
                    <a:cubicBezTo>
                      <a:pt x="410" y="18464"/>
                      <a:pt x="43" y="19629"/>
                      <a:pt x="43" y="20528"/>
                    </a:cubicBezTo>
                    <a:cubicBezTo>
                      <a:pt x="43" y="21046"/>
                      <a:pt x="199" y="21318"/>
                      <a:pt x="571" y="21456"/>
                    </a:cubicBezTo>
                    <a:cubicBezTo>
                      <a:pt x="867" y="21565"/>
                      <a:pt x="1141" y="21524"/>
                      <a:pt x="1415" y="21327"/>
                    </a:cubicBezTo>
                    <a:cubicBezTo>
                      <a:pt x="1599" y="21194"/>
                      <a:pt x="1674" y="21006"/>
                      <a:pt x="1746" y="20503"/>
                    </a:cubicBezTo>
                    <a:cubicBezTo>
                      <a:pt x="1870" y="19634"/>
                      <a:pt x="2135" y="18932"/>
                      <a:pt x="2528" y="18448"/>
                    </a:cubicBezTo>
                    <a:cubicBezTo>
                      <a:pt x="2803" y="18109"/>
                      <a:pt x="3370" y="17623"/>
                      <a:pt x="3808" y="17351"/>
                    </a:cubicBezTo>
                    <a:cubicBezTo>
                      <a:pt x="3976" y="17247"/>
                      <a:pt x="4115" y="17153"/>
                      <a:pt x="4115" y="17143"/>
                    </a:cubicBezTo>
                    <a:cubicBezTo>
                      <a:pt x="4115" y="17133"/>
                      <a:pt x="3887" y="17012"/>
                      <a:pt x="3607" y="16875"/>
                    </a:cubicBezTo>
                    <a:cubicBezTo>
                      <a:pt x="3327" y="16737"/>
                      <a:pt x="2930" y="16531"/>
                      <a:pt x="2724" y="16413"/>
                    </a:cubicBezTo>
                    <a:lnTo>
                      <a:pt x="2350" y="16195"/>
                    </a:lnTo>
                    <a:close/>
                    <a:moveTo>
                      <a:pt x="15165" y="18115"/>
                    </a:moveTo>
                    <a:cubicBezTo>
                      <a:pt x="14886" y="18137"/>
                      <a:pt x="14617" y="18275"/>
                      <a:pt x="14451" y="18522"/>
                    </a:cubicBezTo>
                    <a:cubicBezTo>
                      <a:pt x="13998" y="19199"/>
                      <a:pt x="14099" y="20918"/>
                      <a:pt x="14614" y="21297"/>
                    </a:cubicBezTo>
                    <a:cubicBezTo>
                      <a:pt x="14690" y="21353"/>
                      <a:pt x="14826" y="21427"/>
                      <a:pt x="14916" y="21461"/>
                    </a:cubicBezTo>
                    <a:cubicBezTo>
                      <a:pt x="15285" y="21597"/>
                      <a:pt x="15675" y="21509"/>
                      <a:pt x="15947" y="21227"/>
                    </a:cubicBezTo>
                    <a:cubicBezTo>
                      <a:pt x="16223" y="20941"/>
                      <a:pt x="16326" y="20561"/>
                      <a:pt x="16326" y="19818"/>
                    </a:cubicBezTo>
                    <a:cubicBezTo>
                      <a:pt x="16326" y="19074"/>
                      <a:pt x="16223" y="18694"/>
                      <a:pt x="15947" y="18408"/>
                    </a:cubicBezTo>
                    <a:cubicBezTo>
                      <a:pt x="15736" y="18190"/>
                      <a:pt x="15445" y="18094"/>
                      <a:pt x="15165" y="18115"/>
                    </a:cubicBezTo>
                    <a:close/>
                    <a:moveTo>
                      <a:pt x="13391" y="18155"/>
                    </a:moveTo>
                    <a:cubicBezTo>
                      <a:pt x="13244" y="18155"/>
                      <a:pt x="13193" y="18185"/>
                      <a:pt x="13007" y="18408"/>
                    </a:cubicBezTo>
                    <a:cubicBezTo>
                      <a:pt x="12890" y="18548"/>
                      <a:pt x="12676" y="18745"/>
                      <a:pt x="12527" y="18840"/>
                    </a:cubicBezTo>
                    <a:cubicBezTo>
                      <a:pt x="12258" y="19012"/>
                      <a:pt x="12254" y="19012"/>
                      <a:pt x="12254" y="19232"/>
                    </a:cubicBezTo>
                    <a:cubicBezTo>
                      <a:pt x="12254" y="19572"/>
                      <a:pt x="12326" y="19601"/>
                      <a:pt x="12681" y="19406"/>
                    </a:cubicBezTo>
                    <a:cubicBezTo>
                      <a:pt x="12843" y="19317"/>
                      <a:pt x="12984" y="19258"/>
                      <a:pt x="12997" y="19272"/>
                    </a:cubicBezTo>
                    <a:cubicBezTo>
                      <a:pt x="13011" y="19286"/>
                      <a:pt x="13021" y="19782"/>
                      <a:pt x="13021" y="20379"/>
                    </a:cubicBezTo>
                    <a:cubicBezTo>
                      <a:pt x="13021" y="20975"/>
                      <a:pt x="13034" y="21478"/>
                      <a:pt x="13050" y="21495"/>
                    </a:cubicBezTo>
                    <a:cubicBezTo>
                      <a:pt x="13067" y="21513"/>
                      <a:pt x="13189" y="21525"/>
                      <a:pt x="13319" y="21525"/>
                    </a:cubicBezTo>
                    <a:cubicBezTo>
                      <a:pt x="13493" y="21525"/>
                      <a:pt x="13562" y="21505"/>
                      <a:pt x="13583" y="21451"/>
                    </a:cubicBezTo>
                    <a:cubicBezTo>
                      <a:pt x="13598" y="21410"/>
                      <a:pt x="13611" y="20683"/>
                      <a:pt x="13611" y="19838"/>
                    </a:cubicBezTo>
                    <a:cubicBezTo>
                      <a:pt x="13611" y="18993"/>
                      <a:pt x="13598" y="18270"/>
                      <a:pt x="13583" y="18230"/>
                    </a:cubicBezTo>
                    <a:cubicBezTo>
                      <a:pt x="13564" y="18181"/>
                      <a:pt x="13502" y="18155"/>
                      <a:pt x="13391" y="18155"/>
                    </a:cubicBezTo>
                    <a:close/>
                    <a:moveTo>
                      <a:pt x="18316" y="18155"/>
                    </a:moveTo>
                    <a:cubicBezTo>
                      <a:pt x="18170" y="18155"/>
                      <a:pt x="18123" y="18185"/>
                      <a:pt x="17937" y="18408"/>
                    </a:cubicBezTo>
                    <a:cubicBezTo>
                      <a:pt x="17820" y="18548"/>
                      <a:pt x="17602" y="18745"/>
                      <a:pt x="17453" y="18840"/>
                    </a:cubicBezTo>
                    <a:lnTo>
                      <a:pt x="17184" y="19009"/>
                    </a:lnTo>
                    <a:lnTo>
                      <a:pt x="17184" y="19257"/>
                    </a:lnTo>
                    <a:cubicBezTo>
                      <a:pt x="17184" y="19581"/>
                      <a:pt x="17250" y="19602"/>
                      <a:pt x="17616" y="19401"/>
                    </a:cubicBezTo>
                    <a:cubicBezTo>
                      <a:pt x="17774" y="19314"/>
                      <a:pt x="17915" y="19258"/>
                      <a:pt x="17928" y="19272"/>
                    </a:cubicBezTo>
                    <a:cubicBezTo>
                      <a:pt x="17941" y="19286"/>
                      <a:pt x="17952" y="19795"/>
                      <a:pt x="17952" y="20408"/>
                    </a:cubicBezTo>
                    <a:lnTo>
                      <a:pt x="17952" y="21525"/>
                    </a:lnTo>
                    <a:lnTo>
                      <a:pt x="18220" y="21525"/>
                    </a:lnTo>
                    <a:cubicBezTo>
                      <a:pt x="18422" y="21525"/>
                      <a:pt x="18492" y="21507"/>
                      <a:pt x="18513" y="21451"/>
                    </a:cubicBezTo>
                    <a:cubicBezTo>
                      <a:pt x="18528" y="21410"/>
                      <a:pt x="18542" y="20683"/>
                      <a:pt x="18542" y="19838"/>
                    </a:cubicBezTo>
                    <a:cubicBezTo>
                      <a:pt x="18542" y="18993"/>
                      <a:pt x="18528" y="18270"/>
                      <a:pt x="18513" y="18230"/>
                    </a:cubicBezTo>
                    <a:cubicBezTo>
                      <a:pt x="18495" y="18181"/>
                      <a:pt x="18427" y="18155"/>
                      <a:pt x="18316" y="18155"/>
                    </a:cubicBezTo>
                    <a:close/>
                    <a:moveTo>
                      <a:pt x="20911" y="18160"/>
                    </a:moveTo>
                    <a:cubicBezTo>
                      <a:pt x="20823" y="18173"/>
                      <a:pt x="20760" y="18239"/>
                      <a:pt x="20575" y="18448"/>
                    </a:cubicBezTo>
                    <a:cubicBezTo>
                      <a:pt x="20430" y="18612"/>
                      <a:pt x="20214" y="18797"/>
                      <a:pt x="20100" y="18860"/>
                    </a:cubicBezTo>
                    <a:lnTo>
                      <a:pt x="19894" y="18974"/>
                    </a:lnTo>
                    <a:lnTo>
                      <a:pt x="19894" y="19242"/>
                    </a:lnTo>
                    <a:cubicBezTo>
                      <a:pt x="19894" y="19389"/>
                      <a:pt x="19914" y="19520"/>
                      <a:pt x="19937" y="19535"/>
                    </a:cubicBezTo>
                    <a:cubicBezTo>
                      <a:pt x="19986" y="19566"/>
                      <a:pt x="20162" y="19490"/>
                      <a:pt x="20398" y="19341"/>
                    </a:cubicBezTo>
                    <a:cubicBezTo>
                      <a:pt x="20488" y="19284"/>
                      <a:pt x="20574" y="19251"/>
                      <a:pt x="20590" y="19267"/>
                    </a:cubicBezTo>
                    <a:cubicBezTo>
                      <a:pt x="20605" y="19283"/>
                      <a:pt x="20618" y="19782"/>
                      <a:pt x="20618" y="20379"/>
                    </a:cubicBezTo>
                    <a:cubicBezTo>
                      <a:pt x="20618" y="20975"/>
                      <a:pt x="20634" y="21477"/>
                      <a:pt x="20652" y="21495"/>
                    </a:cubicBezTo>
                    <a:cubicBezTo>
                      <a:pt x="20670" y="21514"/>
                      <a:pt x="20797" y="21523"/>
                      <a:pt x="20935" y="21515"/>
                    </a:cubicBezTo>
                    <a:lnTo>
                      <a:pt x="21184" y="21500"/>
                    </a:lnTo>
                    <a:lnTo>
                      <a:pt x="21184" y="19838"/>
                    </a:lnTo>
                    <a:lnTo>
                      <a:pt x="21184" y="18180"/>
                    </a:lnTo>
                    <a:lnTo>
                      <a:pt x="21012" y="18165"/>
                    </a:lnTo>
                    <a:cubicBezTo>
                      <a:pt x="20971" y="18162"/>
                      <a:pt x="20940" y="18156"/>
                      <a:pt x="20911" y="1816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72" name="Shape 2053"/>
            <p:cNvSpPr/>
            <p:nvPr/>
          </p:nvSpPr>
          <p:spPr>
            <a:xfrm>
              <a:off x="4585419" y="4004742"/>
              <a:ext cx="2273636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400">
                  <a:solidFill>
                    <a:srgbClr val="53585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Benign PDFs</a:t>
              </a:r>
            </a:p>
          </p:txBody>
        </p:sp>
        <p:sp>
          <p:nvSpPr>
            <p:cNvPr id="73" name="Shape 2054"/>
            <p:cNvSpPr/>
            <p:nvPr/>
          </p:nvSpPr>
          <p:spPr>
            <a:xfrm>
              <a:off x="2739800" y="4338365"/>
              <a:ext cx="2587247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400">
                  <a:solidFill>
                    <a:srgbClr val="53585F"/>
                  </a:solidFill>
                </a:defRPr>
              </a:lvl1pPr>
            </a:lstStyle>
            <a:p>
              <a:r>
                <a:rPr>
                  <a:latin typeface="+mn-lt"/>
                </a:rPr>
                <a:t>Malicious PDF</a:t>
              </a:r>
            </a:p>
          </p:txBody>
        </p:sp>
        <p:grpSp>
          <p:nvGrpSpPr>
            <p:cNvPr id="74" name="Group 2061"/>
            <p:cNvGrpSpPr/>
            <p:nvPr/>
          </p:nvGrpSpPr>
          <p:grpSpPr>
            <a:xfrm>
              <a:off x="4846183" y="5548769"/>
              <a:ext cx="2188350" cy="2195960"/>
              <a:chOff x="0" y="0"/>
              <a:chExt cx="2188348" cy="2195959"/>
            </a:xfrm>
          </p:grpSpPr>
          <p:sp>
            <p:nvSpPr>
              <p:cNvPr id="101" name="Shape 2056"/>
              <p:cNvSpPr/>
              <p:nvPr/>
            </p:nvSpPr>
            <p:spPr>
              <a:xfrm>
                <a:off x="58107" y="0"/>
                <a:ext cx="2016378" cy="2016377"/>
              </a:xfrm>
              <a:prstGeom prst="rect">
                <a:avLst/>
              </a:prstGeom>
              <a:solidFill>
                <a:srgbClr val="FFFFFF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3200">
                  <a:latin typeface="+mn-lt"/>
                </a:endParaRPr>
              </a:p>
            </p:txBody>
          </p:sp>
          <p:pic>
            <p:nvPicPr>
              <p:cNvPr id="102" name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14033" b="7961"/>
              <a:stretch>
                <a:fillRect/>
              </a:stretch>
            </p:blipFill>
            <p:spPr>
              <a:xfrm rot="540000">
                <a:off x="97410" y="761841"/>
                <a:ext cx="1255520" cy="13441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1240000">
                <a:off x="346645" y="107829"/>
                <a:ext cx="1001011" cy="10010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4" name="Shape 2059"/>
              <p:cNvSpPr/>
              <p:nvPr/>
            </p:nvSpPr>
            <p:spPr>
              <a:xfrm rot="20100000">
                <a:off x="955122" y="597822"/>
                <a:ext cx="1202564" cy="4117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>
                    <a:latin typeface="+mn-lt"/>
                  </a:rPr>
                  <a:t>01011001101</a:t>
                </a:r>
              </a:p>
            </p:txBody>
          </p:sp>
          <p:pic>
            <p:nvPicPr>
              <p:cNvPr id="105" name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0160000">
                <a:off x="975573" y="906248"/>
                <a:ext cx="1001012" cy="10010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75" name="Shape 2069"/>
            <p:cNvSpPr/>
            <p:nvPr/>
          </p:nvSpPr>
          <p:spPr>
            <a:xfrm>
              <a:off x="2873026" y="6012646"/>
              <a:ext cx="1494832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>
                  <a:latin typeface="+mn-lt"/>
                </a:rPr>
                <a:t>Variants</a:t>
              </a:r>
            </a:p>
          </p:txBody>
        </p:sp>
        <p:sp>
          <p:nvSpPr>
            <p:cNvPr id="76" name="Shape 2080"/>
            <p:cNvSpPr/>
            <p:nvPr/>
          </p:nvSpPr>
          <p:spPr>
            <a:xfrm>
              <a:off x="4066439" y="5009439"/>
              <a:ext cx="1" cy="892860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 sz="3200">
                <a:latin typeface="+mn-lt"/>
              </a:endParaRPr>
            </a:p>
          </p:txBody>
        </p:sp>
        <p:sp>
          <p:nvSpPr>
            <p:cNvPr id="77" name="Shape 2091"/>
            <p:cNvSpPr/>
            <p:nvPr/>
          </p:nvSpPr>
          <p:spPr>
            <a:xfrm>
              <a:off x="6211216" y="4648851"/>
              <a:ext cx="1336392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3600">
                  <a:latin typeface="+mn-lt"/>
                </a:rPr>
                <a:t>Oracle</a:t>
              </a:r>
            </a:p>
          </p:txBody>
        </p:sp>
        <p:sp>
          <p:nvSpPr>
            <p:cNvPr id="78" name="Shape 2109"/>
            <p:cNvSpPr/>
            <p:nvPr/>
          </p:nvSpPr>
          <p:spPr>
            <a:xfrm>
              <a:off x="3505748" y="5831505"/>
              <a:ext cx="2457101" cy="143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227" y="17849"/>
                    <a:pt x="5027" y="10649"/>
                    <a:pt x="0" y="0"/>
                  </a:cubicBezTo>
                </a:path>
              </a:pathLst>
            </a:custGeom>
            <a:ln w="63500">
              <a:solidFill>
                <a:srgbClr val="A6AAA9"/>
              </a:solidFill>
              <a:miter lim="400000"/>
              <a:headEnd type="triangle"/>
            </a:ln>
          </p:spPr>
          <p:txBody>
            <a:bodyPr/>
            <a:lstStyle/>
            <a:p>
              <a:endParaRPr>
                <a:latin typeface="+mn-lt"/>
              </a:endParaRPr>
            </a:p>
          </p:txBody>
        </p:sp>
        <p:sp>
          <p:nvSpPr>
            <p:cNvPr id="79" name="Shape 2097"/>
            <p:cNvSpPr/>
            <p:nvPr/>
          </p:nvSpPr>
          <p:spPr>
            <a:xfrm>
              <a:off x="3241852" y="5535945"/>
              <a:ext cx="326993" cy="330201"/>
            </a:xfrm>
            <a:prstGeom prst="ellipse">
              <a:avLst/>
            </a:prstGeom>
            <a:solidFill>
              <a:srgbClr val="A6AAA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3200">
                <a:latin typeface="+mn-lt"/>
              </a:endParaRPr>
            </a:p>
          </p:txBody>
        </p:sp>
        <p:sp>
          <p:nvSpPr>
            <p:cNvPr id="80" name="Shape 2102"/>
            <p:cNvSpPr/>
            <p:nvPr/>
          </p:nvSpPr>
          <p:spPr>
            <a:xfrm>
              <a:off x="3048448" y="5685505"/>
              <a:ext cx="1642117" cy="7181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4000" dirty="0">
                  <a:latin typeface="+mn-lt"/>
                </a:rPr>
                <a:t>Variant</a:t>
              </a:r>
            </a:p>
          </p:txBody>
        </p:sp>
        <p:sp>
          <p:nvSpPr>
            <p:cNvPr id="81" name="Shape 565"/>
            <p:cNvSpPr/>
            <p:nvPr/>
          </p:nvSpPr>
          <p:spPr>
            <a:xfrm>
              <a:off x="2541408" y="4113192"/>
              <a:ext cx="5200098" cy="4035467"/>
            </a:xfrm>
            <a:prstGeom prst="roundRect">
              <a:avLst>
                <a:gd name="adj" fmla="val 19382"/>
              </a:avLst>
            </a:prstGeom>
            <a:solidFill>
              <a:srgbClr val="FFFFFF"/>
            </a:solidFill>
            <a:ln w="254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2000">
                <a:latin typeface="Lucida Sans" panose="020B0602030504020204" pitchFamily="34" charset="0"/>
              </a:endParaRPr>
            </a:p>
          </p:txBody>
        </p:sp>
        <p:sp>
          <p:nvSpPr>
            <p:cNvPr id="82" name="Shape 567"/>
            <p:cNvSpPr/>
            <p:nvPr/>
          </p:nvSpPr>
          <p:spPr>
            <a:xfrm>
              <a:off x="4022765" y="6500850"/>
              <a:ext cx="522593" cy="602624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2000">
                <a:latin typeface="Lucida Sans" panose="020B0602030504020204" pitchFamily="34" charset="0"/>
              </a:endParaRPr>
            </a:p>
          </p:txBody>
        </p:sp>
        <p:sp>
          <p:nvSpPr>
            <p:cNvPr id="83" name="Shape 568"/>
            <p:cNvSpPr/>
            <p:nvPr/>
          </p:nvSpPr>
          <p:spPr>
            <a:xfrm>
              <a:off x="4022765" y="5189480"/>
              <a:ext cx="522593" cy="602625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2000">
                <a:latin typeface="Lucida Sans" panose="020B0602030504020204" pitchFamily="34" charset="0"/>
              </a:endParaRPr>
            </a:p>
          </p:txBody>
        </p:sp>
        <p:sp>
          <p:nvSpPr>
            <p:cNvPr id="84" name="Shape 570"/>
            <p:cNvSpPr/>
            <p:nvPr/>
          </p:nvSpPr>
          <p:spPr>
            <a:xfrm>
              <a:off x="5614539" y="5712059"/>
              <a:ext cx="653014" cy="602625"/>
            </a:xfrm>
            <a:prstGeom prst="roundRect">
              <a:avLst>
                <a:gd name="adj" fmla="val 17314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>
                  <a:latin typeface="Lucida Sans" panose="020B0602030504020204" pitchFamily="34" charset="0"/>
                </a:rPr>
                <a:t>0</a:t>
              </a:r>
            </a:p>
          </p:txBody>
        </p:sp>
        <p:cxnSp>
          <p:nvCxnSpPr>
            <p:cNvPr id="85" name="Connector 572"/>
            <p:cNvCxnSpPr/>
            <p:nvPr/>
          </p:nvCxnSpPr>
          <p:spPr>
            <a:xfrm flipV="1">
              <a:off x="3763452" y="5703853"/>
              <a:ext cx="335845" cy="238908"/>
            </a:xfrm>
            <a:prstGeom prst="straightConnector1">
              <a:avLst/>
            </a:prstGeom>
            <a:ln w="25400">
              <a:solidFill>
                <a:srgbClr val="A6AAA9"/>
              </a:solidFill>
              <a:miter lim="400000"/>
            </a:ln>
          </p:spPr>
        </p:cxnSp>
        <p:cxnSp>
          <p:nvCxnSpPr>
            <p:cNvPr id="86" name="Connector 573"/>
            <p:cNvCxnSpPr/>
            <p:nvPr/>
          </p:nvCxnSpPr>
          <p:spPr>
            <a:xfrm>
              <a:off x="3242842" y="5659568"/>
              <a:ext cx="1041219" cy="841282"/>
            </a:xfrm>
            <a:prstGeom prst="straightConnector1">
              <a:avLst/>
            </a:prstGeom>
            <a:ln w="25400">
              <a:solidFill>
                <a:srgbClr val="A6AAA9"/>
              </a:solidFill>
              <a:miter lim="400000"/>
            </a:ln>
          </p:spPr>
        </p:cxnSp>
        <p:cxnSp>
          <p:nvCxnSpPr>
            <p:cNvPr id="87" name="Connector 574"/>
            <p:cNvCxnSpPr/>
            <p:nvPr/>
          </p:nvCxnSpPr>
          <p:spPr>
            <a:xfrm>
              <a:off x="4545358" y="6802162"/>
              <a:ext cx="1069181" cy="41544"/>
            </a:xfrm>
            <a:prstGeom prst="straightConnector1">
              <a:avLst/>
            </a:prstGeom>
            <a:ln w="25400">
              <a:solidFill>
                <a:srgbClr val="A6AAA9"/>
              </a:solidFill>
              <a:miter lim="400000"/>
            </a:ln>
          </p:spPr>
        </p:cxnSp>
        <p:cxnSp>
          <p:nvCxnSpPr>
            <p:cNvPr id="88" name="Connector 575"/>
            <p:cNvCxnSpPr/>
            <p:nvPr/>
          </p:nvCxnSpPr>
          <p:spPr>
            <a:xfrm>
              <a:off x="4468826" y="5703852"/>
              <a:ext cx="1145713" cy="309520"/>
            </a:xfrm>
            <a:prstGeom prst="straightConnector1">
              <a:avLst/>
            </a:prstGeom>
            <a:ln w="25400">
              <a:solidFill>
                <a:srgbClr val="A6AAA9"/>
              </a:solidFill>
              <a:miter lim="400000"/>
            </a:ln>
          </p:spPr>
        </p:cxnSp>
        <p:cxnSp>
          <p:nvCxnSpPr>
            <p:cNvPr id="89" name="Connector 576"/>
            <p:cNvCxnSpPr/>
            <p:nvPr/>
          </p:nvCxnSpPr>
          <p:spPr>
            <a:xfrm flipV="1">
              <a:off x="4456075" y="5320091"/>
              <a:ext cx="1158464" cy="155961"/>
            </a:xfrm>
            <a:prstGeom prst="straightConnector1">
              <a:avLst/>
            </a:prstGeom>
            <a:ln w="25400">
              <a:solidFill>
                <a:srgbClr val="A6AAA9"/>
              </a:solidFill>
              <a:miter lim="400000"/>
            </a:ln>
          </p:spPr>
        </p:cxnSp>
        <p:sp>
          <p:nvSpPr>
            <p:cNvPr id="90" name="Shape 577"/>
            <p:cNvSpPr/>
            <p:nvPr/>
          </p:nvSpPr>
          <p:spPr>
            <a:xfrm>
              <a:off x="5614539" y="5018778"/>
              <a:ext cx="522592" cy="602625"/>
            </a:xfrm>
            <a:prstGeom prst="ellipse">
              <a:avLst/>
            </a:prstGeom>
            <a:solidFill>
              <a:srgbClr val="00168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2000">
                <a:latin typeface="Lucida Sans" panose="020B0602030504020204" pitchFamily="34" charset="0"/>
              </a:endParaRPr>
            </a:p>
          </p:txBody>
        </p:sp>
        <p:sp>
          <p:nvSpPr>
            <p:cNvPr id="91" name="Shape 578"/>
            <p:cNvSpPr/>
            <p:nvPr/>
          </p:nvSpPr>
          <p:spPr>
            <a:xfrm>
              <a:off x="5614539" y="6542394"/>
              <a:ext cx="1779345" cy="602624"/>
            </a:xfrm>
            <a:prstGeom prst="roundRect">
              <a:avLst>
                <a:gd name="adj" fmla="val 17314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>
                  <a:latin typeface="Lucida Sans" panose="020B0602030504020204" pitchFamily="34" charset="0"/>
                </a:rPr>
                <a:t>/JavaScript</a:t>
              </a:r>
            </a:p>
          </p:txBody>
        </p:sp>
        <p:sp>
          <p:nvSpPr>
            <p:cNvPr id="92" name="Shape 579"/>
            <p:cNvSpPr/>
            <p:nvPr/>
          </p:nvSpPr>
          <p:spPr>
            <a:xfrm>
              <a:off x="5614539" y="7212067"/>
              <a:ext cx="1780507" cy="602625"/>
            </a:xfrm>
            <a:prstGeom prst="roundRect">
              <a:avLst>
                <a:gd name="adj" fmla="val 17314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>
                  <a:latin typeface="Lucida Sans" panose="020B0602030504020204" pitchFamily="34" charset="0"/>
                </a:rPr>
                <a:t>eval(‘…’);</a:t>
              </a:r>
            </a:p>
          </p:txBody>
        </p:sp>
        <p:cxnSp>
          <p:nvCxnSpPr>
            <p:cNvPr id="93" name="Connector 580"/>
            <p:cNvCxnSpPr/>
            <p:nvPr/>
          </p:nvCxnSpPr>
          <p:spPr>
            <a:xfrm>
              <a:off x="4468198" y="6899675"/>
              <a:ext cx="1146341" cy="613705"/>
            </a:xfrm>
            <a:prstGeom prst="straightConnector1">
              <a:avLst/>
            </a:prstGeom>
            <a:ln w="25400">
              <a:solidFill>
                <a:srgbClr val="A6AAA9"/>
              </a:solidFill>
              <a:miter lim="400000"/>
            </a:ln>
          </p:spPr>
        </p:cxnSp>
        <p:sp>
          <p:nvSpPr>
            <p:cNvPr id="94" name="Shape 582"/>
            <p:cNvSpPr/>
            <p:nvPr/>
          </p:nvSpPr>
          <p:spPr>
            <a:xfrm>
              <a:off x="2707087" y="5659568"/>
              <a:ext cx="1071510" cy="602625"/>
            </a:xfrm>
            <a:prstGeom prst="roundRect">
              <a:avLst>
                <a:gd name="adj" fmla="val 17314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>
                  <a:latin typeface="Lucida Sans" panose="020B0602030504020204" pitchFamily="34" charset="0"/>
                </a:rPr>
                <a:t>/Root</a:t>
              </a:r>
            </a:p>
          </p:txBody>
        </p:sp>
        <p:sp>
          <p:nvSpPr>
            <p:cNvPr id="95" name="Shape 566"/>
            <p:cNvSpPr/>
            <p:nvPr/>
          </p:nvSpPr>
          <p:spPr>
            <a:xfrm>
              <a:off x="4456075" y="4277114"/>
              <a:ext cx="1322025" cy="602625"/>
            </a:xfrm>
            <a:prstGeom prst="roundRect">
              <a:avLst>
                <a:gd name="adj" fmla="val 17314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>
                  <a:latin typeface="Lucida Sans" panose="020B0602030504020204" pitchFamily="34" charset="0"/>
                </a:rPr>
                <a:t>/Catalog</a:t>
              </a:r>
            </a:p>
          </p:txBody>
        </p:sp>
        <p:sp>
          <p:nvSpPr>
            <p:cNvPr id="96" name="Shape 569"/>
            <p:cNvSpPr/>
            <p:nvPr/>
          </p:nvSpPr>
          <p:spPr>
            <a:xfrm>
              <a:off x="6450777" y="4441339"/>
              <a:ext cx="1106380" cy="602625"/>
            </a:xfrm>
            <a:prstGeom prst="roundRect">
              <a:avLst>
                <a:gd name="adj" fmla="val 17314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>
                  <a:latin typeface="Lucida Sans" panose="020B0602030504020204" pitchFamily="34" charset="0"/>
                </a:rPr>
                <a:t>/Pages</a:t>
              </a:r>
            </a:p>
          </p:txBody>
        </p:sp>
        <p:cxnSp>
          <p:nvCxnSpPr>
            <p:cNvPr id="97" name="Connector 571"/>
            <p:cNvCxnSpPr/>
            <p:nvPr/>
          </p:nvCxnSpPr>
          <p:spPr>
            <a:xfrm flipV="1">
              <a:off x="4390864" y="4879739"/>
              <a:ext cx="763647" cy="480442"/>
            </a:xfrm>
            <a:prstGeom prst="straightConnector1">
              <a:avLst/>
            </a:prstGeom>
            <a:ln w="25400">
              <a:solidFill>
                <a:srgbClr val="A6AAA9"/>
              </a:solidFill>
              <a:miter lim="400000"/>
            </a:ln>
          </p:spPr>
        </p:cxnSp>
        <p:cxnSp>
          <p:nvCxnSpPr>
            <p:cNvPr id="98" name="Connector 581"/>
            <p:cNvCxnSpPr/>
            <p:nvPr/>
          </p:nvCxnSpPr>
          <p:spPr>
            <a:xfrm flipV="1">
              <a:off x="6060600" y="4759011"/>
              <a:ext cx="443611" cy="348020"/>
            </a:xfrm>
            <a:prstGeom prst="straightConnector1">
              <a:avLst/>
            </a:prstGeom>
            <a:ln w="25400">
              <a:solidFill>
                <a:srgbClr val="A6AAA9"/>
              </a:solidFill>
              <a:miter lim="400000"/>
            </a:ln>
          </p:spPr>
        </p:cxnSp>
        <p:sp>
          <p:nvSpPr>
            <p:cNvPr id="99" name="Shape 999"/>
            <p:cNvSpPr/>
            <p:nvPr/>
          </p:nvSpPr>
          <p:spPr>
            <a:xfrm>
              <a:off x="6772868" y="5333323"/>
              <a:ext cx="582424" cy="602625"/>
            </a:xfrm>
            <a:prstGeom prst="roundRect">
              <a:avLst>
                <a:gd name="adj" fmla="val 17314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>
                  <a:latin typeface="Calibri" panose="020F0502020204030204" pitchFamily="34" charset="0"/>
                  <a:cs typeface="Calibri" panose="020F0502020204030204" pitchFamily="34" charset="0"/>
                </a:rPr>
                <a:t>128</a:t>
              </a: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6060600" y="5306138"/>
              <a:ext cx="712268" cy="3284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Connector: Curved 14"/>
          <p:cNvCxnSpPr>
            <a:endCxn id="114" idx="1"/>
          </p:cNvCxnSpPr>
          <p:nvPr/>
        </p:nvCxnSpPr>
        <p:spPr>
          <a:xfrm flipV="1">
            <a:off x="6751617" y="3590741"/>
            <a:ext cx="2380444" cy="2190252"/>
          </a:xfrm>
          <a:prstGeom prst="curvedConnector3">
            <a:avLst>
              <a:gd name="adj1" fmla="val 5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Curved 127"/>
          <p:cNvCxnSpPr>
            <a:endCxn id="113" idx="1"/>
          </p:cNvCxnSpPr>
          <p:nvPr/>
        </p:nvCxnSpPr>
        <p:spPr>
          <a:xfrm>
            <a:off x="6751619" y="5780993"/>
            <a:ext cx="2346381" cy="1566876"/>
          </a:xfrm>
          <a:prstGeom prst="curvedConnector3">
            <a:avLst>
              <a:gd name="adj1" fmla="val 5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Shape 2100"/>
          <p:cNvSpPr/>
          <p:nvPr/>
        </p:nvSpPr>
        <p:spPr>
          <a:xfrm>
            <a:off x="9186839" y="4556733"/>
            <a:ext cx="147309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latin typeface="+mn-lt"/>
              </a:rPr>
              <a:t>Oracle</a:t>
            </a:r>
            <a:endParaRPr sz="4000" dirty="0">
              <a:latin typeface="+mn-lt"/>
            </a:endParaRPr>
          </a:p>
        </p:txBody>
      </p:sp>
      <p:sp>
        <p:nvSpPr>
          <p:cNvPr id="124" name="Rectangle: Rounded Corners 140"/>
          <p:cNvSpPr/>
          <p:nvPr/>
        </p:nvSpPr>
        <p:spPr>
          <a:xfrm>
            <a:off x="14287023" y="5550162"/>
            <a:ext cx="326931" cy="3035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Curved 141"/>
          <p:cNvCxnSpPr>
            <a:stCxn id="114" idx="3"/>
          </p:cNvCxnSpPr>
          <p:nvPr/>
        </p:nvCxnSpPr>
        <p:spPr>
          <a:xfrm>
            <a:off x="10924469" y="3590743"/>
            <a:ext cx="3526018" cy="1959421"/>
          </a:xfrm>
          <a:prstGeom prst="curved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Curved 148"/>
          <p:cNvCxnSpPr/>
          <p:nvPr/>
        </p:nvCxnSpPr>
        <p:spPr>
          <a:xfrm flipV="1">
            <a:off x="10917243" y="6357253"/>
            <a:ext cx="6222377" cy="866746"/>
          </a:xfrm>
          <a:prstGeom prst="curved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Shape 2092"/>
          <p:cNvSpPr/>
          <p:nvPr/>
        </p:nvSpPr>
        <p:spPr>
          <a:xfrm>
            <a:off x="8507026" y="8425857"/>
            <a:ext cx="345030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000" dirty="0">
                <a:latin typeface="+mn-lt"/>
              </a:rPr>
              <a:t>Target Classifier</a:t>
            </a:r>
          </a:p>
        </p:txBody>
      </p:sp>
    </p:spTree>
    <p:extLst>
      <p:ext uri="{BB962C8B-B14F-4D97-AF65-F5344CB8AC3E}">
        <p14:creationId xmlns:p14="http://schemas.microsoft.com/office/powerpoint/2010/main" val="131556914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01675">
              <a:defRPr sz="9520"/>
            </a:lvl1pPr>
          </a:lstStyle>
          <a:p>
            <a:r>
              <a:rPr lang="en-US" sz="11500" dirty="0">
                <a:solidFill>
                  <a:schemeClr val="bg1">
                    <a:lumMod val="95000"/>
                  </a:schemeClr>
                </a:solidFill>
              </a:rPr>
              <a:t>Classifier Performance</a:t>
            </a:r>
            <a:endParaRPr sz="115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67" name="Table 267"/>
          <p:cNvGraphicFramePr/>
          <p:nvPr>
            <p:extLst>
              <p:ext uri="{D42A27DB-BD31-4B8C-83A1-F6EECF244321}">
                <p14:modId xmlns:p14="http://schemas.microsoft.com/office/powerpoint/2010/main" val="473917746"/>
              </p:ext>
            </p:extLst>
          </p:nvPr>
        </p:nvGraphicFramePr>
        <p:xfrm>
          <a:off x="1295402" y="550156"/>
          <a:ext cx="19278599" cy="7852740"/>
        </p:xfrm>
        <a:graphic>
          <a:graphicData uri="http://schemas.openxmlformats.org/drawingml/2006/table">
            <a:tbl>
              <a:tblPr firstRow="1" firstCol="1" bandRow="1"/>
              <a:tblGrid>
                <a:gridCol w="79321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934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29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96318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600" dirty="0">
                          <a:solidFill>
                            <a:schemeClr val="bg1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PDFrate</a:t>
                      </a:r>
                      <a:endParaRPr sz="6600" b="1" dirty="0">
                        <a:solidFill>
                          <a:schemeClr val="bg1"/>
                        </a:solidFill>
                        <a:effectLst>
                          <a:outerShdw blurRad="25400" dist="25400" dir="5400000" rotWithShape="0">
                            <a:srgbClr val="000000">
                              <a:alpha val="60000"/>
                            </a:srgbClr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600" dirty="0" err="1">
                          <a:solidFill>
                            <a:schemeClr val="bg1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Hidost</a:t>
                      </a:r>
                      <a:endParaRPr sz="6600" b="1" dirty="0">
                        <a:solidFill>
                          <a:schemeClr val="bg1"/>
                        </a:solidFill>
                        <a:effectLst>
                          <a:outerShdw blurRad="25400" dist="25400" dir="5400000" rotWithShape="0">
                            <a:srgbClr val="000000">
                              <a:alpha val="60000"/>
                            </a:srgbClr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3185">
                <a:tc>
                  <a:txBody>
                    <a:bodyPr/>
                    <a:lstStyle/>
                    <a:p>
                      <a:pPr algn="ctr">
                        <a:spcBef>
                          <a:spcPts val="59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6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6300" dirty="0">
                          <a:solidFill>
                            <a:schemeClr val="bg1"/>
                          </a:solidFill>
                        </a:rPr>
                        <a:t>0.9976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6300" dirty="0">
                          <a:solidFill>
                            <a:schemeClr val="bg1"/>
                          </a:solidFill>
                        </a:rPr>
                        <a:t>0.9996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3185">
                <a:tc>
                  <a:txBody>
                    <a:bodyPr/>
                    <a:lstStyle/>
                    <a:p>
                      <a:pPr algn="ctr">
                        <a:spcBef>
                          <a:spcPts val="59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 dirty="0">
                          <a:solidFill>
                            <a:schemeClr val="bg1"/>
                          </a:solidFill>
                        </a:rPr>
                        <a:t>False Negative Rate</a:t>
                      </a:r>
                      <a:endParaRPr sz="6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6300" dirty="0">
                          <a:solidFill>
                            <a:schemeClr val="bg1"/>
                          </a:solidFill>
                        </a:rPr>
                        <a:t>0.0000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6300" dirty="0">
                          <a:solidFill>
                            <a:schemeClr val="bg1"/>
                          </a:solidFill>
                        </a:rPr>
                        <a:t>0.0056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63185">
                <a:tc>
                  <a:txBody>
                    <a:bodyPr/>
                    <a:lstStyle/>
                    <a:p>
                      <a:pPr algn="ctr">
                        <a:spcBef>
                          <a:spcPts val="59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 Negative</a:t>
                      </a:r>
                      <a:r>
                        <a:rPr lang="en-US" sz="60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Rate against Adversary</a:t>
                      </a:r>
                      <a:endParaRPr sz="6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6300" dirty="0">
                          <a:solidFill>
                            <a:schemeClr val="bg1"/>
                          </a:solidFill>
                        </a:rPr>
                        <a:t>1.0000</a:t>
                      </a:r>
                      <a:endParaRPr sz="63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6300" dirty="0">
                          <a:solidFill>
                            <a:schemeClr val="bg1"/>
                          </a:solidFill>
                        </a:rPr>
                        <a:t>1.0000</a:t>
                      </a:r>
                      <a:endParaRPr sz="63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12009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400802"/>
              </p:ext>
            </p:extLst>
          </p:nvPr>
        </p:nvGraphicFramePr>
        <p:xfrm>
          <a:off x="2819400" y="-1600200"/>
          <a:ext cx="17373600" cy="1110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-2400373" y="2628977"/>
            <a:ext cx="699191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Seeds Evaded</a:t>
            </a:r>
          </a:p>
          <a:p>
            <a:r>
              <a:rPr lang="en-US" sz="8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 of 500)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0" y="-609600"/>
            <a:ext cx="4049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>
                <a:solidFill>
                  <a:srgbClr val="C6E0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PDFRate</a:t>
            </a:r>
            <a:endParaRPr lang="en-US" sz="8800" dirty="0">
              <a:solidFill>
                <a:srgbClr val="C6E0B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1691" y="9348193"/>
            <a:ext cx="101220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+mn-lt"/>
              </a:rPr>
              <a:t>Number of Mutations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1693" y="4724400"/>
            <a:ext cx="31423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Hidost</a:t>
            </a:r>
            <a:endParaRPr lang="en-US" sz="88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400802"/>
              </p:ext>
            </p:extLst>
          </p:nvPr>
        </p:nvGraphicFramePr>
        <p:xfrm>
          <a:off x="2819400" y="-1600200"/>
          <a:ext cx="17373600" cy="1110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-2400373" y="2628977"/>
            <a:ext cx="699191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Seeds Evaded</a:t>
            </a:r>
          </a:p>
          <a:p>
            <a:r>
              <a:rPr lang="en-US" sz="8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 of 500)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0" y="-609600"/>
            <a:ext cx="4049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>
                <a:solidFill>
                  <a:srgbClr val="C6E0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PDFRate</a:t>
            </a:r>
            <a:endParaRPr lang="en-US" sz="8800" dirty="0">
              <a:solidFill>
                <a:srgbClr val="C6E0B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1693" y="4724400"/>
            <a:ext cx="31423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Hidost</a:t>
            </a:r>
            <a:endParaRPr lang="en-US" sz="88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1691" y="9348193"/>
            <a:ext cx="101220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+mn-lt"/>
              </a:rPr>
              <a:t>Number of Mutations</a:t>
            </a:r>
          </a:p>
        </p:txBody>
      </p:sp>
      <p:sp>
        <p:nvSpPr>
          <p:cNvPr id="7" name="Oval 6"/>
          <p:cNvSpPr/>
          <p:nvPr/>
        </p:nvSpPr>
        <p:spPr>
          <a:xfrm>
            <a:off x="4724399" y="7210804"/>
            <a:ext cx="914400" cy="1186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1999" y="4500124"/>
            <a:ext cx="1143000" cy="1186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077176" y="1796505"/>
            <a:ext cx="8115824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n-lt"/>
              </a:rPr>
              <a:t>Simple transformations often worked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5735782" y="3873997"/>
            <a:ext cx="6341394" cy="1127494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400802"/>
              </p:ext>
            </p:extLst>
          </p:nvPr>
        </p:nvGraphicFramePr>
        <p:xfrm>
          <a:off x="2819400" y="-1600200"/>
          <a:ext cx="17373600" cy="1110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-2400373" y="2628977"/>
            <a:ext cx="699191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Seeds Evaded</a:t>
            </a:r>
          </a:p>
          <a:p>
            <a:r>
              <a:rPr lang="en-US" sz="8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 of 500)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0" y="-609600"/>
            <a:ext cx="4049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>
                <a:solidFill>
                  <a:srgbClr val="C6E0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PDFRate</a:t>
            </a:r>
            <a:endParaRPr lang="en-US" sz="8800" dirty="0">
              <a:solidFill>
                <a:srgbClr val="C6E0B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1691" y="9348193"/>
            <a:ext cx="101220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+mn-lt"/>
              </a:rPr>
              <a:t>Number of Mutations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4495801" y="4354816"/>
            <a:ext cx="1143000" cy="1186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2" y="1447800"/>
            <a:ext cx="1485899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Console" panose="020B0609040504020204" pitchFamily="49" charset="0"/>
              </a:rPr>
              <a:t>(</a:t>
            </a:r>
            <a:r>
              <a:rPr lang="en-US" sz="6000" b="1" dirty="0">
                <a:latin typeface="Lucida Console" panose="020B0609040504020204" pitchFamily="49" charset="0"/>
              </a:rPr>
              <a:t>insert</a:t>
            </a:r>
            <a:r>
              <a:rPr lang="en-US" sz="6000" dirty="0">
                <a:latin typeface="Lucida Console" panose="020B0609040504020204" pitchFamily="49" charset="0"/>
              </a:rPr>
              <a:t>, /Root/Pages/Kids, 3:/Root/Pages/Kids/4/Kids/5/)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38804" y="3356907"/>
            <a:ext cx="5514105" cy="142259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801" y="4827954"/>
            <a:ext cx="891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Works on 162/500 seeds</a:t>
            </a:r>
          </a:p>
        </p:txBody>
      </p:sp>
    </p:spTree>
    <p:extLst>
      <p:ext uri="{BB962C8B-B14F-4D97-AF65-F5344CB8AC3E}">
        <p14:creationId xmlns:p14="http://schemas.microsoft.com/office/powerpoint/2010/main" val="43962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2819400" y="-1600200"/>
          <a:ext cx="17373600" cy="1110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-2400373" y="2628977"/>
            <a:ext cx="699191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Seeds Evaded</a:t>
            </a:r>
          </a:p>
          <a:p>
            <a:r>
              <a:rPr lang="en-US" sz="8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 of 500)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40861" y="424349"/>
            <a:ext cx="4049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>
                <a:solidFill>
                  <a:srgbClr val="C6E0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PDFRate</a:t>
            </a:r>
            <a:endParaRPr lang="en-US" sz="8800" dirty="0">
              <a:solidFill>
                <a:srgbClr val="C6E0B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1691" y="9348193"/>
            <a:ext cx="101220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+mn-lt"/>
              </a:rPr>
              <a:t>Number of Mutations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1693" y="4724400"/>
            <a:ext cx="31423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Hidost</a:t>
            </a:r>
            <a:endParaRPr lang="en-US" sz="88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4088967">
            <a:off x="8146707" y="-2408712"/>
            <a:ext cx="1464302" cy="2965994"/>
          </a:xfrm>
          <a:prstGeom prst="ellipse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621001" y="-2166451"/>
            <a:ext cx="4191001" cy="2166451"/>
          </a:xfrm>
          <a:prstGeom prst="ellipse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63201" y="2438400"/>
            <a:ext cx="8991600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n-lt"/>
              </a:rPr>
              <a:t>Some seeds required complex transformations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723759" y="2"/>
            <a:ext cx="907241" cy="2443609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259859" y="-395465"/>
            <a:ext cx="1857570" cy="2839074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37390</TotalTime>
  <Pages>0</Pages>
  <Words>454</Words>
  <Characters>0</Characters>
  <Application>Microsoft Macintosh PowerPoint</Application>
  <PresentationFormat>Custom</PresentationFormat>
  <Lines>0</Lines>
  <Paragraphs>210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Calibri</vt:lpstr>
      <vt:lpstr>Calibri Light</vt:lpstr>
      <vt:lpstr>Cambria Math</vt:lpstr>
      <vt:lpstr>Gill Sans</vt:lpstr>
      <vt:lpstr>Helvetica</vt:lpstr>
      <vt:lpstr>Lucida Console</vt:lpstr>
      <vt:lpstr>Lucida Sans</vt:lpstr>
      <vt:lpstr>Monotype Corsiva</vt:lpstr>
      <vt:lpstr>ヒラギノ角ゴ ProN W3</vt:lpstr>
      <vt:lpstr>Arial</vt:lpstr>
      <vt:lpstr>Office Theme</vt:lpstr>
      <vt:lpstr>PowerPoint Presentation</vt:lpstr>
      <vt:lpstr>PowerPoint Presentation</vt:lpstr>
      <vt:lpstr>PowerPoint Presentation</vt:lpstr>
      <vt:lpstr>Selecting Promising Variants</vt:lpstr>
      <vt:lpstr>Classifier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Execution Cost</vt:lpstr>
      <vt:lpstr>Possible Defenses</vt:lpstr>
      <vt:lpstr>Possible Defense: Adjust Threshold</vt:lpstr>
      <vt:lpstr>Evading PDFrate</vt:lpstr>
      <vt:lpstr>Adjust threshold?</vt:lpstr>
      <vt:lpstr>Adjust threshold?</vt:lpstr>
      <vt:lpstr>Hidost16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David Evans</cp:lastModifiedBy>
  <cp:revision>205</cp:revision>
  <cp:lastPrinted>2017-03-16T11:08:14Z</cp:lastPrinted>
  <dcterms:modified xsi:type="dcterms:W3CDTF">2017-03-27T16:27:36Z</dcterms:modified>
</cp:coreProperties>
</file>