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7315200"/>
  <p:notesSz cx="6858000" cy="9144000"/>
  <p:defaultTextStyle>
    <a:defPPr>
      <a:defRPr lang="en-US"/>
    </a:defPPr>
    <a:lvl1pPr marL="0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21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97187"/>
            <a:ext cx="164592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42174"/>
            <a:ext cx="16459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389467"/>
            <a:ext cx="473202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389467"/>
            <a:ext cx="1392174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823721"/>
            <a:ext cx="189280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4895428"/>
            <a:ext cx="189280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947333"/>
            <a:ext cx="932688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947333"/>
            <a:ext cx="932688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389467"/>
            <a:ext cx="1892808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793241"/>
            <a:ext cx="92840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2672080"/>
            <a:ext cx="928401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793241"/>
            <a:ext cx="932973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2672080"/>
            <a:ext cx="9329738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87680"/>
            <a:ext cx="707802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053254"/>
            <a:ext cx="111099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194560"/>
            <a:ext cx="707802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87680"/>
            <a:ext cx="707802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053254"/>
            <a:ext cx="111099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194560"/>
            <a:ext cx="707802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389467"/>
            <a:ext cx="189280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947333"/>
            <a:ext cx="189280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BC9-4E65-F04A-B57F-206ED4EC941F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6780107"/>
            <a:ext cx="74066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EB83-E205-A244-919E-A1F09181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338" y="257589"/>
            <a:ext cx="3836504" cy="1292086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Model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5521" y="2666172"/>
            <a:ext cx="3866320" cy="1364975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Model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8652" y="5107884"/>
            <a:ext cx="3866320" cy="1364975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Model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rapezoid 7"/>
          <p:cNvSpPr/>
          <p:nvPr/>
        </p:nvSpPr>
        <p:spPr>
          <a:xfrm rot="5400000">
            <a:off x="2916308" y="2929559"/>
            <a:ext cx="2140226" cy="838200"/>
          </a:xfrm>
          <a:prstGeom prst="trapezoid">
            <a:avLst>
              <a:gd name="adj" fmla="val 4160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Filter 1</a:t>
            </a:r>
            <a:endParaRPr lang="en-US" sz="3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2946125" y="5401088"/>
            <a:ext cx="2140226" cy="838200"/>
          </a:xfrm>
          <a:prstGeom prst="trapezoid">
            <a:avLst>
              <a:gd name="adj" fmla="val 41601"/>
            </a:avLst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Filter 2</a:t>
            </a:r>
            <a:endParaRPr lang="en-US" sz="3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8314246" y="231085"/>
            <a:ext cx="277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Prediction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 flipH="1">
                <a:off x="8235399" y="2639311"/>
                <a:ext cx="2971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Prediction</a:t>
                </a:r>
                <a14:m>
                  <m:oMath xmlns:m="http://schemas.openxmlformats.org/officeDocument/2006/math">
                    <m:r>
                      <a:rPr lang="en-US" sz="4400" b="0" i="0" dirty="0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′</m:t>
                    </m:r>
                  </m:oMath>
                </a14:m>
                <a:endParaRPr lang="en-US" sz="44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35399" y="2639311"/>
                <a:ext cx="2971800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8419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 flipH="1">
                <a:off x="8308286" y="5790539"/>
                <a:ext cx="335280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Prediction</a:t>
                </a:r>
                <a14:m>
                  <m:oMath xmlns:m="http://schemas.openxmlformats.org/officeDocument/2006/math">
                    <m:r>
                      <a:rPr lang="en-US" sz="4400" b="0" i="0" dirty="0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′′</m:t>
                    </m:r>
                  </m:oMath>
                </a14:m>
                <a:endParaRPr lang="en-US" sz="44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8286" y="5790539"/>
                <a:ext cx="3352801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7455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iamond 12"/>
          <p:cNvSpPr/>
          <p:nvPr/>
        </p:nvSpPr>
        <p:spPr>
          <a:xfrm>
            <a:off x="12327006" y="2106268"/>
            <a:ext cx="6082747" cy="2484782"/>
          </a:xfrm>
          <a:prstGeom prst="diamond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Compare Predictions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11669" y="4344925"/>
            <a:ext cx="5099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Difference exceeds threshold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09782" y="5403323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Reject</a:t>
            </a:r>
            <a:endParaRPr lang="en-US" sz="48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96157" y="2933161"/>
            <a:ext cx="2966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Prediction</a:t>
            </a:r>
            <a:endParaRPr lang="en-US" sz="4800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61590" y="2489189"/>
            <a:ext cx="840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Helvetica Neue" charset="0"/>
                <a:ea typeface="Helvetica Neue" charset="0"/>
                <a:cs typeface="Helvetica Neue" charset="0"/>
              </a:rPr>
              <a:t>Ok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1450" y="2543987"/>
            <a:ext cx="1609344" cy="16093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endCxn id="6" idx="1"/>
          </p:cNvCxnSpPr>
          <p:nvPr/>
        </p:nvCxnSpPr>
        <p:spPr>
          <a:xfrm flipV="1">
            <a:off x="1816375" y="903632"/>
            <a:ext cx="2618963" cy="246903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1780794" y="3342309"/>
            <a:ext cx="1786527" cy="12700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9" idx="3"/>
            <a:endCxn id="10" idx="2"/>
          </p:cNvCxnSpPr>
          <p:nvPr/>
        </p:nvCxnSpPr>
        <p:spPr>
          <a:xfrm>
            <a:off x="1780794" y="3348659"/>
            <a:ext cx="1816344" cy="247152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8271841" y="3348659"/>
            <a:ext cx="4055165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4" idx="1"/>
          </p:cNvCxnSpPr>
          <p:nvPr/>
        </p:nvCxnSpPr>
        <p:spPr>
          <a:xfrm flipV="1">
            <a:off x="8304972" y="3348659"/>
            <a:ext cx="4022034" cy="244171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1"/>
            <a:endCxn id="6" idx="3"/>
          </p:cNvCxnSpPr>
          <p:nvPr/>
        </p:nvCxnSpPr>
        <p:spPr>
          <a:xfrm rot="10800000">
            <a:off x="8271842" y="903633"/>
            <a:ext cx="4055164" cy="2445027"/>
          </a:xfrm>
          <a:prstGeom prst="curvedConnector3">
            <a:avLst>
              <a:gd name="adj1" fmla="val 32093"/>
            </a:avLst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4" idx="2"/>
            <a:endCxn id="16" idx="0"/>
          </p:cNvCxnSpPr>
          <p:nvPr/>
        </p:nvCxnSpPr>
        <p:spPr>
          <a:xfrm rot="16200000" flipH="1">
            <a:off x="14964728" y="4994702"/>
            <a:ext cx="812273" cy="4968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18409753" y="3348659"/>
            <a:ext cx="486404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888" y="4214358"/>
            <a:ext cx="161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Input</a:t>
            </a:r>
            <a:endParaRPr lang="en-US" sz="4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7" y="2543987"/>
            <a:ext cx="1609344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</cp:revision>
  <dcterms:created xsi:type="dcterms:W3CDTF">2017-04-10T14:28:21Z</dcterms:created>
  <dcterms:modified xsi:type="dcterms:W3CDTF">2017-04-10T14:29:31Z</dcterms:modified>
</cp:coreProperties>
</file>