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EEEE3-89B6-590B-502E-6C5E8D08E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15EE87-33B5-2FE7-42F3-94DD02835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698D4C-6228-D637-F041-7B587ADF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F4102-D834-9061-FBC7-77969750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00840-53E2-C2D1-5B3A-175304FA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55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BD6B7-0B74-D22D-E649-3BC10F2E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2EBA44-2D91-5D96-381D-773A040F5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F3485-E6C8-6BB7-E408-A532D79A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88087-5FD4-3CD9-E554-C3506381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1948C-537D-112E-4C40-375DF6CA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7517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30A884-10B9-5177-749D-8668F5258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DCB7D6-17C1-E908-28BA-E1A209BFF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BFD20-E67D-0538-238C-7DD78A74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56393-0050-7B67-D333-2288A392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5A366B-3B19-D472-3188-4E121B1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398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E06-1337-4B69-A6AA-0374A59E323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5ECC-FCBB-4A91-A26B-DCCD6C7EDF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3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B3D1-FAF7-68ED-166B-48DC256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31DC9-E47D-97D9-F755-8CF62AD4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7314C-533B-8F10-B2BC-5D160E7B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FE991-7E57-D166-1275-1597567F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89759F-874F-608A-899C-8AEEE46A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40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00317-45B3-BF06-32E0-96621860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D47C7-17E2-2161-4651-75F40681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72FAE-65E9-4417-F808-539CAB62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573B5-548C-6668-5B25-621F63F5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D44F5-A9B1-8543-6B2D-92AA251A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598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20406-49BE-BD50-92B6-FDC4720B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1A2A5-1A57-FE40-FD9A-FF7A1B307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86AEE1-FB49-C795-53FD-992587216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0372F5-055F-0136-49B2-1EF05C06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EA852-AC41-8E4E-5337-F4837787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E6390-2C10-22C1-BC6D-7C412AF0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48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ED82E-A3EB-24EC-C1C0-7E5C10C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A8635A-3583-0D18-4617-8EEB05D6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56752F-BE14-53F8-F9F3-F20A49459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FD2CA8-D28D-FEF7-4908-9F3552DB8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BD7A9D-4BD2-FD93-99B6-7AF3B3995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7AD714-DA3A-37A8-BBD5-CC78014F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E6C10B-E603-D722-D349-5AAEACEF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978907-CFE2-B83F-D76F-5623E6EB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09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E2468-C5A9-BFA7-748C-813009C1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30AF0B-A668-7DEA-8087-0C3302AF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50F528-2257-0A8C-D03C-4686A07A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7B8C9F-4DB8-00AA-F3E4-0C35C8C9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775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C4335E-486F-050F-6F6D-8EA7A286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F6B602-8627-3B7B-CD65-7BA6D544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0C5E9-AD8E-3A3E-70D8-CAE961A1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66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60485-FDFD-D90C-DF81-34A37770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62325-FAC1-04D7-1838-E9FA6F33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029266-4525-AD98-1226-7B49C47CC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6EC395-26CC-B2EF-6EC6-1857A488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9C5345-F725-F078-59E1-9D87B55C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022DC9-81D8-1400-8E2D-786191C0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294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68A5-1FA6-FB47-E72B-FB9B8719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04D0B1-D3F2-3872-EBC8-F6F8FCB20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2B4ADC-36B6-5623-430B-56FBFCEF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7B5AB-73E0-3448-B595-A93D9890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29B882-18AF-68F2-47AB-890BA68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EA6941-60BD-F28A-299D-5948357A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441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4D01D7-5FE5-1A6A-8357-0B5B0811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886A3-DA6C-CCFD-0AE4-4A7207D1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28810-998C-D130-51DD-C1D315537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CB8C-77DD-4A99-8EB7-470AD22DB331}" type="datetimeFigureOut">
              <a:rPr lang="es-419" smtClean="0"/>
              <a:t>10/11/2022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FA7FB-B530-F04E-0DDE-C4D1A2909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19C18-41EF-0C72-4B49-D76A23DBC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2EBD-9925-48CA-ACE5-B1BD09E9DE5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567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A1D48A-375D-B2F6-D19F-4646FB5D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4" name="Forma libre 3"/>
          <p:cNvSpPr/>
          <p:nvPr/>
        </p:nvSpPr>
        <p:spPr>
          <a:xfrm rot="5400000">
            <a:off x="2667002" y="-2666999"/>
            <a:ext cx="6858001" cy="12192002"/>
          </a:xfrm>
          <a:custGeom>
            <a:avLst/>
            <a:gdLst>
              <a:gd name="connsiteX0" fmla="*/ 4229100 w 6119446"/>
              <a:gd name="connsiteY0" fmla="*/ 0 h 12192002"/>
              <a:gd name="connsiteX1" fmla="*/ 6119446 w 6119446"/>
              <a:gd name="connsiteY1" fmla="*/ 0 h 12192002"/>
              <a:gd name="connsiteX2" fmla="*/ 6119446 w 6119446"/>
              <a:gd name="connsiteY2" fmla="*/ 2766646 h 12192002"/>
              <a:gd name="connsiteX3" fmla="*/ 1829494 w 6119446"/>
              <a:gd name="connsiteY3" fmla="*/ 12192001 h 12192002"/>
              <a:gd name="connsiteX4" fmla="*/ 3267038 w 6119446"/>
              <a:gd name="connsiteY4" fmla="*/ 10158664 h 12192002"/>
              <a:gd name="connsiteX5" fmla="*/ 5414212 w 6119446"/>
              <a:gd name="connsiteY5" fmla="*/ 12192001 h 12192002"/>
              <a:gd name="connsiteX6" fmla="*/ 0 w 6119446"/>
              <a:gd name="connsiteY6" fmla="*/ 12192002 h 12192002"/>
              <a:gd name="connsiteX7" fmla="*/ 0 w 6119446"/>
              <a:gd name="connsiteY7" fmla="*/ 5406190 h 12192002"/>
              <a:gd name="connsiteX8" fmla="*/ 3116178 w 6119446"/>
              <a:gd name="connsiteY8" fmla="*/ 9951583 h 12192002"/>
              <a:gd name="connsiteX9" fmla="*/ 1580218 w 6119446"/>
              <a:gd name="connsiteY9" fmla="*/ 12192002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9446" h="12192002">
                <a:moveTo>
                  <a:pt x="4229100" y="0"/>
                </a:moveTo>
                <a:lnTo>
                  <a:pt x="6119446" y="0"/>
                </a:lnTo>
                <a:lnTo>
                  <a:pt x="6119446" y="2766646"/>
                </a:lnTo>
                <a:close/>
                <a:moveTo>
                  <a:pt x="1829494" y="12192001"/>
                </a:moveTo>
                <a:lnTo>
                  <a:pt x="3267038" y="10158664"/>
                </a:lnTo>
                <a:lnTo>
                  <a:pt x="5414212" y="12192001"/>
                </a:lnTo>
                <a:close/>
                <a:moveTo>
                  <a:pt x="0" y="12192002"/>
                </a:moveTo>
                <a:lnTo>
                  <a:pt x="0" y="5406190"/>
                </a:lnTo>
                <a:lnTo>
                  <a:pt x="3116178" y="9951583"/>
                </a:lnTo>
                <a:lnTo>
                  <a:pt x="1580218" y="12192002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88043" y="2698253"/>
            <a:ext cx="91039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Nombre: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Andrés Felipe Zúñiga Zuluaga y Luis Ernesto Carballo López.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Profesor: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Doris Amanda Zuluaga Serna.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Institución</a:t>
            </a:r>
            <a:r>
              <a:rPr lang="es-419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419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Quindío.</a:t>
            </a:r>
            <a:endParaRPr lang="es-419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Facultad: </a:t>
            </a:r>
            <a:r>
              <a:rPr lang="es-419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Ingeniería.</a:t>
            </a:r>
            <a:endParaRPr lang="es-419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Programa: </a:t>
            </a:r>
            <a:r>
              <a:rPr lang="es-419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Ingeniería de Sistemas y computación.</a:t>
            </a:r>
            <a:endParaRPr lang="es-419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Asignatura: </a:t>
            </a:r>
            <a:r>
              <a:rPr lang="es-419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Pensamiento </a:t>
            </a:r>
            <a:r>
              <a:rPr lang="es-419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Sistémico.</a:t>
            </a:r>
            <a:endParaRPr lang="es-419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s-419" sz="2400" dirty="0"/>
            </a:b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92121" y="6163123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2022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272648" y="362717"/>
            <a:ext cx="5546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Principio de la palanca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9DEACF-9CEA-321D-9D73-D8736DA29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AF1901-33CA-68A6-D58B-866083E8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0191"/>
            <a:ext cx="9144000" cy="908806"/>
          </a:xfrm>
        </p:spPr>
        <p:txBody>
          <a:bodyPr>
            <a:normAutofit/>
          </a:bodyPr>
          <a:lstStyle/>
          <a:p>
            <a:r>
              <a:rPr lang="es-419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F40658-70ED-B7AF-5D55-293C178E3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8997"/>
            <a:ext cx="9144000" cy="322259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419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principio de la palanca es esencial para el pensamiento sistémico y para el sostenimiento de las estructuras ya que, en el punto de apalancamiento llegamos a un estado que un mínimo esfuerzo positivo, mejoraría considerablemente la estructura del sistema.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758D24-47F4-760F-3FE2-B7468A929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9474" l="4063" r="96875">
                        <a14:foregroundMark x1="4063" y1="40670" x2="4063" y2="40670"/>
                        <a14:foregroundMark x1="41875" y1="87081" x2="41875" y2="87081"/>
                        <a14:foregroundMark x1="93125" y1="46411" x2="93125" y2="46411"/>
                        <a14:foregroundMark x1="96875" y1="43541" x2="96875" y2="43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3" y="4567660"/>
            <a:ext cx="5589973" cy="18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A7105D6-95E3-370C-EA64-04F089B32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D4F71D3-FD09-73B4-0169-9B7EE1BEBC3C}"/>
              </a:ext>
            </a:extLst>
          </p:cNvPr>
          <p:cNvSpPr txBox="1">
            <a:spLocks/>
          </p:cNvSpPr>
          <p:nvPr/>
        </p:nvSpPr>
        <p:spPr>
          <a:xfrm>
            <a:off x="1524000" y="440191"/>
            <a:ext cx="9144000" cy="908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Principal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3FC8EF2-A8E2-DED7-2B8A-E8A15CE3423C}"/>
              </a:ext>
            </a:extLst>
          </p:cNvPr>
          <p:cNvSpPr txBox="1">
            <a:spLocks/>
          </p:cNvSpPr>
          <p:nvPr/>
        </p:nvSpPr>
        <p:spPr>
          <a:xfrm>
            <a:off x="1443732" y="1784426"/>
            <a:ext cx="5942120" cy="412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veces las personas que más influyen en la estructura sistémica, no logran ver los problemas principales del sistema, y en el momento cuando el sistemas ya está en el caos, ya es irreversible.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F637CF-EFE7-EDD4-3E3F-EE7EAAC7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34" y="1642369"/>
            <a:ext cx="2580072" cy="41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2C690F-AF58-24AE-DA1E-BE23BB208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C7455F3-58E9-9BBD-91C1-603CFAA69323}"/>
              </a:ext>
            </a:extLst>
          </p:cNvPr>
          <p:cNvSpPr txBox="1">
            <a:spLocks/>
          </p:cNvSpPr>
          <p:nvPr/>
        </p:nvSpPr>
        <p:spPr>
          <a:xfrm>
            <a:off x="1524000" y="440191"/>
            <a:ext cx="9144000" cy="908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53E3CB-2899-4705-7064-BF942E3D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46" y="3269200"/>
            <a:ext cx="5079507" cy="253975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587A70E8-5F61-2374-278F-2323AC2D0928}"/>
              </a:ext>
            </a:extLst>
          </p:cNvPr>
          <p:cNvSpPr txBox="1">
            <a:spLocks/>
          </p:cNvSpPr>
          <p:nvPr/>
        </p:nvSpPr>
        <p:spPr>
          <a:xfrm>
            <a:off x="1524001" y="1207377"/>
            <a:ext cx="9143999" cy="412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logras dominar el manejo de un sistema y llevarlo a un punto de apalancamiento, evitarías llevar el sistema al caos. </a:t>
            </a:r>
          </a:p>
        </p:txBody>
      </p:sp>
    </p:spTree>
    <p:extLst>
      <p:ext uri="{BB962C8B-B14F-4D97-AF65-F5344CB8AC3E}">
        <p14:creationId xmlns:p14="http://schemas.microsoft.com/office/powerpoint/2010/main" val="375546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9B733E-72EA-A3DB-91AE-DF1608FF1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FFC65B5-FB4C-6C24-BE78-DAA377FB0F4A}"/>
              </a:ext>
            </a:extLst>
          </p:cNvPr>
          <p:cNvSpPr txBox="1">
            <a:spLocks/>
          </p:cNvSpPr>
          <p:nvPr/>
        </p:nvSpPr>
        <p:spPr>
          <a:xfrm>
            <a:off x="1524000" y="440191"/>
            <a:ext cx="9144000" cy="908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0B11D8B-B422-7E77-DACE-66AFDA1C6F1A}"/>
              </a:ext>
            </a:extLst>
          </p:cNvPr>
          <p:cNvSpPr txBox="1">
            <a:spLocks/>
          </p:cNvSpPr>
          <p:nvPr/>
        </p:nvSpPr>
        <p:spPr>
          <a:xfrm>
            <a:off x="1524001" y="1207377"/>
            <a:ext cx="9143999" cy="412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Senge. P. (1990). </a:t>
            </a:r>
            <a:r>
              <a:rPr lang="es-419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quinta disciplina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419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blogSpot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(2014). </a:t>
            </a:r>
            <a:r>
              <a:rPr lang="es-419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Micropalancas</a:t>
            </a:r>
            <a:r>
              <a:rPr lang="es-419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419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MacroProblemas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http://jmonzo.blogspot.com/2014/03/micropalancas-para-	macroproblemas.html#:~:text=Uno%20de%20los%20aspectos%20m%C3%A	1s,y%20duradera%20en%20el%20sistema.</a:t>
            </a:r>
          </a:p>
        </p:txBody>
      </p:sp>
    </p:spTree>
    <p:extLst>
      <p:ext uri="{BB962C8B-B14F-4D97-AF65-F5344CB8AC3E}">
        <p14:creationId xmlns:p14="http://schemas.microsoft.com/office/powerpoint/2010/main" val="3880569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223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Característica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</dc:creator>
  <cp:lastModifiedBy>ANDRES FELIPE</cp:lastModifiedBy>
  <cp:revision>4</cp:revision>
  <dcterms:created xsi:type="dcterms:W3CDTF">2022-11-10T01:56:59Z</dcterms:created>
  <dcterms:modified xsi:type="dcterms:W3CDTF">2022-11-10T20:32:20Z</dcterms:modified>
</cp:coreProperties>
</file>