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74A-2B84-FEB9-4635-5416B86B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C98D5-5FFF-3AE6-25D9-48132C52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56349-DABC-01F3-EB32-68813910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0AC65-214D-EE2B-2712-359E4058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9AB79-E740-C68D-D0BF-F9443844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5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B43B-5D33-E9CE-AA68-3610C14F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FDE1C-D736-EB16-14C3-D82A080C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AC3E7-0A6D-0DD3-5EFE-7C2A5683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40D2C-CF10-4170-3017-95E5C85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D5422-95B2-89C1-38CA-AA6D52A3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4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FAE5C4-FBC1-D75F-D38F-66D574CB6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CC9EE-2B3A-0D8B-9725-F423EBEF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7D3F2-015C-B4AE-229B-D7C1BC5D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BCEEA-3643-33C8-8B4A-5F41F8D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A1B79-21F6-C8B0-A09C-E154D6CD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87350-E99F-28D7-3B98-764DD72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8BD9F-68C0-535B-C9F5-1B22EE0B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68AE8-0C68-8A4A-7B79-A9515BEF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B222-08CC-DB03-2524-8D2E2D62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C0FB5-3290-877B-2756-1DA7717D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4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0EFB7-1D87-1E9C-A241-6FB570E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45260-6988-7E0A-65FA-47399072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9218E-0827-04FA-4EB4-61F43B97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B98A6-0A5C-0BBD-F0A4-1B6AD2CA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5EC2B-4D66-6216-7FE3-D844B81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48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FB168-B72E-2C90-51DB-1AF7B665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B3FF1-AC33-0576-893F-C79D5E4D2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47F8F-0CA1-93BE-57B0-96C41A9F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9DBBB-F4FE-DA5A-F185-A17498B6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A83CE-0751-7173-7F9D-0585094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8A4F9C-2A49-0DDF-1316-4973EE6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2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D0BA-31F0-3EBB-BC65-804D6768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8E204-C79C-ACA6-7B9A-8EF38E0F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0B4F0F-E137-C8B8-C09E-180D9C48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50EE7A-C299-BE63-7024-C8DD32D9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A756E1-CAA2-754B-F81C-DE3A41E5B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108B7-8142-1D25-7F5F-9C3735F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5BE2B5-4DEF-281B-EA24-6D31204E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2271F3-19C7-0F34-0174-51E79C1C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9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982-C3D7-A3AA-D3CB-08E2ADDC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9BF1C-9827-7558-1382-EACEDD77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9773D4-72DB-F42D-4829-7D5732FC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98E627-B609-7FD4-F192-4C67B4C7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DC7747-1856-7C88-36B2-A161DE9A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5F97BB-1A0B-4D0C-599E-9FD4A967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1500F-0063-8FEF-E1AD-E480D3EA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3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BBAD-397C-012D-C907-777C25CE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44D39-AD28-1EFA-8AD1-0177ACDC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50125C-2536-6456-CB53-0587B950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42100-0D97-3114-9E40-38130B3F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5F7DF-D237-10E9-F3E6-56332A01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6A9E2-EFE8-D403-1BB4-04633680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34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2A01A-0C2C-FD78-3A1A-2E879E82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6E020-70AD-415A-7506-E6651877A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885F7-C0F7-1801-64AE-084D2A2D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4BF93-09A7-0A2F-BAD5-2900EFAC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6B3A4-8815-1F71-AAD4-29FF81D7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81155-157D-227D-1B22-4331F31F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4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38B1ED-03A1-7DF1-B8BC-3EFC1295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9AD62-ACB4-3ECE-29BF-A72EC125C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8CAB0-D97F-8767-B0D0-8CD5171D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58F0-C16A-4AE1-ABFF-AC7C998210A8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4F36C-6688-A016-BCC8-C124B871A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0DD9D-41DE-1600-DA26-B6C48F1ED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AAD-91E9-4CC8-9709-232EA84BCD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8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58463-FDC4-58A9-CE17-F684C486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" r="2702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4AC46-1598-5178-6AAF-5873AC1D0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400"/>
              <a:t>Tutorial Sistema de Gestión de bases de datos (SGBD)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24AB2-DBEC-C44A-2BFE-0C61F11D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s-MX" sz="2000"/>
              <a:t>Carlos Andrés Chávez Peña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0C7AB-E755-061A-D499-DA38724F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MX" sz="3700"/>
              <a:t>Gestores de Bases de Datos más utilizados según Stack Overflow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0F668-EC22-74C2-9706-69811979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numCol="2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/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SQL Server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PostgreSQL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MongoDB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SQLite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Redis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Elasticsearch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MariaDB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Oracle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Microsoft Azure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303411-E6AA-6C5B-393D-1A5624C2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E5302-F08B-E6BF-6EA6-9F49C088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Referencias Bibliográficas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2B068-FC1A-7B4B-FB99-E839310A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i="1" dirty="0">
                <a:effectLst/>
                <a:latin typeface="Times New Roman" panose="02020603050405020304" pitchFamily="18" charset="0"/>
              </a:rPr>
              <a:t>Sutori</a:t>
            </a:r>
            <a:r>
              <a:rPr lang="it-IT" sz="2000" dirty="0">
                <a:effectLst/>
                <a:latin typeface="Times New Roman" panose="02020603050405020304" pitchFamily="18" charset="0"/>
              </a:rPr>
              <a:t>. (s. f.). Sutori. https://www.sutori.com/es/historia/historia-de-las-bases-de-datos--3ryk6PtDWqzCf89X5Nzh33Ed</a:t>
            </a:r>
          </a:p>
          <a:p>
            <a:r>
              <a:rPr lang="es-ES" sz="2000" dirty="0" err="1">
                <a:effectLst/>
                <a:latin typeface="Times New Roman" panose="02020603050405020304" pitchFamily="18" charset="0"/>
              </a:rPr>
              <a:t>Febrer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, M. (2022). </a:t>
            </a:r>
            <a:r>
              <a:rPr lang="es-ES" sz="2000" dirty="0" err="1">
                <a:effectLst/>
                <a:latin typeface="Times New Roman" panose="02020603050405020304" pitchFamily="18" charset="0"/>
              </a:rPr>
              <a:t>DBEAver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: Software para la gestión de bases de datos. </a:t>
            </a:r>
            <a:r>
              <a:rPr lang="es-ES" sz="2000" i="1" dirty="0" err="1">
                <a:effectLst/>
                <a:latin typeface="Times New Roman" panose="02020603050405020304" pitchFamily="18" charset="0"/>
              </a:rPr>
              <a:t>Geoinnova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. https://geoinnova.org/blog-territorio/dbeaver-gestion-de-bases-de-datos/</a:t>
            </a:r>
          </a:p>
          <a:p>
            <a:r>
              <a:rPr lang="es-ES" sz="2000" dirty="0" err="1">
                <a:effectLst/>
                <a:latin typeface="Times New Roman" panose="02020603050405020304" pitchFamily="18" charset="0"/>
              </a:rPr>
              <a:t>Diarlu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. (2019). 21 Base de datos más utilizadas por los desarrolladores. </a:t>
            </a:r>
            <a:r>
              <a:rPr lang="es-ES" sz="2000" i="1" dirty="0" err="1">
                <a:effectLst/>
                <a:latin typeface="Times New Roman" panose="02020603050405020304" pitchFamily="18" charset="0"/>
              </a:rPr>
              <a:t>Diarlu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. https://www.diarlu.com/gestores-bases-datos/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2069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707BF5-80F8-F4E0-A312-A141FEF1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MX" sz="4100"/>
              <a:t>¿Qué es un Sistema de Gestión de Bases de Datos?</a:t>
            </a:r>
          </a:p>
        </p:txBody>
      </p:sp>
      <p:pic>
        <p:nvPicPr>
          <p:cNvPr id="1026" name="Picture 2" descr="➤ ¿Qué es Sistema Gestor de Base de Datos? ¿Para qué sirve?">
            <a:extLst>
              <a:ext uri="{FF2B5EF4-FFF2-40B4-BE49-F238E27FC236}">
                <a16:creationId xmlns:a16="http://schemas.microsoft.com/office/drawing/2014/main" id="{5D19643F-B50A-5A74-DA15-CF145925B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4" r="10703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97373-0096-0B8E-83F6-CB05A8E6F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s-ES" sz="2000" dirty="0"/>
              <a:t>Software que proporciona una forma de almacenar y recuperar la información de una base de datos de manera práctica y eﬁciente.</a:t>
            </a:r>
          </a:p>
          <a:p>
            <a:r>
              <a:rPr lang="es-ES" sz="2000" dirty="0"/>
              <a:t>Los usuarios pueden crear, gestionar y administrar la información que se encuentra en la base de datos.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00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lashback Friday: Charles Bachman">
            <a:extLst>
              <a:ext uri="{FF2B5EF4-FFF2-40B4-BE49-F238E27FC236}">
                <a16:creationId xmlns:a16="http://schemas.microsoft.com/office/drawing/2014/main" id="{55D31957-C9D2-789A-75BE-7F97B74FD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01ABC-0DDC-13AE-003D-1AFC95F8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119" y="429779"/>
            <a:ext cx="3822189" cy="1899912"/>
          </a:xfrm>
        </p:spPr>
        <p:txBody>
          <a:bodyPr>
            <a:normAutofit/>
          </a:bodyPr>
          <a:lstStyle/>
          <a:p>
            <a:r>
              <a:rPr lang="es-MX" sz="4000" dirty="0" err="1"/>
              <a:t>Integrated</a:t>
            </a:r>
            <a:r>
              <a:rPr lang="es-MX" sz="4000" dirty="0"/>
              <a:t> Data Store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EE0F9-83AC-7796-7BF7-2FBB9C4F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665" y="2461910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Fue el primer SGBD generalizado, diseñado por Charles Bachman en 1961. </a:t>
            </a:r>
          </a:p>
          <a:p>
            <a:pPr marL="0" indent="0">
              <a:buNone/>
            </a:pPr>
            <a:r>
              <a:rPr lang="es-ES" sz="2000" dirty="0"/>
              <a:t>Era un nuevo tipo de sistema de datos conocido como sistema de red, que produjo un gran efecto sobre los sistemas de información de aquella generación.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8915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0D816-5F8D-1E2D-E4EB-814A856A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Ejemplo de </a:t>
            </a:r>
            <a:r>
              <a:rPr lang="es-MX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algunos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46295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F6F87D-93E4-E34A-A605-C2F37AE9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s-MX" sz="4000"/>
              <a:t>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466B6-174F-B3D1-BA06-7C8AD8F9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/>
              <a:t>Es el gestor más popular utilizado en la web, principalmente con el lenguaje de programación PHP.</a:t>
            </a:r>
          </a:p>
          <a:p>
            <a:pPr marL="0" indent="0">
              <a:buNone/>
            </a:pPr>
            <a:r>
              <a:rPr lang="es-MX" sz="1700" b="1"/>
              <a:t>Características</a:t>
            </a:r>
            <a:r>
              <a:rPr lang="es-MX" sz="1700"/>
              <a:t>:</a:t>
            </a:r>
          </a:p>
          <a:p>
            <a:r>
              <a:rPr lang="es-MX" sz="1700"/>
              <a:t>Compatibilidad con SQL.</a:t>
            </a:r>
          </a:p>
          <a:p>
            <a:r>
              <a:rPr lang="es-MX" sz="1700"/>
              <a:t>Arquitectura cliente/servidor.</a:t>
            </a:r>
          </a:p>
          <a:p>
            <a:r>
              <a:rPr lang="es-MX" sz="1700"/>
              <a:t>Procedimientos almacenados.</a:t>
            </a:r>
          </a:p>
          <a:p>
            <a:r>
              <a:rPr lang="es-MX" sz="1700"/>
              <a:t>Soporte multiplataforma.</a:t>
            </a:r>
          </a:p>
          <a:p>
            <a:r>
              <a:rPr lang="es-MX" sz="1700"/>
              <a:t>Soporte de Unicode.</a:t>
            </a:r>
          </a:p>
          <a:p>
            <a:r>
              <a:rPr lang="es-MX" sz="1700"/>
              <a:t>Consulta de caché.</a:t>
            </a:r>
          </a:p>
          <a:p>
            <a:r>
              <a:rPr lang="es-MX" sz="1700"/>
              <a:t>Soporte SSL.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MySQL | Sistema de gestión de bases de datos relacionales">
            <a:extLst>
              <a:ext uri="{FF2B5EF4-FFF2-40B4-BE49-F238E27FC236}">
                <a16:creationId xmlns:a16="http://schemas.microsoft.com/office/drawing/2014/main" id="{8BF1EDD8-3F50-0DFE-A4C7-152B8215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368896"/>
            <a:ext cx="4170530" cy="21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3EEB1-4F76-5022-742E-0B5DF0CF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¿Cómo se ve MySQL?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074BA2-5582-75CA-C4A9-035180AC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62" y="130516"/>
            <a:ext cx="10191403" cy="53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73DA7-6BC3-EE3A-54F5-57C4D539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¿Cómo descargar MySQL?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342307-E87C-AAE4-34A3-48E6953B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402"/>
          <a:stretch/>
        </p:blipFill>
        <p:spPr>
          <a:xfrm>
            <a:off x="1807984" y="2181426"/>
            <a:ext cx="4038852" cy="3997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FA5AA8-A0B2-2461-16F5-3F9F9BE4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46506"/>
            <a:ext cx="5131087" cy="35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73283-E805-2DE7-9AA0-DAD0F16F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10677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MX" sz="4000" dirty="0" err="1"/>
              <a:t>DBeaver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A73FE-2C6A-281A-0102-0287BAA9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1856510"/>
            <a:ext cx="5726545" cy="40844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600" dirty="0"/>
              <a:t>Permite la mayoría de las funcionalidades básicas de cualquier gestor de bases de datos</a:t>
            </a:r>
          </a:p>
          <a:p>
            <a:pPr marL="0" indent="0">
              <a:buNone/>
            </a:pPr>
            <a:r>
              <a:rPr lang="es-ES" sz="1600" b="1" dirty="0"/>
              <a:t>Podemos:</a:t>
            </a:r>
          </a:p>
          <a:p>
            <a:r>
              <a:rPr lang="es-ES" sz="1600" dirty="0"/>
              <a:t>Crear todos los componentes de una base de datos: esquemas, tablas, disparadores, funciones, usuarios, roles, etc.</a:t>
            </a:r>
          </a:p>
          <a:p>
            <a:r>
              <a:rPr lang="es-ES" sz="1600" dirty="0"/>
              <a:t>Realizar consultas SQL y NoSQL</a:t>
            </a:r>
          </a:p>
          <a:p>
            <a:r>
              <a:rPr lang="es-ES" sz="1600" dirty="0"/>
              <a:t>Crear/Modificar/Eliminar registros</a:t>
            </a:r>
          </a:p>
          <a:p>
            <a:r>
              <a:rPr lang="es-ES" sz="1600" dirty="0"/>
              <a:t>Exportar y migrar datos</a:t>
            </a:r>
          </a:p>
          <a:p>
            <a:r>
              <a:rPr lang="es-ES" sz="1600" dirty="0"/>
              <a:t>Generar </a:t>
            </a:r>
            <a:r>
              <a:rPr lang="es-ES" sz="1600" dirty="0" err="1"/>
              <a:t>backups</a:t>
            </a:r>
            <a:endParaRPr lang="es-ES" sz="1600" dirty="0"/>
          </a:p>
          <a:p>
            <a:r>
              <a:rPr lang="es-ES" sz="1600" dirty="0"/>
              <a:t>Generar datos simulados para realizar pruebas</a:t>
            </a:r>
          </a:p>
          <a:p>
            <a:r>
              <a:rPr lang="es-ES" sz="1600" dirty="0"/>
              <a:t>Crear diagramas del modelo entidad-relación</a:t>
            </a:r>
          </a:p>
          <a:p>
            <a:r>
              <a:rPr lang="es-ES" sz="1600" dirty="0"/>
              <a:t>Visualización de información espacial</a:t>
            </a:r>
            <a:endParaRPr lang="es-MX" sz="1600" dirty="0"/>
          </a:p>
        </p:txBody>
      </p:sp>
      <p:pic>
        <p:nvPicPr>
          <p:cNvPr id="1028" name="Picture 4" descr="GitHub - dbeaver/dbeaver: Free universal database tool and SQL client">
            <a:extLst>
              <a:ext uri="{FF2B5EF4-FFF2-40B4-BE49-F238E27FC236}">
                <a16:creationId xmlns:a16="http://schemas.microsoft.com/office/drawing/2014/main" id="{FECB70DD-7025-ACD1-16B6-481E0FF7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921866"/>
            <a:ext cx="5201023" cy="26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8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73DA7-6BC3-EE3A-54F5-57C4D539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¿</a:t>
            </a:r>
            <a:r>
              <a:rPr lang="en-US" sz="4000" dirty="0" err="1">
                <a:solidFill>
                  <a:srgbClr val="FFFFFF"/>
                </a:solidFill>
              </a:rPr>
              <a:t>Cómo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descargar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DBeaver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67A8F9-BC94-96C8-163B-C7D243B4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3" y="1795592"/>
            <a:ext cx="5342083" cy="41913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8F4C78-D23B-1902-007C-BD1B280E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58" y="1928621"/>
            <a:ext cx="3253234" cy="42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357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Tutorial Sistema de Gestión de bases de datos (SGBD)</vt:lpstr>
      <vt:lpstr>¿Qué es un Sistema de Gestión de Bases de Datos?</vt:lpstr>
      <vt:lpstr>Integrated Data Store</vt:lpstr>
      <vt:lpstr>Ejemplo de algunos Sistemas</vt:lpstr>
      <vt:lpstr>MySQL</vt:lpstr>
      <vt:lpstr>¿Cómo se ve MySQL?</vt:lpstr>
      <vt:lpstr>¿Cómo descargar MySQL?</vt:lpstr>
      <vt:lpstr>DBeaver</vt:lpstr>
      <vt:lpstr>¿Cómo descargar DBeaver?</vt:lpstr>
      <vt:lpstr>Gestores de Bases de Datos más utilizados según Stack Overflow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Sistema de Gestión de bases de datos (SGBD)</dc:title>
  <dc:creator>CARLOS ANDRES CHAVEZ PEÑA</dc:creator>
  <cp:lastModifiedBy>CARLOS ANDRES CHAVEZ PEÑA</cp:lastModifiedBy>
  <cp:revision>5</cp:revision>
  <dcterms:created xsi:type="dcterms:W3CDTF">2023-07-20T18:48:12Z</dcterms:created>
  <dcterms:modified xsi:type="dcterms:W3CDTF">2023-07-21T00:50:51Z</dcterms:modified>
</cp:coreProperties>
</file>