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7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9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6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3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la de fundo abstrata triangular">
            <a:extLst>
              <a:ext uri="{FF2B5EF4-FFF2-40B4-BE49-F238E27FC236}">
                <a16:creationId xmlns:a16="http://schemas.microsoft.com/office/drawing/2014/main" id="{4FE1B7A8-B624-6170-775F-8CAB27DE1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2" r="8913" b="-1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60F4F8-4AAB-DC40-0D6A-52E123F47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/>
          </a:bodyPr>
          <a:lstStyle/>
          <a:p>
            <a:pPr algn="r"/>
            <a:endParaRPr lang="pt-BR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DBC9F6-4763-DED6-00CA-50359D451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endParaRPr lang="pt-BR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DC78F-9423-8EF4-FAEF-82A5B848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297E1-FC8D-FD8E-889D-091A18653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Já parou pra pensar no que as Desigualdades causam na vida de nos humanos? Eu Já e você também pode refletir!  Muitos se perguntam e ficam a espera de um mundo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melhor.E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isso e muito bom....Esperança....é disso que precisamos</a:t>
            </a:r>
          </a:p>
          <a:p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 pra isso a atitude das pessoas precisa mudar !,Pense que se em vez de egoísmo, houvesse o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Autruismo,no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lugar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dee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guerras </a:t>
            </a:r>
            <a:r>
              <a:rPr lang="pt-BR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paz,viveríamos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em outra realidade e como diz o ditado “vamos deixar o melhor pro final” , pense se no lugar de injustiça a justiça prevalecesse</a:t>
            </a:r>
          </a:p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Sim é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realmente´muito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triste ver tanta desigualdade no mundo...para representar como as coisas são analise e reflita sobre o diagrama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asseguir</a:t>
            </a: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46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D87E4-2F12-BE3D-B442-76FB73C7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Diagrama: 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DC09A811-CE5A-3790-C817-ED4428842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54" y="419724"/>
            <a:ext cx="11817245" cy="6565691"/>
          </a:xfrm>
        </p:spPr>
      </p:pic>
    </p:spTree>
    <p:extLst>
      <p:ext uri="{BB962C8B-B14F-4D97-AF65-F5344CB8AC3E}">
        <p14:creationId xmlns:p14="http://schemas.microsoft.com/office/powerpoint/2010/main" val="188806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Xeque-mate em um jogo de xadrez">
            <a:extLst>
              <a:ext uri="{FF2B5EF4-FFF2-40B4-BE49-F238E27FC236}">
                <a16:creationId xmlns:a16="http://schemas.microsoft.com/office/drawing/2014/main" id="{D72D121F-F7AA-4FF6-EFB1-2A5FAE5A3C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1" r="22244" b="2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FC5C1D-40DB-BE39-C9A2-D86140E58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207120"/>
            <a:ext cx="6132605" cy="992094"/>
          </a:xfrm>
        </p:spPr>
        <p:txBody>
          <a:bodyPr>
            <a:normAutofit/>
          </a:bodyPr>
          <a:lstStyle/>
          <a:p>
            <a:r>
              <a:rPr lang="pt-BR" dirty="0" err="1"/>
              <a:t>VocÊ</a:t>
            </a:r>
            <a:r>
              <a:rPr lang="pt-BR" dirty="0"/>
              <a:t> pode Ajudar!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0C38DD-7E04-F4F7-2514-A89D84765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 fontScale="92500"/>
          </a:bodyPr>
          <a:lstStyle/>
          <a:p>
            <a:r>
              <a:rPr lang="pt-BR" dirty="0"/>
              <a:t>Desigualdade causa muitos problemas sociais , emocionais e etc. Porém o que causaria o fim ou pelo menos melhoraria o cenário? A atitude das pessoas. Vivemos num mundo que parece um jogo de damas , peças tentando a todo custo passar por cima umas das outras , uma tentando ser melhor do que a outra , jogando um jogo onde a cada minuto que passa tem menos peças pois foram removidas do tabuleiro , vitimas de um jogo onde só um lado vence . Não precisamos jogar esse jogo! Podemos tentar ser diferentes contribuindo com boas ações.</a:t>
            </a:r>
          </a:p>
        </p:txBody>
      </p:sp>
    </p:spTree>
    <p:extLst>
      <p:ext uri="{BB962C8B-B14F-4D97-AF65-F5344CB8AC3E}">
        <p14:creationId xmlns:p14="http://schemas.microsoft.com/office/powerpoint/2010/main" val="95131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Xeque-mate em um jogo de xadrez">
            <a:extLst>
              <a:ext uri="{FF2B5EF4-FFF2-40B4-BE49-F238E27FC236}">
                <a16:creationId xmlns:a16="http://schemas.microsoft.com/office/drawing/2014/main" id="{F9FB081E-32E6-9A7E-549D-C70AF198B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E7EE5C-361F-7750-BBF9-6FC74655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880" y="3025587"/>
            <a:ext cx="3153720" cy="2985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Fim do artigo!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240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Univers Condensed Light</vt:lpstr>
      <vt:lpstr>Walbaum Display Light</vt:lpstr>
      <vt:lpstr>AngleLinesVTI</vt:lpstr>
      <vt:lpstr>Apresentação do PowerPoint</vt:lpstr>
      <vt:lpstr>Apresentação do PowerPoint</vt:lpstr>
      <vt:lpstr>Diagrama: </vt:lpstr>
      <vt:lpstr>VocÊ pode Ajudar!</vt:lpstr>
      <vt:lpstr>Fim do artigo!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Valdeilton Nascimento</dc:creator>
  <cp:lastModifiedBy>Valdeilton Nascimento</cp:lastModifiedBy>
  <cp:revision>1</cp:revision>
  <dcterms:created xsi:type="dcterms:W3CDTF">2024-05-06T14:21:57Z</dcterms:created>
  <dcterms:modified xsi:type="dcterms:W3CDTF">2024-05-06T14:41:56Z</dcterms:modified>
</cp:coreProperties>
</file>