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67"/>
    <p:restoredTop sz="96266"/>
  </p:normalViewPr>
  <p:slideViewPr>
    <p:cSldViewPr snapToGrid="0">
      <p:cViewPr>
        <p:scale>
          <a:sx n="140" d="100"/>
          <a:sy n="140" d="100"/>
        </p:scale>
        <p:origin x="174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163E-3B5C-F552-B850-88B926C4D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2661E-8550-67F8-9FD5-B5D5E3649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11515-FD25-B79D-57AF-813058CA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A52B-B798-6B4A-B28E-BCB07C2378F8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92B86-AD84-8406-26AC-426CA3E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004D8-A69D-1689-1EF4-B014C58E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D4C7-EFAB-C844-A034-0DCCE20D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4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D611-45FD-8AB5-F045-4CA2C324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CF64A-0D00-4ECE-1AA7-9B7C446EA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37F63-F89C-75A7-2BE7-D31C300E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A52B-B798-6B4A-B28E-BCB07C2378F8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9076F-96C8-F487-1DF9-A15B472C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70FEA-4AD2-1E3C-3FCA-1B04A934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D4C7-EFAB-C844-A034-0DCCE20D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9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8ED1E-5C2A-C928-4B94-CFD8BA918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9E80A-FB50-3C87-50AD-6928D6944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16F06-DD49-90F0-1874-3CA7A143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A52B-B798-6B4A-B28E-BCB07C2378F8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DB605-B6D7-6FE0-EDF6-B4223E5A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1E609-BA27-7D8F-1A0C-F61D582E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D4C7-EFAB-C844-A034-0DCCE20D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0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F3CF-B4E5-714D-235C-1FF22F2E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D75A-0446-2812-544A-791E32D9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A1CEE-FDFE-6564-1260-1CC80143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A52B-B798-6B4A-B28E-BCB07C2378F8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E997D-4C91-DB74-2DCD-11277632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5CA7D-7042-E29C-A3CD-430EF967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D4C7-EFAB-C844-A034-0DCCE20D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5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7903-5463-36F4-272C-67A493AB7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B3106-0CF3-389B-F311-D702E7789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5B665-ED45-1503-8F6B-4B28984B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A52B-B798-6B4A-B28E-BCB07C2378F8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446CA-F0B2-1A9B-D6AD-1ECC0340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8ECC7-229A-7F36-F79A-792739DB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D4C7-EFAB-C844-A034-0DCCE20D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0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DFAD-24FA-5A2C-1E2A-BBEEAE72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5745-2016-4539-1948-D7330B0E7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29CE6-B1DE-EEBA-4071-9A0FF42D6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1DE76-B485-8291-CC0B-73CB3C9F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A52B-B798-6B4A-B28E-BCB07C2378F8}" type="datetimeFigureOut">
              <a:rPr lang="en-US" smtClean="0"/>
              <a:t>8/13/24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C4E71-A065-891E-1A99-575E0F97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3BB4E-1D23-5B1E-0648-C75AB561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D4C7-EFAB-C844-A034-0DCCE20D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7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CEE2-3917-F1D6-25C0-C8A1876AC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AB148-3044-2D3C-8A01-78FBC4BD8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03135-3042-0AFC-5A7E-D88573532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06E4E-94BA-ABDA-4E07-7D3E264F8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A332D-5EF1-12CA-E6EC-51525338C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2253D-260A-4BC6-090B-EB37EE20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A52B-B798-6B4A-B28E-BCB07C2378F8}" type="datetimeFigureOut">
              <a:rPr lang="en-US" smtClean="0"/>
              <a:t>8/13/24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1E704-D831-538F-85A0-B8EA0CEF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90B05-25C3-3B17-4838-D3B80104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D4C7-EFAB-C844-A034-0DCCE20D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8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9C14-27CA-6A4F-7C83-2A62C570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EE1E8-728D-D86F-A3AC-B2B3E27F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A52B-B798-6B4A-B28E-BCB07C2378F8}" type="datetimeFigureOut">
              <a:rPr lang="en-US" smtClean="0"/>
              <a:t>8/13/24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98663-05D8-5B03-2B65-14420DC2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18301-BFDC-ADD4-ED8D-DA5D9A29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D4C7-EFAB-C844-A034-0DCCE20D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0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45E83-46CE-37D7-5F86-30D4BDAA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A52B-B798-6B4A-B28E-BCB07C2378F8}" type="datetimeFigureOut">
              <a:rPr lang="en-US" smtClean="0"/>
              <a:t>8/13/24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1959D-777B-C405-E9A9-39C23045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7C46C-7A6E-386B-44A8-5F5C8020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D4C7-EFAB-C844-A034-0DCCE20D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3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C2EC-B9C7-96C7-21AD-67312F4B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C00E4-59F4-FC4C-1CD8-5E2A9B965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8A73D-F279-E55B-245A-B2E46C50F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EF594-D166-17A5-DCCC-32D54F28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A52B-B798-6B4A-B28E-BCB07C2378F8}" type="datetimeFigureOut">
              <a:rPr lang="en-US" smtClean="0"/>
              <a:t>8/13/24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85183-2455-B4C6-71F0-0DFD39CB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34194-4FD7-0EA0-D109-C336F07A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D4C7-EFAB-C844-A034-0DCCE20D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0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F47A-9B59-3ECA-505D-69E352CD6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ACBDF-7D46-2356-6946-3BD664FC0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FCA18-3E63-0601-887E-2DB03A63B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E1537-F1DB-6B75-2CE6-CD5B153C6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A52B-B798-6B4A-B28E-BCB07C2378F8}" type="datetimeFigureOut">
              <a:rPr lang="en-US" smtClean="0"/>
              <a:t>8/13/24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A2BD3-86CE-8736-9145-B3B60493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00A6A-D6A7-3129-62BA-C9D80C81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D4C7-EFAB-C844-A034-0DCCE20D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4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AF32A-A64D-1021-4DFD-8F64C5E1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3B68B-36A4-C07A-B866-38B3532D8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ACA2F-1D55-F200-0457-9DB3ACACD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6DA52B-B798-6B4A-B28E-BCB07C2378F8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A6E4A-8B35-13CD-5202-18A416772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866BE-4FA7-2869-515E-39A2D1C97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2CD4C7-EFAB-C844-A034-0DCCE20D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8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yellow graph&#10;&#10;Description automatically generated">
            <a:extLst>
              <a:ext uri="{FF2B5EF4-FFF2-40B4-BE49-F238E27FC236}">
                <a16:creationId xmlns:a16="http://schemas.microsoft.com/office/drawing/2014/main" id="{16DA942D-5DA2-1076-9BCB-177E00CEB8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753"/>
          <a:stretch/>
        </p:blipFill>
        <p:spPr>
          <a:xfrm>
            <a:off x="1" y="435501"/>
            <a:ext cx="432412" cy="4439338"/>
          </a:xfrm>
          <a:prstGeom prst="rect">
            <a:avLst/>
          </a:prstGeom>
        </p:spPr>
      </p:pic>
      <p:pic>
        <p:nvPicPr>
          <p:cNvPr id="2" name="Picture 1" descr="A blue and yellow graph&#10;&#10;Description automatically generated">
            <a:extLst>
              <a:ext uri="{FF2B5EF4-FFF2-40B4-BE49-F238E27FC236}">
                <a16:creationId xmlns:a16="http://schemas.microsoft.com/office/drawing/2014/main" id="{674739FA-614D-DDE3-33F3-A1143D343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24" r="38167"/>
          <a:stretch/>
        </p:blipFill>
        <p:spPr>
          <a:xfrm>
            <a:off x="4328486" y="428244"/>
            <a:ext cx="3582074" cy="4453852"/>
          </a:xfrm>
          <a:prstGeom prst="rect">
            <a:avLst/>
          </a:prstGeom>
        </p:spPr>
      </p:pic>
      <p:pic>
        <p:nvPicPr>
          <p:cNvPr id="3" name="Picture 2" descr="A blue and yellow graph&#10;&#10;Description automatically generated">
            <a:extLst>
              <a:ext uri="{FF2B5EF4-FFF2-40B4-BE49-F238E27FC236}">
                <a16:creationId xmlns:a16="http://schemas.microsoft.com/office/drawing/2014/main" id="{BFAEFFE0-381A-3B4E-3DAD-CE14E26CCE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72" r="6819"/>
          <a:stretch/>
        </p:blipFill>
        <p:spPr>
          <a:xfrm>
            <a:off x="8188334" y="442758"/>
            <a:ext cx="3570401" cy="4439338"/>
          </a:xfrm>
          <a:prstGeom prst="rect">
            <a:avLst/>
          </a:prstGeom>
        </p:spPr>
      </p:pic>
      <p:pic>
        <p:nvPicPr>
          <p:cNvPr id="4" name="Picture 3" descr="A green and blue bar graph&#10;&#10;Description automatically generated">
            <a:extLst>
              <a:ext uri="{FF2B5EF4-FFF2-40B4-BE49-F238E27FC236}">
                <a16:creationId xmlns:a16="http://schemas.microsoft.com/office/drawing/2014/main" id="{D846735D-F696-5EBA-98FB-A1CCEC400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34" t="84269" r="12198" b="12871"/>
          <a:stretch/>
        </p:blipFill>
        <p:spPr>
          <a:xfrm>
            <a:off x="5096562" y="4950394"/>
            <a:ext cx="1828800" cy="286776"/>
          </a:xfrm>
          <a:prstGeom prst="rect">
            <a:avLst/>
          </a:prstGeom>
        </p:spPr>
      </p:pic>
      <p:pic>
        <p:nvPicPr>
          <p:cNvPr id="5" name="Picture 4" descr="A blue and yellow graph&#10;&#10;Description automatically generated">
            <a:extLst>
              <a:ext uri="{FF2B5EF4-FFF2-40B4-BE49-F238E27FC236}">
                <a16:creationId xmlns:a16="http://schemas.microsoft.com/office/drawing/2014/main" id="{F911AF99-3D4D-99A3-91C8-874BB8B67E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1" r="69935"/>
          <a:stretch/>
        </p:blipFill>
        <p:spPr>
          <a:xfrm>
            <a:off x="510873" y="437464"/>
            <a:ext cx="3531213" cy="44393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1421C3-ADF5-FA64-3EAA-D6C966F30594}"/>
              </a:ext>
            </a:extLst>
          </p:cNvPr>
          <p:cNvSpPr txBox="1"/>
          <p:nvPr/>
        </p:nvSpPr>
        <p:spPr>
          <a:xfrm>
            <a:off x="5043917" y="5665420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Mutation Frequency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58C60B-9642-661E-7DA1-C8A040FACC96}"/>
              </a:ext>
            </a:extLst>
          </p:cNvPr>
          <p:cNvSpPr txBox="1"/>
          <p:nvPr/>
        </p:nvSpPr>
        <p:spPr>
          <a:xfrm>
            <a:off x="4950145" y="527167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486DE-D23F-6732-5F1B-8C51B5C2EAB4}"/>
              </a:ext>
            </a:extLst>
          </p:cNvPr>
          <p:cNvSpPr txBox="1"/>
          <p:nvPr/>
        </p:nvSpPr>
        <p:spPr>
          <a:xfrm>
            <a:off x="5790807" y="527167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0.5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64486B-507D-6F32-1B42-CD9D5612CF76}"/>
              </a:ext>
            </a:extLst>
          </p:cNvPr>
          <p:cNvSpPr txBox="1"/>
          <p:nvPr/>
        </p:nvSpPr>
        <p:spPr>
          <a:xfrm>
            <a:off x="6778945" y="527167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65DEA9-4C66-7A61-B95E-43B0C3F67E25}"/>
              </a:ext>
            </a:extLst>
          </p:cNvPr>
          <p:cNvCxnSpPr>
            <a:cxnSpLocks/>
          </p:cNvCxnSpPr>
          <p:nvPr/>
        </p:nvCxnSpPr>
        <p:spPr>
          <a:xfrm>
            <a:off x="5106443" y="5224470"/>
            <a:ext cx="0" cy="84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4C9D27-4758-67CF-4367-7E3D5696A09E}"/>
              </a:ext>
            </a:extLst>
          </p:cNvPr>
          <p:cNvCxnSpPr>
            <a:cxnSpLocks/>
          </p:cNvCxnSpPr>
          <p:nvPr/>
        </p:nvCxnSpPr>
        <p:spPr>
          <a:xfrm>
            <a:off x="6917591" y="5237170"/>
            <a:ext cx="0" cy="84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581490-F946-3396-B712-6E27947B95E2}"/>
              </a:ext>
            </a:extLst>
          </p:cNvPr>
          <p:cNvCxnSpPr>
            <a:cxnSpLocks/>
          </p:cNvCxnSpPr>
          <p:nvPr/>
        </p:nvCxnSpPr>
        <p:spPr>
          <a:xfrm>
            <a:off x="6005869" y="5237170"/>
            <a:ext cx="0" cy="84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20B335-4556-B843-B951-037D796F34A3}"/>
              </a:ext>
            </a:extLst>
          </p:cNvPr>
          <p:cNvSpPr txBox="1"/>
          <p:nvPr/>
        </p:nvSpPr>
        <p:spPr>
          <a:xfrm>
            <a:off x="126822" y="366915"/>
            <a:ext cx="375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ADAFB0-9497-CC59-C67C-88ECABF5836F}"/>
              </a:ext>
            </a:extLst>
          </p:cNvPr>
          <p:cNvSpPr txBox="1"/>
          <p:nvPr/>
        </p:nvSpPr>
        <p:spPr>
          <a:xfrm>
            <a:off x="3953062" y="366914"/>
            <a:ext cx="375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43E851-5FEE-C743-B811-3284DF6F7F70}"/>
              </a:ext>
            </a:extLst>
          </p:cNvPr>
          <p:cNvSpPr txBox="1"/>
          <p:nvPr/>
        </p:nvSpPr>
        <p:spPr>
          <a:xfrm>
            <a:off x="7806242" y="366914"/>
            <a:ext cx="40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3721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hart with a yellow and blue color&#10;&#10;Description automatically generated">
            <a:extLst>
              <a:ext uri="{FF2B5EF4-FFF2-40B4-BE49-F238E27FC236}">
                <a16:creationId xmlns:a16="http://schemas.microsoft.com/office/drawing/2014/main" id="{68518490-F1CD-6D9E-CFA8-23A2272DE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08" t="76" r="7427" b="-76"/>
          <a:stretch/>
        </p:blipFill>
        <p:spPr>
          <a:xfrm>
            <a:off x="8175102" y="441390"/>
            <a:ext cx="3497543" cy="4438865"/>
          </a:xfrm>
          <a:prstGeom prst="rect">
            <a:avLst/>
          </a:prstGeom>
        </p:spPr>
      </p:pic>
      <p:pic>
        <p:nvPicPr>
          <p:cNvPr id="22" name="Picture 21" descr="A chart with a yellow and blue color&#10;&#10;Description automatically generated">
            <a:extLst>
              <a:ext uri="{FF2B5EF4-FFF2-40B4-BE49-F238E27FC236}">
                <a16:creationId xmlns:a16="http://schemas.microsoft.com/office/drawing/2014/main" id="{2783A9EE-1E74-4FC9-E374-58F01DF2D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45" t="139" r="39090" b="-139"/>
          <a:stretch/>
        </p:blipFill>
        <p:spPr>
          <a:xfrm>
            <a:off x="4270152" y="442994"/>
            <a:ext cx="3497543" cy="4438865"/>
          </a:xfrm>
          <a:prstGeom prst="rect">
            <a:avLst/>
          </a:prstGeom>
        </p:spPr>
      </p:pic>
      <p:pic>
        <p:nvPicPr>
          <p:cNvPr id="19" name="Picture 18" descr="A chart with a yellow and blue color&#10;&#10;Description automatically generated">
            <a:extLst>
              <a:ext uri="{FF2B5EF4-FFF2-40B4-BE49-F238E27FC236}">
                <a16:creationId xmlns:a16="http://schemas.microsoft.com/office/drawing/2014/main" id="{D726FCB2-C217-F5EE-E7CD-172F9BCDB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1" r="69964"/>
          <a:stretch/>
        </p:blipFill>
        <p:spPr>
          <a:xfrm>
            <a:off x="535917" y="437936"/>
            <a:ext cx="3497543" cy="4438865"/>
          </a:xfrm>
          <a:prstGeom prst="rect">
            <a:avLst/>
          </a:prstGeom>
        </p:spPr>
      </p:pic>
      <p:pic>
        <p:nvPicPr>
          <p:cNvPr id="18" name="Picture 17" descr="A chart with a yellow and blue color&#10;&#10;Description automatically generated">
            <a:extLst>
              <a:ext uri="{FF2B5EF4-FFF2-40B4-BE49-F238E27FC236}">
                <a16:creationId xmlns:a16="http://schemas.microsoft.com/office/drawing/2014/main" id="{F5EEF584-2C7D-3BE9-D9AE-3AEA063AF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397"/>
          <a:stretch/>
        </p:blipFill>
        <p:spPr>
          <a:xfrm>
            <a:off x="-3780" y="450016"/>
            <a:ext cx="479086" cy="4432080"/>
          </a:xfrm>
          <a:prstGeom prst="rect">
            <a:avLst/>
          </a:prstGeom>
        </p:spPr>
      </p:pic>
      <p:pic>
        <p:nvPicPr>
          <p:cNvPr id="4" name="Picture 3" descr="A green and blue bar graph&#10;&#10;Description automatically generated">
            <a:extLst>
              <a:ext uri="{FF2B5EF4-FFF2-40B4-BE49-F238E27FC236}">
                <a16:creationId xmlns:a16="http://schemas.microsoft.com/office/drawing/2014/main" id="{D846735D-F696-5EBA-98FB-A1CCEC400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34" t="84269" r="12198" b="12871"/>
          <a:stretch/>
        </p:blipFill>
        <p:spPr>
          <a:xfrm>
            <a:off x="5096562" y="4950394"/>
            <a:ext cx="1828800" cy="2867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1421C3-ADF5-FA64-3EAA-D6C966F30594}"/>
              </a:ext>
            </a:extLst>
          </p:cNvPr>
          <p:cNvSpPr txBox="1"/>
          <p:nvPr/>
        </p:nvSpPr>
        <p:spPr>
          <a:xfrm>
            <a:off x="5043917" y="5665420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Mutation Frequency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58C60B-9642-661E-7DA1-C8A040FACC96}"/>
              </a:ext>
            </a:extLst>
          </p:cNvPr>
          <p:cNvSpPr txBox="1"/>
          <p:nvPr/>
        </p:nvSpPr>
        <p:spPr>
          <a:xfrm>
            <a:off x="4950145" y="527167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486DE-D23F-6732-5F1B-8C51B5C2EAB4}"/>
              </a:ext>
            </a:extLst>
          </p:cNvPr>
          <p:cNvSpPr txBox="1"/>
          <p:nvPr/>
        </p:nvSpPr>
        <p:spPr>
          <a:xfrm>
            <a:off x="5790807" y="527167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0.5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64486B-507D-6F32-1B42-CD9D5612CF76}"/>
              </a:ext>
            </a:extLst>
          </p:cNvPr>
          <p:cNvSpPr txBox="1"/>
          <p:nvPr/>
        </p:nvSpPr>
        <p:spPr>
          <a:xfrm>
            <a:off x="6778945" y="527167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65DEA9-4C66-7A61-B95E-43B0C3F67E25}"/>
              </a:ext>
            </a:extLst>
          </p:cNvPr>
          <p:cNvCxnSpPr>
            <a:cxnSpLocks/>
          </p:cNvCxnSpPr>
          <p:nvPr/>
        </p:nvCxnSpPr>
        <p:spPr>
          <a:xfrm>
            <a:off x="5106443" y="5224470"/>
            <a:ext cx="0" cy="84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4C9D27-4758-67CF-4367-7E3D5696A09E}"/>
              </a:ext>
            </a:extLst>
          </p:cNvPr>
          <p:cNvCxnSpPr>
            <a:cxnSpLocks/>
          </p:cNvCxnSpPr>
          <p:nvPr/>
        </p:nvCxnSpPr>
        <p:spPr>
          <a:xfrm>
            <a:off x="6917591" y="5237170"/>
            <a:ext cx="0" cy="84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581490-F946-3396-B712-6E27947B95E2}"/>
              </a:ext>
            </a:extLst>
          </p:cNvPr>
          <p:cNvCxnSpPr>
            <a:cxnSpLocks/>
          </p:cNvCxnSpPr>
          <p:nvPr/>
        </p:nvCxnSpPr>
        <p:spPr>
          <a:xfrm>
            <a:off x="6005869" y="5237170"/>
            <a:ext cx="0" cy="84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20B335-4556-B843-B951-037D796F34A3}"/>
              </a:ext>
            </a:extLst>
          </p:cNvPr>
          <p:cNvSpPr txBox="1"/>
          <p:nvPr/>
        </p:nvSpPr>
        <p:spPr>
          <a:xfrm>
            <a:off x="126822" y="36691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ADAFB0-9497-CC59-C67C-88ECABF5836F}"/>
              </a:ext>
            </a:extLst>
          </p:cNvPr>
          <p:cNvSpPr txBox="1"/>
          <p:nvPr/>
        </p:nvSpPr>
        <p:spPr>
          <a:xfrm>
            <a:off x="3953062" y="366914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43E851-5FEE-C743-B811-3284DF6F7F70}"/>
              </a:ext>
            </a:extLst>
          </p:cNvPr>
          <p:cNvSpPr txBox="1"/>
          <p:nvPr/>
        </p:nvSpPr>
        <p:spPr>
          <a:xfrm>
            <a:off x="7806242" y="36691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6599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yellow graph&#10;&#10;Description automatically generated">
            <a:extLst>
              <a:ext uri="{FF2B5EF4-FFF2-40B4-BE49-F238E27FC236}">
                <a16:creationId xmlns:a16="http://schemas.microsoft.com/office/drawing/2014/main" id="{16DA942D-5DA2-1076-9BCB-177E00CEB8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753"/>
          <a:stretch/>
        </p:blipFill>
        <p:spPr>
          <a:xfrm>
            <a:off x="1" y="435501"/>
            <a:ext cx="432412" cy="4439338"/>
          </a:xfrm>
          <a:prstGeom prst="rect">
            <a:avLst/>
          </a:prstGeom>
        </p:spPr>
      </p:pic>
      <p:pic>
        <p:nvPicPr>
          <p:cNvPr id="2" name="Picture 1" descr="A blue and yellow graph&#10;&#10;Description automatically generated">
            <a:extLst>
              <a:ext uri="{FF2B5EF4-FFF2-40B4-BE49-F238E27FC236}">
                <a16:creationId xmlns:a16="http://schemas.microsoft.com/office/drawing/2014/main" id="{674739FA-614D-DDE3-33F3-A1143D343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24" r="38167"/>
          <a:stretch/>
        </p:blipFill>
        <p:spPr>
          <a:xfrm>
            <a:off x="4328486" y="428244"/>
            <a:ext cx="3582074" cy="4453852"/>
          </a:xfrm>
          <a:prstGeom prst="rect">
            <a:avLst/>
          </a:prstGeom>
        </p:spPr>
      </p:pic>
      <p:pic>
        <p:nvPicPr>
          <p:cNvPr id="3" name="Picture 2" descr="A blue and yellow graph&#10;&#10;Description automatically generated">
            <a:extLst>
              <a:ext uri="{FF2B5EF4-FFF2-40B4-BE49-F238E27FC236}">
                <a16:creationId xmlns:a16="http://schemas.microsoft.com/office/drawing/2014/main" id="{BFAEFFE0-381A-3B4E-3DAD-CE14E26CCE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72" r="6819"/>
          <a:stretch/>
        </p:blipFill>
        <p:spPr>
          <a:xfrm>
            <a:off x="8188334" y="442758"/>
            <a:ext cx="3570401" cy="4439338"/>
          </a:xfrm>
          <a:prstGeom prst="rect">
            <a:avLst/>
          </a:prstGeom>
        </p:spPr>
      </p:pic>
      <p:pic>
        <p:nvPicPr>
          <p:cNvPr id="4" name="Picture 3" descr="A green and blue bar graph&#10;&#10;Description automatically generated">
            <a:extLst>
              <a:ext uri="{FF2B5EF4-FFF2-40B4-BE49-F238E27FC236}">
                <a16:creationId xmlns:a16="http://schemas.microsoft.com/office/drawing/2014/main" id="{D846735D-F696-5EBA-98FB-A1CCEC400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34" t="84269" r="12198" b="12871"/>
          <a:stretch/>
        </p:blipFill>
        <p:spPr>
          <a:xfrm>
            <a:off x="5096562" y="4950394"/>
            <a:ext cx="1828800" cy="286776"/>
          </a:xfrm>
          <a:prstGeom prst="rect">
            <a:avLst/>
          </a:prstGeom>
        </p:spPr>
      </p:pic>
      <p:pic>
        <p:nvPicPr>
          <p:cNvPr id="5" name="Picture 4" descr="A blue and yellow graph&#10;&#10;Description automatically generated">
            <a:extLst>
              <a:ext uri="{FF2B5EF4-FFF2-40B4-BE49-F238E27FC236}">
                <a16:creationId xmlns:a16="http://schemas.microsoft.com/office/drawing/2014/main" id="{F911AF99-3D4D-99A3-91C8-874BB8B67E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1" r="69935"/>
          <a:stretch/>
        </p:blipFill>
        <p:spPr>
          <a:xfrm>
            <a:off x="510873" y="437464"/>
            <a:ext cx="3531213" cy="44393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1421C3-ADF5-FA64-3EAA-D6C966F30594}"/>
              </a:ext>
            </a:extLst>
          </p:cNvPr>
          <p:cNvSpPr txBox="1"/>
          <p:nvPr/>
        </p:nvSpPr>
        <p:spPr>
          <a:xfrm>
            <a:off x="5043917" y="5665420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Mutation Frequency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58C60B-9642-661E-7DA1-C8A040FACC96}"/>
              </a:ext>
            </a:extLst>
          </p:cNvPr>
          <p:cNvSpPr txBox="1"/>
          <p:nvPr/>
        </p:nvSpPr>
        <p:spPr>
          <a:xfrm>
            <a:off x="4950145" y="527167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486DE-D23F-6732-5F1B-8C51B5C2EAB4}"/>
              </a:ext>
            </a:extLst>
          </p:cNvPr>
          <p:cNvSpPr txBox="1"/>
          <p:nvPr/>
        </p:nvSpPr>
        <p:spPr>
          <a:xfrm>
            <a:off x="5790807" y="527167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0.5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64486B-507D-6F32-1B42-CD9D5612CF76}"/>
              </a:ext>
            </a:extLst>
          </p:cNvPr>
          <p:cNvSpPr txBox="1"/>
          <p:nvPr/>
        </p:nvSpPr>
        <p:spPr>
          <a:xfrm>
            <a:off x="6778945" y="527167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65DEA9-4C66-7A61-B95E-43B0C3F67E25}"/>
              </a:ext>
            </a:extLst>
          </p:cNvPr>
          <p:cNvCxnSpPr>
            <a:cxnSpLocks/>
          </p:cNvCxnSpPr>
          <p:nvPr/>
        </p:nvCxnSpPr>
        <p:spPr>
          <a:xfrm>
            <a:off x="5106443" y="5224470"/>
            <a:ext cx="0" cy="84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4C9D27-4758-67CF-4367-7E3D5696A09E}"/>
              </a:ext>
            </a:extLst>
          </p:cNvPr>
          <p:cNvCxnSpPr>
            <a:cxnSpLocks/>
          </p:cNvCxnSpPr>
          <p:nvPr/>
        </p:nvCxnSpPr>
        <p:spPr>
          <a:xfrm>
            <a:off x="6917591" y="5237170"/>
            <a:ext cx="0" cy="84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581490-F946-3396-B712-6E27947B95E2}"/>
              </a:ext>
            </a:extLst>
          </p:cNvPr>
          <p:cNvCxnSpPr>
            <a:cxnSpLocks/>
          </p:cNvCxnSpPr>
          <p:nvPr/>
        </p:nvCxnSpPr>
        <p:spPr>
          <a:xfrm>
            <a:off x="6005869" y="5237170"/>
            <a:ext cx="0" cy="84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20B335-4556-B843-B951-037D796F34A3}"/>
              </a:ext>
            </a:extLst>
          </p:cNvPr>
          <p:cNvSpPr txBox="1"/>
          <p:nvPr/>
        </p:nvSpPr>
        <p:spPr>
          <a:xfrm>
            <a:off x="126822" y="366915"/>
            <a:ext cx="375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ADAFB0-9497-CC59-C67C-88ECABF5836F}"/>
              </a:ext>
            </a:extLst>
          </p:cNvPr>
          <p:cNvSpPr txBox="1"/>
          <p:nvPr/>
        </p:nvSpPr>
        <p:spPr>
          <a:xfrm>
            <a:off x="3953062" y="366914"/>
            <a:ext cx="375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43E851-5FEE-C743-B811-3284DF6F7F70}"/>
              </a:ext>
            </a:extLst>
          </p:cNvPr>
          <p:cNvSpPr txBox="1"/>
          <p:nvPr/>
        </p:nvSpPr>
        <p:spPr>
          <a:xfrm>
            <a:off x="7806242" y="366914"/>
            <a:ext cx="40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3871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hart with a yellow and blue color&#10;&#10;Description automatically generated">
            <a:extLst>
              <a:ext uri="{FF2B5EF4-FFF2-40B4-BE49-F238E27FC236}">
                <a16:creationId xmlns:a16="http://schemas.microsoft.com/office/drawing/2014/main" id="{68518490-F1CD-6D9E-CFA8-23A2272DE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08" t="76" r="7427" b="-76"/>
          <a:stretch/>
        </p:blipFill>
        <p:spPr>
          <a:xfrm>
            <a:off x="8175102" y="441390"/>
            <a:ext cx="3497543" cy="4438865"/>
          </a:xfrm>
          <a:prstGeom prst="rect">
            <a:avLst/>
          </a:prstGeom>
        </p:spPr>
      </p:pic>
      <p:pic>
        <p:nvPicPr>
          <p:cNvPr id="22" name="Picture 21" descr="A chart with a yellow and blue color&#10;&#10;Description automatically generated">
            <a:extLst>
              <a:ext uri="{FF2B5EF4-FFF2-40B4-BE49-F238E27FC236}">
                <a16:creationId xmlns:a16="http://schemas.microsoft.com/office/drawing/2014/main" id="{2783A9EE-1E74-4FC9-E374-58F01DF2D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45" t="139" r="39090" b="-139"/>
          <a:stretch/>
        </p:blipFill>
        <p:spPr>
          <a:xfrm>
            <a:off x="4270152" y="442994"/>
            <a:ext cx="3497543" cy="4438865"/>
          </a:xfrm>
          <a:prstGeom prst="rect">
            <a:avLst/>
          </a:prstGeom>
        </p:spPr>
      </p:pic>
      <p:pic>
        <p:nvPicPr>
          <p:cNvPr id="19" name="Picture 18" descr="A chart with a yellow and blue color&#10;&#10;Description automatically generated">
            <a:extLst>
              <a:ext uri="{FF2B5EF4-FFF2-40B4-BE49-F238E27FC236}">
                <a16:creationId xmlns:a16="http://schemas.microsoft.com/office/drawing/2014/main" id="{D726FCB2-C217-F5EE-E7CD-172F9BCDB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1" r="69964"/>
          <a:stretch/>
        </p:blipFill>
        <p:spPr>
          <a:xfrm>
            <a:off x="535917" y="437936"/>
            <a:ext cx="3497543" cy="4438865"/>
          </a:xfrm>
          <a:prstGeom prst="rect">
            <a:avLst/>
          </a:prstGeom>
        </p:spPr>
      </p:pic>
      <p:pic>
        <p:nvPicPr>
          <p:cNvPr id="18" name="Picture 17" descr="A chart with a yellow and blue color&#10;&#10;Description automatically generated">
            <a:extLst>
              <a:ext uri="{FF2B5EF4-FFF2-40B4-BE49-F238E27FC236}">
                <a16:creationId xmlns:a16="http://schemas.microsoft.com/office/drawing/2014/main" id="{F5EEF584-2C7D-3BE9-D9AE-3AEA063AF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397"/>
          <a:stretch/>
        </p:blipFill>
        <p:spPr>
          <a:xfrm>
            <a:off x="-3780" y="450016"/>
            <a:ext cx="479086" cy="4432080"/>
          </a:xfrm>
          <a:prstGeom prst="rect">
            <a:avLst/>
          </a:prstGeom>
        </p:spPr>
      </p:pic>
      <p:pic>
        <p:nvPicPr>
          <p:cNvPr id="4" name="Picture 3" descr="A green and blue bar graph&#10;&#10;Description automatically generated">
            <a:extLst>
              <a:ext uri="{FF2B5EF4-FFF2-40B4-BE49-F238E27FC236}">
                <a16:creationId xmlns:a16="http://schemas.microsoft.com/office/drawing/2014/main" id="{D846735D-F696-5EBA-98FB-A1CCEC400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34" t="84269" r="12198" b="12871"/>
          <a:stretch/>
        </p:blipFill>
        <p:spPr>
          <a:xfrm>
            <a:off x="5096562" y="4950394"/>
            <a:ext cx="1828800" cy="2867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1421C3-ADF5-FA64-3EAA-D6C966F30594}"/>
              </a:ext>
            </a:extLst>
          </p:cNvPr>
          <p:cNvSpPr txBox="1"/>
          <p:nvPr/>
        </p:nvSpPr>
        <p:spPr>
          <a:xfrm>
            <a:off x="5043917" y="5665420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Mutation Frequency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58C60B-9642-661E-7DA1-C8A040FACC96}"/>
              </a:ext>
            </a:extLst>
          </p:cNvPr>
          <p:cNvSpPr txBox="1"/>
          <p:nvPr/>
        </p:nvSpPr>
        <p:spPr>
          <a:xfrm>
            <a:off x="4950145" y="527167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486DE-D23F-6732-5F1B-8C51B5C2EAB4}"/>
              </a:ext>
            </a:extLst>
          </p:cNvPr>
          <p:cNvSpPr txBox="1"/>
          <p:nvPr/>
        </p:nvSpPr>
        <p:spPr>
          <a:xfrm>
            <a:off x="5790807" y="527167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0.5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64486B-507D-6F32-1B42-CD9D5612CF76}"/>
              </a:ext>
            </a:extLst>
          </p:cNvPr>
          <p:cNvSpPr txBox="1"/>
          <p:nvPr/>
        </p:nvSpPr>
        <p:spPr>
          <a:xfrm>
            <a:off x="6778945" y="527167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65DEA9-4C66-7A61-B95E-43B0C3F67E25}"/>
              </a:ext>
            </a:extLst>
          </p:cNvPr>
          <p:cNvCxnSpPr>
            <a:cxnSpLocks/>
          </p:cNvCxnSpPr>
          <p:nvPr/>
        </p:nvCxnSpPr>
        <p:spPr>
          <a:xfrm>
            <a:off x="5106443" y="5224470"/>
            <a:ext cx="0" cy="84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4C9D27-4758-67CF-4367-7E3D5696A09E}"/>
              </a:ext>
            </a:extLst>
          </p:cNvPr>
          <p:cNvCxnSpPr>
            <a:cxnSpLocks/>
          </p:cNvCxnSpPr>
          <p:nvPr/>
        </p:nvCxnSpPr>
        <p:spPr>
          <a:xfrm>
            <a:off x="6917591" y="5237170"/>
            <a:ext cx="0" cy="84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581490-F946-3396-B712-6E27947B95E2}"/>
              </a:ext>
            </a:extLst>
          </p:cNvPr>
          <p:cNvCxnSpPr>
            <a:cxnSpLocks/>
          </p:cNvCxnSpPr>
          <p:nvPr/>
        </p:nvCxnSpPr>
        <p:spPr>
          <a:xfrm>
            <a:off x="6005869" y="5237170"/>
            <a:ext cx="0" cy="84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20B335-4556-B843-B951-037D796F34A3}"/>
              </a:ext>
            </a:extLst>
          </p:cNvPr>
          <p:cNvSpPr txBox="1"/>
          <p:nvPr/>
        </p:nvSpPr>
        <p:spPr>
          <a:xfrm>
            <a:off x="126822" y="36691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ADAFB0-9497-CC59-C67C-88ECABF5836F}"/>
              </a:ext>
            </a:extLst>
          </p:cNvPr>
          <p:cNvSpPr txBox="1"/>
          <p:nvPr/>
        </p:nvSpPr>
        <p:spPr>
          <a:xfrm>
            <a:off x="3953062" y="366914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43E851-5FEE-C743-B811-3284DF6F7F70}"/>
              </a:ext>
            </a:extLst>
          </p:cNvPr>
          <p:cNvSpPr txBox="1"/>
          <p:nvPr/>
        </p:nvSpPr>
        <p:spPr>
          <a:xfrm>
            <a:off x="7806242" y="36691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79728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AF42405-8F70-DB78-D24D-3920D596C925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1653603" y="1747968"/>
            <a:ext cx="6860838" cy="3364908"/>
            <a:chOff x="1" y="298695"/>
            <a:chExt cx="11758734" cy="5767088"/>
          </a:xfrm>
        </p:grpSpPr>
        <p:pic>
          <p:nvPicPr>
            <p:cNvPr id="4" name="Picture 3" descr="A blue and yellow graph&#10;&#10;Description automatically generated">
              <a:extLst>
                <a:ext uri="{FF2B5EF4-FFF2-40B4-BE49-F238E27FC236}">
                  <a16:creationId xmlns:a16="http://schemas.microsoft.com/office/drawing/2014/main" id="{F657D230-890D-E123-040F-DD3C60D926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6753"/>
            <a:stretch/>
          </p:blipFill>
          <p:spPr>
            <a:xfrm>
              <a:off x="1" y="435501"/>
              <a:ext cx="432412" cy="4439338"/>
            </a:xfrm>
            <a:prstGeom prst="rect">
              <a:avLst/>
            </a:prstGeom>
          </p:spPr>
        </p:pic>
        <p:pic>
          <p:nvPicPr>
            <p:cNvPr id="5" name="Picture 4" descr="A blue and yellow graph&#10;&#10;Description automatically generated">
              <a:extLst>
                <a:ext uri="{FF2B5EF4-FFF2-40B4-BE49-F238E27FC236}">
                  <a16:creationId xmlns:a16="http://schemas.microsoft.com/office/drawing/2014/main" id="{4E4EE982-6423-62B2-0D11-8812C7CC15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024" r="38167"/>
            <a:stretch/>
          </p:blipFill>
          <p:spPr>
            <a:xfrm>
              <a:off x="4328486" y="428244"/>
              <a:ext cx="3582074" cy="4453852"/>
            </a:xfrm>
            <a:prstGeom prst="rect">
              <a:avLst/>
            </a:prstGeom>
          </p:spPr>
        </p:pic>
        <p:pic>
          <p:nvPicPr>
            <p:cNvPr id="6" name="Picture 5" descr="A blue and yellow graph&#10;&#10;Description automatically generated">
              <a:extLst>
                <a:ext uri="{FF2B5EF4-FFF2-40B4-BE49-F238E27FC236}">
                  <a16:creationId xmlns:a16="http://schemas.microsoft.com/office/drawing/2014/main" id="{1F5B6C8A-C3D2-2746-1DB8-257063D48B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372" r="6819"/>
            <a:stretch/>
          </p:blipFill>
          <p:spPr>
            <a:xfrm>
              <a:off x="8188334" y="442758"/>
              <a:ext cx="3570401" cy="4439338"/>
            </a:xfrm>
            <a:prstGeom prst="rect">
              <a:avLst/>
            </a:prstGeom>
          </p:spPr>
        </p:pic>
        <p:pic>
          <p:nvPicPr>
            <p:cNvPr id="7" name="Picture 6" descr="A green and blue bar graph&#10;&#10;Description automatically generated">
              <a:extLst>
                <a:ext uri="{FF2B5EF4-FFF2-40B4-BE49-F238E27FC236}">
                  <a16:creationId xmlns:a16="http://schemas.microsoft.com/office/drawing/2014/main" id="{36F18F5F-C174-0E8F-1568-EFE0913CFB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334" t="84269" r="12198" b="12871"/>
            <a:stretch/>
          </p:blipFill>
          <p:spPr>
            <a:xfrm>
              <a:off x="5096562" y="4950394"/>
              <a:ext cx="1828800" cy="286776"/>
            </a:xfrm>
            <a:prstGeom prst="rect">
              <a:avLst/>
            </a:prstGeom>
          </p:spPr>
        </p:pic>
        <p:pic>
          <p:nvPicPr>
            <p:cNvPr id="8" name="Picture 7" descr="A blue and yellow graph&#10;&#10;Description automatically generated">
              <a:extLst>
                <a:ext uri="{FF2B5EF4-FFF2-40B4-BE49-F238E27FC236}">
                  <a16:creationId xmlns:a16="http://schemas.microsoft.com/office/drawing/2014/main" id="{1A3920A2-B5CD-FBE7-900E-3757D27A93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51" r="69935"/>
            <a:stretch/>
          </p:blipFill>
          <p:spPr>
            <a:xfrm>
              <a:off x="510873" y="437464"/>
              <a:ext cx="3531213" cy="443933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5DCDDF-AE70-2B1E-F958-DAC35956D224}"/>
                </a:ext>
              </a:extLst>
            </p:cNvPr>
            <p:cNvSpPr txBox="1"/>
            <p:nvPr/>
          </p:nvSpPr>
          <p:spPr>
            <a:xfrm>
              <a:off x="4779424" y="5603612"/>
              <a:ext cx="2526650" cy="46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Mutation Frequency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6FA6C8-E88A-9B52-2FF9-B54D83E572A8}"/>
                </a:ext>
              </a:extLst>
            </p:cNvPr>
            <p:cNvSpPr txBox="1"/>
            <p:nvPr/>
          </p:nvSpPr>
          <p:spPr>
            <a:xfrm>
              <a:off x="4866560" y="5208070"/>
              <a:ext cx="448013" cy="43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C3DA6C-954D-E7C9-46D5-2D1ED9ABEA3E}"/>
                </a:ext>
              </a:extLst>
            </p:cNvPr>
            <p:cNvSpPr txBox="1"/>
            <p:nvPr/>
          </p:nvSpPr>
          <p:spPr>
            <a:xfrm>
              <a:off x="5687506" y="5208070"/>
              <a:ext cx="634921" cy="43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0.5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FCA100-E897-C316-E88E-F086A1B1FEC0}"/>
                </a:ext>
              </a:extLst>
            </p:cNvPr>
            <p:cNvSpPr txBox="1"/>
            <p:nvPr/>
          </p:nvSpPr>
          <p:spPr>
            <a:xfrm>
              <a:off x="6695360" y="5208070"/>
              <a:ext cx="448013" cy="43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1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2E958B-6006-E822-7A35-4E617F5C57DC}"/>
                </a:ext>
              </a:extLst>
            </p:cNvPr>
            <p:cNvCxnSpPr>
              <a:cxnSpLocks/>
            </p:cNvCxnSpPr>
            <p:nvPr/>
          </p:nvCxnSpPr>
          <p:spPr>
            <a:xfrm>
              <a:off x="5106443" y="5224470"/>
              <a:ext cx="0" cy="843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A10421F-3880-B2B6-4830-89437C371F68}"/>
                </a:ext>
              </a:extLst>
            </p:cNvPr>
            <p:cNvCxnSpPr>
              <a:cxnSpLocks/>
            </p:cNvCxnSpPr>
            <p:nvPr/>
          </p:nvCxnSpPr>
          <p:spPr>
            <a:xfrm>
              <a:off x="6917591" y="5237170"/>
              <a:ext cx="0" cy="843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1869A3-0DEA-E85D-59EA-A5147C60DF6E}"/>
                </a:ext>
              </a:extLst>
            </p:cNvPr>
            <p:cNvCxnSpPr>
              <a:cxnSpLocks/>
            </p:cNvCxnSpPr>
            <p:nvPr/>
          </p:nvCxnSpPr>
          <p:spPr>
            <a:xfrm>
              <a:off x="6005869" y="5237170"/>
              <a:ext cx="0" cy="843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233C4F-C566-BEC5-2530-FFA043B3EB88}"/>
                </a:ext>
              </a:extLst>
            </p:cNvPr>
            <p:cNvSpPr txBox="1"/>
            <p:nvPr/>
          </p:nvSpPr>
          <p:spPr>
            <a:xfrm>
              <a:off x="126821" y="298695"/>
              <a:ext cx="375424" cy="598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5E7471-3547-6505-0684-E881571D42C5}"/>
                </a:ext>
              </a:extLst>
            </p:cNvPr>
            <p:cNvSpPr txBox="1"/>
            <p:nvPr/>
          </p:nvSpPr>
          <p:spPr>
            <a:xfrm>
              <a:off x="3953061" y="298695"/>
              <a:ext cx="375424" cy="598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34B3CA-4587-2334-D936-64B8D2F64A85}"/>
                </a:ext>
              </a:extLst>
            </p:cNvPr>
            <p:cNvSpPr txBox="1"/>
            <p:nvPr/>
          </p:nvSpPr>
          <p:spPr>
            <a:xfrm>
              <a:off x="7806242" y="298696"/>
              <a:ext cx="402674" cy="598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C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D19F6389-FE00-E39D-B972-CF3B335D4FCC}"/>
              </a:ext>
            </a:extLst>
          </p:cNvPr>
          <p:cNvSpPr/>
          <p:nvPr/>
        </p:nvSpPr>
        <p:spPr>
          <a:xfrm>
            <a:off x="5936244" y="1114068"/>
            <a:ext cx="1134139" cy="3771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4C7731-DF0C-F2A3-747F-E9B5C7DA17F5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4055515" y="2052288"/>
            <a:ext cx="6718775" cy="2892640"/>
            <a:chOff x="-3780" y="294443"/>
            <a:chExt cx="11676425" cy="5027061"/>
          </a:xfrm>
        </p:grpSpPr>
        <p:pic>
          <p:nvPicPr>
            <p:cNvPr id="20" name="Picture 19" descr="A chart with a yellow and blue color&#10;&#10;Description automatically generated">
              <a:extLst>
                <a:ext uri="{FF2B5EF4-FFF2-40B4-BE49-F238E27FC236}">
                  <a16:creationId xmlns:a16="http://schemas.microsoft.com/office/drawing/2014/main" id="{CA538757-FF82-52F3-E3CD-5239FAB77D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6308" t="76" r="7427" b="-76"/>
            <a:stretch/>
          </p:blipFill>
          <p:spPr>
            <a:xfrm>
              <a:off x="8175102" y="441390"/>
              <a:ext cx="3497543" cy="4438865"/>
            </a:xfrm>
            <a:prstGeom prst="rect">
              <a:avLst/>
            </a:prstGeom>
          </p:spPr>
        </p:pic>
        <p:pic>
          <p:nvPicPr>
            <p:cNvPr id="21" name="Picture 20" descr="A chart with a yellow and blue color&#10;&#10;Description automatically generated">
              <a:extLst>
                <a:ext uri="{FF2B5EF4-FFF2-40B4-BE49-F238E27FC236}">
                  <a16:creationId xmlns:a16="http://schemas.microsoft.com/office/drawing/2014/main" id="{0890CB1B-79EC-33CF-E153-39953D81E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645" t="139" r="39090" b="-139"/>
            <a:stretch/>
          </p:blipFill>
          <p:spPr>
            <a:xfrm>
              <a:off x="4270152" y="442994"/>
              <a:ext cx="3497543" cy="4438865"/>
            </a:xfrm>
            <a:prstGeom prst="rect">
              <a:avLst/>
            </a:prstGeom>
          </p:spPr>
        </p:pic>
        <p:pic>
          <p:nvPicPr>
            <p:cNvPr id="22" name="Picture 21" descr="A chart with a yellow and blue color&#10;&#10;Description automatically generated">
              <a:extLst>
                <a:ext uri="{FF2B5EF4-FFF2-40B4-BE49-F238E27FC236}">
                  <a16:creationId xmlns:a16="http://schemas.microsoft.com/office/drawing/2014/main" id="{78CAF478-A1EA-B555-20C7-61095BA820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771" r="69964"/>
            <a:stretch/>
          </p:blipFill>
          <p:spPr>
            <a:xfrm>
              <a:off x="535917" y="437936"/>
              <a:ext cx="3497543" cy="4438865"/>
            </a:xfrm>
            <a:prstGeom prst="rect">
              <a:avLst/>
            </a:prstGeom>
          </p:spPr>
        </p:pic>
        <p:pic>
          <p:nvPicPr>
            <p:cNvPr id="23" name="Picture 22" descr="A chart with a yellow and blue color&#10;&#10;Description automatically generated">
              <a:extLst>
                <a:ext uri="{FF2B5EF4-FFF2-40B4-BE49-F238E27FC236}">
                  <a16:creationId xmlns:a16="http://schemas.microsoft.com/office/drawing/2014/main" id="{83B71278-81D5-2CC2-A921-76B779761A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96397"/>
            <a:stretch/>
          </p:blipFill>
          <p:spPr>
            <a:xfrm>
              <a:off x="-3780" y="450016"/>
              <a:ext cx="479086" cy="4432080"/>
            </a:xfrm>
            <a:prstGeom prst="rect">
              <a:avLst/>
            </a:prstGeom>
          </p:spPr>
        </p:pic>
        <p:pic>
          <p:nvPicPr>
            <p:cNvPr id="24" name="Picture 23" descr="A green and blue bar graph&#10;&#10;Description automatically generated">
              <a:extLst>
                <a:ext uri="{FF2B5EF4-FFF2-40B4-BE49-F238E27FC236}">
                  <a16:creationId xmlns:a16="http://schemas.microsoft.com/office/drawing/2014/main" id="{7F76A868-1C1C-D2D7-D07E-7C2D37ECF5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334" t="84269" r="12198" b="12871"/>
            <a:stretch/>
          </p:blipFill>
          <p:spPr>
            <a:xfrm>
              <a:off x="5096562" y="4950394"/>
              <a:ext cx="1828800" cy="286776"/>
            </a:xfrm>
            <a:prstGeom prst="rect">
              <a:avLst/>
            </a:prstGeom>
          </p:spPr>
        </p:pic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1BA5D9-19B9-56EF-80C7-E2449AC2ABA5}"/>
                </a:ext>
              </a:extLst>
            </p:cNvPr>
            <p:cNvCxnSpPr>
              <a:cxnSpLocks/>
            </p:cNvCxnSpPr>
            <p:nvPr/>
          </p:nvCxnSpPr>
          <p:spPr>
            <a:xfrm>
              <a:off x="5106443" y="5224470"/>
              <a:ext cx="0" cy="843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0C11EE8-048E-BF59-923D-1391D0E1A500}"/>
                </a:ext>
              </a:extLst>
            </p:cNvPr>
            <p:cNvCxnSpPr>
              <a:cxnSpLocks/>
            </p:cNvCxnSpPr>
            <p:nvPr/>
          </p:nvCxnSpPr>
          <p:spPr>
            <a:xfrm>
              <a:off x="6917591" y="5237170"/>
              <a:ext cx="0" cy="843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CE145F8-7C55-69E5-1475-18DBC4C82DBC}"/>
                </a:ext>
              </a:extLst>
            </p:cNvPr>
            <p:cNvCxnSpPr>
              <a:cxnSpLocks/>
            </p:cNvCxnSpPr>
            <p:nvPr/>
          </p:nvCxnSpPr>
          <p:spPr>
            <a:xfrm>
              <a:off x="6005869" y="5237170"/>
              <a:ext cx="0" cy="843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B711294-9C1C-974B-B33C-526466B2E552}"/>
                </a:ext>
              </a:extLst>
            </p:cNvPr>
            <p:cNvSpPr txBox="1"/>
            <p:nvPr/>
          </p:nvSpPr>
          <p:spPr>
            <a:xfrm>
              <a:off x="32034" y="294446"/>
              <a:ext cx="592246" cy="60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4D95604-E4B0-6ABC-F556-4320B2937E6C}"/>
                </a:ext>
              </a:extLst>
            </p:cNvPr>
            <p:cNvSpPr txBox="1"/>
            <p:nvPr/>
          </p:nvSpPr>
          <p:spPr>
            <a:xfrm>
              <a:off x="3863285" y="294443"/>
              <a:ext cx="540547" cy="60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6250124-C4E4-B226-6399-90B700DB5F78}"/>
                </a:ext>
              </a:extLst>
            </p:cNvPr>
            <p:cNvSpPr txBox="1"/>
            <p:nvPr/>
          </p:nvSpPr>
          <p:spPr>
            <a:xfrm>
              <a:off x="7716600" y="294444"/>
              <a:ext cx="529058" cy="60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F</a:t>
              </a:r>
            </a:p>
          </p:txBody>
        </p:sp>
      </p:grpSp>
      <p:pic>
        <p:nvPicPr>
          <p:cNvPr id="36" name="Picture 35" descr="A green and blue bar graph&#10;&#10;Description automatically generated">
            <a:extLst>
              <a:ext uri="{FF2B5EF4-FFF2-40B4-BE49-F238E27FC236}">
                <a16:creationId xmlns:a16="http://schemas.microsoft.com/office/drawing/2014/main" id="{9EECDB7D-B331-39ED-CD8B-30EB7785E7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34" t="84269" r="12198" b="12871"/>
          <a:stretch/>
        </p:blipFill>
        <p:spPr>
          <a:xfrm rot="16200000">
            <a:off x="8213899" y="3316402"/>
            <a:ext cx="1035184" cy="16232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F084F98-7FE7-1067-A10A-43ECED2E2039}"/>
              </a:ext>
            </a:extLst>
          </p:cNvPr>
          <p:cNvSpPr txBox="1"/>
          <p:nvPr/>
        </p:nvSpPr>
        <p:spPr>
          <a:xfrm rot="16200000">
            <a:off x="8454183" y="3260297"/>
            <a:ext cx="14301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Mutation Frequency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A31BEB-1B04-7239-3085-9EA20571BCD1}"/>
              </a:ext>
            </a:extLst>
          </p:cNvPr>
          <p:cNvSpPr txBox="1"/>
          <p:nvPr/>
        </p:nvSpPr>
        <p:spPr>
          <a:xfrm rot="16200000">
            <a:off x="8815277" y="3792048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390072-7A71-73CE-D8EC-804DB623A050}"/>
              </a:ext>
            </a:extLst>
          </p:cNvPr>
          <p:cNvSpPr txBox="1"/>
          <p:nvPr/>
        </p:nvSpPr>
        <p:spPr>
          <a:xfrm rot="16200000">
            <a:off x="8762378" y="3274525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E984AA-56B3-DC39-88E3-D1A0A421BD1F}"/>
              </a:ext>
            </a:extLst>
          </p:cNvPr>
          <p:cNvSpPr txBox="1"/>
          <p:nvPr/>
        </p:nvSpPr>
        <p:spPr>
          <a:xfrm rot="16200000">
            <a:off x="8816439" y="2751421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1879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42278</TotalTime>
  <Words>48</Words>
  <Application>Microsoft Macintosh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Barboza Pereira, Andres</dc:creator>
  <cp:lastModifiedBy>Barboza Pereira, Andres</cp:lastModifiedBy>
  <cp:revision>3</cp:revision>
  <dcterms:created xsi:type="dcterms:W3CDTF">2024-05-06T14:47:24Z</dcterms:created>
  <dcterms:modified xsi:type="dcterms:W3CDTF">2024-08-13T21:31:00Z</dcterms:modified>
</cp:coreProperties>
</file>