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5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776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6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81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62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12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41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4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76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3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21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8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4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6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1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E1F7C2-011F-4659-8745-DED46D75CD45}" type="datetimeFigureOut">
              <a:rPr lang="es-CO" smtClean="0"/>
              <a:t>26/06/2023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913862-62F1-4C66-AA30-C6A2C85A04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31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8A0EC1F-FF0E-4EE2-865A-55DC98C1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82DEA-736A-354B-85B1-E5C84B798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753" y="628617"/>
            <a:ext cx="6559859" cy="3028983"/>
          </a:xfrm>
        </p:spPr>
        <p:txBody>
          <a:bodyPr>
            <a:normAutofit/>
          </a:bodyPr>
          <a:lstStyle/>
          <a:p>
            <a:r>
              <a:rPr lang="es-ES" dirty="0"/>
              <a:t>Virtual Asistan bot movistar</a:t>
            </a:r>
            <a:endParaRPr lang="es-CO" dirty="0"/>
          </a:p>
        </p:txBody>
      </p:sp>
      <p:sp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38C12AF1-A2FD-4566-8805-62E893A2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44C1C6D-DC4C-869F-0CDD-408E710A4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4"/>
          <a:stretch/>
        </p:blipFill>
        <p:spPr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C56DB1B-53C1-4D8D-B05C-150B39F14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BBECE7-2757-4B2E-81ED-560B2AE64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A92A60-1E5B-4304-9EE1-9D6FDD52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9F77D2-35D7-471C-B16D-615DD810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E463D3-CDC8-4C94-AB8B-7A18DDE2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9F15BA-4893-4128-BF42-BE327C5D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13EFF38-7DD7-F06A-1BA7-23BBDC7644F1}"/>
              </a:ext>
            </a:extLst>
          </p:cNvPr>
          <p:cNvSpPr txBox="1"/>
          <p:nvPr/>
        </p:nvSpPr>
        <p:spPr>
          <a:xfrm>
            <a:off x="5390984" y="4055165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Aprendiz: Andrés facundo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3B11DE-148D-BE08-0190-5620512D004A}"/>
              </a:ext>
            </a:extLst>
          </p:cNvPr>
          <p:cNvSpPr txBox="1"/>
          <p:nvPr/>
        </p:nvSpPr>
        <p:spPr>
          <a:xfrm>
            <a:off x="5389998" y="4611757"/>
            <a:ext cx="33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Ficha: 2722493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30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71FC6-0146-6975-4013-F3F50FC2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94" y="469127"/>
            <a:ext cx="8534400" cy="445274"/>
          </a:xfrm>
        </p:spPr>
        <p:txBody>
          <a:bodyPr>
            <a:normAutofit/>
          </a:bodyPr>
          <a:lstStyle/>
          <a:p>
            <a:r>
              <a:rPr lang="es-ES" dirty="0"/>
              <a:t>Description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56201C-A9A8-536C-7894-DC3A68C72BE8}"/>
              </a:ext>
            </a:extLst>
          </p:cNvPr>
          <p:cNvSpPr txBox="1"/>
          <p:nvPr/>
        </p:nvSpPr>
        <p:spPr>
          <a:xfrm>
            <a:off x="572494" y="1208598"/>
            <a:ext cx="6854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The virtual assistant is an intelligent tool designed to provide support and facilitate interaction between users and movistar’s services, a renowned telecommunications company. This virtual assistant is based on artificial intelligence technology and is designed to understand and respond to customer inquiries and requests efficiently and effectively.</a:t>
            </a:r>
          </a:p>
          <a:p>
            <a:endParaRPr lang="es-ES" dirty="0"/>
          </a:p>
          <a:p>
            <a:r>
              <a:rPr lang="es-ES" dirty="0"/>
              <a:t>Customer care and support: The virtual assistant is programmed to answer questions and resolve customer doubts in natural language, requiring information about products,, services, billing, payments, and device configuration.</a:t>
            </a:r>
          </a:p>
          <a:p>
            <a:r>
              <a:rPr lang="es-ES" dirty="0"/>
              <a:t>Management and actions: it can perform specific tasks, such as requesting plan changes, hiring additional services, and more.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40135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121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Virtual Asistan bot movistar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Asistan bot movistar</dc:title>
  <dc:creator>SENA</dc:creator>
  <cp:lastModifiedBy>SENA</cp:lastModifiedBy>
  <cp:revision>3</cp:revision>
  <dcterms:created xsi:type="dcterms:W3CDTF">2023-06-26T14:30:05Z</dcterms:created>
  <dcterms:modified xsi:type="dcterms:W3CDTF">2023-06-26T14:54:08Z</dcterms:modified>
</cp:coreProperties>
</file>