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1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1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0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6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0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9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3" descr="Hojas verdes estampadas">
            <a:extLst>
              <a:ext uri="{FF2B5EF4-FFF2-40B4-BE49-F238E27FC236}">
                <a16:creationId xmlns:a16="http://schemas.microsoft.com/office/drawing/2014/main" id="{E15B5478-E849-D8E1-71B6-136D50D68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8" b="8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6B5B31-C2AE-E07D-8CF2-FC3373B89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La Ética del desarrollo de software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54E25-5ECD-FE45-ABA5-67E86C95F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 fontScale="55000" lnSpcReduction="20000"/>
          </a:bodyPr>
          <a:lstStyle/>
          <a:p>
            <a:r>
              <a:rPr lang="es-ES" b="0" i="0" dirty="0">
                <a:solidFill>
                  <a:srgbClr val="D1D5DB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 Código de Ética y Práctica Profesional de Ingeniería del Software es un conjunto de principios y normas éticas que guían el comportamiento y la conducta de los ingenieros de software en el ejercicio de su profesión. Fue creado para promover la integridad, la responsabilidad y el respeto hacia los usuarios, clientes, colegas y la sociedad en general.</a:t>
            </a:r>
            <a:endParaRPr lang="es-CO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0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2C717-37BD-4F1E-D1A7-C33F5791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57" y="2013528"/>
            <a:ext cx="6842381" cy="1905000"/>
          </a:xfrm>
        </p:spPr>
        <p:txBody>
          <a:bodyPr>
            <a:normAutofit/>
          </a:bodyPr>
          <a:lstStyle/>
          <a:p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 ética</a:t>
            </a:r>
            <a:endParaRPr lang="es-CO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7BFC-F747-AFC4-7CB1-83230BED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50" y="2436090"/>
            <a:ext cx="6930871" cy="3124201"/>
          </a:xfrm>
        </p:spPr>
        <p:txBody>
          <a:bodyPr>
            <a:normAutofit/>
          </a:bodyPr>
          <a:lstStyle/>
          <a:p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 ética es el conjunto de normas morales que rigen la conducta de la persona en cualquiera ámbito de la vida</a:t>
            </a:r>
            <a:endParaRPr lang="es-CO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 descr="Dos personas sujetando sus manos entre sí">
            <a:extLst>
              <a:ext uri="{FF2B5EF4-FFF2-40B4-BE49-F238E27FC236}">
                <a16:creationId xmlns:a16="http://schemas.microsoft.com/office/drawing/2014/main" id="{6827F5D3-55BB-707D-6F3A-CEFB18714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13" r="36120" b="-1"/>
          <a:stretch/>
        </p:blipFill>
        <p:spPr>
          <a:xfrm>
            <a:off x="8546182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3382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788E8-29F4-8437-37B2-6129BED4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Principios</a:t>
            </a:r>
            <a:endParaRPr lang="es-CO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 descr="Amplio grupo de paracaidistas en el aire">
            <a:extLst>
              <a:ext uri="{FF2B5EF4-FFF2-40B4-BE49-F238E27FC236}">
                <a16:creationId xmlns:a16="http://schemas.microsoft.com/office/drawing/2014/main" id="{38C7DAD5-5AF3-94D8-C398-FD023B690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14" r="32546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0B553-DF29-4E08-B0A7-4F3C117F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124365"/>
            <a:ext cx="7046844" cy="39583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Responsabilidad: Los ingenieros de software deben ser conscientes de las consecuencias de su trabajo y asegurarse de que sus decisiones y acciones no pongan en peligro la seguridad y el bienestar del público.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Confidencialidad: Deben respetar la privacidad y la confidencialidad de la información que manejan en el curso de su trabajo y protegerla de un acceso no autorizado.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Calidad del producto: Se debe esforzar por alcanzar los más altos estándares posibles en la calidad del software que desarrollan, asegurándose de que sea confiable y cumpla con los requisitos establecidos.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Competencia profesional: Los ingenieros de software deben mantener y mejorar constantemente sus habilidades y conocimientos técnicos para garantizar un desempeño óptimo en su campo.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Gestión de riesgos: Deben identificar y evaluar los riesgos asociados con el desarrollo del software y tomar medidas para mitigarlos adecuadamente.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Integridad profesional: Se espera que actúen de manera honesta y justa, evitando conflictos de interés y manteniendo la imparcialidad en su trabajo.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Responsabilidad hacia el cliente y el empleador: Los ingenieros de software deben ser leales a sus clientes y empleadores, cumpliendo con sus compromisos y salvaguardando sus intereses legítimos.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Profesionalismo: Deben promover y mantener la integridad y reputación de la profesión de ingeniería de software, colaborando con otros profesionales y compartiendo conocimientos para el avance de la disciplina.</a:t>
            </a:r>
          </a:p>
          <a:p>
            <a:pPr>
              <a:lnSpc>
                <a:spcPct val="90000"/>
              </a:lnSpc>
            </a:pP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8211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BEE71-FB9D-A953-ECF3-328F5727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640551" cy="775855"/>
          </a:xfrm>
        </p:spPr>
        <p:txBody>
          <a:bodyPr>
            <a:noAutofit/>
          </a:bodyPr>
          <a:lstStyle/>
          <a:p>
            <a:r>
              <a:rPr lang="es-E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Valores del ingeniero informático</a:t>
            </a:r>
            <a:endParaRPr lang="es-CO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9E1B2-3647-2915-C449-3873E8B2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3332"/>
            <a:ext cx="6436254" cy="1608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Los valores forman parte de los objetos, acciones, actitudes que el ser humano persigue por considerarlos valiosos. Dentro de este rubro se encuentran: La salud, la riqueza, el poder, el amor, la virtud, la belleza, la inteligencia, la cultura </a:t>
            </a:r>
            <a:r>
              <a:rPr lang="es-ES" sz="1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etc</a:t>
            </a:r>
            <a:endParaRPr lang="es-ES" sz="1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es-ES" sz="1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 </a:t>
            </a:r>
            <a:r>
              <a:rPr lang="es-ES" sz="1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acces</a:t>
            </a:r>
            <a:endParaRPr lang="es-ES" sz="1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s-ES" sz="1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s-ES" sz="1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464707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384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ADLaM Display</vt:lpstr>
      <vt:lpstr>Arial</vt:lpstr>
      <vt:lpstr>Century Gothic</vt:lpstr>
      <vt:lpstr>Malla</vt:lpstr>
      <vt:lpstr>La Ética del desarrollo de software</vt:lpstr>
      <vt:lpstr>La ética</vt:lpstr>
      <vt:lpstr>Principios</vt:lpstr>
      <vt:lpstr>Valores del ingeniero informático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Ética del desarrollo de software</dc:title>
  <dc:creator>SENA</dc:creator>
  <cp:lastModifiedBy>SENA</cp:lastModifiedBy>
  <cp:revision>1</cp:revision>
  <dcterms:created xsi:type="dcterms:W3CDTF">2023-07-28T12:14:38Z</dcterms:created>
  <dcterms:modified xsi:type="dcterms:W3CDTF">2023-07-28T13:21:36Z</dcterms:modified>
</cp:coreProperties>
</file>