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82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7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51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57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481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870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8852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136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792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662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04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636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17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34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82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17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81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8BEC0CD-1D98-43A2-B559-A5036801734B}" type="datetimeFigureOut">
              <a:rPr lang="es-CO" smtClean="0"/>
              <a:t>16/11/2023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99DF876-8234-4832-83D7-BCFBB543CD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2153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AAE8C-9D91-9951-6ABB-E6B5E0B1B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900" y="118219"/>
            <a:ext cx="8144435" cy="955022"/>
          </a:xfrm>
        </p:spPr>
        <p:txBody>
          <a:bodyPr>
            <a:normAutofit fontScale="90000"/>
          </a:bodyPr>
          <a:lstStyle/>
          <a:p>
            <a:r>
              <a:rPr lang="es-CO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Equidad ambiental</a:t>
            </a:r>
            <a:endParaRPr lang="es-CO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A8D135-F3BB-2EE6-EECD-61B09E037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3" y="1210704"/>
            <a:ext cx="9412940" cy="552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1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D7A6B-5440-46EB-3A34-24ED9366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47" y="293638"/>
            <a:ext cx="10514946" cy="1331258"/>
          </a:xfrm>
        </p:spPr>
        <p:txBody>
          <a:bodyPr>
            <a:normAutofit/>
          </a:bodyPr>
          <a:lstStyle/>
          <a:p>
            <a:r>
              <a:rPr lang="es-MX" b="0" i="0" dirty="0">
                <a:solidFill>
                  <a:schemeClr val="tx1"/>
                </a:solidFill>
                <a:effectLst/>
                <a:latin typeface="Google Sans"/>
              </a:rPr>
              <a:t>¿Qué es la equidad ambiental?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5EB9BE-125B-78BB-67AF-9C9CA81137FB}"/>
              </a:ext>
            </a:extLst>
          </p:cNvPr>
          <p:cNvSpPr txBox="1"/>
          <p:nvPr/>
        </p:nvSpPr>
        <p:spPr>
          <a:xfrm>
            <a:off x="135125" y="1624896"/>
            <a:ext cx="616323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MX" sz="2000" b="0" i="0" dirty="0">
                <a:effectLst/>
                <a:latin typeface="Google Sans"/>
              </a:rPr>
              <a:t>Principio de que todos los seres humanos tienen derecho a un medio ambiente saludable y sostenible, independientemente de su raza, etnia, género, ingresos, ubicación o cualquier otra condición social.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s-MX" sz="2000" b="0" i="0" dirty="0">
              <a:effectLst/>
              <a:latin typeface="Google Sans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MX" sz="2000" b="0" i="0" dirty="0">
                <a:effectLst/>
                <a:latin typeface="Google Sans"/>
              </a:rPr>
              <a:t>Significa que todos deben tener acceso a recursos naturales limpios y seguros, estar protegidos de la contaminación y los desastres ambientales, y participar en la toma de decisiones sobre el medio ambiente.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ACD11A-121E-3A33-B83C-E0AA170E3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59" y="1798465"/>
            <a:ext cx="5561435" cy="417107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7414E75-60E0-DAB2-1996-CF1326F36305}"/>
              </a:ext>
            </a:extLst>
          </p:cNvPr>
          <p:cNvSpPr txBox="1"/>
          <p:nvPr/>
        </p:nvSpPr>
        <p:spPr>
          <a:xfrm>
            <a:off x="135125" y="4683517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MX" sz="2000" b="0" i="0" dirty="0">
                <a:effectLst/>
                <a:latin typeface="Google Sans"/>
              </a:rPr>
              <a:t>La equidad ambiental es un principio fundamental para la sostenibilidad.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s-MX" sz="2000" b="0" i="0" dirty="0">
              <a:effectLst/>
              <a:latin typeface="Google Sans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MX" sz="2000" b="0" i="0" dirty="0">
                <a:effectLst/>
                <a:latin typeface="Google Sans"/>
              </a:rPr>
              <a:t>Al promover la equidad ambiental, podemos ayudar a crear un mundo donde todos tengan la oportunidad de vivir en un medio ambiente saludable y sostenible.</a:t>
            </a:r>
          </a:p>
        </p:txBody>
      </p:sp>
    </p:spTree>
    <p:extLst>
      <p:ext uri="{BB962C8B-B14F-4D97-AF65-F5344CB8AC3E}">
        <p14:creationId xmlns:p14="http://schemas.microsoft.com/office/powerpoint/2010/main" val="312842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139C5-EE35-E07B-093D-51ED7B3F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59" y="470324"/>
            <a:ext cx="6987988" cy="1325563"/>
          </a:xfrm>
        </p:spPr>
        <p:txBody>
          <a:bodyPr>
            <a:normAutofit fontScale="90000"/>
          </a:bodyPr>
          <a:lstStyle/>
          <a:p>
            <a:r>
              <a:rPr lang="es-MX" b="0" i="0" dirty="0">
                <a:solidFill>
                  <a:schemeClr val="tx1"/>
                </a:solidFill>
                <a:effectLst/>
                <a:latin typeface="Google Sans"/>
              </a:rPr>
              <a:t>¿Por qué es importante la equidad ambiental?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A60017-BB90-C888-10F0-A89170BFFF42}"/>
              </a:ext>
            </a:extLst>
          </p:cNvPr>
          <p:cNvSpPr txBox="1"/>
          <p:nvPr/>
        </p:nvSpPr>
        <p:spPr>
          <a:xfrm>
            <a:off x="380159" y="2576636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MX" sz="2000" b="0" i="0" dirty="0">
                <a:effectLst/>
                <a:latin typeface="Google Sans"/>
              </a:rPr>
              <a:t>El medio ambiente afecta a todos, pero no todos lo experimentan de la misma manera.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s-MX" sz="2000" b="0" i="0" dirty="0"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MX" sz="2000" b="0" i="0" dirty="0">
                <a:effectLst/>
                <a:latin typeface="Google Sans"/>
              </a:rPr>
              <a:t>Las personas de bajos ingresos, las personas de color y las comunidades rurales a menudo son las más afectadas por la contaminación y los desastres ambientales.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FB12C6-2BB4-138D-38ED-A31DA188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59" y="1626377"/>
            <a:ext cx="5715841" cy="42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AAAAF-D708-5C6B-7330-803851E0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b="0" i="0" dirty="0">
                <a:solidFill>
                  <a:schemeClr val="tx1"/>
                </a:solidFill>
                <a:effectLst/>
                <a:latin typeface="Google Sans"/>
              </a:rPr>
              <a:t>Cómo promover la equidad ambiental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B74EFE-A4C6-8FD0-40BC-D1A48C2BDA40}"/>
              </a:ext>
            </a:extLst>
          </p:cNvPr>
          <p:cNvSpPr txBox="1"/>
          <p:nvPr/>
        </p:nvSpPr>
        <p:spPr>
          <a:xfrm>
            <a:off x="6203579" y="1484411"/>
            <a:ext cx="56208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MX" sz="2000" b="0" i="0" dirty="0">
                <a:effectLst/>
                <a:latin typeface="Google Sans"/>
              </a:rPr>
              <a:t>Adoptar políticas que protejan a las comunidades más vulnerables.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s-MX" sz="2000" b="0" i="0" dirty="0">
              <a:effectLst/>
              <a:latin typeface="Google Sans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MX" sz="2000" b="0" i="0" dirty="0">
                <a:effectLst/>
                <a:latin typeface="Google Sans"/>
              </a:rPr>
              <a:t>Proporcionar educación y capacitación sobre el medio ambiente a las comunidades marginadas.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116C006-F3D3-7AFA-B4AD-063CC5401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" y="2300019"/>
            <a:ext cx="5963501" cy="447729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EA1730-F778-E2E0-5B39-C17DCC9221EF}"/>
              </a:ext>
            </a:extLst>
          </p:cNvPr>
          <p:cNvSpPr txBox="1"/>
          <p:nvPr/>
        </p:nvSpPr>
        <p:spPr>
          <a:xfrm>
            <a:off x="6203579" y="3115627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MX" sz="2000" b="0" i="0" dirty="0">
                <a:effectLst/>
                <a:latin typeface="Google Sans"/>
              </a:rPr>
              <a:t>Invertir en energía limpia y renovable: Reduce la contaminación del aire y el agua, y proporciona empleos verdes a las comunidades marginadas.</a:t>
            </a:r>
          </a:p>
          <a:p>
            <a:pPr algn="l"/>
            <a:endParaRPr lang="es-MX" sz="2000" b="0" i="0" dirty="0">
              <a:effectLst/>
              <a:latin typeface="Google Sans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MX" sz="2000" b="0" i="0" dirty="0">
                <a:effectLst/>
                <a:latin typeface="Google Sans"/>
              </a:rPr>
              <a:t>Proteger los bosques y otros ecosistemas: Mitiga los efectos del cambio climático y proporciona alimentos y refugio a las comunidades rurales.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MX" sz="2000" b="0" i="0" dirty="0">
                <a:effectLst/>
                <a:latin typeface="Google Sans"/>
              </a:rPr>
              <a:t>Garantizar el acceso a agua limpia y saneamiento: Esencial para la salud y el bienestar de todos, pero especialmente importante para las comunidades que carecen de acceso a estos recursos.</a:t>
            </a:r>
          </a:p>
        </p:txBody>
      </p:sp>
    </p:spTree>
    <p:extLst>
      <p:ext uri="{BB962C8B-B14F-4D97-AF65-F5344CB8AC3E}">
        <p14:creationId xmlns:p14="http://schemas.microsoft.com/office/powerpoint/2010/main" val="163972915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22</TotalTime>
  <Words>280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Aptos</vt:lpstr>
      <vt:lpstr>Arial</vt:lpstr>
      <vt:lpstr>Corbel</vt:lpstr>
      <vt:lpstr>Google Sans</vt:lpstr>
      <vt:lpstr>Wingdings</vt:lpstr>
      <vt:lpstr>Profundidad</vt:lpstr>
      <vt:lpstr>Equidad ambiental</vt:lpstr>
      <vt:lpstr>¿Qué es la equidad ambiental?</vt:lpstr>
      <vt:lpstr>¿Por qué es importante la equidad ambiental?</vt:lpstr>
      <vt:lpstr>Cómo promover la equidad ambiental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Equidad ambiental</dc:title>
  <dc:creator>Claudia Ximena</dc:creator>
  <cp:lastModifiedBy>Claudia Ximena</cp:lastModifiedBy>
  <cp:revision>1</cp:revision>
  <dcterms:created xsi:type="dcterms:W3CDTF">2023-11-17T02:35:27Z</dcterms:created>
  <dcterms:modified xsi:type="dcterms:W3CDTF">2023-11-17T02:57:28Z</dcterms:modified>
</cp:coreProperties>
</file>