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1426-28E5-4B5E-921C-2422E1CECECF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633-3845-4AF4-A645-6E27FE44E5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19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1426-28E5-4B5E-921C-2422E1CECECF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633-3845-4AF4-A645-6E27FE44E5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327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1426-28E5-4B5E-921C-2422E1CECECF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633-3845-4AF4-A645-6E27FE44E5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8592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1426-28E5-4B5E-921C-2422E1CECECF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633-3845-4AF4-A645-6E27FE44E520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4403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1426-28E5-4B5E-921C-2422E1CECECF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633-3845-4AF4-A645-6E27FE44E5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1260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1426-28E5-4B5E-921C-2422E1CECECF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633-3845-4AF4-A645-6E27FE44E5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3029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1426-28E5-4B5E-921C-2422E1CECECF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633-3845-4AF4-A645-6E27FE44E5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4964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1426-28E5-4B5E-921C-2422E1CECECF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633-3845-4AF4-A645-6E27FE44E5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7306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1426-28E5-4B5E-921C-2422E1CECECF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633-3845-4AF4-A645-6E27FE44E5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741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1426-28E5-4B5E-921C-2422E1CECECF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633-3845-4AF4-A645-6E27FE44E5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324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1426-28E5-4B5E-921C-2422E1CECECF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633-3845-4AF4-A645-6E27FE44E5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258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1426-28E5-4B5E-921C-2422E1CECECF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633-3845-4AF4-A645-6E27FE44E5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043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1426-28E5-4B5E-921C-2422E1CECECF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633-3845-4AF4-A645-6E27FE44E5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012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1426-28E5-4B5E-921C-2422E1CECECF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633-3845-4AF4-A645-6E27FE44E5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019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1426-28E5-4B5E-921C-2422E1CECECF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633-3845-4AF4-A645-6E27FE44E5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720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1426-28E5-4B5E-921C-2422E1CECECF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633-3845-4AF4-A645-6E27FE44E5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216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1426-28E5-4B5E-921C-2422E1CECECF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633-3845-4AF4-A645-6E27FE44E5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871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B1426-28E5-4B5E-921C-2422E1CECECF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F9633-3845-4AF4-A645-6E27FE44E5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7875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av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av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av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av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42993-A371-BA92-597A-4869986AA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045" y="405187"/>
            <a:ext cx="6810794" cy="1508542"/>
          </a:xfrm>
        </p:spPr>
        <p:txBody>
          <a:bodyPr/>
          <a:lstStyle/>
          <a:p>
            <a:r>
              <a:rPr lang="es-CO" sz="40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Daily Routine</a:t>
            </a:r>
            <a:b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B19668-7FCD-A653-1F73-AA6292CCB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081" y="2359072"/>
            <a:ext cx="6810794" cy="3389192"/>
          </a:xfrm>
        </p:spPr>
        <p:txBody>
          <a:bodyPr>
            <a:normAutofit fontScale="92500"/>
          </a:bodyPr>
          <a:lstStyle/>
          <a:p>
            <a:pPr algn="l"/>
            <a:r>
              <a:rPr lang="es-CO" dirty="0">
                <a:latin typeface="Aptos" panose="020B0004020202020204" pitchFamily="34" charset="0"/>
              </a:rPr>
              <a:t>ANDRES FELIPE FACUNDO SANCHEZ</a:t>
            </a:r>
          </a:p>
          <a:p>
            <a:pPr algn="l"/>
            <a:r>
              <a:rPr lang="es-CO" dirty="0">
                <a:latin typeface="Aptos" panose="020B0004020202020204" pitchFamily="34" charset="0"/>
              </a:rPr>
              <a:t>FICHA: 2866664</a:t>
            </a:r>
          </a:p>
          <a:p>
            <a:pPr algn="l"/>
            <a:r>
              <a:rPr lang="es-CO" dirty="0">
                <a:latin typeface="Aptos" panose="020B0004020202020204" pitchFamily="34" charset="0"/>
              </a:rPr>
              <a:t>INSTRUCTOR: CARLOS ANDRES VINUEZA DELGADO</a:t>
            </a:r>
          </a:p>
          <a:p>
            <a:pPr algn="l"/>
            <a:r>
              <a:rPr lang="es-CO" dirty="0">
                <a:latin typeface="Aptos" panose="020B0004020202020204" pitchFamily="34" charset="0"/>
              </a:rPr>
              <a:t>SENA-CENTRO DE COMERCIO Y TURISMO ARMENIA</a:t>
            </a:r>
          </a:p>
          <a:p>
            <a:pPr algn="l"/>
            <a:r>
              <a:rPr lang="es-CO" dirty="0">
                <a:latin typeface="Aptos" panose="020B0004020202020204" pitchFamily="34" charset="0"/>
              </a:rPr>
              <a:t>ENGLISH DOES WORK –LEVEL 1</a:t>
            </a:r>
          </a:p>
          <a:p>
            <a:pPr algn="l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3387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64863-C166-6960-21C5-855AEB45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215" y="376745"/>
            <a:ext cx="4581570" cy="1326321"/>
          </a:xfrm>
        </p:spPr>
        <p:txBody>
          <a:bodyPr>
            <a:normAutofit/>
          </a:bodyPr>
          <a:lstStyle/>
          <a:p>
            <a:r>
              <a:rPr lang="es-CO" sz="2800" dirty="0">
                <a:latin typeface="Aptos" panose="020B0004020202020204" pitchFamily="34" charset="0"/>
              </a:rPr>
              <a:t>In the morning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DAAEC9-3496-7EF7-EA5A-9C468F5DD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411" y="2329146"/>
            <a:ext cx="9345469" cy="3695136"/>
          </a:xfrm>
        </p:spPr>
        <p:txBody>
          <a:bodyPr/>
          <a:lstStyle/>
          <a:p>
            <a:pPr lvl="0">
              <a:lnSpc>
                <a:spcPct val="106000"/>
              </a:lnSpc>
              <a:buFont typeface="Wingdings" panose="05000000000000000000" pitchFamily="2" charset="2"/>
              <a:buChar char="Ø"/>
            </a:pPr>
            <a:r>
              <a:rPr lang="es-CO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name is andres</a:t>
            </a:r>
          </a:p>
          <a:p>
            <a:pPr lvl="0">
              <a:lnSpc>
                <a:spcPct val="106000"/>
              </a:lnSpc>
              <a:buFont typeface="Wingdings" panose="05000000000000000000" pitchFamily="2" charset="2"/>
              <a:buChar char="Ø"/>
            </a:pPr>
            <a:r>
              <a:rPr lang="es-CO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have 23 years old</a:t>
            </a:r>
          </a:p>
          <a:p>
            <a:pPr lvl="0">
              <a:lnSpc>
                <a:spcPct val="106000"/>
              </a:lnSpc>
              <a:buFont typeface="Wingdings" panose="05000000000000000000" pitchFamily="2" charset="2"/>
              <a:buChar char="Ø"/>
            </a:pPr>
            <a:r>
              <a:rPr lang="es-CO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live in armenia-Quindío</a:t>
            </a:r>
          </a:p>
          <a:p>
            <a:pPr lvl="0">
              <a:lnSpc>
                <a:spcPct val="106000"/>
              </a:lnSpc>
              <a:buFont typeface="Wingdings" panose="05000000000000000000" pitchFamily="2" charset="2"/>
              <a:buChar char="Ø"/>
            </a:pPr>
            <a:r>
              <a:rPr lang="es-CO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wake up at 5:00 am</a:t>
            </a:r>
          </a:p>
          <a:p>
            <a:pPr lvl="0">
              <a:lnSpc>
                <a:spcPct val="106000"/>
              </a:lnSpc>
              <a:buFont typeface="Wingdings" panose="05000000000000000000" pitchFamily="2" charset="2"/>
              <a:buChar char="Ø"/>
            </a:pPr>
            <a:r>
              <a:rPr lang="es-CO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prepare for the day </a:t>
            </a:r>
          </a:p>
          <a:p>
            <a:pPr lvl="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CO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Breakfast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338D9E-33BB-3F72-A957-BF5D97A3A8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29146"/>
            <a:ext cx="4043082" cy="29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7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96DD0-375B-15B9-1D86-144EED1A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800" b="1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Afternoon Routine</a:t>
            </a:r>
            <a:endParaRPr lang="es-CO" sz="4400" dirty="0">
              <a:latin typeface="Aptos" panose="020B00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17BBA5-9E46-D8F1-EDF0-842317ACF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971" y="3135970"/>
            <a:ext cx="4653288" cy="1660148"/>
          </a:xfrm>
        </p:spPr>
        <p:txBody>
          <a:bodyPr/>
          <a:lstStyle/>
          <a:p>
            <a:pPr lvl="0">
              <a:lnSpc>
                <a:spcPct val="106000"/>
              </a:lnSpc>
              <a:buFont typeface="Wingdings" panose="05000000000000000000" pitchFamily="2" charset="2"/>
              <a:buChar char="Ø"/>
            </a:pPr>
            <a:r>
              <a:rPr lang="es-CO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go home after studying</a:t>
            </a:r>
          </a:p>
          <a:p>
            <a:pPr lvl="0">
              <a:lnSpc>
                <a:spcPct val="106000"/>
              </a:lnSpc>
              <a:buFont typeface="Wingdings" panose="05000000000000000000" pitchFamily="2" charset="2"/>
              <a:buChar char="Ø"/>
            </a:pPr>
            <a:r>
              <a:rPr lang="es-CO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take a lunch break</a:t>
            </a:r>
          </a:p>
          <a:p>
            <a:pPr lvl="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CO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start doing work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FC830D6-EF56-E92E-2017-B5F7F4CA60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82" y="2123962"/>
            <a:ext cx="3997494" cy="381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3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6609D-50FF-8454-643E-FFD244F5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Evening Routine</a:t>
            </a:r>
            <a:b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0FA8BCD-B36F-95AC-06D7-897C24650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80" y="2061506"/>
            <a:ext cx="5279571" cy="36957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4E76B39-454B-A548-209B-F0D791F0A787}"/>
              </a:ext>
            </a:extLst>
          </p:cNvPr>
          <p:cNvSpPr txBox="1"/>
          <p:nvPr/>
        </p:nvSpPr>
        <p:spPr>
          <a:xfrm>
            <a:off x="811104" y="2796244"/>
            <a:ext cx="5279571" cy="1974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6000"/>
              </a:lnSpc>
              <a:buFont typeface="Wingdings" panose="05000000000000000000" pitchFamily="2" charset="2"/>
              <a:buChar char="Ø"/>
            </a:pPr>
            <a:r>
              <a:rPr lang="es-CO" sz="20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cook dinner</a:t>
            </a:r>
          </a:p>
          <a:p>
            <a:pPr lvl="0">
              <a:lnSpc>
                <a:spcPct val="106000"/>
              </a:lnSpc>
            </a:pPr>
            <a:endParaRPr lang="es-CO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Wingdings" panose="05000000000000000000" pitchFamily="2" charset="2"/>
              <a:buChar char="Ø"/>
            </a:pPr>
            <a:r>
              <a:rPr lang="es-CO" sz="20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relax or spend time with friends and family</a:t>
            </a:r>
          </a:p>
          <a:p>
            <a:pPr lvl="0">
              <a:lnSpc>
                <a:spcPct val="106000"/>
              </a:lnSpc>
            </a:pPr>
            <a:endParaRPr lang="es-CO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CO" sz="20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like to watch movies or read before going to sleep </a:t>
            </a:r>
            <a:endParaRPr lang="es-CO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31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7610A-2220-909E-7D40-4FDB3334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148" y="762000"/>
            <a:ext cx="3891287" cy="1264024"/>
          </a:xfrm>
        </p:spPr>
        <p:txBody>
          <a:bodyPr>
            <a:normAutofit/>
          </a:bodyPr>
          <a:lstStyle/>
          <a:p>
            <a:r>
              <a:rPr lang="es-CO" sz="28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Hobby</a:t>
            </a:r>
            <a:b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B270CEF-BA9E-30D2-8F2D-75E352E87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84" y="2886635"/>
            <a:ext cx="6141460" cy="233493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CB92568-0A03-EEFC-AB0A-045D0B253FB4}"/>
              </a:ext>
            </a:extLst>
          </p:cNvPr>
          <p:cNvSpPr txBox="1"/>
          <p:nvPr/>
        </p:nvSpPr>
        <p:spPr>
          <a:xfrm>
            <a:off x="1442713" y="2856048"/>
            <a:ext cx="2823882" cy="2365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06000"/>
              </a:lnSpc>
              <a:buFont typeface="Wingdings" panose="05000000000000000000" pitchFamily="2" charset="2"/>
              <a:buChar char="Ø"/>
            </a:pPr>
            <a:r>
              <a:rPr lang="es-CO" sz="20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like to play sports</a:t>
            </a:r>
          </a:p>
          <a:p>
            <a:pPr lvl="0">
              <a:lnSpc>
                <a:spcPct val="106000"/>
              </a:lnSpc>
            </a:pPr>
            <a:endParaRPr lang="es-CO" sz="2000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6000"/>
              </a:lnSpc>
              <a:buFont typeface="Wingdings" panose="05000000000000000000" pitchFamily="2" charset="2"/>
              <a:buChar char="Ø"/>
            </a:pPr>
            <a:r>
              <a:rPr lang="es-CO" sz="20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Playing video games</a:t>
            </a:r>
          </a:p>
          <a:p>
            <a:pPr marL="457200" lvl="0" indent="-457200">
              <a:lnSpc>
                <a:spcPct val="106000"/>
              </a:lnSpc>
              <a:buFont typeface="Wingdings" panose="05000000000000000000" pitchFamily="2" charset="2"/>
              <a:buChar char="Ø"/>
            </a:pPr>
            <a:endParaRPr lang="es-CO" sz="2000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CO" sz="20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 with my friends</a:t>
            </a:r>
          </a:p>
        </p:txBody>
      </p:sp>
    </p:spTree>
    <p:extLst>
      <p:ext uri="{BB962C8B-B14F-4D97-AF65-F5344CB8AC3E}">
        <p14:creationId xmlns:p14="http://schemas.microsoft.com/office/powerpoint/2010/main" val="4287058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997</TotalTime>
  <Words>113</Words>
  <Application>Microsoft Office PowerPoint</Application>
  <PresentationFormat>Panorámica</PresentationFormat>
  <Paragraphs>29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Aptos</vt:lpstr>
      <vt:lpstr>Arial</vt:lpstr>
      <vt:lpstr>Bookman Old Style</vt:lpstr>
      <vt:lpstr>Calibri</vt:lpstr>
      <vt:lpstr>Rockwell</vt:lpstr>
      <vt:lpstr>Wingdings</vt:lpstr>
      <vt:lpstr>Damask</vt:lpstr>
      <vt:lpstr>My Daily Routine </vt:lpstr>
      <vt:lpstr>In the morning</vt:lpstr>
      <vt:lpstr>Afternoon Routine</vt:lpstr>
      <vt:lpstr>Evening Routine </vt:lpstr>
      <vt:lpstr>Hobby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Daily Routine </dc:title>
  <dc:creator>Claudia Ximena</dc:creator>
  <cp:lastModifiedBy>Claudia Ximena</cp:lastModifiedBy>
  <cp:revision>1</cp:revision>
  <dcterms:created xsi:type="dcterms:W3CDTF">2023-11-15T22:01:35Z</dcterms:created>
  <dcterms:modified xsi:type="dcterms:W3CDTF">2023-11-16T14:39:26Z</dcterms:modified>
</cp:coreProperties>
</file>