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Jimenez" userId="dc4a81066e8840c5" providerId="LiveId" clId="{BFEBF059-8EBD-4895-97DD-2767DA8E5662}"/>
    <pc:docChg chg="undo custSel modSld">
      <pc:chgData name="Andres Jimenez" userId="dc4a81066e8840c5" providerId="LiveId" clId="{BFEBF059-8EBD-4895-97DD-2767DA8E5662}" dt="2023-03-15T05:05:24.589" v="31" actId="20577"/>
      <pc:docMkLst>
        <pc:docMk/>
      </pc:docMkLst>
      <pc:sldChg chg="modSp mod">
        <pc:chgData name="Andres Jimenez" userId="dc4a81066e8840c5" providerId="LiveId" clId="{BFEBF059-8EBD-4895-97DD-2767DA8E5662}" dt="2023-03-15T05:05:24.589" v="31" actId="20577"/>
        <pc:sldMkLst>
          <pc:docMk/>
          <pc:sldMk cId="2140752176" sldId="260"/>
        </pc:sldMkLst>
        <pc:spChg chg="mod">
          <ac:chgData name="Andres Jimenez" userId="dc4a81066e8840c5" providerId="LiveId" clId="{BFEBF059-8EBD-4895-97DD-2767DA8E5662}" dt="2023-03-15T05:05:24.589" v="31" actId="20577"/>
          <ac:spMkLst>
            <pc:docMk/>
            <pc:sldMk cId="2140752176" sldId="260"/>
            <ac:spMk id="3" creationId="{98276D15-18EC-4778-A793-52A9412C2CAB}"/>
          </ac:spMkLst>
        </pc:spChg>
      </pc:sldChg>
    </pc:docChg>
  </pc:docChgLst>
  <pc:docChgLst>
    <pc:chgData name="Andres Jimenez" userId="dc4a81066e8840c5" providerId="LiveId" clId="{F653AFC3-3A6B-47F2-B5C8-5721DD1B1C7C}"/>
    <pc:docChg chg="undo custSel addSld modSld">
      <pc:chgData name="Andres Jimenez" userId="dc4a81066e8840c5" providerId="LiveId" clId="{F653AFC3-3A6B-47F2-B5C8-5721DD1B1C7C}" dt="2023-03-15T04:59:25.475" v="229" actId="20577"/>
      <pc:docMkLst>
        <pc:docMk/>
      </pc:docMkLst>
      <pc:sldChg chg="addSp delSp modSp new mod">
        <pc:chgData name="Andres Jimenez" userId="dc4a81066e8840c5" providerId="LiveId" clId="{F653AFC3-3A6B-47F2-B5C8-5721DD1B1C7C}" dt="2023-03-15T04:59:25.475" v="229" actId="20577"/>
        <pc:sldMkLst>
          <pc:docMk/>
          <pc:sldMk cId="1264624759" sldId="259"/>
        </pc:sldMkLst>
        <pc:spChg chg="del">
          <ac:chgData name="Andres Jimenez" userId="dc4a81066e8840c5" providerId="LiveId" clId="{F653AFC3-3A6B-47F2-B5C8-5721DD1B1C7C}" dt="2023-03-15T03:40:37.981" v="1" actId="478"/>
          <ac:spMkLst>
            <pc:docMk/>
            <pc:sldMk cId="1264624759" sldId="259"/>
            <ac:spMk id="2" creationId="{EEDD2B39-81A8-459E-B841-D565E5D06C18}"/>
          </ac:spMkLst>
        </pc:spChg>
        <pc:spChg chg="mod">
          <ac:chgData name="Andres Jimenez" userId="dc4a81066e8840c5" providerId="LiveId" clId="{F653AFC3-3A6B-47F2-B5C8-5721DD1B1C7C}" dt="2023-03-15T04:59:25.475" v="229" actId="20577"/>
          <ac:spMkLst>
            <pc:docMk/>
            <pc:sldMk cId="1264624759" sldId="259"/>
            <ac:spMk id="3" creationId="{868E83F0-C7A3-4A14-A977-11550598CBBA}"/>
          </ac:spMkLst>
        </pc:spChg>
        <pc:picChg chg="add mod">
          <ac:chgData name="Andres Jimenez" userId="dc4a81066e8840c5" providerId="LiveId" clId="{F653AFC3-3A6B-47F2-B5C8-5721DD1B1C7C}" dt="2023-03-15T03:43:17.239" v="37" actId="1076"/>
          <ac:picMkLst>
            <pc:docMk/>
            <pc:sldMk cId="1264624759" sldId="259"/>
            <ac:picMk id="4098" creationId="{D1D3C57A-3302-4309-A7DC-6448F938A1FD}"/>
          </ac:picMkLst>
        </pc:picChg>
      </pc:sldChg>
      <pc:sldChg chg="delSp modSp new mod">
        <pc:chgData name="Andres Jimenez" userId="dc4a81066e8840c5" providerId="LiveId" clId="{F653AFC3-3A6B-47F2-B5C8-5721DD1B1C7C}" dt="2023-03-15T04:59:00.850" v="200" actId="20577"/>
        <pc:sldMkLst>
          <pc:docMk/>
          <pc:sldMk cId="2140752176" sldId="260"/>
        </pc:sldMkLst>
        <pc:spChg chg="del">
          <ac:chgData name="Andres Jimenez" userId="dc4a81066e8840c5" providerId="LiveId" clId="{F653AFC3-3A6B-47F2-B5C8-5721DD1B1C7C}" dt="2023-03-15T03:43:56.704" v="68" actId="478"/>
          <ac:spMkLst>
            <pc:docMk/>
            <pc:sldMk cId="2140752176" sldId="260"/>
            <ac:spMk id="2" creationId="{45FB8767-6F04-4418-8CAA-298A24EBED32}"/>
          </ac:spMkLst>
        </pc:spChg>
        <pc:spChg chg="mod">
          <ac:chgData name="Andres Jimenez" userId="dc4a81066e8840c5" providerId="LiveId" clId="{F653AFC3-3A6B-47F2-B5C8-5721DD1B1C7C}" dt="2023-03-15T04:59:00.850" v="200" actId="20577"/>
          <ac:spMkLst>
            <pc:docMk/>
            <pc:sldMk cId="2140752176" sldId="260"/>
            <ac:spMk id="3" creationId="{98276D15-18EC-4778-A793-52A9412C2C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89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7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785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72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3566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0461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5102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146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5632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662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84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2672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5286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65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209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00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851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F4BBD4-319D-4071-A304-3CB7ACF02BE1}" type="datetimeFigureOut">
              <a:rPr lang="es-HN" smtClean="0"/>
              <a:t>14/3/2023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E30E-760C-44B2-9F8D-38F7901DC3C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63553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33ED-BA8B-4D70-BC58-E23F1DA2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36" y="-1110049"/>
            <a:ext cx="8825658" cy="3329581"/>
          </a:xfrm>
        </p:spPr>
        <p:txBody>
          <a:bodyPr/>
          <a:lstStyle/>
          <a:p>
            <a:r>
              <a:rPr lang="es-MX" dirty="0">
                <a:latin typeface="Algerian" panose="04020705040A02060702" pitchFamily="82" charset="0"/>
              </a:rPr>
              <a:t>TORRES DE HANOI</a:t>
            </a:r>
            <a:endParaRPr lang="es-H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Sucesiones con el juego las torres de Hanói | Compartir Palabra maestra">
            <a:extLst>
              <a:ext uri="{FF2B5EF4-FFF2-40B4-BE49-F238E27FC236}">
                <a16:creationId xmlns:a16="http://schemas.microsoft.com/office/drawing/2014/main" id="{0C1DA25A-ACCC-4704-9565-DFD10ADA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06" y="2790954"/>
            <a:ext cx="56959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A5B43-1DC6-42AE-8B06-DB4DD9C9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76" y="594822"/>
            <a:ext cx="9659424" cy="2834178"/>
          </a:xfrm>
        </p:spPr>
        <p:txBody>
          <a:bodyPr>
            <a:normAutofit/>
          </a:bodyPr>
          <a:lstStyle/>
          <a:p>
            <a:r>
              <a:rPr lang="es-MX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juego de mesa</a:t>
            </a:r>
            <a:r>
              <a:rPr lang="es-MX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individual consiste en un número de discos perforados de radio creciente que se apilan insertándose en uno de los tres postes fijados a un tablero. El objetivo del juego es trasladar la pila a otro de los postes siguiendo ciertas reglas, como que no se puede colocar un disco más grande encima de un disco más pequeño. El problema es muy conocido en la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ciencia de la computación</a:t>
            </a:r>
            <a:r>
              <a:rPr lang="es-MX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aparece en muchos libros de texto como introducción a la teoría de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endParaRPr lang="es-H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Las Torres de Hanói, cómo resolver este milenario juego de ingenio">
            <a:extLst>
              <a:ext uri="{FF2B5EF4-FFF2-40B4-BE49-F238E27FC236}">
                <a16:creationId xmlns:a16="http://schemas.microsoft.com/office/drawing/2014/main" id="{1D064CB6-ADB8-4375-A240-1BF54B6F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93" y="2861787"/>
            <a:ext cx="5638414" cy="32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21A94-667D-4641-86D1-9F115B61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85" y="743101"/>
            <a:ext cx="8946541" cy="4195481"/>
          </a:xfrm>
        </p:spPr>
        <p:txBody>
          <a:bodyPr>
            <a:normAutofit/>
          </a:bodyPr>
          <a:lstStyle/>
          <a:p>
            <a:r>
              <a:rPr lang="es-MX" sz="2800" b="0" i="0" dirty="0">
                <a:effectLst/>
                <a:latin typeface="Arial" panose="020B0604020202020204" pitchFamily="34" charset="0"/>
              </a:rPr>
              <a:t>La fórmula para encontrar el número de movimientos necesarios para transferir </a:t>
            </a:r>
            <a:r>
              <a:rPr lang="es-MX" sz="2800" b="0" i="1" dirty="0">
                <a:effectLst/>
                <a:latin typeface="Arial" panose="020B0604020202020204" pitchFamily="34" charset="0"/>
              </a:rPr>
              <a:t>n</a:t>
            </a:r>
            <a:r>
              <a:rPr lang="es-MX" sz="2800" b="0" i="0" dirty="0">
                <a:effectLst/>
                <a:latin typeface="Arial" panose="020B0604020202020204" pitchFamily="34" charset="0"/>
              </a:rPr>
              <a:t> discos desde un poste a otro es: 2</a:t>
            </a:r>
            <a:r>
              <a:rPr lang="es-MX" sz="2800" b="0" i="1" baseline="30000" dirty="0">
                <a:effectLst/>
                <a:latin typeface="Arial" panose="020B0604020202020204" pitchFamily="34" charset="0"/>
              </a:rPr>
              <a:t>n</a:t>
            </a:r>
            <a:r>
              <a:rPr lang="es-MX" sz="2800" b="0" i="0" dirty="0">
                <a:effectLst/>
                <a:latin typeface="Arial" panose="020B0604020202020204" pitchFamily="34" charset="0"/>
              </a:rPr>
              <a:t> - 1.</a:t>
            </a:r>
            <a:endParaRPr lang="es-HN" sz="2800" dirty="0"/>
          </a:p>
        </p:txBody>
      </p:sp>
      <p:pic>
        <p:nvPicPr>
          <p:cNvPr id="3074" name="Picture 2" descr="INDUCCIÓN MATEMÁTICA - Torres de Hanoi - YouTube">
            <a:extLst>
              <a:ext uri="{FF2B5EF4-FFF2-40B4-BE49-F238E27FC236}">
                <a16:creationId xmlns:a16="http://schemas.microsoft.com/office/drawing/2014/main" id="{C0572974-CC90-41C4-A1EF-DF15D50D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13" y="2566344"/>
            <a:ext cx="5894173" cy="33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8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E83F0-C7A3-4A14-A977-11550598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68" y="865822"/>
            <a:ext cx="8946541" cy="1135124"/>
          </a:xfrm>
        </p:spPr>
        <p:txBody>
          <a:bodyPr/>
          <a:lstStyle/>
          <a:p>
            <a:r>
              <a:rPr lang="es-MX" dirty="0"/>
              <a:t>Código de las Torres </a:t>
            </a:r>
            <a:r>
              <a:rPr lang="es-MX"/>
              <a:t>de Hanoi </a:t>
            </a:r>
            <a:r>
              <a:rPr lang="es-MX" dirty="0"/>
              <a:t>mediante la recursividad:</a:t>
            </a:r>
            <a:endParaRPr lang="es-HN" dirty="0"/>
          </a:p>
        </p:txBody>
      </p:sp>
      <p:pic>
        <p:nvPicPr>
          <p:cNvPr id="4098" name="Picture 2" descr="recursividad – python (torres de hanoi) | Tutorias.co">
            <a:extLst>
              <a:ext uri="{FF2B5EF4-FFF2-40B4-BE49-F238E27FC236}">
                <a16:creationId xmlns:a16="http://schemas.microsoft.com/office/drawing/2014/main" id="{D1D3C57A-3302-4309-A7DC-6448F938A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7" b="55534"/>
          <a:stretch/>
        </p:blipFill>
        <p:spPr bwMode="auto">
          <a:xfrm>
            <a:off x="1114168" y="2000946"/>
            <a:ext cx="10308154" cy="347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76D15-18EC-4778-A793-52A9412C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7" y="1331259"/>
            <a:ext cx="9993056" cy="4195481"/>
          </a:xfrm>
        </p:spPr>
        <p:txBody>
          <a:bodyPr>
            <a:normAutofit/>
          </a:bodyPr>
          <a:lstStyle/>
          <a:p>
            <a:r>
              <a:rPr lang="es-MX" sz="2800" dirty="0"/>
              <a:t>Dato curioso:</a:t>
            </a:r>
          </a:p>
          <a:p>
            <a:pPr marL="0" indent="0">
              <a:buNone/>
            </a:pPr>
            <a:r>
              <a:rPr lang="es-MX" sz="2800" dirty="0"/>
              <a:t>	Templo de la india existen 3 postes con 64 	discos 	dorados.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/>
              <a:t>	P(64): 2**64 – 1 = </a:t>
            </a:r>
            <a:r>
              <a:rPr lang="es-HN" sz="2800" b="0" i="0">
                <a:effectLst/>
                <a:latin typeface="MJXc-TeX-main-R"/>
              </a:rPr>
              <a:t>18,446,744,073,709,551,615 </a:t>
            </a:r>
            <a:r>
              <a:rPr lang="es-HN" sz="2800" b="0" i="0" dirty="0">
                <a:effectLst/>
                <a:latin typeface="MJXc-TeX-main-R"/>
              </a:rPr>
              <a:t>	movimientos.</a:t>
            </a:r>
            <a:endParaRPr lang="es-HN" sz="2800" dirty="0"/>
          </a:p>
        </p:txBody>
      </p:sp>
    </p:spTree>
    <p:extLst>
      <p:ext uri="{BB962C8B-B14F-4D97-AF65-F5344CB8AC3E}">
        <p14:creationId xmlns:p14="http://schemas.microsoft.com/office/powerpoint/2010/main" val="214075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159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Century Gothic</vt:lpstr>
      <vt:lpstr>MJXc-TeX-main-R</vt:lpstr>
      <vt:lpstr>Wingdings 3</vt:lpstr>
      <vt:lpstr>Ion</vt:lpstr>
      <vt:lpstr>TORRES DE HANOI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TORRES DE HANOI</dc:title>
  <dc:creator>Andres Jimenez</dc:creator>
  <cp:lastModifiedBy>Andres Jimenez</cp:lastModifiedBy>
  <cp:revision>4</cp:revision>
  <dcterms:created xsi:type="dcterms:W3CDTF">2023-03-15T03:30:42Z</dcterms:created>
  <dcterms:modified xsi:type="dcterms:W3CDTF">2023-03-15T05:05:26Z</dcterms:modified>
</cp:coreProperties>
</file>