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4"/>
    <p:sldMasterId id="2147483663" r:id="rId5"/>
  </p:sldMasterIdLst>
  <p:notesMasterIdLst>
    <p:notesMasterId r:id="rId24"/>
  </p:notesMasterIdLst>
  <p:sldIdLst>
    <p:sldId id="256" r:id="rId6"/>
    <p:sldId id="274" r:id="rId7"/>
    <p:sldId id="257" r:id="rId8"/>
    <p:sldId id="258" r:id="rId9"/>
    <p:sldId id="259" r:id="rId10"/>
    <p:sldId id="265" r:id="rId11"/>
    <p:sldId id="260" r:id="rId12"/>
    <p:sldId id="261" r:id="rId13"/>
    <p:sldId id="262" r:id="rId14"/>
    <p:sldId id="264" r:id="rId15"/>
    <p:sldId id="284" r:id="rId16"/>
    <p:sldId id="276" r:id="rId17"/>
    <p:sldId id="273" r:id="rId18"/>
    <p:sldId id="278" r:id="rId19"/>
    <p:sldId id="277" r:id="rId20"/>
    <p:sldId id="280" r:id="rId21"/>
    <p:sldId id="281" r:id="rId22"/>
    <p:sldId id="282" r:id="rId23"/>
  </p:sldIdLst>
  <p:sldSz cx="12192000" cy="6858000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orbel" panose="020B0503020204020204" pitchFamily="34" charset="0"/>
      <p:regular r:id="rId29"/>
      <p:bold r:id="rId30"/>
      <p:italic r:id="rId31"/>
      <p:boldItalic r:id="rId32"/>
    </p:embeddedFont>
    <p:embeddedFont>
      <p:font typeface="Roboto" panose="02000000000000000000" pitchFamily="2" charset="0"/>
      <p:regular r:id="rId33"/>
      <p:bold r:id="rId34"/>
      <p:italic r:id="rId35"/>
      <p:boldItalic r:id="rId36"/>
    </p:embeddedFont>
    <p:embeddedFont>
      <p:font typeface="Rubik" panose="020B0604020202020204" charset="-79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16.xml"/><Relationship Id="rId34" Type="http://schemas.openxmlformats.org/officeDocument/2006/relationships/font" Target="fonts/font10.fntdata"/><Relationship Id="rId42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font" Target="fonts/font5.fntdata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font" Target="fonts/font7.fntdata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theme" Target="theme/theme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A0D049-8802-4846-889F-ADBF94D61912}" type="doc">
      <dgm:prSet loTypeId="urn:microsoft.com/office/officeart/2005/8/layout/hProcess9" loCatId="process" qsTypeId="urn:microsoft.com/office/officeart/2005/8/quickstyle/simple1" qsCatId="simple" csTypeId="urn:microsoft.com/office/officeart/2005/8/colors/colorful5" csCatId="colorful" phldr="1"/>
      <dgm:spPr/>
    </dgm:pt>
    <dgm:pt modelId="{783C64D3-24A1-43FE-A9F4-746555DF778A}">
      <dgm:prSet phldrT="[Text]" phldr="0"/>
      <dgm:spPr/>
      <dgm:t>
        <a:bodyPr/>
        <a:lstStyle/>
        <a:p>
          <a:pPr rtl="0"/>
          <a:r>
            <a: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Define outcomes</a:t>
          </a:r>
        </a:p>
      </dgm:t>
    </dgm:pt>
    <dgm:pt modelId="{FE58CB86-DCD2-4FFC-8D75-6529B5AB0D60}" type="parTrans" cxnId="{6D443035-EE07-4209-A680-9150C5D5BCA0}">
      <dgm:prSet/>
      <dgm:spPr/>
      <dgm:t>
        <a:bodyPr/>
        <a:lstStyle/>
        <a:p>
          <a:endParaRPr lang="en-US"/>
        </a:p>
      </dgm:t>
    </dgm:pt>
    <dgm:pt modelId="{159D3EE0-64DC-4AE7-A4FB-805B291224D5}" type="sibTrans" cxnId="{6D443035-EE07-4209-A680-9150C5D5BCA0}">
      <dgm:prSet/>
      <dgm:spPr/>
      <dgm:t>
        <a:bodyPr/>
        <a:lstStyle/>
        <a:p>
          <a:endParaRPr lang="en-US"/>
        </a:p>
      </dgm:t>
    </dgm:pt>
    <dgm:pt modelId="{E2888821-2009-45FE-B331-B16D88AF01D8}">
      <dgm:prSet phldrT="[Text]" phldr="0"/>
      <dgm:spPr/>
      <dgm:t>
        <a:bodyPr/>
        <a:lstStyle/>
        <a:p>
          <a:pPr rtl="0"/>
          <a:r>
            <a: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Order components</a:t>
          </a:r>
        </a:p>
      </dgm:t>
    </dgm:pt>
    <dgm:pt modelId="{5550A8F0-CF09-4821-B40D-1B10FDBAA1A8}" type="parTrans" cxnId="{2B3C6143-33C6-4363-B889-03D744415DD5}">
      <dgm:prSet/>
      <dgm:spPr/>
      <dgm:t>
        <a:bodyPr/>
        <a:lstStyle/>
        <a:p>
          <a:endParaRPr lang="en-US"/>
        </a:p>
      </dgm:t>
    </dgm:pt>
    <dgm:pt modelId="{1C5B1115-A883-4370-9F9C-6065D9B5108A}" type="sibTrans" cxnId="{2B3C6143-33C6-4363-B889-03D744415DD5}">
      <dgm:prSet/>
      <dgm:spPr/>
      <dgm:t>
        <a:bodyPr/>
        <a:lstStyle/>
        <a:p>
          <a:endParaRPr lang="en-US"/>
        </a:p>
      </dgm:t>
    </dgm:pt>
    <dgm:pt modelId="{B7D40708-3946-419C-8E2E-5E700478D89F}">
      <dgm:prSet phldrT="[Text]" phldr="0"/>
      <dgm:spPr/>
      <dgm:t>
        <a:bodyPr/>
        <a:lstStyle/>
        <a:p>
          <a:pPr rtl="0"/>
          <a:r>
            <a: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Sensor Hub</a:t>
          </a:r>
        </a:p>
      </dgm:t>
    </dgm:pt>
    <dgm:pt modelId="{84DF8125-CDC1-4D28-9A9A-9DC8039144DB}" type="parTrans" cxnId="{EA0FE022-F2AC-4FF0-B38C-FE9DD4272FBC}">
      <dgm:prSet/>
      <dgm:spPr/>
      <dgm:t>
        <a:bodyPr/>
        <a:lstStyle/>
        <a:p>
          <a:endParaRPr lang="en-US"/>
        </a:p>
      </dgm:t>
    </dgm:pt>
    <dgm:pt modelId="{0961F63D-27A2-4849-A27F-F95713D3EF0C}" type="sibTrans" cxnId="{EA0FE022-F2AC-4FF0-B38C-FE9DD4272FBC}">
      <dgm:prSet/>
      <dgm:spPr/>
      <dgm:t>
        <a:bodyPr/>
        <a:lstStyle/>
        <a:p>
          <a:endParaRPr lang="en-US"/>
        </a:p>
      </dgm:t>
    </dgm:pt>
    <dgm:pt modelId="{24DF99BD-C93E-4749-805F-AED0C5D9F206}">
      <dgm:prSet phldr="0"/>
      <dgm:spPr/>
      <dgm:t>
        <a:bodyPr/>
        <a:lstStyle/>
        <a:p>
          <a:pPr rtl="0"/>
          <a:r>
            <a: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Battery management system</a:t>
          </a:r>
        </a:p>
      </dgm:t>
    </dgm:pt>
    <dgm:pt modelId="{1FF14F78-4B73-4D0F-9E46-C52135896F83}" type="parTrans" cxnId="{5D2951C4-AA01-404F-BC71-6A0AABCA4740}">
      <dgm:prSet/>
      <dgm:spPr/>
      <dgm:t>
        <a:bodyPr/>
        <a:lstStyle/>
        <a:p>
          <a:endParaRPr lang="en-US"/>
        </a:p>
      </dgm:t>
    </dgm:pt>
    <dgm:pt modelId="{75916F83-3016-4C12-A256-CBCEAECC00CF}" type="sibTrans" cxnId="{5D2951C4-AA01-404F-BC71-6A0AABCA4740}">
      <dgm:prSet/>
      <dgm:spPr/>
      <dgm:t>
        <a:bodyPr/>
        <a:lstStyle/>
        <a:p>
          <a:endParaRPr lang="en-US"/>
        </a:p>
      </dgm:t>
    </dgm:pt>
    <dgm:pt modelId="{E8C7A9CA-540B-452B-8D47-61B3E8DB5070}">
      <dgm:prSet phldr="0"/>
      <dgm:spPr/>
      <dgm:t>
        <a:bodyPr/>
        <a:lstStyle/>
        <a:p>
          <a:pPr rtl="0"/>
          <a:r>
            <a: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Create a PCB </a:t>
          </a:r>
        </a:p>
      </dgm:t>
    </dgm:pt>
    <dgm:pt modelId="{68CAF001-C474-4D17-8AC2-302D57F19832}" type="parTrans" cxnId="{E350A9A1-788B-4548-99E6-182E2AEECD82}">
      <dgm:prSet/>
      <dgm:spPr/>
      <dgm:t>
        <a:bodyPr/>
        <a:lstStyle/>
        <a:p>
          <a:endParaRPr lang="en-US"/>
        </a:p>
      </dgm:t>
    </dgm:pt>
    <dgm:pt modelId="{2C6A3CE4-E827-43F4-8373-E43084A141BE}" type="sibTrans" cxnId="{E350A9A1-788B-4548-99E6-182E2AEECD82}">
      <dgm:prSet/>
      <dgm:spPr/>
      <dgm:t>
        <a:bodyPr/>
        <a:lstStyle/>
        <a:p>
          <a:endParaRPr lang="en-US"/>
        </a:p>
      </dgm:t>
    </dgm:pt>
    <dgm:pt modelId="{0C60F269-CFF7-44BC-8BA9-DBF235A74A40}">
      <dgm:prSet phldr="0"/>
      <dgm:spPr/>
      <dgm:t>
        <a:bodyPr/>
        <a:lstStyle/>
        <a:p>
          <a:pPr rtl="0"/>
          <a:r>
            <a: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Visualization of Data</a:t>
          </a:r>
        </a:p>
      </dgm:t>
    </dgm:pt>
    <dgm:pt modelId="{7AC2AF81-8CFD-4E2B-BC18-9A3E302CD87F}" type="parTrans" cxnId="{34FC8E7E-BC75-4242-83C1-13720A158E9D}">
      <dgm:prSet/>
      <dgm:spPr/>
      <dgm:t>
        <a:bodyPr/>
        <a:lstStyle/>
        <a:p>
          <a:endParaRPr lang="en-US"/>
        </a:p>
      </dgm:t>
    </dgm:pt>
    <dgm:pt modelId="{16EFEFA1-B7D5-4B74-80EC-A658BA8D04AA}" type="sibTrans" cxnId="{34FC8E7E-BC75-4242-83C1-13720A158E9D}">
      <dgm:prSet/>
      <dgm:spPr/>
      <dgm:t>
        <a:bodyPr/>
        <a:lstStyle/>
        <a:p>
          <a:endParaRPr lang="en-US"/>
        </a:p>
      </dgm:t>
    </dgm:pt>
    <dgm:pt modelId="{B1B7DA94-E9A7-40E0-ABAA-81225BBB3AA5}">
      <dgm:prSet phldr="0"/>
      <dgm:spPr/>
      <dgm:t>
        <a:bodyPr/>
        <a:lstStyle/>
        <a:p>
          <a:pPr rtl="0"/>
          <a:r>
            <a: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Protective shell</a:t>
          </a:r>
        </a:p>
      </dgm:t>
    </dgm:pt>
    <dgm:pt modelId="{9D5D8E40-2641-4CB0-8E10-78B2CAE63814}" type="parTrans" cxnId="{E79E1386-8F32-41E3-BF16-67FFCC6274FB}">
      <dgm:prSet/>
      <dgm:spPr/>
      <dgm:t>
        <a:bodyPr/>
        <a:lstStyle/>
        <a:p>
          <a:endParaRPr lang="en-US"/>
        </a:p>
      </dgm:t>
    </dgm:pt>
    <dgm:pt modelId="{C56F12F2-76DC-41DC-8288-7E11DD56ACD5}" type="sibTrans" cxnId="{E79E1386-8F32-41E3-BF16-67FFCC6274FB}">
      <dgm:prSet/>
      <dgm:spPr/>
      <dgm:t>
        <a:bodyPr/>
        <a:lstStyle/>
        <a:p>
          <a:endParaRPr lang="en-US"/>
        </a:p>
      </dgm:t>
    </dgm:pt>
    <dgm:pt modelId="{B6328FAB-2D94-4D18-B63E-C78B0A119534}" type="pres">
      <dgm:prSet presAssocID="{B9A0D049-8802-4846-889F-ADBF94D61912}" presName="CompostProcess" presStyleCnt="0">
        <dgm:presLayoutVars>
          <dgm:dir/>
          <dgm:resizeHandles val="exact"/>
        </dgm:presLayoutVars>
      </dgm:prSet>
      <dgm:spPr/>
    </dgm:pt>
    <dgm:pt modelId="{E83B26F7-5526-4A8E-90E7-3E3002C7659C}" type="pres">
      <dgm:prSet presAssocID="{B9A0D049-8802-4846-889F-ADBF94D61912}" presName="arrow" presStyleLbl="bgShp" presStyleIdx="0" presStyleCnt="1"/>
      <dgm:spPr/>
    </dgm:pt>
    <dgm:pt modelId="{B7682BB9-2E1D-4C67-9A35-96B55DEF64A2}" type="pres">
      <dgm:prSet presAssocID="{B9A0D049-8802-4846-889F-ADBF94D61912}" presName="linearProcess" presStyleCnt="0"/>
      <dgm:spPr/>
    </dgm:pt>
    <dgm:pt modelId="{5F1AA9AB-6351-48EA-A1F2-B4A795171E13}" type="pres">
      <dgm:prSet presAssocID="{783C64D3-24A1-43FE-A9F4-746555DF778A}" presName="textNode" presStyleLbl="node1" presStyleIdx="0" presStyleCnt="7">
        <dgm:presLayoutVars>
          <dgm:bulletEnabled val="1"/>
        </dgm:presLayoutVars>
      </dgm:prSet>
      <dgm:spPr/>
    </dgm:pt>
    <dgm:pt modelId="{20D81E30-C4E0-49A7-8CD4-55D3DF917725}" type="pres">
      <dgm:prSet presAssocID="{159D3EE0-64DC-4AE7-A4FB-805B291224D5}" presName="sibTrans" presStyleCnt="0"/>
      <dgm:spPr/>
    </dgm:pt>
    <dgm:pt modelId="{BBDE316D-DF03-4514-85A8-27763356CF43}" type="pres">
      <dgm:prSet presAssocID="{E2888821-2009-45FE-B331-B16D88AF01D8}" presName="textNode" presStyleLbl="node1" presStyleIdx="1" presStyleCnt="7">
        <dgm:presLayoutVars>
          <dgm:bulletEnabled val="1"/>
        </dgm:presLayoutVars>
      </dgm:prSet>
      <dgm:spPr/>
    </dgm:pt>
    <dgm:pt modelId="{08C7CD7D-A97E-4212-AA97-239CDCA01CBA}" type="pres">
      <dgm:prSet presAssocID="{1C5B1115-A883-4370-9F9C-6065D9B5108A}" presName="sibTrans" presStyleCnt="0"/>
      <dgm:spPr/>
    </dgm:pt>
    <dgm:pt modelId="{8AE5D41F-6129-4533-B841-DFE8308352AB}" type="pres">
      <dgm:prSet presAssocID="{B7D40708-3946-419C-8E2E-5E700478D89F}" presName="textNode" presStyleLbl="node1" presStyleIdx="2" presStyleCnt="7">
        <dgm:presLayoutVars>
          <dgm:bulletEnabled val="1"/>
        </dgm:presLayoutVars>
      </dgm:prSet>
      <dgm:spPr/>
    </dgm:pt>
    <dgm:pt modelId="{18CB9B4E-8890-45C3-B510-0483B3CE1536}" type="pres">
      <dgm:prSet presAssocID="{0961F63D-27A2-4849-A27F-F95713D3EF0C}" presName="sibTrans" presStyleCnt="0"/>
      <dgm:spPr/>
    </dgm:pt>
    <dgm:pt modelId="{E15C5495-189B-4C19-A74E-6834CC4E2AF6}" type="pres">
      <dgm:prSet presAssocID="{24DF99BD-C93E-4749-805F-AED0C5D9F206}" presName="textNode" presStyleLbl="node1" presStyleIdx="3" presStyleCnt="7">
        <dgm:presLayoutVars>
          <dgm:bulletEnabled val="1"/>
        </dgm:presLayoutVars>
      </dgm:prSet>
      <dgm:spPr/>
    </dgm:pt>
    <dgm:pt modelId="{05C7D501-B9F1-42BD-AC86-5BE2AD257EA7}" type="pres">
      <dgm:prSet presAssocID="{75916F83-3016-4C12-A256-CBCEAECC00CF}" presName="sibTrans" presStyleCnt="0"/>
      <dgm:spPr/>
    </dgm:pt>
    <dgm:pt modelId="{42CB4BCB-A71B-4D5D-BA66-F23654698DA2}" type="pres">
      <dgm:prSet presAssocID="{E8C7A9CA-540B-452B-8D47-61B3E8DB5070}" presName="textNode" presStyleLbl="node1" presStyleIdx="4" presStyleCnt="7">
        <dgm:presLayoutVars>
          <dgm:bulletEnabled val="1"/>
        </dgm:presLayoutVars>
      </dgm:prSet>
      <dgm:spPr/>
    </dgm:pt>
    <dgm:pt modelId="{448D4094-26A2-4740-8952-7E0E0CC43077}" type="pres">
      <dgm:prSet presAssocID="{2C6A3CE4-E827-43F4-8373-E43084A141BE}" presName="sibTrans" presStyleCnt="0"/>
      <dgm:spPr/>
    </dgm:pt>
    <dgm:pt modelId="{2F1B1228-CDCC-4D6C-9F45-1F26AB066638}" type="pres">
      <dgm:prSet presAssocID="{B1B7DA94-E9A7-40E0-ABAA-81225BBB3AA5}" presName="textNode" presStyleLbl="node1" presStyleIdx="5" presStyleCnt="7">
        <dgm:presLayoutVars>
          <dgm:bulletEnabled val="1"/>
        </dgm:presLayoutVars>
      </dgm:prSet>
      <dgm:spPr/>
    </dgm:pt>
    <dgm:pt modelId="{5177A30B-379E-4562-A8DB-103443017A05}" type="pres">
      <dgm:prSet presAssocID="{C56F12F2-76DC-41DC-8288-7E11DD56ACD5}" presName="sibTrans" presStyleCnt="0"/>
      <dgm:spPr/>
    </dgm:pt>
    <dgm:pt modelId="{63562725-6F34-46DD-88C1-E59ABB1CDC63}" type="pres">
      <dgm:prSet presAssocID="{0C60F269-CFF7-44BC-8BA9-DBF235A74A40}" presName="textNode" presStyleLbl="node1" presStyleIdx="6" presStyleCnt="7">
        <dgm:presLayoutVars>
          <dgm:bulletEnabled val="1"/>
        </dgm:presLayoutVars>
      </dgm:prSet>
      <dgm:spPr/>
    </dgm:pt>
  </dgm:ptLst>
  <dgm:cxnLst>
    <dgm:cxn modelId="{FD5C2A04-E7A6-43C5-8A6D-B0B23AFECA58}" type="presOf" srcId="{24DF99BD-C93E-4749-805F-AED0C5D9F206}" destId="{E15C5495-189B-4C19-A74E-6834CC4E2AF6}" srcOrd="0" destOrd="0" presId="urn:microsoft.com/office/officeart/2005/8/layout/hProcess9"/>
    <dgm:cxn modelId="{EA0FE022-F2AC-4FF0-B38C-FE9DD4272FBC}" srcId="{B9A0D049-8802-4846-889F-ADBF94D61912}" destId="{B7D40708-3946-419C-8E2E-5E700478D89F}" srcOrd="2" destOrd="0" parTransId="{84DF8125-CDC1-4D28-9A9A-9DC8039144DB}" sibTransId="{0961F63D-27A2-4849-A27F-F95713D3EF0C}"/>
    <dgm:cxn modelId="{6D443035-EE07-4209-A680-9150C5D5BCA0}" srcId="{B9A0D049-8802-4846-889F-ADBF94D61912}" destId="{783C64D3-24A1-43FE-A9F4-746555DF778A}" srcOrd="0" destOrd="0" parTransId="{FE58CB86-DCD2-4FFC-8D75-6529B5AB0D60}" sibTransId="{159D3EE0-64DC-4AE7-A4FB-805B291224D5}"/>
    <dgm:cxn modelId="{76162437-A96F-4BBC-B317-6952F2B9A8DD}" type="presOf" srcId="{E8C7A9CA-540B-452B-8D47-61B3E8DB5070}" destId="{42CB4BCB-A71B-4D5D-BA66-F23654698DA2}" srcOrd="0" destOrd="0" presId="urn:microsoft.com/office/officeart/2005/8/layout/hProcess9"/>
    <dgm:cxn modelId="{B59B7F3A-284F-4B64-8F41-16544207230A}" type="presOf" srcId="{783C64D3-24A1-43FE-A9F4-746555DF778A}" destId="{5F1AA9AB-6351-48EA-A1F2-B4A795171E13}" srcOrd="0" destOrd="0" presId="urn:microsoft.com/office/officeart/2005/8/layout/hProcess9"/>
    <dgm:cxn modelId="{5CC6673F-C1E1-4DC6-AACE-1EA3FFA1B7EE}" type="presOf" srcId="{B1B7DA94-E9A7-40E0-ABAA-81225BBB3AA5}" destId="{2F1B1228-CDCC-4D6C-9F45-1F26AB066638}" srcOrd="0" destOrd="0" presId="urn:microsoft.com/office/officeart/2005/8/layout/hProcess9"/>
    <dgm:cxn modelId="{2B3C6143-33C6-4363-B889-03D744415DD5}" srcId="{B9A0D049-8802-4846-889F-ADBF94D61912}" destId="{E2888821-2009-45FE-B331-B16D88AF01D8}" srcOrd="1" destOrd="0" parTransId="{5550A8F0-CF09-4821-B40D-1B10FDBAA1A8}" sibTransId="{1C5B1115-A883-4370-9F9C-6065D9B5108A}"/>
    <dgm:cxn modelId="{D9F0D244-EC08-43C0-ABF6-3387B6A11C14}" type="presOf" srcId="{B9A0D049-8802-4846-889F-ADBF94D61912}" destId="{B6328FAB-2D94-4D18-B63E-C78B0A119534}" srcOrd="0" destOrd="0" presId="urn:microsoft.com/office/officeart/2005/8/layout/hProcess9"/>
    <dgm:cxn modelId="{F679DA6E-FE3E-4F43-8D4D-3F07B3D6190C}" type="presOf" srcId="{0C60F269-CFF7-44BC-8BA9-DBF235A74A40}" destId="{63562725-6F34-46DD-88C1-E59ABB1CDC63}" srcOrd="0" destOrd="0" presId="urn:microsoft.com/office/officeart/2005/8/layout/hProcess9"/>
    <dgm:cxn modelId="{34FC8E7E-BC75-4242-83C1-13720A158E9D}" srcId="{B9A0D049-8802-4846-889F-ADBF94D61912}" destId="{0C60F269-CFF7-44BC-8BA9-DBF235A74A40}" srcOrd="6" destOrd="0" parTransId="{7AC2AF81-8CFD-4E2B-BC18-9A3E302CD87F}" sibTransId="{16EFEFA1-B7D5-4B74-80EC-A658BA8D04AA}"/>
    <dgm:cxn modelId="{E79E1386-8F32-41E3-BF16-67FFCC6274FB}" srcId="{B9A0D049-8802-4846-889F-ADBF94D61912}" destId="{B1B7DA94-E9A7-40E0-ABAA-81225BBB3AA5}" srcOrd="5" destOrd="0" parTransId="{9D5D8E40-2641-4CB0-8E10-78B2CAE63814}" sibTransId="{C56F12F2-76DC-41DC-8288-7E11DD56ACD5}"/>
    <dgm:cxn modelId="{E350A9A1-788B-4548-99E6-182E2AEECD82}" srcId="{B9A0D049-8802-4846-889F-ADBF94D61912}" destId="{E8C7A9CA-540B-452B-8D47-61B3E8DB5070}" srcOrd="4" destOrd="0" parTransId="{68CAF001-C474-4D17-8AC2-302D57F19832}" sibTransId="{2C6A3CE4-E827-43F4-8373-E43084A141BE}"/>
    <dgm:cxn modelId="{27F2F4AC-1150-48BB-9216-5934315C9F07}" type="presOf" srcId="{B7D40708-3946-419C-8E2E-5E700478D89F}" destId="{8AE5D41F-6129-4533-B841-DFE8308352AB}" srcOrd="0" destOrd="0" presId="urn:microsoft.com/office/officeart/2005/8/layout/hProcess9"/>
    <dgm:cxn modelId="{5D2951C4-AA01-404F-BC71-6A0AABCA4740}" srcId="{B9A0D049-8802-4846-889F-ADBF94D61912}" destId="{24DF99BD-C93E-4749-805F-AED0C5D9F206}" srcOrd="3" destOrd="0" parTransId="{1FF14F78-4B73-4D0F-9E46-C52135896F83}" sibTransId="{75916F83-3016-4C12-A256-CBCEAECC00CF}"/>
    <dgm:cxn modelId="{A68146D0-AE43-40AD-8987-DA88815A1AB5}" type="presOf" srcId="{E2888821-2009-45FE-B331-B16D88AF01D8}" destId="{BBDE316D-DF03-4514-85A8-27763356CF43}" srcOrd="0" destOrd="0" presId="urn:microsoft.com/office/officeart/2005/8/layout/hProcess9"/>
    <dgm:cxn modelId="{EF8AD03A-B4C5-4437-B7E6-154155290DE4}" type="presParOf" srcId="{B6328FAB-2D94-4D18-B63E-C78B0A119534}" destId="{E83B26F7-5526-4A8E-90E7-3E3002C7659C}" srcOrd="0" destOrd="0" presId="urn:microsoft.com/office/officeart/2005/8/layout/hProcess9"/>
    <dgm:cxn modelId="{FA011F2D-9312-4CC3-BDF8-F0FFFCDB6A35}" type="presParOf" srcId="{B6328FAB-2D94-4D18-B63E-C78B0A119534}" destId="{B7682BB9-2E1D-4C67-9A35-96B55DEF64A2}" srcOrd="1" destOrd="0" presId="urn:microsoft.com/office/officeart/2005/8/layout/hProcess9"/>
    <dgm:cxn modelId="{EF6B167F-7322-45FD-B06B-11DC80289D1E}" type="presParOf" srcId="{B7682BB9-2E1D-4C67-9A35-96B55DEF64A2}" destId="{5F1AA9AB-6351-48EA-A1F2-B4A795171E13}" srcOrd="0" destOrd="0" presId="urn:microsoft.com/office/officeart/2005/8/layout/hProcess9"/>
    <dgm:cxn modelId="{6B4A5751-E371-4FFE-A5CA-77CF801E4DC8}" type="presParOf" srcId="{B7682BB9-2E1D-4C67-9A35-96B55DEF64A2}" destId="{20D81E30-C4E0-49A7-8CD4-55D3DF917725}" srcOrd="1" destOrd="0" presId="urn:microsoft.com/office/officeart/2005/8/layout/hProcess9"/>
    <dgm:cxn modelId="{914463CC-D7D5-401C-AC8C-0768E1BE4B19}" type="presParOf" srcId="{B7682BB9-2E1D-4C67-9A35-96B55DEF64A2}" destId="{BBDE316D-DF03-4514-85A8-27763356CF43}" srcOrd="2" destOrd="0" presId="urn:microsoft.com/office/officeart/2005/8/layout/hProcess9"/>
    <dgm:cxn modelId="{076B1773-7FAE-45A8-B6FF-661BF49C020C}" type="presParOf" srcId="{B7682BB9-2E1D-4C67-9A35-96B55DEF64A2}" destId="{08C7CD7D-A97E-4212-AA97-239CDCA01CBA}" srcOrd="3" destOrd="0" presId="urn:microsoft.com/office/officeart/2005/8/layout/hProcess9"/>
    <dgm:cxn modelId="{49A97353-17E6-4A1C-901E-11015D501DDF}" type="presParOf" srcId="{B7682BB9-2E1D-4C67-9A35-96B55DEF64A2}" destId="{8AE5D41F-6129-4533-B841-DFE8308352AB}" srcOrd="4" destOrd="0" presId="urn:microsoft.com/office/officeart/2005/8/layout/hProcess9"/>
    <dgm:cxn modelId="{DBFAB1F2-4DF4-4C5F-9225-C5FA60C5E287}" type="presParOf" srcId="{B7682BB9-2E1D-4C67-9A35-96B55DEF64A2}" destId="{18CB9B4E-8890-45C3-B510-0483B3CE1536}" srcOrd="5" destOrd="0" presId="urn:microsoft.com/office/officeart/2005/8/layout/hProcess9"/>
    <dgm:cxn modelId="{3F250B1A-7988-406A-895D-41BBEF80370D}" type="presParOf" srcId="{B7682BB9-2E1D-4C67-9A35-96B55DEF64A2}" destId="{E15C5495-189B-4C19-A74E-6834CC4E2AF6}" srcOrd="6" destOrd="0" presId="urn:microsoft.com/office/officeart/2005/8/layout/hProcess9"/>
    <dgm:cxn modelId="{5363221A-1E21-4195-B0BE-6F3569775805}" type="presParOf" srcId="{B7682BB9-2E1D-4C67-9A35-96B55DEF64A2}" destId="{05C7D501-B9F1-42BD-AC86-5BE2AD257EA7}" srcOrd="7" destOrd="0" presId="urn:microsoft.com/office/officeart/2005/8/layout/hProcess9"/>
    <dgm:cxn modelId="{C965F645-DFFF-41CF-BADC-C0D4662BE967}" type="presParOf" srcId="{B7682BB9-2E1D-4C67-9A35-96B55DEF64A2}" destId="{42CB4BCB-A71B-4D5D-BA66-F23654698DA2}" srcOrd="8" destOrd="0" presId="urn:microsoft.com/office/officeart/2005/8/layout/hProcess9"/>
    <dgm:cxn modelId="{4D4C7ED0-C5B4-40CE-9742-79F773849A99}" type="presParOf" srcId="{B7682BB9-2E1D-4C67-9A35-96B55DEF64A2}" destId="{448D4094-26A2-4740-8952-7E0E0CC43077}" srcOrd="9" destOrd="0" presId="urn:microsoft.com/office/officeart/2005/8/layout/hProcess9"/>
    <dgm:cxn modelId="{D2589E16-012F-41C6-B104-719D33CC367E}" type="presParOf" srcId="{B7682BB9-2E1D-4C67-9A35-96B55DEF64A2}" destId="{2F1B1228-CDCC-4D6C-9F45-1F26AB066638}" srcOrd="10" destOrd="0" presId="urn:microsoft.com/office/officeart/2005/8/layout/hProcess9"/>
    <dgm:cxn modelId="{44A6A312-1D0F-42E4-9AD7-BC88D8F8A93F}" type="presParOf" srcId="{B7682BB9-2E1D-4C67-9A35-96B55DEF64A2}" destId="{5177A30B-379E-4562-A8DB-103443017A05}" srcOrd="11" destOrd="0" presId="urn:microsoft.com/office/officeart/2005/8/layout/hProcess9"/>
    <dgm:cxn modelId="{613FB046-C19C-44EF-9A51-1405DF5C582E}" type="presParOf" srcId="{B7682BB9-2E1D-4C67-9A35-96B55DEF64A2}" destId="{63562725-6F34-46DD-88C1-E59ABB1CDC63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A0D049-8802-4846-889F-ADBF94D6191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</dgm:pt>
    <dgm:pt modelId="{783C64D3-24A1-43FE-A9F4-746555DF778A}">
      <dgm:prSet phldrT="[Text]"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Define outcome</a:t>
          </a:r>
        </a:p>
      </dgm:t>
    </dgm:pt>
    <dgm:pt modelId="{FE58CB86-DCD2-4FFC-8D75-6529B5AB0D60}" type="parTrans" cxnId="{6D443035-EE07-4209-A680-9150C5D5BCA0}">
      <dgm:prSet/>
      <dgm:spPr/>
      <dgm:t>
        <a:bodyPr/>
        <a:lstStyle/>
        <a:p>
          <a:endParaRPr lang="en-US"/>
        </a:p>
      </dgm:t>
    </dgm:pt>
    <dgm:pt modelId="{159D3EE0-64DC-4AE7-A4FB-805B291224D5}" type="sibTrans" cxnId="{6D443035-EE07-4209-A680-9150C5D5BCA0}">
      <dgm:prSet/>
      <dgm:spPr/>
      <dgm:t>
        <a:bodyPr/>
        <a:lstStyle/>
        <a:p>
          <a:endParaRPr lang="en-US"/>
        </a:p>
      </dgm:t>
    </dgm:pt>
    <dgm:pt modelId="{E2888821-2009-45FE-B331-B16D88AF01D8}">
      <dgm:prSet phldrT="[Text]"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Order components</a:t>
          </a:r>
        </a:p>
      </dgm:t>
    </dgm:pt>
    <dgm:pt modelId="{5550A8F0-CF09-4821-B40D-1B10FDBAA1A8}" type="parTrans" cxnId="{2B3C6143-33C6-4363-B889-03D744415DD5}">
      <dgm:prSet/>
      <dgm:spPr/>
      <dgm:t>
        <a:bodyPr/>
        <a:lstStyle/>
        <a:p>
          <a:endParaRPr lang="en-US"/>
        </a:p>
      </dgm:t>
    </dgm:pt>
    <dgm:pt modelId="{1C5B1115-A883-4370-9F9C-6065D9B5108A}" type="sibTrans" cxnId="{2B3C6143-33C6-4363-B889-03D744415DD5}">
      <dgm:prSet/>
      <dgm:spPr/>
      <dgm:t>
        <a:bodyPr/>
        <a:lstStyle/>
        <a:p>
          <a:endParaRPr lang="en-US"/>
        </a:p>
      </dgm:t>
    </dgm:pt>
    <dgm:pt modelId="{B7D40708-3946-419C-8E2E-5E700478D89F}">
      <dgm:prSet phldrT="[Text]"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Sensor Hub</a:t>
          </a:r>
        </a:p>
      </dgm:t>
    </dgm:pt>
    <dgm:pt modelId="{84DF8125-CDC1-4D28-9A9A-9DC8039144DB}" type="parTrans" cxnId="{EA0FE022-F2AC-4FF0-B38C-FE9DD4272FBC}">
      <dgm:prSet/>
      <dgm:spPr/>
      <dgm:t>
        <a:bodyPr/>
        <a:lstStyle/>
        <a:p>
          <a:endParaRPr lang="en-US"/>
        </a:p>
      </dgm:t>
    </dgm:pt>
    <dgm:pt modelId="{0961F63D-27A2-4849-A27F-F95713D3EF0C}" type="sibTrans" cxnId="{EA0FE022-F2AC-4FF0-B38C-FE9DD4272FBC}">
      <dgm:prSet/>
      <dgm:spPr/>
      <dgm:t>
        <a:bodyPr/>
        <a:lstStyle/>
        <a:p>
          <a:endParaRPr lang="en-US"/>
        </a:p>
      </dgm:t>
    </dgm:pt>
    <dgm:pt modelId="{24DF99BD-C93E-4749-805F-AED0C5D9F206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Battery management system</a:t>
          </a:r>
        </a:p>
      </dgm:t>
    </dgm:pt>
    <dgm:pt modelId="{1FF14F78-4B73-4D0F-9E46-C52135896F83}" type="parTrans" cxnId="{5D2951C4-AA01-404F-BC71-6A0AABCA4740}">
      <dgm:prSet/>
      <dgm:spPr/>
      <dgm:t>
        <a:bodyPr/>
        <a:lstStyle/>
        <a:p>
          <a:endParaRPr lang="en-US"/>
        </a:p>
      </dgm:t>
    </dgm:pt>
    <dgm:pt modelId="{75916F83-3016-4C12-A256-CBCEAECC00CF}" type="sibTrans" cxnId="{5D2951C4-AA01-404F-BC71-6A0AABCA4740}">
      <dgm:prSet/>
      <dgm:spPr/>
      <dgm:t>
        <a:bodyPr/>
        <a:lstStyle/>
        <a:p>
          <a:endParaRPr lang="en-US"/>
        </a:p>
      </dgm:t>
    </dgm:pt>
    <dgm:pt modelId="{E8C7A9CA-540B-452B-8D47-61B3E8DB5070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Create a PCB </a:t>
          </a:r>
        </a:p>
      </dgm:t>
    </dgm:pt>
    <dgm:pt modelId="{68CAF001-C474-4D17-8AC2-302D57F19832}" type="parTrans" cxnId="{E350A9A1-788B-4548-99E6-182E2AEECD82}">
      <dgm:prSet/>
      <dgm:spPr/>
      <dgm:t>
        <a:bodyPr/>
        <a:lstStyle/>
        <a:p>
          <a:endParaRPr lang="en-US"/>
        </a:p>
      </dgm:t>
    </dgm:pt>
    <dgm:pt modelId="{2C6A3CE4-E827-43F4-8373-E43084A141BE}" type="sibTrans" cxnId="{E350A9A1-788B-4548-99E6-182E2AEECD82}">
      <dgm:prSet/>
      <dgm:spPr/>
      <dgm:t>
        <a:bodyPr/>
        <a:lstStyle/>
        <a:p>
          <a:endParaRPr lang="en-US"/>
        </a:p>
      </dgm:t>
    </dgm:pt>
    <dgm:pt modelId="{0C60F269-CFF7-44BC-8BA9-DBF235A74A40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Protective shell</a:t>
          </a:r>
        </a:p>
      </dgm:t>
    </dgm:pt>
    <dgm:pt modelId="{7AC2AF81-8CFD-4E2B-BC18-9A3E302CD87F}" type="parTrans" cxnId="{34FC8E7E-BC75-4242-83C1-13720A158E9D}">
      <dgm:prSet/>
      <dgm:spPr/>
      <dgm:t>
        <a:bodyPr/>
        <a:lstStyle/>
        <a:p>
          <a:endParaRPr lang="en-US"/>
        </a:p>
      </dgm:t>
    </dgm:pt>
    <dgm:pt modelId="{16EFEFA1-B7D5-4B74-80EC-A658BA8D04AA}" type="sibTrans" cxnId="{34FC8E7E-BC75-4242-83C1-13720A158E9D}">
      <dgm:prSet/>
      <dgm:spPr/>
      <dgm:t>
        <a:bodyPr/>
        <a:lstStyle/>
        <a:p>
          <a:endParaRPr lang="en-US"/>
        </a:p>
      </dgm:t>
    </dgm:pt>
    <dgm:pt modelId="{B1B7DA94-E9A7-40E0-ABAA-81225BBB3AA5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Visualization</a:t>
          </a:r>
          <a:r>
            <a:rPr lang="en-US" baseline="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of Data</a:t>
          </a:r>
          <a:endParaRPr lang="en-US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D5D8E40-2641-4CB0-8E10-78B2CAE63814}" type="parTrans" cxnId="{E79E1386-8F32-41E3-BF16-67FFCC6274FB}">
      <dgm:prSet/>
      <dgm:spPr/>
      <dgm:t>
        <a:bodyPr/>
        <a:lstStyle/>
        <a:p>
          <a:endParaRPr lang="en-US"/>
        </a:p>
      </dgm:t>
    </dgm:pt>
    <dgm:pt modelId="{C56F12F2-76DC-41DC-8288-7E11DD56ACD5}" type="sibTrans" cxnId="{E79E1386-8F32-41E3-BF16-67FFCC6274FB}">
      <dgm:prSet/>
      <dgm:spPr/>
      <dgm:t>
        <a:bodyPr/>
        <a:lstStyle/>
        <a:p>
          <a:endParaRPr lang="en-US"/>
        </a:p>
      </dgm:t>
    </dgm:pt>
    <dgm:pt modelId="{9849232E-E063-42A8-B903-54FDD5EE0258}" type="pres">
      <dgm:prSet presAssocID="{B9A0D049-8802-4846-889F-ADBF94D61912}" presName="root" presStyleCnt="0">
        <dgm:presLayoutVars>
          <dgm:dir/>
          <dgm:resizeHandles val="exact"/>
        </dgm:presLayoutVars>
      </dgm:prSet>
      <dgm:spPr/>
    </dgm:pt>
    <dgm:pt modelId="{651680BA-CE3C-48E9-BC42-E8553E3FD95D}" type="pres">
      <dgm:prSet presAssocID="{783C64D3-24A1-43FE-A9F4-746555DF778A}" presName="compNode" presStyleCnt="0"/>
      <dgm:spPr/>
    </dgm:pt>
    <dgm:pt modelId="{13E3845A-E74F-4D7C-AF73-EA9EB7098537}" type="pres">
      <dgm:prSet presAssocID="{783C64D3-24A1-43FE-A9F4-746555DF778A}" presName="iconBgRect" presStyleLbl="bgShp" presStyleIdx="0" presStyleCnt="7"/>
      <dgm:spPr/>
    </dgm:pt>
    <dgm:pt modelId="{6D40F493-1913-45B2-88E7-012F3BAF2677}" type="pres">
      <dgm:prSet presAssocID="{783C64D3-24A1-43FE-A9F4-746555DF778A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DEF7B73-551C-47A7-A3B2-CC71AD4D3BF1}" type="pres">
      <dgm:prSet presAssocID="{783C64D3-24A1-43FE-A9F4-746555DF778A}" presName="spaceRect" presStyleCnt="0"/>
      <dgm:spPr/>
    </dgm:pt>
    <dgm:pt modelId="{0B7D807E-8100-4BA7-A540-3BB8C8E08C4F}" type="pres">
      <dgm:prSet presAssocID="{783C64D3-24A1-43FE-A9F4-746555DF778A}" presName="textRect" presStyleLbl="revTx" presStyleIdx="0" presStyleCnt="7">
        <dgm:presLayoutVars>
          <dgm:chMax val="1"/>
          <dgm:chPref val="1"/>
        </dgm:presLayoutVars>
      </dgm:prSet>
      <dgm:spPr/>
    </dgm:pt>
    <dgm:pt modelId="{34447E5E-7DCA-4BEA-8880-3B341D6633B3}" type="pres">
      <dgm:prSet presAssocID="{159D3EE0-64DC-4AE7-A4FB-805B291224D5}" presName="sibTrans" presStyleCnt="0"/>
      <dgm:spPr/>
    </dgm:pt>
    <dgm:pt modelId="{996977B0-1D4A-463A-B98F-85A95CA0F493}" type="pres">
      <dgm:prSet presAssocID="{E2888821-2009-45FE-B331-B16D88AF01D8}" presName="compNode" presStyleCnt="0"/>
      <dgm:spPr/>
    </dgm:pt>
    <dgm:pt modelId="{100041F0-D592-4381-BBDE-95924ABE18E9}" type="pres">
      <dgm:prSet presAssocID="{E2888821-2009-45FE-B331-B16D88AF01D8}" presName="iconBgRect" presStyleLbl="bgShp" presStyleIdx="1" presStyleCnt="7"/>
      <dgm:spPr/>
    </dgm:pt>
    <dgm:pt modelId="{970DD013-2FB2-4564-A92D-FAD254037933}" type="pres">
      <dgm:prSet presAssocID="{E2888821-2009-45FE-B331-B16D88AF01D8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AE8E2608-A9B7-4399-8FBC-8D4320D05D8A}" type="pres">
      <dgm:prSet presAssocID="{E2888821-2009-45FE-B331-B16D88AF01D8}" presName="spaceRect" presStyleCnt="0"/>
      <dgm:spPr/>
    </dgm:pt>
    <dgm:pt modelId="{6851D58B-B76B-4D64-9B59-183B32CAB374}" type="pres">
      <dgm:prSet presAssocID="{E2888821-2009-45FE-B331-B16D88AF01D8}" presName="textRect" presStyleLbl="revTx" presStyleIdx="1" presStyleCnt="7">
        <dgm:presLayoutVars>
          <dgm:chMax val="1"/>
          <dgm:chPref val="1"/>
        </dgm:presLayoutVars>
      </dgm:prSet>
      <dgm:spPr/>
    </dgm:pt>
    <dgm:pt modelId="{3AF60D17-8B73-4BE7-8455-7A4B5C434D9F}" type="pres">
      <dgm:prSet presAssocID="{1C5B1115-A883-4370-9F9C-6065D9B5108A}" presName="sibTrans" presStyleCnt="0"/>
      <dgm:spPr/>
    </dgm:pt>
    <dgm:pt modelId="{1688042B-10D1-48DF-96C7-0B845389E6BC}" type="pres">
      <dgm:prSet presAssocID="{B7D40708-3946-419C-8E2E-5E700478D89F}" presName="compNode" presStyleCnt="0"/>
      <dgm:spPr/>
    </dgm:pt>
    <dgm:pt modelId="{99D7F73A-56A1-4205-9F9F-82B81EC01F8B}" type="pres">
      <dgm:prSet presAssocID="{B7D40708-3946-419C-8E2E-5E700478D89F}" presName="iconBgRect" presStyleLbl="bgShp" presStyleIdx="2" presStyleCnt="7"/>
      <dgm:spPr/>
    </dgm:pt>
    <dgm:pt modelId="{2FA72BE5-98B8-4455-AEA5-7356812963B1}" type="pres">
      <dgm:prSet presAssocID="{B7D40708-3946-419C-8E2E-5E700478D89F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-Fi"/>
        </a:ext>
      </dgm:extLst>
    </dgm:pt>
    <dgm:pt modelId="{C1D15935-1F31-44C1-B744-11EFFEC246A0}" type="pres">
      <dgm:prSet presAssocID="{B7D40708-3946-419C-8E2E-5E700478D89F}" presName="spaceRect" presStyleCnt="0"/>
      <dgm:spPr/>
    </dgm:pt>
    <dgm:pt modelId="{87474B1A-1A16-4C6C-91D5-09F949F76942}" type="pres">
      <dgm:prSet presAssocID="{B7D40708-3946-419C-8E2E-5E700478D89F}" presName="textRect" presStyleLbl="revTx" presStyleIdx="2" presStyleCnt="7">
        <dgm:presLayoutVars>
          <dgm:chMax val="1"/>
          <dgm:chPref val="1"/>
        </dgm:presLayoutVars>
      </dgm:prSet>
      <dgm:spPr/>
    </dgm:pt>
    <dgm:pt modelId="{56C291CB-60B7-454F-B0FE-66AD73892CD1}" type="pres">
      <dgm:prSet presAssocID="{0961F63D-27A2-4849-A27F-F95713D3EF0C}" presName="sibTrans" presStyleCnt="0"/>
      <dgm:spPr/>
    </dgm:pt>
    <dgm:pt modelId="{19744A90-AD7F-4ECB-A3D3-9A64BE890F21}" type="pres">
      <dgm:prSet presAssocID="{24DF99BD-C93E-4749-805F-AED0C5D9F206}" presName="compNode" presStyleCnt="0"/>
      <dgm:spPr/>
    </dgm:pt>
    <dgm:pt modelId="{C8FDCBBD-AF10-49BF-83DA-3EE5B7D96CD7}" type="pres">
      <dgm:prSet presAssocID="{24DF99BD-C93E-4749-805F-AED0C5D9F206}" presName="iconBgRect" presStyleLbl="bgShp" presStyleIdx="3" presStyleCnt="7"/>
      <dgm:spPr/>
    </dgm:pt>
    <dgm:pt modelId="{8F50F382-9A36-4F8E-83EE-29C499B0AEC7}" type="pres">
      <dgm:prSet presAssocID="{24DF99BD-C93E-4749-805F-AED0C5D9F206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ull Battery"/>
        </a:ext>
      </dgm:extLst>
    </dgm:pt>
    <dgm:pt modelId="{DF3A7658-2628-431F-B2D9-CEDEF61F3BE1}" type="pres">
      <dgm:prSet presAssocID="{24DF99BD-C93E-4749-805F-AED0C5D9F206}" presName="spaceRect" presStyleCnt="0"/>
      <dgm:spPr/>
    </dgm:pt>
    <dgm:pt modelId="{C73D5BC5-414C-4A26-BC46-285A527222F8}" type="pres">
      <dgm:prSet presAssocID="{24DF99BD-C93E-4749-805F-AED0C5D9F206}" presName="textRect" presStyleLbl="revTx" presStyleIdx="3" presStyleCnt="7">
        <dgm:presLayoutVars>
          <dgm:chMax val="1"/>
          <dgm:chPref val="1"/>
        </dgm:presLayoutVars>
      </dgm:prSet>
      <dgm:spPr/>
    </dgm:pt>
    <dgm:pt modelId="{63CE11F4-4007-421B-AD0C-F758E6A8CFF1}" type="pres">
      <dgm:prSet presAssocID="{75916F83-3016-4C12-A256-CBCEAECC00CF}" presName="sibTrans" presStyleCnt="0"/>
      <dgm:spPr/>
    </dgm:pt>
    <dgm:pt modelId="{E2E1A40C-EA77-4109-8A55-1D7812637A05}" type="pres">
      <dgm:prSet presAssocID="{E8C7A9CA-540B-452B-8D47-61B3E8DB5070}" presName="compNode" presStyleCnt="0"/>
      <dgm:spPr/>
    </dgm:pt>
    <dgm:pt modelId="{16C54867-7E4E-48F6-BD1D-3FCC95217046}" type="pres">
      <dgm:prSet presAssocID="{E8C7A9CA-540B-452B-8D47-61B3E8DB5070}" presName="iconBgRect" presStyleLbl="bgShp" presStyleIdx="4" presStyleCnt="7"/>
      <dgm:spPr/>
    </dgm:pt>
    <dgm:pt modelId="{FDC2FA15-9C65-4FC9-8358-27138804CA9E}" type="pres">
      <dgm:prSet presAssocID="{E8C7A9CA-540B-452B-8D47-61B3E8DB5070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B1340B1-1720-45EA-8A13-D8B15DF51071}" type="pres">
      <dgm:prSet presAssocID="{E8C7A9CA-540B-452B-8D47-61B3E8DB5070}" presName="spaceRect" presStyleCnt="0"/>
      <dgm:spPr/>
    </dgm:pt>
    <dgm:pt modelId="{F9701E68-56E4-4803-BBB8-C8A3E2FC88CF}" type="pres">
      <dgm:prSet presAssocID="{E8C7A9CA-540B-452B-8D47-61B3E8DB5070}" presName="textRect" presStyleLbl="revTx" presStyleIdx="4" presStyleCnt="7">
        <dgm:presLayoutVars>
          <dgm:chMax val="1"/>
          <dgm:chPref val="1"/>
        </dgm:presLayoutVars>
      </dgm:prSet>
      <dgm:spPr/>
    </dgm:pt>
    <dgm:pt modelId="{913FC135-41C5-47F6-8013-4E1DBA27AD79}" type="pres">
      <dgm:prSet presAssocID="{2C6A3CE4-E827-43F4-8373-E43084A141BE}" presName="sibTrans" presStyleCnt="0"/>
      <dgm:spPr/>
    </dgm:pt>
    <dgm:pt modelId="{F1D597D2-04ED-4E75-B31E-8DFAD142DEAF}" type="pres">
      <dgm:prSet presAssocID="{B1B7DA94-E9A7-40E0-ABAA-81225BBB3AA5}" presName="compNode" presStyleCnt="0"/>
      <dgm:spPr/>
    </dgm:pt>
    <dgm:pt modelId="{D4A99554-9A76-4EFE-B691-850F3F24F166}" type="pres">
      <dgm:prSet presAssocID="{B1B7DA94-E9A7-40E0-ABAA-81225BBB3AA5}" presName="iconBgRect" presStyleLbl="bgShp" presStyleIdx="5" presStyleCnt="7"/>
      <dgm:spPr/>
    </dgm:pt>
    <dgm:pt modelId="{BC4C1656-798D-432B-9FD6-753FF5CC11CA}" type="pres">
      <dgm:prSet presAssocID="{B1B7DA94-E9A7-40E0-ABAA-81225BBB3AA5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CB1ABBDA-40B4-441C-A235-4C9A5B20D016}" type="pres">
      <dgm:prSet presAssocID="{B1B7DA94-E9A7-40E0-ABAA-81225BBB3AA5}" presName="spaceRect" presStyleCnt="0"/>
      <dgm:spPr/>
    </dgm:pt>
    <dgm:pt modelId="{2DF67815-24E2-4367-B0EA-6D1C9FBFA5DC}" type="pres">
      <dgm:prSet presAssocID="{B1B7DA94-E9A7-40E0-ABAA-81225BBB3AA5}" presName="textRect" presStyleLbl="revTx" presStyleIdx="5" presStyleCnt="7">
        <dgm:presLayoutVars>
          <dgm:chMax val="1"/>
          <dgm:chPref val="1"/>
        </dgm:presLayoutVars>
      </dgm:prSet>
      <dgm:spPr/>
    </dgm:pt>
    <dgm:pt modelId="{2912B9F6-890A-4FB4-A6D2-B9CE9E0B61A0}" type="pres">
      <dgm:prSet presAssocID="{C56F12F2-76DC-41DC-8288-7E11DD56ACD5}" presName="sibTrans" presStyleCnt="0"/>
      <dgm:spPr/>
    </dgm:pt>
    <dgm:pt modelId="{152736B7-A416-43A6-AA2E-8A095FB2111E}" type="pres">
      <dgm:prSet presAssocID="{0C60F269-CFF7-44BC-8BA9-DBF235A74A40}" presName="compNode" presStyleCnt="0"/>
      <dgm:spPr/>
    </dgm:pt>
    <dgm:pt modelId="{553AE206-E954-4455-9464-7F81419B6A85}" type="pres">
      <dgm:prSet presAssocID="{0C60F269-CFF7-44BC-8BA9-DBF235A74A40}" presName="iconBgRect" presStyleLbl="bgShp" presStyleIdx="6" presStyleCnt="7"/>
      <dgm:spPr/>
    </dgm:pt>
    <dgm:pt modelId="{89E9C3DD-51F8-4A6F-B9BA-F34C1D8BA595}" type="pres">
      <dgm:prSet presAssocID="{0C60F269-CFF7-44BC-8BA9-DBF235A74A40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938B1EA7-52D5-4C1F-B196-3D9FAEA81F9B}" type="pres">
      <dgm:prSet presAssocID="{0C60F269-CFF7-44BC-8BA9-DBF235A74A40}" presName="spaceRect" presStyleCnt="0"/>
      <dgm:spPr/>
    </dgm:pt>
    <dgm:pt modelId="{94C76434-9AB3-43B2-A1D0-E67C983BB965}" type="pres">
      <dgm:prSet presAssocID="{0C60F269-CFF7-44BC-8BA9-DBF235A74A40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3FB8FB1C-0BA3-4A3A-9258-8746A2E41040}" type="presOf" srcId="{0C60F269-CFF7-44BC-8BA9-DBF235A74A40}" destId="{94C76434-9AB3-43B2-A1D0-E67C983BB965}" srcOrd="0" destOrd="0" presId="urn:microsoft.com/office/officeart/2018/5/layout/IconCircleLabelList"/>
    <dgm:cxn modelId="{EA0FE022-F2AC-4FF0-B38C-FE9DD4272FBC}" srcId="{B9A0D049-8802-4846-889F-ADBF94D61912}" destId="{B7D40708-3946-419C-8E2E-5E700478D89F}" srcOrd="2" destOrd="0" parTransId="{84DF8125-CDC1-4D28-9A9A-9DC8039144DB}" sibTransId="{0961F63D-27A2-4849-A27F-F95713D3EF0C}"/>
    <dgm:cxn modelId="{6D443035-EE07-4209-A680-9150C5D5BCA0}" srcId="{B9A0D049-8802-4846-889F-ADBF94D61912}" destId="{783C64D3-24A1-43FE-A9F4-746555DF778A}" srcOrd="0" destOrd="0" parTransId="{FE58CB86-DCD2-4FFC-8D75-6529B5AB0D60}" sibTransId="{159D3EE0-64DC-4AE7-A4FB-805B291224D5}"/>
    <dgm:cxn modelId="{CCB3C15C-E269-485A-8A94-12C5106FE604}" type="presOf" srcId="{E2888821-2009-45FE-B331-B16D88AF01D8}" destId="{6851D58B-B76B-4D64-9B59-183B32CAB374}" srcOrd="0" destOrd="0" presId="urn:microsoft.com/office/officeart/2018/5/layout/IconCircleLabelList"/>
    <dgm:cxn modelId="{2B3C6143-33C6-4363-B889-03D744415DD5}" srcId="{B9A0D049-8802-4846-889F-ADBF94D61912}" destId="{E2888821-2009-45FE-B331-B16D88AF01D8}" srcOrd="1" destOrd="0" parTransId="{5550A8F0-CF09-4821-B40D-1B10FDBAA1A8}" sibTransId="{1C5B1115-A883-4370-9F9C-6065D9B5108A}"/>
    <dgm:cxn modelId="{6E990769-A832-4B60-9261-3B61E96719A4}" type="presOf" srcId="{B7D40708-3946-419C-8E2E-5E700478D89F}" destId="{87474B1A-1A16-4C6C-91D5-09F949F76942}" srcOrd="0" destOrd="0" presId="urn:microsoft.com/office/officeart/2018/5/layout/IconCircleLabelList"/>
    <dgm:cxn modelId="{0F3C6E57-1CAC-4D4E-98AF-5223E657E0A8}" type="presOf" srcId="{E8C7A9CA-540B-452B-8D47-61B3E8DB5070}" destId="{F9701E68-56E4-4803-BBB8-C8A3E2FC88CF}" srcOrd="0" destOrd="0" presId="urn:microsoft.com/office/officeart/2018/5/layout/IconCircleLabelList"/>
    <dgm:cxn modelId="{34FC8E7E-BC75-4242-83C1-13720A158E9D}" srcId="{B9A0D049-8802-4846-889F-ADBF94D61912}" destId="{0C60F269-CFF7-44BC-8BA9-DBF235A74A40}" srcOrd="6" destOrd="0" parTransId="{7AC2AF81-8CFD-4E2B-BC18-9A3E302CD87F}" sibTransId="{16EFEFA1-B7D5-4B74-80EC-A658BA8D04AA}"/>
    <dgm:cxn modelId="{E79E1386-8F32-41E3-BF16-67FFCC6274FB}" srcId="{B9A0D049-8802-4846-889F-ADBF94D61912}" destId="{B1B7DA94-E9A7-40E0-ABAA-81225BBB3AA5}" srcOrd="5" destOrd="0" parTransId="{9D5D8E40-2641-4CB0-8E10-78B2CAE63814}" sibTransId="{C56F12F2-76DC-41DC-8288-7E11DD56ACD5}"/>
    <dgm:cxn modelId="{1C910D8D-5EE2-4670-8197-431383C0CE49}" type="presOf" srcId="{24DF99BD-C93E-4749-805F-AED0C5D9F206}" destId="{C73D5BC5-414C-4A26-BC46-285A527222F8}" srcOrd="0" destOrd="0" presId="urn:microsoft.com/office/officeart/2018/5/layout/IconCircleLabelList"/>
    <dgm:cxn modelId="{E350A9A1-788B-4548-99E6-182E2AEECD82}" srcId="{B9A0D049-8802-4846-889F-ADBF94D61912}" destId="{E8C7A9CA-540B-452B-8D47-61B3E8DB5070}" srcOrd="4" destOrd="0" parTransId="{68CAF001-C474-4D17-8AC2-302D57F19832}" sibTransId="{2C6A3CE4-E827-43F4-8373-E43084A141BE}"/>
    <dgm:cxn modelId="{5D2951C4-AA01-404F-BC71-6A0AABCA4740}" srcId="{B9A0D049-8802-4846-889F-ADBF94D61912}" destId="{24DF99BD-C93E-4749-805F-AED0C5D9F206}" srcOrd="3" destOrd="0" parTransId="{1FF14F78-4B73-4D0F-9E46-C52135896F83}" sibTransId="{75916F83-3016-4C12-A256-CBCEAECC00CF}"/>
    <dgm:cxn modelId="{FEC667F2-D334-4C1E-A722-2AF5B41F0894}" type="presOf" srcId="{B1B7DA94-E9A7-40E0-ABAA-81225BBB3AA5}" destId="{2DF67815-24E2-4367-B0EA-6D1C9FBFA5DC}" srcOrd="0" destOrd="0" presId="urn:microsoft.com/office/officeart/2018/5/layout/IconCircleLabelList"/>
    <dgm:cxn modelId="{9B820EFA-9481-410B-AFBE-21EAA5FFE8E7}" type="presOf" srcId="{783C64D3-24A1-43FE-A9F4-746555DF778A}" destId="{0B7D807E-8100-4BA7-A540-3BB8C8E08C4F}" srcOrd="0" destOrd="0" presId="urn:microsoft.com/office/officeart/2018/5/layout/IconCircleLabelList"/>
    <dgm:cxn modelId="{1A0446FD-B4B5-44DB-96E7-9B8FE1EFC343}" type="presOf" srcId="{B9A0D049-8802-4846-889F-ADBF94D61912}" destId="{9849232E-E063-42A8-B903-54FDD5EE0258}" srcOrd="0" destOrd="0" presId="urn:microsoft.com/office/officeart/2018/5/layout/IconCircleLabelList"/>
    <dgm:cxn modelId="{B3BD7BE4-8737-44E9-B428-6DF02ACF4A77}" type="presParOf" srcId="{9849232E-E063-42A8-B903-54FDD5EE0258}" destId="{651680BA-CE3C-48E9-BC42-E8553E3FD95D}" srcOrd="0" destOrd="0" presId="urn:microsoft.com/office/officeart/2018/5/layout/IconCircleLabelList"/>
    <dgm:cxn modelId="{CA427EBB-C86A-40A5-9962-A46D3E41A852}" type="presParOf" srcId="{651680BA-CE3C-48E9-BC42-E8553E3FD95D}" destId="{13E3845A-E74F-4D7C-AF73-EA9EB7098537}" srcOrd="0" destOrd="0" presId="urn:microsoft.com/office/officeart/2018/5/layout/IconCircleLabelList"/>
    <dgm:cxn modelId="{DFF343E9-8D92-4CDA-9D89-B0C934857C25}" type="presParOf" srcId="{651680BA-CE3C-48E9-BC42-E8553E3FD95D}" destId="{6D40F493-1913-45B2-88E7-012F3BAF2677}" srcOrd="1" destOrd="0" presId="urn:microsoft.com/office/officeart/2018/5/layout/IconCircleLabelList"/>
    <dgm:cxn modelId="{7A7B005C-C039-4557-87E5-6D31F2D89AA7}" type="presParOf" srcId="{651680BA-CE3C-48E9-BC42-E8553E3FD95D}" destId="{FDEF7B73-551C-47A7-A3B2-CC71AD4D3BF1}" srcOrd="2" destOrd="0" presId="urn:microsoft.com/office/officeart/2018/5/layout/IconCircleLabelList"/>
    <dgm:cxn modelId="{45E11B90-B0C4-4FFA-BF5D-B1B3E4713CA3}" type="presParOf" srcId="{651680BA-CE3C-48E9-BC42-E8553E3FD95D}" destId="{0B7D807E-8100-4BA7-A540-3BB8C8E08C4F}" srcOrd="3" destOrd="0" presId="urn:microsoft.com/office/officeart/2018/5/layout/IconCircleLabelList"/>
    <dgm:cxn modelId="{A8FF3219-971F-421E-8403-A4717AC1122C}" type="presParOf" srcId="{9849232E-E063-42A8-B903-54FDD5EE0258}" destId="{34447E5E-7DCA-4BEA-8880-3B341D6633B3}" srcOrd="1" destOrd="0" presId="urn:microsoft.com/office/officeart/2018/5/layout/IconCircleLabelList"/>
    <dgm:cxn modelId="{F4F14588-D168-445E-8406-197B17EA16A5}" type="presParOf" srcId="{9849232E-E063-42A8-B903-54FDD5EE0258}" destId="{996977B0-1D4A-463A-B98F-85A95CA0F493}" srcOrd="2" destOrd="0" presId="urn:microsoft.com/office/officeart/2018/5/layout/IconCircleLabelList"/>
    <dgm:cxn modelId="{9C621E23-3339-40A7-A2F2-1CD7EC885E2F}" type="presParOf" srcId="{996977B0-1D4A-463A-B98F-85A95CA0F493}" destId="{100041F0-D592-4381-BBDE-95924ABE18E9}" srcOrd="0" destOrd="0" presId="urn:microsoft.com/office/officeart/2018/5/layout/IconCircleLabelList"/>
    <dgm:cxn modelId="{80E3D916-12F8-4FE3-AB06-00FF39C976AB}" type="presParOf" srcId="{996977B0-1D4A-463A-B98F-85A95CA0F493}" destId="{970DD013-2FB2-4564-A92D-FAD254037933}" srcOrd="1" destOrd="0" presId="urn:microsoft.com/office/officeart/2018/5/layout/IconCircleLabelList"/>
    <dgm:cxn modelId="{9E5D9F70-6CE8-4303-9B7E-87562DA17203}" type="presParOf" srcId="{996977B0-1D4A-463A-B98F-85A95CA0F493}" destId="{AE8E2608-A9B7-4399-8FBC-8D4320D05D8A}" srcOrd="2" destOrd="0" presId="urn:microsoft.com/office/officeart/2018/5/layout/IconCircleLabelList"/>
    <dgm:cxn modelId="{43CF62CD-7CE8-4E86-85B9-E6EE4D1625B3}" type="presParOf" srcId="{996977B0-1D4A-463A-B98F-85A95CA0F493}" destId="{6851D58B-B76B-4D64-9B59-183B32CAB374}" srcOrd="3" destOrd="0" presId="urn:microsoft.com/office/officeart/2018/5/layout/IconCircleLabelList"/>
    <dgm:cxn modelId="{254E1B9F-81DB-48D1-829E-B326EE288A01}" type="presParOf" srcId="{9849232E-E063-42A8-B903-54FDD5EE0258}" destId="{3AF60D17-8B73-4BE7-8455-7A4B5C434D9F}" srcOrd="3" destOrd="0" presId="urn:microsoft.com/office/officeart/2018/5/layout/IconCircleLabelList"/>
    <dgm:cxn modelId="{1F934345-4593-4C9A-B94D-61A9035CF291}" type="presParOf" srcId="{9849232E-E063-42A8-B903-54FDD5EE0258}" destId="{1688042B-10D1-48DF-96C7-0B845389E6BC}" srcOrd="4" destOrd="0" presId="urn:microsoft.com/office/officeart/2018/5/layout/IconCircleLabelList"/>
    <dgm:cxn modelId="{980EBAE0-DD5A-410C-88EA-94B4B0091612}" type="presParOf" srcId="{1688042B-10D1-48DF-96C7-0B845389E6BC}" destId="{99D7F73A-56A1-4205-9F9F-82B81EC01F8B}" srcOrd="0" destOrd="0" presId="urn:microsoft.com/office/officeart/2018/5/layout/IconCircleLabelList"/>
    <dgm:cxn modelId="{0E62E627-FC6D-4B3F-8976-5387C6F2718D}" type="presParOf" srcId="{1688042B-10D1-48DF-96C7-0B845389E6BC}" destId="{2FA72BE5-98B8-4455-AEA5-7356812963B1}" srcOrd="1" destOrd="0" presId="urn:microsoft.com/office/officeart/2018/5/layout/IconCircleLabelList"/>
    <dgm:cxn modelId="{7A1145DD-AB84-417D-9A49-D98A12CADBA8}" type="presParOf" srcId="{1688042B-10D1-48DF-96C7-0B845389E6BC}" destId="{C1D15935-1F31-44C1-B744-11EFFEC246A0}" srcOrd="2" destOrd="0" presId="urn:microsoft.com/office/officeart/2018/5/layout/IconCircleLabelList"/>
    <dgm:cxn modelId="{70EBEBF4-9747-4918-BECB-09A5B334AA69}" type="presParOf" srcId="{1688042B-10D1-48DF-96C7-0B845389E6BC}" destId="{87474B1A-1A16-4C6C-91D5-09F949F76942}" srcOrd="3" destOrd="0" presId="urn:microsoft.com/office/officeart/2018/5/layout/IconCircleLabelList"/>
    <dgm:cxn modelId="{B41538EE-6523-435D-83D9-C14BBACE91C4}" type="presParOf" srcId="{9849232E-E063-42A8-B903-54FDD5EE0258}" destId="{56C291CB-60B7-454F-B0FE-66AD73892CD1}" srcOrd="5" destOrd="0" presId="urn:microsoft.com/office/officeart/2018/5/layout/IconCircleLabelList"/>
    <dgm:cxn modelId="{80F0B935-7A81-439B-9F2F-E14FBE600254}" type="presParOf" srcId="{9849232E-E063-42A8-B903-54FDD5EE0258}" destId="{19744A90-AD7F-4ECB-A3D3-9A64BE890F21}" srcOrd="6" destOrd="0" presId="urn:microsoft.com/office/officeart/2018/5/layout/IconCircleLabelList"/>
    <dgm:cxn modelId="{2D81D9E2-C039-460C-9B84-99AAB44CD638}" type="presParOf" srcId="{19744A90-AD7F-4ECB-A3D3-9A64BE890F21}" destId="{C8FDCBBD-AF10-49BF-83DA-3EE5B7D96CD7}" srcOrd="0" destOrd="0" presId="urn:microsoft.com/office/officeart/2018/5/layout/IconCircleLabelList"/>
    <dgm:cxn modelId="{23015339-CAA9-4E77-8382-4BADC502B1EB}" type="presParOf" srcId="{19744A90-AD7F-4ECB-A3D3-9A64BE890F21}" destId="{8F50F382-9A36-4F8E-83EE-29C499B0AEC7}" srcOrd="1" destOrd="0" presId="urn:microsoft.com/office/officeart/2018/5/layout/IconCircleLabelList"/>
    <dgm:cxn modelId="{61921497-5B8D-46DD-B267-7F5E6BB43C23}" type="presParOf" srcId="{19744A90-AD7F-4ECB-A3D3-9A64BE890F21}" destId="{DF3A7658-2628-431F-B2D9-CEDEF61F3BE1}" srcOrd="2" destOrd="0" presId="urn:microsoft.com/office/officeart/2018/5/layout/IconCircleLabelList"/>
    <dgm:cxn modelId="{2AA6177D-947F-421E-B48A-04E632C184E5}" type="presParOf" srcId="{19744A90-AD7F-4ECB-A3D3-9A64BE890F21}" destId="{C73D5BC5-414C-4A26-BC46-285A527222F8}" srcOrd="3" destOrd="0" presId="urn:microsoft.com/office/officeart/2018/5/layout/IconCircleLabelList"/>
    <dgm:cxn modelId="{9BA3A6D3-D987-4494-AF30-B316CF3E4AEF}" type="presParOf" srcId="{9849232E-E063-42A8-B903-54FDD5EE0258}" destId="{63CE11F4-4007-421B-AD0C-F758E6A8CFF1}" srcOrd="7" destOrd="0" presId="urn:microsoft.com/office/officeart/2018/5/layout/IconCircleLabelList"/>
    <dgm:cxn modelId="{F5CFB95A-0253-4606-857E-15971A5334A8}" type="presParOf" srcId="{9849232E-E063-42A8-B903-54FDD5EE0258}" destId="{E2E1A40C-EA77-4109-8A55-1D7812637A05}" srcOrd="8" destOrd="0" presId="urn:microsoft.com/office/officeart/2018/5/layout/IconCircleLabelList"/>
    <dgm:cxn modelId="{E64EFFDE-36E4-4266-BD49-8C7D82A957B2}" type="presParOf" srcId="{E2E1A40C-EA77-4109-8A55-1D7812637A05}" destId="{16C54867-7E4E-48F6-BD1D-3FCC95217046}" srcOrd="0" destOrd="0" presId="urn:microsoft.com/office/officeart/2018/5/layout/IconCircleLabelList"/>
    <dgm:cxn modelId="{4A0D9958-7506-4119-B7D2-651B1CCE1659}" type="presParOf" srcId="{E2E1A40C-EA77-4109-8A55-1D7812637A05}" destId="{FDC2FA15-9C65-4FC9-8358-27138804CA9E}" srcOrd="1" destOrd="0" presId="urn:microsoft.com/office/officeart/2018/5/layout/IconCircleLabelList"/>
    <dgm:cxn modelId="{0E7D132B-22C0-4717-B010-FAB2CCE12019}" type="presParOf" srcId="{E2E1A40C-EA77-4109-8A55-1D7812637A05}" destId="{DB1340B1-1720-45EA-8A13-D8B15DF51071}" srcOrd="2" destOrd="0" presId="urn:microsoft.com/office/officeart/2018/5/layout/IconCircleLabelList"/>
    <dgm:cxn modelId="{CF51F3F7-44BF-446B-B50F-BC1A386114C8}" type="presParOf" srcId="{E2E1A40C-EA77-4109-8A55-1D7812637A05}" destId="{F9701E68-56E4-4803-BBB8-C8A3E2FC88CF}" srcOrd="3" destOrd="0" presId="urn:microsoft.com/office/officeart/2018/5/layout/IconCircleLabelList"/>
    <dgm:cxn modelId="{C989C754-32C9-47BE-A2E7-8D4611DB0A11}" type="presParOf" srcId="{9849232E-E063-42A8-B903-54FDD5EE0258}" destId="{913FC135-41C5-47F6-8013-4E1DBA27AD79}" srcOrd="9" destOrd="0" presId="urn:microsoft.com/office/officeart/2018/5/layout/IconCircleLabelList"/>
    <dgm:cxn modelId="{A66D1C92-5C40-45FD-9A38-075082B36DC2}" type="presParOf" srcId="{9849232E-E063-42A8-B903-54FDD5EE0258}" destId="{F1D597D2-04ED-4E75-B31E-8DFAD142DEAF}" srcOrd="10" destOrd="0" presId="urn:microsoft.com/office/officeart/2018/5/layout/IconCircleLabelList"/>
    <dgm:cxn modelId="{B8EB6F16-76B1-4351-AB6D-4F336AE62F5F}" type="presParOf" srcId="{F1D597D2-04ED-4E75-B31E-8DFAD142DEAF}" destId="{D4A99554-9A76-4EFE-B691-850F3F24F166}" srcOrd="0" destOrd="0" presId="urn:microsoft.com/office/officeart/2018/5/layout/IconCircleLabelList"/>
    <dgm:cxn modelId="{9931EEC6-D092-4771-9ADD-8FFBBFD3E7CE}" type="presParOf" srcId="{F1D597D2-04ED-4E75-B31E-8DFAD142DEAF}" destId="{BC4C1656-798D-432B-9FD6-753FF5CC11CA}" srcOrd="1" destOrd="0" presId="urn:microsoft.com/office/officeart/2018/5/layout/IconCircleLabelList"/>
    <dgm:cxn modelId="{525F3705-0A8F-4DC7-AE14-997ED9FF16BC}" type="presParOf" srcId="{F1D597D2-04ED-4E75-B31E-8DFAD142DEAF}" destId="{CB1ABBDA-40B4-441C-A235-4C9A5B20D016}" srcOrd="2" destOrd="0" presId="urn:microsoft.com/office/officeart/2018/5/layout/IconCircleLabelList"/>
    <dgm:cxn modelId="{90119A57-147F-4C9F-AAED-38DF790D99D2}" type="presParOf" srcId="{F1D597D2-04ED-4E75-B31E-8DFAD142DEAF}" destId="{2DF67815-24E2-4367-B0EA-6D1C9FBFA5DC}" srcOrd="3" destOrd="0" presId="urn:microsoft.com/office/officeart/2018/5/layout/IconCircleLabelList"/>
    <dgm:cxn modelId="{C1D5F0F0-1C33-4756-93E2-6728370A9746}" type="presParOf" srcId="{9849232E-E063-42A8-B903-54FDD5EE0258}" destId="{2912B9F6-890A-4FB4-A6D2-B9CE9E0B61A0}" srcOrd="11" destOrd="0" presId="urn:microsoft.com/office/officeart/2018/5/layout/IconCircleLabelList"/>
    <dgm:cxn modelId="{F5689388-C830-4856-89C0-49C76228EB7B}" type="presParOf" srcId="{9849232E-E063-42A8-B903-54FDD5EE0258}" destId="{152736B7-A416-43A6-AA2E-8A095FB2111E}" srcOrd="12" destOrd="0" presId="urn:microsoft.com/office/officeart/2018/5/layout/IconCircleLabelList"/>
    <dgm:cxn modelId="{B3A57FEF-1741-4DFB-9AB4-9273075553E5}" type="presParOf" srcId="{152736B7-A416-43A6-AA2E-8A095FB2111E}" destId="{553AE206-E954-4455-9464-7F81419B6A85}" srcOrd="0" destOrd="0" presId="urn:microsoft.com/office/officeart/2018/5/layout/IconCircleLabelList"/>
    <dgm:cxn modelId="{EB16ECDD-DB14-407C-AF94-5F5C5311B852}" type="presParOf" srcId="{152736B7-A416-43A6-AA2E-8A095FB2111E}" destId="{89E9C3DD-51F8-4A6F-B9BA-F34C1D8BA595}" srcOrd="1" destOrd="0" presId="urn:microsoft.com/office/officeart/2018/5/layout/IconCircleLabelList"/>
    <dgm:cxn modelId="{ADA5AD95-4B5C-44E0-84ED-D7233301E243}" type="presParOf" srcId="{152736B7-A416-43A6-AA2E-8A095FB2111E}" destId="{938B1EA7-52D5-4C1F-B196-3D9FAEA81F9B}" srcOrd="2" destOrd="0" presId="urn:microsoft.com/office/officeart/2018/5/layout/IconCircleLabelList"/>
    <dgm:cxn modelId="{9D93C37C-AC8A-44B7-BC15-029F531A9392}" type="presParOf" srcId="{152736B7-A416-43A6-AA2E-8A095FB2111E}" destId="{94C76434-9AB3-43B2-A1D0-E67C983BB96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3B26F7-5526-4A8E-90E7-3E3002C7659C}">
      <dsp:nvSpPr>
        <dsp:cNvPr id="0" name=""/>
        <dsp:cNvSpPr/>
      </dsp:nvSpPr>
      <dsp:spPr>
        <a:xfrm>
          <a:off x="788669" y="0"/>
          <a:ext cx="8938260" cy="4352544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1AA9AB-6351-48EA-A1F2-B4A795171E13}">
      <dsp:nvSpPr>
        <dsp:cNvPr id="0" name=""/>
        <dsp:cNvSpPr/>
      </dsp:nvSpPr>
      <dsp:spPr>
        <a:xfrm>
          <a:off x="898" y="1305763"/>
          <a:ext cx="1440246" cy="174101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Define outcomes</a:t>
          </a:r>
        </a:p>
      </dsp:txBody>
      <dsp:txXfrm>
        <a:off x="71205" y="1376070"/>
        <a:ext cx="1299632" cy="1600403"/>
      </dsp:txXfrm>
    </dsp:sp>
    <dsp:sp modelId="{BBDE316D-DF03-4514-85A8-27763356CF43}">
      <dsp:nvSpPr>
        <dsp:cNvPr id="0" name=""/>
        <dsp:cNvSpPr/>
      </dsp:nvSpPr>
      <dsp:spPr>
        <a:xfrm>
          <a:off x="1513157" y="1305763"/>
          <a:ext cx="1440246" cy="1741017"/>
        </a:xfrm>
        <a:prstGeom prst="roundRect">
          <a:avLst/>
        </a:prstGeom>
        <a:solidFill>
          <a:schemeClr val="accent5">
            <a:hueOff val="-1126424"/>
            <a:satOff val="-2903"/>
            <a:lumOff val="-19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Order components</a:t>
          </a:r>
        </a:p>
      </dsp:txBody>
      <dsp:txXfrm>
        <a:off x="1583464" y="1376070"/>
        <a:ext cx="1299632" cy="1600403"/>
      </dsp:txXfrm>
    </dsp:sp>
    <dsp:sp modelId="{8AE5D41F-6129-4533-B841-DFE8308352AB}">
      <dsp:nvSpPr>
        <dsp:cNvPr id="0" name=""/>
        <dsp:cNvSpPr/>
      </dsp:nvSpPr>
      <dsp:spPr>
        <a:xfrm>
          <a:off x="3025417" y="1305763"/>
          <a:ext cx="1440246" cy="1741017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Sensor Hub</a:t>
          </a:r>
        </a:p>
      </dsp:txBody>
      <dsp:txXfrm>
        <a:off x="3095724" y="1376070"/>
        <a:ext cx="1299632" cy="1600403"/>
      </dsp:txXfrm>
    </dsp:sp>
    <dsp:sp modelId="{E15C5495-189B-4C19-A74E-6834CC4E2AF6}">
      <dsp:nvSpPr>
        <dsp:cNvPr id="0" name=""/>
        <dsp:cNvSpPr/>
      </dsp:nvSpPr>
      <dsp:spPr>
        <a:xfrm>
          <a:off x="4537676" y="1305763"/>
          <a:ext cx="1440246" cy="1741017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Battery management system</a:t>
          </a:r>
        </a:p>
      </dsp:txBody>
      <dsp:txXfrm>
        <a:off x="4607983" y="1376070"/>
        <a:ext cx="1299632" cy="1600403"/>
      </dsp:txXfrm>
    </dsp:sp>
    <dsp:sp modelId="{42CB4BCB-A71B-4D5D-BA66-F23654698DA2}">
      <dsp:nvSpPr>
        <dsp:cNvPr id="0" name=""/>
        <dsp:cNvSpPr/>
      </dsp:nvSpPr>
      <dsp:spPr>
        <a:xfrm>
          <a:off x="6049935" y="1305763"/>
          <a:ext cx="1440246" cy="1741017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Create a PCB </a:t>
          </a:r>
        </a:p>
      </dsp:txBody>
      <dsp:txXfrm>
        <a:off x="6120242" y="1376070"/>
        <a:ext cx="1299632" cy="1600403"/>
      </dsp:txXfrm>
    </dsp:sp>
    <dsp:sp modelId="{2F1B1228-CDCC-4D6C-9F45-1F26AB066638}">
      <dsp:nvSpPr>
        <dsp:cNvPr id="0" name=""/>
        <dsp:cNvSpPr/>
      </dsp:nvSpPr>
      <dsp:spPr>
        <a:xfrm>
          <a:off x="7562195" y="1305763"/>
          <a:ext cx="1440246" cy="1741017"/>
        </a:xfrm>
        <a:prstGeom prst="roundRect">
          <a:avLst/>
        </a:prstGeom>
        <a:solidFill>
          <a:schemeClr val="accent5">
            <a:hueOff val="-5632119"/>
            <a:satOff val="-14516"/>
            <a:lumOff val="-980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Protective shell</a:t>
          </a:r>
        </a:p>
      </dsp:txBody>
      <dsp:txXfrm>
        <a:off x="7632502" y="1376070"/>
        <a:ext cx="1299632" cy="1600403"/>
      </dsp:txXfrm>
    </dsp:sp>
    <dsp:sp modelId="{63562725-6F34-46DD-88C1-E59ABB1CDC63}">
      <dsp:nvSpPr>
        <dsp:cNvPr id="0" name=""/>
        <dsp:cNvSpPr/>
      </dsp:nvSpPr>
      <dsp:spPr>
        <a:xfrm>
          <a:off x="9074454" y="1305763"/>
          <a:ext cx="1440246" cy="1741017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Visualization of Data</a:t>
          </a:r>
        </a:p>
      </dsp:txBody>
      <dsp:txXfrm>
        <a:off x="9144761" y="1376070"/>
        <a:ext cx="1299632" cy="16004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E3845A-E74F-4D7C-AF73-EA9EB7098537}">
      <dsp:nvSpPr>
        <dsp:cNvPr id="0" name=""/>
        <dsp:cNvSpPr/>
      </dsp:nvSpPr>
      <dsp:spPr>
        <a:xfrm>
          <a:off x="898829" y="288"/>
          <a:ext cx="1001496" cy="100149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40F493-1913-45B2-88E7-012F3BAF2677}">
      <dsp:nvSpPr>
        <dsp:cNvPr id="0" name=""/>
        <dsp:cNvSpPr/>
      </dsp:nvSpPr>
      <dsp:spPr>
        <a:xfrm>
          <a:off x="1112262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D807E-8100-4BA7-A540-3BB8C8E08C4F}">
      <dsp:nvSpPr>
        <dsp:cNvPr id="0" name=""/>
        <dsp:cNvSpPr/>
      </dsp:nvSpPr>
      <dsp:spPr>
        <a:xfrm>
          <a:off x="578678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Define outcome</a:t>
          </a:r>
        </a:p>
      </dsp:txBody>
      <dsp:txXfrm>
        <a:off x="578678" y="1313725"/>
        <a:ext cx="1641796" cy="656718"/>
      </dsp:txXfrm>
    </dsp:sp>
    <dsp:sp modelId="{100041F0-D592-4381-BBDE-95924ABE18E9}">
      <dsp:nvSpPr>
        <dsp:cNvPr id="0" name=""/>
        <dsp:cNvSpPr/>
      </dsp:nvSpPr>
      <dsp:spPr>
        <a:xfrm>
          <a:off x="2827940" y="288"/>
          <a:ext cx="1001496" cy="100149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0DD013-2FB2-4564-A92D-FAD254037933}">
      <dsp:nvSpPr>
        <dsp:cNvPr id="0" name=""/>
        <dsp:cNvSpPr/>
      </dsp:nvSpPr>
      <dsp:spPr>
        <a:xfrm>
          <a:off x="3041374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51D58B-B76B-4D64-9B59-183B32CAB374}">
      <dsp:nvSpPr>
        <dsp:cNvPr id="0" name=""/>
        <dsp:cNvSpPr/>
      </dsp:nvSpPr>
      <dsp:spPr>
        <a:xfrm>
          <a:off x="2507790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Order components</a:t>
          </a:r>
        </a:p>
      </dsp:txBody>
      <dsp:txXfrm>
        <a:off x="2507790" y="1313725"/>
        <a:ext cx="1641796" cy="656718"/>
      </dsp:txXfrm>
    </dsp:sp>
    <dsp:sp modelId="{99D7F73A-56A1-4205-9F9F-82B81EC01F8B}">
      <dsp:nvSpPr>
        <dsp:cNvPr id="0" name=""/>
        <dsp:cNvSpPr/>
      </dsp:nvSpPr>
      <dsp:spPr>
        <a:xfrm>
          <a:off x="4757051" y="288"/>
          <a:ext cx="1001496" cy="100149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A72BE5-98B8-4455-AEA5-7356812963B1}">
      <dsp:nvSpPr>
        <dsp:cNvPr id="0" name=""/>
        <dsp:cNvSpPr/>
      </dsp:nvSpPr>
      <dsp:spPr>
        <a:xfrm>
          <a:off x="4970485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474B1A-1A16-4C6C-91D5-09F949F76942}">
      <dsp:nvSpPr>
        <dsp:cNvPr id="0" name=""/>
        <dsp:cNvSpPr/>
      </dsp:nvSpPr>
      <dsp:spPr>
        <a:xfrm>
          <a:off x="4436901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Sensor Hub</a:t>
          </a:r>
        </a:p>
      </dsp:txBody>
      <dsp:txXfrm>
        <a:off x="4436901" y="1313725"/>
        <a:ext cx="1641796" cy="656718"/>
      </dsp:txXfrm>
    </dsp:sp>
    <dsp:sp modelId="{C8FDCBBD-AF10-49BF-83DA-3EE5B7D96CD7}">
      <dsp:nvSpPr>
        <dsp:cNvPr id="0" name=""/>
        <dsp:cNvSpPr/>
      </dsp:nvSpPr>
      <dsp:spPr>
        <a:xfrm>
          <a:off x="6686163" y="288"/>
          <a:ext cx="1001496" cy="100149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50F382-9A36-4F8E-83EE-29C499B0AEC7}">
      <dsp:nvSpPr>
        <dsp:cNvPr id="0" name=""/>
        <dsp:cNvSpPr/>
      </dsp:nvSpPr>
      <dsp:spPr>
        <a:xfrm>
          <a:off x="6899596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3D5BC5-414C-4A26-BC46-285A527222F8}">
      <dsp:nvSpPr>
        <dsp:cNvPr id="0" name=""/>
        <dsp:cNvSpPr/>
      </dsp:nvSpPr>
      <dsp:spPr>
        <a:xfrm>
          <a:off x="6366012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Battery management system</a:t>
          </a:r>
        </a:p>
      </dsp:txBody>
      <dsp:txXfrm>
        <a:off x="6366012" y="1313725"/>
        <a:ext cx="1641796" cy="656718"/>
      </dsp:txXfrm>
    </dsp:sp>
    <dsp:sp modelId="{16C54867-7E4E-48F6-BD1D-3FCC95217046}">
      <dsp:nvSpPr>
        <dsp:cNvPr id="0" name=""/>
        <dsp:cNvSpPr/>
      </dsp:nvSpPr>
      <dsp:spPr>
        <a:xfrm>
          <a:off x="8615274" y="288"/>
          <a:ext cx="1001496" cy="100149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C2FA15-9C65-4FC9-8358-27138804CA9E}">
      <dsp:nvSpPr>
        <dsp:cNvPr id="0" name=""/>
        <dsp:cNvSpPr/>
      </dsp:nvSpPr>
      <dsp:spPr>
        <a:xfrm>
          <a:off x="8828708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701E68-56E4-4803-BBB8-C8A3E2FC88CF}">
      <dsp:nvSpPr>
        <dsp:cNvPr id="0" name=""/>
        <dsp:cNvSpPr/>
      </dsp:nvSpPr>
      <dsp:spPr>
        <a:xfrm>
          <a:off x="8295124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Create a PCB </a:t>
          </a:r>
        </a:p>
      </dsp:txBody>
      <dsp:txXfrm>
        <a:off x="8295124" y="1313725"/>
        <a:ext cx="1641796" cy="656718"/>
      </dsp:txXfrm>
    </dsp:sp>
    <dsp:sp modelId="{D4A99554-9A76-4EFE-B691-850F3F24F166}">
      <dsp:nvSpPr>
        <dsp:cNvPr id="0" name=""/>
        <dsp:cNvSpPr/>
      </dsp:nvSpPr>
      <dsp:spPr>
        <a:xfrm>
          <a:off x="3792496" y="2380893"/>
          <a:ext cx="1001496" cy="100149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4C1656-798D-432B-9FD6-753FF5CC11CA}">
      <dsp:nvSpPr>
        <dsp:cNvPr id="0" name=""/>
        <dsp:cNvSpPr/>
      </dsp:nvSpPr>
      <dsp:spPr>
        <a:xfrm>
          <a:off x="4005929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F67815-24E2-4367-B0EA-6D1C9FBFA5DC}">
      <dsp:nvSpPr>
        <dsp:cNvPr id="0" name=""/>
        <dsp:cNvSpPr/>
      </dsp:nvSpPr>
      <dsp:spPr>
        <a:xfrm>
          <a:off x="3472345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Visualization</a:t>
          </a:r>
          <a:r>
            <a:rPr lang="en-US" sz="1400" kern="1200" baseline="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of Data</a:t>
          </a:r>
          <a:endParaRPr lang="en-US" sz="1400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3472345" y="3694331"/>
        <a:ext cx="1641796" cy="656718"/>
      </dsp:txXfrm>
    </dsp:sp>
    <dsp:sp modelId="{553AE206-E954-4455-9464-7F81419B6A85}">
      <dsp:nvSpPr>
        <dsp:cNvPr id="0" name=""/>
        <dsp:cNvSpPr/>
      </dsp:nvSpPr>
      <dsp:spPr>
        <a:xfrm>
          <a:off x="5721607" y="2380893"/>
          <a:ext cx="1001496" cy="100149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E9C3DD-51F8-4A6F-B9BA-F34C1D8BA595}">
      <dsp:nvSpPr>
        <dsp:cNvPr id="0" name=""/>
        <dsp:cNvSpPr/>
      </dsp:nvSpPr>
      <dsp:spPr>
        <a:xfrm>
          <a:off x="5935041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C76434-9AB3-43B2-A1D0-E67C983BB965}">
      <dsp:nvSpPr>
        <dsp:cNvPr id="0" name=""/>
        <dsp:cNvSpPr/>
      </dsp:nvSpPr>
      <dsp:spPr>
        <a:xfrm>
          <a:off x="5401457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Protective shell</a:t>
          </a:r>
        </a:p>
      </dsp:txBody>
      <dsp:txXfrm>
        <a:off x="5401457" y="3694331"/>
        <a:ext cx="1641796" cy="656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8456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311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840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21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80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94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6281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069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54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94315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99708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22692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01276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585874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7956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69873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68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70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1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34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16" descr="Black horse rearing in smoke"/>
          <p:cNvPicPr preferRelativeResize="0"/>
          <p:nvPr/>
        </p:nvPicPr>
        <p:blipFill rotWithShape="1">
          <a:blip r:embed="rId3">
            <a:alphaModFix amt="50000"/>
          </a:blip>
          <a:srcRect t="10168" r="-1" b="20368"/>
          <a:stretch/>
        </p:blipFill>
        <p:spPr>
          <a:xfrm>
            <a:off x="20" y="10"/>
            <a:ext cx="1218893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algn="ctr">
              <a:buClr>
                <a:srgbClr val="FFFFFF"/>
              </a:buClr>
              <a:buSzPts val="6600"/>
            </a:pPr>
            <a:r>
              <a:rPr lang="en-US" sz="6600" b="1" dirty="0">
                <a:solidFill>
                  <a:schemeClr val="bg1">
                    <a:lumMod val="95000"/>
                  </a:schemeClr>
                </a:solidFill>
              </a:rPr>
              <a:t>Hoof IMU</a:t>
            </a:r>
          </a:p>
        </p:txBody>
      </p:sp>
      <p:sp>
        <p:nvSpPr>
          <p:cNvPr id="105" name="Google Shape;105;p16"/>
          <p:cNvSpPr txBox="1"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en-US" dirty="0">
                <a:solidFill>
                  <a:srgbClr val="FFFFFF"/>
                </a:solidFill>
              </a:rPr>
              <a:t>By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en-US" dirty="0">
                <a:solidFill>
                  <a:srgbClr val="FFFFFF"/>
                </a:solidFill>
              </a:rPr>
              <a:t>Elena Montalvo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en-US" dirty="0">
                <a:solidFill>
                  <a:srgbClr val="FFFFFF"/>
                </a:solidFill>
              </a:rPr>
              <a:t>Jonathan Hanbali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en-US" dirty="0">
                <a:solidFill>
                  <a:srgbClr val="FFFFFF"/>
                </a:solidFill>
              </a:rPr>
              <a:t>Josue Diaz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en-US" dirty="0">
                <a:solidFill>
                  <a:srgbClr val="FFFFFF"/>
                </a:solidFill>
              </a:rPr>
              <a:t>Kevin Brannan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en-US" dirty="0">
                <a:solidFill>
                  <a:srgbClr val="FFFFFF"/>
                </a:solidFill>
              </a:rPr>
              <a:t>Kyle Garcia</a:t>
            </a:r>
            <a:endParaRPr dirty="0"/>
          </a:p>
        </p:txBody>
      </p:sp>
      <p:sp>
        <p:nvSpPr>
          <p:cNvPr id="106" name="Google Shape;106;p16"/>
          <p:cNvSpPr/>
          <p:nvPr/>
        </p:nvSpPr>
        <p:spPr>
          <a:xfrm>
            <a:off x="3974206" y="4368623"/>
            <a:ext cx="4243589" cy="18288"/>
          </a:xfrm>
          <a:custGeom>
            <a:avLst/>
            <a:gdLst/>
            <a:ahLst/>
            <a:cxnLst/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4901"/>
            </a:srgbClr>
          </a:solidFill>
          <a:ln w="44450" cap="rnd" cmpd="sng">
            <a:solidFill>
              <a:srgbClr val="FFFFFF">
                <a:alpha val="74901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Horse Gait Cont.</a:t>
            </a:r>
            <a:endParaRPr dirty="0"/>
          </a:p>
        </p:txBody>
      </p:sp>
      <p:sp>
        <p:nvSpPr>
          <p:cNvPr id="171" name="Google Shape;171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2E2E"/>
              </a:buClr>
              <a:buSzPts val="2800"/>
              <a:buChar char="•"/>
            </a:pPr>
            <a:r>
              <a:rPr lang="en-US" sz="2400" b="0" i="0" dirty="0">
                <a:solidFill>
                  <a:srgbClr val="2E2E2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(</a:t>
            </a:r>
            <a:r>
              <a:rPr lang="en-US" sz="2400" b="0" i="1" dirty="0">
                <a:solidFill>
                  <a:srgbClr val="2E2E2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F</a:t>
            </a:r>
            <a:r>
              <a:rPr lang="en-US" sz="2400" b="0" i="0" dirty="0">
                <a:solidFill>
                  <a:srgbClr val="2E2E2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) and the anteroposterior (</a:t>
            </a:r>
            <a:r>
              <a:rPr lang="en-US" sz="2400" b="0" i="1" dirty="0">
                <a:solidFill>
                  <a:srgbClr val="2E2E2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F</a:t>
            </a:r>
            <a:r>
              <a:rPr lang="en-US" sz="2400" b="0" i="0" baseline="-25000" dirty="0">
                <a:solidFill>
                  <a:srgbClr val="2E2E2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X</a:t>
            </a:r>
            <a:r>
              <a:rPr lang="en-US" sz="2400" b="0" i="0" dirty="0">
                <a:solidFill>
                  <a:srgbClr val="2E2E2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), vertical (</a:t>
            </a:r>
            <a:r>
              <a:rPr lang="en-US" sz="2400" b="0" i="1" dirty="0">
                <a:solidFill>
                  <a:srgbClr val="2E2E2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F</a:t>
            </a:r>
            <a:r>
              <a:rPr lang="en-US" sz="2400" b="0" i="0" baseline="-25000" dirty="0">
                <a:solidFill>
                  <a:srgbClr val="2E2E2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Y</a:t>
            </a:r>
            <a:r>
              <a:rPr lang="en-US" sz="2400" b="0" i="0" dirty="0">
                <a:solidFill>
                  <a:srgbClr val="2E2E2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) and mediolateral (</a:t>
            </a:r>
            <a:r>
              <a:rPr lang="en-US" sz="2400" b="0" i="1" dirty="0">
                <a:solidFill>
                  <a:srgbClr val="2E2E2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F</a:t>
            </a:r>
            <a:r>
              <a:rPr lang="en-US" sz="2400" b="0" i="0" baseline="-25000" dirty="0">
                <a:solidFill>
                  <a:srgbClr val="2E2E2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Z</a:t>
            </a:r>
            <a:r>
              <a:rPr lang="en-US" sz="2400" b="0" i="0" dirty="0">
                <a:solidFill>
                  <a:srgbClr val="2E2E2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) components of the ground reaction force at one point in the single-support phase of the right leg. (When walking straight forward, the mediolateral component is normally very small resulting in little side-to-side movement of the body)</a:t>
            </a:r>
            <a:endParaRPr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ACD41E3-2021-3FC2-5DF5-41CF45208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5200" kern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Timeline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8F04998-185D-4982-DE93-9381642542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511485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2360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roup 141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43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190" name="Rectangle 149">
            <a:extLst>
              <a:ext uri="{FF2B5EF4-FFF2-40B4-BE49-F238E27FC236}">
                <a16:creationId xmlns:a16="http://schemas.microsoft.com/office/drawing/2014/main" id="{E58348C3-6249-4952-AA86-C63DB35EA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1" name="Group 151">
            <a:extLst>
              <a:ext uri="{FF2B5EF4-FFF2-40B4-BE49-F238E27FC236}">
                <a16:creationId xmlns:a16="http://schemas.microsoft.com/office/drawing/2014/main" id="{DE6174AD-DBB0-43E6-98C2-738DB3A15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59100" y="-4763"/>
            <a:ext cx="5014912" cy="6862763"/>
            <a:chOff x="2928938" y="-4763"/>
            <a:chExt cx="5014912" cy="6862763"/>
          </a:xfrm>
        </p:grpSpPr>
        <p:sp>
          <p:nvSpPr>
            <p:cNvPr id="153" name="Freeform 6">
              <a:extLst>
                <a:ext uri="{FF2B5EF4-FFF2-40B4-BE49-F238E27FC236}">
                  <a16:creationId xmlns:a16="http://schemas.microsoft.com/office/drawing/2014/main" id="{50A59800-3661-4778-9D8A-F816C85C4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Freeform 7">
              <a:extLst>
                <a:ext uri="{FF2B5EF4-FFF2-40B4-BE49-F238E27FC236}">
                  <a16:creationId xmlns:a16="http://schemas.microsoft.com/office/drawing/2014/main" id="{7A810977-C816-4698-B7E7-0E6BDED79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Freeform 9">
              <a:extLst>
                <a:ext uri="{FF2B5EF4-FFF2-40B4-BE49-F238E27FC236}">
                  <a16:creationId xmlns:a16="http://schemas.microsoft.com/office/drawing/2014/main" id="{181E4B1B-2437-4A14-8927-817FC7AED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Freeform 10">
              <a:extLst>
                <a:ext uri="{FF2B5EF4-FFF2-40B4-BE49-F238E27FC236}">
                  <a16:creationId xmlns:a16="http://schemas.microsoft.com/office/drawing/2014/main" id="{3F98AD26-9FF7-44EA-B876-9C857F8ED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Freeform 11">
              <a:extLst>
                <a:ext uri="{FF2B5EF4-FFF2-40B4-BE49-F238E27FC236}">
                  <a16:creationId xmlns:a16="http://schemas.microsoft.com/office/drawing/2014/main" id="{32EBB12A-A9CE-446F-9462-15DAC0D0F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Freeform 12">
              <a:extLst>
                <a:ext uri="{FF2B5EF4-FFF2-40B4-BE49-F238E27FC236}">
                  <a16:creationId xmlns:a16="http://schemas.microsoft.com/office/drawing/2014/main" id="{85925599-F99B-48E5-A384-76136C081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5448299" y="1380068"/>
            <a:ext cx="6054723" cy="2616199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algn="r">
              <a:buClr>
                <a:srgbClr val="FFFFFF"/>
              </a:buClr>
              <a:buSzPts val="6600"/>
            </a:pPr>
            <a:r>
              <a:rPr lang="en-US" sz="7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Progress</a:t>
            </a:r>
          </a:p>
        </p:txBody>
      </p:sp>
      <p:pic>
        <p:nvPicPr>
          <p:cNvPr id="192" name="Picture 137" descr="Arrows pointing towards light">
            <a:extLst>
              <a:ext uri="{FF2B5EF4-FFF2-40B4-BE49-F238E27FC236}">
                <a16:creationId xmlns:a16="http://schemas.microsoft.com/office/drawing/2014/main" id="{FA1D31AB-7CB2-FC0C-5BDD-214AB7A007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480" r="35490" b="-1"/>
          <a:stretch/>
        </p:blipFill>
        <p:spPr>
          <a:xfrm>
            <a:off x="20" y="10"/>
            <a:ext cx="5448280" cy="6857990"/>
          </a:xfrm>
          <a:custGeom>
            <a:avLst/>
            <a:gdLst/>
            <a:ahLst/>
            <a:cxnLst/>
            <a:rect l="l" t="t" r="r" b="b"/>
            <a:pathLst>
              <a:path w="5448300" h="6858000">
                <a:moveTo>
                  <a:pt x="0" y="0"/>
                </a:moveTo>
                <a:lnTo>
                  <a:pt x="3513666" y="0"/>
                </a:lnTo>
                <a:lnTo>
                  <a:pt x="2861733" y="2548466"/>
                </a:lnTo>
                <a:lnTo>
                  <a:pt x="5448300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060210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2249E-4DE0-7A25-DD40-0158063A6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Sensor Device &amp; Hub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007EC-5CA5-1A53-C22C-9AFEC708E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36619"/>
            <a:ext cx="10018713" cy="3654582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sensor device currently contains the following chips:</a:t>
            </a:r>
          </a:p>
          <a:p>
            <a:pPr lvl="1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Seeeduino nrf52840 Sense</a:t>
            </a:r>
          </a:p>
          <a:p>
            <a:pPr lvl="1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3-Axis Magnetometer (MMC5983MA)</a:t>
            </a:r>
          </a:p>
          <a:p>
            <a:pPr lvl="1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3-Axis High-g Accelerometer (H3LIS331DL)</a:t>
            </a:r>
          </a:p>
          <a:p>
            <a:pPr lvl="2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Low power 3D accelerometer with range of</a:t>
            </a:r>
            <a:r>
              <a:rPr lang="en-US" sz="1800" b="0" i="0" strike="noStrike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±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100</a:t>
            </a:r>
            <a:r>
              <a:rPr lang="en-US" sz="1800" b="0" i="0" strike="noStrike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/±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200</a:t>
            </a:r>
            <a:r>
              <a:rPr lang="en-US" sz="1800" b="0" i="0" strike="noStrike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/±400 g.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6-Axis IMU (LSM6DS3)</a:t>
            </a:r>
          </a:p>
          <a:p>
            <a:pPr lvl="2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3D accelerometer with range of </a:t>
            </a:r>
            <a:r>
              <a:rPr lang="en-US" sz="1800" b="0" i="0" strike="noStrike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±2/±4/±8/±16 g. The 3D gyroscope angular rate range of ±125/±250/±500/±1000/±2000/±4000 </a:t>
            </a:r>
            <a:r>
              <a:rPr lang="en-US" sz="1800" b="0" i="0" strike="noStrike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dps</a:t>
            </a:r>
            <a:r>
              <a:rPr lang="en-US" sz="1800" b="0" i="0" strike="noStrike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r>
              <a:rPr lang="en-US" sz="18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​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Bluetooth Low Energy (BLE) is being used to transmit the data packets from the sensor devices to the sensor hub using Adafruit’s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Bluefruit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library.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 addition that is being considered is adding Real-Time Clocks (RTC) so that the data can be organized by their precise times of collection.</a:t>
            </a:r>
          </a:p>
        </p:txBody>
      </p:sp>
    </p:spTree>
    <p:extLst>
      <p:ext uri="{BB962C8B-B14F-4D97-AF65-F5344CB8AC3E}">
        <p14:creationId xmlns:p14="http://schemas.microsoft.com/office/powerpoint/2010/main" val="1376828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3EE32-E0F3-A8F9-9C39-536E7B104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 Saving and Post 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AD0EC-0159-6C41-DFDA-659796922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5425" y="1801640"/>
            <a:ext cx="4915293" cy="4375323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Currently, the Sensor Hub receives data from the sensor devices and sends it through a COM port to a host computer to save the data as a local .csv file using a MATLAB script.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data from the .csv is read through a real-time data viewing software called “Kst”, where the .csv is then formatted and plotted to a real-time graph.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Post-processing will likely take place in MATLAB due to its extensive libraries of Sensor Fusion algorithms.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9D2A134-89FC-2EDC-AF2A-D5368ADE7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356" y="2122718"/>
            <a:ext cx="4194668" cy="29565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810B59-799F-BC4E-406F-356FB991B6F0}"/>
              </a:ext>
            </a:extLst>
          </p:cNvPr>
          <p:cNvSpPr txBox="1"/>
          <p:nvPr/>
        </p:nvSpPr>
        <p:spPr>
          <a:xfrm>
            <a:off x="7308356" y="5079312"/>
            <a:ext cx="419466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Image: Real-time plotting example using Kst</a:t>
            </a:r>
          </a:p>
        </p:txBody>
      </p:sp>
    </p:spTree>
    <p:extLst>
      <p:ext uri="{BB962C8B-B14F-4D97-AF65-F5344CB8AC3E}">
        <p14:creationId xmlns:p14="http://schemas.microsoft.com/office/powerpoint/2010/main" val="2492490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06B18-BB21-983B-D9FF-AE5488498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Battery Management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09D69-7B49-2434-4E70-732FE067C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For the sensor device to collect data wirelessly, it will need a rechargeable battery and a battery management system to allow repeated use.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Currently, data is being collected on all the power requirements of each device.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Power used at the maximum transmission range will be collected to better understand the maximum operating time.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sensor hub will not require any batteries or power systems since it will obtain power through the serial connection to the host computer.</a:t>
            </a:r>
          </a:p>
        </p:txBody>
      </p:sp>
    </p:spTree>
    <p:extLst>
      <p:ext uri="{BB962C8B-B14F-4D97-AF65-F5344CB8AC3E}">
        <p14:creationId xmlns:p14="http://schemas.microsoft.com/office/powerpoint/2010/main" val="264374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12D0F-64E5-7097-5419-6C64D1FBB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PCB Design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5B1B0D-7FB9-CF72-CE0E-BE964F8B0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While the Sensor Device is being finalized, the Eagle part files are being collected for specific chips used in the sensor device and sensor hub.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purpose of creating a PCB is to create a smaller form factor so that it may go on a horse’s hoof without its notice.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creation of a PCB will also allow better power optimization by reducing unnecessary features provided by other chips.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As of now the current iteration is too large to fit on the hooves of a horse without notice.</a:t>
            </a:r>
          </a:p>
        </p:txBody>
      </p:sp>
    </p:spTree>
    <p:extLst>
      <p:ext uri="{BB962C8B-B14F-4D97-AF65-F5344CB8AC3E}">
        <p14:creationId xmlns:p14="http://schemas.microsoft.com/office/powerpoint/2010/main" val="3160243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64599-130C-60E0-9480-8FCACB85A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Protective Shell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74F61-7613-CE32-C18B-BBA6CEABC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electronics will need some sort of case to protect the electronics from the elements without causing any interference on the BLE communications. A few design choices have been discussed:</a:t>
            </a:r>
          </a:p>
          <a:p>
            <a:pPr lvl="1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 custom 3D printed electronics enclosure made of ASA, which boasts chemical, UV, temperature, and heat resistance.</a:t>
            </a:r>
          </a:p>
          <a:p>
            <a:pPr lvl="1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White silicone to provide a water-tight interior for the electronics.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design will be created once the sensor hub has been fully completed.</a:t>
            </a:r>
          </a:p>
        </p:txBody>
      </p:sp>
    </p:spTree>
    <p:extLst>
      <p:ext uri="{BB962C8B-B14F-4D97-AF65-F5344CB8AC3E}">
        <p14:creationId xmlns:p14="http://schemas.microsoft.com/office/powerpoint/2010/main" val="2644113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B20344-DA38-3D8C-0BEC-23275BA5810A}"/>
              </a:ext>
            </a:extLst>
          </p:cNvPr>
          <p:cNvSpPr txBox="1"/>
          <p:nvPr/>
        </p:nvSpPr>
        <p:spPr>
          <a:xfrm>
            <a:off x="3719465" y="2921168"/>
            <a:ext cx="475306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dirty="0"/>
              <a:t>Questions</a:t>
            </a:r>
            <a:r>
              <a:rPr lang="en-US" sz="60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17539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ACD41E3-2021-3FC2-5DF5-41CF45208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5200" kern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Timeline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8F04998-185D-4982-DE93-9381642542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7593299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7741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17" descr="Laminitis: What You Should Know - Horse Racing News | Paulick Report"/>
          <p:cNvPicPr preferRelativeResize="0"/>
          <p:nvPr/>
        </p:nvPicPr>
        <p:blipFill rotWithShape="1">
          <a:blip r:embed="rId3">
            <a:alphaModFix amt="50000"/>
          </a:blip>
          <a:srcRect t="11551" r="-1" b="3522"/>
          <a:stretch/>
        </p:blipFill>
        <p:spPr>
          <a:xfrm>
            <a:off x="20" y="10"/>
            <a:ext cx="1218893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Calibri"/>
              <a:buNone/>
            </a:pPr>
            <a:r>
              <a:rPr lang="en-US" sz="6600" dirty="0">
                <a:solidFill>
                  <a:srgbClr val="FFFFFF"/>
                </a:solidFill>
              </a:rPr>
              <a:t>Laminitis Horse </a:t>
            </a:r>
            <a:endParaRPr dirty="0"/>
          </a:p>
        </p:txBody>
      </p:sp>
      <p:sp>
        <p:nvSpPr>
          <p:cNvPr id="114" name="Google Shape;114;p17"/>
          <p:cNvSpPr txBox="1">
            <a:spLocks noGrp="1"/>
          </p:cNvSpPr>
          <p:nvPr>
            <p:ph idx="1"/>
          </p:nvPr>
        </p:nvSpPr>
        <p:spPr>
          <a:xfrm>
            <a:off x="1527048" y="5307956"/>
            <a:ext cx="9144000" cy="827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DC1C6"/>
              </a:buClr>
              <a:buSzPts val="1600"/>
              <a:buNone/>
            </a:pPr>
            <a:r>
              <a:rPr lang="en-US" sz="1600" b="0" i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Laminitis is commonly divided into three phases: mild, moderate, and severe. 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T</a:t>
            </a:r>
            <a:r>
              <a:rPr lang="en-US" sz="1600" b="0" i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he hoof of a horse with laminitis shows displacement of the coffin bone</a:t>
            </a:r>
            <a:r>
              <a:rPr lang="en-US" sz="2400" b="0" i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sz="2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3974206" y="4368623"/>
            <a:ext cx="4243589" cy="18288"/>
          </a:xfrm>
          <a:custGeom>
            <a:avLst/>
            <a:gdLst/>
            <a:ahLst/>
            <a:cxnLst/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4901"/>
            </a:srgbClr>
          </a:solidFill>
          <a:ln w="44450" cap="rnd" cmpd="sng">
            <a:solidFill>
              <a:srgbClr val="FFFFFF">
                <a:alpha val="74901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400"/>
              <a:buFont typeface="Rubik"/>
              <a:buNone/>
            </a:pPr>
            <a:r>
              <a:rPr lang="en-US" b="0" i="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Signs of acute laminitis: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434343"/>
              </a:buClr>
              <a:buSzPts val="2800"/>
            </a:pPr>
            <a:r>
              <a:rPr lang="en-US" sz="2400" u="sng" dirty="0">
                <a:solidFill>
                  <a:schemeClr val="tx1"/>
                </a:solidFill>
                <a:latin typeface="Roboto"/>
                <a:ea typeface="Rubik"/>
              </a:rPr>
              <a:t>A "sawhorse" stance in which the horse will rock back on its haunches and place its front feet stretched out in front of them to alleviate pressure on the toes.</a:t>
            </a:r>
            <a:endParaRPr lang="en-US" sz="2400" u="sng" dirty="0">
              <a:solidFill>
                <a:schemeClr val="tx1"/>
              </a:solidFill>
              <a:latin typeface="Roboto"/>
              <a:ea typeface="Rubik"/>
              <a:cs typeface="Rubik"/>
            </a:endParaRPr>
          </a:p>
          <a:p>
            <a:pPr marL="228600" lvl="0" indent="-22860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400" b="0" i="0" u="sng" dirty="0">
                <a:solidFill>
                  <a:schemeClr val="tx1"/>
                </a:solidFill>
                <a:latin typeface="Roboto"/>
                <a:ea typeface="Rubik"/>
                <a:cs typeface="Rubik"/>
                <a:sym typeface="Rubik"/>
              </a:rPr>
              <a:t>Shifting lameness when standing and lameness when the horse is turned in a circle.</a:t>
            </a:r>
            <a:endParaRPr lang="en-US" sz="2400" u="sng" dirty="0">
              <a:solidFill>
                <a:schemeClr val="tx1"/>
              </a:solidFill>
              <a:latin typeface="Roboto"/>
              <a:ea typeface="Rubik"/>
            </a:endParaRPr>
          </a:p>
          <a:p>
            <a:pPr marL="228600" lvl="0" indent="-22860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400" b="0" i="0" dirty="0">
                <a:solidFill>
                  <a:schemeClr val="tx1"/>
                </a:solidFill>
                <a:latin typeface="Roboto"/>
                <a:ea typeface="Rubik"/>
                <a:cs typeface="Rubik"/>
                <a:sym typeface="Rubik"/>
              </a:rPr>
              <a:t>Heat in the foot and increased digital pulses (palpable on either side of the sesamoid bones at the level of the fetlock).</a:t>
            </a:r>
            <a:endParaRPr sz="2400" dirty="0">
              <a:solidFill>
                <a:schemeClr val="tx1"/>
              </a:solidFill>
              <a:latin typeface="Roboto"/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400" b="0" i="0" dirty="0">
                <a:solidFill>
                  <a:schemeClr val="tx1"/>
                </a:solidFill>
                <a:latin typeface="Roboto"/>
                <a:ea typeface="Rubik"/>
                <a:cs typeface="Rubik"/>
                <a:sym typeface="Rubik"/>
              </a:rPr>
              <a:t>Pain in the toe region when pressure is applied.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400" b="0" i="0" u="sng" dirty="0">
                <a:solidFill>
                  <a:schemeClr val="tx1"/>
                </a:solidFill>
                <a:latin typeface="Roboto"/>
                <a:ea typeface="Rubik"/>
                <a:cs typeface="Rubik"/>
                <a:sym typeface="Rubik"/>
              </a:rPr>
              <a:t>Reluctance to walk and a very stiff/hesitant gait.</a:t>
            </a:r>
            <a:endParaRPr sz="2400" dirty="0">
              <a:solidFill>
                <a:schemeClr val="tx1"/>
              </a:solidFill>
              <a:latin typeface="Roboto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endParaRPr lang="en-US" u="sng" dirty="0">
              <a:solidFill>
                <a:srgbClr val="434343"/>
              </a:solidFill>
              <a:latin typeface="Rubik"/>
              <a:cs typeface="Rubik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Horse with laminitis</a:t>
            </a: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1008184" y="1115968"/>
            <a:ext cx="10175630" cy="1625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indent="0" algn="ctr">
              <a:spcBef>
                <a:spcPts val="0"/>
              </a:spcBef>
              <a:buSzPts val="2000"/>
              <a:buNone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Obel grading system is a simple descriptive scale developed to evaluate equine lameness; it is the most widely accepted method for describing the severity of laminitis by equine practitioners . The clinical assessment of the Obel grade includes the observation of the horse walking and trotting in a straight line on a hard surface, away from and towards the assessor. </a:t>
            </a:r>
            <a:endParaRPr sz="3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 t="3366"/>
          <a:stretch/>
        </p:blipFill>
        <p:spPr>
          <a:xfrm>
            <a:off x="1663347" y="2915862"/>
            <a:ext cx="8862257" cy="3768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5"/>
          <p:cNvSpPr txBox="1">
            <a:spLocks noGrp="1"/>
          </p:cNvSpPr>
          <p:nvPr>
            <p:ph type="title"/>
          </p:nvPr>
        </p:nvSpPr>
        <p:spPr>
          <a:xfrm>
            <a:off x="443620" y="639193"/>
            <a:ext cx="3887588" cy="3573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Calibri"/>
              <a:buNone/>
            </a:pPr>
            <a:r>
              <a:rPr lang="en-US" sz="56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“Sawhorse” Stands  </a:t>
            </a: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78" name="Google Shape;178;p25"/>
          <p:cNvSpPr/>
          <p:nvPr/>
        </p:nvSpPr>
        <p:spPr>
          <a:xfrm>
            <a:off x="643278" y="4409267"/>
            <a:ext cx="3255095" cy="18288"/>
          </a:xfrm>
          <a:custGeom>
            <a:avLst/>
            <a:gdLst/>
            <a:ahLst/>
            <a:cxnLst/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Google Shape;179;p25" descr="A Medication for Laminitis | Horse Journals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669107" y="640080"/>
            <a:ext cx="7184994" cy="5550408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5"/>
          <p:cNvSpPr txBox="1"/>
          <p:nvPr/>
        </p:nvSpPr>
        <p:spPr>
          <a:xfrm>
            <a:off x="756745" y="4808483"/>
            <a:ext cx="314162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The weight is shift to the heel</a:t>
            </a: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0"/>
          <p:cNvSpPr txBox="1"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Lameness horse</a:t>
            </a: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36" name="Google Shape;136;p20"/>
          <p:cNvSpPr/>
          <p:nvPr/>
        </p:nvSpPr>
        <p:spPr>
          <a:xfrm>
            <a:off x="643278" y="2573756"/>
            <a:ext cx="3255095" cy="18288"/>
          </a:xfrm>
          <a:custGeom>
            <a:avLst/>
            <a:gdLst/>
            <a:ahLst/>
            <a:cxnLst/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0"/>
          <p:cNvSpPr txBox="1">
            <a:spLocks noGrp="1"/>
          </p:cNvSpPr>
          <p:nvPr>
            <p:ph type="body" idx="1"/>
          </p:nvPr>
        </p:nvSpPr>
        <p:spPr>
          <a:xfrm>
            <a:off x="630936" y="2807208"/>
            <a:ext cx="4531614" cy="3410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400" b="0" i="0" dirty="0">
                <a:solidFill>
                  <a:schemeClr val="tx1"/>
                </a:solidFill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Lameness</a:t>
            </a:r>
            <a:r>
              <a:rPr lang="en-US" sz="2400" b="0" i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can be described as an abnormal walk, usually noted by an asymmetry in movement. </a:t>
            </a:r>
            <a:endParaRPr sz="2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400"/>
              <a:buChar char="•"/>
            </a:pPr>
            <a:r>
              <a:rPr lang="en-US" sz="2400" b="0" i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ubik"/>
              </a:rPr>
              <a:t>significant difference, the limb exhibiting the </a:t>
            </a:r>
            <a:r>
              <a:rPr lang="en-US" sz="2400" b="0" i="0" dirty="0">
                <a:solidFill>
                  <a:schemeClr val="tx1"/>
                </a:solidFill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ubik"/>
              </a:rPr>
              <a:t>lower ground reactive force</a:t>
            </a:r>
            <a:endParaRPr sz="2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 b="0" i="0" dirty="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 dirty="0"/>
          </a:p>
        </p:txBody>
      </p:sp>
      <p:pic>
        <p:nvPicPr>
          <p:cNvPr id="138" name="Google Shape;138;p20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798324" y="640080"/>
            <a:ext cx="4615663" cy="5577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/>
          <p:nvPr/>
        </p:nvSpPr>
        <p:spPr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1"/>
          <p:cNvSpPr txBox="1"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</a:pPr>
            <a:r>
              <a:rPr lang="en-US" sz="5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Low Ground Reactive force</a:t>
            </a: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145" name="Google Shape;145;p21"/>
          <p:cNvCxnSpPr/>
          <p:nvPr/>
        </p:nvCxnSpPr>
        <p:spPr>
          <a:xfrm>
            <a:off x="2230078" y="1522292"/>
            <a:ext cx="7772400" cy="0"/>
          </a:xfrm>
          <a:prstGeom prst="straightConnector1">
            <a:avLst/>
          </a:prstGeom>
          <a:noFill/>
          <a:ln w="22225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46" name="Google Shape;146;p21" descr="Diagram&#10;&#10;Description automatically generated with medium confidence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284983" y="2426818"/>
            <a:ext cx="1549084" cy="39976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Google Shape;147;p21"/>
          <p:cNvCxnSpPr/>
          <p:nvPr/>
        </p:nvCxnSpPr>
        <p:spPr>
          <a:xfrm>
            <a:off x="6116278" y="2596836"/>
            <a:ext cx="0" cy="3657600"/>
          </a:xfrm>
          <a:prstGeom prst="straightConnector1">
            <a:avLst/>
          </a:prstGeom>
          <a:noFill/>
          <a:ln w="101600" cap="flat" cmpd="dbl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48" name="Google Shape;148;p21" descr="Diagram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11081" y="2426818"/>
            <a:ext cx="3123901" cy="3997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/>
          <p:nvPr/>
        </p:nvSpPr>
        <p:spPr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2"/>
          <p:cNvSpPr txBox="1"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</a:pPr>
            <a:r>
              <a:rPr lang="en-US" sz="54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Horse Gait </a:t>
            </a: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155" name="Google Shape;155;p22"/>
          <p:cNvCxnSpPr/>
          <p:nvPr/>
        </p:nvCxnSpPr>
        <p:spPr>
          <a:xfrm>
            <a:off x="2230078" y="1522292"/>
            <a:ext cx="7772400" cy="0"/>
          </a:xfrm>
          <a:prstGeom prst="straightConnector1">
            <a:avLst/>
          </a:prstGeom>
          <a:noFill/>
          <a:ln w="22225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56" name="Google Shape;156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644" y="2992723"/>
            <a:ext cx="5455917" cy="3041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6445073" y="2925260"/>
            <a:ext cx="5455917" cy="3000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A horse walking on a box&#10;&#10;Description automatically generated">
            <a:extLst>
              <a:ext uri="{FF2B5EF4-FFF2-40B4-BE49-F238E27FC236}">
                <a16:creationId xmlns:a16="http://schemas.microsoft.com/office/drawing/2014/main" id="{18B89BAE-A745-DBFB-0630-5D0B38E139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2785" y="3939988"/>
            <a:ext cx="2743200" cy="1537563"/>
          </a:xfrm>
          <a:prstGeom prst="rect">
            <a:avLst/>
          </a:prstGeom>
        </p:spPr>
      </p:pic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b60c6cf-93f4-4840-ad90-835d812e6d7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B0306B8129E84FBD26CD9262AC6FCD" ma:contentTypeVersion="11" ma:contentTypeDescription="Create a new document." ma:contentTypeScope="" ma:versionID="06ea2d465bc666608585953e464f4e37">
  <xsd:schema xmlns:xsd="http://www.w3.org/2001/XMLSchema" xmlns:xs="http://www.w3.org/2001/XMLSchema" xmlns:p="http://schemas.microsoft.com/office/2006/metadata/properties" xmlns:ns3="bb60c6cf-93f4-4840-ad90-835d812e6d73" xmlns:ns4="c849d328-2e61-4ad1-bc51-e3f05a1dc809" targetNamespace="http://schemas.microsoft.com/office/2006/metadata/properties" ma:root="true" ma:fieldsID="2a0d57ac93c52f6616c7337bd69aaf19" ns3:_="" ns4:_="">
    <xsd:import namespace="bb60c6cf-93f4-4840-ad90-835d812e6d73"/>
    <xsd:import namespace="c849d328-2e61-4ad1-bc51-e3f05a1dc80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60c6cf-93f4-4840-ad90-835d812e6d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49d328-2e61-4ad1-bc51-e3f05a1dc80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85C32B9-A165-49D9-9AD5-7EA865EC75EB}">
  <ds:schemaRefs>
    <ds:schemaRef ds:uri="http://purl.org/dc/elements/1.1/"/>
    <ds:schemaRef ds:uri="http://schemas.microsoft.com/office/infopath/2007/PartnerControls"/>
    <ds:schemaRef ds:uri="c849d328-2e61-4ad1-bc51-e3f05a1dc809"/>
    <ds:schemaRef ds:uri="bb60c6cf-93f4-4840-ad90-835d812e6d73"/>
    <ds:schemaRef ds:uri="http://purl.org/dc/terms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AA39EEF-6D6C-4784-ABA1-35599DB955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60c6cf-93f4-4840-ad90-835d812e6d73"/>
    <ds:schemaRef ds:uri="c849d328-2e61-4ad1-bc51-e3f05a1dc80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24995D9-5132-456F-9CEB-D0E7151FCB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856</Words>
  <Application>Microsoft Office PowerPoint</Application>
  <PresentationFormat>Widescreen</PresentationFormat>
  <Paragraphs>74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Calibri</vt:lpstr>
      <vt:lpstr>Rubik</vt:lpstr>
      <vt:lpstr>Roboto</vt:lpstr>
      <vt:lpstr>Corbel</vt:lpstr>
      <vt:lpstr>Arial</vt:lpstr>
      <vt:lpstr>Office Theme</vt:lpstr>
      <vt:lpstr>Parallax</vt:lpstr>
      <vt:lpstr>Hoof IMU</vt:lpstr>
      <vt:lpstr>Timeline</vt:lpstr>
      <vt:lpstr>Laminitis Horse </vt:lpstr>
      <vt:lpstr>Signs of acute laminitis:</vt:lpstr>
      <vt:lpstr>Horse with laminitis</vt:lpstr>
      <vt:lpstr>“Sawhorse” Stands  </vt:lpstr>
      <vt:lpstr>Lameness horse</vt:lpstr>
      <vt:lpstr>Low Ground Reactive force</vt:lpstr>
      <vt:lpstr>Horse Gait </vt:lpstr>
      <vt:lpstr>Horse Gait Cont.</vt:lpstr>
      <vt:lpstr>Timeline</vt:lpstr>
      <vt:lpstr>Progress</vt:lpstr>
      <vt:lpstr>Sensor Device &amp; Hub</vt:lpstr>
      <vt:lpstr>Data Saving and Post Processing</vt:lpstr>
      <vt:lpstr>Battery Management System</vt:lpstr>
      <vt:lpstr>PCB Design</vt:lpstr>
      <vt:lpstr>Protective Shell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Define project outputs</dc:title>
  <dc:creator>Kyle</dc:creator>
  <cp:lastModifiedBy>Kyle G</cp:lastModifiedBy>
  <cp:revision>81</cp:revision>
  <dcterms:modified xsi:type="dcterms:W3CDTF">2023-09-05T08:32:47Z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0x01010078B0306B8129E84FBD26CD9262AC6FCD</vt:lpwstr>
  </property>
</Properties>
</file>