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  <p:sldMasterId id="2147483663" r:id="rId5"/>
  </p:sldMasterIdLst>
  <p:notesMasterIdLst>
    <p:notesMasterId r:id="rId24"/>
  </p:notesMasterIdLst>
  <p:sldIdLst>
    <p:sldId id="256" r:id="rId6"/>
    <p:sldId id="274" r:id="rId7"/>
    <p:sldId id="257" r:id="rId8"/>
    <p:sldId id="258" r:id="rId9"/>
    <p:sldId id="259" r:id="rId10"/>
    <p:sldId id="265" r:id="rId11"/>
    <p:sldId id="260" r:id="rId12"/>
    <p:sldId id="261" r:id="rId13"/>
    <p:sldId id="262" r:id="rId14"/>
    <p:sldId id="264" r:id="rId15"/>
    <p:sldId id="272" r:id="rId16"/>
    <p:sldId id="276" r:id="rId17"/>
    <p:sldId id="273" r:id="rId18"/>
    <p:sldId id="278" r:id="rId19"/>
    <p:sldId id="277" r:id="rId20"/>
    <p:sldId id="280" r:id="rId21"/>
    <p:sldId id="281" r:id="rId22"/>
    <p:sldId id="282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rbel" panose="020B0503020204020204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ubik" panose="020B0604020202020204" charset="-79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6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0D049-8802-4846-889F-ADBF94D61912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783C64D3-24A1-43FE-A9F4-746555DF778A}">
      <dgm:prSet phldrT="[Text]"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Define outcomes</a:t>
          </a:r>
        </a:p>
      </dgm:t>
    </dgm:pt>
    <dgm:pt modelId="{FE58CB86-DCD2-4FFC-8D75-6529B5AB0D60}" type="parTrans" cxnId="{6D443035-EE07-4209-A680-9150C5D5BCA0}">
      <dgm:prSet/>
      <dgm:spPr/>
      <dgm:t>
        <a:bodyPr/>
        <a:lstStyle/>
        <a:p>
          <a:endParaRPr lang="en-US"/>
        </a:p>
      </dgm:t>
    </dgm:pt>
    <dgm:pt modelId="{159D3EE0-64DC-4AE7-A4FB-805B291224D5}" type="sibTrans" cxnId="{6D443035-EE07-4209-A680-9150C5D5BCA0}">
      <dgm:prSet/>
      <dgm:spPr/>
      <dgm:t>
        <a:bodyPr/>
        <a:lstStyle/>
        <a:p>
          <a:endParaRPr lang="en-US"/>
        </a:p>
      </dgm:t>
    </dgm:pt>
    <dgm:pt modelId="{E2888821-2009-45FE-B331-B16D88AF01D8}">
      <dgm:prSet phldrT="[Text]"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Order components</a:t>
          </a:r>
        </a:p>
      </dgm:t>
    </dgm:pt>
    <dgm:pt modelId="{5550A8F0-CF09-4821-B40D-1B10FDBAA1A8}" type="parTrans" cxnId="{2B3C6143-33C6-4363-B889-03D744415DD5}">
      <dgm:prSet/>
      <dgm:spPr/>
      <dgm:t>
        <a:bodyPr/>
        <a:lstStyle/>
        <a:p>
          <a:endParaRPr lang="en-US"/>
        </a:p>
      </dgm:t>
    </dgm:pt>
    <dgm:pt modelId="{1C5B1115-A883-4370-9F9C-6065D9B5108A}" type="sibTrans" cxnId="{2B3C6143-33C6-4363-B889-03D744415DD5}">
      <dgm:prSet/>
      <dgm:spPr/>
      <dgm:t>
        <a:bodyPr/>
        <a:lstStyle/>
        <a:p>
          <a:endParaRPr lang="en-US"/>
        </a:p>
      </dgm:t>
    </dgm:pt>
    <dgm:pt modelId="{B7D40708-3946-419C-8E2E-5E700478D89F}">
      <dgm:prSet phldrT="[Text]"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Sensor Hub</a:t>
          </a:r>
        </a:p>
      </dgm:t>
    </dgm:pt>
    <dgm:pt modelId="{84DF8125-CDC1-4D28-9A9A-9DC8039144DB}" type="parTrans" cxnId="{EA0FE022-F2AC-4FF0-B38C-FE9DD4272FBC}">
      <dgm:prSet/>
      <dgm:spPr/>
      <dgm:t>
        <a:bodyPr/>
        <a:lstStyle/>
        <a:p>
          <a:endParaRPr lang="en-US"/>
        </a:p>
      </dgm:t>
    </dgm:pt>
    <dgm:pt modelId="{0961F63D-27A2-4849-A27F-F95713D3EF0C}" type="sibTrans" cxnId="{EA0FE022-F2AC-4FF0-B38C-FE9DD4272FBC}">
      <dgm:prSet/>
      <dgm:spPr/>
      <dgm:t>
        <a:bodyPr/>
        <a:lstStyle/>
        <a:p>
          <a:endParaRPr lang="en-US"/>
        </a:p>
      </dgm:t>
    </dgm:pt>
    <dgm:pt modelId="{24DF99BD-C93E-4749-805F-AED0C5D9F206}">
      <dgm:prSet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Battery management system</a:t>
          </a:r>
        </a:p>
      </dgm:t>
    </dgm:pt>
    <dgm:pt modelId="{1FF14F78-4B73-4D0F-9E46-C52135896F83}" type="parTrans" cxnId="{5D2951C4-AA01-404F-BC71-6A0AABCA4740}">
      <dgm:prSet/>
      <dgm:spPr/>
      <dgm:t>
        <a:bodyPr/>
        <a:lstStyle/>
        <a:p>
          <a:endParaRPr lang="en-US"/>
        </a:p>
      </dgm:t>
    </dgm:pt>
    <dgm:pt modelId="{75916F83-3016-4C12-A256-CBCEAECC00CF}" type="sibTrans" cxnId="{5D2951C4-AA01-404F-BC71-6A0AABCA4740}">
      <dgm:prSet/>
      <dgm:spPr/>
      <dgm:t>
        <a:bodyPr/>
        <a:lstStyle/>
        <a:p>
          <a:endParaRPr lang="en-US"/>
        </a:p>
      </dgm:t>
    </dgm:pt>
    <dgm:pt modelId="{E8C7A9CA-540B-452B-8D47-61B3E8DB5070}">
      <dgm:prSet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Create a PCB </a:t>
          </a:r>
        </a:p>
      </dgm:t>
    </dgm:pt>
    <dgm:pt modelId="{68CAF001-C474-4D17-8AC2-302D57F19832}" type="parTrans" cxnId="{E350A9A1-788B-4548-99E6-182E2AEECD82}">
      <dgm:prSet/>
      <dgm:spPr/>
      <dgm:t>
        <a:bodyPr/>
        <a:lstStyle/>
        <a:p>
          <a:endParaRPr lang="en-US"/>
        </a:p>
      </dgm:t>
    </dgm:pt>
    <dgm:pt modelId="{2C6A3CE4-E827-43F4-8373-E43084A141BE}" type="sibTrans" cxnId="{E350A9A1-788B-4548-99E6-182E2AEECD82}">
      <dgm:prSet/>
      <dgm:spPr/>
      <dgm:t>
        <a:bodyPr/>
        <a:lstStyle/>
        <a:p>
          <a:endParaRPr lang="en-US"/>
        </a:p>
      </dgm:t>
    </dgm:pt>
    <dgm:pt modelId="{0C60F269-CFF7-44BC-8BA9-DBF235A74A40}">
      <dgm:prSet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Visualization of Data</a:t>
          </a:r>
        </a:p>
      </dgm:t>
    </dgm:pt>
    <dgm:pt modelId="{7AC2AF81-8CFD-4E2B-BC18-9A3E302CD87F}" type="parTrans" cxnId="{34FC8E7E-BC75-4242-83C1-13720A158E9D}">
      <dgm:prSet/>
      <dgm:spPr/>
      <dgm:t>
        <a:bodyPr/>
        <a:lstStyle/>
        <a:p>
          <a:endParaRPr lang="en-US"/>
        </a:p>
      </dgm:t>
    </dgm:pt>
    <dgm:pt modelId="{16EFEFA1-B7D5-4B74-80EC-A658BA8D04AA}" type="sibTrans" cxnId="{34FC8E7E-BC75-4242-83C1-13720A158E9D}">
      <dgm:prSet/>
      <dgm:spPr/>
      <dgm:t>
        <a:bodyPr/>
        <a:lstStyle/>
        <a:p>
          <a:endParaRPr lang="en-US"/>
        </a:p>
      </dgm:t>
    </dgm:pt>
    <dgm:pt modelId="{B1B7DA94-E9A7-40E0-ABAA-81225BBB3AA5}">
      <dgm:prSet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Protective shell</a:t>
          </a:r>
        </a:p>
      </dgm:t>
    </dgm:pt>
    <dgm:pt modelId="{9D5D8E40-2641-4CB0-8E10-78B2CAE63814}" type="parTrans" cxnId="{E79E1386-8F32-41E3-BF16-67FFCC6274FB}">
      <dgm:prSet/>
      <dgm:spPr/>
      <dgm:t>
        <a:bodyPr/>
        <a:lstStyle/>
        <a:p>
          <a:endParaRPr lang="en-US"/>
        </a:p>
      </dgm:t>
    </dgm:pt>
    <dgm:pt modelId="{C56F12F2-76DC-41DC-8288-7E11DD56ACD5}" type="sibTrans" cxnId="{E79E1386-8F32-41E3-BF16-67FFCC6274FB}">
      <dgm:prSet/>
      <dgm:spPr/>
      <dgm:t>
        <a:bodyPr/>
        <a:lstStyle/>
        <a:p>
          <a:endParaRPr lang="en-US"/>
        </a:p>
      </dgm:t>
    </dgm:pt>
    <dgm:pt modelId="{B6328FAB-2D94-4D18-B63E-C78B0A119534}" type="pres">
      <dgm:prSet presAssocID="{B9A0D049-8802-4846-889F-ADBF94D61912}" presName="CompostProcess" presStyleCnt="0">
        <dgm:presLayoutVars>
          <dgm:dir/>
          <dgm:resizeHandles val="exact"/>
        </dgm:presLayoutVars>
      </dgm:prSet>
      <dgm:spPr/>
    </dgm:pt>
    <dgm:pt modelId="{E83B26F7-5526-4A8E-90E7-3E3002C7659C}" type="pres">
      <dgm:prSet presAssocID="{B9A0D049-8802-4846-889F-ADBF94D61912}" presName="arrow" presStyleLbl="bgShp" presStyleIdx="0" presStyleCnt="1"/>
      <dgm:spPr/>
    </dgm:pt>
    <dgm:pt modelId="{B7682BB9-2E1D-4C67-9A35-96B55DEF64A2}" type="pres">
      <dgm:prSet presAssocID="{B9A0D049-8802-4846-889F-ADBF94D61912}" presName="linearProcess" presStyleCnt="0"/>
      <dgm:spPr/>
    </dgm:pt>
    <dgm:pt modelId="{5F1AA9AB-6351-48EA-A1F2-B4A795171E13}" type="pres">
      <dgm:prSet presAssocID="{783C64D3-24A1-43FE-A9F4-746555DF778A}" presName="textNode" presStyleLbl="node1" presStyleIdx="0" presStyleCnt="7">
        <dgm:presLayoutVars>
          <dgm:bulletEnabled val="1"/>
        </dgm:presLayoutVars>
      </dgm:prSet>
      <dgm:spPr/>
    </dgm:pt>
    <dgm:pt modelId="{20D81E30-C4E0-49A7-8CD4-55D3DF917725}" type="pres">
      <dgm:prSet presAssocID="{159D3EE0-64DC-4AE7-A4FB-805B291224D5}" presName="sibTrans" presStyleCnt="0"/>
      <dgm:spPr/>
    </dgm:pt>
    <dgm:pt modelId="{BBDE316D-DF03-4514-85A8-27763356CF43}" type="pres">
      <dgm:prSet presAssocID="{E2888821-2009-45FE-B331-B16D88AF01D8}" presName="textNode" presStyleLbl="node1" presStyleIdx="1" presStyleCnt="7">
        <dgm:presLayoutVars>
          <dgm:bulletEnabled val="1"/>
        </dgm:presLayoutVars>
      </dgm:prSet>
      <dgm:spPr/>
    </dgm:pt>
    <dgm:pt modelId="{08C7CD7D-A97E-4212-AA97-239CDCA01CBA}" type="pres">
      <dgm:prSet presAssocID="{1C5B1115-A883-4370-9F9C-6065D9B5108A}" presName="sibTrans" presStyleCnt="0"/>
      <dgm:spPr/>
    </dgm:pt>
    <dgm:pt modelId="{8AE5D41F-6129-4533-B841-DFE8308352AB}" type="pres">
      <dgm:prSet presAssocID="{B7D40708-3946-419C-8E2E-5E700478D89F}" presName="textNode" presStyleLbl="node1" presStyleIdx="2" presStyleCnt="7">
        <dgm:presLayoutVars>
          <dgm:bulletEnabled val="1"/>
        </dgm:presLayoutVars>
      </dgm:prSet>
      <dgm:spPr/>
    </dgm:pt>
    <dgm:pt modelId="{18CB9B4E-8890-45C3-B510-0483B3CE1536}" type="pres">
      <dgm:prSet presAssocID="{0961F63D-27A2-4849-A27F-F95713D3EF0C}" presName="sibTrans" presStyleCnt="0"/>
      <dgm:spPr/>
    </dgm:pt>
    <dgm:pt modelId="{E15C5495-189B-4C19-A74E-6834CC4E2AF6}" type="pres">
      <dgm:prSet presAssocID="{24DF99BD-C93E-4749-805F-AED0C5D9F206}" presName="textNode" presStyleLbl="node1" presStyleIdx="3" presStyleCnt="7">
        <dgm:presLayoutVars>
          <dgm:bulletEnabled val="1"/>
        </dgm:presLayoutVars>
      </dgm:prSet>
      <dgm:spPr/>
    </dgm:pt>
    <dgm:pt modelId="{05C7D501-B9F1-42BD-AC86-5BE2AD257EA7}" type="pres">
      <dgm:prSet presAssocID="{75916F83-3016-4C12-A256-CBCEAECC00CF}" presName="sibTrans" presStyleCnt="0"/>
      <dgm:spPr/>
    </dgm:pt>
    <dgm:pt modelId="{42CB4BCB-A71B-4D5D-BA66-F23654698DA2}" type="pres">
      <dgm:prSet presAssocID="{E8C7A9CA-540B-452B-8D47-61B3E8DB5070}" presName="textNode" presStyleLbl="node1" presStyleIdx="4" presStyleCnt="7">
        <dgm:presLayoutVars>
          <dgm:bulletEnabled val="1"/>
        </dgm:presLayoutVars>
      </dgm:prSet>
      <dgm:spPr/>
    </dgm:pt>
    <dgm:pt modelId="{448D4094-26A2-4740-8952-7E0E0CC43077}" type="pres">
      <dgm:prSet presAssocID="{2C6A3CE4-E827-43F4-8373-E43084A141BE}" presName="sibTrans" presStyleCnt="0"/>
      <dgm:spPr/>
    </dgm:pt>
    <dgm:pt modelId="{2F1B1228-CDCC-4D6C-9F45-1F26AB066638}" type="pres">
      <dgm:prSet presAssocID="{B1B7DA94-E9A7-40E0-ABAA-81225BBB3AA5}" presName="textNode" presStyleLbl="node1" presStyleIdx="5" presStyleCnt="7">
        <dgm:presLayoutVars>
          <dgm:bulletEnabled val="1"/>
        </dgm:presLayoutVars>
      </dgm:prSet>
      <dgm:spPr/>
    </dgm:pt>
    <dgm:pt modelId="{5177A30B-379E-4562-A8DB-103443017A05}" type="pres">
      <dgm:prSet presAssocID="{C56F12F2-76DC-41DC-8288-7E11DD56ACD5}" presName="sibTrans" presStyleCnt="0"/>
      <dgm:spPr/>
    </dgm:pt>
    <dgm:pt modelId="{63562725-6F34-46DD-88C1-E59ABB1CDC63}" type="pres">
      <dgm:prSet presAssocID="{0C60F269-CFF7-44BC-8BA9-DBF235A74A40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FD5C2A04-E7A6-43C5-8A6D-B0B23AFECA58}" type="presOf" srcId="{24DF99BD-C93E-4749-805F-AED0C5D9F206}" destId="{E15C5495-189B-4C19-A74E-6834CC4E2AF6}" srcOrd="0" destOrd="0" presId="urn:microsoft.com/office/officeart/2005/8/layout/hProcess9"/>
    <dgm:cxn modelId="{EA0FE022-F2AC-4FF0-B38C-FE9DD4272FBC}" srcId="{B9A0D049-8802-4846-889F-ADBF94D61912}" destId="{B7D40708-3946-419C-8E2E-5E700478D89F}" srcOrd="2" destOrd="0" parTransId="{84DF8125-CDC1-4D28-9A9A-9DC8039144DB}" sibTransId="{0961F63D-27A2-4849-A27F-F95713D3EF0C}"/>
    <dgm:cxn modelId="{6D443035-EE07-4209-A680-9150C5D5BCA0}" srcId="{B9A0D049-8802-4846-889F-ADBF94D61912}" destId="{783C64D3-24A1-43FE-A9F4-746555DF778A}" srcOrd="0" destOrd="0" parTransId="{FE58CB86-DCD2-4FFC-8D75-6529B5AB0D60}" sibTransId="{159D3EE0-64DC-4AE7-A4FB-805B291224D5}"/>
    <dgm:cxn modelId="{76162437-A96F-4BBC-B317-6952F2B9A8DD}" type="presOf" srcId="{E8C7A9CA-540B-452B-8D47-61B3E8DB5070}" destId="{42CB4BCB-A71B-4D5D-BA66-F23654698DA2}" srcOrd="0" destOrd="0" presId="urn:microsoft.com/office/officeart/2005/8/layout/hProcess9"/>
    <dgm:cxn modelId="{B59B7F3A-284F-4B64-8F41-16544207230A}" type="presOf" srcId="{783C64D3-24A1-43FE-A9F4-746555DF778A}" destId="{5F1AA9AB-6351-48EA-A1F2-B4A795171E13}" srcOrd="0" destOrd="0" presId="urn:microsoft.com/office/officeart/2005/8/layout/hProcess9"/>
    <dgm:cxn modelId="{5CC6673F-C1E1-4DC6-AACE-1EA3FFA1B7EE}" type="presOf" srcId="{B1B7DA94-E9A7-40E0-ABAA-81225BBB3AA5}" destId="{2F1B1228-CDCC-4D6C-9F45-1F26AB066638}" srcOrd="0" destOrd="0" presId="urn:microsoft.com/office/officeart/2005/8/layout/hProcess9"/>
    <dgm:cxn modelId="{2B3C6143-33C6-4363-B889-03D744415DD5}" srcId="{B9A0D049-8802-4846-889F-ADBF94D61912}" destId="{E2888821-2009-45FE-B331-B16D88AF01D8}" srcOrd="1" destOrd="0" parTransId="{5550A8F0-CF09-4821-B40D-1B10FDBAA1A8}" sibTransId="{1C5B1115-A883-4370-9F9C-6065D9B5108A}"/>
    <dgm:cxn modelId="{D9F0D244-EC08-43C0-ABF6-3387B6A11C14}" type="presOf" srcId="{B9A0D049-8802-4846-889F-ADBF94D61912}" destId="{B6328FAB-2D94-4D18-B63E-C78B0A119534}" srcOrd="0" destOrd="0" presId="urn:microsoft.com/office/officeart/2005/8/layout/hProcess9"/>
    <dgm:cxn modelId="{F679DA6E-FE3E-4F43-8D4D-3F07B3D6190C}" type="presOf" srcId="{0C60F269-CFF7-44BC-8BA9-DBF235A74A40}" destId="{63562725-6F34-46DD-88C1-E59ABB1CDC63}" srcOrd="0" destOrd="0" presId="urn:microsoft.com/office/officeart/2005/8/layout/hProcess9"/>
    <dgm:cxn modelId="{34FC8E7E-BC75-4242-83C1-13720A158E9D}" srcId="{B9A0D049-8802-4846-889F-ADBF94D61912}" destId="{0C60F269-CFF7-44BC-8BA9-DBF235A74A40}" srcOrd="6" destOrd="0" parTransId="{7AC2AF81-8CFD-4E2B-BC18-9A3E302CD87F}" sibTransId="{16EFEFA1-B7D5-4B74-80EC-A658BA8D04AA}"/>
    <dgm:cxn modelId="{E79E1386-8F32-41E3-BF16-67FFCC6274FB}" srcId="{B9A0D049-8802-4846-889F-ADBF94D61912}" destId="{B1B7DA94-E9A7-40E0-ABAA-81225BBB3AA5}" srcOrd="5" destOrd="0" parTransId="{9D5D8E40-2641-4CB0-8E10-78B2CAE63814}" sibTransId="{C56F12F2-76DC-41DC-8288-7E11DD56ACD5}"/>
    <dgm:cxn modelId="{E350A9A1-788B-4548-99E6-182E2AEECD82}" srcId="{B9A0D049-8802-4846-889F-ADBF94D61912}" destId="{E8C7A9CA-540B-452B-8D47-61B3E8DB5070}" srcOrd="4" destOrd="0" parTransId="{68CAF001-C474-4D17-8AC2-302D57F19832}" sibTransId="{2C6A3CE4-E827-43F4-8373-E43084A141BE}"/>
    <dgm:cxn modelId="{27F2F4AC-1150-48BB-9216-5934315C9F07}" type="presOf" srcId="{B7D40708-3946-419C-8E2E-5E700478D89F}" destId="{8AE5D41F-6129-4533-B841-DFE8308352AB}" srcOrd="0" destOrd="0" presId="urn:microsoft.com/office/officeart/2005/8/layout/hProcess9"/>
    <dgm:cxn modelId="{5D2951C4-AA01-404F-BC71-6A0AABCA4740}" srcId="{B9A0D049-8802-4846-889F-ADBF94D61912}" destId="{24DF99BD-C93E-4749-805F-AED0C5D9F206}" srcOrd="3" destOrd="0" parTransId="{1FF14F78-4B73-4D0F-9E46-C52135896F83}" sibTransId="{75916F83-3016-4C12-A256-CBCEAECC00CF}"/>
    <dgm:cxn modelId="{A68146D0-AE43-40AD-8987-DA88815A1AB5}" type="presOf" srcId="{E2888821-2009-45FE-B331-B16D88AF01D8}" destId="{BBDE316D-DF03-4514-85A8-27763356CF43}" srcOrd="0" destOrd="0" presId="urn:microsoft.com/office/officeart/2005/8/layout/hProcess9"/>
    <dgm:cxn modelId="{EF8AD03A-B4C5-4437-B7E6-154155290DE4}" type="presParOf" srcId="{B6328FAB-2D94-4D18-B63E-C78B0A119534}" destId="{E83B26F7-5526-4A8E-90E7-3E3002C7659C}" srcOrd="0" destOrd="0" presId="urn:microsoft.com/office/officeart/2005/8/layout/hProcess9"/>
    <dgm:cxn modelId="{FA011F2D-9312-4CC3-BDF8-F0FFFCDB6A35}" type="presParOf" srcId="{B6328FAB-2D94-4D18-B63E-C78B0A119534}" destId="{B7682BB9-2E1D-4C67-9A35-96B55DEF64A2}" srcOrd="1" destOrd="0" presId="urn:microsoft.com/office/officeart/2005/8/layout/hProcess9"/>
    <dgm:cxn modelId="{EF6B167F-7322-45FD-B06B-11DC80289D1E}" type="presParOf" srcId="{B7682BB9-2E1D-4C67-9A35-96B55DEF64A2}" destId="{5F1AA9AB-6351-48EA-A1F2-B4A795171E13}" srcOrd="0" destOrd="0" presId="urn:microsoft.com/office/officeart/2005/8/layout/hProcess9"/>
    <dgm:cxn modelId="{6B4A5751-E371-4FFE-A5CA-77CF801E4DC8}" type="presParOf" srcId="{B7682BB9-2E1D-4C67-9A35-96B55DEF64A2}" destId="{20D81E30-C4E0-49A7-8CD4-55D3DF917725}" srcOrd="1" destOrd="0" presId="urn:microsoft.com/office/officeart/2005/8/layout/hProcess9"/>
    <dgm:cxn modelId="{914463CC-D7D5-401C-AC8C-0768E1BE4B19}" type="presParOf" srcId="{B7682BB9-2E1D-4C67-9A35-96B55DEF64A2}" destId="{BBDE316D-DF03-4514-85A8-27763356CF43}" srcOrd="2" destOrd="0" presId="urn:microsoft.com/office/officeart/2005/8/layout/hProcess9"/>
    <dgm:cxn modelId="{076B1773-7FAE-45A8-B6FF-661BF49C020C}" type="presParOf" srcId="{B7682BB9-2E1D-4C67-9A35-96B55DEF64A2}" destId="{08C7CD7D-A97E-4212-AA97-239CDCA01CBA}" srcOrd="3" destOrd="0" presId="urn:microsoft.com/office/officeart/2005/8/layout/hProcess9"/>
    <dgm:cxn modelId="{49A97353-17E6-4A1C-901E-11015D501DDF}" type="presParOf" srcId="{B7682BB9-2E1D-4C67-9A35-96B55DEF64A2}" destId="{8AE5D41F-6129-4533-B841-DFE8308352AB}" srcOrd="4" destOrd="0" presId="urn:microsoft.com/office/officeart/2005/8/layout/hProcess9"/>
    <dgm:cxn modelId="{DBFAB1F2-4DF4-4C5F-9225-C5FA60C5E287}" type="presParOf" srcId="{B7682BB9-2E1D-4C67-9A35-96B55DEF64A2}" destId="{18CB9B4E-8890-45C3-B510-0483B3CE1536}" srcOrd="5" destOrd="0" presId="urn:microsoft.com/office/officeart/2005/8/layout/hProcess9"/>
    <dgm:cxn modelId="{3F250B1A-7988-406A-895D-41BBEF80370D}" type="presParOf" srcId="{B7682BB9-2E1D-4C67-9A35-96B55DEF64A2}" destId="{E15C5495-189B-4C19-A74E-6834CC4E2AF6}" srcOrd="6" destOrd="0" presId="urn:microsoft.com/office/officeart/2005/8/layout/hProcess9"/>
    <dgm:cxn modelId="{5363221A-1E21-4195-B0BE-6F3569775805}" type="presParOf" srcId="{B7682BB9-2E1D-4C67-9A35-96B55DEF64A2}" destId="{05C7D501-B9F1-42BD-AC86-5BE2AD257EA7}" srcOrd="7" destOrd="0" presId="urn:microsoft.com/office/officeart/2005/8/layout/hProcess9"/>
    <dgm:cxn modelId="{C965F645-DFFF-41CF-BADC-C0D4662BE967}" type="presParOf" srcId="{B7682BB9-2E1D-4C67-9A35-96B55DEF64A2}" destId="{42CB4BCB-A71B-4D5D-BA66-F23654698DA2}" srcOrd="8" destOrd="0" presId="urn:microsoft.com/office/officeart/2005/8/layout/hProcess9"/>
    <dgm:cxn modelId="{4D4C7ED0-C5B4-40CE-9742-79F773849A99}" type="presParOf" srcId="{B7682BB9-2E1D-4C67-9A35-96B55DEF64A2}" destId="{448D4094-26A2-4740-8952-7E0E0CC43077}" srcOrd="9" destOrd="0" presId="urn:microsoft.com/office/officeart/2005/8/layout/hProcess9"/>
    <dgm:cxn modelId="{D2589E16-012F-41C6-B104-719D33CC367E}" type="presParOf" srcId="{B7682BB9-2E1D-4C67-9A35-96B55DEF64A2}" destId="{2F1B1228-CDCC-4D6C-9F45-1F26AB066638}" srcOrd="10" destOrd="0" presId="urn:microsoft.com/office/officeart/2005/8/layout/hProcess9"/>
    <dgm:cxn modelId="{44A6A312-1D0F-42E4-9AD7-BC88D8F8A93F}" type="presParOf" srcId="{B7682BB9-2E1D-4C67-9A35-96B55DEF64A2}" destId="{5177A30B-379E-4562-A8DB-103443017A05}" srcOrd="11" destOrd="0" presId="urn:microsoft.com/office/officeart/2005/8/layout/hProcess9"/>
    <dgm:cxn modelId="{613FB046-C19C-44EF-9A51-1405DF5C582E}" type="presParOf" srcId="{B7682BB9-2E1D-4C67-9A35-96B55DEF64A2}" destId="{63562725-6F34-46DD-88C1-E59ABB1CDC63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A0D049-8802-4846-889F-ADBF94D61912}" type="doc">
      <dgm:prSet loTypeId="urn:microsoft.com/office/officeart/2005/8/layout/list1" loCatId="list" qsTypeId="urn:microsoft.com/office/officeart/2005/8/quickstyle/simple1" qsCatId="simple" csTypeId="urn:microsoft.com/office/officeart/2018/5/colors/Iconchunking_neutralicon_colorful1" csCatId="colorful" phldr="1"/>
      <dgm:spPr/>
    </dgm:pt>
    <dgm:pt modelId="{783C64D3-24A1-43FE-A9F4-746555DF778A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Arial"/>
            </a:rPr>
            <a:t>Define outcomes</a:t>
          </a:r>
          <a:endParaRPr lang="en-US" dirty="0"/>
        </a:p>
      </dgm:t>
    </dgm:pt>
    <dgm:pt modelId="{FE58CB86-DCD2-4FFC-8D75-6529B5AB0D60}" type="parTrans" cxnId="{6D443035-EE07-4209-A680-9150C5D5BCA0}">
      <dgm:prSet/>
      <dgm:spPr/>
      <dgm:t>
        <a:bodyPr/>
        <a:lstStyle/>
        <a:p>
          <a:endParaRPr lang="en-US"/>
        </a:p>
      </dgm:t>
    </dgm:pt>
    <dgm:pt modelId="{159D3EE0-64DC-4AE7-A4FB-805B291224D5}" type="sibTrans" cxnId="{6D443035-EE07-4209-A680-9150C5D5BCA0}">
      <dgm:prSet/>
      <dgm:spPr/>
      <dgm:t>
        <a:bodyPr/>
        <a:lstStyle/>
        <a:p>
          <a:endParaRPr lang="en-US"/>
        </a:p>
      </dgm:t>
    </dgm:pt>
    <dgm:pt modelId="{E2888821-2009-45FE-B331-B16D88AF01D8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Arial"/>
            </a:rPr>
            <a:t>Order components</a:t>
          </a:r>
          <a:endParaRPr lang="en-US" dirty="0"/>
        </a:p>
      </dgm:t>
    </dgm:pt>
    <dgm:pt modelId="{5550A8F0-CF09-4821-B40D-1B10FDBAA1A8}" type="parTrans" cxnId="{2B3C6143-33C6-4363-B889-03D744415DD5}">
      <dgm:prSet/>
      <dgm:spPr/>
      <dgm:t>
        <a:bodyPr/>
        <a:lstStyle/>
        <a:p>
          <a:endParaRPr lang="en-US"/>
        </a:p>
      </dgm:t>
    </dgm:pt>
    <dgm:pt modelId="{1C5B1115-A883-4370-9F9C-6065D9B5108A}" type="sibTrans" cxnId="{2B3C6143-33C6-4363-B889-03D744415DD5}">
      <dgm:prSet/>
      <dgm:spPr/>
      <dgm:t>
        <a:bodyPr/>
        <a:lstStyle/>
        <a:p>
          <a:endParaRPr lang="en-US"/>
        </a:p>
      </dgm:t>
    </dgm:pt>
    <dgm:pt modelId="{B7D40708-3946-419C-8E2E-5E700478D89F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Arial"/>
            </a:rPr>
            <a:t>Sensor Device &amp; Hub</a:t>
          </a:r>
          <a:endParaRPr lang="en-US" dirty="0"/>
        </a:p>
      </dgm:t>
    </dgm:pt>
    <dgm:pt modelId="{84DF8125-CDC1-4D28-9A9A-9DC8039144DB}" type="parTrans" cxnId="{EA0FE022-F2AC-4FF0-B38C-FE9DD4272FBC}">
      <dgm:prSet/>
      <dgm:spPr/>
      <dgm:t>
        <a:bodyPr/>
        <a:lstStyle/>
        <a:p>
          <a:endParaRPr lang="en-US"/>
        </a:p>
      </dgm:t>
    </dgm:pt>
    <dgm:pt modelId="{0961F63D-27A2-4849-A27F-F95713D3EF0C}" type="sibTrans" cxnId="{EA0FE022-F2AC-4FF0-B38C-FE9DD4272FBC}">
      <dgm:prSet/>
      <dgm:spPr/>
      <dgm:t>
        <a:bodyPr/>
        <a:lstStyle/>
        <a:p>
          <a:endParaRPr lang="en-US"/>
        </a:p>
      </dgm:t>
    </dgm:pt>
    <dgm:pt modelId="{24DF99BD-C93E-4749-805F-AED0C5D9F206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Arial"/>
            </a:rPr>
            <a:t>Battery management system</a:t>
          </a:r>
        </a:p>
      </dgm:t>
    </dgm:pt>
    <dgm:pt modelId="{1FF14F78-4B73-4D0F-9E46-C52135896F83}" type="parTrans" cxnId="{5D2951C4-AA01-404F-BC71-6A0AABCA4740}">
      <dgm:prSet/>
      <dgm:spPr/>
      <dgm:t>
        <a:bodyPr/>
        <a:lstStyle/>
        <a:p>
          <a:endParaRPr lang="en-US"/>
        </a:p>
      </dgm:t>
    </dgm:pt>
    <dgm:pt modelId="{75916F83-3016-4C12-A256-CBCEAECC00CF}" type="sibTrans" cxnId="{5D2951C4-AA01-404F-BC71-6A0AABCA4740}">
      <dgm:prSet/>
      <dgm:spPr/>
      <dgm:t>
        <a:bodyPr/>
        <a:lstStyle/>
        <a:p>
          <a:endParaRPr lang="en-US"/>
        </a:p>
      </dgm:t>
    </dgm:pt>
    <dgm:pt modelId="{E8C7A9CA-540B-452B-8D47-61B3E8DB5070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rial"/>
            </a:rPr>
            <a:t>Create a PCB </a:t>
          </a:r>
        </a:p>
      </dgm:t>
    </dgm:pt>
    <dgm:pt modelId="{68CAF001-C474-4D17-8AC2-302D57F19832}" type="parTrans" cxnId="{E350A9A1-788B-4548-99E6-182E2AEECD82}">
      <dgm:prSet/>
      <dgm:spPr/>
      <dgm:t>
        <a:bodyPr/>
        <a:lstStyle/>
        <a:p>
          <a:endParaRPr lang="en-US"/>
        </a:p>
      </dgm:t>
    </dgm:pt>
    <dgm:pt modelId="{2C6A3CE4-E827-43F4-8373-E43084A141BE}" type="sibTrans" cxnId="{E350A9A1-788B-4548-99E6-182E2AEECD82}">
      <dgm:prSet/>
      <dgm:spPr/>
      <dgm:t>
        <a:bodyPr/>
        <a:lstStyle/>
        <a:p>
          <a:endParaRPr lang="en-US"/>
        </a:p>
      </dgm:t>
    </dgm:pt>
    <dgm:pt modelId="{0C60F269-CFF7-44BC-8BA9-DBF235A74A40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Arial"/>
            </a:rPr>
            <a:t>Visualization of Data</a:t>
          </a:r>
        </a:p>
      </dgm:t>
    </dgm:pt>
    <dgm:pt modelId="{7AC2AF81-8CFD-4E2B-BC18-9A3E302CD87F}" type="parTrans" cxnId="{34FC8E7E-BC75-4242-83C1-13720A158E9D}">
      <dgm:prSet/>
      <dgm:spPr/>
      <dgm:t>
        <a:bodyPr/>
        <a:lstStyle/>
        <a:p>
          <a:endParaRPr lang="en-US"/>
        </a:p>
      </dgm:t>
    </dgm:pt>
    <dgm:pt modelId="{16EFEFA1-B7D5-4B74-80EC-A658BA8D04AA}" type="sibTrans" cxnId="{34FC8E7E-BC75-4242-83C1-13720A158E9D}">
      <dgm:prSet/>
      <dgm:spPr/>
      <dgm:t>
        <a:bodyPr/>
        <a:lstStyle/>
        <a:p>
          <a:endParaRPr lang="en-US"/>
        </a:p>
      </dgm:t>
    </dgm:pt>
    <dgm:pt modelId="{B1B7DA94-E9A7-40E0-ABAA-81225BBB3AA5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rial"/>
            </a:rPr>
            <a:t>Protective shell</a:t>
          </a:r>
        </a:p>
      </dgm:t>
    </dgm:pt>
    <dgm:pt modelId="{9D5D8E40-2641-4CB0-8E10-78B2CAE63814}" type="parTrans" cxnId="{E79E1386-8F32-41E3-BF16-67FFCC6274FB}">
      <dgm:prSet/>
      <dgm:spPr/>
      <dgm:t>
        <a:bodyPr/>
        <a:lstStyle/>
        <a:p>
          <a:endParaRPr lang="en-US"/>
        </a:p>
      </dgm:t>
    </dgm:pt>
    <dgm:pt modelId="{C56F12F2-76DC-41DC-8288-7E11DD56ACD5}" type="sibTrans" cxnId="{E79E1386-8F32-41E3-BF16-67FFCC6274FB}">
      <dgm:prSet/>
      <dgm:spPr/>
      <dgm:t>
        <a:bodyPr/>
        <a:lstStyle/>
        <a:p>
          <a:endParaRPr lang="en-US"/>
        </a:p>
      </dgm:t>
    </dgm:pt>
    <dgm:pt modelId="{A19A161D-24BC-4793-A588-6DB2061C9B48}" type="pres">
      <dgm:prSet presAssocID="{B9A0D049-8802-4846-889F-ADBF94D61912}" presName="linear" presStyleCnt="0">
        <dgm:presLayoutVars>
          <dgm:dir/>
          <dgm:animLvl val="lvl"/>
          <dgm:resizeHandles val="exact"/>
        </dgm:presLayoutVars>
      </dgm:prSet>
      <dgm:spPr/>
    </dgm:pt>
    <dgm:pt modelId="{96077FE1-E4D4-4A30-A06B-6EE83687F062}" type="pres">
      <dgm:prSet presAssocID="{783C64D3-24A1-43FE-A9F4-746555DF778A}" presName="parentLin" presStyleCnt="0"/>
      <dgm:spPr/>
    </dgm:pt>
    <dgm:pt modelId="{35A173EB-B83C-4720-A9B0-C24CE8571015}" type="pres">
      <dgm:prSet presAssocID="{783C64D3-24A1-43FE-A9F4-746555DF778A}" presName="parentLeftMargin" presStyleLbl="node1" presStyleIdx="0" presStyleCnt="7"/>
      <dgm:spPr/>
    </dgm:pt>
    <dgm:pt modelId="{BA5AA5F1-E47A-4FB8-B976-36A847DAD87A}" type="pres">
      <dgm:prSet presAssocID="{783C64D3-24A1-43FE-A9F4-746555DF778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615D53E-5AD7-45D0-943E-8F53CA38BAA3}" type="pres">
      <dgm:prSet presAssocID="{783C64D3-24A1-43FE-A9F4-746555DF778A}" presName="negativeSpace" presStyleCnt="0"/>
      <dgm:spPr/>
    </dgm:pt>
    <dgm:pt modelId="{0F5E5A5E-9866-41CB-8233-72330ABDAE47}" type="pres">
      <dgm:prSet presAssocID="{783C64D3-24A1-43FE-A9F4-746555DF778A}" presName="childText" presStyleLbl="conFgAcc1" presStyleIdx="0" presStyleCnt="7">
        <dgm:presLayoutVars>
          <dgm:bulletEnabled val="1"/>
        </dgm:presLayoutVars>
      </dgm:prSet>
      <dgm:spPr/>
    </dgm:pt>
    <dgm:pt modelId="{132C4F0F-1575-4209-BD83-E9AF574DFCF6}" type="pres">
      <dgm:prSet presAssocID="{159D3EE0-64DC-4AE7-A4FB-805B291224D5}" presName="spaceBetweenRectangles" presStyleCnt="0"/>
      <dgm:spPr/>
    </dgm:pt>
    <dgm:pt modelId="{CB8E31FC-2635-44D9-A53F-67DCED740386}" type="pres">
      <dgm:prSet presAssocID="{E2888821-2009-45FE-B331-B16D88AF01D8}" presName="parentLin" presStyleCnt="0"/>
      <dgm:spPr/>
    </dgm:pt>
    <dgm:pt modelId="{7DF5240C-49DB-4735-AEEA-E870B011D176}" type="pres">
      <dgm:prSet presAssocID="{E2888821-2009-45FE-B331-B16D88AF01D8}" presName="parentLeftMargin" presStyleLbl="node1" presStyleIdx="0" presStyleCnt="7"/>
      <dgm:spPr/>
    </dgm:pt>
    <dgm:pt modelId="{44875EEC-8ECA-4D50-A4E1-27923C5B6CC8}" type="pres">
      <dgm:prSet presAssocID="{E2888821-2009-45FE-B331-B16D88AF01D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BC8C10F-1310-4E89-A050-618211788F45}" type="pres">
      <dgm:prSet presAssocID="{E2888821-2009-45FE-B331-B16D88AF01D8}" presName="negativeSpace" presStyleCnt="0"/>
      <dgm:spPr/>
    </dgm:pt>
    <dgm:pt modelId="{E6086B71-6D7B-4863-A7BF-EA47CE7D1DBC}" type="pres">
      <dgm:prSet presAssocID="{E2888821-2009-45FE-B331-B16D88AF01D8}" presName="childText" presStyleLbl="conFgAcc1" presStyleIdx="1" presStyleCnt="7">
        <dgm:presLayoutVars>
          <dgm:bulletEnabled val="1"/>
        </dgm:presLayoutVars>
      </dgm:prSet>
      <dgm:spPr/>
    </dgm:pt>
    <dgm:pt modelId="{4F509B34-1C99-44B8-83C9-6D6356A9E347}" type="pres">
      <dgm:prSet presAssocID="{1C5B1115-A883-4370-9F9C-6065D9B5108A}" presName="spaceBetweenRectangles" presStyleCnt="0"/>
      <dgm:spPr/>
    </dgm:pt>
    <dgm:pt modelId="{38A29FBC-0447-4BB5-977D-901E50365A30}" type="pres">
      <dgm:prSet presAssocID="{B7D40708-3946-419C-8E2E-5E700478D89F}" presName="parentLin" presStyleCnt="0"/>
      <dgm:spPr/>
    </dgm:pt>
    <dgm:pt modelId="{ED8DE092-0AB1-4DE4-879B-48DD51CC8CAD}" type="pres">
      <dgm:prSet presAssocID="{B7D40708-3946-419C-8E2E-5E700478D89F}" presName="parentLeftMargin" presStyleLbl="node1" presStyleIdx="1" presStyleCnt="7"/>
      <dgm:spPr/>
    </dgm:pt>
    <dgm:pt modelId="{DC3D1A65-1D29-4E72-9C45-9F6D2632FB43}" type="pres">
      <dgm:prSet presAssocID="{B7D40708-3946-419C-8E2E-5E700478D89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DB7A518-32C9-4F6B-A922-C106C4DEA132}" type="pres">
      <dgm:prSet presAssocID="{B7D40708-3946-419C-8E2E-5E700478D89F}" presName="negativeSpace" presStyleCnt="0"/>
      <dgm:spPr/>
    </dgm:pt>
    <dgm:pt modelId="{4406C653-0582-4FB0-95DA-3F737B75C4CE}" type="pres">
      <dgm:prSet presAssocID="{B7D40708-3946-419C-8E2E-5E700478D89F}" presName="childText" presStyleLbl="conFgAcc1" presStyleIdx="2" presStyleCnt="7">
        <dgm:presLayoutVars>
          <dgm:bulletEnabled val="1"/>
        </dgm:presLayoutVars>
      </dgm:prSet>
      <dgm:spPr/>
    </dgm:pt>
    <dgm:pt modelId="{CE9FFB96-9C92-4371-9AE1-47A911DC12AC}" type="pres">
      <dgm:prSet presAssocID="{0961F63D-27A2-4849-A27F-F95713D3EF0C}" presName="spaceBetweenRectangles" presStyleCnt="0"/>
      <dgm:spPr/>
    </dgm:pt>
    <dgm:pt modelId="{34B2EC3E-4918-4E13-92D8-1D44B9A431C9}" type="pres">
      <dgm:prSet presAssocID="{24DF99BD-C93E-4749-805F-AED0C5D9F206}" presName="parentLin" presStyleCnt="0"/>
      <dgm:spPr/>
    </dgm:pt>
    <dgm:pt modelId="{34664454-CBAE-43F3-85BC-A9A5EA5FF18C}" type="pres">
      <dgm:prSet presAssocID="{24DF99BD-C93E-4749-805F-AED0C5D9F206}" presName="parentLeftMargin" presStyleLbl="node1" presStyleIdx="2" presStyleCnt="7"/>
      <dgm:spPr/>
    </dgm:pt>
    <dgm:pt modelId="{F8C0326A-C9E7-4E95-A031-80AE228EAFD4}" type="pres">
      <dgm:prSet presAssocID="{24DF99BD-C93E-4749-805F-AED0C5D9F20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C21C762-699D-4E70-AFEF-5A3C7D45A3DB}" type="pres">
      <dgm:prSet presAssocID="{24DF99BD-C93E-4749-805F-AED0C5D9F206}" presName="negativeSpace" presStyleCnt="0"/>
      <dgm:spPr/>
    </dgm:pt>
    <dgm:pt modelId="{AB2D1138-BE37-4A31-AB90-F157D49ED5F7}" type="pres">
      <dgm:prSet presAssocID="{24DF99BD-C93E-4749-805F-AED0C5D9F206}" presName="childText" presStyleLbl="conFgAcc1" presStyleIdx="3" presStyleCnt="7">
        <dgm:presLayoutVars>
          <dgm:bulletEnabled val="1"/>
        </dgm:presLayoutVars>
      </dgm:prSet>
      <dgm:spPr/>
    </dgm:pt>
    <dgm:pt modelId="{8893EB93-4408-41B5-8E62-B4E370714272}" type="pres">
      <dgm:prSet presAssocID="{75916F83-3016-4C12-A256-CBCEAECC00CF}" presName="spaceBetweenRectangles" presStyleCnt="0"/>
      <dgm:spPr/>
    </dgm:pt>
    <dgm:pt modelId="{C9D50C52-0D8D-4FBA-96FC-9F66B99AACFC}" type="pres">
      <dgm:prSet presAssocID="{E8C7A9CA-540B-452B-8D47-61B3E8DB5070}" presName="parentLin" presStyleCnt="0"/>
      <dgm:spPr/>
    </dgm:pt>
    <dgm:pt modelId="{6401991D-D689-4EB7-AEE8-DE71B71D4D20}" type="pres">
      <dgm:prSet presAssocID="{E8C7A9CA-540B-452B-8D47-61B3E8DB5070}" presName="parentLeftMargin" presStyleLbl="node1" presStyleIdx="3" presStyleCnt="7"/>
      <dgm:spPr/>
    </dgm:pt>
    <dgm:pt modelId="{F378BC6A-9100-4D79-8A54-B5290990E114}" type="pres">
      <dgm:prSet presAssocID="{E8C7A9CA-540B-452B-8D47-61B3E8DB507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B5C5938-BDBB-4501-8BCF-9EFA2A10C104}" type="pres">
      <dgm:prSet presAssocID="{E8C7A9CA-540B-452B-8D47-61B3E8DB5070}" presName="negativeSpace" presStyleCnt="0"/>
      <dgm:spPr/>
    </dgm:pt>
    <dgm:pt modelId="{27FBFBBA-48BD-47CA-A69E-70565ED07582}" type="pres">
      <dgm:prSet presAssocID="{E8C7A9CA-540B-452B-8D47-61B3E8DB5070}" presName="childText" presStyleLbl="conFgAcc1" presStyleIdx="4" presStyleCnt="7">
        <dgm:presLayoutVars>
          <dgm:bulletEnabled val="1"/>
        </dgm:presLayoutVars>
      </dgm:prSet>
      <dgm:spPr/>
    </dgm:pt>
    <dgm:pt modelId="{B05BC1EE-D1E4-4500-999F-59BF7C6F097D}" type="pres">
      <dgm:prSet presAssocID="{2C6A3CE4-E827-43F4-8373-E43084A141BE}" presName="spaceBetweenRectangles" presStyleCnt="0"/>
      <dgm:spPr/>
    </dgm:pt>
    <dgm:pt modelId="{9F9241CA-0966-4C16-B678-865AB15C2FCF}" type="pres">
      <dgm:prSet presAssocID="{B1B7DA94-E9A7-40E0-ABAA-81225BBB3AA5}" presName="parentLin" presStyleCnt="0"/>
      <dgm:spPr/>
    </dgm:pt>
    <dgm:pt modelId="{8EFA9793-72E1-4168-8BEF-0B6C80ECDC55}" type="pres">
      <dgm:prSet presAssocID="{B1B7DA94-E9A7-40E0-ABAA-81225BBB3AA5}" presName="parentLeftMargin" presStyleLbl="node1" presStyleIdx="4" presStyleCnt="7"/>
      <dgm:spPr/>
    </dgm:pt>
    <dgm:pt modelId="{9941594D-02B6-4D53-A97D-D05A77024F6B}" type="pres">
      <dgm:prSet presAssocID="{B1B7DA94-E9A7-40E0-ABAA-81225BBB3AA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7C320C8-E057-4DDE-A57A-17718705D3EB}" type="pres">
      <dgm:prSet presAssocID="{B1B7DA94-E9A7-40E0-ABAA-81225BBB3AA5}" presName="negativeSpace" presStyleCnt="0"/>
      <dgm:spPr/>
    </dgm:pt>
    <dgm:pt modelId="{BC7BFDC9-CAF2-4AE7-BFDD-68C259D8F1C3}" type="pres">
      <dgm:prSet presAssocID="{B1B7DA94-E9A7-40E0-ABAA-81225BBB3AA5}" presName="childText" presStyleLbl="conFgAcc1" presStyleIdx="5" presStyleCnt="7">
        <dgm:presLayoutVars>
          <dgm:bulletEnabled val="1"/>
        </dgm:presLayoutVars>
      </dgm:prSet>
      <dgm:spPr/>
    </dgm:pt>
    <dgm:pt modelId="{644CE25F-17A8-4120-A9D8-C56BE96E2862}" type="pres">
      <dgm:prSet presAssocID="{C56F12F2-76DC-41DC-8288-7E11DD56ACD5}" presName="spaceBetweenRectangles" presStyleCnt="0"/>
      <dgm:spPr/>
    </dgm:pt>
    <dgm:pt modelId="{C12EE9B0-9CA5-430F-BD8D-591D5726CFB7}" type="pres">
      <dgm:prSet presAssocID="{0C60F269-CFF7-44BC-8BA9-DBF235A74A40}" presName="parentLin" presStyleCnt="0"/>
      <dgm:spPr/>
    </dgm:pt>
    <dgm:pt modelId="{0A0AD8F8-1D3D-4CAF-BA30-AD802DFEC0E7}" type="pres">
      <dgm:prSet presAssocID="{0C60F269-CFF7-44BC-8BA9-DBF235A74A40}" presName="parentLeftMargin" presStyleLbl="node1" presStyleIdx="5" presStyleCnt="7"/>
      <dgm:spPr/>
    </dgm:pt>
    <dgm:pt modelId="{CE67BB86-3302-4DD2-9019-43B1FDC37C30}" type="pres">
      <dgm:prSet presAssocID="{0C60F269-CFF7-44BC-8BA9-DBF235A74A4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47550206-11DB-4490-9D83-6D10F2254B9D}" type="pres">
      <dgm:prSet presAssocID="{0C60F269-CFF7-44BC-8BA9-DBF235A74A40}" presName="negativeSpace" presStyleCnt="0"/>
      <dgm:spPr/>
    </dgm:pt>
    <dgm:pt modelId="{F0761842-E1A3-45C4-9B8D-2D2B434D89EE}" type="pres">
      <dgm:prSet presAssocID="{0C60F269-CFF7-44BC-8BA9-DBF235A74A4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E53EE91D-359A-4322-B156-35274181D303}" type="presOf" srcId="{B1B7DA94-E9A7-40E0-ABAA-81225BBB3AA5}" destId="{9941594D-02B6-4D53-A97D-D05A77024F6B}" srcOrd="1" destOrd="0" presId="urn:microsoft.com/office/officeart/2005/8/layout/list1"/>
    <dgm:cxn modelId="{FCE99A22-65E0-44BE-99AF-85D09F9E552B}" type="presOf" srcId="{0C60F269-CFF7-44BC-8BA9-DBF235A74A40}" destId="{0A0AD8F8-1D3D-4CAF-BA30-AD802DFEC0E7}" srcOrd="0" destOrd="0" presId="urn:microsoft.com/office/officeart/2005/8/layout/list1"/>
    <dgm:cxn modelId="{EA0FE022-F2AC-4FF0-B38C-FE9DD4272FBC}" srcId="{B9A0D049-8802-4846-889F-ADBF94D61912}" destId="{B7D40708-3946-419C-8E2E-5E700478D89F}" srcOrd="2" destOrd="0" parTransId="{84DF8125-CDC1-4D28-9A9A-9DC8039144DB}" sibTransId="{0961F63D-27A2-4849-A27F-F95713D3EF0C}"/>
    <dgm:cxn modelId="{63D30A25-9AFC-40E8-9690-CC12889DCBFD}" type="presOf" srcId="{E2888821-2009-45FE-B331-B16D88AF01D8}" destId="{7DF5240C-49DB-4735-AEEA-E870B011D176}" srcOrd="0" destOrd="0" presId="urn:microsoft.com/office/officeart/2005/8/layout/list1"/>
    <dgm:cxn modelId="{4B460634-3B77-47B1-A65B-1D733421657B}" type="presOf" srcId="{B7D40708-3946-419C-8E2E-5E700478D89F}" destId="{ED8DE092-0AB1-4DE4-879B-48DD51CC8CAD}" srcOrd="0" destOrd="0" presId="urn:microsoft.com/office/officeart/2005/8/layout/list1"/>
    <dgm:cxn modelId="{6D443035-EE07-4209-A680-9150C5D5BCA0}" srcId="{B9A0D049-8802-4846-889F-ADBF94D61912}" destId="{783C64D3-24A1-43FE-A9F4-746555DF778A}" srcOrd="0" destOrd="0" parTransId="{FE58CB86-DCD2-4FFC-8D75-6529B5AB0D60}" sibTransId="{159D3EE0-64DC-4AE7-A4FB-805B291224D5}"/>
    <dgm:cxn modelId="{34A0813F-BEA8-4F0B-8C5C-BFAC84E2A403}" type="presOf" srcId="{0C60F269-CFF7-44BC-8BA9-DBF235A74A40}" destId="{CE67BB86-3302-4DD2-9019-43B1FDC37C30}" srcOrd="1" destOrd="0" presId="urn:microsoft.com/office/officeart/2005/8/layout/list1"/>
    <dgm:cxn modelId="{2B3C6143-33C6-4363-B889-03D744415DD5}" srcId="{B9A0D049-8802-4846-889F-ADBF94D61912}" destId="{E2888821-2009-45FE-B331-B16D88AF01D8}" srcOrd="1" destOrd="0" parTransId="{5550A8F0-CF09-4821-B40D-1B10FDBAA1A8}" sibTransId="{1C5B1115-A883-4370-9F9C-6065D9B5108A}"/>
    <dgm:cxn modelId="{19A04C65-7A52-4734-951E-C57FA0D71CC4}" type="presOf" srcId="{B9A0D049-8802-4846-889F-ADBF94D61912}" destId="{A19A161D-24BC-4793-A588-6DB2061C9B48}" srcOrd="0" destOrd="0" presId="urn:microsoft.com/office/officeart/2005/8/layout/list1"/>
    <dgm:cxn modelId="{A54D764D-2C8D-4860-B465-813A90B298D8}" type="presOf" srcId="{783C64D3-24A1-43FE-A9F4-746555DF778A}" destId="{35A173EB-B83C-4720-A9B0-C24CE8571015}" srcOrd="0" destOrd="0" presId="urn:microsoft.com/office/officeart/2005/8/layout/list1"/>
    <dgm:cxn modelId="{97225474-4A6C-4ED1-81E4-7FCD21BDA860}" type="presOf" srcId="{E2888821-2009-45FE-B331-B16D88AF01D8}" destId="{44875EEC-8ECA-4D50-A4E1-27923C5B6CC8}" srcOrd="1" destOrd="0" presId="urn:microsoft.com/office/officeart/2005/8/layout/list1"/>
    <dgm:cxn modelId="{B6F2F779-6FD7-4A3B-A583-7679C453A07A}" type="presOf" srcId="{B7D40708-3946-419C-8E2E-5E700478D89F}" destId="{DC3D1A65-1D29-4E72-9C45-9F6D2632FB43}" srcOrd="1" destOrd="0" presId="urn:microsoft.com/office/officeart/2005/8/layout/list1"/>
    <dgm:cxn modelId="{34FC8E7E-BC75-4242-83C1-13720A158E9D}" srcId="{B9A0D049-8802-4846-889F-ADBF94D61912}" destId="{0C60F269-CFF7-44BC-8BA9-DBF235A74A40}" srcOrd="6" destOrd="0" parTransId="{7AC2AF81-8CFD-4E2B-BC18-9A3E302CD87F}" sibTransId="{16EFEFA1-B7D5-4B74-80EC-A658BA8D04AA}"/>
    <dgm:cxn modelId="{E79E1386-8F32-41E3-BF16-67FFCC6274FB}" srcId="{B9A0D049-8802-4846-889F-ADBF94D61912}" destId="{B1B7DA94-E9A7-40E0-ABAA-81225BBB3AA5}" srcOrd="5" destOrd="0" parTransId="{9D5D8E40-2641-4CB0-8E10-78B2CAE63814}" sibTransId="{C56F12F2-76DC-41DC-8288-7E11DD56ACD5}"/>
    <dgm:cxn modelId="{476DF588-829B-4431-9F85-C702C3E5117A}" type="presOf" srcId="{B1B7DA94-E9A7-40E0-ABAA-81225BBB3AA5}" destId="{8EFA9793-72E1-4168-8BEF-0B6C80ECDC55}" srcOrd="0" destOrd="0" presId="urn:microsoft.com/office/officeart/2005/8/layout/list1"/>
    <dgm:cxn modelId="{A471DE9A-9081-43C6-8915-973C5D6A3FAA}" type="presOf" srcId="{24DF99BD-C93E-4749-805F-AED0C5D9F206}" destId="{34664454-CBAE-43F3-85BC-A9A5EA5FF18C}" srcOrd="0" destOrd="0" presId="urn:microsoft.com/office/officeart/2005/8/layout/list1"/>
    <dgm:cxn modelId="{A300B99C-DEBB-4614-A3DF-3053E02A5B00}" type="presOf" srcId="{783C64D3-24A1-43FE-A9F4-746555DF778A}" destId="{BA5AA5F1-E47A-4FB8-B976-36A847DAD87A}" srcOrd="1" destOrd="0" presId="urn:microsoft.com/office/officeart/2005/8/layout/list1"/>
    <dgm:cxn modelId="{E350A9A1-788B-4548-99E6-182E2AEECD82}" srcId="{B9A0D049-8802-4846-889F-ADBF94D61912}" destId="{E8C7A9CA-540B-452B-8D47-61B3E8DB5070}" srcOrd="4" destOrd="0" parTransId="{68CAF001-C474-4D17-8AC2-302D57F19832}" sibTransId="{2C6A3CE4-E827-43F4-8373-E43084A141BE}"/>
    <dgm:cxn modelId="{1FE4CDAA-E04C-4E30-9213-CBF0D81D3666}" type="presOf" srcId="{24DF99BD-C93E-4749-805F-AED0C5D9F206}" destId="{F8C0326A-C9E7-4E95-A031-80AE228EAFD4}" srcOrd="1" destOrd="0" presId="urn:microsoft.com/office/officeart/2005/8/layout/list1"/>
    <dgm:cxn modelId="{5D2951C4-AA01-404F-BC71-6A0AABCA4740}" srcId="{B9A0D049-8802-4846-889F-ADBF94D61912}" destId="{24DF99BD-C93E-4749-805F-AED0C5D9F206}" srcOrd="3" destOrd="0" parTransId="{1FF14F78-4B73-4D0F-9E46-C52135896F83}" sibTransId="{75916F83-3016-4C12-A256-CBCEAECC00CF}"/>
    <dgm:cxn modelId="{B08B02DA-DFCA-44EB-9841-771B2A226FAB}" type="presOf" srcId="{E8C7A9CA-540B-452B-8D47-61B3E8DB5070}" destId="{6401991D-D689-4EB7-AEE8-DE71B71D4D20}" srcOrd="0" destOrd="0" presId="urn:microsoft.com/office/officeart/2005/8/layout/list1"/>
    <dgm:cxn modelId="{595AA2E9-2358-4432-845C-8A4751435E00}" type="presOf" srcId="{E8C7A9CA-540B-452B-8D47-61B3E8DB5070}" destId="{F378BC6A-9100-4D79-8A54-B5290990E114}" srcOrd="1" destOrd="0" presId="urn:microsoft.com/office/officeart/2005/8/layout/list1"/>
    <dgm:cxn modelId="{89ACFB32-3EE0-46E3-860F-423A66B129B7}" type="presParOf" srcId="{A19A161D-24BC-4793-A588-6DB2061C9B48}" destId="{96077FE1-E4D4-4A30-A06B-6EE83687F062}" srcOrd="0" destOrd="0" presId="urn:microsoft.com/office/officeart/2005/8/layout/list1"/>
    <dgm:cxn modelId="{D0F1E23E-D5BC-4AF5-8C49-5424B9666B27}" type="presParOf" srcId="{96077FE1-E4D4-4A30-A06B-6EE83687F062}" destId="{35A173EB-B83C-4720-A9B0-C24CE8571015}" srcOrd="0" destOrd="0" presId="urn:microsoft.com/office/officeart/2005/8/layout/list1"/>
    <dgm:cxn modelId="{0782BCE3-88C9-4A7C-BF57-BA64572822C4}" type="presParOf" srcId="{96077FE1-E4D4-4A30-A06B-6EE83687F062}" destId="{BA5AA5F1-E47A-4FB8-B976-36A847DAD87A}" srcOrd="1" destOrd="0" presId="urn:microsoft.com/office/officeart/2005/8/layout/list1"/>
    <dgm:cxn modelId="{8BD101F4-20BE-47D5-A98B-38B362A51274}" type="presParOf" srcId="{A19A161D-24BC-4793-A588-6DB2061C9B48}" destId="{4615D53E-5AD7-45D0-943E-8F53CA38BAA3}" srcOrd="1" destOrd="0" presId="urn:microsoft.com/office/officeart/2005/8/layout/list1"/>
    <dgm:cxn modelId="{D4C701BC-566C-46D9-B40B-48FB39E8657D}" type="presParOf" srcId="{A19A161D-24BC-4793-A588-6DB2061C9B48}" destId="{0F5E5A5E-9866-41CB-8233-72330ABDAE47}" srcOrd="2" destOrd="0" presId="urn:microsoft.com/office/officeart/2005/8/layout/list1"/>
    <dgm:cxn modelId="{1C784629-2109-4CCD-A0C1-9987C16097FD}" type="presParOf" srcId="{A19A161D-24BC-4793-A588-6DB2061C9B48}" destId="{132C4F0F-1575-4209-BD83-E9AF574DFCF6}" srcOrd="3" destOrd="0" presId="urn:microsoft.com/office/officeart/2005/8/layout/list1"/>
    <dgm:cxn modelId="{5E5C425E-17DF-433E-8481-20F400B0BA81}" type="presParOf" srcId="{A19A161D-24BC-4793-A588-6DB2061C9B48}" destId="{CB8E31FC-2635-44D9-A53F-67DCED740386}" srcOrd="4" destOrd="0" presId="urn:microsoft.com/office/officeart/2005/8/layout/list1"/>
    <dgm:cxn modelId="{F89B05DD-964A-447C-837E-56E3807ED660}" type="presParOf" srcId="{CB8E31FC-2635-44D9-A53F-67DCED740386}" destId="{7DF5240C-49DB-4735-AEEA-E870B011D176}" srcOrd="0" destOrd="0" presId="urn:microsoft.com/office/officeart/2005/8/layout/list1"/>
    <dgm:cxn modelId="{1C698664-578B-4930-BBF9-68628AAA83C0}" type="presParOf" srcId="{CB8E31FC-2635-44D9-A53F-67DCED740386}" destId="{44875EEC-8ECA-4D50-A4E1-27923C5B6CC8}" srcOrd="1" destOrd="0" presId="urn:microsoft.com/office/officeart/2005/8/layout/list1"/>
    <dgm:cxn modelId="{5801BE16-E63D-484D-82A2-E4FA4A24FD57}" type="presParOf" srcId="{A19A161D-24BC-4793-A588-6DB2061C9B48}" destId="{5BC8C10F-1310-4E89-A050-618211788F45}" srcOrd="5" destOrd="0" presId="urn:microsoft.com/office/officeart/2005/8/layout/list1"/>
    <dgm:cxn modelId="{85BDF5CC-074B-4688-9FAC-D370B1343776}" type="presParOf" srcId="{A19A161D-24BC-4793-A588-6DB2061C9B48}" destId="{E6086B71-6D7B-4863-A7BF-EA47CE7D1DBC}" srcOrd="6" destOrd="0" presId="urn:microsoft.com/office/officeart/2005/8/layout/list1"/>
    <dgm:cxn modelId="{32A58410-87BB-4DC5-82A0-FDDF7142B751}" type="presParOf" srcId="{A19A161D-24BC-4793-A588-6DB2061C9B48}" destId="{4F509B34-1C99-44B8-83C9-6D6356A9E347}" srcOrd="7" destOrd="0" presId="urn:microsoft.com/office/officeart/2005/8/layout/list1"/>
    <dgm:cxn modelId="{CDA9FD48-F29C-469F-96A3-380D6DF7D995}" type="presParOf" srcId="{A19A161D-24BC-4793-A588-6DB2061C9B48}" destId="{38A29FBC-0447-4BB5-977D-901E50365A30}" srcOrd="8" destOrd="0" presId="urn:microsoft.com/office/officeart/2005/8/layout/list1"/>
    <dgm:cxn modelId="{CD99FFDF-03EA-4D56-BDFD-344556EAA358}" type="presParOf" srcId="{38A29FBC-0447-4BB5-977D-901E50365A30}" destId="{ED8DE092-0AB1-4DE4-879B-48DD51CC8CAD}" srcOrd="0" destOrd="0" presId="urn:microsoft.com/office/officeart/2005/8/layout/list1"/>
    <dgm:cxn modelId="{5B1FA76C-B0A7-4FDC-8DB4-5DE6B39F41C9}" type="presParOf" srcId="{38A29FBC-0447-4BB5-977D-901E50365A30}" destId="{DC3D1A65-1D29-4E72-9C45-9F6D2632FB43}" srcOrd="1" destOrd="0" presId="urn:microsoft.com/office/officeart/2005/8/layout/list1"/>
    <dgm:cxn modelId="{C6D95E30-BB10-4E23-8229-4889D620EF85}" type="presParOf" srcId="{A19A161D-24BC-4793-A588-6DB2061C9B48}" destId="{CDB7A518-32C9-4F6B-A922-C106C4DEA132}" srcOrd="9" destOrd="0" presId="urn:microsoft.com/office/officeart/2005/8/layout/list1"/>
    <dgm:cxn modelId="{E398E6CE-D954-41E9-BE49-573F3C8B751E}" type="presParOf" srcId="{A19A161D-24BC-4793-A588-6DB2061C9B48}" destId="{4406C653-0582-4FB0-95DA-3F737B75C4CE}" srcOrd="10" destOrd="0" presId="urn:microsoft.com/office/officeart/2005/8/layout/list1"/>
    <dgm:cxn modelId="{DD34A47D-EC84-40A8-84A7-7E83428A3BC6}" type="presParOf" srcId="{A19A161D-24BC-4793-A588-6DB2061C9B48}" destId="{CE9FFB96-9C92-4371-9AE1-47A911DC12AC}" srcOrd="11" destOrd="0" presId="urn:microsoft.com/office/officeart/2005/8/layout/list1"/>
    <dgm:cxn modelId="{553AF847-AA5B-4ADF-89C0-2B3564A5E343}" type="presParOf" srcId="{A19A161D-24BC-4793-A588-6DB2061C9B48}" destId="{34B2EC3E-4918-4E13-92D8-1D44B9A431C9}" srcOrd="12" destOrd="0" presId="urn:microsoft.com/office/officeart/2005/8/layout/list1"/>
    <dgm:cxn modelId="{A22BFDE3-12AA-4D4E-B746-DB4525455B28}" type="presParOf" srcId="{34B2EC3E-4918-4E13-92D8-1D44B9A431C9}" destId="{34664454-CBAE-43F3-85BC-A9A5EA5FF18C}" srcOrd="0" destOrd="0" presId="urn:microsoft.com/office/officeart/2005/8/layout/list1"/>
    <dgm:cxn modelId="{3419C3B3-F2F6-4D3F-8385-6E775782BB25}" type="presParOf" srcId="{34B2EC3E-4918-4E13-92D8-1D44B9A431C9}" destId="{F8C0326A-C9E7-4E95-A031-80AE228EAFD4}" srcOrd="1" destOrd="0" presId="urn:microsoft.com/office/officeart/2005/8/layout/list1"/>
    <dgm:cxn modelId="{F1F73592-C46A-4656-ADFB-B720D229E4DD}" type="presParOf" srcId="{A19A161D-24BC-4793-A588-6DB2061C9B48}" destId="{5C21C762-699D-4E70-AFEF-5A3C7D45A3DB}" srcOrd="13" destOrd="0" presId="urn:microsoft.com/office/officeart/2005/8/layout/list1"/>
    <dgm:cxn modelId="{C55ED1DB-EE34-4500-AF1B-5526123CB4A8}" type="presParOf" srcId="{A19A161D-24BC-4793-A588-6DB2061C9B48}" destId="{AB2D1138-BE37-4A31-AB90-F157D49ED5F7}" srcOrd="14" destOrd="0" presId="urn:microsoft.com/office/officeart/2005/8/layout/list1"/>
    <dgm:cxn modelId="{1633506C-B71A-4E7D-8A0C-A08DD14122C5}" type="presParOf" srcId="{A19A161D-24BC-4793-A588-6DB2061C9B48}" destId="{8893EB93-4408-41B5-8E62-B4E370714272}" srcOrd="15" destOrd="0" presId="urn:microsoft.com/office/officeart/2005/8/layout/list1"/>
    <dgm:cxn modelId="{56D17A0C-8475-44BD-8A8D-3C70DD9EB0C7}" type="presParOf" srcId="{A19A161D-24BC-4793-A588-6DB2061C9B48}" destId="{C9D50C52-0D8D-4FBA-96FC-9F66B99AACFC}" srcOrd="16" destOrd="0" presId="urn:microsoft.com/office/officeart/2005/8/layout/list1"/>
    <dgm:cxn modelId="{EF1482FC-8901-45DE-B44D-678DECCD64F2}" type="presParOf" srcId="{C9D50C52-0D8D-4FBA-96FC-9F66B99AACFC}" destId="{6401991D-D689-4EB7-AEE8-DE71B71D4D20}" srcOrd="0" destOrd="0" presId="urn:microsoft.com/office/officeart/2005/8/layout/list1"/>
    <dgm:cxn modelId="{2D8439EB-38A5-4E29-96CA-5A9C08B702FD}" type="presParOf" srcId="{C9D50C52-0D8D-4FBA-96FC-9F66B99AACFC}" destId="{F378BC6A-9100-4D79-8A54-B5290990E114}" srcOrd="1" destOrd="0" presId="urn:microsoft.com/office/officeart/2005/8/layout/list1"/>
    <dgm:cxn modelId="{F67BBC53-CEE8-49EA-B010-29FF8B927060}" type="presParOf" srcId="{A19A161D-24BC-4793-A588-6DB2061C9B48}" destId="{4B5C5938-BDBB-4501-8BCF-9EFA2A10C104}" srcOrd="17" destOrd="0" presId="urn:microsoft.com/office/officeart/2005/8/layout/list1"/>
    <dgm:cxn modelId="{C409123D-8118-4A63-9734-5369E7F4548C}" type="presParOf" srcId="{A19A161D-24BC-4793-A588-6DB2061C9B48}" destId="{27FBFBBA-48BD-47CA-A69E-70565ED07582}" srcOrd="18" destOrd="0" presId="urn:microsoft.com/office/officeart/2005/8/layout/list1"/>
    <dgm:cxn modelId="{523AF9C1-34BB-4578-8450-0D6992B98114}" type="presParOf" srcId="{A19A161D-24BC-4793-A588-6DB2061C9B48}" destId="{B05BC1EE-D1E4-4500-999F-59BF7C6F097D}" srcOrd="19" destOrd="0" presId="urn:microsoft.com/office/officeart/2005/8/layout/list1"/>
    <dgm:cxn modelId="{2D858727-9E72-4C9A-8312-8CCCDDACE67A}" type="presParOf" srcId="{A19A161D-24BC-4793-A588-6DB2061C9B48}" destId="{9F9241CA-0966-4C16-B678-865AB15C2FCF}" srcOrd="20" destOrd="0" presId="urn:microsoft.com/office/officeart/2005/8/layout/list1"/>
    <dgm:cxn modelId="{3E5CEBE4-0EB4-413E-95D1-3D692ADAF119}" type="presParOf" srcId="{9F9241CA-0966-4C16-B678-865AB15C2FCF}" destId="{8EFA9793-72E1-4168-8BEF-0B6C80ECDC55}" srcOrd="0" destOrd="0" presId="urn:microsoft.com/office/officeart/2005/8/layout/list1"/>
    <dgm:cxn modelId="{38C3FC05-DFEB-4C68-A84E-374FE7921EFD}" type="presParOf" srcId="{9F9241CA-0966-4C16-B678-865AB15C2FCF}" destId="{9941594D-02B6-4D53-A97D-D05A77024F6B}" srcOrd="1" destOrd="0" presId="urn:microsoft.com/office/officeart/2005/8/layout/list1"/>
    <dgm:cxn modelId="{D13A5ADD-2708-4C1D-B195-C43E19E63CC7}" type="presParOf" srcId="{A19A161D-24BC-4793-A588-6DB2061C9B48}" destId="{67C320C8-E057-4DDE-A57A-17718705D3EB}" srcOrd="21" destOrd="0" presId="urn:microsoft.com/office/officeart/2005/8/layout/list1"/>
    <dgm:cxn modelId="{D5C84A89-9C08-4AC6-8283-5845D54FB2FB}" type="presParOf" srcId="{A19A161D-24BC-4793-A588-6DB2061C9B48}" destId="{BC7BFDC9-CAF2-4AE7-BFDD-68C259D8F1C3}" srcOrd="22" destOrd="0" presId="urn:microsoft.com/office/officeart/2005/8/layout/list1"/>
    <dgm:cxn modelId="{037FECDA-2EDB-4896-9BCB-97FF083260D9}" type="presParOf" srcId="{A19A161D-24BC-4793-A588-6DB2061C9B48}" destId="{644CE25F-17A8-4120-A9D8-C56BE96E2862}" srcOrd="23" destOrd="0" presId="urn:microsoft.com/office/officeart/2005/8/layout/list1"/>
    <dgm:cxn modelId="{9DE50094-541B-40CB-83CB-73D037BE1563}" type="presParOf" srcId="{A19A161D-24BC-4793-A588-6DB2061C9B48}" destId="{C12EE9B0-9CA5-430F-BD8D-591D5726CFB7}" srcOrd="24" destOrd="0" presId="urn:microsoft.com/office/officeart/2005/8/layout/list1"/>
    <dgm:cxn modelId="{D366B15C-4F3C-415D-9D72-12A17B66CB34}" type="presParOf" srcId="{C12EE9B0-9CA5-430F-BD8D-591D5726CFB7}" destId="{0A0AD8F8-1D3D-4CAF-BA30-AD802DFEC0E7}" srcOrd="0" destOrd="0" presId="urn:microsoft.com/office/officeart/2005/8/layout/list1"/>
    <dgm:cxn modelId="{17FFDA69-CB5E-434D-83B8-50406ED23E65}" type="presParOf" srcId="{C12EE9B0-9CA5-430F-BD8D-591D5726CFB7}" destId="{CE67BB86-3302-4DD2-9019-43B1FDC37C30}" srcOrd="1" destOrd="0" presId="urn:microsoft.com/office/officeart/2005/8/layout/list1"/>
    <dgm:cxn modelId="{9DE2C1E7-44DF-4C6B-A6A4-204504B815DC}" type="presParOf" srcId="{A19A161D-24BC-4793-A588-6DB2061C9B48}" destId="{47550206-11DB-4490-9D83-6D10F2254B9D}" srcOrd="25" destOrd="0" presId="urn:microsoft.com/office/officeart/2005/8/layout/list1"/>
    <dgm:cxn modelId="{D13C4579-6DED-48D6-ACFA-B4F31CF8F1FF}" type="presParOf" srcId="{A19A161D-24BC-4793-A588-6DB2061C9B48}" destId="{F0761842-E1A3-45C4-9B8D-2D2B434D89EE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B26F7-5526-4A8E-90E7-3E3002C7659C}">
      <dsp:nvSpPr>
        <dsp:cNvPr id="0" name=""/>
        <dsp:cNvSpPr/>
      </dsp:nvSpPr>
      <dsp:spPr>
        <a:xfrm>
          <a:off x="788669" y="0"/>
          <a:ext cx="8938260" cy="435254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AA9AB-6351-48EA-A1F2-B4A795171E13}">
      <dsp:nvSpPr>
        <dsp:cNvPr id="0" name=""/>
        <dsp:cNvSpPr/>
      </dsp:nvSpPr>
      <dsp:spPr>
        <a:xfrm>
          <a:off x="898" y="1305763"/>
          <a:ext cx="1440246" cy="17410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Define outcomes</a:t>
          </a:r>
        </a:p>
      </dsp:txBody>
      <dsp:txXfrm>
        <a:off x="71205" y="1376070"/>
        <a:ext cx="1299632" cy="1600403"/>
      </dsp:txXfrm>
    </dsp:sp>
    <dsp:sp modelId="{BBDE316D-DF03-4514-85A8-27763356CF43}">
      <dsp:nvSpPr>
        <dsp:cNvPr id="0" name=""/>
        <dsp:cNvSpPr/>
      </dsp:nvSpPr>
      <dsp:spPr>
        <a:xfrm>
          <a:off x="1513157" y="1305763"/>
          <a:ext cx="1440246" cy="1741017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Order components</a:t>
          </a:r>
        </a:p>
      </dsp:txBody>
      <dsp:txXfrm>
        <a:off x="1583464" y="1376070"/>
        <a:ext cx="1299632" cy="1600403"/>
      </dsp:txXfrm>
    </dsp:sp>
    <dsp:sp modelId="{8AE5D41F-6129-4533-B841-DFE8308352AB}">
      <dsp:nvSpPr>
        <dsp:cNvPr id="0" name=""/>
        <dsp:cNvSpPr/>
      </dsp:nvSpPr>
      <dsp:spPr>
        <a:xfrm>
          <a:off x="3025417" y="1305763"/>
          <a:ext cx="1440246" cy="1741017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Sensor Hub</a:t>
          </a:r>
        </a:p>
      </dsp:txBody>
      <dsp:txXfrm>
        <a:off x="3095724" y="1376070"/>
        <a:ext cx="1299632" cy="1600403"/>
      </dsp:txXfrm>
    </dsp:sp>
    <dsp:sp modelId="{E15C5495-189B-4C19-A74E-6834CC4E2AF6}">
      <dsp:nvSpPr>
        <dsp:cNvPr id="0" name=""/>
        <dsp:cNvSpPr/>
      </dsp:nvSpPr>
      <dsp:spPr>
        <a:xfrm>
          <a:off x="4537676" y="1305763"/>
          <a:ext cx="1440246" cy="174101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Battery management system</a:t>
          </a:r>
        </a:p>
      </dsp:txBody>
      <dsp:txXfrm>
        <a:off x="4607983" y="1376070"/>
        <a:ext cx="1299632" cy="1600403"/>
      </dsp:txXfrm>
    </dsp:sp>
    <dsp:sp modelId="{42CB4BCB-A71B-4D5D-BA66-F23654698DA2}">
      <dsp:nvSpPr>
        <dsp:cNvPr id="0" name=""/>
        <dsp:cNvSpPr/>
      </dsp:nvSpPr>
      <dsp:spPr>
        <a:xfrm>
          <a:off x="6049935" y="1305763"/>
          <a:ext cx="1440246" cy="1741017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Create a PCB </a:t>
          </a:r>
        </a:p>
      </dsp:txBody>
      <dsp:txXfrm>
        <a:off x="6120242" y="1376070"/>
        <a:ext cx="1299632" cy="1600403"/>
      </dsp:txXfrm>
    </dsp:sp>
    <dsp:sp modelId="{2F1B1228-CDCC-4D6C-9F45-1F26AB066638}">
      <dsp:nvSpPr>
        <dsp:cNvPr id="0" name=""/>
        <dsp:cNvSpPr/>
      </dsp:nvSpPr>
      <dsp:spPr>
        <a:xfrm>
          <a:off x="7562195" y="1305763"/>
          <a:ext cx="1440246" cy="1741017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Protective shell</a:t>
          </a:r>
        </a:p>
      </dsp:txBody>
      <dsp:txXfrm>
        <a:off x="7632502" y="1376070"/>
        <a:ext cx="1299632" cy="1600403"/>
      </dsp:txXfrm>
    </dsp:sp>
    <dsp:sp modelId="{63562725-6F34-46DD-88C1-E59ABB1CDC63}">
      <dsp:nvSpPr>
        <dsp:cNvPr id="0" name=""/>
        <dsp:cNvSpPr/>
      </dsp:nvSpPr>
      <dsp:spPr>
        <a:xfrm>
          <a:off x="9074454" y="1305763"/>
          <a:ext cx="1440246" cy="174101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Visualization of Data</a:t>
          </a:r>
        </a:p>
      </dsp:txBody>
      <dsp:txXfrm>
        <a:off x="9144761" y="1376070"/>
        <a:ext cx="1299632" cy="1600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E5A5E-9866-41CB-8233-72330ABDAE47}">
      <dsp:nvSpPr>
        <dsp:cNvPr id="0" name=""/>
        <dsp:cNvSpPr/>
      </dsp:nvSpPr>
      <dsp:spPr>
        <a:xfrm>
          <a:off x="0" y="25950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AA5F1-E47A-4FB8-B976-36A847DAD87A}">
      <dsp:nvSpPr>
        <dsp:cNvPr id="0" name=""/>
        <dsp:cNvSpPr/>
      </dsp:nvSpPr>
      <dsp:spPr>
        <a:xfrm>
          <a:off x="546391" y="67622"/>
          <a:ext cx="7649480" cy="38376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Arial"/>
            </a:rPr>
            <a:t>Define outcomes</a:t>
          </a:r>
          <a:endParaRPr lang="en-US" sz="1300" kern="1200" dirty="0"/>
        </a:p>
      </dsp:txBody>
      <dsp:txXfrm>
        <a:off x="565125" y="86356"/>
        <a:ext cx="7612012" cy="346292"/>
      </dsp:txXfrm>
    </dsp:sp>
    <dsp:sp modelId="{E6086B71-6D7B-4863-A7BF-EA47CE7D1DBC}">
      <dsp:nvSpPr>
        <dsp:cNvPr id="0" name=""/>
        <dsp:cNvSpPr/>
      </dsp:nvSpPr>
      <dsp:spPr>
        <a:xfrm>
          <a:off x="0" y="84918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75EEC-8ECA-4D50-A4E1-27923C5B6CC8}">
      <dsp:nvSpPr>
        <dsp:cNvPr id="0" name=""/>
        <dsp:cNvSpPr/>
      </dsp:nvSpPr>
      <dsp:spPr>
        <a:xfrm>
          <a:off x="546391" y="657302"/>
          <a:ext cx="7649480" cy="38376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Arial"/>
            </a:rPr>
            <a:t>Order components</a:t>
          </a:r>
          <a:endParaRPr lang="en-US" sz="1300" kern="1200" dirty="0"/>
        </a:p>
      </dsp:txBody>
      <dsp:txXfrm>
        <a:off x="565125" y="676036"/>
        <a:ext cx="7612012" cy="346292"/>
      </dsp:txXfrm>
    </dsp:sp>
    <dsp:sp modelId="{4406C653-0582-4FB0-95DA-3F737B75C4CE}">
      <dsp:nvSpPr>
        <dsp:cNvPr id="0" name=""/>
        <dsp:cNvSpPr/>
      </dsp:nvSpPr>
      <dsp:spPr>
        <a:xfrm>
          <a:off x="0" y="143886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1A65-1D29-4E72-9C45-9F6D2632FB43}">
      <dsp:nvSpPr>
        <dsp:cNvPr id="0" name=""/>
        <dsp:cNvSpPr/>
      </dsp:nvSpPr>
      <dsp:spPr>
        <a:xfrm>
          <a:off x="546391" y="1246982"/>
          <a:ext cx="7649480" cy="38376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Arial"/>
            </a:rPr>
            <a:t>Sensor Device &amp; Hub</a:t>
          </a:r>
          <a:endParaRPr lang="en-US" sz="1300" kern="1200" dirty="0"/>
        </a:p>
      </dsp:txBody>
      <dsp:txXfrm>
        <a:off x="565125" y="1265716"/>
        <a:ext cx="7612012" cy="346292"/>
      </dsp:txXfrm>
    </dsp:sp>
    <dsp:sp modelId="{AB2D1138-BE37-4A31-AB90-F157D49ED5F7}">
      <dsp:nvSpPr>
        <dsp:cNvPr id="0" name=""/>
        <dsp:cNvSpPr/>
      </dsp:nvSpPr>
      <dsp:spPr>
        <a:xfrm>
          <a:off x="0" y="202854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0326A-C9E7-4E95-A031-80AE228EAFD4}">
      <dsp:nvSpPr>
        <dsp:cNvPr id="0" name=""/>
        <dsp:cNvSpPr/>
      </dsp:nvSpPr>
      <dsp:spPr>
        <a:xfrm>
          <a:off x="546391" y="1836662"/>
          <a:ext cx="7649480" cy="38376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Arial"/>
            </a:rPr>
            <a:t>Battery management system</a:t>
          </a:r>
        </a:p>
      </dsp:txBody>
      <dsp:txXfrm>
        <a:off x="565125" y="1855396"/>
        <a:ext cx="7612012" cy="346292"/>
      </dsp:txXfrm>
    </dsp:sp>
    <dsp:sp modelId="{27FBFBBA-48BD-47CA-A69E-70565ED07582}">
      <dsp:nvSpPr>
        <dsp:cNvPr id="0" name=""/>
        <dsp:cNvSpPr/>
      </dsp:nvSpPr>
      <dsp:spPr>
        <a:xfrm>
          <a:off x="0" y="261822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8BC6A-9100-4D79-8A54-B5290990E114}">
      <dsp:nvSpPr>
        <dsp:cNvPr id="0" name=""/>
        <dsp:cNvSpPr/>
      </dsp:nvSpPr>
      <dsp:spPr>
        <a:xfrm>
          <a:off x="546391" y="2426342"/>
          <a:ext cx="7649480" cy="38376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>
              <a:latin typeface="Arial"/>
            </a:rPr>
            <a:t>Create a PCB </a:t>
          </a:r>
        </a:p>
      </dsp:txBody>
      <dsp:txXfrm>
        <a:off x="565125" y="2445076"/>
        <a:ext cx="7612012" cy="346292"/>
      </dsp:txXfrm>
    </dsp:sp>
    <dsp:sp modelId="{BC7BFDC9-CAF2-4AE7-BFDD-68C259D8F1C3}">
      <dsp:nvSpPr>
        <dsp:cNvPr id="0" name=""/>
        <dsp:cNvSpPr/>
      </dsp:nvSpPr>
      <dsp:spPr>
        <a:xfrm>
          <a:off x="0" y="320790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594D-02B6-4D53-A97D-D05A77024F6B}">
      <dsp:nvSpPr>
        <dsp:cNvPr id="0" name=""/>
        <dsp:cNvSpPr/>
      </dsp:nvSpPr>
      <dsp:spPr>
        <a:xfrm>
          <a:off x="546391" y="3016022"/>
          <a:ext cx="7649480" cy="38376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>
              <a:latin typeface="Arial"/>
            </a:rPr>
            <a:t>Protective shell</a:t>
          </a:r>
        </a:p>
      </dsp:txBody>
      <dsp:txXfrm>
        <a:off x="565125" y="3034756"/>
        <a:ext cx="7612012" cy="346292"/>
      </dsp:txXfrm>
    </dsp:sp>
    <dsp:sp modelId="{F0761842-E1A3-45C4-9B8D-2D2B434D89EE}">
      <dsp:nvSpPr>
        <dsp:cNvPr id="0" name=""/>
        <dsp:cNvSpPr/>
      </dsp:nvSpPr>
      <dsp:spPr>
        <a:xfrm>
          <a:off x="0" y="379758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7BB86-3302-4DD2-9019-43B1FDC37C30}">
      <dsp:nvSpPr>
        <dsp:cNvPr id="0" name=""/>
        <dsp:cNvSpPr/>
      </dsp:nvSpPr>
      <dsp:spPr>
        <a:xfrm>
          <a:off x="546391" y="3605702"/>
          <a:ext cx="7649480" cy="38376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Arial"/>
            </a:rPr>
            <a:t>Visualization of Data</a:t>
          </a:r>
        </a:p>
      </dsp:txBody>
      <dsp:txXfrm>
        <a:off x="565125" y="3624436"/>
        <a:ext cx="761201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45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84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2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8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28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6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5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431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9970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269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27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8587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795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6987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3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6" descr="Black horse rearing in smoke"/>
          <p:cNvPicPr preferRelativeResize="0"/>
          <p:nvPr/>
        </p:nvPicPr>
        <p:blipFill rotWithShape="1">
          <a:blip r:embed="rId3">
            <a:alphaModFix amt="50000"/>
          </a:blip>
          <a:srcRect t="10168" r="-1" b="20368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ctr">
              <a:buClr>
                <a:srgbClr val="FFFFFF"/>
              </a:buClr>
              <a:buSzPts val="6600"/>
            </a:pPr>
            <a:r>
              <a:rPr lang="en-US" sz="6600" b="1" dirty="0">
                <a:solidFill>
                  <a:schemeClr val="bg1">
                    <a:lumMod val="95000"/>
                  </a:schemeClr>
                </a:solidFill>
              </a:rPr>
              <a:t>Hoof IMU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By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Elena Montalvo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Jonathan Hanbali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Josue Diaz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Kevin Brannan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Kyle Garcia</a:t>
            </a:r>
            <a:endParaRPr dirty="0"/>
          </a:p>
        </p:txBody>
      </p:sp>
      <p:sp>
        <p:nvSpPr>
          <p:cNvPr id="106" name="Google Shape;106;p16"/>
          <p:cNvSpPr/>
          <p:nvPr/>
        </p:nvSpPr>
        <p:spPr>
          <a:xfrm>
            <a:off x="3974206" y="4368623"/>
            <a:ext cx="4243589" cy="18288"/>
          </a:xfrm>
          <a:custGeom>
            <a:avLst/>
            <a:gdLst/>
            <a:ahLst/>
            <a:cxnLst/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4901"/>
            </a:srgbClr>
          </a:solidFill>
          <a:ln w="44450" cap="rnd" cmpd="sng">
            <a:solidFill>
              <a:srgbClr val="FFFFFF">
                <a:alpha val="7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Horse Gait Cont.</a:t>
            </a:r>
            <a:endParaRPr dirty="0"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2800"/>
              <a:buChar char="•"/>
            </a:pPr>
            <a:r>
              <a:rPr lang="en-US" sz="2400" b="0" i="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(</a:t>
            </a:r>
            <a:r>
              <a:rPr lang="en-US" sz="2400" b="0" i="1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</a:t>
            </a:r>
            <a:r>
              <a:rPr lang="en-US" sz="2400" b="0" i="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) and the anteroposterior (</a:t>
            </a:r>
            <a:r>
              <a:rPr lang="en-US" sz="2400" b="0" i="1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</a:t>
            </a:r>
            <a:r>
              <a:rPr lang="en-US" sz="2400" b="0" i="0" baseline="-2500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X</a:t>
            </a:r>
            <a:r>
              <a:rPr lang="en-US" sz="2400" b="0" i="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), vertical (</a:t>
            </a:r>
            <a:r>
              <a:rPr lang="en-US" sz="2400" b="0" i="1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</a:t>
            </a:r>
            <a:r>
              <a:rPr lang="en-US" sz="2400" b="0" i="0" baseline="-2500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Y</a:t>
            </a:r>
            <a:r>
              <a:rPr lang="en-US" sz="2400" b="0" i="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) and mediolateral (</a:t>
            </a:r>
            <a:r>
              <a:rPr lang="en-US" sz="2400" b="0" i="1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</a:t>
            </a:r>
            <a:r>
              <a:rPr lang="en-US" sz="2400" b="0" i="0" baseline="-2500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Z</a:t>
            </a:r>
            <a:r>
              <a:rPr lang="en-US" sz="2400" b="0" i="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) components of the ground reaction force at one point in the single-support phase of the right leg. (When walking straight forward, the mediolateral component is normally very small resulting in little side-to-side movement of the body)</a:t>
            </a: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D41E3-2021-3FC2-5DF5-41CF4520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04998-185D-4982-DE93-938164254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4042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722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41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90" name="Rectangle 14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5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>
              <a:buClr>
                <a:srgbClr val="FFFFFF"/>
              </a:buClr>
              <a:buSzPts val="6600"/>
            </a:pPr>
            <a:r>
              <a:rPr lang="en-US" sz="7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Progress</a:t>
            </a:r>
          </a:p>
        </p:txBody>
      </p:sp>
      <p:pic>
        <p:nvPicPr>
          <p:cNvPr id="192" name="Picture 137" descr="Arrows pointing towards light">
            <a:extLst>
              <a:ext uri="{FF2B5EF4-FFF2-40B4-BE49-F238E27FC236}">
                <a16:creationId xmlns:a16="http://schemas.microsoft.com/office/drawing/2014/main" id="{FA1D31AB-7CB2-FC0C-5BDD-214AB7A007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80" r="35490" b="-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602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249E-4DE0-7A25-DD40-0158063A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Sensor Device &amp; 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007EC-5CA5-1A53-C22C-9AFEC708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sensor device currently contains the following chips: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Seeeduino nrf52840 Sense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3-Axis Magnetometer MMC5983MA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6-Axis IMU LSM6DS3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Bluetooth Low Energy (BLE) is being used to transmit the data packets from the sensor devices to the sensor hub using Adafruit’s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Bluefruit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library.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 addition that is being considered is adding Real-Time Clocks (RTC) so that the data can be organized by their precise times of collection.</a:t>
            </a:r>
          </a:p>
        </p:txBody>
      </p:sp>
    </p:spTree>
    <p:extLst>
      <p:ext uri="{BB962C8B-B14F-4D97-AF65-F5344CB8AC3E}">
        <p14:creationId xmlns:p14="http://schemas.microsoft.com/office/powerpoint/2010/main" val="137682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EE32-E0F3-A8F9-9C39-536E7B10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Saving and Post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AD0EC-0159-6C41-DFDA-65979692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425" y="1801640"/>
            <a:ext cx="4915293" cy="437532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Currently, the Sensor Hub receives data from the sensor devices and sends it through a COM port to a host computer to save the data as a local .csv file using a MATLAB script.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data from the .csv is read through a real-time data viewing software called “Kst”, where the .csv is then formatted and plotted to a real-time graph.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Post-processing will likely take place in MATLAB due to its extensive libraries of Sensor Fusion algorithms.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D2A134-89FC-2EDC-AF2A-D5368ADE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56" y="2122718"/>
            <a:ext cx="4194668" cy="2956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10B59-799F-BC4E-406F-356FB991B6F0}"/>
              </a:ext>
            </a:extLst>
          </p:cNvPr>
          <p:cNvSpPr txBox="1"/>
          <p:nvPr/>
        </p:nvSpPr>
        <p:spPr>
          <a:xfrm>
            <a:off x="7308356" y="5079312"/>
            <a:ext cx="41946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Image: Real-time plotting example using Kst</a:t>
            </a:r>
          </a:p>
        </p:txBody>
      </p:sp>
    </p:spTree>
    <p:extLst>
      <p:ext uri="{BB962C8B-B14F-4D97-AF65-F5344CB8AC3E}">
        <p14:creationId xmlns:p14="http://schemas.microsoft.com/office/powerpoint/2010/main" val="249249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6B18-BB21-983B-D9FF-AE548849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Battery Management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09D69-7B49-2434-4E70-732FE067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the sensor device to collect data wirelessly, it will need a rechargeable battery and a battery management system to allow repeated use.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Currently, data is being collected on all the power requirements of each device.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 used at the maximum transmission range will be collected to better understand the maximum operating time.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sensor hub will not require any batteries or power systems since it will obtain power through the serial connection to the host computer.</a:t>
            </a:r>
          </a:p>
        </p:txBody>
      </p:sp>
    </p:spTree>
    <p:extLst>
      <p:ext uri="{BB962C8B-B14F-4D97-AF65-F5344CB8AC3E}">
        <p14:creationId xmlns:p14="http://schemas.microsoft.com/office/powerpoint/2010/main" val="26437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2D0F-64E5-7097-5419-6C64D1FB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PCB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B1B0D-7FB9-CF72-CE0E-BE964F8B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While the Sensor Device is being finalized, the Eagle part files are being collected for specific chips used in the sensor device and sensor hub.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purpose of creating a PCB is to create a smaller form factor so that it may go on a horse’s hoof without its notice.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creation of a PCB will also allow better power optimization by reducing unnecessary features provided by other chips.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of now the current iteration is too large to fit on the hooves of a horse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16024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4599-130C-60E0-9480-8FCACB85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Protective 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74F61-7613-CE32-C18B-BBA6CEAB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electronics will need some sort of case to protect the electronics from the elements without causing any interference on the BLE communications. A few design choices have been discussed: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custom 3D printed electronics enclosure made of ASA, which boasts chemical, UV, temperature, and heat resistance.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White silicone to provide a water-tight interior for the electronics.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design will be created once the sensor hub has been 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264411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20344-DA38-3D8C-0BEC-23275BA5810A}"/>
              </a:ext>
            </a:extLst>
          </p:cNvPr>
          <p:cNvSpPr txBox="1"/>
          <p:nvPr/>
        </p:nvSpPr>
        <p:spPr>
          <a:xfrm>
            <a:off x="3719465" y="2921168"/>
            <a:ext cx="475306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/>
              <a:t>Questions</a:t>
            </a:r>
            <a:r>
              <a:rPr lang="en-US" sz="6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753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D41E3-2021-3FC2-5DF5-41CF4520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2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04998-185D-4982-DE93-938164254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59329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74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7" descr="Laminitis: What You Should Know - Horse Racing News | Paulick Report"/>
          <p:cNvPicPr preferRelativeResize="0"/>
          <p:nvPr/>
        </p:nvPicPr>
        <p:blipFill rotWithShape="1">
          <a:blip r:embed="rId3">
            <a:alphaModFix amt="50000"/>
          </a:blip>
          <a:srcRect t="11551" r="-1" b="3522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US" sz="6600" dirty="0">
                <a:solidFill>
                  <a:srgbClr val="FFFFFF"/>
                </a:solidFill>
              </a:rPr>
              <a:t>Laminitis Horse </a:t>
            </a:r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idx="1"/>
          </p:nvPr>
        </p:nvSpPr>
        <p:spPr>
          <a:xfrm>
            <a:off x="1527048" y="5307956"/>
            <a:ext cx="9144000" cy="82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600"/>
              <a:buNone/>
            </a:pPr>
            <a:r>
              <a:rPr lang="en-US" sz="1600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Laminitis is commonly divided into three phases: mild, moderate, and severe.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</a:t>
            </a:r>
            <a:r>
              <a:rPr lang="en-US" sz="1600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he hoof of a horse with laminitis shows displacement of the coffin bone</a:t>
            </a:r>
            <a:r>
              <a:rPr lang="en-US" sz="2400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974206" y="4368623"/>
            <a:ext cx="4243589" cy="18288"/>
          </a:xfrm>
          <a:custGeom>
            <a:avLst/>
            <a:gdLst/>
            <a:ahLst/>
            <a:cxnLst/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4901"/>
            </a:srgbClr>
          </a:solidFill>
          <a:ln w="44450" cap="rnd" cmpd="sng">
            <a:solidFill>
              <a:srgbClr val="FFFFFF">
                <a:alpha val="7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Rubik"/>
              <a:buNone/>
            </a:pPr>
            <a:r>
              <a:rPr lang="en-US" b="0" i="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Signs of acute laminitis: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2800"/>
            </a:pPr>
            <a:r>
              <a:rPr lang="en-US" sz="2400" u="sng" dirty="0">
                <a:solidFill>
                  <a:schemeClr val="tx1"/>
                </a:solidFill>
                <a:latin typeface="Roboto"/>
                <a:ea typeface="Rubik"/>
              </a:rPr>
              <a:t>A "sawhorse" stance in which the horse will rock back on its haunches and place its front feet stretched out in front of them to alleviate pressure on the toes.</a:t>
            </a:r>
            <a:endParaRPr lang="en-US" sz="2400" u="sng" dirty="0">
              <a:solidFill>
                <a:schemeClr val="tx1"/>
              </a:solidFill>
              <a:latin typeface="Roboto"/>
              <a:ea typeface="Rubik"/>
              <a:cs typeface="Rubik"/>
            </a:endParaRPr>
          </a:p>
          <a:p>
            <a:pPr marL="228600" lvl="0" indent="-22860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400" b="0" i="0" u="sng" dirty="0">
                <a:solidFill>
                  <a:schemeClr val="tx1"/>
                </a:solidFill>
                <a:latin typeface="Roboto"/>
                <a:ea typeface="Rubik"/>
                <a:cs typeface="Rubik"/>
                <a:sym typeface="Rubik"/>
              </a:rPr>
              <a:t>Shifting lameness when standing and lameness when the horse is turned in a circle.</a:t>
            </a:r>
            <a:endParaRPr lang="en-US" sz="2400" u="sng" dirty="0">
              <a:solidFill>
                <a:schemeClr val="tx1"/>
              </a:solidFill>
              <a:latin typeface="Roboto"/>
              <a:ea typeface="Rubik"/>
            </a:endParaRPr>
          </a:p>
          <a:p>
            <a:pPr marL="228600" lvl="0" indent="-22860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400" b="0" i="0" dirty="0">
                <a:solidFill>
                  <a:schemeClr val="tx1"/>
                </a:solidFill>
                <a:latin typeface="Roboto"/>
                <a:ea typeface="Rubik"/>
                <a:cs typeface="Rubik"/>
                <a:sym typeface="Rubik"/>
              </a:rPr>
              <a:t>Heat in the foot and increased digital pulses (palpable on either side of the sesamoid bones at the level of the fetlock).</a:t>
            </a:r>
            <a:endParaRPr sz="2400" dirty="0">
              <a:solidFill>
                <a:schemeClr val="tx1"/>
              </a:solidFill>
              <a:latin typeface="Roboto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400" b="0" i="0" dirty="0">
                <a:solidFill>
                  <a:schemeClr val="tx1"/>
                </a:solidFill>
                <a:latin typeface="Roboto"/>
                <a:ea typeface="Rubik"/>
                <a:cs typeface="Rubik"/>
                <a:sym typeface="Rubik"/>
              </a:rPr>
              <a:t>Pain in the toe region when pressure is applied.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400" b="0" i="0" u="sng" dirty="0">
                <a:solidFill>
                  <a:schemeClr val="tx1"/>
                </a:solidFill>
                <a:latin typeface="Roboto"/>
                <a:ea typeface="Rubik"/>
                <a:cs typeface="Rubik"/>
                <a:sym typeface="Rubik"/>
              </a:rPr>
              <a:t>Reluctance to walk and a very stiff/hesitant gait.</a:t>
            </a:r>
            <a:endParaRPr sz="2400" dirty="0">
              <a:solidFill>
                <a:schemeClr val="tx1"/>
              </a:solidFill>
              <a:latin typeface="Robot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endParaRPr lang="en-US" u="sng" dirty="0">
              <a:solidFill>
                <a:srgbClr val="434343"/>
              </a:solidFill>
              <a:latin typeface="Rubik"/>
              <a:cs typeface="Rubik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Horse with laminitis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008184" y="1115968"/>
            <a:ext cx="10175630" cy="162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 algn="ctr">
              <a:spcBef>
                <a:spcPts val="0"/>
              </a:spcBef>
              <a:buSzPts val="2000"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Obel grading system is a simple descriptive scale developed to evaluate equine lameness; it is the most widely accepted method for describing the severity of laminitis by equine practitioners . The clinical assessment of the Obel grade includes the observation of the horse walking and trotting in a straight line on a hard surface, away from and towards the assessor. </a:t>
            </a:r>
            <a:endParaRPr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t="3366"/>
          <a:stretch/>
        </p:blipFill>
        <p:spPr>
          <a:xfrm>
            <a:off x="1663347" y="2915862"/>
            <a:ext cx="8862257" cy="3768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443620" y="639193"/>
            <a:ext cx="3887588" cy="357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lang="en-US" sz="5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“Sawhorse” Stands  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643278" y="4409267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5" descr="A Medication for Laminitis | Horse Journal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69107" y="640080"/>
            <a:ext cx="7184994" cy="555040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756745" y="4808483"/>
            <a:ext cx="314162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The weight is shift to the heel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Lameness horse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643278" y="2573756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630936" y="2807208"/>
            <a:ext cx="4531614" cy="341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400" b="0" i="0" dirty="0">
                <a:solidFill>
                  <a:schemeClr val="tx1"/>
                </a:solidFill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Lameness</a:t>
            </a:r>
            <a:r>
              <a:rPr lang="en-US" sz="2400" b="0" i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can be described as an abnormal walk, usually noted by an asymmetry in movement. </a:t>
            </a:r>
            <a:endParaRPr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</a:pPr>
            <a:r>
              <a:rPr lang="en-US" sz="2400" b="0" i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ubik"/>
              </a:rPr>
              <a:t>significant difference, the limb exhibiting the </a:t>
            </a:r>
            <a:r>
              <a:rPr lang="en-US" sz="2400" b="0" i="0" dirty="0">
                <a:solidFill>
                  <a:schemeClr val="tx1"/>
                </a:solidFill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ubik"/>
              </a:rPr>
              <a:t>lower ground reactive force</a:t>
            </a:r>
            <a:endParaRPr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0" i="0" dirty="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</p:txBody>
      </p:sp>
      <p:pic>
        <p:nvPicPr>
          <p:cNvPr id="138" name="Google Shape;138;p2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98324" y="640080"/>
            <a:ext cx="4615663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 Ground Reactive force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45" name="Google Shape;145;p21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6" name="Google Shape;146;p21" descr="Diagram&#10;&#10;Description automatically generated with medium confidenc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4983" y="2426818"/>
            <a:ext cx="1549084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1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w="101600" cap="flat" cmpd="dbl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8" name="Google Shape;148;p21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1081" y="2426818"/>
            <a:ext cx="3123901" cy="399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Horse Gait 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55" name="Google Shape;155;p22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44" y="2992723"/>
            <a:ext cx="5455917" cy="3041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45073" y="2925260"/>
            <a:ext cx="5455917" cy="300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horse walking on a box&#10;&#10;Description automatically generated">
            <a:extLst>
              <a:ext uri="{FF2B5EF4-FFF2-40B4-BE49-F238E27FC236}">
                <a16:creationId xmlns:a16="http://schemas.microsoft.com/office/drawing/2014/main" id="{18B89BAE-A745-DBFB-0630-5D0B38E1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785" y="3939988"/>
            <a:ext cx="2743200" cy="1537563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B0306B8129E84FBD26CD9262AC6FCD" ma:contentTypeVersion="11" ma:contentTypeDescription="Create a new document." ma:contentTypeScope="" ma:versionID="06ea2d465bc666608585953e464f4e37">
  <xsd:schema xmlns:xsd="http://www.w3.org/2001/XMLSchema" xmlns:xs="http://www.w3.org/2001/XMLSchema" xmlns:p="http://schemas.microsoft.com/office/2006/metadata/properties" xmlns:ns3="bb60c6cf-93f4-4840-ad90-835d812e6d73" xmlns:ns4="c849d328-2e61-4ad1-bc51-e3f05a1dc809" targetNamespace="http://schemas.microsoft.com/office/2006/metadata/properties" ma:root="true" ma:fieldsID="2a0d57ac93c52f6616c7337bd69aaf19" ns3:_="" ns4:_="">
    <xsd:import namespace="bb60c6cf-93f4-4840-ad90-835d812e6d73"/>
    <xsd:import namespace="c849d328-2e61-4ad1-bc51-e3f05a1dc8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0c6cf-93f4-4840-ad90-835d812e6d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9d328-2e61-4ad1-bc51-e3f05a1dc80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b60c6cf-93f4-4840-ad90-835d812e6d73" xsi:nil="true"/>
  </documentManagement>
</p:properties>
</file>

<file path=customXml/itemProps1.xml><?xml version="1.0" encoding="utf-8"?>
<ds:datastoreItem xmlns:ds="http://schemas.openxmlformats.org/officeDocument/2006/customXml" ds:itemID="{2AA39EEF-6D6C-4784-ABA1-35599DB955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60c6cf-93f4-4840-ad90-835d812e6d73"/>
    <ds:schemaRef ds:uri="c849d328-2e61-4ad1-bc51-e3f05a1dc8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4995D9-5132-456F-9CEB-D0E7151FC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5C32B9-A165-49D9-9AD5-7EA865EC75EB}">
  <ds:schemaRefs>
    <ds:schemaRef ds:uri="http://purl.org/dc/elements/1.1/"/>
    <ds:schemaRef ds:uri="http://schemas.microsoft.com/office/infopath/2007/PartnerControls"/>
    <ds:schemaRef ds:uri="c849d328-2e61-4ad1-bc51-e3f05a1dc809"/>
    <ds:schemaRef ds:uri="bb60c6cf-93f4-4840-ad90-835d812e6d73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796</Words>
  <Application>Microsoft Office PowerPoint</Application>
  <PresentationFormat>Widescreen</PresentationFormat>
  <Paragraphs>71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Corbel</vt:lpstr>
      <vt:lpstr>Arial</vt:lpstr>
      <vt:lpstr>Rubik</vt:lpstr>
      <vt:lpstr>Roboto</vt:lpstr>
      <vt:lpstr>Calibri</vt:lpstr>
      <vt:lpstr>Office Theme</vt:lpstr>
      <vt:lpstr>Parallax</vt:lpstr>
      <vt:lpstr>Hoof IMU</vt:lpstr>
      <vt:lpstr>Timeline</vt:lpstr>
      <vt:lpstr>Laminitis Horse </vt:lpstr>
      <vt:lpstr>Signs of acute laminitis:</vt:lpstr>
      <vt:lpstr>Horse with laminitis</vt:lpstr>
      <vt:lpstr>“Sawhorse” Stands  </vt:lpstr>
      <vt:lpstr>Lameness horse</vt:lpstr>
      <vt:lpstr>Low Ground Reactive force</vt:lpstr>
      <vt:lpstr>Horse Gait </vt:lpstr>
      <vt:lpstr>Horse Gait Cont.</vt:lpstr>
      <vt:lpstr>Timeline</vt:lpstr>
      <vt:lpstr>Progress</vt:lpstr>
      <vt:lpstr>Sensor Device &amp; Hub</vt:lpstr>
      <vt:lpstr>Data Saving and Post Processing</vt:lpstr>
      <vt:lpstr>Battery Management System</vt:lpstr>
      <vt:lpstr>PCB Design</vt:lpstr>
      <vt:lpstr>Protective Shell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project outputs</dc:title>
  <dc:creator>Kyle</dc:creator>
  <cp:lastModifiedBy>Kyle G</cp:lastModifiedBy>
  <cp:revision>78</cp:revision>
  <dcterms:modified xsi:type="dcterms:W3CDTF">2023-09-05T06:43:27Z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0x01010078B0306B8129E84FBD26CD9262AC6FCD</vt:lpwstr>
  </property>
</Properties>
</file>