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8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avid Pareja Soto" userId="dc01c613a80ff411" providerId="LiveId" clId="{2BB7D38C-E224-46C6-9CA1-A63591F936A0}"/>
    <pc:docChg chg="custSel addSld delSld modSld">
      <pc:chgData name="Juan David Pareja Soto" userId="dc01c613a80ff411" providerId="LiveId" clId="{2BB7D38C-E224-46C6-9CA1-A63591F936A0}" dt="2018-08-01T22:44:00.150" v="315"/>
      <pc:docMkLst>
        <pc:docMk/>
      </pc:docMkLst>
      <pc:sldChg chg="modSp">
        <pc:chgData name="Juan David Pareja Soto" userId="dc01c613a80ff411" providerId="LiveId" clId="{2BB7D38C-E224-46C6-9CA1-A63591F936A0}" dt="2018-08-01T22:38:43.349" v="0" actId="313"/>
        <pc:sldMkLst>
          <pc:docMk/>
          <pc:sldMk cId="2440667542" sldId="258"/>
        </pc:sldMkLst>
        <pc:spChg chg="mod">
          <ac:chgData name="Juan David Pareja Soto" userId="dc01c613a80ff411" providerId="LiveId" clId="{2BB7D38C-E224-46C6-9CA1-A63591F936A0}" dt="2018-08-01T22:38:43.349" v="0" actId="313"/>
          <ac:spMkLst>
            <pc:docMk/>
            <pc:sldMk cId="2440667542" sldId="258"/>
            <ac:spMk id="3" creationId="{314ECE10-1D13-4796-B149-4FB3BFB33573}"/>
          </ac:spMkLst>
        </pc:spChg>
      </pc:sldChg>
      <pc:sldChg chg="del">
        <pc:chgData name="Juan David Pareja Soto" userId="dc01c613a80ff411" providerId="LiveId" clId="{2BB7D38C-E224-46C6-9CA1-A63591F936A0}" dt="2018-08-01T22:41:30.171" v="166" actId="2696"/>
        <pc:sldMkLst>
          <pc:docMk/>
          <pc:sldMk cId="3925431558" sldId="259"/>
        </pc:sldMkLst>
      </pc:sldChg>
      <pc:sldChg chg="modSp">
        <pc:chgData name="Juan David Pareja Soto" userId="dc01c613a80ff411" providerId="LiveId" clId="{2BB7D38C-E224-46C6-9CA1-A63591F936A0}" dt="2018-08-01T22:40:52.181" v="119" actId="20577"/>
        <pc:sldMkLst>
          <pc:docMk/>
          <pc:sldMk cId="483675379" sldId="260"/>
        </pc:sldMkLst>
        <pc:spChg chg="mod">
          <ac:chgData name="Juan David Pareja Soto" userId="dc01c613a80ff411" providerId="LiveId" clId="{2BB7D38C-E224-46C6-9CA1-A63591F936A0}" dt="2018-08-01T22:40:52.181" v="119" actId="20577"/>
          <ac:spMkLst>
            <pc:docMk/>
            <pc:sldMk cId="483675379" sldId="260"/>
            <ac:spMk id="3" creationId="{8988EAB0-9726-40EC-ACBC-C90B349B8356}"/>
          </ac:spMkLst>
        </pc:spChg>
      </pc:sldChg>
      <pc:sldChg chg="modSp">
        <pc:chgData name="Juan David Pareja Soto" userId="dc01c613a80ff411" providerId="LiveId" clId="{2BB7D38C-E224-46C6-9CA1-A63591F936A0}" dt="2018-08-01T22:41:16.358" v="165" actId="20577"/>
        <pc:sldMkLst>
          <pc:docMk/>
          <pc:sldMk cId="1584519847" sldId="261"/>
        </pc:sldMkLst>
        <pc:spChg chg="mod">
          <ac:chgData name="Juan David Pareja Soto" userId="dc01c613a80ff411" providerId="LiveId" clId="{2BB7D38C-E224-46C6-9CA1-A63591F936A0}" dt="2018-08-01T22:41:16.358" v="165" actId="20577"/>
          <ac:spMkLst>
            <pc:docMk/>
            <pc:sldMk cId="1584519847" sldId="261"/>
            <ac:spMk id="3" creationId="{E8F4FF44-710D-48D2-BF91-D4BCE1354C61}"/>
          </ac:spMkLst>
        </pc:spChg>
      </pc:sldChg>
      <pc:sldChg chg="modSp">
        <pc:chgData name="Juan David Pareja Soto" userId="dc01c613a80ff411" providerId="LiveId" clId="{2BB7D38C-E224-46C6-9CA1-A63591F936A0}" dt="2018-08-01T22:43:44.933" v="314" actId="313"/>
        <pc:sldMkLst>
          <pc:docMk/>
          <pc:sldMk cId="755935319" sldId="263"/>
        </pc:sldMkLst>
        <pc:spChg chg="mod">
          <ac:chgData name="Juan David Pareja Soto" userId="dc01c613a80ff411" providerId="LiveId" clId="{2BB7D38C-E224-46C6-9CA1-A63591F936A0}" dt="2018-08-01T22:43:44.933" v="314" actId="313"/>
          <ac:spMkLst>
            <pc:docMk/>
            <pc:sldMk cId="755935319" sldId="263"/>
            <ac:spMk id="3" creationId="{AABD26D5-5CC4-4D91-A0D2-7A72E235E984}"/>
          </ac:spMkLst>
        </pc:spChg>
      </pc:sldChg>
      <pc:sldChg chg="add">
        <pc:chgData name="Juan David Pareja Soto" userId="dc01c613a80ff411" providerId="LiveId" clId="{2BB7D38C-E224-46C6-9CA1-A63591F936A0}" dt="2018-08-01T22:44:00.150" v="315"/>
        <pc:sldMkLst>
          <pc:docMk/>
          <pc:sldMk cId="2643224836" sldId="264"/>
        </pc:sldMkLst>
      </pc:sldChg>
    </pc:docChg>
  </pc:docChgLst>
  <pc:docChgLst>
    <pc:chgData name="Juan David Pareja Soto" userId="dc01c613a80ff411" providerId="LiveId" clId="{49143CC4-F786-45A2-B485-17C797E0C3A2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05C682F-05AF-4625-A0EC-0D4FFCA5E51C}" type="datetimeFigureOut">
              <a:rPr lang="es-CO" smtClean="0"/>
              <a:t>1/08/2018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73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1/08/2018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846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1/08/2018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808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1/08/2018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4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1/08/2018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230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1/08/2018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996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1/08/2018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944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1/08/2018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29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1/08/2018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196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1/08/2018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268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05C682F-05AF-4625-A0EC-0D4FFCA5E51C}" type="datetimeFigureOut">
              <a:rPr lang="es-CO" smtClean="0"/>
              <a:t>1/08/2018</a:t>
            </a:fld>
            <a:endParaRPr lang="es-CO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419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05C682F-05AF-4625-A0EC-0D4FFCA5E51C}" type="datetimeFigureOut">
              <a:rPr lang="es-CO" smtClean="0"/>
              <a:t>1/08/2018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D250EA2-E819-41BE-9FDE-4EA66A59F2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744" y="6217419"/>
            <a:ext cx="504056" cy="504056"/>
          </a:xfrm>
          <a:prstGeom prst="rect">
            <a:avLst/>
          </a:prstGeom>
        </p:spPr>
      </p:pic>
      <p:sp>
        <p:nvSpPr>
          <p:cNvPr id="8" name="5 CuadroTexto">
            <a:extLst>
              <a:ext uri="{FF2B5EF4-FFF2-40B4-BE49-F238E27FC236}">
                <a16:creationId xmlns:a16="http://schemas.microsoft.com/office/drawing/2014/main" id="{663232F4-33D5-41F1-AD51-2F9EF6FEDBB1}"/>
              </a:ext>
            </a:extLst>
          </p:cNvPr>
          <p:cNvSpPr txBox="1"/>
          <p:nvPr userDrawn="1"/>
        </p:nvSpPr>
        <p:spPr>
          <a:xfrm>
            <a:off x="8610808" y="621741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  <p:pic>
        <p:nvPicPr>
          <p:cNvPr id="9" name="Picture 2" descr="http://toplok.co.uk/facebook-logo-png-856.png">
            <a:extLst>
              <a:ext uri="{FF2B5EF4-FFF2-40B4-BE49-F238E27FC236}">
                <a16:creationId xmlns:a16="http://schemas.microsoft.com/office/drawing/2014/main" id="{0523D051-0A5A-411C-9EC8-9D3ABE64F2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978960" y="6217419"/>
            <a:ext cx="504056" cy="524478"/>
          </a:xfrm>
          <a:prstGeom prst="rect">
            <a:avLst/>
          </a:prstGeom>
          <a:noFill/>
        </p:spPr>
      </p:pic>
      <p:sp>
        <p:nvSpPr>
          <p:cNvPr id="10" name="7 CuadroTexto">
            <a:extLst>
              <a:ext uri="{FF2B5EF4-FFF2-40B4-BE49-F238E27FC236}">
                <a16:creationId xmlns:a16="http://schemas.microsoft.com/office/drawing/2014/main" id="{169BF0DA-F2B0-421F-84CB-93CFD8601313}"/>
              </a:ext>
            </a:extLst>
          </p:cNvPr>
          <p:cNvSpPr txBox="1"/>
          <p:nvPr userDrawn="1"/>
        </p:nvSpPr>
        <p:spPr>
          <a:xfrm>
            <a:off x="10555024" y="628942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/parejajd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FA633E6-39A5-471E-9129-4C343A3EFCF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92" y="6134793"/>
            <a:ext cx="670961" cy="557736"/>
          </a:xfrm>
          <a:prstGeom prst="rect">
            <a:avLst/>
          </a:prstGeom>
        </p:spPr>
      </p:pic>
      <p:sp>
        <p:nvSpPr>
          <p:cNvPr id="13" name="5 CuadroTexto">
            <a:extLst>
              <a:ext uri="{FF2B5EF4-FFF2-40B4-BE49-F238E27FC236}">
                <a16:creationId xmlns:a16="http://schemas.microsoft.com/office/drawing/2014/main" id="{0E043EDF-5F81-4F03-AF18-53C9AF92F692}"/>
              </a:ext>
            </a:extLst>
          </p:cNvPr>
          <p:cNvSpPr txBox="1"/>
          <p:nvPr userDrawn="1"/>
        </p:nvSpPr>
        <p:spPr>
          <a:xfrm>
            <a:off x="6107674" y="621741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/parejajd</a:t>
            </a:r>
          </a:p>
        </p:txBody>
      </p:sp>
    </p:spTree>
    <p:extLst>
      <p:ext uri="{BB962C8B-B14F-4D97-AF65-F5344CB8AC3E}">
        <p14:creationId xmlns:p14="http://schemas.microsoft.com/office/powerpoint/2010/main" val="17836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cajunto.co/" TargetMode="External"/><Relationship Id="rId2" Type="http://schemas.openxmlformats.org/officeDocument/2006/relationships/hyperlink" Target="http://www.creapps.c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co/cursos/appsco-curso-profesional-de-git-y-github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dev-essential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dev-essential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3D3F4-FD54-4913-BA91-F216C8CB7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Metodología de clases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E02D83-F61C-4A79-A823-B70472766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Juan David Pareja Soto</a:t>
            </a:r>
          </a:p>
          <a:p>
            <a:r>
              <a:rPr lang="es-CO" dirty="0"/>
              <a:t>@parejajd</a:t>
            </a:r>
          </a:p>
          <a:p>
            <a:r>
              <a:rPr lang="es-CO" dirty="0"/>
              <a:t>juanpareja@unitropico.edu.co</a:t>
            </a:r>
          </a:p>
        </p:txBody>
      </p:sp>
    </p:spTree>
    <p:extLst>
      <p:ext uri="{BB962C8B-B14F-4D97-AF65-F5344CB8AC3E}">
        <p14:creationId xmlns:p14="http://schemas.microsoft.com/office/powerpoint/2010/main" val="113529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Juan David Pareja Soto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Co-Fundador de CreApps S.A.S </a:t>
            </a:r>
            <a:r>
              <a:rPr lang="es-ES" dirty="0">
                <a:hlinkClick r:id="rId2"/>
              </a:rPr>
              <a:t>http://www.creapps.co</a:t>
            </a:r>
            <a:r>
              <a:rPr lang="es-ES" dirty="0"/>
              <a:t> </a:t>
            </a:r>
          </a:p>
          <a:p>
            <a:r>
              <a:rPr lang="es-ES" dirty="0"/>
              <a:t>Co-Fundador de EducaJunto </a:t>
            </a:r>
            <a:r>
              <a:rPr lang="es-ES" dirty="0">
                <a:hlinkClick r:id="rId3"/>
              </a:rPr>
              <a:t>http://www.educajunto.co</a:t>
            </a:r>
            <a:r>
              <a:rPr lang="es-ES" dirty="0"/>
              <a:t> </a:t>
            </a:r>
          </a:p>
          <a:p>
            <a:r>
              <a:rPr lang="es-ES" dirty="0"/>
              <a:t>SEI Authorized PSP/TSP Instructor</a:t>
            </a:r>
          </a:p>
          <a:p>
            <a:r>
              <a:rPr lang="es-ES" dirty="0"/>
              <a:t>SEI Certified PSP/TSP Developer</a:t>
            </a:r>
          </a:p>
          <a:p>
            <a:r>
              <a:rPr lang="es-ES" dirty="0"/>
              <a:t>Scrum </a:t>
            </a:r>
            <a:r>
              <a:rPr lang="es-ES" dirty="0" err="1"/>
              <a:t>Certified</a:t>
            </a:r>
            <a:r>
              <a:rPr lang="es-ES" dirty="0"/>
              <a:t> Master</a:t>
            </a:r>
          </a:p>
          <a:p>
            <a:r>
              <a:rPr lang="es-ES" dirty="0"/>
              <a:t>Scrum Product </a:t>
            </a:r>
            <a:r>
              <a:rPr lang="es-ES" dirty="0" err="1"/>
              <a:t>Owner</a:t>
            </a:r>
            <a:endParaRPr lang="es-ES" dirty="0"/>
          </a:p>
          <a:p>
            <a:r>
              <a:rPr lang="es-ES" dirty="0"/>
              <a:t>Ingeniero de Sistemas y Computación UniQuindio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341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C90D-C494-4D69-8796-45E083B2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0E622D-A325-4CCE-83D8-2AB2F493F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Correo Electrónico Unitrópico</a:t>
            </a:r>
          </a:p>
          <a:p>
            <a:pPr marL="0" indent="0">
              <a:buNone/>
            </a:pPr>
            <a:r>
              <a:rPr lang="es-CO" dirty="0"/>
              <a:t>Registro GitHub</a:t>
            </a:r>
          </a:p>
          <a:p>
            <a:pPr marL="0" indent="0">
              <a:buNone/>
            </a:pPr>
            <a:r>
              <a:rPr lang="es-CO" dirty="0"/>
              <a:t>Registro en Visual Studio Dev Essentials</a:t>
            </a:r>
          </a:p>
          <a:p>
            <a:pPr marL="0" indent="0">
              <a:buNone/>
            </a:pPr>
            <a:r>
              <a:rPr lang="es-CO" dirty="0"/>
              <a:t>Registro en EducaJunto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3506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0DA64-277A-4C21-9C61-EEAEA573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Correo Unitrópico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4ECE10-1D13-4796-B149-4FB3BFB33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Solicitud / Acceso al Correo @unitropico.edu.co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Envío de un correo electrónico a juanpareja@unitropico.edu.co</a:t>
            </a:r>
          </a:p>
        </p:txBody>
      </p:sp>
    </p:spTree>
    <p:extLst>
      <p:ext uri="{BB962C8B-B14F-4D97-AF65-F5344CB8AC3E}">
        <p14:creationId xmlns:p14="http://schemas.microsoft.com/office/powerpoint/2010/main" val="244066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0385D-15A5-4DBF-A659-1E875DA0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Registro en GitHub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8EAB0-9726-40EC-ACBC-C90B349B8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Registrarse en </a:t>
            </a:r>
            <a:r>
              <a:rPr lang="es-CO" dirty="0">
                <a:hlinkClick r:id="rId2"/>
              </a:rPr>
              <a:t>https://github.com/</a:t>
            </a:r>
            <a:r>
              <a:rPr lang="es-CO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Crear un nombre de usuario (medianamente entendible)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Desarrollar este curso </a:t>
            </a:r>
            <a:r>
              <a:rPr lang="es-CO" dirty="0">
                <a:hlinkClick r:id="rId3"/>
              </a:rPr>
              <a:t>https://apps.co/cursos/appsco-curso-profesional-de-git-y-github/</a:t>
            </a:r>
            <a:r>
              <a:rPr lang="es-CO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Plazo Máximo para envió del Certificado (15 días después de iniciada la clase)</a:t>
            </a:r>
          </a:p>
        </p:txBody>
      </p:sp>
    </p:spTree>
    <p:extLst>
      <p:ext uri="{BB962C8B-B14F-4D97-AF65-F5344CB8AC3E}">
        <p14:creationId xmlns:p14="http://schemas.microsoft.com/office/powerpoint/2010/main" val="48367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AEA36-422B-4007-A65B-691C868E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Registro en Visual Studio Dev Essentials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4FF44-710D-48D2-BF91-D4BCE135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Registrarse en </a:t>
            </a:r>
            <a:r>
              <a:rPr lang="es-CO" dirty="0">
                <a:hlinkClick r:id="rId2"/>
              </a:rPr>
              <a:t>https://www.visualstudio.com/dev-essentials/</a:t>
            </a:r>
            <a:r>
              <a:rPr lang="es-CO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Descargar e Instalar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58451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AEA36-422B-4007-A65B-691C868E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Registro en Visual Studio Dev Essentials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4FF44-710D-48D2-BF91-D4BCE135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Registrarse en </a:t>
            </a:r>
            <a:r>
              <a:rPr lang="es-CO" dirty="0">
                <a:hlinkClick r:id="rId2"/>
              </a:rPr>
              <a:t>https://www.visualstudio.com/dev-essentials/</a:t>
            </a:r>
            <a:r>
              <a:rPr lang="es-CO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Descargar e Instalar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64322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9D1B9-C794-4C98-AD43-ABC0679A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Condiciones de la clase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D26D5-5CC4-4D91-A0D2-7A72E235E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Proyecto final 35%</a:t>
            </a:r>
          </a:p>
          <a:p>
            <a:r>
              <a:rPr lang="es-CO" dirty="0"/>
              <a:t>2 Parciales (Prácticos)  30%</a:t>
            </a:r>
          </a:p>
          <a:p>
            <a:r>
              <a:rPr lang="es-CO" dirty="0"/>
              <a:t>Talleres 20%</a:t>
            </a:r>
          </a:p>
          <a:p>
            <a:r>
              <a:rPr lang="es-CO" dirty="0"/>
              <a:t>Nota personal (Puntualidad y asistencia) 10%</a:t>
            </a:r>
          </a:p>
          <a:p>
            <a:r>
              <a:rPr lang="es-CO" dirty="0"/>
              <a:t>Certificado (GIT Primer Corte) (Programación Básica Segundo Corte)5% </a:t>
            </a:r>
          </a:p>
        </p:txBody>
      </p:sp>
    </p:spTree>
    <p:extLst>
      <p:ext uri="{BB962C8B-B14F-4D97-AF65-F5344CB8AC3E}">
        <p14:creationId xmlns:p14="http://schemas.microsoft.com/office/powerpoint/2010/main" val="75593531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Metrópoli</Template>
  <TotalTime>232</TotalTime>
  <Words>247</Words>
  <Application>Microsoft Office PowerPoint</Application>
  <PresentationFormat>Panorámica</PresentationFormat>
  <Paragraphs>37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 Light</vt:lpstr>
      <vt:lpstr>Metropolitano</vt:lpstr>
      <vt:lpstr>Metodología de clases</vt:lpstr>
      <vt:lpstr>Juan David Pareja Soto</vt:lpstr>
      <vt:lpstr>Requisitos</vt:lpstr>
      <vt:lpstr>Correo Unitrópico</vt:lpstr>
      <vt:lpstr>Registro en GitHub</vt:lpstr>
      <vt:lpstr>Registro en Visual Studio Dev Essentials</vt:lpstr>
      <vt:lpstr>Registro en Visual Studio Dev Essentials</vt:lpstr>
      <vt:lpstr>Condiciones de la clase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de clases</dc:title>
  <dc:creator>Juan David Pareja Soto</dc:creator>
  <cp:lastModifiedBy>Juan David Pareja Soto</cp:lastModifiedBy>
  <cp:revision>8</cp:revision>
  <dcterms:created xsi:type="dcterms:W3CDTF">2017-07-31T21:01:35Z</dcterms:created>
  <dcterms:modified xsi:type="dcterms:W3CDTF">2018-08-01T22:53:18Z</dcterms:modified>
</cp:coreProperties>
</file>